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BB7131-2C98-4DFD-B62C-4E695AEA193A}" v="51" dt="2025-02-08T16:52:29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87" y="312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1428C61E-6512-4404-8F6E-F52468E3ABD1}"/>
    <pc:docChg chg="undo redo custSel modSld">
      <pc:chgData name="Neemias Informatica Lima" userId="b77af7bd85500281" providerId="LiveId" clId="{1428C61E-6512-4404-8F6E-F52468E3ABD1}" dt="2025-02-07T18:07:00.145" v="418" actId="20577"/>
      <pc:docMkLst>
        <pc:docMk/>
      </pc:docMkLst>
      <pc:sldChg chg="addSp delSp modSp mod">
        <pc:chgData name="Neemias Informatica Lima" userId="b77af7bd85500281" providerId="LiveId" clId="{1428C61E-6512-4404-8F6E-F52468E3ABD1}" dt="2025-02-07T17:37:35.396" v="97" actId="6549"/>
        <pc:sldMkLst>
          <pc:docMk/>
          <pc:sldMk cId="2103443556" sldId="281"/>
        </pc:sldMkLst>
        <pc:spChg chg="mod">
          <ac:chgData name="Neemias Informatica Lima" userId="b77af7bd85500281" providerId="LiveId" clId="{1428C61E-6512-4404-8F6E-F52468E3ABD1}" dt="2025-02-07T17:37:35.396" v="97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428C61E-6512-4404-8F6E-F52468E3ABD1}" dt="2025-02-07T17:34:26.358" v="34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1428C61E-6512-4404-8F6E-F52468E3ABD1}" dt="2025-02-07T17:34:08.231" v="32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1428C61E-6512-4404-8F6E-F52468E3ABD1}" dt="2025-02-07T17:40:15.452" v="136" actId="6549"/>
        <pc:sldMkLst>
          <pc:docMk/>
          <pc:sldMk cId="3683219421" sldId="282"/>
        </pc:sldMkLst>
        <pc:spChg chg="mod">
          <ac:chgData name="Neemias Informatica Lima" userId="b77af7bd85500281" providerId="LiveId" clId="{1428C61E-6512-4404-8F6E-F52468E3ABD1}" dt="2025-02-07T17:40:15.452" v="13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428C61E-6512-4404-8F6E-F52468E3ABD1}" dt="2025-02-07T17:37:50.071" v="105"/>
          <ac:spMkLst>
            <pc:docMk/>
            <pc:sldMk cId="3683219421" sldId="28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1428C61E-6512-4404-8F6E-F52468E3ABD1}" dt="2025-02-07T17:38:29.590" v="111" actId="20577"/>
        <pc:sldMkLst>
          <pc:docMk/>
          <pc:sldMk cId="2630436816" sldId="288"/>
        </pc:sldMkLst>
        <pc:spChg chg="mod">
          <ac:chgData name="Neemias Informatica Lima" userId="b77af7bd85500281" providerId="LiveId" clId="{1428C61E-6512-4404-8F6E-F52468E3ABD1}" dt="2025-02-07T17:37:45.044" v="100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1428C61E-6512-4404-8F6E-F52468E3ABD1}" dt="2025-02-07T17:38:29.590" v="111" actId="20577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</pc:docChg>
  </pc:docChgLst>
  <pc:docChgLst>
    <pc:chgData name="Neemias Informatica Lima" userId="b77af7bd85500281" providerId="LiveId" clId="{56BF5BE4-FF3B-4CCC-A0B5-C53BC9390CAF}"/>
    <pc:docChg chg="undo redo custSel modSld">
      <pc:chgData name="Neemias Informatica Lima" userId="b77af7bd85500281" providerId="LiveId" clId="{56BF5BE4-FF3B-4CCC-A0B5-C53BC9390CAF}" dt="2025-02-07T18:41:30.170" v="209" actId="20577"/>
      <pc:docMkLst>
        <pc:docMk/>
      </pc:docMkLst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</pc:docChg>
  </pc:docChgLst>
  <pc:docChgLst>
    <pc:chgData name="Neemias Informatica Lima" userId="b77af7bd85500281" providerId="LiveId" clId="{6E979F34-F177-4ACC-BB9F-8EC283135287}"/>
    <pc:docChg chg="undo redo custSel modSld">
      <pc:chgData name="Neemias Informatica Lima" userId="b77af7bd85500281" providerId="LiveId" clId="{6E979F34-F177-4ACC-BB9F-8EC283135287}" dt="2025-02-04T00:03:28.653" v="247" actId="6549"/>
      <pc:docMkLst>
        <pc:docMk/>
      </pc:docMkLst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</pc:sldChg>
    </pc:docChg>
  </pc:docChgLst>
  <pc:docChgLst>
    <pc:chgData name="Neemias Informatica Lima" userId="b77af7bd85500281" providerId="LiveId" clId="{2E64E4F9-BAE7-4981-B8D5-682D0A10B8B1}"/>
    <pc:docChg chg="undo redo custSel modSld">
      <pc:chgData name="Neemias Informatica Lima" userId="b77af7bd85500281" providerId="LiveId" clId="{2E64E4F9-BAE7-4981-B8D5-682D0A10B8B1}" dt="2025-02-03T23:41:46.566" v="224" actId="20577"/>
      <pc:docMkLst>
        <pc:docMk/>
      </pc:docMkLst>
      <pc:sldChg chg="modSp mod">
        <pc:chgData name="Neemias Informatica Lima" userId="b77af7bd85500281" providerId="LiveId" clId="{2E64E4F9-BAE7-4981-B8D5-682D0A10B8B1}" dt="2025-02-03T23:34:56.598" v="130"/>
        <pc:sldMkLst>
          <pc:docMk/>
          <pc:sldMk cId="3902406419" sldId="283"/>
        </pc:sldMkLst>
        <pc:spChg chg="mod">
          <ac:chgData name="Neemias Informatica Lima" userId="b77af7bd85500281" providerId="LiveId" clId="{2E64E4F9-BAE7-4981-B8D5-682D0A10B8B1}" dt="2025-02-03T23:34:34.007" v="126" actId="20577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2E64E4F9-BAE7-4981-B8D5-682D0A10B8B1}" dt="2025-02-03T23:34:56.598" v="130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modSp mod">
        <pc:chgData name="Neemias Informatica Lima" userId="b77af7bd85500281" providerId="LiveId" clId="{2E64E4F9-BAE7-4981-B8D5-682D0A10B8B1}" dt="2025-02-03T23:36:20.465" v="150"/>
        <pc:sldMkLst>
          <pc:docMk/>
          <pc:sldMk cId="2424059023" sldId="284"/>
        </pc:sldMkLst>
        <pc:spChg chg="mod">
          <ac:chgData name="Neemias Informatica Lima" userId="b77af7bd85500281" providerId="LiveId" clId="{2E64E4F9-BAE7-4981-B8D5-682D0A10B8B1}" dt="2025-02-03T23:35:45.588" v="141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2E64E4F9-BAE7-4981-B8D5-682D0A10B8B1}" dt="2025-02-03T23:36:20.465" v="150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modSp mod">
        <pc:chgData name="Neemias Informatica Lima" userId="b77af7bd85500281" providerId="LiveId" clId="{2E64E4F9-BAE7-4981-B8D5-682D0A10B8B1}" dt="2025-02-03T23:38:09.763" v="169" actId="20577"/>
        <pc:sldMkLst>
          <pc:docMk/>
          <pc:sldMk cId="3772032319" sldId="290"/>
        </pc:sldMkLst>
        <pc:spChg chg="mod">
          <ac:chgData name="Neemias Informatica Lima" userId="b77af7bd85500281" providerId="LiveId" clId="{2E64E4F9-BAE7-4981-B8D5-682D0A10B8B1}" dt="2025-02-03T23:38:09.763" v="169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E64E4F9-BAE7-4981-B8D5-682D0A10B8B1}" dt="2025-02-03T23:35:52.501" v="146"/>
          <ac:spMkLst>
            <pc:docMk/>
            <pc:sldMk cId="3772032319" sldId="290"/>
            <ac:spMk id="14" creationId="{00000000-0000-0000-0000-000000000000}"/>
          </ac:spMkLst>
        </pc:sp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  <pc:sldChg chg="addSp delSp modSp mod">
        <pc:chgData name="Neemias Informatica Lima" userId="b77af7bd85500281" providerId="LiveId" clId="{D2B5DD86-8EAF-4E0F-B3C6-EEAF7EF1CCCE}" dt="2024-02-20T10:42:41.550" v="128" actId="6549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2B5DD86-8EAF-4E0F-B3C6-EEAF7EF1CCCE}" dt="2024-02-20T10:53:29.762" v="277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2B5DD86-8EAF-4E0F-B3C6-EEAF7EF1CCCE}" dt="2024-02-20T10:55:55.472" v="32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2B5DD86-8EAF-4E0F-B3C6-EEAF7EF1CCCE}" dt="2024-02-20T10:58:58.019" v="370" actId="6549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2B5DD86-8EAF-4E0F-B3C6-EEAF7EF1CCCE}" dt="2024-02-20T10:52:28.200" v="254" actId="103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2B5DD86-8EAF-4E0F-B3C6-EEAF7EF1CCCE}" dt="2024-02-20T10:54:30.153" v="290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2B5DD86-8EAF-4E0F-B3C6-EEAF7EF1CCCE}" dt="2024-02-20T10:56:38.763" v="335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2B5DD86-8EAF-4E0F-B3C6-EEAF7EF1CCCE}" dt="2024-02-20T10:58:15.025" v="346" actId="20577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7800BFF1-6EAE-4D8F-82F2-056FB41E014F}"/>
    <pc:docChg chg="undo redo custSel modSld">
      <pc:chgData name="Neemias Informatica Lima" userId="b77af7bd85500281" providerId="LiveId" clId="{7800BFF1-6EAE-4D8F-82F2-056FB41E014F}" dt="2025-02-06T18:02:36.381" v="223" actId="20577"/>
      <pc:docMkLst>
        <pc:docMk/>
      </pc:docMkLst>
      <pc:sldChg chg="addSp delSp modSp mod">
        <pc:chgData name="Neemias Informatica Lima" userId="b77af7bd85500281" providerId="LiveId" clId="{7800BFF1-6EAE-4D8F-82F2-056FB41E014F}" dt="2025-02-06T17:41:26.365" v="24"/>
        <pc:sldMkLst>
          <pc:docMk/>
          <pc:sldMk cId="2232331225" sldId="280"/>
        </pc:sldMkLst>
        <pc:spChg chg="mod">
          <ac:chgData name="Neemias Informatica Lima" userId="b77af7bd85500281" providerId="LiveId" clId="{7800BFF1-6EAE-4D8F-82F2-056FB41E014F}" dt="2025-02-06T17:41:10.765" v="21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0:45.849" v="1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1:26.365" v="24"/>
          <ac:spMkLst>
            <pc:docMk/>
            <pc:sldMk cId="2232331225" sldId="280"/>
            <ac:spMk id="16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46:07.019" v="91" actId="313"/>
        <pc:sldMkLst>
          <pc:docMk/>
          <pc:sldMk cId="2103443556" sldId="281"/>
        </pc:sldMkLst>
        <pc:spChg chg="mod">
          <ac:chgData name="Neemias Informatica Lima" userId="b77af7bd85500281" providerId="LiveId" clId="{7800BFF1-6EAE-4D8F-82F2-056FB41E014F}" dt="2025-02-06T17:46:07.019" v="91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2:06.299" v="2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2:58.803" v="35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47:52.394" v="104" actId="20577"/>
        <pc:sldMkLst>
          <pc:docMk/>
          <pc:sldMk cId="3683219421" sldId="282"/>
        </pc:sldMkLst>
        <pc:spChg chg="mod">
          <ac:chgData name="Neemias Informatica Lima" userId="b77af7bd85500281" providerId="LiveId" clId="{7800BFF1-6EAE-4D8F-82F2-056FB41E014F}" dt="2025-02-06T17:47:52.394" v="104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6:49.412" v="97"/>
          <ac:spMkLst>
            <pc:docMk/>
            <pc:sldMk cId="3683219421" sldId="28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8:02:22.531" v="221" actId="20577"/>
        <pc:sldMkLst>
          <pc:docMk/>
          <pc:sldMk cId="3902406419" sldId="283"/>
        </pc:sldMkLst>
        <pc:spChg chg="mod">
          <ac:chgData name="Neemias Informatica Lima" userId="b77af7bd85500281" providerId="LiveId" clId="{7800BFF1-6EAE-4D8F-82F2-056FB41E014F}" dt="2025-02-06T17:48:09.939" v="109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8:02:22.531" v="221" actId="20577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50:32.114" v="133"/>
        <pc:sldMkLst>
          <pc:docMk/>
          <pc:sldMk cId="2424059023" sldId="284"/>
        </pc:sldMkLst>
        <pc:spChg chg="mod">
          <ac:chgData name="Neemias Informatica Lima" userId="b77af7bd85500281" providerId="LiveId" clId="{7800BFF1-6EAE-4D8F-82F2-056FB41E014F}" dt="2025-02-06T17:50:00.325" v="126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7:50:32.114" v="133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54:11.682" v="170" actId="20577"/>
        <pc:sldMkLst>
          <pc:docMk/>
          <pc:sldMk cId="2241968852" sldId="285"/>
        </pc:sldMkLst>
        <pc:spChg chg="mod">
          <ac:chgData name="Neemias Informatica Lima" userId="b77af7bd85500281" providerId="LiveId" clId="{7800BFF1-6EAE-4D8F-82F2-056FB41E014F}" dt="2025-02-06T17:52:36.655" v="147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7:54:11.682" v="170" actId="20577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56:09.774" v="196"/>
        <pc:sldMkLst>
          <pc:docMk/>
          <pc:sldMk cId="1959249856" sldId="286"/>
        </pc:sldMkLst>
        <pc:spChg chg="mod">
          <ac:chgData name="Neemias Informatica Lima" userId="b77af7bd85500281" providerId="LiveId" clId="{7800BFF1-6EAE-4D8F-82F2-056FB41E014F}" dt="2025-02-06T17:55:45.063" v="189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7:56:09.774" v="196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57:25.108" v="218" actId="20577"/>
        <pc:sldMkLst>
          <pc:docMk/>
          <pc:sldMk cId="2857006406" sldId="287"/>
        </pc:sldMkLst>
        <pc:spChg chg="mod">
          <ac:chgData name="Neemias Informatica Lima" userId="b77af7bd85500281" providerId="LiveId" clId="{7800BFF1-6EAE-4D8F-82F2-056FB41E014F}" dt="2025-02-06T17:57:25.108" v="21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7800BFF1-6EAE-4D8F-82F2-056FB41E014F}" dt="2025-02-06T18:02:36.381" v="223" actId="20577"/>
        <pc:sldMkLst>
          <pc:docMk/>
          <pc:sldMk cId="2630436816" sldId="288"/>
        </pc:sldMkLst>
        <pc:spChg chg="mod">
          <ac:chgData name="Neemias Informatica Lima" userId="b77af7bd85500281" providerId="LiveId" clId="{7800BFF1-6EAE-4D8F-82F2-056FB41E014F}" dt="2025-02-06T17:46:43.751" v="94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8:02:36.381" v="223" actId="20577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49:46.910" v="121"/>
        <pc:sldMkLst>
          <pc:docMk/>
          <pc:sldMk cId="3032827026" sldId="289"/>
        </pc:sldMkLst>
        <pc:spChg chg="mod">
          <ac:chgData name="Neemias Informatica Lima" userId="b77af7bd85500281" providerId="LiveId" clId="{7800BFF1-6EAE-4D8F-82F2-056FB41E014F}" dt="2025-02-06T17:49:46.910" v="121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800BFF1-6EAE-4D8F-82F2-056FB41E014F}" dt="2025-02-06T17:48:16.091" v="112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51:18.421" v="142" actId="20577"/>
        <pc:sldMkLst>
          <pc:docMk/>
          <pc:sldMk cId="3772032319" sldId="290"/>
        </pc:sldMkLst>
        <pc:spChg chg="mod">
          <ac:chgData name="Neemias Informatica Lima" userId="b77af7bd85500281" providerId="LiveId" clId="{7800BFF1-6EAE-4D8F-82F2-056FB41E014F}" dt="2025-02-06T17:51:18.421" v="142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800BFF1-6EAE-4D8F-82F2-056FB41E014F}" dt="2025-02-06T17:50:05.219" v="129"/>
          <ac:spMkLst>
            <pc:docMk/>
            <pc:sldMk cId="3772032319" sldId="290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54:55.145" v="184" actId="313"/>
        <pc:sldMkLst>
          <pc:docMk/>
          <pc:sldMk cId="1768216317" sldId="291"/>
        </pc:sldMkLst>
        <pc:spChg chg="mod">
          <ac:chgData name="Neemias Informatica Lima" userId="b77af7bd85500281" providerId="LiveId" clId="{7800BFF1-6EAE-4D8F-82F2-056FB41E014F}" dt="2025-02-06T17:54:55.145" v="184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800BFF1-6EAE-4D8F-82F2-056FB41E014F}" dt="2025-02-06T17:52:42.187" v="152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8:01:56.847" v="219" actId="20577"/>
        <pc:sldMkLst>
          <pc:docMk/>
          <pc:sldMk cId="3757265641" sldId="292"/>
        </pc:sldMkLst>
        <pc:spChg chg="mod">
          <ac:chgData name="Neemias Informatica Lima" userId="b77af7bd85500281" providerId="LiveId" clId="{7800BFF1-6EAE-4D8F-82F2-056FB41E014F}" dt="2025-02-06T18:01:56.847" v="21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800BFF1-6EAE-4D8F-82F2-056FB41E014F}" dt="2025-02-06T17:55:50.077" v="192"/>
          <ac:spMkLst>
            <pc:docMk/>
            <pc:sldMk cId="3757265641" sldId="29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56:53.643" v="207" actId="313"/>
        <pc:sldMkLst>
          <pc:docMk/>
          <pc:sldMk cId="3114938747" sldId="293"/>
        </pc:sldMkLst>
        <pc:spChg chg="mod">
          <ac:chgData name="Neemias Informatica Lima" userId="b77af7bd85500281" providerId="LiveId" clId="{7800BFF1-6EAE-4D8F-82F2-056FB41E014F}" dt="2025-02-06T17:56:53.643" v="207" actId="31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  <pc:sldChg chg="addSp delSp modSp mod">
        <pc:chgData name="Neemias Informatica Lima" userId="b77af7bd85500281" providerId="LiveId" clId="{4CD2CD9C-24F5-4144-96B8-6F849555065D}" dt="2024-08-21T09:53:52.557" v="52" actId="1076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4CD2CD9C-24F5-4144-96B8-6F849555065D}" dt="2024-08-21T11:26:40.594" v="129" actId="6549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4CD2CD9C-24F5-4144-96B8-6F849555065D}" dt="2024-08-21T11:29:23.221" v="163" actId="6549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4CD2CD9C-24F5-4144-96B8-6F849555065D}" dt="2024-08-21T11:31:34.604" v="191" actId="20577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4CD2CD9C-24F5-4144-96B8-6F849555065D}" dt="2024-08-21T11:35:01.454" v="232" actId="313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4CD2CD9C-24F5-4144-96B8-6F849555065D}" dt="2024-08-21T12:00:52.496" v="32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4CD2CD9C-24F5-4144-96B8-6F849555065D}" dt="2024-08-21T12:04:20.383" v="346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4CD2CD9C-24F5-4144-96B8-6F849555065D}" dt="2024-08-21T11:28:47.002" v="154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4CD2CD9C-24F5-4144-96B8-6F849555065D}" dt="2024-08-21T11:33:22.644" v="196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4CD2CD9C-24F5-4144-96B8-6F849555065D}" dt="2024-08-21T12:04:34.443" v="347" actId="313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4CD2CD9C-24F5-4144-96B8-6F849555065D}" dt="2024-08-21T12:03:51.470" v="333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2535BA73-51C6-4271-BC9F-D3B1D250262C}"/>
    <pc:docChg chg="undo redo custSel modSld">
      <pc:chgData name="Neemias Informatica Lima" userId="b77af7bd85500281" providerId="LiveId" clId="{2535BA73-51C6-4271-BC9F-D3B1D250262C}" dt="2025-02-04T21:09:51.896" v="268" actId="6549"/>
      <pc:docMkLst>
        <pc:docMk/>
      </pc:docMkLst>
    </pc:docChg>
  </pc:docChgLst>
  <pc:docChgLst>
    <pc:chgData name="Neemias Informatica Lima" userId="b77af7bd85500281" providerId="LiveId" clId="{55141655-6CA5-4E28-A27F-E9EA1826681A}"/>
    <pc:docChg chg="undo redo custSel modSld">
      <pc:chgData name="Neemias Informatica Lima" userId="b77af7bd85500281" providerId="LiveId" clId="{55141655-6CA5-4E28-A27F-E9EA1826681A}" dt="2025-02-06T10:47:12.823" v="218" actId="6549"/>
      <pc:docMkLst>
        <pc:docMk/>
      </pc:docMkLst>
      <pc:sldChg chg="addSp delSp modSp mod">
        <pc:chgData name="Neemias Informatica Lima" userId="b77af7bd85500281" providerId="LiveId" clId="{55141655-6CA5-4E28-A27F-E9EA1826681A}" dt="2025-02-06T10:20:11.951" v="28"/>
        <pc:sldMkLst>
          <pc:docMk/>
          <pc:sldMk cId="2232331225" sldId="280"/>
        </pc:sldMkLst>
        <pc:spChg chg="mod">
          <ac:chgData name="Neemias Informatica Lima" userId="b77af7bd85500281" providerId="LiveId" clId="{55141655-6CA5-4E28-A27F-E9EA1826681A}" dt="2025-02-06T10:19:33.217" v="18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19:52.947" v="2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18:55.498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20:11.951" v="28"/>
          <ac:spMkLst>
            <pc:docMk/>
            <pc:sldMk cId="2232331225" sldId="280"/>
            <ac:spMk id="16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23:29.546" v="83" actId="6549"/>
        <pc:sldMkLst>
          <pc:docMk/>
          <pc:sldMk cId="2103443556" sldId="281"/>
        </pc:sldMkLst>
        <pc:spChg chg="mod">
          <ac:chgData name="Neemias Informatica Lima" userId="b77af7bd85500281" providerId="LiveId" clId="{55141655-6CA5-4E28-A27F-E9EA1826681A}" dt="2025-02-06T10:23:29.546" v="83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20:27.230" v="30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20:55.901" v="38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25:13.275" v="104" actId="20577"/>
        <pc:sldMkLst>
          <pc:docMk/>
          <pc:sldMk cId="3683219421" sldId="282"/>
        </pc:sldMkLst>
        <pc:spChg chg="mod">
          <ac:chgData name="Neemias Informatica Lima" userId="b77af7bd85500281" providerId="LiveId" clId="{55141655-6CA5-4E28-A27F-E9EA1826681A}" dt="2025-02-06T10:25:13.275" v="104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23:48.457" v="91"/>
          <ac:spMkLst>
            <pc:docMk/>
            <pc:sldMk cId="3683219421" sldId="28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26:23.643" v="129" actId="20577"/>
        <pc:sldMkLst>
          <pc:docMk/>
          <pc:sldMk cId="3902406419" sldId="283"/>
        </pc:sldMkLst>
        <pc:spChg chg="mod">
          <ac:chgData name="Neemias Informatica Lima" userId="b77af7bd85500281" providerId="LiveId" clId="{55141655-6CA5-4E28-A27F-E9EA1826681A}" dt="2025-02-06T10:25:26.878" v="109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26:23.643" v="129" actId="20577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28:01.345" v="153" actId="20577"/>
        <pc:sldMkLst>
          <pc:docMk/>
          <pc:sldMk cId="2424059023" sldId="284"/>
        </pc:sldMkLst>
        <pc:spChg chg="mod">
          <ac:chgData name="Neemias Informatica Lima" userId="b77af7bd85500281" providerId="LiveId" clId="{55141655-6CA5-4E28-A27F-E9EA1826681A}" dt="2025-02-06T10:27:31.462" v="149" actId="20577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28:01.345" v="153" actId="20577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29:45.746" v="172"/>
        <pc:sldMkLst>
          <pc:docMk/>
          <pc:sldMk cId="2241968852" sldId="285"/>
        </pc:sldMkLst>
        <pc:spChg chg="mod">
          <ac:chgData name="Neemias Informatica Lima" userId="b77af7bd85500281" providerId="LiveId" clId="{55141655-6CA5-4E28-A27F-E9EA1826681A}" dt="2025-02-06T10:28:56.776" v="167" actId="20577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29:45.746" v="172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32:10.311" v="189"/>
        <pc:sldMkLst>
          <pc:docMk/>
          <pc:sldMk cId="1959249856" sldId="286"/>
        </pc:sldMkLst>
        <pc:spChg chg="mod">
          <ac:chgData name="Neemias Informatica Lima" userId="b77af7bd85500281" providerId="LiveId" clId="{55141655-6CA5-4E28-A27F-E9EA1826681A}" dt="2025-02-06T10:30:17.106" v="178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32:10.311" v="189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47:12.823" v="218" actId="6549"/>
        <pc:sldMkLst>
          <pc:docMk/>
          <pc:sldMk cId="2857006406" sldId="287"/>
        </pc:sldMkLst>
        <pc:spChg chg="mod">
          <ac:chgData name="Neemias Informatica Lima" userId="b77af7bd85500281" providerId="LiveId" clId="{55141655-6CA5-4E28-A27F-E9EA1826681A}" dt="2025-02-06T10:47:12.823" v="218" actId="6549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55141655-6CA5-4E28-A27F-E9EA1826681A}" dt="2025-02-06T10:24:17.777" v="95"/>
        <pc:sldMkLst>
          <pc:docMk/>
          <pc:sldMk cId="2630436816" sldId="288"/>
        </pc:sldMkLst>
        <pc:spChg chg="mod">
          <ac:chgData name="Neemias Informatica Lima" userId="b77af7bd85500281" providerId="LiveId" clId="{55141655-6CA5-4E28-A27F-E9EA1826681A}" dt="2025-02-06T10:23:43.812" v="88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24:17.777" v="95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26:49.343" v="135" actId="6549"/>
        <pc:sldMkLst>
          <pc:docMk/>
          <pc:sldMk cId="3032827026" sldId="289"/>
        </pc:sldMkLst>
        <pc:spChg chg="mod">
          <ac:chgData name="Neemias Informatica Lima" userId="b77af7bd85500281" providerId="LiveId" clId="{55141655-6CA5-4E28-A27F-E9EA1826681A}" dt="2025-02-06T10:26:49.343" v="135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5141655-6CA5-4E28-A27F-E9EA1826681A}" dt="2025-02-06T10:25:38.654" v="116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28:30.579" v="160" actId="20577"/>
        <pc:sldMkLst>
          <pc:docMk/>
          <pc:sldMk cId="3772032319" sldId="290"/>
        </pc:sldMkLst>
        <pc:spChg chg="mod">
          <ac:chgData name="Neemias Informatica Lima" userId="b77af7bd85500281" providerId="LiveId" clId="{55141655-6CA5-4E28-A27F-E9EA1826681A}" dt="2025-02-06T10:28:30.579" v="160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5141655-6CA5-4E28-A27F-E9EA1826681A}" dt="2025-02-06T10:27:36.358" v="150" actId="20577"/>
          <ac:spMkLst>
            <pc:docMk/>
            <pc:sldMk cId="3772032319" sldId="290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30:02.746" v="175"/>
        <pc:sldMkLst>
          <pc:docMk/>
          <pc:sldMk cId="1768216317" sldId="291"/>
        </pc:sldMkLst>
        <pc:spChg chg="mod">
          <ac:chgData name="Neemias Informatica Lima" userId="b77af7bd85500281" providerId="LiveId" clId="{55141655-6CA5-4E28-A27F-E9EA1826681A}" dt="2025-02-06T10:30:02.746" v="17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5141655-6CA5-4E28-A27F-E9EA1826681A}" dt="2025-02-06T10:29:07.967" v="16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45:49.703" v="194"/>
        <pc:sldMkLst>
          <pc:docMk/>
          <pc:sldMk cId="3757265641" sldId="292"/>
        </pc:sldMkLst>
        <pc:spChg chg="mod">
          <ac:chgData name="Neemias Informatica Lima" userId="b77af7bd85500281" providerId="LiveId" clId="{55141655-6CA5-4E28-A27F-E9EA1826681A}" dt="2025-02-06T10:45:49.703" v="194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5141655-6CA5-4E28-A27F-E9EA1826681A}" dt="2025-02-06T10:30:26.028" v="183"/>
          <ac:spMkLst>
            <pc:docMk/>
            <pc:sldMk cId="3757265641" sldId="29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46:36.762" v="205" actId="20577"/>
        <pc:sldMkLst>
          <pc:docMk/>
          <pc:sldMk cId="3114938747" sldId="293"/>
        </pc:sldMkLst>
        <pc:spChg chg="mod">
          <ac:chgData name="Neemias Informatica Lima" userId="b77af7bd85500281" providerId="LiveId" clId="{55141655-6CA5-4E28-A27F-E9EA1826681A}" dt="2025-02-06T10:46:36.762" v="205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920A78BE-2E50-421E-BA67-29443AFEB3A2}"/>
    <pc:docChg chg="undo redo custSel modSld">
      <pc:chgData name="Neemias Informatica Lima" userId="b77af7bd85500281" providerId="LiveId" clId="{920A78BE-2E50-421E-BA67-29443AFEB3A2}" dt="2024-11-08T20:36:06.570" v="328" actId="6549"/>
      <pc:docMkLst>
        <pc:docMk/>
      </pc:docMkLst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</pc:docChg>
  </pc:docChgLst>
  <pc:docChgLst>
    <pc:chgData name="Neemias Informatica Lima" userId="b77af7bd85500281" providerId="LiveId" clId="{34BB7131-2C98-4DFD-B62C-4E695AEA193A}"/>
    <pc:docChg chg="undo redo custSel modSld">
      <pc:chgData name="Neemias Informatica Lima" userId="b77af7bd85500281" providerId="LiveId" clId="{34BB7131-2C98-4DFD-B62C-4E695AEA193A}" dt="2025-02-09T23:15:55.460" v="292" actId="1362"/>
      <pc:docMkLst>
        <pc:docMk/>
      </pc:docMkLst>
      <pc:sldChg chg="modSp mod">
        <pc:chgData name="Neemias Informatica Lima" userId="b77af7bd85500281" providerId="LiveId" clId="{34BB7131-2C98-4DFD-B62C-4E695AEA193A}" dt="2025-02-09T23:15:55.460" v="292" actId="1362"/>
        <pc:sldMkLst>
          <pc:docMk/>
          <pc:sldMk cId="2232331225" sldId="280"/>
        </pc:sldMkLst>
        <pc:picChg chg="mod">
          <ac:chgData name="Neemias Informatica Lima" userId="b77af7bd85500281" providerId="LiveId" clId="{34BB7131-2C98-4DFD-B62C-4E695AEA193A}" dt="2025-02-09T23:15:55.460" v="292" actId="1362"/>
          <ac:picMkLst>
            <pc:docMk/>
            <pc:sldMk cId="2232331225" sldId="280"/>
            <ac:picMk id="4" creationId="{A7677AF4-7F39-50A1-3737-B43577D1DACD}"/>
          </ac:picMkLst>
        </pc:picChg>
      </pc:sldChg>
      <pc:sldChg chg="modSp">
        <pc:chgData name="Neemias Informatica Lima" userId="b77af7bd85500281" providerId="LiveId" clId="{34BB7131-2C98-4DFD-B62C-4E695AEA193A}" dt="2025-02-07T19:04:09.679" v="242"/>
        <pc:sldMkLst>
          <pc:docMk/>
          <pc:sldMk cId="2241968852" sldId="285"/>
        </pc:sldMkLst>
        <pc:graphicFrameChg chg="mod">
          <ac:chgData name="Neemias Informatica Lima" userId="b77af7bd85500281" providerId="LiveId" clId="{34BB7131-2C98-4DFD-B62C-4E695AEA193A}" dt="2025-02-07T19:04:09.679" v="242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modSp mod">
        <pc:chgData name="Neemias Informatica Lima" userId="b77af7bd85500281" providerId="LiveId" clId="{34BB7131-2C98-4DFD-B62C-4E695AEA193A}" dt="2025-02-07T19:05:04.835" v="264"/>
        <pc:sldMkLst>
          <pc:docMk/>
          <pc:sldMk cId="1959249856" sldId="286"/>
        </pc:sldMkLst>
        <pc:spChg chg="mod">
          <ac:chgData name="Neemias Informatica Lima" userId="b77af7bd85500281" providerId="LiveId" clId="{34BB7131-2C98-4DFD-B62C-4E695AEA193A}" dt="2025-02-07T19:04:33.696" v="250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34BB7131-2C98-4DFD-B62C-4E695AEA193A}" dt="2025-02-07T19:05:04.835" v="264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modSp mod">
        <pc:chgData name="Neemias Informatica Lima" userId="b77af7bd85500281" providerId="LiveId" clId="{34BB7131-2C98-4DFD-B62C-4E695AEA193A}" dt="2025-02-07T19:05:56.317" v="288" actId="6549"/>
        <pc:sldMkLst>
          <pc:docMk/>
          <pc:sldMk cId="2857006406" sldId="287"/>
        </pc:sldMkLst>
        <pc:spChg chg="mod">
          <ac:chgData name="Neemias Informatica Lima" userId="b77af7bd85500281" providerId="LiveId" clId="{34BB7131-2C98-4DFD-B62C-4E695AEA193A}" dt="2025-02-07T19:05:56.317" v="288" actId="6549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34BB7131-2C98-4DFD-B62C-4E695AEA193A}" dt="2025-02-08T16:52:29.984" v="291"/>
        <pc:sldMkLst>
          <pc:docMk/>
          <pc:sldMk cId="3032827026" sldId="289"/>
        </pc:sldMkLst>
        <pc:picChg chg="del">
          <ac:chgData name="Neemias Informatica Lima" userId="b77af7bd85500281" providerId="LiveId" clId="{34BB7131-2C98-4DFD-B62C-4E695AEA193A}" dt="2025-02-08T16:52:29.660" v="290" actId="478"/>
          <ac:picMkLst>
            <pc:docMk/>
            <pc:sldMk cId="3032827026" sldId="289"/>
            <ac:picMk id="3" creationId="{3C37DD7D-ACD5-2082-0BA5-D8623C287CFA}"/>
          </ac:picMkLst>
        </pc:picChg>
        <pc:picChg chg="add mod">
          <ac:chgData name="Neemias Informatica Lima" userId="b77af7bd85500281" providerId="LiveId" clId="{34BB7131-2C98-4DFD-B62C-4E695AEA193A}" dt="2025-02-08T16:52:29.984" v="291"/>
          <ac:picMkLst>
            <pc:docMk/>
            <pc:sldMk cId="3032827026" sldId="289"/>
            <ac:picMk id="5" creationId="{C067B18D-18B6-AE7E-89F9-DC17CFDD2128}"/>
          </ac:picMkLst>
        </pc:picChg>
      </pc:sldChg>
      <pc:sldChg chg="modSp mod">
        <pc:chgData name="Neemias Informatica Lima" userId="b77af7bd85500281" providerId="LiveId" clId="{34BB7131-2C98-4DFD-B62C-4E695AEA193A}" dt="2025-02-07T19:04:23.047" v="247" actId="313"/>
        <pc:sldMkLst>
          <pc:docMk/>
          <pc:sldMk cId="1768216317" sldId="291"/>
        </pc:sldMkLst>
        <pc:spChg chg="mod">
          <ac:chgData name="Neemias Informatica Lima" userId="b77af7bd85500281" providerId="LiveId" clId="{34BB7131-2C98-4DFD-B62C-4E695AEA193A}" dt="2025-02-07T19:04:23.047" v="247" actId="313"/>
          <ac:spMkLst>
            <pc:docMk/>
            <pc:sldMk cId="1768216317" sldId="291"/>
            <ac:spMk id="12" creationId="{FD5EC092-AC81-4728-9A45-4C4BB5B95C65}"/>
          </ac:spMkLst>
        </pc:spChg>
      </pc:sldChg>
      <pc:sldChg chg="modSp mod">
        <pc:chgData name="Neemias Informatica Lima" userId="b77af7bd85500281" providerId="LiveId" clId="{34BB7131-2C98-4DFD-B62C-4E695AEA193A}" dt="2025-02-07T19:06:03.665" v="289" actId="20577"/>
        <pc:sldMkLst>
          <pc:docMk/>
          <pc:sldMk cId="3757265641" sldId="292"/>
        </pc:sldMkLst>
        <pc:spChg chg="mod">
          <ac:chgData name="Neemias Informatica Lima" userId="b77af7bd85500281" providerId="LiveId" clId="{34BB7131-2C98-4DFD-B62C-4E695AEA193A}" dt="2025-02-07T19:06:03.665" v="28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34BB7131-2C98-4DFD-B62C-4E695AEA193A}" dt="2025-02-07T19:04:38.847" v="25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34BB7131-2C98-4DFD-B62C-4E695AEA193A}" dt="2025-02-07T19:05:31.731" v="273"/>
        <pc:sldMkLst>
          <pc:docMk/>
          <pc:sldMk cId="3114938747" sldId="293"/>
        </pc:sldMkLst>
        <pc:spChg chg="mod">
          <ac:chgData name="Neemias Informatica Lima" userId="b77af7bd85500281" providerId="LiveId" clId="{34BB7131-2C98-4DFD-B62C-4E695AEA193A}" dt="2025-02-07T19:05:31.731" v="27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</pc:docChg>
  </pc:docChgLst>
  <pc:docChgLst>
    <pc:chgData name="Neemias Informatica Lima" userId="b77af7bd85500281" providerId="LiveId" clId="{23692948-073E-4999-9247-2E5082C9BE2D}"/>
    <pc:docChg chg="undo redo custSel modSld">
      <pc:chgData name="Neemias Informatica Lima" userId="b77af7bd85500281" providerId="LiveId" clId="{23692948-073E-4999-9247-2E5082C9BE2D}" dt="2025-01-30T10:56:18.778" v="261" actId="26606"/>
      <pc:docMkLst>
        <pc:docMk/>
      </pc:docMkLst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</pc:docChg>
  </pc:docChgLst>
  <pc:docChgLst>
    <pc:chgData name="Neemias Informatica Lima" userId="b77af7bd85500281" providerId="LiveId" clId="{214B213F-D2DA-4032-B86F-EF753B25B703}"/>
    <pc:docChg chg="undo redo custSel modSld">
      <pc:chgData name="Neemias Informatica Lima" userId="b77af7bd85500281" providerId="LiveId" clId="{214B213F-D2DA-4032-B86F-EF753B25B703}" dt="2025-02-05T23:56:39.109" v="243" actId="20577"/>
      <pc:docMkLst>
        <pc:docMk/>
      </pc:docMkLst>
      <pc:sldChg chg="addSp delSp modSp mod">
        <pc:chgData name="Neemias Informatica Lima" userId="b77af7bd85500281" providerId="LiveId" clId="{214B213F-D2DA-4032-B86F-EF753B25B703}" dt="2025-02-05T23:30:56.076" v="27" actId="20577"/>
        <pc:sldMkLst>
          <pc:docMk/>
          <pc:sldMk cId="2232331225" sldId="280"/>
        </pc:sldMkLst>
        <pc:spChg chg="mod">
          <ac:chgData name="Neemias Informatica Lima" userId="b77af7bd85500281" providerId="LiveId" clId="{214B213F-D2DA-4032-B86F-EF753B25B703}" dt="2025-02-05T23:26:12.441" v="3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27:45.541" v="19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30:49.829" v="23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28:14.271" v="22"/>
          <ac:spMkLst>
            <pc:docMk/>
            <pc:sldMk cId="2232331225" sldId="280"/>
            <ac:spMk id="16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40:55.828" v="85" actId="20577"/>
        <pc:sldMkLst>
          <pc:docMk/>
          <pc:sldMk cId="2103443556" sldId="281"/>
        </pc:sldMkLst>
        <pc:spChg chg="mod">
          <ac:chgData name="Neemias Informatica Lima" userId="b77af7bd85500281" providerId="LiveId" clId="{214B213F-D2DA-4032-B86F-EF753B25B703}" dt="2025-02-05T23:40:55.828" v="85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31:25.921" v="29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32:13.760" v="39" actId="6549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43:24.591" v="110" actId="20577"/>
        <pc:sldMkLst>
          <pc:docMk/>
          <pc:sldMk cId="3683219421" sldId="282"/>
        </pc:sldMkLst>
        <pc:spChg chg="mod">
          <ac:chgData name="Neemias Informatica Lima" userId="b77af7bd85500281" providerId="LiveId" clId="{214B213F-D2DA-4032-B86F-EF753B25B703}" dt="2025-02-05T23:43:24.591" v="110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41:45.777" v="97"/>
          <ac:spMkLst>
            <pc:docMk/>
            <pc:sldMk cId="3683219421" sldId="28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44:21.442" v="124"/>
        <pc:sldMkLst>
          <pc:docMk/>
          <pc:sldMk cId="3902406419" sldId="283"/>
        </pc:sldMkLst>
        <pc:spChg chg="mod">
          <ac:chgData name="Neemias Informatica Lima" userId="b77af7bd85500281" providerId="LiveId" clId="{214B213F-D2DA-4032-B86F-EF753B25B703}" dt="2025-02-05T23:43:44.607" v="115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214B213F-D2DA-4032-B86F-EF753B25B703}" dt="2025-02-05T23:44:21.442" v="124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addSp delSp modSp mod">
        <pc:chgData name="Neemias Informatica Lima" userId="b77af7bd85500281" providerId="LiveId" clId="{214B213F-D2DA-4032-B86F-EF753B25B703}" dt="2025-02-05T23:46:52.470" v="150"/>
        <pc:sldMkLst>
          <pc:docMk/>
          <pc:sldMk cId="2424059023" sldId="284"/>
        </pc:sldMkLst>
        <pc:spChg chg="mod">
          <ac:chgData name="Neemias Informatica Lima" userId="b77af7bd85500281" providerId="LiveId" clId="{214B213F-D2DA-4032-B86F-EF753B25B703}" dt="2025-02-05T23:46:16.212" v="145" actId="20577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214B213F-D2DA-4032-B86F-EF753B25B703}" dt="2025-02-05T23:46:52.470" v="150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addSp delSp modSp mod">
        <pc:chgData name="Neemias Informatica Lima" userId="b77af7bd85500281" providerId="LiveId" clId="{214B213F-D2DA-4032-B86F-EF753B25B703}" dt="2025-02-05T23:56:39.109" v="243" actId="20577"/>
        <pc:sldMkLst>
          <pc:docMk/>
          <pc:sldMk cId="2241968852" sldId="285"/>
        </pc:sldMkLst>
        <pc:spChg chg="mod">
          <ac:chgData name="Neemias Informatica Lima" userId="b77af7bd85500281" providerId="LiveId" clId="{214B213F-D2DA-4032-B86F-EF753B25B703}" dt="2025-02-05T23:48:20.286" v="167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214B213F-D2DA-4032-B86F-EF753B25B703}" dt="2025-02-05T23:56:39.109" v="243" actId="20577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addSp delSp modSp mod">
        <pc:chgData name="Neemias Informatica Lima" userId="b77af7bd85500281" providerId="LiveId" clId="{214B213F-D2DA-4032-B86F-EF753B25B703}" dt="2025-02-05T23:51:46.301" v="207"/>
        <pc:sldMkLst>
          <pc:docMk/>
          <pc:sldMk cId="1959249856" sldId="286"/>
        </pc:sldMkLst>
        <pc:spChg chg="mod">
          <ac:chgData name="Neemias Informatica Lima" userId="b77af7bd85500281" providerId="LiveId" clId="{214B213F-D2DA-4032-B86F-EF753B25B703}" dt="2025-02-05T23:50:57.073" v="199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214B213F-D2DA-4032-B86F-EF753B25B703}" dt="2025-02-05T23:51:46.301" v="207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addSp delSp modSp mod">
        <pc:chgData name="Neemias Informatica Lima" userId="b77af7bd85500281" providerId="LiveId" clId="{214B213F-D2DA-4032-B86F-EF753B25B703}" dt="2025-02-05T23:55:09.561" v="238" actId="20577"/>
        <pc:sldMkLst>
          <pc:docMk/>
          <pc:sldMk cId="2857006406" sldId="287"/>
        </pc:sldMkLst>
        <pc:spChg chg="mod">
          <ac:chgData name="Neemias Informatica Lima" userId="b77af7bd85500281" providerId="LiveId" clId="{214B213F-D2DA-4032-B86F-EF753B25B703}" dt="2025-02-05T23:55:09.561" v="23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214B213F-D2DA-4032-B86F-EF753B25B703}" dt="2025-02-05T23:42:32.043" v="101"/>
        <pc:sldMkLst>
          <pc:docMk/>
          <pc:sldMk cId="2630436816" sldId="288"/>
        </pc:sldMkLst>
        <pc:spChg chg="mod">
          <ac:chgData name="Neemias Informatica Lima" userId="b77af7bd85500281" providerId="LiveId" clId="{214B213F-D2DA-4032-B86F-EF753B25B703}" dt="2025-02-05T23:41:40.482" v="90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214B213F-D2DA-4032-B86F-EF753B25B703}" dt="2025-02-05T23:42:32.043" v="101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  <pc:sldChg chg="addSp delSp modSp mod">
        <pc:chgData name="Neemias Informatica Lima" userId="b77af7bd85500281" providerId="LiveId" clId="{214B213F-D2DA-4032-B86F-EF753B25B703}" dt="2025-02-05T23:45:55.033" v="137" actId="20577"/>
        <pc:sldMkLst>
          <pc:docMk/>
          <pc:sldMk cId="3032827026" sldId="289"/>
        </pc:sldMkLst>
        <pc:spChg chg="mod">
          <ac:chgData name="Neemias Informatica Lima" userId="b77af7bd85500281" providerId="LiveId" clId="{214B213F-D2DA-4032-B86F-EF753B25B703}" dt="2025-02-05T23:45:55.033" v="137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14B213F-D2DA-4032-B86F-EF753B25B703}" dt="2025-02-05T23:43:50.368" v="120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47:39.839" v="164" actId="20577"/>
        <pc:sldMkLst>
          <pc:docMk/>
          <pc:sldMk cId="3772032319" sldId="290"/>
        </pc:sldMkLst>
        <pc:spChg chg="mod">
          <ac:chgData name="Neemias Informatica Lima" userId="b77af7bd85500281" providerId="LiveId" clId="{214B213F-D2DA-4032-B86F-EF753B25B703}" dt="2025-02-05T23:47:39.839" v="16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14B213F-D2DA-4032-B86F-EF753B25B703}" dt="2025-02-05T23:46:23.276" v="146"/>
          <ac:spMkLst>
            <pc:docMk/>
            <pc:sldMk cId="3772032319" sldId="290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50:41.045" v="194" actId="6549"/>
        <pc:sldMkLst>
          <pc:docMk/>
          <pc:sldMk cId="1768216317" sldId="291"/>
        </pc:sldMkLst>
        <pc:spChg chg="mod">
          <ac:chgData name="Neemias Informatica Lima" userId="b77af7bd85500281" providerId="LiveId" clId="{214B213F-D2DA-4032-B86F-EF753B25B703}" dt="2025-02-05T23:50:41.045" v="194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14B213F-D2DA-4032-B86F-EF753B25B703}" dt="2025-02-05T23:48:25.322" v="172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53:08.288" v="218"/>
        <pc:sldMkLst>
          <pc:docMk/>
          <pc:sldMk cId="3757265641" sldId="292"/>
        </pc:sldMkLst>
        <pc:spChg chg="mod">
          <ac:chgData name="Neemias Informatica Lima" userId="b77af7bd85500281" providerId="LiveId" clId="{214B213F-D2DA-4032-B86F-EF753B25B703}" dt="2025-02-05T23:53:08.288" v="218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14B213F-D2DA-4032-B86F-EF753B25B703}" dt="2025-02-05T23:51:05.398" v="202"/>
          <ac:spMkLst>
            <pc:docMk/>
            <pc:sldMk cId="3757265641" sldId="29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53:56.422" v="225"/>
        <pc:sldMkLst>
          <pc:docMk/>
          <pc:sldMk cId="3114938747" sldId="293"/>
        </pc:sldMkLst>
        <pc:spChg chg="mod">
          <ac:chgData name="Neemias Informatica Lima" userId="b77af7bd85500281" providerId="LiveId" clId="{214B213F-D2DA-4032-B86F-EF753B25B703}" dt="2025-02-05T23:53:56.422" v="225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1. Qual será a reação dos perdidos ao ver os eventos dos últimos dias se desenrolando de repente? </a:t>
          </a:r>
          <a:r>
            <a:rPr lang="pt-BR" dirty="0" err="1"/>
            <a:t>Ap</a:t>
          </a:r>
          <a:r>
            <a:rPr lang="pt-BR" dirty="0"/>
            <a:t> 6:12-17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2. Que lições aprendemos com a história de Noé? </a:t>
          </a:r>
          <a:r>
            <a:rPr lang="pt-BR" dirty="0" err="1"/>
            <a:t>Mt</a:t>
          </a:r>
          <a:r>
            <a:rPr lang="pt-BR" dirty="0"/>
            <a:t> 24:36-44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3. Jesus disse que a situação no tempo do fim seria semelhante aos “dias de Noé”. Quais condições morais levaram ao dilúvio? Quais paralelos existem entre esses dois momentos da história? </a:t>
          </a:r>
          <a:r>
            <a:rPr lang="pt-BR" dirty="0" err="1"/>
            <a:t>Gn</a:t>
          </a:r>
          <a:r>
            <a:rPr lang="pt-BR" dirty="0"/>
            <a:t> 6:1-8; </a:t>
          </a:r>
          <a:r>
            <a:rPr lang="pt-BR" dirty="0" err="1"/>
            <a:t>Mt</a:t>
          </a:r>
          <a:r>
            <a:rPr lang="pt-BR" dirty="0"/>
            <a:t> 24:37-39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Como manter 0 ânimo se nossos esforços evangelísticos não parecem estar dando muito fruto no momento? Por que </a:t>
          </a:r>
          <a:r>
            <a:rPr lang="pt-BR" dirty="0" err="1"/>
            <a:t>nqo</a:t>
          </a:r>
          <a:r>
            <a:rPr lang="pt-BR" dirty="0"/>
            <a:t> devemos desistir? (</a:t>
          </a:r>
          <a:r>
            <a:rPr lang="pt-BR" dirty="0" err="1"/>
            <a:t>Jo</a:t>
          </a:r>
          <a:r>
            <a:rPr lang="pt-BR" dirty="0"/>
            <a:t> 4:37)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4. Quais condições morais levaram à destruição dessas cidades, e quais paralelos existem com nossos dias? 2Pe 2:4-11; </a:t>
          </a:r>
          <a:r>
            <a:rPr lang="pt-BR" dirty="0" err="1"/>
            <a:t>Jd</a:t>
          </a:r>
          <a:r>
            <a:rPr lang="pt-BR" dirty="0"/>
            <a:t> 5-8; </a:t>
          </a:r>
          <a:r>
            <a:rPr lang="pt-BR" dirty="0" err="1"/>
            <a:t>Ez</a:t>
          </a:r>
          <a:r>
            <a:rPr lang="pt-BR" dirty="0"/>
            <a:t> 16:46-50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Israel se prostituiu e cometeu adultério espiritual (</a:t>
          </a:r>
          <a:r>
            <a:rPr lang="pt-BR" dirty="0" err="1"/>
            <a:t>Ez</a:t>
          </a:r>
          <a:r>
            <a:rPr lang="pt-BR" dirty="0"/>
            <a:t> 16:41). Imagine a surpresa do povo ao ouvir que era mais corrupto do que cidades famosas por seus pecados.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5. Leia Gênesis 18:17-32.0 que aprendemos com esse texto sobre 0 caráter de Deus e a maneira pela qual Ele planeja lidar com o mal?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Antes do juízo sobre os perdidos, Deus nos dará mil anos para entender 0 que houve com cada um e por quê. 0 que isso diz sobre Seu caráter e Sua disposição de ser julgado por criaturas que dependem Dele e não têm direito de saber essas coisas?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6. Leia a descrição do juízo investigativo em Daniel 7:9,10,13,14,22,26 e 27. Qual é 0 foco nesse juízo? Qual é 0 veredito dado no fim do processo? 0 que isso nos diz sobre o plano da salvação?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Imagine ser julgado e ter todos os seus segredos expostos diante de nosso Deus santo. Qual é sua única esperança no momento do juízo?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 custLinFactNeighborX="1889" custLinFactNeighborY="751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1. Qual será a reação dos perdidos ao ver os eventos dos últimos dias se desenrolando de repente? </a:t>
          </a:r>
          <a:r>
            <a:rPr lang="pt-BR" sz="2600" kern="1200" dirty="0" err="1"/>
            <a:t>Ap</a:t>
          </a:r>
          <a:r>
            <a:rPr lang="pt-BR" sz="2600" kern="1200" dirty="0"/>
            <a:t> 6:12-17</a:t>
          </a:r>
          <a:endParaRPr lang="en-US" sz="26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2. Que lições aprendemos com a história de Noé? </a:t>
          </a:r>
          <a:r>
            <a:rPr lang="pt-BR" sz="2600" kern="1200" dirty="0" err="1"/>
            <a:t>Mt</a:t>
          </a:r>
          <a:r>
            <a:rPr lang="pt-BR" sz="2600" kern="1200" dirty="0"/>
            <a:t> 24:36-44</a:t>
          </a:r>
          <a:endParaRPr lang="en-US" sz="2600" kern="1200" dirty="0"/>
        </a:p>
      </dsp:txBody>
      <dsp:txXfrm>
        <a:off x="4716726" y="918894"/>
        <a:ext cx="3358396" cy="2085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3. Jesus disse que a situação no tempo do fim seria semelhante aos “dias de Noé”. Quais condições morais levaram ao dilúvio? Quais paralelos existem entre esses dois momentos da história? </a:t>
          </a:r>
          <a:r>
            <a:rPr lang="pt-BR" sz="1900" kern="1200" dirty="0" err="1"/>
            <a:t>Gn</a:t>
          </a:r>
          <a:r>
            <a:rPr lang="pt-BR" sz="1900" kern="1200" dirty="0"/>
            <a:t> 6:1-8; </a:t>
          </a:r>
          <a:r>
            <a:rPr lang="pt-BR" sz="1900" kern="1200" dirty="0" err="1"/>
            <a:t>Mt</a:t>
          </a:r>
          <a:r>
            <a:rPr lang="pt-BR" sz="1900" kern="1200" dirty="0"/>
            <a:t> 24:37-39</a:t>
          </a:r>
          <a:endParaRPr lang="en-US" sz="19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Como manter 0 ânimo se nossos esforços evangelísticos não parecem estar dando muito fruto no momento? Por que </a:t>
          </a:r>
          <a:r>
            <a:rPr lang="pt-BR" sz="1900" kern="1200" dirty="0" err="1"/>
            <a:t>nqo</a:t>
          </a:r>
          <a:r>
            <a:rPr lang="pt-BR" sz="1900" kern="1200" dirty="0"/>
            <a:t> devemos desistir? (</a:t>
          </a:r>
          <a:r>
            <a:rPr lang="pt-BR" sz="1900" kern="1200" dirty="0" err="1"/>
            <a:t>Jo</a:t>
          </a:r>
          <a:r>
            <a:rPr lang="pt-BR" sz="1900" kern="1200" dirty="0"/>
            <a:t> 4:37)</a:t>
          </a:r>
          <a:endParaRPr lang="en-US" sz="1900" kern="1200" dirty="0"/>
        </a:p>
      </dsp:txBody>
      <dsp:txXfrm>
        <a:off x="4716726" y="918894"/>
        <a:ext cx="3358396" cy="2085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4. Quais condições morais levaram à destruição dessas cidades, e quais paralelos existem com nossos dias? 2Pe 2:4-11; </a:t>
          </a:r>
          <a:r>
            <a:rPr lang="pt-BR" sz="2000" kern="1200" dirty="0" err="1"/>
            <a:t>Jd</a:t>
          </a:r>
          <a:r>
            <a:rPr lang="pt-BR" sz="2000" kern="1200" dirty="0"/>
            <a:t> 5-8; </a:t>
          </a:r>
          <a:r>
            <a:rPr lang="pt-BR" sz="2000" kern="1200" dirty="0" err="1"/>
            <a:t>Ez</a:t>
          </a:r>
          <a:r>
            <a:rPr lang="pt-BR" sz="2000" kern="1200" dirty="0"/>
            <a:t> 16:46-50</a:t>
          </a:r>
          <a:endParaRPr lang="en-US" sz="20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Israel se prostituiu e cometeu adultério espiritual (</a:t>
          </a:r>
          <a:r>
            <a:rPr lang="pt-BR" sz="2000" kern="1200" dirty="0" err="1"/>
            <a:t>Ez</a:t>
          </a:r>
          <a:r>
            <a:rPr lang="pt-BR" sz="2000" kern="1200" dirty="0"/>
            <a:t> 16:41). Imagine a surpresa do povo ao ouvir que era mais corrupto do que cidades famosas por seus pecados.</a:t>
          </a:r>
          <a:endParaRPr lang="en-US" sz="2000" kern="1200" dirty="0"/>
        </a:p>
      </dsp:txBody>
      <dsp:txXfrm>
        <a:off x="4716726" y="918894"/>
        <a:ext cx="3358396" cy="2085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5. Leia Gênesis 18:17-32.0 que aprendemos com esse texto sobre 0 caráter de Deus e a maneira pela qual Ele planeja lidar com o mal?</a:t>
          </a:r>
          <a:endParaRPr lang="en-US" sz="17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Antes do juízo sobre os perdidos, Deus nos dará mil anos para entender 0 que houve com cada um e por quê. 0 que isso diz sobre Seu caráter e Sua disposição de ser julgado por criaturas que dependem Dele e não têm direito de saber essas coisas?</a:t>
          </a:r>
          <a:endParaRPr lang="en-US" sz="1700" kern="1200" dirty="0"/>
        </a:p>
      </dsp:txBody>
      <dsp:txXfrm>
        <a:off x="4716726" y="918894"/>
        <a:ext cx="3358396" cy="2085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6. Leia a descrição do juízo investigativo em Daniel 7:9,10,13,14,22,26 e 27. Qual é 0 foco nesse juízo? Qual é 0 veredito dado no fim do processo? 0 que isso nos diz sobre o plano da salvação?</a:t>
          </a:r>
          <a:endParaRPr lang="en-US" sz="19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5275" y="502461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2846" y="870654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Imagine ser julgado e ter todos os seus segredos expostos diante de nosso Deus santo. Qual é sua única esperança no momento do juízo?</a:t>
          </a:r>
          <a:endParaRPr lang="en-US" sz="1900" kern="1200" dirty="0"/>
        </a:p>
      </dsp:txBody>
      <dsp:txXfrm>
        <a:off x="4717720" y="935528"/>
        <a:ext cx="3358396" cy="2085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09/02/2025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09/02/2025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microsoft.com/office/2007/relationships/hdphoto" Target="../media/hdphoto1.wdp"/><Relationship Id="rId4" Type="http://schemas.openxmlformats.org/officeDocument/2006/relationships/diagramData" Target="../diagrams/data5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1.wdp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hdphoto" Target="../media/hdphoto1.wdp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microsoft.com/office/2007/relationships/hdphoto" Target="../media/hdphoto1.wdp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Para quem o fim tem chegado</a:t>
            </a: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“Estas coisas aconteceram com eles para servir de exemplo e foram escritas como advertência a nós, para quem o fim dos tempos tem chegado. Por isso, aquele que pensa estar em pé veja que não caia”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10:11,12).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10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396334" y="4410017"/>
            <a:ext cx="7644148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6:12-17; Mt 24:36-44;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6:1-8; 2Pe 2:4-11;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18:17-32;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7:9,10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A7677AF4-7F39-50A1-3737-B43577D1D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12396" y="17102"/>
            <a:ext cx="1514582" cy="230610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912D6E6-6E62-F274-84BE-929EAE025E5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9450" y="594688"/>
            <a:ext cx="5696243" cy="214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Lágrima 12">
            <a:extLst>
              <a:ext uri="{FF2B5EF4-FFF2-40B4-BE49-F238E27FC236}">
                <a16:creationId xmlns:a16="http://schemas.microsoft.com/office/drawing/2014/main" id="{D20B8D30-1532-76F8-D3FE-1DA061DF3B98}"/>
              </a:ext>
            </a:extLst>
          </p:cNvPr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10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Juiz de toda a Terra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Deus não deve explicações, mas escolhe revelar Seus planos e motivações para a raça humana. Como escreveu Amós: “Certamente 0 Senhor Deus não fará coisa alguma, sem primeiro revelar o Seu segredo aos Seus servos, os profetas” (Am 3:7).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Antes de Deus destruir Sodoma e Gomorra, Ele declarou que a única coisa certa a fazer seria informar Abraão sobre 0 que estava prestes a acontecer, dizendo 0 que ele iria testemunhar em breve.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Deus permaneceu com Abraão enquanto os dois anjos foram à cidade ímpia para chamar os que atenderiam à advertência.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Imagem 6" descr="Uma imagem contendo comida&#10;&#10;Descrição gerada automaticamente">
            <a:extLst>
              <a:ext uri="{FF2B5EF4-FFF2-40B4-BE49-F238E27FC236}">
                <a16:creationId xmlns:a16="http://schemas.microsoft.com/office/drawing/2014/main" id="{EBEA91AD-FBFC-06C6-AEDD-D56016C92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055A3C2-B159-7ECB-0249-90E5576FF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6:12-17; Mt 24:36-44;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6:1-8; 2Pe 2:4-11;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18:17-32;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7:9,10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1EA84B2-7A38-CA62-EA49-6E8A3066273D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57CED0C-2108-DBC3-BA4F-D52E7C73C1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7009" y="-9226"/>
            <a:ext cx="1776493" cy="66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0 juízo </a:t>
            </a:r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pré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-advento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E64DBC2C-5661-7EEF-0516-5FF58775E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6ED512BB-1F8B-4D9E-259F-890C3457B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425490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94A2637B-E14B-3876-A11A-8D5B1F38A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6:12-17; Mt 24:36-44;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6:1-8; 2Pe 2:4-11;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18:17-32;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7:9,10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3856ACF-6972-A549-CB32-87FE70635B72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20F8929-3D0D-669F-9F64-DDB1A7507AC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7009" y="-9226"/>
            <a:ext cx="1776493" cy="66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0 juízo </a:t>
            </a:r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pré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-advento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Bíblia destaca que a raça humana é julgada pelo Senhor. “Deus há de trazer a juízo todas as obras”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12:14). Paulo nos lembra de que não devemos julgar uns aos outros, pois “todos temos de comparecer diante do tribunal de Deus”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14:10). Deus não precisa de registros para saber quem está salvo ou perdido, mas as criaturas têm perguntas, inclusive os anjos - que têm examinado 0 plano da salvação ao longo do tempo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IPe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1:12). Eles testemunharam a rebelião de Satanás e viram um terço dos anjos sendo expulsos do Céu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12:4). E agora Deus traz os seres humanos à Sua presença! Ele abre os livros e permite que Seu povo veja tudo.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história da súplica de Abraão por Sodoma e Gomorra, que é um tipo do juízo, apresenta algumas ideias importantes sobre o juízo.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E3D32FB3-29AE-D013-427A-15F3FF20D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DD346C0-28C1-8D51-3BBF-F15479F41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6:12-17; Mt 24:36-44;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6:1-8; 2Pe 2:4-11;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18:17-32;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7:9,10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6019CB7-C988-971F-5EFE-B7FD5A78798E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4E80A32-EDA1-EFA6-9A00-3C1737D993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7009" y="-9226"/>
            <a:ext cx="1776493" cy="66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72606"/>
            <a:ext cx="825360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“Com sua própria força, o ser humano não pode enfrentar as acusações do inimigo. Está perante Deus com as vestes manchadas de pecado e confessando sua culpa. Mas Jesus, nosso Advogado, apresenta uma eficaz alegação em favor de todo aquele que, pelo arrependimento e pela fé, confiou 0 coração a Ele. Cristo defende sua causa e, mediante os poderosos argumentos do Calvário, derrota 0 acusador. Sua perfeita obediência à lei de Deus deu-Lhe poder no Céu e na Terra, e solicita ao Seu Pai misericórdia e reconciliação para com o ser humano culpado” (Ellen G. White, Profetas e Reis [CPB, 2021], p. 341, 342).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50EBD79E-DB85-DA39-D7F1-6A2195E68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495396B-2D31-6146-717B-794311DBA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6:12-17; Mt 24:36-44;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6:1-8; 2Pe 2:4-11;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18:17-32;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7:9,10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595F9D-2617-75D6-3145-D774489FFE1F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C5A2697-24A7-E912-AEE3-7B61F6AC876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7009" y="-9226"/>
            <a:ext cx="1776493" cy="66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Jesus disse aos Seus discípulos que eles estavam no mundo, mas não eram do mundo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15:19; 17:14-16). Como podemos harmonizar nossa responsabilidade de alcançar o mundo com a necessidade de “guardar-se incontaminado do mundo”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1:27)?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O que o ministério público de Noé antes do dilúvio nos ensina sobre como o grande conflito acontece? Como podemos desempenhar o mesmo papel hoje?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Antes de destruir os ímpios com fogo do Céu (como fez com Sodoma), Deus irá ressuscitá-los e permitir que Satanás trabalhe com eles por um curto período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20:7-9). Esse último passo será necessário antes da restauração de todas as coisas?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Ao considerar as histórias que estudamos nesta semana, que advertências você encontra para sua vida? O que essas histórias ensinam sobre a esperança em Cristo?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BABE098D-313B-A0AA-BF7B-17B861C9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D0915B5-9C66-CF7C-7AE6-393D2F6B7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6:12-17; Mt 24:36-44;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6:1-8; 2Pe 2:4-11;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18:17-32;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7:9,10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18F5ACD-14D1-CE60-8173-080529149D59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3F5F7DC-57E9-F0F9-61EC-046E1A191A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7009" y="-9226"/>
            <a:ext cx="1776493" cy="66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104669" y="914408"/>
            <a:ext cx="8175940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A Bíblia está repleta de relatos sobre o povo de Deus que apontam para eventos futuros e que contêm chaves para a compreensão da “verdade presente”. Alguns desses relatos prefiguram eventos dos últimos dias com detalhes surpreendentes, provendo uma base mais ampla para compreender as profecias de Daniel e Apocalipse. Sem violar a liberdade de consciência, Deus pode perfeitamente conduzir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os eventos que ocorrerão nos últimos dias, os quais Ele revelou aos profetas. Algumas histórias importantes são bem evidentes como tipos dos eventos finais, porque o NT se refere a elas especificamente ao descrever os eventos dos últimos dias: Sodoma e Gomorra, o dilúvio e assim por diante. Outras histórias exigem reflexão e estudo mais aprofundados para extrairmos delas as verdades que recebemos na Palavra de Deus.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6:12-17; Mt 24:36-44;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6:1-8; 2Pe 2:4-11;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18:17-32;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7:9,10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0150F3F5-146A-247B-4EB5-9E2EB4876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5E488C5-5236-E15E-7625-D4BD9FDBF00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7009" y="-9226"/>
            <a:ext cx="1776493" cy="66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ira do Cordeiro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748462A2-E0EB-B32D-4DA0-36D1F11B6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4CAB532F-3032-1305-E4A2-4F59C9A47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3067305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788804E3-745E-904B-378E-DE4D5A01F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6:12-17; Mt 24:36-44;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6:1-8; 2Pe 2:4-11;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18:17-32;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7:9,10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2534977-879E-1C87-D369-106250E0794F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6D29588-054E-E714-4785-85E598D6F57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7009" y="-9226"/>
            <a:ext cx="1776493" cy="66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ira do Cordeiro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31002"/>
            <a:ext cx="82536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Jesus apontou para o dilúvio a fim de nos advertir de que Sua segunda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vinda será uma surpresa para muitos. Assim como o segundo advento, 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dilúvio não foi uma surpresa para o mundo por falta de informação. Noé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pregou por 120 anos para um mundo que se recusou a crer. O profeta anunciou o que ocorreria, mas as pessoas simplesmente não creram.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Entretanto, muitos argumentam que os dois mil anos desde que Jesus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prometeu que voltaria significam que essas profecias são falsas. Usando a história do dilúvio, Pedro escreveu: “Nos últimos dias, virão escarnecedores com as suas zombarias, andando segundo as próprias paixões e dizendo: ‘Onde está a promessa da Sua vinda? Porque, desde que os pais morreram, todas as coisas permanecem como desde o princípio da criação’” (2Pe 33, 4). A cada ano que passa, essa realidade só aumentará.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 descr="Uma imagem contendo comida&#10;&#10;Descrição gerada automaticamente">
            <a:extLst>
              <a:ext uri="{FF2B5EF4-FFF2-40B4-BE49-F238E27FC236}">
                <a16:creationId xmlns:a16="http://schemas.microsoft.com/office/drawing/2014/main" id="{B3C83730-5006-E0C7-99EE-1B7E692B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48B34F2-113D-1072-88AC-1CAFDCC7C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6:12-17; Mt 24:36-44;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6:1-8; 2Pe 2:4-11;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18:17-32;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7:9,10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7117BE4-DED7-0C1D-2AB4-5BB9456BEADC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32875B4-3D78-19CD-73E7-909B90E55F7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7009" y="-9226"/>
            <a:ext cx="1776493" cy="66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evangelismo de Noé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24A59A03-336A-6118-A02A-5CCF562F6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4" name="CaixaDeTexto 15">
            <a:extLst>
              <a:ext uri="{FF2B5EF4-FFF2-40B4-BE49-F238E27FC236}">
                <a16:creationId xmlns:a16="http://schemas.microsoft.com/office/drawing/2014/main" id="{0F198D75-37F6-0046-1A93-BAF29A6A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331303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89F91099-62B5-F1E6-DEBD-42C55CD93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6:12-17; Mt 24:36-44;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6:1-8; 2Pe 2:4-11;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18:17-32;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7:9,10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40BBC61-13BD-0496-8705-170835353098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D46580E-FF95-B573-157E-11E32ED57E1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7009" y="-9226"/>
            <a:ext cx="1776493" cy="66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evangelismo de Noé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Imagine pregar por mais de um século, sem nada para mostrar além de sua família na arca. Se Noé tivesse sido um evangelista moderno, seríamos tentados a considerá-lo um fracasso, pois sua pregação aparentemente não teve resultado.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Felizmente, muitas partes do mundo são receptivas às três mensagens angélicas. A pregação da mensagem do remanescente está se mostrando eficaz, e muitos estão conhecendo 0 Senhor. Não chegamos ao ponto de não haver resultados, embora saibamos que chegará o momento em que “se encerrará 0 tempo da graça, fechando-se a porta da misericórdia. ‘As que estavam preparadas entraram com Ele para as bodas, e fechou-se a porta’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25:10, ARC). Essa breve sentença nos conduz pelo ministério final do Salvador ao tempo em que se completará a grande obra para salvação dos seres humanos” (Ellen G. White, 0 Grande Conflito [CPB, 2021], p. 362).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CE165B9-DB40-C9F2-44BF-B5F8A374A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6:12-17; Mt 24:36-44;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6:1-8; 2Pe 2:4-11;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18:17-32;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7:9,10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FD1D279-BD05-0141-F23C-3154AC9F3305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85E842-DC4C-05FF-8A87-94728FE8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7009" y="-9226"/>
            <a:ext cx="1776493" cy="66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Uma imagem contendo comida&#10;&#10;Descrição gerada automaticamente">
            <a:extLst>
              <a:ext uri="{FF2B5EF4-FFF2-40B4-BE49-F238E27FC236}">
                <a16:creationId xmlns:a16="http://schemas.microsoft.com/office/drawing/2014/main" id="{C067B18D-18B6-AE7E-89F9-DC17CFDD2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história de Sodoma e Gomorra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7873DDD9-D08E-C64D-4D7A-AD3EF28BB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3" name="CaixaDeTexto 15">
            <a:extLst>
              <a:ext uri="{FF2B5EF4-FFF2-40B4-BE49-F238E27FC236}">
                <a16:creationId xmlns:a16="http://schemas.microsoft.com/office/drawing/2014/main" id="{0F7B369B-26CC-C133-ADA7-C66603F93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970516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8DC76FEE-A669-EE22-A86B-39C1F6356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6:12-17; Mt 24:36-44;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6:1-8; 2Pe 2:4-11;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18:17-32;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7:9,10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B6A160A-3844-9D9D-DA62-3DEB6C34B89C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BFB1FA8-B93C-8C4E-1C04-A93CC2DF47C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7009" y="-9226"/>
            <a:ext cx="1776493" cy="66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história de Sodoma e Gomorra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Isso não é novidade, não apenas com o antigo Israel, mas com toda a humanidade. Paulo apresentou uma longa lista de pecados humanos que poderia ter sido escrita com base nos jornais de hoje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1:18-32). Essa descrição da condição dos gentios não tinha a intenção de criar sentimentos de superioridade entre os judeus, mas levar 0 povo de Deus a entender a gravidade de seus pecados. Natã fez a mesma coisa quando contou a Davi a história de um homem rico que havia roubado a cordeirinha de um homem pobre. Com essa história, “o furor de Davi se acendeu” (2Sm 12:5), porque a injustiça parecia evidente. Mesmo assim, Davi só conseguiu se ver na história quando Natã declarou: “Esse homem é você” (2Sm 12:7). A Bíblia não é dirigida principalmente à sociedade como um todo, mas ao povo de Deus. Quando vemos pecados hediondos descritos em passagens como Apocalipse 13 e 17, isso é uma advertência de que nós também podemos cair nessa armadilha.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BBD38FE9-F724-DEC7-E0AC-DC7DF323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0C627C4-9B75-E438-A119-0DF19B1FA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6:12-17; Mt 24:36-44;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6:1-8; 2Pe 2:4-11;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18:17-32;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7:9,10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9875E33-3724-BBA5-AB17-AC8020FCA354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FA71EED-75BB-2982-4F89-C9C5AB946A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7009" y="-9226"/>
            <a:ext cx="1776493" cy="66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Juiz de toda a Terra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7B535FFA-48DC-A780-9F8B-3B22EC16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7B569677-0C14-5E67-A5C9-E93DED05F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2254642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D0A8D6C7-A53F-C481-8915-325A01A98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6:12-17; Mt 24:36-44;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6:1-8; 2Pe 2:4-11;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18:17-32;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7:9,10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7012CDE-BBE9-50A4-691D-C73507EBFB50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029E782-9CEE-A632-8051-D7CA2F74D3C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7009" y="-9226"/>
            <a:ext cx="1776493" cy="66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4064</TotalTime>
  <Words>2007</Words>
  <Application>Microsoft Office PowerPoint</Application>
  <PresentationFormat>Personalizar</PresentationFormat>
  <Paragraphs>108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Calibri Light</vt:lpstr>
      <vt:lpstr>Arial Black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2025-02-09T23:16:06Z</dcterms:modified>
</cp:coreProperties>
</file>