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notesMasterIdLst>
    <p:notesMasterId r:id="rId16"/>
  </p:notesMasterIdLst>
  <p:handoutMasterIdLst>
    <p:handoutMasterId r:id="rId17"/>
  </p:handoutMasterIdLst>
  <p:sldIdLst>
    <p:sldId id="280" r:id="rId2"/>
    <p:sldId id="281" r:id="rId3"/>
    <p:sldId id="288" r:id="rId4"/>
    <p:sldId id="282" r:id="rId5"/>
    <p:sldId id="283" r:id="rId6"/>
    <p:sldId id="289" r:id="rId7"/>
    <p:sldId id="284" r:id="rId8"/>
    <p:sldId id="290" r:id="rId9"/>
    <p:sldId id="285" r:id="rId10"/>
    <p:sldId id="291" r:id="rId11"/>
    <p:sldId id="286" r:id="rId12"/>
    <p:sldId id="292" r:id="rId13"/>
    <p:sldId id="293" r:id="rId14"/>
    <p:sldId id="287" r:id="rId15"/>
  </p:sldIdLst>
  <p:sldSz cx="9161463" cy="5153025"/>
  <p:notesSz cx="6858000" cy="9144000"/>
  <p:embeddedFontLst>
    <p:embeddedFont>
      <p:font typeface="Arial Black" panose="020B0A04020102020204" pitchFamily="34" charset="0"/>
      <p:regular r:id="rId18"/>
      <p:bold r:id="rId1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3" userDrawn="1">
          <p15:clr>
            <a:srgbClr val="A4A3A4"/>
          </p15:clr>
        </p15:guide>
        <p15:guide id="2" pos="288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1354D"/>
    <a:srgbClr val="F36139"/>
    <a:srgbClr val="CC0066"/>
    <a:srgbClr val="99CCFF"/>
    <a:srgbClr val="FFFF66"/>
    <a:srgbClr val="FF9797"/>
    <a:srgbClr val="57FF57"/>
    <a:srgbClr val="FFE9A3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428C61E-6512-4404-8F6E-F52468E3ABD1}" v="87" dt="2025-02-07T18:04:45.751"/>
    <p1510:client id="{56BF5BE4-FF3B-4CCC-A0B5-C53BC9390CAF}" v="45" dt="2025-02-08T16:52:13.11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76" autoAdjust="0"/>
    <p:restoredTop sz="94660"/>
  </p:normalViewPr>
  <p:slideViewPr>
    <p:cSldViewPr snapToGrid="0">
      <p:cViewPr varScale="1">
        <p:scale>
          <a:sx n="92" d="100"/>
          <a:sy n="92" d="100"/>
        </p:scale>
        <p:origin x="1387" y="293"/>
      </p:cViewPr>
      <p:guideLst>
        <p:guide orient="horz" pos="1623"/>
        <p:guide pos="288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0" d="100"/>
          <a:sy n="70" d="100"/>
        </p:scale>
        <p:origin x="276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emias Informatica Lima" userId="b77af7bd85500281" providerId="LiveId" clId="{D2B5DD86-8EAF-4E0F-B3C6-EEAF7EF1CCCE}"/>
    <pc:docChg chg="undo redo custSel modSld">
      <pc:chgData name="Neemias Informatica Lima" userId="b77af7bd85500281" providerId="LiveId" clId="{D2B5DD86-8EAF-4E0F-B3C6-EEAF7EF1CCCE}" dt="2024-02-20T10:59:46.410" v="372" actId="313"/>
      <pc:docMkLst>
        <pc:docMk/>
      </pc:docMkLst>
      <pc:sldChg chg="addSp delSp modSp mod">
        <pc:chgData name="Neemias Informatica Lima" userId="b77af7bd85500281" providerId="LiveId" clId="{D2B5DD86-8EAF-4E0F-B3C6-EEAF7EF1CCCE}" dt="2024-02-20T10:42:41.550" v="128" actId="6549"/>
        <pc:sldMkLst>
          <pc:docMk/>
          <pc:sldMk cId="2103443556" sldId="281"/>
        </pc:sldMkLst>
      </pc:sldChg>
      <pc:sldChg chg="addSp delSp modSp mod">
        <pc:chgData name="Neemias Informatica Lima" userId="b77af7bd85500281" providerId="LiveId" clId="{D2B5DD86-8EAF-4E0F-B3C6-EEAF7EF1CCCE}" dt="2024-02-20T10:53:29.762" v="277" actId="313"/>
        <pc:sldMkLst>
          <pc:docMk/>
          <pc:sldMk cId="2241968852" sldId="285"/>
        </pc:sldMkLst>
      </pc:sldChg>
      <pc:sldChg chg="addSp delSp modSp mod">
        <pc:chgData name="Neemias Informatica Lima" userId="b77af7bd85500281" providerId="LiveId" clId="{D2B5DD86-8EAF-4E0F-B3C6-EEAF7EF1CCCE}" dt="2024-02-20T10:55:55.472" v="322" actId="20577"/>
        <pc:sldMkLst>
          <pc:docMk/>
          <pc:sldMk cId="1959249856" sldId="286"/>
        </pc:sldMkLst>
      </pc:sldChg>
      <pc:sldChg chg="addSp delSp modSp mod">
        <pc:chgData name="Neemias Informatica Lima" userId="b77af7bd85500281" providerId="LiveId" clId="{D2B5DD86-8EAF-4E0F-B3C6-EEAF7EF1CCCE}" dt="2024-02-20T10:58:58.019" v="370" actId="6549"/>
        <pc:sldMkLst>
          <pc:docMk/>
          <pc:sldMk cId="2857006406" sldId="287"/>
        </pc:sldMkLst>
      </pc:sldChg>
      <pc:sldChg chg="addSp delSp modSp mod">
        <pc:chgData name="Neemias Informatica Lima" userId="b77af7bd85500281" providerId="LiveId" clId="{D2B5DD86-8EAF-4E0F-B3C6-EEAF7EF1CCCE}" dt="2024-02-20T10:52:28.200" v="254" actId="1035"/>
        <pc:sldMkLst>
          <pc:docMk/>
          <pc:sldMk cId="3772032319" sldId="290"/>
        </pc:sldMkLst>
      </pc:sldChg>
      <pc:sldChg chg="addSp delSp modSp mod">
        <pc:chgData name="Neemias Informatica Lima" userId="b77af7bd85500281" providerId="LiveId" clId="{D2B5DD86-8EAF-4E0F-B3C6-EEAF7EF1CCCE}" dt="2024-02-20T10:54:30.153" v="290" actId="313"/>
        <pc:sldMkLst>
          <pc:docMk/>
          <pc:sldMk cId="1768216317" sldId="291"/>
        </pc:sldMkLst>
      </pc:sldChg>
      <pc:sldChg chg="addSp delSp modSp mod">
        <pc:chgData name="Neemias Informatica Lima" userId="b77af7bd85500281" providerId="LiveId" clId="{D2B5DD86-8EAF-4E0F-B3C6-EEAF7EF1CCCE}" dt="2024-02-20T10:56:38.763" v="335" actId="20577"/>
        <pc:sldMkLst>
          <pc:docMk/>
          <pc:sldMk cId="3757265641" sldId="292"/>
        </pc:sldMkLst>
      </pc:sldChg>
      <pc:sldChg chg="addSp delSp modSp mod">
        <pc:chgData name="Neemias Informatica Lima" userId="b77af7bd85500281" providerId="LiveId" clId="{D2B5DD86-8EAF-4E0F-B3C6-EEAF7EF1CCCE}" dt="2024-02-20T10:58:15.025" v="346" actId="20577"/>
        <pc:sldMkLst>
          <pc:docMk/>
          <pc:sldMk cId="3114938747" sldId="293"/>
        </pc:sldMkLst>
      </pc:sldChg>
    </pc:docChg>
  </pc:docChgLst>
  <pc:docChgLst>
    <pc:chgData name="Neemias Informatica Lima" userId="b77af7bd85500281" providerId="LiveId" clId="{214B213F-D2DA-4032-B86F-EF753B25B703}"/>
    <pc:docChg chg="undo redo custSel modSld">
      <pc:chgData name="Neemias Informatica Lima" userId="b77af7bd85500281" providerId="LiveId" clId="{214B213F-D2DA-4032-B86F-EF753B25B703}" dt="2025-02-05T23:56:39.109" v="243" actId="20577"/>
      <pc:docMkLst>
        <pc:docMk/>
      </pc:docMkLst>
      <pc:sldChg chg="addSp delSp modSp mod">
        <pc:chgData name="Neemias Informatica Lima" userId="b77af7bd85500281" providerId="LiveId" clId="{214B213F-D2DA-4032-B86F-EF753B25B703}" dt="2025-02-05T23:30:56.076" v="27" actId="20577"/>
        <pc:sldMkLst>
          <pc:docMk/>
          <pc:sldMk cId="2232331225" sldId="280"/>
        </pc:sldMkLst>
        <pc:spChg chg="mod">
          <ac:chgData name="Neemias Informatica Lima" userId="b77af7bd85500281" providerId="LiveId" clId="{214B213F-D2DA-4032-B86F-EF753B25B703}" dt="2025-02-05T23:26:12.441" v="3" actId="20577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Informatica Lima" userId="b77af7bd85500281" providerId="LiveId" clId="{214B213F-D2DA-4032-B86F-EF753B25B703}" dt="2025-02-05T23:30:56.076" v="27" actId="20577"/>
          <ac:spMkLst>
            <pc:docMk/>
            <pc:sldMk cId="2232331225" sldId="280"/>
            <ac:spMk id="7" creationId="{00000000-0000-0000-0000-000000000000}"/>
          </ac:spMkLst>
        </pc:spChg>
        <pc:spChg chg="mod">
          <ac:chgData name="Neemias Informatica Lima" userId="b77af7bd85500281" providerId="LiveId" clId="{214B213F-D2DA-4032-B86F-EF753B25B703}" dt="2025-02-05T23:27:45.541" v="19" actId="6549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Informatica Lima" userId="b77af7bd85500281" providerId="LiveId" clId="{214B213F-D2DA-4032-B86F-EF753B25B703}" dt="2025-02-05T23:30:49.829" v="23" actId="20577"/>
          <ac:spMkLst>
            <pc:docMk/>
            <pc:sldMk cId="2232331225" sldId="280"/>
            <ac:spMk id="11" creationId="{00000000-0000-0000-0000-000000000000}"/>
          </ac:spMkLst>
        </pc:spChg>
        <pc:spChg chg="mod">
          <ac:chgData name="Neemias Informatica Lima" userId="b77af7bd85500281" providerId="LiveId" clId="{214B213F-D2DA-4032-B86F-EF753B25B703}" dt="2025-02-05T23:28:14.271" v="22"/>
          <ac:spMkLst>
            <pc:docMk/>
            <pc:sldMk cId="2232331225" sldId="280"/>
            <ac:spMk id="16" creationId="{00000000-0000-0000-0000-000000000000}"/>
          </ac:spMkLst>
        </pc:spChg>
      </pc:sldChg>
      <pc:sldChg chg="addSp delSp modSp mod">
        <pc:chgData name="Neemias Informatica Lima" userId="b77af7bd85500281" providerId="LiveId" clId="{214B213F-D2DA-4032-B86F-EF753B25B703}" dt="2025-02-05T23:40:55.828" v="85" actId="20577"/>
        <pc:sldMkLst>
          <pc:docMk/>
          <pc:sldMk cId="2103443556" sldId="281"/>
        </pc:sldMkLst>
        <pc:spChg chg="mod">
          <ac:chgData name="Neemias Informatica Lima" userId="b77af7bd85500281" providerId="LiveId" clId="{214B213F-D2DA-4032-B86F-EF753B25B703}" dt="2025-02-05T23:40:55.828" v="85" actId="20577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Informatica Lima" userId="b77af7bd85500281" providerId="LiveId" clId="{214B213F-D2DA-4032-B86F-EF753B25B703}" dt="2025-02-05T23:31:25.921" v="29" actId="20577"/>
          <ac:spMkLst>
            <pc:docMk/>
            <pc:sldMk cId="2103443556" sldId="281"/>
            <ac:spMk id="11" creationId="{00000000-0000-0000-0000-000000000000}"/>
          </ac:spMkLst>
        </pc:spChg>
        <pc:spChg chg="mod">
          <ac:chgData name="Neemias Informatica Lima" userId="b77af7bd85500281" providerId="LiveId" clId="{214B213F-D2DA-4032-B86F-EF753B25B703}" dt="2025-02-05T23:32:13.760" v="39" actId="6549"/>
          <ac:spMkLst>
            <pc:docMk/>
            <pc:sldMk cId="2103443556" sldId="281"/>
            <ac:spMk id="18" creationId="{00000000-0000-0000-0000-000000000000}"/>
          </ac:spMkLst>
        </pc:spChg>
      </pc:sldChg>
      <pc:sldChg chg="addSp delSp modSp mod">
        <pc:chgData name="Neemias Informatica Lima" userId="b77af7bd85500281" providerId="LiveId" clId="{214B213F-D2DA-4032-B86F-EF753B25B703}" dt="2025-02-05T23:43:24.591" v="110" actId="20577"/>
        <pc:sldMkLst>
          <pc:docMk/>
          <pc:sldMk cId="3683219421" sldId="282"/>
        </pc:sldMkLst>
        <pc:spChg chg="mod">
          <ac:chgData name="Neemias Informatica Lima" userId="b77af7bd85500281" providerId="LiveId" clId="{214B213F-D2DA-4032-B86F-EF753B25B703}" dt="2025-02-05T23:43:24.591" v="110" actId="20577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Informatica Lima" userId="b77af7bd85500281" providerId="LiveId" clId="{214B213F-D2DA-4032-B86F-EF753B25B703}" dt="2025-02-05T23:41:45.777" v="97"/>
          <ac:spMkLst>
            <pc:docMk/>
            <pc:sldMk cId="3683219421" sldId="282"/>
            <ac:spMk id="14" creationId="{00000000-0000-0000-0000-000000000000}"/>
          </ac:spMkLst>
        </pc:spChg>
      </pc:sldChg>
      <pc:sldChg chg="addSp delSp modSp mod">
        <pc:chgData name="Neemias Informatica Lima" userId="b77af7bd85500281" providerId="LiveId" clId="{214B213F-D2DA-4032-B86F-EF753B25B703}" dt="2025-02-05T23:44:21.442" v="124"/>
        <pc:sldMkLst>
          <pc:docMk/>
          <pc:sldMk cId="3902406419" sldId="283"/>
        </pc:sldMkLst>
        <pc:spChg chg="mod">
          <ac:chgData name="Neemias Informatica Lima" userId="b77af7bd85500281" providerId="LiveId" clId="{214B213F-D2DA-4032-B86F-EF753B25B703}" dt="2025-02-05T23:43:44.607" v="115"/>
          <ac:spMkLst>
            <pc:docMk/>
            <pc:sldMk cId="3902406419" sldId="283"/>
            <ac:spMk id="14" creationId="{00000000-0000-0000-0000-000000000000}"/>
          </ac:spMkLst>
        </pc:spChg>
        <pc:graphicFrameChg chg="mod">
          <ac:chgData name="Neemias Informatica Lima" userId="b77af7bd85500281" providerId="LiveId" clId="{214B213F-D2DA-4032-B86F-EF753B25B703}" dt="2025-02-05T23:44:21.442" v="124"/>
          <ac:graphicFrameMkLst>
            <pc:docMk/>
            <pc:sldMk cId="3902406419" sldId="283"/>
            <ac:graphicFrameMk id="24" creationId="{0F198D75-37F6-0046-1A93-BAF29A6A8139}"/>
          </ac:graphicFrameMkLst>
        </pc:graphicFrameChg>
      </pc:sldChg>
      <pc:sldChg chg="addSp delSp modSp mod">
        <pc:chgData name="Neemias Informatica Lima" userId="b77af7bd85500281" providerId="LiveId" clId="{214B213F-D2DA-4032-B86F-EF753B25B703}" dt="2025-02-05T23:46:52.470" v="150"/>
        <pc:sldMkLst>
          <pc:docMk/>
          <pc:sldMk cId="2424059023" sldId="284"/>
        </pc:sldMkLst>
        <pc:spChg chg="mod">
          <ac:chgData name="Neemias Informatica Lima" userId="b77af7bd85500281" providerId="LiveId" clId="{214B213F-D2DA-4032-B86F-EF753B25B703}" dt="2025-02-05T23:46:16.212" v="145" actId="20577"/>
          <ac:spMkLst>
            <pc:docMk/>
            <pc:sldMk cId="2424059023" sldId="284"/>
            <ac:spMk id="14" creationId="{00000000-0000-0000-0000-000000000000}"/>
          </ac:spMkLst>
        </pc:spChg>
        <pc:graphicFrameChg chg="mod">
          <ac:chgData name="Neemias Informatica Lima" userId="b77af7bd85500281" providerId="LiveId" clId="{214B213F-D2DA-4032-B86F-EF753B25B703}" dt="2025-02-05T23:46:52.470" v="150"/>
          <ac:graphicFrameMkLst>
            <pc:docMk/>
            <pc:sldMk cId="2424059023" sldId="284"/>
            <ac:graphicFrameMk id="23" creationId="{0F7B369B-26CC-C133-ADA7-C66603F93153}"/>
          </ac:graphicFrameMkLst>
        </pc:graphicFrameChg>
      </pc:sldChg>
      <pc:sldChg chg="addSp delSp modSp mod">
        <pc:chgData name="Neemias Informatica Lima" userId="b77af7bd85500281" providerId="LiveId" clId="{214B213F-D2DA-4032-B86F-EF753B25B703}" dt="2025-02-05T23:56:39.109" v="243" actId="20577"/>
        <pc:sldMkLst>
          <pc:docMk/>
          <pc:sldMk cId="2241968852" sldId="285"/>
        </pc:sldMkLst>
        <pc:spChg chg="mod">
          <ac:chgData name="Neemias Informatica Lima" userId="b77af7bd85500281" providerId="LiveId" clId="{214B213F-D2DA-4032-B86F-EF753B25B703}" dt="2025-02-05T23:48:20.286" v="167"/>
          <ac:spMkLst>
            <pc:docMk/>
            <pc:sldMk cId="2241968852" sldId="285"/>
            <ac:spMk id="14" creationId="{00000000-0000-0000-0000-000000000000}"/>
          </ac:spMkLst>
        </pc:spChg>
        <pc:graphicFrameChg chg="mod">
          <ac:chgData name="Neemias Informatica Lima" userId="b77af7bd85500281" providerId="LiveId" clId="{214B213F-D2DA-4032-B86F-EF753B25B703}" dt="2025-02-05T23:56:39.109" v="243" actId="20577"/>
          <ac:graphicFrameMkLst>
            <pc:docMk/>
            <pc:sldMk cId="2241968852" sldId="285"/>
            <ac:graphicFrameMk id="11" creationId="{7B569677-0C14-5E67-A5C9-E93DED05F772}"/>
          </ac:graphicFrameMkLst>
        </pc:graphicFrameChg>
      </pc:sldChg>
      <pc:sldChg chg="addSp delSp modSp mod">
        <pc:chgData name="Neemias Informatica Lima" userId="b77af7bd85500281" providerId="LiveId" clId="{214B213F-D2DA-4032-B86F-EF753B25B703}" dt="2025-02-05T23:51:46.301" v="207"/>
        <pc:sldMkLst>
          <pc:docMk/>
          <pc:sldMk cId="1959249856" sldId="286"/>
        </pc:sldMkLst>
        <pc:spChg chg="mod">
          <ac:chgData name="Neemias Informatica Lima" userId="b77af7bd85500281" providerId="LiveId" clId="{214B213F-D2DA-4032-B86F-EF753B25B703}" dt="2025-02-05T23:50:57.073" v="199"/>
          <ac:spMkLst>
            <pc:docMk/>
            <pc:sldMk cId="1959249856" sldId="286"/>
            <ac:spMk id="14" creationId="{00000000-0000-0000-0000-000000000000}"/>
          </ac:spMkLst>
        </pc:spChg>
        <pc:graphicFrameChg chg="mod">
          <ac:chgData name="Neemias Informatica Lima" userId="b77af7bd85500281" providerId="LiveId" clId="{214B213F-D2DA-4032-B86F-EF753B25B703}" dt="2025-02-05T23:51:46.301" v="207"/>
          <ac:graphicFrameMkLst>
            <pc:docMk/>
            <pc:sldMk cId="1959249856" sldId="286"/>
            <ac:graphicFrameMk id="11" creationId="{6ED512BB-1F8B-4D9E-259F-890C3457B8A1}"/>
          </ac:graphicFrameMkLst>
        </pc:graphicFrameChg>
      </pc:sldChg>
      <pc:sldChg chg="addSp delSp modSp mod">
        <pc:chgData name="Neemias Informatica Lima" userId="b77af7bd85500281" providerId="LiveId" clId="{214B213F-D2DA-4032-B86F-EF753B25B703}" dt="2025-02-05T23:55:09.561" v="238" actId="20577"/>
        <pc:sldMkLst>
          <pc:docMk/>
          <pc:sldMk cId="2857006406" sldId="287"/>
        </pc:sldMkLst>
        <pc:spChg chg="mod">
          <ac:chgData name="Neemias Informatica Lima" userId="b77af7bd85500281" providerId="LiveId" clId="{214B213F-D2DA-4032-B86F-EF753B25B703}" dt="2025-02-05T23:55:09.561" v="238" actId="20577"/>
          <ac:spMkLst>
            <pc:docMk/>
            <pc:sldMk cId="2857006406" sldId="287"/>
            <ac:spMk id="16" creationId="{28D68641-D640-4BD7-9D5B-B3803DCCF9B3}"/>
          </ac:spMkLst>
        </pc:spChg>
      </pc:sldChg>
      <pc:sldChg chg="addSp delSp modSp mod">
        <pc:chgData name="Neemias Informatica Lima" userId="b77af7bd85500281" providerId="LiveId" clId="{214B213F-D2DA-4032-B86F-EF753B25B703}" dt="2025-02-05T23:42:32.043" v="101"/>
        <pc:sldMkLst>
          <pc:docMk/>
          <pc:sldMk cId="2630436816" sldId="288"/>
        </pc:sldMkLst>
        <pc:spChg chg="mod">
          <ac:chgData name="Neemias Informatica Lima" userId="b77af7bd85500281" providerId="LiveId" clId="{214B213F-D2DA-4032-B86F-EF753B25B703}" dt="2025-02-05T23:41:40.482" v="90"/>
          <ac:spMkLst>
            <pc:docMk/>
            <pc:sldMk cId="2630436816" sldId="288"/>
            <ac:spMk id="14" creationId="{00000000-0000-0000-0000-000000000000}"/>
          </ac:spMkLst>
        </pc:spChg>
        <pc:graphicFrameChg chg="mod">
          <ac:chgData name="Neemias Informatica Lima" userId="b77af7bd85500281" providerId="LiveId" clId="{214B213F-D2DA-4032-B86F-EF753B25B703}" dt="2025-02-05T23:42:32.043" v="101"/>
          <ac:graphicFrameMkLst>
            <pc:docMk/>
            <pc:sldMk cId="2630436816" sldId="288"/>
            <ac:graphicFrameMk id="11" creationId="{4CAB532F-3032-1305-E4A2-4F59C9A47543}"/>
          </ac:graphicFrameMkLst>
        </pc:graphicFrameChg>
      </pc:sldChg>
      <pc:sldChg chg="addSp delSp modSp mod">
        <pc:chgData name="Neemias Informatica Lima" userId="b77af7bd85500281" providerId="LiveId" clId="{214B213F-D2DA-4032-B86F-EF753B25B703}" dt="2025-02-05T23:45:55.033" v="137" actId="20577"/>
        <pc:sldMkLst>
          <pc:docMk/>
          <pc:sldMk cId="3032827026" sldId="289"/>
        </pc:sldMkLst>
        <pc:spChg chg="mod">
          <ac:chgData name="Neemias Informatica Lima" userId="b77af7bd85500281" providerId="LiveId" clId="{214B213F-D2DA-4032-B86F-EF753B25B703}" dt="2025-02-05T23:45:55.033" v="137" actId="20577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Informatica Lima" userId="b77af7bd85500281" providerId="LiveId" clId="{214B213F-D2DA-4032-B86F-EF753B25B703}" dt="2025-02-05T23:43:50.368" v="120"/>
          <ac:spMkLst>
            <pc:docMk/>
            <pc:sldMk cId="3032827026" sldId="289"/>
            <ac:spMk id="14" creationId="{00000000-0000-0000-0000-000000000000}"/>
          </ac:spMkLst>
        </pc:spChg>
      </pc:sldChg>
      <pc:sldChg chg="addSp delSp modSp mod">
        <pc:chgData name="Neemias Informatica Lima" userId="b77af7bd85500281" providerId="LiveId" clId="{214B213F-D2DA-4032-B86F-EF753B25B703}" dt="2025-02-05T23:47:39.839" v="164" actId="20577"/>
        <pc:sldMkLst>
          <pc:docMk/>
          <pc:sldMk cId="3772032319" sldId="290"/>
        </pc:sldMkLst>
        <pc:spChg chg="mod">
          <ac:chgData name="Neemias Informatica Lima" userId="b77af7bd85500281" providerId="LiveId" clId="{214B213F-D2DA-4032-B86F-EF753B25B703}" dt="2025-02-05T23:47:39.839" v="164" actId="20577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Informatica Lima" userId="b77af7bd85500281" providerId="LiveId" clId="{214B213F-D2DA-4032-B86F-EF753B25B703}" dt="2025-02-05T23:46:23.276" v="146"/>
          <ac:spMkLst>
            <pc:docMk/>
            <pc:sldMk cId="3772032319" sldId="290"/>
            <ac:spMk id="14" creationId="{00000000-0000-0000-0000-000000000000}"/>
          </ac:spMkLst>
        </pc:spChg>
      </pc:sldChg>
      <pc:sldChg chg="addSp delSp modSp mod">
        <pc:chgData name="Neemias Informatica Lima" userId="b77af7bd85500281" providerId="LiveId" clId="{214B213F-D2DA-4032-B86F-EF753B25B703}" dt="2025-02-05T23:50:41.045" v="194" actId="6549"/>
        <pc:sldMkLst>
          <pc:docMk/>
          <pc:sldMk cId="1768216317" sldId="291"/>
        </pc:sldMkLst>
        <pc:spChg chg="mod">
          <ac:chgData name="Neemias Informatica Lima" userId="b77af7bd85500281" providerId="LiveId" clId="{214B213F-D2DA-4032-B86F-EF753B25B703}" dt="2025-02-05T23:50:41.045" v="194" actId="6549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Informatica Lima" userId="b77af7bd85500281" providerId="LiveId" clId="{214B213F-D2DA-4032-B86F-EF753B25B703}" dt="2025-02-05T23:48:25.322" v="172"/>
          <ac:spMkLst>
            <pc:docMk/>
            <pc:sldMk cId="1768216317" sldId="291"/>
            <ac:spMk id="14" creationId="{00000000-0000-0000-0000-000000000000}"/>
          </ac:spMkLst>
        </pc:spChg>
      </pc:sldChg>
      <pc:sldChg chg="addSp delSp modSp mod">
        <pc:chgData name="Neemias Informatica Lima" userId="b77af7bd85500281" providerId="LiveId" clId="{214B213F-D2DA-4032-B86F-EF753B25B703}" dt="2025-02-05T23:53:08.288" v="218"/>
        <pc:sldMkLst>
          <pc:docMk/>
          <pc:sldMk cId="3757265641" sldId="292"/>
        </pc:sldMkLst>
        <pc:spChg chg="mod">
          <ac:chgData name="Neemias Informatica Lima" userId="b77af7bd85500281" providerId="LiveId" clId="{214B213F-D2DA-4032-B86F-EF753B25B703}" dt="2025-02-05T23:53:08.288" v="218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Informatica Lima" userId="b77af7bd85500281" providerId="LiveId" clId="{214B213F-D2DA-4032-B86F-EF753B25B703}" dt="2025-02-05T23:51:05.398" v="202"/>
          <ac:spMkLst>
            <pc:docMk/>
            <pc:sldMk cId="3757265641" sldId="292"/>
            <ac:spMk id="14" creationId="{00000000-0000-0000-0000-000000000000}"/>
          </ac:spMkLst>
        </pc:spChg>
      </pc:sldChg>
      <pc:sldChg chg="addSp delSp modSp mod">
        <pc:chgData name="Neemias Informatica Lima" userId="b77af7bd85500281" providerId="LiveId" clId="{214B213F-D2DA-4032-B86F-EF753B25B703}" dt="2025-02-05T23:53:56.422" v="225"/>
        <pc:sldMkLst>
          <pc:docMk/>
          <pc:sldMk cId="3114938747" sldId="293"/>
        </pc:sldMkLst>
        <pc:spChg chg="mod">
          <ac:chgData name="Neemias Informatica Lima" userId="b77af7bd85500281" providerId="LiveId" clId="{214B213F-D2DA-4032-B86F-EF753B25B703}" dt="2025-02-05T23:53:56.422" v="225"/>
          <ac:spMkLst>
            <pc:docMk/>
            <pc:sldMk cId="3114938747" sldId="293"/>
            <ac:spMk id="16" creationId="{CFC8B9D9-C6ED-4706-A104-65D118A5B7F9}"/>
          </ac:spMkLst>
        </pc:spChg>
      </pc:sldChg>
    </pc:docChg>
  </pc:docChgLst>
  <pc:docChgLst>
    <pc:chgData name="Neemias Informatica Lima" userId="b77af7bd85500281" providerId="LiveId" clId="{2E64E4F9-BAE7-4981-B8D5-682D0A10B8B1}"/>
    <pc:docChg chg="undo redo custSel modSld">
      <pc:chgData name="Neemias Informatica Lima" userId="b77af7bd85500281" providerId="LiveId" clId="{2E64E4F9-BAE7-4981-B8D5-682D0A10B8B1}" dt="2025-02-03T23:41:46.566" v="224" actId="20577"/>
      <pc:docMkLst>
        <pc:docMk/>
      </pc:docMkLst>
      <pc:sldChg chg="addSp delSp modSp mod">
        <pc:chgData name="Neemias Informatica Lima" userId="b77af7bd85500281" providerId="LiveId" clId="{2E64E4F9-BAE7-4981-B8D5-682D0A10B8B1}" dt="2025-02-03T23:28:54.524" v="28"/>
        <pc:sldMkLst>
          <pc:docMk/>
          <pc:sldMk cId="2232331225" sldId="280"/>
        </pc:sldMkLst>
        <pc:spChg chg="mod">
          <ac:chgData name="Neemias Informatica Lima" userId="b77af7bd85500281" providerId="LiveId" clId="{2E64E4F9-BAE7-4981-B8D5-682D0A10B8B1}" dt="2025-02-03T23:20:00.678" v="5" actId="20577"/>
          <ac:spMkLst>
            <pc:docMk/>
            <pc:sldMk cId="2232331225" sldId="280"/>
            <ac:spMk id="7" creationId="{00000000-0000-0000-0000-000000000000}"/>
          </ac:spMkLst>
        </pc:spChg>
        <pc:spChg chg="mod">
          <ac:chgData name="Neemias Informatica Lima" userId="b77af7bd85500281" providerId="LiveId" clId="{2E64E4F9-BAE7-4981-B8D5-682D0A10B8B1}" dt="2025-02-03T23:23:11.066" v="23" actId="6549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Informatica Lima" userId="b77af7bd85500281" providerId="LiveId" clId="{2E64E4F9-BAE7-4981-B8D5-682D0A10B8B1}" dt="2025-02-03T23:28:54.524" v="28"/>
          <ac:spMkLst>
            <pc:docMk/>
            <pc:sldMk cId="2232331225" sldId="280"/>
            <ac:spMk id="16" creationId="{00000000-0000-0000-0000-000000000000}"/>
          </ac:spMkLst>
        </pc:spChg>
      </pc:sldChg>
      <pc:sldChg chg="modSp mod">
        <pc:chgData name="Neemias Informatica Lima" userId="b77af7bd85500281" providerId="LiveId" clId="{2E64E4F9-BAE7-4981-B8D5-682D0A10B8B1}" dt="2025-02-03T23:34:56.598" v="130"/>
        <pc:sldMkLst>
          <pc:docMk/>
          <pc:sldMk cId="3902406419" sldId="283"/>
        </pc:sldMkLst>
        <pc:spChg chg="mod">
          <ac:chgData name="Neemias Informatica Lima" userId="b77af7bd85500281" providerId="LiveId" clId="{2E64E4F9-BAE7-4981-B8D5-682D0A10B8B1}" dt="2025-02-03T23:34:34.007" v="126" actId="20577"/>
          <ac:spMkLst>
            <pc:docMk/>
            <pc:sldMk cId="3902406419" sldId="283"/>
            <ac:spMk id="14" creationId="{00000000-0000-0000-0000-000000000000}"/>
          </ac:spMkLst>
        </pc:spChg>
        <pc:graphicFrameChg chg="mod">
          <ac:chgData name="Neemias Informatica Lima" userId="b77af7bd85500281" providerId="LiveId" clId="{2E64E4F9-BAE7-4981-B8D5-682D0A10B8B1}" dt="2025-02-03T23:34:56.598" v="130"/>
          <ac:graphicFrameMkLst>
            <pc:docMk/>
            <pc:sldMk cId="3902406419" sldId="283"/>
            <ac:graphicFrameMk id="24" creationId="{0F198D75-37F6-0046-1A93-BAF29A6A8139}"/>
          </ac:graphicFrameMkLst>
        </pc:graphicFrameChg>
      </pc:sldChg>
      <pc:sldChg chg="modSp mod">
        <pc:chgData name="Neemias Informatica Lima" userId="b77af7bd85500281" providerId="LiveId" clId="{2E64E4F9-BAE7-4981-B8D5-682D0A10B8B1}" dt="2025-02-03T23:36:20.465" v="150"/>
        <pc:sldMkLst>
          <pc:docMk/>
          <pc:sldMk cId="2424059023" sldId="284"/>
        </pc:sldMkLst>
        <pc:spChg chg="mod">
          <ac:chgData name="Neemias Informatica Lima" userId="b77af7bd85500281" providerId="LiveId" clId="{2E64E4F9-BAE7-4981-B8D5-682D0A10B8B1}" dt="2025-02-03T23:35:45.588" v="141"/>
          <ac:spMkLst>
            <pc:docMk/>
            <pc:sldMk cId="2424059023" sldId="284"/>
            <ac:spMk id="14" creationId="{00000000-0000-0000-0000-000000000000}"/>
          </ac:spMkLst>
        </pc:spChg>
        <pc:graphicFrameChg chg="mod">
          <ac:chgData name="Neemias Informatica Lima" userId="b77af7bd85500281" providerId="LiveId" clId="{2E64E4F9-BAE7-4981-B8D5-682D0A10B8B1}" dt="2025-02-03T23:36:20.465" v="150"/>
          <ac:graphicFrameMkLst>
            <pc:docMk/>
            <pc:sldMk cId="2424059023" sldId="284"/>
            <ac:graphicFrameMk id="23" creationId="{0F7B369B-26CC-C133-ADA7-C66603F93153}"/>
          </ac:graphicFrameMkLst>
        </pc:graphicFrameChg>
      </pc:sldChg>
      <pc:sldChg chg="modSp mod">
        <pc:chgData name="Neemias Informatica Lima" userId="b77af7bd85500281" providerId="LiveId" clId="{2E64E4F9-BAE7-4981-B8D5-682D0A10B8B1}" dt="2025-02-03T23:39:27.451" v="184" actId="20577"/>
        <pc:sldMkLst>
          <pc:docMk/>
          <pc:sldMk cId="2241968852" sldId="285"/>
        </pc:sldMkLst>
        <pc:spChg chg="mod">
          <ac:chgData name="Neemias Informatica Lima" userId="b77af7bd85500281" providerId="LiveId" clId="{2E64E4F9-BAE7-4981-B8D5-682D0A10B8B1}" dt="2025-02-03T23:38:31.927" v="172"/>
          <ac:spMkLst>
            <pc:docMk/>
            <pc:sldMk cId="2241968852" sldId="285"/>
            <ac:spMk id="14" creationId="{00000000-0000-0000-0000-000000000000}"/>
          </ac:spMkLst>
        </pc:spChg>
        <pc:graphicFrameChg chg="mod">
          <ac:chgData name="Neemias Informatica Lima" userId="b77af7bd85500281" providerId="LiveId" clId="{2E64E4F9-BAE7-4981-B8D5-682D0A10B8B1}" dt="2025-02-03T23:39:27.451" v="184" actId="20577"/>
          <ac:graphicFrameMkLst>
            <pc:docMk/>
            <pc:sldMk cId="2241968852" sldId="285"/>
            <ac:graphicFrameMk id="11" creationId="{7B569677-0C14-5E67-A5C9-E93DED05F772}"/>
          </ac:graphicFrameMkLst>
        </pc:graphicFrameChg>
      </pc:sldChg>
      <pc:sldChg chg="modSp mod">
        <pc:chgData name="Neemias Informatica Lima" userId="b77af7bd85500281" providerId="LiveId" clId="{2E64E4F9-BAE7-4981-B8D5-682D0A10B8B1}" dt="2025-02-03T23:40:34.435" v="205"/>
        <pc:sldMkLst>
          <pc:docMk/>
          <pc:sldMk cId="1959249856" sldId="286"/>
        </pc:sldMkLst>
        <pc:spChg chg="mod">
          <ac:chgData name="Neemias Informatica Lima" userId="b77af7bd85500281" providerId="LiveId" clId="{2E64E4F9-BAE7-4981-B8D5-682D0A10B8B1}" dt="2025-02-03T23:40:01.652" v="194"/>
          <ac:spMkLst>
            <pc:docMk/>
            <pc:sldMk cId="1959249856" sldId="286"/>
            <ac:spMk id="14" creationId="{00000000-0000-0000-0000-000000000000}"/>
          </ac:spMkLst>
        </pc:spChg>
        <pc:graphicFrameChg chg="mod">
          <ac:chgData name="Neemias Informatica Lima" userId="b77af7bd85500281" providerId="LiveId" clId="{2E64E4F9-BAE7-4981-B8D5-682D0A10B8B1}" dt="2025-02-03T23:40:34.435" v="205"/>
          <ac:graphicFrameMkLst>
            <pc:docMk/>
            <pc:sldMk cId="1959249856" sldId="286"/>
            <ac:graphicFrameMk id="11" creationId="{6ED512BB-1F8B-4D9E-259F-890C3457B8A1}"/>
          </ac:graphicFrameMkLst>
        </pc:graphicFrameChg>
      </pc:sldChg>
      <pc:sldChg chg="modSp mod">
        <pc:chgData name="Neemias Informatica Lima" userId="b77af7bd85500281" providerId="LiveId" clId="{2E64E4F9-BAE7-4981-B8D5-682D0A10B8B1}" dt="2025-02-03T23:41:46.566" v="224" actId="20577"/>
        <pc:sldMkLst>
          <pc:docMk/>
          <pc:sldMk cId="2857006406" sldId="287"/>
        </pc:sldMkLst>
        <pc:spChg chg="mod">
          <ac:chgData name="Neemias Informatica Lima" userId="b77af7bd85500281" providerId="LiveId" clId="{2E64E4F9-BAE7-4981-B8D5-682D0A10B8B1}" dt="2025-02-03T23:41:46.566" v="224" actId="20577"/>
          <ac:spMkLst>
            <pc:docMk/>
            <pc:sldMk cId="2857006406" sldId="287"/>
            <ac:spMk id="16" creationId="{28D68641-D640-4BD7-9D5B-B3803DCCF9B3}"/>
          </ac:spMkLst>
        </pc:spChg>
      </pc:sldChg>
      <pc:sldChg chg="modSp mod">
        <pc:chgData name="Neemias Informatica Lima" userId="b77af7bd85500281" providerId="LiveId" clId="{2E64E4F9-BAE7-4981-B8D5-682D0A10B8B1}" dt="2025-02-03T23:35:30.566" v="136" actId="20577"/>
        <pc:sldMkLst>
          <pc:docMk/>
          <pc:sldMk cId="3032827026" sldId="289"/>
        </pc:sldMkLst>
        <pc:spChg chg="mod">
          <ac:chgData name="Neemias Informatica Lima" userId="b77af7bd85500281" providerId="LiveId" clId="{2E64E4F9-BAE7-4981-B8D5-682D0A10B8B1}" dt="2025-02-03T23:35:30.566" v="136" actId="20577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Informatica Lima" userId="b77af7bd85500281" providerId="LiveId" clId="{2E64E4F9-BAE7-4981-B8D5-682D0A10B8B1}" dt="2025-02-03T23:34:28.526" v="124" actId="20577"/>
          <ac:spMkLst>
            <pc:docMk/>
            <pc:sldMk cId="3032827026" sldId="289"/>
            <ac:spMk id="14" creationId="{00000000-0000-0000-0000-000000000000}"/>
          </ac:spMkLst>
        </pc:spChg>
      </pc:sldChg>
      <pc:sldChg chg="modSp mod">
        <pc:chgData name="Neemias Informatica Lima" userId="b77af7bd85500281" providerId="LiveId" clId="{2E64E4F9-BAE7-4981-B8D5-682D0A10B8B1}" dt="2025-02-03T23:38:09.763" v="169" actId="20577"/>
        <pc:sldMkLst>
          <pc:docMk/>
          <pc:sldMk cId="3772032319" sldId="290"/>
        </pc:sldMkLst>
        <pc:spChg chg="mod">
          <ac:chgData name="Neemias Informatica Lima" userId="b77af7bd85500281" providerId="LiveId" clId="{2E64E4F9-BAE7-4981-B8D5-682D0A10B8B1}" dt="2025-02-03T23:38:09.763" v="169" actId="20577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Informatica Lima" userId="b77af7bd85500281" providerId="LiveId" clId="{2E64E4F9-BAE7-4981-B8D5-682D0A10B8B1}" dt="2025-02-03T23:35:52.501" v="146"/>
          <ac:spMkLst>
            <pc:docMk/>
            <pc:sldMk cId="3772032319" sldId="290"/>
            <ac:spMk id="14" creationId="{00000000-0000-0000-0000-000000000000}"/>
          </ac:spMkLst>
        </pc:spChg>
      </pc:sldChg>
      <pc:sldChg chg="modSp mod">
        <pc:chgData name="Neemias Informatica Lima" userId="b77af7bd85500281" providerId="LiveId" clId="{2E64E4F9-BAE7-4981-B8D5-682D0A10B8B1}" dt="2025-02-03T23:39:47.572" v="189"/>
        <pc:sldMkLst>
          <pc:docMk/>
          <pc:sldMk cId="1768216317" sldId="291"/>
        </pc:sldMkLst>
        <pc:spChg chg="mod">
          <ac:chgData name="Neemias Informatica Lima" userId="b77af7bd85500281" providerId="LiveId" clId="{2E64E4F9-BAE7-4981-B8D5-682D0A10B8B1}" dt="2025-02-03T23:39:47.572" v="189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Informatica Lima" userId="b77af7bd85500281" providerId="LiveId" clId="{2E64E4F9-BAE7-4981-B8D5-682D0A10B8B1}" dt="2025-02-03T23:38:37.025" v="177"/>
          <ac:spMkLst>
            <pc:docMk/>
            <pc:sldMk cId="1768216317" sldId="291"/>
            <ac:spMk id="14" creationId="{00000000-0000-0000-0000-000000000000}"/>
          </ac:spMkLst>
        </pc:spChg>
      </pc:sldChg>
      <pc:sldChg chg="modSp mod">
        <pc:chgData name="Neemias Informatica Lima" userId="b77af7bd85500281" providerId="LiveId" clId="{2E64E4F9-BAE7-4981-B8D5-682D0A10B8B1}" dt="2025-02-03T23:40:51.371" v="210"/>
        <pc:sldMkLst>
          <pc:docMk/>
          <pc:sldMk cId="3757265641" sldId="292"/>
        </pc:sldMkLst>
        <pc:spChg chg="mod">
          <ac:chgData name="Neemias Informatica Lima" userId="b77af7bd85500281" providerId="LiveId" clId="{2E64E4F9-BAE7-4981-B8D5-682D0A10B8B1}" dt="2025-02-03T23:40:51.371" v="210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Informatica Lima" userId="b77af7bd85500281" providerId="LiveId" clId="{2E64E4F9-BAE7-4981-B8D5-682D0A10B8B1}" dt="2025-02-03T23:40:07.228" v="201"/>
          <ac:spMkLst>
            <pc:docMk/>
            <pc:sldMk cId="3757265641" sldId="292"/>
            <ac:spMk id="14" creationId="{00000000-0000-0000-0000-000000000000}"/>
          </ac:spMkLst>
        </pc:spChg>
      </pc:sldChg>
      <pc:sldChg chg="modSp mod">
        <pc:chgData name="Neemias Informatica Lima" userId="b77af7bd85500281" providerId="LiveId" clId="{2E64E4F9-BAE7-4981-B8D5-682D0A10B8B1}" dt="2025-02-03T23:41:17.745" v="213"/>
        <pc:sldMkLst>
          <pc:docMk/>
          <pc:sldMk cId="3114938747" sldId="293"/>
        </pc:sldMkLst>
        <pc:spChg chg="mod">
          <ac:chgData name="Neemias Informatica Lima" userId="b77af7bd85500281" providerId="LiveId" clId="{2E64E4F9-BAE7-4981-B8D5-682D0A10B8B1}" dt="2025-02-03T23:41:17.745" v="213"/>
          <ac:spMkLst>
            <pc:docMk/>
            <pc:sldMk cId="3114938747" sldId="293"/>
            <ac:spMk id="16" creationId="{CFC8B9D9-C6ED-4706-A104-65D118A5B7F9}"/>
          </ac:spMkLst>
        </pc:spChg>
      </pc:sldChg>
    </pc:docChg>
  </pc:docChgLst>
  <pc:docChgLst>
    <pc:chgData name="Neemias e Catia Lima" userId="b77af7bd85500281" providerId="LiveId" clId="{9BD10400-1A0A-4E76-B31A-1E27EAB56E75}"/>
    <pc:docChg chg="undo custSel modSld">
      <pc:chgData name="Neemias e Catia Lima" userId="b77af7bd85500281" providerId="LiveId" clId="{9BD10400-1A0A-4E76-B31A-1E27EAB56E75}" dt="2019-10-20T09:48:46.961" v="138"/>
      <pc:docMkLst>
        <pc:docMk/>
      </pc:docMkLst>
      <pc:sldChg chg="addSp delSp modSp">
        <pc:chgData name="Neemias e Catia Lima" userId="b77af7bd85500281" providerId="LiveId" clId="{9BD10400-1A0A-4E76-B31A-1E27EAB56E75}" dt="2019-10-20T09:43:08.258" v="58" actId="20577"/>
        <pc:sldMkLst>
          <pc:docMk/>
          <pc:sldMk cId="2232331225" sldId="280"/>
        </pc:sldMkLst>
      </pc:sldChg>
      <pc:sldChg chg="addSp delSp modSp">
        <pc:chgData name="Neemias e Catia Lima" userId="b77af7bd85500281" providerId="LiveId" clId="{9BD10400-1A0A-4E76-B31A-1E27EAB56E75}" dt="2019-10-20T09:45:07.466" v="88" actId="14100"/>
        <pc:sldMkLst>
          <pc:docMk/>
          <pc:sldMk cId="2103443556" sldId="281"/>
        </pc:sldMkLst>
      </pc:sldChg>
      <pc:sldChg chg="addSp delSp">
        <pc:chgData name="Neemias e Catia Lima" userId="b77af7bd85500281" providerId="LiveId" clId="{9BD10400-1A0A-4E76-B31A-1E27EAB56E75}" dt="2019-10-20T09:46:02.387" v="97"/>
        <pc:sldMkLst>
          <pc:docMk/>
          <pc:sldMk cId="3683219421" sldId="282"/>
        </pc:sldMkLst>
      </pc:sldChg>
      <pc:sldChg chg="addSp delSp">
        <pc:chgData name="Neemias e Catia Lima" userId="b77af7bd85500281" providerId="LiveId" clId="{9BD10400-1A0A-4E76-B31A-1E27EAB56E75}" dt="2019-10-20T09:46:24.341" v="101"/>
        <pc:sldMkLst>
          <pc:docMk/>
          <pc:sldMk cId="3902406419" sldId="283"/>
        </pc:sldMkLst>
      </pc:sldChg>
      <pc:sldChg chg="addSp delSp modSp">
        <pc:chgData name="Neemias e Catia Lima" userId="b77af7bd85500281" providerId="LiveId" clId="{9BD10400-1A0A-4E76-B31A-1E27EAB56E75}" dt="2019-10-20T09:47:19.681" v="110"/>
        <pc:sldMkLst>
          <pc:docMk/>
          <pc:sldMk cId="2424059023" sldId="284"/>
        </pc:sldMkLst>
      </pc:sldChg>
      <pc:sldChg chg="addSp delSp">
        <pc:chgData name="Neemias e Catia Lima" userId="b77af7bd85500281" providerId="LiveId" clId="{9BD10400-1A0A-4E76-B31A-1E27EAB56E75}" dt="2019-10-20T09:47:51.954" v="118"/>
        <pc:sldMkLst>
          <pc:docMk/>
          <pc:sldMk cId="2241968852" sldId="285"/>
        </pc:sldMkLst>
      </pc:sldChg>
      <pc:sldChg chg="addSp delSp">
        <pc:chgData name="Neemias e Catia Lima" userId="b77af7bd85500281" providerId="LiveId" clId="{9BD10400-1A0A-4E76-B31A-1E27EAB56E75}" dt="2019-10-20T09:48:16.268" v="126"/>
        <pc:sldMkLst>
          <pc:docMk/>
          <pc:sldMk cId="1959249856" sldId="286"/>
        </pc:sldMkLst>
      </pc:sldChg>
      <pc:sldChg chg="addSp delSp">
        <pc:chgData name="Neemias e Catia Lima" userId="b77af7bd85500281" providerId="LiveId" clId="{9BD10400-1A0A-4E76-B31A-1E27EAB56E75}" dt="2019-10-20T09:48:46.961" v="138"/>
        <pc:sldMkLst>
          <pc:docMk/>
          <pc:sldMk cId="2857006406" sldId="287"/>
        </pc:sldMkLst>
      </pc:sldChg>
      <pc:sldChg chg="addSp delSp">
        <pc:chgData name="Neemias e Catia Lima" userId="b77af7bd85500281" providerId="LiveId" clId="{9BD10400-1A0A-4E76-B31A-1E27EAB56E75}" dt="2019-10-20T09:45:45.251" v="93"/>
        <pc:sldMkLst>
          <pc:docMk/>
          <pc:sldMk cId="2630436816" sldId="288"/>
        </pc:sldMkLst>
      </pc:sldChg>
      <pc:sldChg chg="addSp delSp">
        <pc:chgData name="Neemias e Catia Lima" userId="b77af7bd85500281" providerId="LiveId" clId="{9BD10400-1A0A-4E76-B31A-1E27EAB56E75}" dt="2019-10-20T09:46:59.832" v="105"/>
        <pc:sldMkLst>
          <pc:docMk/>
          <pc:sldMk cId="3032827026" sldId="289"/>
        </pc:sldMkLst>
      </pc:sldChg>
      <pc:sldChg chg="addSp delSp">
        <pc:chgData name="Neemias e Catia Lima" userId="b77af7bd85500281" providerId="LiveId" clId="{9BD10400-1A0A-4E76-B31A-1E27EAB56E75}" dt="2019-10-20T09:47:36.747" v="114"/>
        <pc:sldMkLst>
          <pc:docMk/>
          <pc:sldMk cId="3772032319" sldId="290"/>
        </pc:sldMkLst>
      </pc:sldChg>
      <pc:sldChg chg="addSp delSp">
        <pc:chgData name="Neemias e Catia Lima" userId="b77af7bd85500281" providerId="LiveId" clId="{9BD10400-1A0A-4E76-B31A-1E27EAB56E75}" dt="2019-10-20T09:48:05.399" v="122"/>
        <pc:sldMkLst>
          <pc:docMk/>
          <pc:sldMk cId="1768216317" sldId="291"/>
        </pc:sldMkLst>
      </pc:sldChg>
      <pc:sldChg chg="addSp delSp">
        <pc:chgData name="Neemias e Catia Lima" userId="b77af7bd85500281" providerId="LiveId" clId="{9BD10400-1A0A-4E76-B31A-1E27EAB56E75}" dt="2019-10-20T09:48:26.858" v="130"/>
        <pc:sldMkLst>
          <pc:docMk/>
          <pc:sldMk cId="3757265641" sldId="292"/>
        </pc:sldMkLst>
      </pc:sldChg>
      <pc:sldChg chg="addSp delSp">
        <pc:chgData name="Neemias e Catia Lima" userId="b77af7bd85500281" providerId="LiveId" clId="{9BD10400-1A0A-4E76-B31A-1E27EAB56E75}" dt="2019-10-20T09:48:37.249" v="134"/>
        <pc:sldMkLst>
          <pc:docMk/>
          <pc:sldMk cId="3114938747" sldId="293"/>
        </pc:sldMkLst>
      </pc:sldChg>
    </pc:docChg>
  </pc:docChgLst>
  <pc:docChgLst>
    <pc:chgData name="Neemias e Catia Lima" userId="b77af7bd85500281" providerId="LiveId" clId="{8BB4A252-31CD-4F97-8301-FAD4CC2062C4}"/>
    <pc:docChg chg="undo redo custSel modSld">
      <pc:chgData name="Neemias e Catia Lima" userId="b77af7bd85500281" providerId="LiveId" clId="{8BB4A252-31CD-4F97-8301-FAD4CC2062C4}" dt="2021-05-04T17:57:58.539" v="211" actId="20577"/>
      <pc:docMkLst>
        <pc:docMk/>
      </pc:docMkLst>
      <pc:sldChg chg="addSp delSp modSp mod">
        <pc:chgData name="Neemias e Catia Lima" userId="b77af7bd85500281" providerId="LiveId" clId="{8BB4A252-31CD-4F97-8301-FAD4CC2062C4}" dt="2021-05-04T17:56:28.902" v="206" actId="14100"/>
        <pc:sldMkLst>
          <pc:docMk/>
          <pc:sldMk cId="3683219421" sldId="282"/>
        </pc:sldMkLst>
      </pc:sldChg>
      <pc:sldChg chg="addSp delSp modSp mod">
        <pc:chgData name="Neemias e Catia Lima" userId="b77af7bd85500281" providerId="LiveId" clId="{8BB4A252-31CD-4F97-8301-FAD4CC2062C4}" dt="2021-05-04T17:55:35.348" v="196"/>
        <pc:sldMkLst>
          <pc:docMk/>
          <pc:sldMk cId="3902406419" sldId="283"/>
        </pc:sldMkLst>
      </pc:sldChg>
      <pc:sldChg chg="modSp mod">
        <pc:chgData name="Neemias e Catia Lima" userId="b77af7bd85500281" providerId="LiveId" clId="{8BB4A252-31CD-4F97-8301-FAD4CC2062C4}" dt="2021-05-04T17:46:22.208" v="95" actId="20577"/>
        <pc:sldMkLst>
          <pc:docMk/>
          <pc:sldMk cId="2424059023" sldId="284"/>
        </pc:sldMkLst>
      </pc:sldChg>
      <pc:sldChg chg="modSp mod">
        <pc:chgData name="Neemias e Catia Lima" userId="b77af7bd85500281" providerId="LiveId" clId="{8BB4A252-31CD-4F97-8301-FAD4CC2062C4}" dt="2021-05-04T17:48:33.282" v="119" actId="313"/>
        <pc:sldMkLst>
          <pc:docMk/>
          <pc:sldMk cId="2241968852" sldId="285"/>
        </pc:sldMkLst>
      </pc:sldChg>
      <pc:sldChg chg="addSp delSp modSp mod">
        <pc:chgData name="Neemias e Catia Lima" userId="b77af7bd85500281" providerId="LiveId" clId="{8BB4A252-31CD-4F97-8301-FAD4CC2062C4}" dt="2021-05-04T17:57:58.539" v="211" actId="20577"/>
        <pc:sldMkLst>
          <pc:docMk/>
          <pc:sldMk cId="1959249856" sldId="286"/>
        </pc:sldMkLst>
      </pc:sldChg>
      <pc:sldChg chg="modSp mod">
        <pc:chgData name="Neemias e Catia Lima" userId="b77af7bd85500281" providerId="LiveId" clId="{8BB4A252-31CD-4F97-8301-FAD4CC2062C4}" dt="2021-05-04T17:52:38.775" v="178" actId="20577"/>
        <pc:sldMkLst>
          <pc:docMk/>
          <pc:sldMk cId="2857006406" sldId="287"/>
        </pc:sldMkLst>
      </pc:sldChg>
      <pc:sldChg chg="addSp delSp modSp mod">
        <pc:chgData name="Neemias e Catia Lima" userId="b77af7bd85500281" providerId="LiveId" clId="{8BB4A252-31CD-4F97-8301-FAD4CC2062C4}" dt="2021-05-04T17:57:01.301" v="210"/>
        <pc:sldMkLst>
          <pc:docMk/>
          <pc:sldMk cId="2630436816" sldId="288"/>
        </pc:sldMkLst>
      </pc:sldChg>
      <pc:sldChg chg="addSp delSp modSp mod">
        <pc:chgData name="Neemias e Catia Lima" userId="b77af7bd85500281" providerId="LiveId" clId="{8BB4A252-31CD-4F97-8301-FAD4CC2062C4}" dt="2021-05-04T17:55:29.838" v="194" actId="1440"/>
        <pc:sldMkLst>
          <pc:docMk/>
          <pc:sldMk cId="3032827026" sldId="289"/>
        </pc:sldMkLst>
      </pc:sldChg>
      <pc:sldChg chg="modSp mod">
        <pc:chgData name="Neemias e Catia Lima" userId="b77af7bd85500281" providerId="LiveId" clId="{8BB4A252-31CD-4F97-8301-FAD4CC2062C4}" dt="2021-05-04T17:47:00.358" v="104" actId="20577"/>
        <pc:sldMkLst>
          <pc:docMk/>
          <pc:sldMk cId="3772032319" sldId="290"/>
        </pc:sldMkLst>
      </pc:sldChg>
      <pc:sldChg chg="modSp mod">
        <pc:chgData name="Neemias e Catia Lima" userId="b77af7bd85500281" providerId="LiveId" clId="{8BB4A252-31CD-4F97-8301-FAD4CC2062C4}" dt="2021-05-04T17:49:14.613" v="126"/>
        <pc:sldMkLst>
          <pc:docMk/>
          <pc:sldMk cId="1768216317" sldId="291"/>
        </pc:sldMkLst>
      </pc:sldChg>
      <pc:sldChg chg="addSp delSp modSp mod">
        <pc:chgData name="Neemias e Catia Lima" userId="b77af7bd85500281" providerId="LiveId" clId="{8BB4A252-31CD-4F97-8301-FAD4CC2062C4}" dt="2021-05-04T17:53:58.240" v="185" actId="1440"/>
        <pc:sldMkLst>
          <pc:docMk/>
          <pc:sldMk cId="3757265641" sldId="292"/>
        </pc:sldMkLst>
      </pc:sldChg>
      <pc:sldChg chg="modSp mod">
        <pc:chgData name="Neemias e Catia Lima" userId="b77af7bd85500281" providerId="LiveId" clId="{8BB4A252-31CD-4F97-8301-FAD4CC2062C4}" dt="2021-05-04T17:51:55.987" v="172" actId="20577"/>
        <pc:sldMkLst>
          <pc:docMk/>
          <pc:sldMk cId="3114938747" sldId="293"/>
        </pc:sldMkLst>
      </pc:sldChg>
    </pc:docChg>
  </pc:docChgLst>
  <pc:docChgLst>
    <pc:chgData name="Neemias Informatica Lima" userId="b77af7bd85500281" providerId="LiveId" clId="{55141655-6CA5-4E28-A27F-E9EA1826681A}"/>
    <pc:docChg chg="undo redo custSel modSld">
      <pc:chgData name="Neemias Informatica Lima" userId="b77af7bd85500281" providerId="LiveId" clId="{55141655-6CA5-4E28-A27F-E9EA1826681A}" dt="2025-02-06T10:47:12.823" v="218" actId="6549"/>
      <pc:docMkLst>
        <pc:docMk/>
      </pc:docMkLst>
      <pc:sldChg chg="addSp delSp modSp mod">
        <pc:chgData name="Neemias Informatica Lima" userId="b77af7bd85500281" providerId="LiveId" clId="{55141655-6CA5-4E28-A27F-E9EA1826681A}" dt="2025-02-06T10:20:11.951" v="28"/>
        <pc:sldMkLst>
          <pc:docMk/>
          <pc:sldMk cId="2232331225" sldId="280"/>
        </pc:sldMkLst>
        <pc:spChg chg="mod">
          <ac:chgData name="Neemias Informatica Lima" userId="b77af7bd85500281" providerId="LiveId" clId="{55141655-6CA5-4E28-A27F-E9EA1826681A}" dt="2025-02-06T10:19:33.217" v="18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Informatica Lima" userId="b77af7bd85500281" providerId="LiveId" clId="{55141655-6CA5-4E28-A27F-E9EA1826681A}" dt="2025-02-06T10:19:00.301" v="9" actId="20577"/>
          <ac:spMkLst>
            <pc:docMk/>
            <pc:sldMk cId="2232331225" sldId="280"/>
            <ac:spMk id="7" creationId="{00000000-0000-0000-0000-000000000000}"/>
          </ac:spMkLst>
        </pc:spChg>
        <pc:spChg chg="mod">
          <ac:chgData name="Neemias Informatica Lima" userId="b77af7bd85500281" providerId="LiveId" clId="{55141655-6CA5-4E28-A27F-E9EA1826681A}" dt="2025-02-06T10:19:52.947" v="25" actId="6549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Informatica Lima" userId="b77af7bd85500281" providerId="LiveId" clId="{55141655-6CA5-4E28-A27F-E9EA1826681A}" dt="2025-02-06T10:18:55.498" v="5" actId="20577"/>
          <ac:spMkLst>
            <pc:docMk/>
            <pc:sldMk cId="2232331225" sldId="280"/>
            <ac:spMk id="11" creationId="{00000000-0000-0000-0000-000000000000}"/>
          </ac:spMkLst>
        </pc:spChg>
        <pc:spChg chg="mod">
          <ac:chgData name="Neemias Informatica Lima" userId="b77af7bd85500281" providerId="LiveId" clId="{55141655-6CA5-4E28-A27F-E9EA1826681A}" dt="2025-02-06T10:20:11.951" v="28"/>
          <ac:spMkLst>
            <pc:docMk/>
            <pc:sldMk cId="2232331225" sldId="280"/>
            <ac:spMk id="16" creationId="{00000000-0000-0000-0000-000000000000}"/>
          </ac:spMkLst>
        </pc:spChg>
      </pc:sldChg>
      <pc:sldChg chg="addSp delSp modSp mod">
        <pc:chgData name="Neemias Informatica Lima" userId="b77af7bd85500281" providerId="LiveId" clId="{55141655-6CA5-4E28-A27F-E9EA1826681A}" dt="2025-02-06T10:23:29.546" v="83" actId="6549"/>
        <pc:sldMkLst>
          <pc:docMk/>
          <pc:sldMk cId="2103443556" sldId="281"/>
        </pc:sldMkLst>
        <pc:spChg chg="mod">
          <ac:chgData name="Neemias Informatica Lima" userId="b77af7bd85500281" providerId="LiveId" clId="{55141655-6CA5-4E28-A27F-E9EA1826681A}" dt="2025-02-06T10:23:29.546" v="83" actId="6549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Informatica Lima" userId="b77af7bd85500281" providerId="LiveId" clId="{55141655-6CA5-4E28-A27F-E9EA1826681A}" dt="2025-02-06T10:20:27.230" v="30" actId="20577"/>
          <ac:spMkLst>
            <pc:docMk/>
            <pc:sldMk cId="2103443556" sldId="281"/>
            <ac:spMk id="11" creationId="{00000000-0000-0000-0000-000000000000}"/>
          </ac:spMkLst>
        </pc:spChg>
        <pc:spChg chg="mod">
          <ac:chgData name="Neemias Informatica Lima" userId="b77af7bd85500281" providerId="LiveId" clId="{55141655-6CA5-4E28-A27F-E9EA1826681A}" dt="2025-02-06T10:20:55.901" v="38"/>
          <ac:spMkLst>
            <pc:docMk/>
            <pc:sldMk cId="2103443556" sldId="281"/>
            <ac:spMk id="18" creationId="{00000000-0000-0000-0000-000000000000}"/>
          </ac:spMkLst>
        </pc:spChg>
      </pc:sldChg>
      <pc:sldChg chg="addSp delSp modSp mod">
        <pc:chgData name="Neemias Informatica Lima" userId="b77af7bd85500281" providerId="LiveId" clId="{55141655-6CA5-4E28-A27F-E9EA1826681A}" dt="2025-02-06T10:25:13.275" v="104" actId="20577"/>
        <pc:sldMkLst>
          <pc:docMk/>
          <pc:sldMk cId="3683219421" sldId="282"/>
        </pc:sldMkLst>
        <pc:spChg chg="mod">
          <ac:chgData name="Neemias Informatica Lima" userId="b77af7bd85500281" providerId="LiveId" clId="{55141655-6CA5-4E28-A27F-E9EA1826681A}" dt="2025-02-06T10:25:13.275" v="104" actId="20577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Informatica Lima" userId="b77af7bd85500281" providerId="LiveId" clId="{55141655-6CA5-4E28-A27F-E9EA1826681A}" dt="2025-02-06T10:23:48.457" v="91"/>
          <ac:spMkLst>
            <pc:docMk/>
            <pc:sldMk cId="3683219421" sldId="282"/>
            <ac:spMk id="14" creationId="{00000000-0000-0000-0000-000000000000}"/>
          </ac:spMkLst>
        </pc:spChg>
      </pc:sldChg>
      <pc:sldChg chg="addSp delSp modSp mod">
        <pc:chgData name="Neemias Informatica Lima" userId="b77af7bd85500281" providerId="LiveId" clId="{55141655-6CA5-4E28-A27F-E9EA1826681A}" dt="2025-02-06T10:26:23.643" v="129" actId="20577"/>
        <pc:sldMkLst>
          <pc:docMk/>
          <pc:sldMk cId="3902406419" sldId="283"/>
        </pc:sldMkLst>
        <pc:spChg chg="mod">
          <ac:chgData name="Neemias Informatica Lima" userId="b77af7bd85500281" providerId="LiveId" clId="{55141655-6CA5-4E28-A27F-E9EA1826681A}" dt="2025-02-06T10:25:26.878" v="109"/>
          <ac:spMkLst>
            <pc:docMk/>
            <pc:sldMk cId="3902406419" sldId="283"/>
            <ac:spMk id="14" creationId="{00000000-0000-0000-0000-000000000000}"/>
          </ac:spMkLst>
        </pc:spChg>
        <pc:graphicFrameChg chg="mod">
          <ac:chgData name="Neemias Informatica Lima" userId="b77af7bd85500281" providerId="LiveId" clId="{55141655-6CA5-4E28-A27F-E9EA1826681A}" dt="2025-02-06T10:26:23.643" v="129" actId="20577"/>
          <ac:graphicFrameMkLst>
            <pc:docMk/>
            <pc:sldMk cId="3902406419" sldId="283"/>
            <ac:graphicFrameMk id="24" creationId="{0F198D75-37F6-0046-1A93-BAF29A6A8139}"/>
          </ac:graphicFrameMkLst>
        </pc:graphicFrameChg>
      </pc:sldChg>
      <pc:sldChg chg="addSp delSp modSp mod">
        <pc:chgData name="Neemias Informatica Lima" userId="b77af7bd85500281" providerId="LiveId" clId="{55141655-6CA5-4E28-A27F-E9EA1826681A}" dt="2025-02-06T10:28:01.345" v="153" actId="20577"/>
        <pc:sldMkLst>
          <pc:docMk/>
          <pc:sldMk cId="2424059023" sldId="284"/>
        </pc:sldMkLst>
        <pc:spChg chg="mod">
          <ac:chgData name="Neemias Informatica Lima" userId="b77af7bd85500281" providerId="LiveId" clId="{55141655-6CA5-4E28-A27F-E9EA1826681A}" dt="2025-02-06T10:27:31.462" v="149" actId="20577"/>
          <ac:spMkLst>
            <pc:docMk/>
            <pc:sldMk cId="2424059023" sldId="284"/>
            <ac:spMk id="14" creationId="{00000000-0000-0000-0000-000000000000}"/>
          </ac:spMkLst>
        </pc:spChg>
        <pc:graphicFrameChg chg="mod">
          <ac:chgData name="Neemias Informatica Lima" userId="b77af7bd85500281" providerId="LiveId" clId="{55141655-6CA5-4E28-A27F-E9EA1826681A}" dt="2025-02-06T10:28:01.345" v="153" actId="20577"/>
          <ac:graphicFrameMkLst>
            <pc:docMk/>
            <pc:sldMk cId="2424059023" sldId="284"/>
            <ac:graphicFrameMk id="23" creationId="{0F7B369B-26CC-C133-ADA7-C66603F93153}"/>
          </ac:graphicFrameMkLst>
        </pc:graphicFrameChg>
      </pc:sldChg>
      <pc:sldChg chg="addSp delSp modSp mod">
        <pc:chgData name="Neemias Informatica Lima" userId="b77af7bd85500281" providerId="LiveId" clId="{55141655-6CA5-4E28-A27F-E9EA1826681A}" dt="2025-02-06T10:29:45.746" v="172"/>
        <pc:sldMkLst>
          <pc:docMk/>
          <pc:sldMk cId="2241968852" sldId="285"/>
        </pc:sldMkLst>
        <pc:spChg chg="mod">
          <ac:chgData name="Neemias Informatica Lima" userId="b77af7bd85500281" providerId="LiveId" clId="{55141655-6CA5-4E28-A27F-E9EA1826681A}" dt="2025-02-06T10:28:56.776" v="167" actId="20577"/>
          <ac:spMkLst>
            <pc:docMk/>
            <pc:sldMk cId="2241968852" sldId="285"/>
            <ac:spMk id="14" creationId="{00000000-0000-0000-0000-000000000000}"/>
          </ac:spMkLst>
        </pc:spChg>
        <pc:graphicFrameChg chg="mod">
          <ac:chgData name="Neemias Informatica Lima" userId="b77af7bd85500281" providerId="LiveId" clId="{55141655-6CA5-4E28-A27F-E9EA1826681A}" dt="2025-02-06T10:29:45.746" v="172"/>
          <ac:graphicFrameMkLst>
            <pc:docMk/>
            <pc:sldMk cId="2241968852" sldId="285"/>
            <ac:graphicFrameMk id="11" creationId="{7B569677-0C14-5E67-A5C9-E93DED05F772}"/>
          </ac:graphicFrameMkLst>
        </pc:graphicFrameChg>
      </pc:sldChg>
      <pc:sldChg chg="addSp delSp modSp mod">
        <pc:chgData name="Neemias Informatica Lima" userId="b77af7bd85500281" providerId="LiveId" clId="{55141655-6CA5-4E28-A27F-E9EA1826681A}" dt="2025-02-06T10:32:10.311" v="189"/>
        <pc:sldMkLst>
          <pc:docMk/>
          <pc:sldMk cId="1959249856" sldId="286"/>
        </pc:sldMkLst>
        <pc:spChg chg="mod">
          <ac:chgData name="Neemias Informatica Lima" userId="b77af7bd85500281" providerId="LiveId" clId="{55141655-6CA5-4E28-A27F-E9EA1826681A}" dt="2025-02-06T10:30:17.106" v="178"/>
          <ac:spMkLst>
            <pc:docMk/>
            <pc:sldMk cId="1959249856" sldId="286"/>
            <ac:spMk id="14" creationId="{00000000-0000-0000-0000-000000000000}"/>
          </ac:spMkLst>
        </pc:spChg>
        <pc:graphicFrameChg chg="mod">
          <ac:chgData name="Neemias Informatica Lima" userId="b77af7bd85500281" providerId="LiveId" clId="{55141655-6CA5-4E28-A27F-E9EA1826681A}" dt="2025-02-06T10:32:10.311" v="189"/>
          <ac:graphicFrameMkLst>
            <pc:docMk/>
            <pc:sldMk cId="1959249856" sldId="286"/>
            <ac:graphicFrameMk id="11" creationId="{6ED512BB-1F8B-4D9E-259F-890C3457B8A1}"/>
          </ac:graphicFrameMkLst>
        </pc:graphicFrameChg>
      </pc:sldChg>
      <pc:sldChg chg="addSp delSp modSp mod">
        <pc:chgData name="Neemias Informatica Lima" userId="b77af7bd85500281" providerId="LiveId" clId="{55141655-6CA5-4E28-A27F-E9EA1826681A}" dt="2025-02-06T10:47:12.823" v="218" actId="6549"/>
        <pc:sldMkLst>
          <pc:docMk/>
          <pc:sldMk cId="2857006406" sldId="287"/>
        </pc:sldMkLst>
        <pc:spChg chg="mod">
          <ac:chgData name="Neemias Informatica Lima" userId="b77af7bd85500281" providerId="LiveId" clId="{55141655-6CA5-4E28-A27F-E9EA1826681A}" dt="2025-02-06T10:47:12.823" v="218" actId="6549"/>
          <ac:spMkLst>
            <pc:docMk/>
            <pc:sldMk cId="2857006406" sldId="287"/>
            <ac:spMk id="16" creationId="{28D68641-D640-4BD7-9D5B-B3803DCCF9B3}"/>
          </ac:spMkLst>
        </pc:spChg>
      </pc:sldChg>
      <pc:sldChg chg="addSp delSp modSp mod">
        <pc:chgData name="Neemias Informatica Lima" userId="b77af7bd85500281" providerId="LiveId" clId="{55141655-6CA5-4E28-A27F-E9EA1826681A}" dt="2025-02-06T10:24:17.777" v="95"/>
        <pc:sldMkLst>
          <pc:docMk/>
          <pc:sldMk cId="2630436816" sldId="288"/>
        </pc:sldMkLst>
        <pc:spChg chg="mod">
          <ac:chgData name="Neemias Informatica Lima" userId="b77af7bd85500281" providerId="LiveId" clId="{55141655-6CA5-4E28-A27F-E9EA1826681A}" dt="2025-02-06T10:23:43.812" v="88"/>
          <ac:spMkLst>
            <pc:docMk/>
            <pc:sldMk cId="2630436816" sldId="288"/>
            <ac:spMk id="14" creationId="{00000000-0000-0000-0000-000000000000}"/>
          </ac:spMkLst>
        </pc:spChg>
        <pc:graphicFrameChg chg="mod">
          <ac:chgData name="Neemias Informatica Lima" userId="b77af7bd85500281" providerId="LiveId" clId="{55141655-6CA5-4E28-A27F-E9EA1826681A}" dt="2025-02-06T10:24:17.777" v="95"/>
          <ac:graphicFrameMkLst>
            <pc:docMk/>
            <pc:sldMk cId="2630436816" sldId="288"/>
            <ac:graphicFrameMk id="11" creationId="{4CAB532F-3032-1305-E4A2-4F59C9A47543}"/>
          </ac:graphicFrameMkLst>
        </pc:graphicFrameChg>
      </pc:sldChg>
      <pc:sldChg chg="addSp delSp modSp mod">
        <pc:chgData name="Neemias Informatica Lima" userId="b77af7bd85500281" providerId="LiveId" clId="{55141655-6CA5-4E28-A27F-E9EA1826681A}" dt="2025-02-06T10:26:49.343" v="135" actId="6549"/>
        <pc:sldMkLst>
          <pc:docMk/>
          <pc:sldMk cId="3032827026" sldId="289"/>
        </pc:sldMkLst>
        <pc:spChg chg="mod">
          <ac:chgData name="Neemias Informatica Lima" userId="b77af7bd85500281" providerId="LiveId" clId="{55141655-6CA5-4E28-A27F-E9EA1826681A}" dt="2025-02-06T10:26:49.343" v="135" actId="6549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Informatica Lima" userId="b77af7bd85500281" providerId="LiveId" clId="{55141655-6CA5-4E28-A27F-E9EA1826681A}" dt="2025-02-06T10:25:38.654" v="116"/>
          <ac:spMkLst>
            <pc:docMk/>
            <pc:sldMk cId="3032827026" sldId="289"/>
            <ac:spMk id="14" creationId="{00000000-0000-0000-0000-000000000000}"/>
          </ac:spMkLst>
        </pc:spChg>
      </pc:sldChg>
      <pc:sldChg chg="addSp delSp modSp mod">
        <pc:chgData name="Neemias Informatica Lima" userId="b77af7bd85500281" providerId="LiveId" clId="{55141655-6CA5-4E28-A27F-E9EA1826681A}" dt="2025-02-06T10:28:30.579" v="160" actId="20577"/>
        <pc:sldMkLst>
          <pc:docMk/>
          <pc:sldMk cId="3772032319" sldId="290"/>
        </pc:sldMkLst>
        <pc:spChg chg="mod">
          <ac:chgData name="Neemias Informatica Lima" userId="b77af7bd85500281" providerId="LiveId" clId="{55141655-6CA5-4E28-A27F-E9EA1826681A}" dt="2025-02-06T10:28:30.579" v="160" actId="20577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Informatica Lima" userId="b77af7bd85500281" providerId="LiveId" clId="{55141655-6CA5-4E28-A27F-E9EA1826681A}" dt="2025-02-06T10:27:36.358" v="150" actId="20577"/>
          <ac:spMkLst>
            <pc:docMk/>
            <pc:sldMk cId="3772032319" sldId="290"/>
            <ac:spMk id="14" creationId="{00000000-0000-0000-0000-000000000000}"/>
          </ac:spMkLst>
        </pc:spChg>
      </pc:sldChg>
      <pc:sldChg chg="addSp delSp modSp mod">
        <pc:chgData name="Neemias Informatica Lima" userId="b77af7bd85500281" providerId="LiveId" clId="{55141655-6CA5-4E28-A27F-E9EA1826681A}" dt="2025-02-06T10:30:02.746" v="175"/>
        <pc:sldMkLst>
          <pc:docMk/>
          <pc:sldMk cId="1768216317" sldId="291"/>
        </pc:sldMkLst>
        <pc:spChg chg="mod">
          <ac:chgData name="Neemias Informatica Lima" userId="b77af7bd85500281" providerId="LiveId" clId="{55141655-6CA5-4E28-A27F-E9EA1826681A}" dt="2025-02-06T10:30:02.746" v="175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Informatica Lima" userId="b77af7bd85500281" providerId="LiveId" clId="{55141655-6CA5-4E28-A27F-E9EA1826681A}" dt="2025-02-06T10:29:07.967" v="168"/>
          <ac:spMkLst>
            <pc:docMk/>
            <pc:sldMk cId="1768216317" sldId="291"/>
            <ac:spMk id="14" creationId="{00000000-0000-0000-0000-000000000000}"/>
          </ac:spMkLst>
        </pc:spChg>
      </pc:sldChg>
      <pc:sldChg chg="addSp delSp modSp mod">
        <pc:chgData name="Neemias Informatica Lima" userId="b77af7bd85500281" providerId="LiveId" clId="{55141655-6CA5-4E28-A27F-E9EA1826681A}" dt="2025-02-06T10:45:49.703" v="194"/>
        <pc:sldMkLst>
          <pc:docMk/>
          <pc:sldMk cId="3757265641" sldId="292"/>
        </pc:sldMkLst>
        <pc:spChg chg="mod">
          <ac:chgData name="Neemias Informatica Lima" userId="b77af7bd85500281" providerId="LiveId" clId="{55141655-6CA5-4E28-A27F-E9EA1826681A}" dt="2025-02-06T10:45:49.703" v="194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Informatica Lima" userId="b77af7bd85500281" providerId="LiveId" clId="{55141655-6CA5-4E28-A27F-E9EA1826681A}" dt="2025-02-06T10:30:26.028" v="183"/>
          <ac:spMkLst>
            <pc:docMk/>
            <pc:sldMk cId="3757265641" sldId="292"/>
            <ac:spMk id="14" creationId="{00000000-0000-0000-0000-000000000000}"/>
          </ac:spMkLst>
        </pc:spChg>
      </pc:sldChg>
      <pc:sldChg chg="addSp delSp modSp mod">
        <pc:chgData name="Neemias Informatica Lima" userId="b77af7bd85500281" providerId="LiveId" clId="{55141655-6CA5-4E28-A27F-E9EA1826681A}" dt="2025-02-06T10:46:36.762" v="205" actId="20577"/>
        <pc:sldMkLst>
          <pc:docMk/>
          <pc:sldMk cId="3114938747" sldId="293"/>
        </pc:sldMkLst>
        <pc:spChg chg="mod">
          <ac:chgData name="Neemias Informatica Lima" userId="b77af7bd85500281" providerId="LiveId" clId="{55141655-6CA5-4E28-A27F-E9EA1826681A}" dt="2025-02-06T10:46:36.762" v="205" actId="20577"/>
          <ac:spMkLst>
            <pc:docMk/>
            <pc:sldMk cId="3114938747" sldId="293"/>
            <ac:spMk id="16" creationId="{CFC8B9D9-C6ED-4706-A104-65D118A5B7F9}"/>
          </ac:spMkLst>
        </pc:spChg>
      </pc:sldChg>
    </pc:docChg>
  </pc:docChgLst>
  <pc:docChgLst>
    <pc:chgData name="Neemias Informatica Lima" userId="b77af7bd85500281" providerId="LiveId" clId="{D67CE145-C70E-4392-98EB-B4E69A88A630}"/>
    <pc:docChg chg="undo redo custSel modSld">
      <pc:chgData name="Neemias Informatica Lima" userId="b77af7bd85500281" providerId="LiveId" clId="{D67CE145-C70E-4392-98EB-B4E69A88A630}" dt="2023-05-05T12:33:39.722" v="294" actId="313"/>
      <pc:docMkLst>
        <pc:docMk/>
      </pc:docMkLst>
      <pc:sldChg chg="addSp delSp modSp mod">
        <pc:chgData name="Neemias Informatica Lima" userId="b77af7bd85500281" providerId="LiveId" clId="{D67CE145-C70E-4392-98EB-B4E69A88A630}" dt="2023-05-05T12:14:33.304" v="64" actId="14100"/>
        <pc:sldMkLst>
          <pc:docMk/>
          <pc:sldMk cId="2232331225" sldId="280"/>
        </pc:sldMkLst>
      </pc:sldChg>
      <pc:sldChg chg="addSp delSp modSp mod">
        <pc:chgData name="Neemias Informatica Lima" userId="b77af7bd85500281" providerId="LiveId" clId="{D67CE145-C70E-4392-98EB-B4E69A88A630}" dt="2023-05-05T12:33:39.722" v="294" actId="313"/>
        <pc:sldMkLst>
          <pc:docMk/>
          <pc:sldMk cId="2103443556" sldId="281"/>
        </pc:sldMkLst>
      </pc:sldChg>
      <pc:sldChg chg="addSp delSp modSp mod">
        <pc:chgData name="Neemias Informatica Lima" userId="b77af7bd85500281" providerId="LiveId" clId="{D67CE145-C70E-4392-98EB-B4E69A88A630}" dt="2023-05-05T12:20:50.708" v="137" actId="313"/>
        <pc:sldMkLst>
          <pc:docMk/>
          <pc:sldMk cId="3683219421" sldId="282"/>
        </pc:sldMkLst>
      </pc:sldChg>
      <pc:sldChg chg="addSp delSp modSp mod">
        <pc:chgData name="Neemias Informatica Lima" userId="b77af7bd85500281" providerId="LiveId" clId="{D67CE145-C70E-4392-98EB-B4E69A88A630}" dt="2023-05-05T12:33:28.109" v="293" actId="313"/>
        <pc:sldMkLst>
          <pc:docMk/>
          <pc:sldMk cId="3902406419" sldId="283"/>
        </pc:sldMkLst>
      </pc:sldChg>
      <pc:sldChg chg="addSp delSp modSp mod">
        <pc:chgData name="Neemias Informatica Lima" userId="b77af7bd85500281" providerId="LiveId" clId="{D67CE145-C70E-4392-98EB-B4E69A88A630}" dt="2023-05-05T12:23:48.040" v="202" actId="20577"/>
        <pc:sldMkLst>
          <pc:docMk/>
          <pc:sldMk cId="2424059023" sldId="284"/>
        </pc:sldMkLst>
      </pc:sldChg>
      <pc:sldChg chg="addSp delSp modSp mod">
        <pc:chgData name="Neemias Informatica Lima" userId="b77af7bd85500281" providerId="LiveId" clId="{D67CE145-C70E-4392-98EB-B4E69A88A630}" dt="2023-05-05T12:25:39.995" v="225" actId="313"/>
        <pc:sldMkLst>
          <pc:docMk/>
          <pc:sldMk cId="2241968852" sldId="285"/>
        </pc:sldMkLst>
      </pc:sldChg>
      <pc:sldChg chg="addSp delSp modSp mod">
        <pc:chgData name="Neemias Informatica Lima" userId="b77af7bd85500281" providerId="LiveId" clId="{D67CE145-C70E-4392-98EB-B4E69A88A630}" dt="2023-05-05T12:32:59.092" v="292" actId="20577"/>
        <pc:sldMkLst>
          <pc:docMk/>
          <pc:sldMk cId="1959249856" sldId="286"/>
        </pc:sldMkLst>
      </pc:sldChg>
      <pc:sldChg chg="addSp delSp modSp mod">
        <pc:chgData name="Neemias Informatica Lima" userId="b77af7bd85500281" providerId="LiveId" clId="{D67CE145-C70E-4392-98EB-B4E69A88A630}" dt="2023-05-05T12:31:07.680" v="279" actId="20577"/>
        <pc:sldMkLst>
          <pc:docMk/>
          <pc:sldMk cId="2857006406" sldId="287"/>
        </pc:sldMkLst>
      </pc:sldChg>
      <pc:sldChg chg="addSp delSp modSp mod">
        <pc:chgData name="Neemias Informatica Lima" userId="b77af7bd85500281" providerId="LiveId" clId="{D67CE145-C70E-4392-98EB-B4E69A88A630}" dt="2023-05-05T12:19:58.691" v="128" actId="20577"/>
        <pc:sldMkLst>
          <pc:docMk/>
          <pc:sldMk cId="2630436816" sldId="288"/>
        </pc:sldMkLst>
      </pc:sldChg>
      <pc:sldChg chg="addSp delSp modSp mod">
        <pc:chgData name="Neemias Informatica Lima" userId="b77af7bd85500281" providerId="LiveId" clId="{D67CE145-C70E-4392-98EB-B4E69A88A630}" dt="2023-05-05T12:22:58.123" v="175"/>
        <pc:sldMkLst>
          <pc:docMk/>
          <pc:sldMk cId="3032827026" sldId="289"/>
        </pc:sldMkLst>
      </pc:sldChg>
      <pc:sldChg chg="addSp delSp modSp mod">
        <pc:chgData name="Neemias Informatica Lima" userId="b77af7bd85500281" providerId="LiveId" clId="{D67CE145-C70E-4392-98EB-B4E69A88A630}" dt="2023-05-05T12:24:30.504" v="205"/>
        <pc:sldMkLst>
          <pc:docMk/>
          <pc:sldMk cId="3772032319" sldId="290"/>
        </pc:sldMkLst>
      </pc:sldChg>
      <pc:sldChg chg="addSp delSp modSp mod">
        <pc:chgData name="Neemias Informatica Lima" userId="b77af7bd85500281" providerId="LiveId" clId="{D67CE145-C70E-4392-98EB-B4E69A88A630}" dt="2023-05-05T12:27:02.431" v="242" actId="14100"/>
        <pc:sldMkLst>
          <pc:docMk/>
          <pc:sldMk cId="1768216317" sldId="291"/>
        </pc:sldMkLst>
      </pc:sldChg>
      <pc:sldChg chg="addSp delSp modSp mod">
        <pc:chgData name="Neemias Informatica Lima" userId="b77af7bd85500281" providerId="LiveId" clId="{D67CE145-C70E-4392-98EB-B4E69A88A630}" dt="2023-05-05T12:29:01.072" v="272" actId="14100"/>
        <pc:sldMkLst>
          <pc:docMk/>
          <pc:sldMk cId="3757265641" sldId="292"/>
        </pc:sldMkLst>
      </pc:sldChg>
      <pc:sldChg chg="addSp delSp modSp mod">
        <pc:chgData name="Neemias Informatica Lima" userId="b77af7bd85500281" providerId="LiveId" clId="{D67CE145-C70E-4392-98EB-B4E69A88A630}" dt="2023-05-05T12:32:40.903" v="290"/>
        <pc:sldMkLst>
          <pc:docMk/>
          <pc:sldMk cId="3114938747" sldId="293"/>
        </pc:sldMkLst>
      </pc:sldChg>
    </pc:docChg>
  </pc:docChgLst>
  <pc:docChgLst>
    <pc:chgData name="Neemias e Catia Lima" userId="b77af7bd85500281" providerId="LiveId" clId="{66E88CED-EB25-4063-A036-6CF037D4BC01}"/>
    <pc:docChg chg="undo redo custSel modSld">
      <pc:chgData name="Neemias e Catia Lima" userId="b77af7bd85500281" providerId="LiveId" clId="{66E88CED-EB25-4063-A036-6CF037D4BC01}" dt="2021-04-25T10:22:17.348" v="138" actId="20577"/>
      <pc:docMkLst>
        <pc:docMk/>
      </pc:docMkLst>
    </pc:docChg>
  </pc:docChgLst>
  <pc:docChgLst>
    <pc:chgData name="Neemias Informatica Lima" userId="b77af7bd85500281" providerId="LiveId" clId="{4CD2CD9C-24F5-4144-96B8-6F849555065D}"/>
    <pc:docChg chg="undo redo custSel modSld">
      <pc:chgData name="Neemias Informatica Lima" userId="b77af7bd85500281" providerId="LiveId" clId="{4CD2CD9C-24F5-4144-96B8-6F849555065D}" dt="2024-08-21T12:04:34.443" v="347" actId="313"/>
      <pc:docMkLst>
        <pc:docMk/>
      </pc:docMkLst>
      <pc:sldChg chg="addSp delSp modSp mod">
        <pc:chgData name="Neemias Informatica Lima" userId="b77af7bd85500281" providerId="LiveId" clId="{4CD2CD9C-24F5-4144-96B8-6F849555065D}" dt="2024-08-21T09:53:52.557" v="52" actId="1076"/>
        <pc:sldMkLst>
          <pc:docMk/>
          <pc:sldMk cId="2232331225" sldId="280"/>
        </pc:sldMkLst>
      </pc:sldChg>
      <pc:sldChg chg="addSp delSp modSp mod">
        <pc:chgData name="Neemias Informatica Lima" userId="b77af7bd85500281" providerId="LiveId" clId="{4CD2CD9C-24F5-4144-96B8-6F849555065D}" dt="2024-08-21T11:26:40.594" v="129" actId="6549"/>
        <pc:sldMkLst>
          <pc:docMk/>
          <pc:sldMk cId="2103443556" sldId="281"/>
        </pc:sldMkLst>
      </pc:sldChg>
      <pc:sldChg chg="addSp delSp modSp mod">
        <pc:chgData name="Neemias Informatica Lima" userId="b77af7bd85500281" providerId="LiveId" clId="{4CD2CD9C-24F5-4144-96B8-6F849555065D}" dt="2024-08-21T11:29:23.221" v="163" actId="6549"/>
        <pc:sldMkLst>
          <pc:docMk/>
          <pc:sldMk cId="3683219421" sldId="282"/>
        </pc:sldMkLst>
      </pc:sldChg>
      <pc:sldChg chg="addSp delSp modSp mod">
        <pc:chgData name="Neemias Informatica Lima" userId="b77af7bd85500281" providerId="LiveId" clId="{4CD2CD9C-24F5-4144-96B8-6F849555065D}" dt="2024-08-21T11:31:34.604" v="191" actId="20577"/>
        <pc:sldMkLst>
          <pc:docMk/>
          <pc:sldMk cId="3902406419" sldId="283"/>
        </pc:sldMkLst>
      </pc:sldChg>
      <pc:sldChg chg="addSp delSp modSp mod">
        <pc:chgData name="Neemias Informatica Lima" userId="b77af7bd85500281" providerId="LiveId" clId="{4CD2CD9C-24F5-4144-96B8-6F849555065D}" dt="2024-08-21T11:35:01.454" v="232" actId="313"/>
        <pc:sldMkLst>
          <pc:docMk/>
          <pc:sldMk cId="2424059023" sldId="284"/>
        </pc:sldMkLst>
      </pc:sldChg>
      <pc:sldChg chg="addSp delSp modSp mod">
        <pc:chgData name="Neemias Informatica Lima" userId="b77af7bd85500281" providerId="LiveId" clId="{4CD2CD9C-24F5-4144-96B8-6F849555065D}" dt="2024-08-21T12:00:52.496" v="322" actId="20577"/>
        <pc:sldMkLst>
          <pc:docMk/>
          <pc:sldMk cId="1959249856" sldId="286"/>
        </pc:sldMkLst>
      </pc:sldChg>
      <pc:sldChg chg="addSp delSp modSp mod">
        <pc:chgData name="Neemias Informatica Lima" userId="b77af7bd85500281" providerId="LiveId" clId="{4CD2CD9C-24F5-4144-96B8-6F849555065D}" dt="2024-08-21T12:04:20.383" v="346" actId="20577"/>
        <pc:sldMkLst>
          <pc:docMk/>
          <pc:sldMk cId="2857006406" sldId="287"/>
        </pc:sldMkLst>
      </pc:sldChg>
      <pc:sldChg chg="addSp delSp modSp mod">
        <pc:chgData name="Neemias Informatica Lima" userId="b77af7bd85500281" providerId="LiveId" clId="{4CD2CD9C-24F5-4144-96B8-6F849555065D}" dt="2024-08-21T11:28:47.002" v="154" actId="20577"/>
        <pc:sldMkLst>
          <pc:docMk/>
          <pc:sldMk cId="2630436816" sldId="288"/>
        </pc:sldMkLst>
      </pc:sldChg>
      <pc:sldChg chg="addSp delSp modSp mod">
        <pc:chgData name="Neemias Informatica Lima" userId="b77af7bd85500281" providerId="LiveId" clId="{4CD2CD9C-24F5-4144-96B8-6F849555065D}" dt="2024-08-21T11:33:22.644" v="196"/>
        <pc:sldMkLst>
          <pc:docMk/>
          <pc:sldMk cId="3032827026" sldId="289"/>
        </pc:sldMkLst>
      </pc:sldChg>
      <pc:sldChg chg="addSp delSp modSp mod">
        <pc:chgData name="Neemias Informatica Lima" userId="b77af7bd85500281" providerId="LiveId" clId="{4CD2CD9C-24F5-4144-96B8-6F849555065D}" dt="2024-08-21T12:04:34.443" v="347" actId="313"/>
        <pc:sldMkLst>
          <pc:docMk/>
          <pc:sldMk cId="3757265641" sldId="292"/>
        </pc:sldMkLst>
      </pc:sldChg>
      <pc:sldChg chg="addSp delSp modSp mod">
        <pc:chgData name="Neemias Informatica Lima" userId="b77af7bd85500281" providerId="LiveId" clId="{4CD2CD9C-24F5-4144-96B8-6F849555065D}" dt="2024-08-21T12:03:51.470" v="333"/>
        <pc:sldMkLst>
          <pc:docMk/>
          <pc:sldMk cId="3114938747" sldId="293"/>
        </pc:sldMkLst>
      </pc:sldChg>
    </pc:docChg>
  </pc:docChgLst>
  <pc:docChgLst>
    <pc:chgData name="Neemias Informatica Lima" userId="b77af7bd85500281" providerId="LiveId" clId="{7800BFF1-6EAE-4D8F-82F2-056FB41E014F}"/>
    <pc:docChg chg="undo redo custSel modSld">
      <pc:chgData name="Neemias Informatica Lima" userId="b77af7bd85500281" providerId="LiveId" clId="{7800BFF1-6EAE-4D8F-82F2-056FB41E014F}" dt="2025-02-06T18:02:36.381" v="223" actId="20577"/>
      <pc:docMkLst>
        <pc:docMk/>
      </pc:docMkLst>
      <pc:sldChg chg="addSp delSp modSp mod">
        <pc:chgData name="Neemias Informatica Lima" userId="b77af7bd85500281" providerId="LiveId" clId="{7800BFF1-6EAE-4D8F-82F2-056FB41E014F}" dt="2025-02-06T17:41:26.365" v="24"/>
        <pc:sldMkLst>
          <pc:docMk/>
          <pc:sldMk cId="2232331225" sldId="280"/>
        </pc:sldMkLst>
        <pc:spChg chg="mod">
          <ac:chgData name="Neemias Informatica Lima" userId="b77af7bd85500281" providerId="LiveId" clId="{7800BFF1-6EAE-4D8F-82F2-056FB41E014F}" dt="2025-02-06T17:40:50.514" v="14" actId="20577"/>
          <ac:spMkLst>
            <pc:docMk/>
            <pc:sldMk cId="2232331225" sldId="280"/>
            <ac:spMk id="7" creationId="{00000000-0000-0000-0000-000000000000}"/>
          </ac:spMkLst>
        </pc:spChg>
        <pc:spChg chg="mod">
          <ac:chgData name="Neemias Informatica Lima" userId="b77af7bd85500281" providerId="LiveId" clId="{7800BFF1-6EAE-4D8F-82F2-056FB41E014F}" dt="2025-02-06T17:41:10.765" v="21" actId="6549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Informatica Lima" userId="b77af7bd85500281" providerId="LiveId" clId="{7800BFF1-6EAE-4D8F-82F2-056FB41E014F}" dt="2025-02-06T17:40:45.849" v="10" actId="20577"/>
          <ac:spMkLst>
            <pc:docMk/>
            <pc:sldMk cId="2232331225" sldId="280"/>
            <ac:spMk id="11" creationId="{00000000-0000-0000-0000-000000000000}"/>
          </ac:spMkLst>
        </pc:spChg>
        <pc:spChg chg="mod">
          <ac:chgData name="Neemias Informatica Lima" userId="b77af7bd85500281" providerId="LiveId" clId="{7800BFF1-6EAE-4D8F-82F2-056FB41E014F}" dt="2025-02-06T17:41:26.365" v="24"/>
          <ac:spMkLst>
            <pc:docMk/>
            <pc:sldMk cId="2232331225" sldId="280"/>
            <ac:spMk id="16" creationId="{00000000-0000-0000-0000-000000000000}"/>
          </ac:spMkLst>
        </pc:spChg>
      </pc:sldChg>
      <pc:sldChg chg="addSp delSp modSp mod">
        <pc:chgData name="Neemias Informatica Lima" userId="b77af7bd85500281" providerId="LiveId" clId="{7800BFF1-6EAE-4D8F-82F2-056FB41E014F}" dt="2025-02-06T17:46:07.019" v="91" actId="313"/>
        <pc:sldMkLst>
          <pc:docMk/>
          <pc:sldMk cId="2103443556" sldId="281"/>
        </pc:sldMkLst>
        <pc:spChg chg="mod">
          <ac:chgData name="Neemias Informatica Lima" userId="b77af7bd85500281" providerId="LiveId" clId="{7800BFF1-6EAE-4D8F-82F2-056FB41E014F}" dt="2025-02-06T17:46:07.019" v="91" actId="313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Informatica Lima" userId="b77af7bd85500281" providerId="LiveId" clId="{7800BFF1-6EAE-4D8F-82F2-056FB41E014F}" dt="2025-02-06T17:42:06.299" v="26" actId="20577"/>
          <ac:spMkLst>
            <pc:docMk/>
            <pc:sldMk cId="2103443556" sldId="281"/>
            <ac:spMk id="11" creationId="{00000000-0000-0000-0000-000000000000}"/>
          </ac:spMkLst>
        </pc:spChg>
        <pc:spChg chg="mod">
          <ac:chgData name="Neemias Informatica Lima" userId="b77af7bd85500281" providerId="LiveId" clId="{7800BFF1-6EAE-4D8F-82F2-056FB41E014F}" dt="2025-02-06T17:42:58.803" v="35"/>
          <ac:spMkLst>
            <pc:docMk/>
            <pc:sldMk cId="2103443556" sldId="281"/>
            <ac:spMk id="18" creationId="{00000000-0000-0000-0000-000000000000}"/>
          </ac:spMkLst>
        </pc:spChg>
      </pc:sldChg>
      <pc:sldChg chg="addSp delSp modSp mod">
        <pc:chgData name="Neemias Informatica Lima" userId="b77af7bd85500281" providerId="LiveId" clId="{7800BFF1-6EAE-4D8F-82F2-056FB41E014F}" dt="2025-02-06T17:47:52.394" v="104" actId="20577"/>
        <pc:sldMkLst>
          <pc:docMk/>
          <pc:sldMk cId="3683219421" sldId="282"/>
        </pc:sldMkLst>
        <pc:spChg chg="mod">
          <ac:chgData name="Neemias Informatica Lima" userId="b77af7bd85500281" providerId="LiveId" clId="{7800BFF1-6EAE-4D8F-82F2-056FB41E014F}" dt="2025-02-06T17:47:52.394" v="104" actId="20577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Informatica Lima" userId="b77af7bd85500281" providerId="LiveId" clId="{7800BFF1-6EAE-4D8F-82F2-056FB41E014F}" dt="2025-02-06T17:46:49.412" v="97"/>
          <ac:spMkLst>
            <pc:docMk/>
            <pc:sldMk cId="3683219421" sldId="282"/>
            <ac:spMk id="14" creationId="{00000000-0000-0000-0000-000000000000}"/>
          </ac:spMkLst>
        </pc:spChg>
      </pc:sldChg>
      <pc:sldChg chg="addSp delSp modSp mod">
        <pc:chgData name="Neemias Informatica Lima" userId="b77af7bd85500281" providerId="LiveId" clId="{7800BFF1-6EAE-4D8F-82F2-056FB41E014F}" dt="2025-02-06T18:02:22.531" v="221" actId="20577"/>
        <pc:sldMkLst>
          <pc:docMk/>
          <pc:sldMk cId="3902406419" sldId="283"/>
        </pc:sldMkLst>
        <pc:spChg chg="mod">
          <ac:chgData name="Neemias Informatica Lima" userId="b77af7bd85500281" providerId="LiveId" clId="{7800BFF1-6EAE-4D8F-82F2-056FB41E014F}" dt="2025-02-06T17:48:09.939" v="109"/>
          <ac:spMkLst>
            <pc:docMk/>
            <pc:sldMk cId="3902406419" sldId="283"/>
            <ac:spMk id="14" creationId="{00000000-0000-0000-0000-000000000000}"/>
          </ac:spMkLst>
        </pc:spChg>
        <pc:graphicFrameChg chg="mod">
          <ac:chgData name="Neemias Informatica Lima" userId="b77af7bd85500281" providerId="LiveId" clId="{7800BFF1-6EAE-4D8F-82F2-056FB41E014F}" dt="2025-02-06T18:02:22.531" v="221" actId="20577"/>
          <ac:graphicFrameMkLst>
            <pc:docMk/>
            <pc:sldMk cId="3902406419" sldId="283"/>
            <ac:graphicFrameMk id="24" creationId="{0F198D75-37F6-0046-1A93-BAF29A6A8139}"/>
          </ac:graphicFrameMkLst>
        </pc:graphicFrameChg>
      </pc:sldChg>
      <pc:sldChg chg="addSp delSp modSp mod">
        <pc:chgData name="Neemias Informatica Lima" userId="b77af7bd85500281" providerId="LiveId" clId="{7800BFF1-6EAE-4D8F-82F2-056FB41E014F}" dt="2025-02-06T17:50:32.114" v="133"/>
        <pc:sldMkLst>
          <pc:docMk/>
          <pc:sldMk cId="2424059023" sldId="284"/>
        </pc:sldMkLst>
        <pc:spChg chg="mod">
          <ac:chgData name="Neemias Informatica Lima" userId="b77af7bd85500281" providerId="LiveId" clId="{7800BFF1-6EAE-4D8F-82F2-056FB41E014F}" dt="2025-02-06T17:50:00.325" v="126"/>
          <ac:spMkLst>
            <pc:docMk/>
            <pc:sldMk cId="2424059023" sldId="284"/>
            <ac:spMk id="14" creationId="{00000000-0000-0000-0000-000000000000}"/>
          </ac:spMkLst>
        </pc:spChg>
        <pc:graphicFrameChg chg="mod">
          <ac:chgData name="Neemias Informatica Lima" userId="b77af7bd85500281" providerId="LiveId" clId="{7800BFF1-6EAE-4D8F-82F2-056FB41E014F}" dt="2025-02-06T17:50:32.114" v="133"/>
          <ac:graphicFrameMkLst>
            <pc:docMk/>
            <pc:sldMk cId="2424059023" sldId="284"/>
            <ac:graphicFrameMk id="23" creationId="{0F7B369B-26CC-C133-ADA7-C66603F93153}"/>
          </ac:graphicFrameMkLst>
        </pc:graphicFrameChg>
      </pc:sldChg>
      <pc:sldChg chg="addSp delSp modSp mod">
        <pc:chgData name="Neemias Informatica Lima" userId="b77af7bd85500281" providerId="LiveId" clId="{7800BFF1-6EAE-4D8F-82F2-056FB41E014F}" dt="2025-02-06T17:54:11.682" v="170" actId="20577"/>
        <pc:sldMkLst>
          <pc:docMk/>
          <pc:sldMk cId="2241968852" sldId="285"/>
        </pc:sldMkLst>
        <pc:spChg chg="mod">
          <ac:chgData name="Neemias Informatica Lima" userId="b77af7bd85500281" providerId="LiveId" clId="{7800BFF1-6EAE-4D8F-82F2-056FB41E014F}" dt="2025-02-06T17:52:36.655" v="147"/>
          <ac:spMkLst>
            <pc:docMk/>
            <pc:sldMk cId="2241968852" sldId="285"/>
            <ac:spMk id="14" creationId="{00000000-0000-0000-0000-000000000000}"/>
          </ac:spMkLst>
        </pc:spChg>
        <pc:graphicFrameChg chg="mod">
          <ac:chgData name="Neemias Informatica Lima" userId="b77af7bd85500281" providerId="LiveId" clId="{7800BFF1-6EAE-4D8F-82F2-056FB41E014F}" dt="2025-02-06T17:54:11.682" v="170" actId="20577"/>
          <ac:graphicFrameMkLst>
            <pc:docMk/>
            <pc:sldMk cId="2241968852" sldId="285"/>
            <ac:graphicFrameMk id="11" creationId="{7B569677-0C14-5E67-A5C9-E93DED05F772}"/>
          </ac:graphicFrameMkLst>
        </pc:graphicFrameChg>
      </pc:sldChg>
      <pc:sldChg chg="addSp delSp modSp mod">
        <pc:chgData name="Neemias Informatica Lima" userId="b77af7bd85500281" providerId="LiveId" clId="{7800BFF1-6EAE-4D8F-82F2-056FB41E014F}" dt="2025-02-06T17:56:09.774" v="196"/>
        <pc:sldMkLst>
          <pc:docMk/>
          <pc:sldMk cId="1959249856" sldId="286"/>
        </pc:sldMkLst>
        <pc:spChg chg="mod">
          <ac:chgData name="Neemias Informatica Lima" userId="b77af7bd85500281" providerId="LiveId" clId="{7800BFF1-6EAE-4D8F-82F2-056FB41E014F}" dt="2025-02-06T17:55:45.063" v="189"/>
          <ac:spMkLst>
            <pc:docMk/>
            <pc:sldMk cId="1959249856" sldId="286"/>
            <ac:spMk id="14" creationId="{00000000-0000-0000-0000-000000000000}"/>
          </ac:spMkLst>
        </pc:spChg>
        <pc:graphicFrameChg chg="mod">
          <ac:chgData name="Neemias Informatica Lima" userId="b77af7bd85500281" providerId="LiveId" clId="{7800BFF1-6EAE-4D8F-82F2-056FB41E014F}" dt="2025-02-06T17:56:09.774" v="196"/>
          <ac:graphicFrameMkLst>
            <pc:docMk/>
            <pc:sldMk cId="1959249856" sldId="286"/>
            <ac:graphicFrameMk id="11" creationId="{6ED512BB-1F8B-4D9E-259F-890C3457B8A1}"/>
          </ac:graphicFrameMkLst>
        </pc:graphicFrameChg>
      </pc:sldChg>
      <pc:sldChg chg="addSp delSp modSp mod">
        <pc:chgData name="Neemias Informatica Lima" userId="b77af7bd85500281" providerId="LiveId" clId="{7800BFF1-6EAE-4D8F-82F2-056FB41E014F}" dt="2025-02-06T17:57:25.108" v="218" actId="20577"/>
        <pc:sldMkLst>
          <pc:docMk/>
          <pc:sldMk cId="2857006406" sldId="287"/>
        </pc:sldMkLst>
        <pc:spChg chg="mod">
          <ac:chgData name="Neemias Informatica Lima" userId="b77af7bd85500281" providerId="LiveId" clId="{7800BFF1-6EAE-4D8F-82F2-056FB41E014F}" dt="2025-02-06T17:57:25.108" v="218" actId="20577"/>
          <ac:spMkLst>
            <pc:docMk/>
            <pc:sldMk cId="2857006406" sldId="287"/>
            <ac:spMk id="16" creationId="{28D68641-D640-4BD7-9D5B-B3803DCCF9B3}"/>
          </ac:spMkLst>
        </pc:spChg>
      </pc:sldChg>
      <pc:sldChg chg="addSp delSp modSp mod">
        <pc:chgData name="Neemias Informatica Lima" userId="b77af7bd85500281" providerId="LiveId" clId="{7800BFF1-6EAE-4D8F-82F2-056FB41E014F}" dt="2025-02-06T18:02:36.381" v="223" actId="20577"/>
        <pc:sldMkLst>
          <pc:docMk/>
          <pc:sldMk cId="2630436816" sldId="288"/>
        </pc:sldMkLst>
        <pc:spChg chg="mod">
          <ac:chgData name="Neemias Informatica Lima" userId="b77af7bd85500281" providerId="LiveId" clId="{7800BFF1-6EAE-4D8F-82F2-056FB41E014F}" dt="2025-02-06T17:46:43.751" v="94"/>
          <ac:spMkLst>
            <pc:docMk/>
            <pc:sldMk cId="2630436816" sldId="288"/>
            <ac:spMk id="14" creationId="{00000000-0000-0000-0000-000000000000}"/>
          </ac:spMkLst>
        </pc:spChg>
        <pc:graphicFrameChg chg="mod">
          <ac:chgData name="Neemias Informatica Lima" userId="b77af7bd85500281" providerId="LiveId" clId="{7800BFF1-6EAE-4D8F-82F2-056FB41E014F}" dt="2025-02-06T18:02:36.381" v="223" actId="20577"/>
          <ac:graphicFrameMkLst>
            <pc:docMk/>
            <pc:sldMk cId="2630436816" sldId="288"/>
            <ac:graphicFrameMk id="11" creationId="{4CAB532F-3032-1305-E4A2-4F59C9A47543}"/>
          </ac:graphicFrameMkLst>
        </pc:graphicFrameChg>
      </pc:sldChg>
      <pc:sldChg chg="addSp delSp modSp mod">
        <pc:chgData name="Neemias Informatica Lima" userId="b77af7bd85500281" providerId="LiveId" clId="{7800BFF1-6EAE-4D8F-82F2-056FB41E014F}" dt="2025-02-06T17:49:46.910" v="121"/>
        <pc:sldMkLst>
          <pc:docMk/>
          <pc:sldMk cId="3032827026" sldId="289"/>
        </pc:sldMkLst>
        <pc:spChg chg="mod">
          <ac:chgData name="Neemias Informatica Lima" userId="b77af7bd85500281" providerId="LiveId" clId="{7800BFF1-6EAE-4D8F-82F2-056FB41E014F}" dt="2025-02-06T17:49:46.910" v="121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Informatica Lima" userId="b77af7bd85500281" providerId="LiveId" clId="{7800BFF1-6EAE-4D8F-82F2-056FB41E014F}" dt="2025-02-06T17:48:16.091" v="112"/>
          <ac:spMkLst>
            <pc:docMk/>
            <pc:sldMk cId="3032827026" sldId="289"/>
            <ac:spMk id="14" creationId="{00000000-0000-0000-0000-000000000000}"/>
          </ac:spMkLst>
        </pc:spChg>
      </pc:sldChg>
      <pc:sldChg chg="addSp delSp modSp mod">
        <pc:chgData name="Neemias Informatica Lima" userId="b77af7bd85500281" providerId="LiveId" clId="{7800BFF1-6EAE-4D8F-82F2-056FB41E014F}" dt="2025-02-06T17:51:18.421" v="142" actId="20577"/>
        <pc:sldMkLst>
          <pc:docMk/>
          <pc:sldMk cId="3772032319" sldId="290"/>
        </pc:sldMkLst>
        <pc:spChg chg="mod">
          <ac:chgData name="Neemias Informatica Lima" userId="b77af7bd85500281" providerId="LiveId" clId="{7800BFF1-6EAE-4D8F-82F2-056FB41E014F}" dt="2025-02-06T17:51:18.421" v="142" actId="20577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Informatica Lima" userId="b77af7bd85500281" providerId="LiveId" clId="{7800BFF1-6EAE-4D8F-82F2-056FB41E014F}" dt="2025-02-06T17:50:05.219" v="129"/>
          <ac:spMkLst>
            <pc:docMk/>
            <pc:sldMk cId="3772032319" sldId="290"/>
            <ac:spMk id="14" creationId="{00000000-0000-0000-0000-000000000000}"/>
          </ac:spMkLst>
        </pc:spChg>
      </pc:sldChg>
      <pc:sldChg chg="addSp delSp modSp mod">
        <pc:chgData name="Neemias Informatica Lima" userId="b77af7bd85500281" providerId="LiveId" clId="{7800BFF1-6EAE-4D8F-82F2-056FB41E014F}" dt="2025-02-06T17:54:55.145" v="184" actId="313"/>
        <pc:sldMkLst>
          <pc:docMk/>
          <pc:sldMk cId="1768216317" sldId="291"/>
        </pc:sldMkLst>
        <pc:spChg chg="mod">
          <ac:chgData name="Neemias Informatica Lima" userId="b77af7bd85500281" providerId="LiveId" clId="{7800BFF1-6EAE-4D8F-82F2-056FB41E014F}" dt="2025-02-06T17:54:55.145" v="184" actId="313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Informatica Lima" userId="b77af7bd85500281" providerId="LiveId" clId="{7800BFF1-6EAE-4D8F-82F2-056FB41E014F}" dt="2025-02-06T17:52:42.187" v="152"/>
          <ac:spMkLst>
            <pc:docMk/>
            <pc:sldMk cId="1768216317" sldId="291"/>
            <ac:spMk id="14" creationId="{00000000-0000-0000-0000-000000000000}"/>
          </ac:spMkLst>
        </pc:spChg>
      </pc:sldChg>
      <pc:sldChg chg="addSp delSp modSp mod">
        <pc:chgData name="Neemias Informatica Lima" userId="b77af7bd85500281" providerId="LiveId" clId="{7800BFF1-6EAE-4D8F-82F2-056FB41E014F}" dt="2025-02-06T18:01:56.847" v="219" actId="20577"/>
        <pc:sldMkLst>
          <pc:docMk/>
          <pc:sldMk cId="3757265641" sldId="292"/>
        </pc:sldMkLst>
        <pc:spChg chg="mod">
          <ac:chgData name="Neemias Informatica Lima" userId="b77af7bd85500281" providerId="LiveId" clId="{7800BFF1-6EAE-4D8F-82F2-056FB41E014F}" dt="2025-02-06T18:01:56.847" v="219" actId="20577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Informatica Lima" userId="b77af7bd85500281" providerId="LiveId" clId="{7800BFF1-6EAE-4D8F-82F2-056FB41E014F}" dt="2025-02-06T17:55:50.077" v="192"/>
          <ac:spMkLst>
            <pc:docMk/>
            <pc:sldMk cId="3757265641" sldId="292"/>
            <ac:spMk id="14" creationId="{00000000-0000-0000-0000-000000000000}"/>
          </ac:spMkLst>
        </pc:spChg>
      </pc:sldChg>
      <pc:sldChg chg="addSp delSp modSp mod">
        <pc:chgData name="Neemias Informatica Lima" userId="b77af7bd85500281" providerId="LiveId" clId="{7800BFF1-6EAE-4D8F-82F2-056FB41E014F}" dt="2025-02-06T17:56:53.643" v="207" actId="313"/>
        <pc:sldMkLst>
          <pc:docMk/>
          <pc:sldMk cId="3114938747" sldId="293"/>
        </pc:sldMkLst>
        <pc:spChg chg="mod">
          <ac:chgData name="Neemias Informatica Lima" userId="b77af7bd85500281" providerId="LiveId" clId="{7800BFF1-6EAE-4D8F-82F2-056FB41E014F}" dt="2025-02-06T17:56:53.643" v="207" actId="313"/>
          <ac:spMkLst>
            <pc:docMk/>
            <pc:sldMk cId="3114938747" sldId="293"/>
            <ac:spMk id="16" creationId="{CFC8B9D9-C6ED-4706-A104-65D118A5B7F9}"/>
          </ac:spMkLst>
        </pc:spChg>
      </pc:sldChg>
    </pc:docChg>
  </pc:docChgLst>
  <pc:docChgLst>
    <pc:chgData name="Neemias e Catia Lima" userId="b77af7bd85500281" providerId="LiveId" clId="{16558AB7-4CD9-49A1-B800-C88292BD748F}"/>
    <pc:docChg chg="modSld">
      <pc:chgData name="Neemias e Catia Lima" userId="b77af7bd85500281" providerId="LiveId" clId="{16558AB7-4CD9-49A1-B800-C88292BD748F}" dt="2019-11-16T09:25:23.488" v="0" actId="1440"/>
      <pc:docMkLst>
        <pc:docMk/>
      </pc:docMkLst>
      <pc:sldChg chg="modSp">
        <pc:chgData name="Neemias e Catia Lima" userId="b77af7bd85500281" providerId="LiveId" clId="{16558AB7-4CD9-49A1-B800-C88292BD748F}" dt="2019-11-16T09:25:23.488" v="0" actId="1440"/>
        <pc:sldMkLst>
          <pc:docMk/>
          <pc:sldMk cId="2232331225" sldId="280"/>
        </pc:sldMkLst>
      </pc:sldChg>
    </pc:docChg>
  </pc:docChgLst>
  <pc:docChgLst>
    <pc:chgData name="Neemias Informatica Lima" userId="b77af7bd85500281" providerId="LiveId" clId="{16213AEF-5566-48D8-AF15-94866D1F301A}"/>
    <pc:docChg chg="undo redo custSel modSld">
      <pc:chgData name="Neemias Informatica Lima" userId="b77af7bd85500281" providerId="LiveId" clId="{16213AEF-5566-48D8-AF15-94866D1F301A}" dt="2023-11-07T20:36:29.759" v="344"/>
      <pc:docMkLst>
        <pc:docMk/>
      </pc:docMkLst>
      <pc:sldChg chg="addSp delSp modSp mod">
        <pc:chgData name="Neemias Informatica Lima" userId="b77af7bd85500281" providerId="LiveId" clId="{16213AEF-5566-48D8-AF15-94866D1F301A}" dt="2023-11-07T20:36:29.759" v="344"/>
        <pc:sldMkLst>
          <pc:docMk/>
          <pc:sldMk cId="2232331225" sldId="280"/>
        </pc:sldMkLst>
      </pc:sldChg>
      <pc:sldChg chg="addSp delSp modSp mod">
        <pc:chgData name="Neemias Informatica Lima" userId="b77af7bd85500281" providerId="LiveId" clId="{16213AEF-5566-48D8-AF15-94866D1F301A}" dt="2023-11-07T20:24:21.435" v="142" actId="20577"/>
        <pc:sldMkLst>
          <pc:docMk/>
          <pc:sldMk cId="2103443556" sldId="281"/>
        </pc:sldMkLst>
      </pc:sldChg>
      <pc:sldChg chg="addSp delSp modSp mod">
        <pc:chgData name="Neemias Informatica Lima" userId="b77af7bd85500281" providerId="LiveId" clId="{16213AEF-5566-48D8-AF15-94866D1F301A}" dt="2023-11-07T20:35:19.125" v="341" actId="20577"/>
        <pc:sldMkLst>
          <pc:docMk/>
          <pc:sldMk cId="3683219421" sldId="282"/>
        </pc:sldMkLst>
      </pc:sldChg>
      <pc:sldChg chg="addSp delSp modSp mod">
        <pc:chgData name="Neemias Informatica Lima" userId="b77af7bd85500281" providerId="LiveId" clId="{16213AEF-5566-48D8-AF15-94866D1F301A}" dt="2023-11-07T20:26:59.041" v="187" actId="6549"/>
        <pc:sldMkLst>
          <pc:docMk/>
          <pc:sldMk cId="3902406419" sldId="283"/>
        </pc:sldMkLst>
      </pc:sldChg>
      <pc:sldChg chg="addSp delSp modSp mod">
        <pc:chgData name="Neemias Informatica Lima" userId="b77af7bd85500281" providerId="LiveId" clId="{16213AEF-5566-48D8-AF15-94866D1F301A}" dt="2023-11-07T20:29:13.335" v="223" actId="6549"/>
        <pc:sldMkLst>
          <pc:docMk/>
          <pc:sldMk cId="2424059023" sldId="284"/>
        </pc:sldMkLst>
      </pc:sldChg>
      <pc:sldChg chg="addSp delSp modSp mod">
        <pc:chgData name="Neemias Informatica Lima" userId="b77af7bd85500281" providerId="LiveId" clId="{16213AEF-5566-48D8-AF15-94866D1F301A}" dt="2023-11-07T20:31:19.475" v="267" actId="20577"/>
        <pc:sldMkLst>
          <pc:docMk/>
          <pc:sldMk cId="2241968852" sldId="285"/>
        </pc:sldMkLst>
      </pc:sldChg>
      <pc:sldChg chg="addSp delSp modSp mod">
        <pc:chgData name="Neemias Informatica Lima" userId="b77af7bd85500281" providerId="LiveId" clId="{16213AEF-5566-48D8-AF15-94866D1F301A}" dt="2023-11-07T20:25:38.161" v="165" actId="20577"/>
        <pc:sldMkLst>
          <pc:docMk/>
          <pc:sldMk cId="2630436816" sldId="288"/>
        </pc:sldMkLst>
      </pc:sldChg>
      <pc:sldChg chg="addSp delSp modSp mod">
        <pc:chgData name="Neemias Informatica Lima" userId="b77af7bd85500281" providerId="LiveId" clId="{16213AEF-5566-48D8-AF15-94866D1F301A}" dt="2023-11-07T20:28:30.223" v="207" actId="6549"/>
        <pc:sldMkLst>
          <pc:docMk/>
          <pc:sldMk cId="3032827026" sldId="289"/>
        </pc:sldMkLst>
      </pc:sldChg>
      <pc:sldChg chg="addSp delSp modSp mod">
        <pc:chgData name="Neemias Informatica Lima" userId="b77af7bd85500281" providerId="LiveId" clId="{16213AEF-5566-48D8-AF15-94866D1F301A}" dt="2023-11-07T20:30:33.398" v="243" actId="6549"/>
        <pc:sldMkLst>
          <pc:docMk/>
          <pc:sldMk cId="3772032319" sldId="290"/>
        </pc:sldMkLst>
      </pc:sldChg>
      <pc:sldChg chg="addSp delSp modSp mod">
        <pc:chgData name="Neemias Informatica Lima" userId="b77af7bd85500281" providerId="LiveId" clId="{16213AEF-5566-48D8-AF15-94866D1F301A}" dt="2023-11-07T20:32:10.873" v="280" actId="313"/>
        <pc:sldMkLst>
          <pc:docMk/>
          <pc:sldMk cId="1768216317" sldId="291"/>
        </pc:sldMkLst>
      </pc:sldChg>
    </pc:docChg>
  </pc:docChgLst>
  <pc:docChgLst>
    <pc:chgData name="Neemias Informatica Lima" userId="b77af7bd85500281" providerId="LiveId" clId="{1428C61E-6512-4404-8F6E-F52468E3ABD1}"/>
    <pc:docChg chg="undo redo custSel modSld">
      <pc:chgData name="Neemias Informatica Lima" userId="b77af7bd85500281" providerId="LiveId" clId="{1428C61E-6512-4404-8F6E-F52468E3ABD1}" dt="2025-02-07T18:07:00.145" v="418" actId="20577"/>
      <pc:docMkLst>
        <pc:docMk/>
      </pc:docMkLst>
      <pc:sldChg chg="addSp delSp modSp mod">
        <pc:chgData name="Neemias Informatica Lima" userId="b77af7bd85500281" providerId="LiveId" clId="{1428C61E-6512-4404-8F6E-F52468E3ABD1}" dt="2025-02-07T17:37:35.396" v="97" actId="6549"/>
        <pc:sldMkLst>
          <pc:docMk/>
          <pc:sldMk cId="2103443556" sldId="281"/>
        </pc:sldMkLst>
        <pc:spChg chg="mod">
          <ac:chgData name="Neemias Informatica Lima" userId="b77af7bd85500281" providerId="LiveId" clId="{1428C61E-6512-4404-8F6E-F52468E3ABD1}" dt="2025-02-07T17:37:35.396" v="97" actId="6549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Informatica Lima" userId="b77af7bd85500281" providerId="LiveId" clId="{1428C61E-6512-4404-8F6E-F52468E3ABD1}" dt="2025-02-07T17:34:26.358" v="34" actId="20577"/>
          <ac:spMkLst>
            <pc:docMk/>
            <pc:sldMk cId="2103443556" sldId="281"/>
            <ac:spMk id="11" creationId="{00000000-0000-0000-0000-000000000000}"/>
          </ac:spMkLst>
        </pc:spChg>
        <pc:spChg chg="mod">
          <ac:chgData name="Neemias Informatica Lima" userId="b77af7bd85500281" providerId="LiveId" clId="{1428C61E-6512-4404-8F6E-F52468E3ABD1}" dt="2025-02-07T17:34:08.231" v="32"/>
          <ac:spMkLst>
            <pc:docMk/>
            <pc:sldMk cId="2103443556" sldId="281"/>
            <ac:spMk id="18" creationId="{00000000-0000-0000-0000-000000000000}"/>
          </ac:spMkLst>
        </pc:spChg>
        <pc:picChg chg="add mod">
          <ac:chgData name="Neemias Informatica Lima" userId="b77af7bd85500281" providerId="LiveId" clId="{1428C61E-6512-4404-8F6E-F52468E3ABD1}" dt="2025-02-07T17:34:50.463" v="40" actId="1440"/>
          <ac:picMkLst>
            <pc:docMk/>
            <pc:sldMk cId="2103443556" sldId="281"/>
            <ac:picMk id="2" creationId="{7B0A816F-5F31-1710-ECCC-04AECF168105}"/>
          </ac:picMkLst>
        </pc:picChg>
        <pc:picChg chg="del">
          <ac:chgData name="Neemias Informatica Lima" userId="b77af7bd85500281" providerId="LiveId" clId="{1428C61E-6512-4404-8F6E-F52468E3ABD1}" dt="2025-02-07T17:34:28.501" v="35" actId="478"/>
          <ac:picMkLst>
            <pc:docMk/>
            <pc:sldMk cId="2103443556" sldId="281"/>
            <ac:picMk id="3" creationId="{3DC3DBB8-3482-06EC-1F26-9DEF8D2131F1}"/>
          </ac:picMkLst>
        </pc:picChg>
      </pc:sldChg>
      <pc:sldChg chg="addSp delSp modSp mod">
        <pc:chgData name="Neemias Informatica Lima" userId="b77af7bd85500281" providerId="LiveId" clId="{1428C61E-6512-4404-8F6E-F52468E3ABD1}" dt="2025-02-07T17:40:15.452" v="136" actId="6549"/>
        <pc:sldMkLst>
          <pc:docMk/>
          <pc:sldMk cId="3683219421" sldId="282"/>
        </pc:sldMkLst>
        <pc:spChg chg="add mod">
          <ac:chgData name="Neemias Informatica Lima" userId="b77af7bd85500281" providerId="LiveId" clId="{1428C61E-6512-4404-8F6E-F52468E3ABD1}" dt="2025-02-07T17:35:16.490" v="45"/>
          <ac:spMkLst>
            <pc:docMk/>
            <pc:sldMk cId="3683219421" sldId="282"/>
            <ac:spMk id="2" creationId="{7E5927AB-F728-AE20-1360-7150CE57665E}"/>
          </ac:spMkLst>
        </pc:spChg>
        <pc:spChg chg="del">
          <ac:chgData name="Neemias Informatica Lima" userId="b77af7bd85500281" providerId="LiveId" clId="{1428C61E-6512-4404-8F6E-F52468E3ABD1}" dt="2025-02-07T17:35:16.100" v="44" actId="478"/>
          <ac:spMkLst>
            <pc:docMk/>
            <pc:sldMk cId="3683219421" sldId="282"/>
            <ac:spMk id="4" creationId="{68CDD5B1-B1BD-31C6-FA83-9E86E4B198C4}"/>
          </ac:spMkLst>
        </pc:spChg>
        <pc:spChg chg="add mod">
          <ac:chgData name="Neemias Informatica Lima" userId="b77af7bd85500281" providerId="LiveId" clId="{1428C61E-6512-4404-8F6E-F52468E3ABD1}" dt="2025-02-07T17:35:16.490" v="45"/>
          <ac:spMkLst>
            <pc:docMk/>
            <pc:sldMk cId="3683219421" sldId="282"/>
            <ac:spMk id="5" creationId="{2AC0EE7C-5F22-1140-EC60-FCA9C134F7B6}"/>
          </ac:spMkLst>
        </pc:spChg>
        <pc:spChg chg="del">
          <ac:chgData name="Neemias Informatica Lima" userId="b77af7bd85500281" providerId="LiveId" clId="{1428C61E-6512-4404-8F6E-F52468E3ABD1}" dt="2025-02-07T17:35:16.100" v="44" actId="478"/>
          <ac:spMkLst>
            <pc:docMk/>
            <pc:sldMk cId="3683219421" sldId="282"/>
            <ac:spMk id="6" creationId="{1FDAB127-3BC2-BAF9-2C0D-284807CB6264}"/>
          </ac:spMkLst>
        </pc:spChg>
        <pc:spChg chg="mod">
          <ac:chgData name="Neemias Informatica Lima" userId="b77af7bd85500281" providerId="LiveId" clId="{1428C61E-6512-4404-8F6E-F52468E3ABD1}" dt="2025-02-07T17:40:15.452" v="136" actId="6549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Informatica Lima" userId="b77af7bd85500281" providerId="LiveId" clId="{1428C61E-6512-4404-8F6E-F52468E3ABD1}" dt="2025-02-07T17:37:50.071" v="105"/>
          <ac:spMkLst>
            <pc:docMk/>
            <pc:sldMk cId="3683219421" sldId="282"/>
            <ac:spMk id="14" creationId="{00000000-0000-0000-0000-000000000000}"/>
          </ac:spMkLst>
        </pc:spChg>
        <pc:picChg chg="del">
          <ac:chgData name="Neemias Informatica Lima" userId="b77af7bd85500281" providerId="LiveId" clId="{1428C61E-6512-4404-8F6E-F52468E3ABD1}" dt="2025-02-07T17:35:16.100" v="44" actId="478"/>
          <ac:picMkLst>
            <pc:docMk/>
            <pc:sldMk cId="3683219421" sldId="282"/>
            <ac:picMk id="7" creationId="{7D7CA883-3245-2E3C-1FBB-667315531D31}"/>
          </ac:picMkLst>
        </pc:picChg>
        <pc:picChg chg="add mod">
          <ac:chgData name="Neemias Informatica Lima" userId="b77af7bd85500281" providerId="LiveId" clId="{1428C61E-6512-4404-8F6E-F52468E3ABD1}" dt="2025-02-07T17:35:16.490" v="45"/>
          <ac:picMkLst>
            <pc:docMk/>
            <pc:sldMk cId="3683219421" sldId="282"/>
            <ac:picMk id="8" creationId="{87EB5AA1-CD2E-0FE2-D656-4C9365FB8977}"/>
          </ac:picMkLst>
        </pc:picChg>
      </pc:sldChg>
      <pc:sldChg chg="addSp delSp modSp mod">
        <pc:chgData name="Neemias Informatica Lima" userId="b77af7bd85500281" providerId="LiveId" clId="{1428C61E-6512-4404-8F6E-F52468E3ABD1}" dt="2025-02-07T17:38:29.590" v="111" actId="20577"/>
        <pc:sldMkLst>
          <pc:docMk/>
          <pc:sldMk cId="2630436816" sldId="288"/>
        </pc:sldMkLst>
        <pc:spChg chg="add mod">
          <ac:chgData name="Neemias Informatica Lima" userId="b77af7bd85500281" providerId="LiveId" clId="{1428C61E-6512-4404-8F6E-F52468E3ABD1}" dt="2025-02-07T17:35:09.721" v="43"/>
          <ac:spMkLst>
            <pc:docMk/>
            <pc:sldMk cId="2630436816" sldId="288"/>
            <ac:spMk id="2" creationId="{219AD98C-4C57-551B-3F74-F7FA2165EEE3}"/>
          </ac:spMkLst>
        </pc:spChg>
        <pc:spChg chg="add mod">
          <ac:chgData name="Neemias Informatica Lima" userId="b77af7bd85500281" providerId="LiveId" clId="{1428C61E-6512-4404-8F6E-F52468E3ABD1}" dt="2025-02-07T17:35:09.721" v="43"/>
          <ac:spMkLst>
            <pc:docMk/>
            <pc:sldMk cId="2630436816" sldId="288"/>
            <ac:spMk id="3" creationId="{12931840-0907-8967-29B2-B600D730AF4B}"/>
          </ac:spMkLst>
        </pc:spChg>
        <pc:spChg chg="del">
          <ac:chgData name="Neemias Informatica Lima" userId="b77af7bd85500281" providerId="LiveId" clId="{1428C61E-6512-4404-8F6E-F52468E3ABD1}" dt="2025-02-07T17:35:09.307" v="42" actId="478"/>
          <ac:spMkLst>
            <pc:docMk/>
            <pc:sldMk cId="2630436816" sldId="288"/>
            <ac:spMk id="5" creationId="{CE8FB4D9-3472-0C84-54A7-494B1765167F}"/>
          </ac:spMkLst>
        </pc:spChg>
        <pc:spChg chg="del">
          <ac:chgData name="Neemias Informatica Lima" userId="b77af7bd85500281" providerId="LiveId" clId="{1428C61E-6512-4404-8F6E-F52468E3ABD1}" dt="2025-02-07T17:35:09.307" v="42" actId="478"/>
          <ac:spMkLst>
            <pc:docMk/>
            <pc:sldMk cId="2630436816" sldId="288"/>
            <ac:spMk id="6" creationId="{CA811EB1-EDCE-B423-9477-E5DA92EEBC31}"/>
          </ac:spMkLst>
        </pc:spChg>
        <pc:spChg chg="mod">
          <ac:chgData name="Neemias Informatica Lima" userId="b77af7bd85500281" providerId="LiveId" clId="{1428C61E-6512-4404-8F6E-F52468E3ABD1}" dt="2025-02-07T17:37:45.044" v="100"/>
          <ac:spMkLst>
            <pc:docMk/>
            <pc:sldMk cId="2630436816" sldId="288"/>
            <ac:spMk id="14" creationId="{00000000-0000-0000-0000-000000000000}"/>
          </ac:spMkLst>
        </pc:spChg>
        <pc:graphicFrameChg chg="mod">
          <ac:chgData name="Neemias Informatica Lima" userId="b77af7bd85500281" providerId="LiveId" clId="{1428C61E-6512-4404-8F6E-F52468E3ABD1}" dt="2025-02-07T17:38:29.590" v="111" actId="20577"/>
          <ac:graphicFrameMkLst>
            <pc:docMk/>
            <pc:sldMk cId="2630436816" sldId="288"/>
            <ac:graphicFrameMk id="11" creationId="{4CAB532F-3032-1305-E4A2-4F59C9A47543}"/>
          </ac:graphicFrameMkLst>
        </pc:graphicFrameChg>
        <pc:picChg chg="add mod">
          <ac:chgData name="Neemias Informatica Lima" userId="b77af7bd85500281" providerId="LiveId" clId="{1428C61E-6512-4404-8F6E-F52468E3ABD1}" dt="2025-02-07T17:35:09.721" v="43"/>
          <ac:picMkLst>
            <pc:docMk/>
            <pc:sldMk cId="2630436816" sldId="288"/>
            <ac:picMk id="4" creationId="{298712B1-B26B-C78B-B3D5-D68165439647}"/>
          </ac:picMkLst>
        </pc:picChg>
        <pc:picChg chg="del">
          <ac:chgData name="Neemias Informatica Lima" userId="b77af7bd85500281" providerId="LiveId" clId="{1428C61E-6512-4404-8F6E-F52468E3ABD1}" dt="2025-02-07T17:35:09.307" v="42" actId="478"/>
          <ac:picMkLst>
            <pc:docMk/>
            <pc:sldMk cId="2630436816" sldId="288"/>
            <ac:picMk id="7" creationId="{92B7ED73-BE20-B250-00AE-82DCE77931B7}"/>
          </ac:picMkLst>
        </pc:picChg>
      </pc:sldChg>
    </pc:docChg>
  </pc:docChgLst>
  <pc:docChgLst>
    <pc:chgData name="Neemias Informatica Lima" userId="b77af7bd85500281" providerId="LiveId" clId="{6E979F34-F177-4ACC-BB9F-8EC283135287}"/>
    <pc:docChg chg="undo redo custSel modSld">
      <pc:chgData name="Neemias Informatica Lima" userId="b77af7bd85500281" providerId="LiveId" clId="{6E979F34-F177-4ACC-BB9F-8EC283135287}" dt="2025-02-04T00:03:28.653" v="247" actId="6549"/>
      <pc:docMkLst>
        <pc:docMk/>
      </pc:docMkLst>
    </pc:docChg>
  </pc:docChgLst>
  <pc:docChgLst>
    <pc:chgData name="Neemias Informatica Lima" userId="b77af7bd85500281" providerId="LiveId" clId="{23692948-073E-4999-9247-2E5082C9BE2D}"/>
    <pc:docChg chg="undo redo custSel modSld">
      <pc:chgData name="Neemias Informatica Lima" userId="b77af7bd85500281" providerId="LiveId" clId="{23692948-073E-4999-9247-2E5082C9BE2D}" dt="2025-01-30T10:56:18.778" v="261" actId="26606"/>
      <pc:docMkLst>
        <pc:docMk/>
      </pc:docMkLst>
    </pc:docChg>
  </pc:docChgLst>
  <pc:docChgLst>
    <pc:chgData name="Neemias Informatica Lima" userId="b77af7bd85500281" providerId="LiveId" clId="{67D08E85-DA52-4500-9366-709A01A58869}"/>
    <pc:docChg chg="undo redo custSel modSld">
      <pc:chgData name="Neemias Informatica Lima" userId="b77af7bd85500281" providerId="LiveId" clId="{67D08E85-DA52-4500-9366-709A01A58869}" dt="2023-02-12T23:56:13.404" v="255" actId="6549"/>
      <pc:docMkLst>
        <pc:docMk/>
      </pc:docMkLst>
    </pc:docChg>
  </pc:docChgLst>
  <pc:docChgLst>
    <pc:chgData name="Neemias Informatica Lima" userId="b77af7bd85500281" providerId="LiveId" clId="{88520B54-82A9-42A3-BC49-58E043C430AB}"/>
    <pc:docChg chg="undo redo custSel modSld">
      <pc:chgData name="Neemias Informatica Lima" userId="b77af7bd85500281" providerId="LiveId" clId="{88520B54-82A9-42A3-BC49-58E043C430AB}" dt="2022-11-03T00:46:39.210" v="253" actId="20577"/>
      <pc:docMkLst>
        <pc:docMk/>
      </pc:docMkLst>
    </pc:docChg>
  </pc:docChgLst>
  <pc:docChgLst>
    <pc:chgData name="Neemias e Catia Lima" userId="b77af7bd85500281" providerId="LiveId" clId="{C1ABD5EA-79EA-4C20-9877-9384152A0C22}"/>
    <pc:docChg chg="undo custSel modSld">
      <pc:chgData name="Neemias e Catia Lima" userId="b77af7bd85500281" providerId="LiveId" clId="{C1ABD5EA-79EA-4C20-9877-9384152A0C22}" dt="2020-10-29T09:55:12.853" v="328" actId="20577"/>
      <pc:docMkLst>
        <pc:docMk/>
      </pc:docMkLst>
    </pc:docChg>
  </pc:docChgLst>
  <pc:docChgLst>
    <pc:chgData name="Neemias e Catia Lima" userId="b77af7bd85500281" providerId="LiveId" clId="{EF129372-3DF4-423B-A58F-E7438F022423}"/>
    <pc:docChg chg="undo redo custSel modSld">
      <pc:chgData name="Neemias e Catia Lima" userId="b77af7bd85500281" providerId="LiveId" clId="{EF129372-3DF4-423B-A58F-E7438F022423}" dt="2020-11-01T10:21:45.678" v="91" actId="20577"/>
      <pc:docMkLst>
        <pc:docMk/>
      </pc:docMkLst>
    </pc:docChg>
  </pc:docChgLst>
  <pc:docChgLst>
    <pc:chgData name="Neemias Informatica Lima" userId="b77af7bd85500281" providerId="LiveId" clId="{2535BA73-51C6-4271-BC9F-D3B1D250262C}"/>
    <pc:docChg chg="undo redo custSel modSld">
      <pc:chgData name="Neemias Informatica Lima" userId="b77af7bd85500281" providerId="LiveId" clId="{2535BA73-51C6-4271-BC9F-D3B1D250262C}" dt="2025-02-04T21:09:51.896" v="268" actId="6549"/>
      <pc:docMkLst>
        <pc:docMk/>
      </pc:docMkLst>
    </pc:docChg>
  </pc:docChgLst>
  <pc:docChgLst>
    <pc:chgData name="Neemias Informatica Lima" userId="b77af7bd85500281" providerId="LiveId" clId="{56BF5BE4-FF3B-4CCC-A0B5-C53BC9390CAF}"/>
    <pc:docChg chg="undo redo custSel modSld">
      <pc:chgData name="Neemias Informatica Lima" userId="b77af7bd85500281" providerId="LiveId" clId="{56BF5BE4-FF3B-4CCC-A0B5-C53BC9390CAF}" dt="2025-02-08T16:52:13.111" v="211"/>
      <pc:docMkLst>
        <pc:docMk/>
      </pc:docMkLst>
    </pc:docChg>
  </pc:docChgLst>
  <pc:docChgLst>
    <pc:chgData name="Neemias Informatica Lima" userId="b77af7bd85500281" providerId="LiveId" clId="{920A78BE-2E50-421E-BA67-29443AFEB3A2}"/>
    <pc:docChg chg="undo redo custSel modSld">
      <pc:chgData name="Neemias Informatica Lima" userId="b77af7bd85500281" providerId="LiveId" clId="{920A78BE-2E50-421E-BA67-29443AFEB3A2}" dt="2024-11-08T20:36:06.570" v="328" actId="6549"/>
      <pc:docMkLst>
        <pc:docMk/>
      </pc:docMkLst>
    </pc:docChg>
  </pc:docChgLst>
  <pc:docChgLst>
    <pc:chgData name="Neemias e Catia Lima" userId="b77af7bd85500281" providerId="LiveId" clId="{77F20749-B77A-4301-BF25-60421B40E703}"/>
    <pc:docChg chg="undo redo custSel modSld">
      <pc:chgData name="Neemias e Catia Lima" userId="b77af7bd85500281" providerId="LiveId" clId="{77F20749-B77A-4301-BF25-60421B40E703}" dt="2021-02-05T17:08:19.958" v="360" actId="20577"/>
      <pc:docMkLst>
        <pc:docMk/>
      </pc:docMkLst>
    </pc:docChg>
  </pc:docChgLst>
  <pc:docChgLst>
    <pc:chgData name="Neemias Informatica Lima" userId="b77af7bd85500281" providerId="LiveId" clId="{70BF4EFA-C635-4E02-85A4-EE8AA687EAFE}"/>
    <pc:docChg chg="undo redo custSel modSld">
      <pc:chgData name="Neemias Informatica Lima" userId="b77af7bd85500281" providerId="LiveId" clId="{70BF4EFA-C635-4E02-85A4-EE8AA687EAFE}" dt="2023-07-26T00:07:47.547" v="289" actId="20577"/>
      <pc:docMkLst>
        <pc:docMk/>
      </pc:docMkLst>
    </pc:docChg>
  </pc:docChgLst>
  <pc:docChgLst>
    <pc:chgData name="Neemias e Catia Lima" userId="b77af7bd85500281" providerId="LiveId" clId="{7CAA8B05-7AA4-4452-96DD-61B717C24125}"/>
    <pc:docChg chg="modSld">
      <pc:chgData name="Neemias e Catia Lima" userId="b77af7bd85500281" providerId="LiveId" clId="{7CAA8B05-7AA4-4452-96DD-61B717C24125}" dt="2019-11-20T00:40:43.657" v="2" actId="1440"/>
      <pc:docMkLst>
        <pc:docMk/>
      </pc:docMkLst>
    </pc:docChg>
  </pc:docChgLst>
  <pc:docChgLst>
    <pc:chgData name="Neemias e Catia Lima" userId="b77af7bd85500281" providerId="LiveId" clId="{9C8C53DD-A5F2-42B9-BB02-9475D8BD173C}"/>
    <pc:docChg chg="custSel modSld sldOrd">
      <pc:chgData name="Neemias e Catia Lima" userId="b77af7bd85500281" providerId="LiveId" clId="{9C8C53DD-A5F2-42B9-BB02-9475D8BD173C}" dt="2019-10-25T10:02:57.860" v="293"/>
      <pc:docMkLst>
        <pc:docMk/>
      </pc:docMkLst>
    </pc:docChg>
  </pc:docChgLst>
  <pc:docChgLst>
    <pc:chgData name="Neemias Informatica Lima" userId="b77af7bd85500281" providerId="LiveId" clId="{A56094AC-F1B0-4083-9DCA-A89B796B8745}"/>
    <pc:docChg chg="undo redo custSel modSld">
      <pc:chgData name="Neemias Informatica Lima" userId="b77af7bd85500281" providerId="LiveId" clId="{A56094AC-F1B0-4083-9DCA-A89B796B8745}" dt="2024-05-28T16:12:33.765" v="414" actId="478"/>
      <pc:docMkLst>
        <pc:docMk/>
      </pc:docMkLst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3D578D-3B6A-4E7B-9DA3-09C98CA2A21C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84EB089-30E7-42CF-8A91-613745816E80}">
      <dgm:prSet/>
      <dgm:spPr/>
      <dgm:t>
        <a:bodyPr/>
        <a:lstStyle/>
        <a:p>
          <a:r>
            <a:rPr lang="pt-BR" dirty="0"/>
            <a:t>1. Leia o Salmo 46. Que mensagem de esperança encontramos nesse texto em meio à turbulência da vida atual e ao que acontecerá na Terra nos últimos dias, enquanto o grande conflito se desenrola?</a:t>
          </a:r>
          <a:endParaRPr lang="en-US" dirty="0"/>
        </a:p>
      </dgm:t>
    </dgm:pt>
    <dgm:pt modelId="{5E9EC573-15C2-4D2C-9096-5B48B87D6F9C}" type="parTrans" cxnId="{1E1C2FAE-8D19-413E-BA95-214A10B12CA9}">
      <dgm:prSet/>
      <dgm:spPr/>
      <dgm:t>
        <a:bodyPr/>
        <a:lstStyle/>
        <a:p>
          <a:endParaRPr lang="en-US"/>
        </a:p>
      </dgm:t>
    </dgm:pt>
    <dgm:pt modelId="{610C420A-029E-4713-BF45-1D28854170FF}" type="sibTrans" cxnId="{1E1C2FAE-8D19-413E-BA95-214A10B12CA9}">
      <dgm:prSet/>
      <dgm:spPr/>
      <dgm:t>
        <a:bodyPr/>
        <a:lstStyle/>
        <a:p>
          <a:endParaRPr lang="en-US"/>
        </a:p>
      </dgm:t>
    </dgm:pt>
    <dgm:pt modelId="{EAFDCE5A-CAFE-41BE-B528-80861DE94C5D}">
      <dgm:prSet/>
      <dgm:spPr/>
      <dgm:t>
        <a:bodyPr/>
        <a:lstStyle/>
        <a:p>
          <a:r>
            <a:rPr lang="pt-BR" dirty="0"/>
            <a:t>Mesmo que as coisas estejam ruins no mundo (e elas vão piorar), que esperança encontramos no conhecimento da bondade, do poder e do caráter de Deus?</a:t>
          </a:r>
          <a:endParaRPr lang="en-US" dirty="0"/>
        </a:p>
      </dgm:t>
    </dgm:pt>
    <dgm:pt modelId="{282DA8DC-1093-45A3-BB80-EE65936FA6C5}" type="parTrans" cxnId="{406732B9-3EDB-4F55-81FE-B857851CD408}">
      <dgm:prSet/>
      <dgm:spPr/>
      <dgm:t>
        <a:bodyPr/>
        <a:lstStyle/>
        <a:p>
          <a:endParaRPr lang="en-US"/>
        </a:p>
      </dgm:t>
    </dgm:pt>
    <dgm:pt modelId="{B2CFF356-3D42-4AAE-B9F8-3E0597E36CF5}" type="sibTrans" cxnId="{406732B9-3EDB-4F55-81FE-B857851CD408}">
      <dgm:prSet/>
      <dgm:spPr/>
      <dgm:t>
        <a:bodyPr/>
        <a:lstStyle/>
        <a:p>
          <a:endParaRPr lang="en-US"/>
        </a:p>
      </dgm:t>
    </dgm:pt>
    <dgm:pt modelId="{15485126-CA20-45DA-9B23-A5AE22C74B02}" type="pres">
      <dgm:prSet presAssocID="{FD3D578D-3B6A-4E7B-9DA3-09C98CA2A21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BBC20F5-B61D-4649-9E17-6D27566B62EB}" type="pres">
      <dgm:prSet presAssocID="{684EB089-30E7-42CF-8A91-613745816E80}" presName="hierRoot1" presStyleCnt="0"/>
      <dgm:spPr/>
    </dgm:pt>
    <dgm:pt modelId="{C4528A6D-38F1-4092-B291-CE234608A167}" type="pres">
      <dgm:prSet presAssocID="{684EB089-30E7-42CF-8A91-613745816E80}" presName="composite" presStyleCnt="0"/>
      <dgm:spPr/>
    </dgm:pt>
    <dgm:pt modelId="{7654AA5E-85D0-477F-AB6D-9D5D60FED3D3}" type="pres">
      <dgm:prSet presAssocID="{684EB089-30E7-42CF-8A91-613745816E80}" presName="background" presStyleLbl="node0" presStyleIdx="0" presStyleCnt="2"/>
      <dgm:spPr/>
    </dgm:pt>
    <dgm:pt modelId="{7346ABEC-DCA4-4662-8EAE-D69D2857AB64}" type="pres">
      <dgm:prSet presAssocID="{684EB089-30E7-42CF-8A91-613745816E80}" presName="text" presStyleLbl="fgAcc0" presStyleIdx="0" presStyleCnt="2">
        <dgm:presLayoutVars>
          <dgm:chPref val="3"/>
        </dgm:presLayoutVars>
      </dgm:prSet>
      <dgm:spPr/>
    </dgm:pt>
    <dgm:pt modelId="{DCCE7A5D-91BD-4EE6-805B-C778BFA8A3EA}" type="pres">
      <dgm:prSet presAssocID="{684EB089-30E7-42CF-8A91-613745816E80}" presName="hierChild2" presStyleCnt="0"/>
      <dgm:spPr/>
    </dgm:pt>
    <dgm:pt modelId="{1C19B02D-EC2D-49CA-9BBD-988F7C21AC42}" type="pres">
      <dgm:prSet presAssocID="{EAFDCE5A-CAFE-41BE-B528-80861DE94C5D}" presName="hierRoot1" presStyleCnt="0"/>
      <dgm:spPr/>
    </dgm:pt>
    <dgm:pt modelId="{A257F57E-6D45-41DB-A8CD-8C9E020136FA}" type="pres">
      <dgm:prSet presAssocID="{EAFDCE5A-CAFE-41BE-B528-80861DE94C5D}" presName="composite" presStyleCnt="0"/>
      <dgm:spPr/>
    </dgm:pt>
    <dgm:pt modelId="{96E74739-F242-442F-8EB3-721A8F78A3EB}" type="pres">
      <dgm:prSet presAssocID="{EAFDCE5A-CAFE-41BE-B528-80861DE94C5D}" presName="background" presStyleLbl="node0" presStyleIdx="1" presStyleCnt="2"/>
      <dgm:spPr/>
    </dgm:pt>
    <dgm:pt modelId="{507E6AFF-9D98-48D4-AC41-4432A4C45EA8}" type="pres">
      <dgm:prSet presAssocID="{EAFDCE5A-CAFE-41BE-B528-80861DE94C5D}" presName="text" presStyleLbl="fgAcc0" presStyleIdx="1" presStyleCnt="2">
        <dgm:presLayoutVars>
          <dgm:chPref val="3"/>
        </dgm:presLayoutVars>
      </dgm:prSet>
      <dgm:spPr/>
    </dgm:pt>
    <dgm:pt modelId="{89F2E4BD-490E-4BF6-9FD1-FF1279BA3D9C}" type="pres">
      <dgm:prSet presAssocID="{EAFDCE5A-CAFE-41BE-B528-80861DE94C5D}" presName="hierChild2" presStyleCnt="0"/>
      <dgm:spPr/>
    </dgm:pt>
  </dgm:ptLst>
  <dgm:cxnLst>
    <dgm:cxn modelId="{F02BDF30-B577-46E8-AB7A-70F063FF75F3}" type="presOf" srcId="{FD3D578D-3B6A-4E7B-9DA3-09C98CA2A21C}" destId="{15485126-CA20-45DA-9B23-A5AE22C74B02}" srcOrd="0" destOrd="0" presId="urn:microsoft.com/office/officeart/2005/8/layout/hierarchy1"/>
    <dgm:cxn modelId="{1E1C2FAE-8D19-413E-BA95-214A10B12CA9}" srcId="{FD3D578D-3B6A-4E7B-9DA3-09C98CA2A21C}" destId="{684EB089-30E7-42CF-8A91-613745816E80}" srcOrd="0" destOrd="0" parTransId="{5E9EC573-15C2-4D2C-9096-5B48B87D6F9C}" sibTransId="{610C420A-029E-4713-BF45-1D28854170FF}"/>
    <dgm:cxn modelId="{406732B9-3EDB-4F55-81FE-B857851CD408}" srcId="{FD3D578D-3B6A-4E7B-9DA3-09C98CA2A21C}" destId="{EAFDCE5A-CAFE-41BE-B528-80861DE94C5D}" srcOrd="1" destOrd="0" parTransId="{282DA8DC-1093-45A3-BB80-EE65936FA6C5}" sibTransId="{B2CFF356-3D42-4AAE-B9F8-3E0597E36CF5}"/>
    <dgm:cxn modelId="{BBFE48CB-B641-4F7C-87D7-F9478AF71861}" type="presOf" srcId="{684EB089-30E7-42CF-8A91-613745816E80}" destId="{7346ABEC-DCA4-4662-8EAE-D69D2857AB64}" srcOrd="0" destOrd="0" presId="urn:microsoft.com/office/officeart/2005/8/layout/hierarchy1"/>
    <dgm:cxn modelId="{A94B77D7-CA4A-4891-9180-0962183821B4}" type="presOf" srcId="{EAFDCE5A-CAFE-41BE-B528-80861DE94C5D}" destId="{507E6AFF-9D98-48D4-AC41-4432A4C45EA8}" srcOrd="0" destOrd="0" presId="urn:microsoft.com/office/officeart/2005/8/layout/hierarchy1"/>
    <dgm:cxn modelId="{8CD44FFF-D7B1-499F-8A88-E776985F3255}" type="presParOf" srcId="{15485126-CA20-45DA-9B23-A5AE22C74B02}" destId="{FBBC20F5-B61D-4649-9E17-6D27566B62EB}" srcOrd="0" destOrd="0" presId="urn:microsoft.com/office/officeart/2005/8/layout/hierarchy1"/>
    <dgm:cxn modelId="{71718B5A-34E9-4576-8A3D-581344D03DC9}" type="presParOf" srcId="{FBBC20F5-B61D-4649-9E17-6D27566B62EB}" destId="{C4528A6D-38F1-4092-B291-CE234608A167}" srcOrd="0" destOrd="0" presId="urn:microsoft.com/office/officeart/2005/8/layout/hierarchy1"/>
    <dgm:cxn modelId="{38E8F25F-8B55-44A2-89E9-EC82555C70E9}" type="presParOf" srcId="{C4528A6D-38F1-4092-B291-CE234608A167}" destId="{7654AA5E-85D0-477F-AB6D-9D5D60FED3D3}" srcOrd="0" destOrd="0" presId="urn:microsoft.com/office/officeart/2005/8/layout/hierarchy1"/>
    <dgm:cxn modelId="{11C4E8A9-68EB-4376-A751-4F1F89F57178}" type="presParOf" srcId="{C4528A6D-38F1-4092-B291-CE234608A167}" destId="{7346ABEC-DCA4-4662-8EAE-D69D2857AB64}" srcOrd="1" destOrd="0" presId="urn:microsoft.com/office/officeart/2005/8/layout/hierarchy1"/>
    <dgm:cxn modelId="{FBEB0AC9-19ED-4D5E-8995-996C9D79B0F2}" type="presParOf" srcId="{FBBC20F5-B61D-4649-9E17-6D27566B62EB}" destId="{DCCE7A5D-91BD-4EE6-805B-C778BFA8A3EA}" srcOrd="1" destOrd="0" presId="urn:microsoft.com/office/officeart/2005/8/layout/hierarchy1"/>
    <dgm:cxn modelId="{70675AA4-85C0-4C3D-84E8-9A631C8AB131}" type="presParOf" srcId="{15485126-CA20-45DA-9B23-A5AE22C74B02}" destId="{1C19B02D-EC2D-49CA-9BBD-988F7C21AC42}" srcOrd="1" destOrd="0" presId="urn:microsoft.com/office/officeart/2005/8/layout/hierarchy1"/>
    <dgm:cxn modelId="{133B213C-6A6E-43B0-B7FE-CC82F70836D1}" type="presParOf" srcId="{1C19B02D-EC2D-49CA-9BBD-988F7C21AC42}" destId="{A257F57E-6D45-41DB-A8CD-8C9E020136FA}" srcOrd="0" destOrd="0" presId="urn:microsoft.com/office/officeart/2005/8/layout/hierarchy1"/>
    <dgm:cxn modelId="{3C3D1706-0D53-4461-8726-983B3280435F}" type="presParOf" srcId="{A257F57E-6D45-41DB-A8CD-8C9E020136FA}" destId="{96E74739-F242-442F-8EB3-721A8F78A3EB}" srcOrd="0" destOrd="0" presId="urn:microsoft.com/office/officeart/2005/8/layout/hierarchy1"/>
    <dgm:cxn modelId="{6F3C4457-9B44-4F07-8B7A-3EA2BF5404E6}" type="presParOf" srcId="{A257F57E-6D45-41DB-A8CD-8C9E020136FA}" destId="{507E6AFF-9D98-48D4-AC41-4432A4C45EA8}" srcOrd="1" destOrd="0" presId="urn:microsoft.com/office/officeart/2005/8/layout/hierarchy1"/>
    <dgm:cxn modelId="{9C502D23-CFC1-4534-8127-F2416017F7A9}" type="presParOf" srcId="{1C19B02D-EC2D-49CA-9BBD-988F7C21AC42}" destId="{89F2E4BD-490E-4BF6-9FD1-FF1279BA3D9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D3D578D-3B6A-4E7B-9DA3-09C98CA2A21C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84EB089-30E7-42CF-8A91-613745816E80}">
      <dgm:prSet/>
      <dgm:spPr/>
      <dgm:t>
        <a:bodyPr/>
        <a:lstStyle/>
        <a:p>
          <a:r>
            <a:rPr lang="pt-BR" dirty="0"/>
            <a:t>2. Leia Jeremias 4:23-26.0 que esse texto diz sobre 0 destino do mundo, pelo menos até que haja “novo céu e nova Terra” (</a:t>
          </a:r>
          <a:r>
            <a:rPr lang="pt-BR" dirty="0" err="1"/>
            <a:t>Ap</a:t>
          </a:r>
          <a:r>
            <a:rPr lang="pt-BR" dirty="0"/>
            <a:t> 21:1)?</a:t>
          </a:r>
          <a:endParaRPr lang="en-US" dirty="0"/>
        </a:p>
      </dgm:t>
    </dgm:pt>
    <dgm:pt modelId="{5E9EC573-15C2-4D2C-9096-5B48B87D6F9C}" type="parTrans" cxnId="{1E1C2FAE-8D19-413E-BA95-214A10B12CA9}">
      <dgm:prSet/>
      <dgm:spPr/>
      <dgm:t>
        <a:bodyPr/>
        <a:lstStyle/>
        <a:p>
          <a:endParaRPr lang="en-US"/>
        </a:p>
      </dgm:t>
    </dgm:pt>
    <dgm:pt modelId="{610C420A-029E-4713-BF45-1D28854170FF}" type="sibTrans" cxnId="{1E1C2FAE-8D19-413E-BA95-214A10B12CA9}">
      <dgm:prSet/>
      <dgm:spPr/>
      <dgm:t>
        <a:bodyPr/>
        <a:lstStyle/>
        <a:p>
          <a:endParaRPr lang="en-US"/>
        </a:p>
      </dgm:t>
    </dgm:pt>
    <dgm:pt modelId="{EAFDCE5A-CAFE-41BE-B528-80861DE94C5D}">
      <dgm:prSet/>
      <dgm:spPr/>
      <dgm:t>
        <a:bodyPr/>
        <a:lstStyle/>
        <a:p>
          <a:r>
            <a:rPr lang="pt-BR" dirty="0"/>
            <a:t>O mundo parece caótico </a:t>
          </a:r>
          <a:r>
            <a:rPr lang="pt-BR" dirty="0" err="1"/>
            <a:t>efora</a:t>
          </a:r>
          <a:r>
            <a:rPr lang="pt-BR" dirty="0"/>
            <a:t> de controle. A profecia de Daniel 7 pode nos ajudar a ver que, no fim da história, tudo dará certo para nós se permanecermos fiéis?</a:t>
          </a:r>
          <a:endParaRPr lang="en-US" dirty="0"/>
        </a:p>
      </dgm:t>
    </dgm:pt>
    <dgm:pt modelId="{282DA8DC-1093-45A3-BB80-EE65936FA6C5}" type="parTrans" cxnId="{406732B9-3EDB-4F55-81FE-B857851CD408}">
      <dgm:prSet/>
      <dgm:spPr/>
      <dgm:t>
        <a:bodyPr/>
        <a:lstStyle/>
        <a:p>
          <a:endParaRPr lang="en-US"/>
        </a:p>
      </dgm:t>
    </dgm:pt>
    <dgm:pt modelId="{B2CFF356-3D42-4AAE-B9F8-3E0597E36CF5}" type="sibTrans" cxnId="{406732B9-3EDB-4F55-81FE-B857851CD408}">
      <dgm:prSet/>
      <dgm:spPr/>
      <dgm:t>
        <a:bodyPr/>
        <a:lstStyle/>
        <a:p>
          <a:endParaRPr lang="en-US"/>
        </a:p>
      </dgm:t>
    </dgm:pt>
    <dgm:pt modelId="{15485126-CA20-45DA-9B23-A5AE22C74B02}" type="pres">
      <dgm:prSet presAssocID="{FD3D578D-3B6A-4E7B-9DA3-09C98CA2A21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BBC20F5-B61D-4649-9E17-6D27566B62EB}" type="pres">
      <dgm:prSet presAssocID="{684EB089-30E7-42CF-8A91-613745816E80}" presName="hierRoot1" presStyleCnt="0"/>
      <dgm:spPr/>
    </dgm:pt>
    <dgm:pt modelId="{C4528A6D-38F1-4092-B291-CE234608A167}" type="pres">
      <dgm:prSet presAssocID="{684EB089-30E7-42CF-8A91-613745816E80}" presName="composite" presStyleCnt="0"/>
      <dgm:spPr/>
    </dgm:pt>
    <dgm:pt modelId="{7654AA5E-85D0-477F-AB6D-9D5D60FED3D3}" type="pres">
      <dgm:prSet presAssocID="{684EB089-30E7-42CF-8A91-613745816E80}" presName="background" presStyleLbl="node0" presStyleIdx="0" presStyleCnt="2"/>
      <dgm:spPr/>
    </dgm:pt>
    <dgm:pt modelId="{7346ABEC-DCA4-4662-8EAE-D69D2857AB64}" type="pres">
      <dgm:prSet presAssocID="{684EB089-30E7-42CF-8A91-613745816E80}" presName="text" presStyleLbl="fgAcc0" presStyleIdx="0" presStyleCnt="2">
        <dgm:presLayoutVars>
          <dgm:chPref val="3"/>
        </dgm:presLayoutVars>
      </dgm:prSet>
      <dgm:spPr/>
    </dgm:pt>
    <dgm:pt modelId="{DCCE7A5D-91BD-4EE6-805B-C778BFA8A3EA}" type="pres">
      <dgm:prSet presAssocID="{684EB089-30E7-42CF-8A91-613745816E80}" presName="hierChild2" presStyleCnt="0"/>
      <dgm:spPr/>
    </dgm:pt>
    <dgm:pt modelId="{1C19B02D-EC2D-49CA-9BBD-988F7C21AC42}" type="pres">
      <dgm:prSet presAssocID="{EAFDCE5A-CAFE-41BE-B528-80861DE94C5D}" presName="hierRoot1" presStyleCnt="0"/>
      <dgm:spPr/>
    </dgm:pt>
    <dgm:pt modelId="{A257F57E-6D45-41DB-A8CD-8C9E020136FA}" type="pres">
      <dgm:prSet presAssocID="{EAFDCE5A-CAFE-41BE-B528-80861DE94C5D}" presName="composite" presStyleCnt="0"/>
      <dgm:spPr/>
    </dgm:pt>
    <dgm:pt modelId="{96E74739-F242-442F-8EB3-721A8F78A3EB}" type="pres">
      <dgm:prSet presAssocID="{EAFDCE5A-CAFE-41BE-B528-80861DE94C5D}" presName="background" presStyleLbl="node0" presStyleIdx="1" presStyleCnt="2"/>
      <dgm:spPr/>
    </dgm:pt>
    <dgm:pt modelId="{507E6AFF-9D98-48D4-AC41-4432A4C45EA8}" type="pres">
      <dgm:prSet presAssocID="{EAFDCE5A-CAFE-41BE-B528-80861DE94C5D}" presName="text" presStyleLbl="fgAcc0" presStyleIdx="1" presStyleCnt="2">
        <dgm:presLayoutVars>
          <dgm:chPref val="3"/>
        </dgm:presLayoutVars>
      </dgm:prSet>
      <dgm:spPr/>
    </dgm:pt>
    <dgm:pt modelId="{89F2E4BD-490E-4BF6-9FD1-FF1279BA3D9C}" type="pres">
      <dgm:prSet presAssocID="{EAFDCE5A-CAFE-41BE-B528-80861DE94C5D}" presName="hierChild2" presStyleCnt="0"/>
      <dgm:spPr/>
    </dgm:pt>
  </dgm:ptLst>
  <dgm:cxnLst>
    <dgm:cxn modelId="{F02BDF30-B577-46E8-AB7A-70F063FF75F3}" type="presOf" srcId="{FD3D578D-3B6A-4E7B-9DA3-09C98CA2A21C}" destId="{15485126-CA20-45DA-9B23-A5AE22C74B02}" srcOrd="0" destOrd="0" presId="urn:microsoft.com/office/officeart/2005/8/layout/hierarchy1"/>
    <dgm:cxn modelId="{1E1C2FAE-8D19-413E-BA95-214A10B12CA9}" srcId="{FD3D578D-3B6A-4E7B-9DA3-09C98CA2A21C}" destId="{684EB089-30E7-42CF-8A91-613745816E80}" srcOrd="0" destOrd="0" parTransId="{5E9EC573-15C2-4D2C-9096-5B48B87D6F9C}" sibTransId="{610C420A-029E-4713-BF45-1D28854170FF}"/>
    <dgm:cxn modelId="{406732B9-3EDB-4F55-81FE-B857851CD408}" srcId="{FD3D578D-3B6A-4E7B-9DA3-09C98CA2A21C}" destId="{EAFDCE5A-CAFE-41BE-B528-80861DE94C5D}" srcOrd="1" destOrd="0" parTransId="{282DA8DC-1093-45A3-BB80-EE65936FA6C5}" sibTransId="{B2CFF356-3D42-4AAE-B9F8-3E0597E36CF5}"/>
    <dgm:cxn modelId="{BBFE48CB-B641-4F7C-87D7-F9478AF71861}" type="presOf" srcId="{684EB089-30E7-42CF-8A91-613745816E80}" destId="{7346ABEC-DCA4-4662-8EAE-D69D2857AB64}" srcOrd="0" destOrd="0" presId="urn:microsoft.com/office/officeart/2005/8/layout/hierarchy1"/>
    <dgm:cxn modelId="{A94B77D7-CA4A-4891-9180-0962183821B4}" type="presOf" srcId="{EAFDCE5A-CAFE-41BE-B528-80861DE94C5D}" destId="{507E6AFF-9D98-48D4-AC41-4432A4C45EA8}" srcOrd="0" destOrd="0" presId="urn:microsoft.com/office/officeart/2005/8/layout/hierarchy1"/>
    <dgm:cxn modelId="{8CD44FFF-D7B1-499F-8A88-E776985F3255}" type="presParOf" srcId="{15485126-CA20-45DA-9B23-A5AE22C74B02}" destId="{FBBC20F5-B61D-4649-9E17-6D27566B62EB}" srcOrd="0" destOrd="0" presId="urn:microsoft.com/office/officeart/2005/8/layout/hierarchy1"/>
    <dgm:cxn modelId="{71718B5A-34E9-4576-8A3D-581344D03DC9}" type="presParOf" srcId="{FBBC20F5-B61D-4649-9E17-6D27566B62EB}" destId="{C4528A6D-38F1-4092-B291-CE234608A167}" srcOrd="0" destOrd="0" presId="urn:microsoft.com/office/officeart/2005/8/layout/hierarchy1"/>
    <dgm:cxn modelId="{38E8F25F-8B55-44A2-89E9-EC82555C70E9}" type="presParOf" srcId="{C4528A6D-38F1-4092-B291-CE234608A167}" destId="{7654AA5E-85D0-477F-AB6D-9D5D60FED3D3}" srcOrd="0" destOrd="0" presId="urn:microsoft.com/office/officeart/2005/8/layout/hierarchy1"/>
    <dgm:cxn modelId="{11C4E8A9-68EB-4376-A751-4F1F89F57178}" type="presParOf" srcId="{C4528A6D-38F1-4092-B291-CE234608A167}" destId="{7346ABEC-DCA4-4662-8EAE-D69D2857AB64}" srcOrd="1" destOrd="0" presId="urn:microsoft.com/office/officeart/2005/8/layout/hierarchy1"/>
    <dgm:cxn modelId="{FBEB0AC9-19ED-4D5E-8995-996C9D79B0F2}" type="presParOf" srcId="{FBBC20F5-B61D-4649-9E17-6D27566B62EB}" destId="{DCCE7A5D-91BD-4EE6-805B-C778BFA8A3EA}" srcOrd="1" destOrd="0" presId="urn:microsoft.com/office/officeart/2005/8/layout/hierarchy1"/>
    <dgm:cxn modelId="{70675AA4-85C0-4C3D-84E8-9A631C8AB131}" type="presParOf" srcId="{15485126-CA20-45DA-9B23-A5AE22C74B02}" destId="{1C19B02D-EC2D-49CA-9BBD-988F7C21AC42}" srcOrd="1" destOrd="0" presId="urn:microsoft.com/office/officeart/2005/8/layout/hierarchy1"/>
    <dgm:cxn modelId="{133B213C-6A6E-43B0-B7FE-CC82F70836D1}" type="presParOf" srcId="{1C19B02D-EC2D-49CA-9BBD-988F7C21AC42}" destId="{A257F57E-6D45-41DB-A8CD-8C9E020136FA}" srcOrd="0" destOrd="0" presId="urn:microsoft.com/office/officeart/2005/8/layout/hierarchy1"/>
    <dgm:cxn modelId="{3C3D1706-0D53-4461-8726-983B3280435F}" type="presParOf" srcId="{A257F57E-6D45-41DB-A8CD-8C9E020136FA}" destId="{96E74739-F242-442F-8EB3-721A8F78A3EB}" srcOrd="0" destOrd="0" presId="urn:microsoft.com/office/officeart/2005/8/layout/hierarchy1"/>
    <dgm:cxn modelId="{6F3C4457-9B44-4F07-8B7A-3EA2BF5404E6}" type="presParOf" srcId="{A257F57E-6D45-41DB-A8CD-8C9E020136FA}" destId="{507E6AFF-9D98-48D4-AC41-4432A4C45EA8}" srcOrd="1" destOrd="0" presId="urn:microsoft.com/office/officeart/2005/8/layout/hierarchy1"/>
    <dgm:cxn modelId="{9C502D23-CFC1-4534-8127-F2416017F7A9}" type="presParOf" srcId="{1C19B02D-EC2D-49CA-9BBD-988F7C21AC42}" destId="{89F2E4BD-490E-4BF6-9FD1-FF1279BA3D9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D3D578D-3B6A-4E7B-9DA3-09C98CA2A21C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84EB089-30E7-42CF-8A91-613745816E80}">
      <dgm:prSet/>
      <dgm:spPr/>
      <dgm:t>
        <a:bodyPr/>
        <a:lstStyle/>
        <a:p>
          <a:r>
            <a:rPr lang="pt-BR" dirty="0"/>
            <a:t>3. Leia Êxodo 33:18-23; 34:1-7; Salmo 119:55. Quando Moisés pediu para ver a glória de Deus, o que o Senhor prometeu lhe mostrar? O que aconteceu quando Deus proclamou Seu nome a Moisés (</a:t>
          </a:r>
          <a:r>
            <a:rPr lang="pt-BR" dirty="0" err="1"/>
            <a:t>Êx</a:t>
          </a:r>
          <a:r>
            <a:rPr lang="pt-BR" dirty="0"/>
            <a:t> 34:5)?</a:t>
          </a:r>
          <a:endParaRPr lang="en-US" dirty="0"/>
        </a:p>
      </dgm:t>
    </dgm:pt>
    <dgm:pt modelId="{5E9EC573-15C2-4D2C-9096-5B48B87D6F9C}" type="parTrans" cxnId="{1E1C2FAE-8D19-413E-BA95-214A10B12CA9}">
      <dgm:prSet/>
      <dgm:spPr/>
      <dgm:t>
        <a:bodyPr/>
        <a:lstStyle/>
        <a:p>
          <a:endParaRPr lang="en-US"/>
        </a:p>
      </dgm:t>
    </dgm:pt>
    <dgm:pt modelId="{610C420A-029E-4713-BF45-1D28854170FF}" type="sibTrans" cxnId="{1E1C2FAE-8D19-413E-BA95-214A10B12CA9}">
      <dgm:prSet/>
      <dgm:spPr/>
      <dgm:t>
        <a:bodyPr/>
        <a:lstStyle/>
        <a:p>
          <a:endParaRPr lang="en-US"/>
        </a:p>
      </dgm:t>
    </dgm:pt>
    <dgm:pt modelId="{EAFDCE5A-CAFE-41BE-B528-80861DE94C5D}">
      <dgm:prSet/>
      <dgm:spPr/>
      <dgm:t>
        <a:bodyPr/>
        <a:lstStyle/>
        <a:p>
          <a:r>
            <a:rPr lang="pt-BR" dirty="0"/>
            <a:t>4. Compare 1 Tessalonicenses 4:13-17 com Zacarias 14:4, prestando atenção à referência aos pés de Deus. Que diferenças existem entre essas passagens? O que elas ensinam sobre dois aspectos diferentes, embora relacionados, da soberania final de Cristo sobre O mundo?</a:t>
          </a:r>
          <a:endParaRPr lang="en-US" dirty="0"/>
        </a:p>
      </dgm:t>
    </dgm:pt>
    <dgm:pt modelId="{282DA8DC-1093-45A3-BB80-EE65936FA6C5}" type="parTrans" cxnId="{406732B9-3EDB-4F55-81FE-B857851CD408}">
      <dgm:prSet/>
      <dgm:spPr/>
      <dgm:t>
        <a:bodyPr/>
        <a:lstStyle/>
        <a:p>
          <a:endParaRPr lang="en-US"/>
        </a:p>
      </dgm:t>
    </dgm:pt>
    <dgm:pt modelId="{B2CFF356-3D42-4AAE-B9F8-3E0597E36CF5}" type="sibTrans" cxnId="{406732B9-3EDB-4F55-81FE-B857851CD408}">
      <dgm:prSet/>
      <dgm:spPr/>
      <dgm:t>
        <a:bodyPr/>
        <a:lstStyle/>
        <a:p>
          <a:endParaRPr lang="en-US"/>
        </a:p>
      </dgm:t>
    </dgm:pt>
    <dgm:pt modelId="{15485126-CA20-45DA-9B23-A5AE22C74B02}" type="pres">
      <dgm:prSet presAssocID="{FD3D578D-3B6A-4E7B-9DA3-09C98CA2A21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BBC20F5-B61D-4649-9E17-6D27566B62EB}" type="pres">
      <dgm:prSet presAssocID="{684EB089-30E7-42CF-8A91-613745816E80}" presName="hierRoot1" presStyleCnt="0"/>
      <dgm:spPr/>
    </dgm:pt>
    <dgm:pt modelId="{C4528A6D-38F1-4092-B291-CE234608A167}" type="pres">
      <dgm:prSet presAssocID="{684EB089-30E7-42CF-8A91-613745816E80}" presName="composite" presStyleCnt="0"/>
      <dgm:spPr/>
    </dgm:pt>
    <dgm:pt modelId="{7654AA5E-85D0-477F-AB6D-9D5D60FED3D3}" type="pres">
      <dgm:prSet presAssocID="{684EB089-30E7-42CF-8A91-613745816E80}" presName="background" presStyleLbl="node0" presStyleIdx="0" presStyleCnt="2"/>
      <dgm:spPr/>
    </dgm:pt>
    <dgm:pt modelId="{7346ABEC-DCA4-4662-8EAE-D69D2857AB64}" type="pres">
      <dgm:prSet presAssocID="{684EB089-30E7-42CF-8A91-613745816E80}" presName="text" presStyleLbl="fgAcc0" presStyleIdx="0" presStyleCnt="2">
        <dgm:presLayoutVars>
          <dgm:chPref val="3"/>
        </dgm:presLayoutVars>
      </dgm:prSet>
      <dgm:spPr/>
    </dgm:pt>
    <dgm:pt modelId="{DCCE7A5D-91BD-4EE6-805B-C778BFA8A3EA}" type="pres">
      <dgm:prSet presAssocID="{684EB089-30E7-42CF-8A91-613745816E80}" presName="hierChild2" presStyleCnt="0"/>
      <dgm:spPr/>
    </dgm:pt>
    <dgm:pt modelId="{1C19B02D-EC2D-49CA-9BBD-988F7C21AC42}" type="pres">
      <dgm:prSet presAssocID="{EAFDCE5A-CAFE-41BE-B528-80861DE94C5D}" presName="hierRoot1" presStyleCnt="0"/>
      <dgm:spPr/>
    </dgm:pt>
    <dgm:pt modelId="{A257F57E-6D45-41DB-A8CD-8C9E020136FA}" type="pres">
      <dgm:prSet presAssocID="{EAFDCE5A-CAFE-41BE-B528-80861DE94C5D}" presName="composite" presStyleCnt="0"/>
      <dgm:spPr/>
    </dgm:pt>
    <dgm:pt modelId="{96E74739-F242-442F-8EB3-721A8F78A3EB}" type="pres">
      <dgm:prSet presAssocID="{EAFDCE5A-CAFE-41BE-B528-80861DE94C5D}" presName="background" presStyleLbl="node0" presStyleIdx="1" presStyleCnt="2"/>
      <dgm:spPr/>
    </dgm:pt>
    <dgm:pt modelId="{507E6AFF-9D98-48D4-AC41-4432A4C45EA8}" type="pres">
      <dgm:prSet presAssocID="{EAFDCE5A-CAFE-41BE-B528-80861DE94C5D}" presName="text" presStyleLbl="fgAcc0" presStyleIdx="1" presStyleCnt="2">
        <dgm:presLayoutVars>
          <dgm:chPref val="3"/>
        </dgm:presLayoutVars>
      </dgm:prSet>
      <dgm:spPr/>
    </dgm:pt>
    <dgm:pt modelId="{89F2E4BD-490E-4BF6-9FD1-FF1279BA3D9C}" type="pres">
      <dgm:prSet presAssocID="{EAFDCE5A-CAFE-41BE-B528-80861DE94C5D}" presName="hierChild2" presStyleCnt="0"/>
      <dgm:spPr/>
    </dgm:pt>
  </dgm:ptLst>
  <dgm:cxnLst>
    <dgm:cxn modelId="{F02BDF30-B577-46E8-AB7A-70F063FF75F3}" type="presOf" srcId="{FD3D578D-3B6A-4E7B-9DA3-09C98CA2A21C}" destId="{15485126-CA20-45DA-9B23-A5AE22C74B02}" srcOrd="0" destOrd="0" presId="urn:microsoft.com/office/officeart/2005/8/layout/hierarchy1"/>
    <dgm:cxn modelId="{1E1C2FAE-8D19-413E-BA95-214A10B12CA9}" srcId="{FD3D578D-3B6A-4E7B-9DA3-09C98CA2A21C}" destId="{684EB089-30E7-42CF-8A91-613745816E80}" srcOrd="0" destOrd="0" parTransId="{5E9EC573-15C2-4D2C-9096-5B48B87D6F9C}" sibTransId="{610C420A-029E-4713-BF45-1D28854170FF}"/>
    <dgm:cxn modelId="{406732B9-3EDB-4F55-81FE-B857851CD408}" srcId="{FD3D578D-3B6A-4E7B-9DA3-09C98CA2A21C}" destId="{EAFDCE5A-CAFE-41BE-B528-80861DE94C5D}" srcOrd="1" destOrd="0" parTransId="{282DA8DC-1093-45A3-BB80-EE65936FA6C5}" sibTransId="{B2CFF356-3D42-4AAE-B9F8-3E0597E36CF5}"/>
    <dgm:cxn modelId="{BBFE48CB-B641-4F7C-87D7-F9478AF71861}" type="presOf" srcId="{684EB089-30E7-42CF-8A91-613745816E80}" destId="{7346ABEC-DCA4-4662-8EAE-D69D2857AB64}" srcOrd="0" destOrd="0" presId="urn:microsoft.com/office/officeart/2005/8/layout/hierarchy1"/>
    <dgm:cxn modelId="{A94B77D7-CA4A-4891-9180-0962183821B4}" type="presOf" srcId="{EAFDCE5A-CAFE-41BE-B528-80861DE94C5D}" destId="{507E6AFF-9D98-48D4-AC41-4432A4C45EA8}" srcOrd="0" destOrd="0" presId="urn:microsoft.com/office/officeart/2005/8/layout/hierarchy1"/>
    <dgm:cxn modelId="{8CD44FFF-D7B1-499F-8A88-E776985F3255}" type="presParOf" srcId="{15485126-CA20-45DA-9B23-A5AE22C74B02}" destId="{FBBC20F5-B61D-4649-9E17-6D27566B62EB}" srcOrd="0" destOrd="0" presId="urn:microsoft.com/office/officeart/2005/8/layout/hierarchy1"/>
    <dgm:cxn modelId="{71718B5A-34E9-4576-8A3D-581344D03DC9}" type="presParOf" srcId="{FBBC20F5-B61D-4649-9E17-6D27566B62EB}" destId="{C4528A6D-38F1-4092-B291-CE234608A167}" srcOrd="0" destOrd="0" presId="urn:microsoft.com/office/officeart/2005/8/layout/hierarchy1"/>
    <dgm:cxn modelId="{38E8F25F-8B55-44A2-89E9-EC82555C70E9}" type="presParOf" srcId="{C4528A6D-38F1-4092-B291-CE234608A167}" destId="{7654AA5E-85D0-477F-AB6D-9D5D60FED3D3}" srcOrd="0" destOrd="0" presId="urn:microsoft.com/office/officeart/2005/8/layout/hierarchy1"/>
    <dgm:cxn modelId="{11C4E8A9-68EB-4376-A751-4F1F89F57178}" type="presParOf" srcId="{C4528A6D-38F1-4092-B291-CE234608A167}" destId="{7346ABEC-DCA4-4662-8EAE-D69D2857AB64}" srcOrd="1" destOrd="0" presId="urn:microsoft.com/office/officeart/2005/8/layout/hierarchy1"/>
    <dgm:cxn modelId="{FBEB0AC9-19ED-4D5E-8995-996C9D79B0F2}" type="presParOf" srcId="{FBBC20F5-B61D-4649-9E17-6D27566B62EB}" destId="{DCCE7A5D-91BD-4EE6-805B-C778BFA8A3EA}" srcOrd="1" destOrd="0" presId="urn:microsoft.com/office/officeart/2005/8/layout/hierarchy1"/>
    <dgm:cxn modelId="{70675AA4-85C0-4C3D-84E8-9A631C8AB131}" type="presParOf" srcId="{15485126-CA20-45DA-9B23-A5AE22C74B02}" destId="{1C19B02D-EC2D-49CA-9BBD-988F7C21AC42}" srcOrd="1" destOrd="0" presId="urn:microsoft.com/office/officeart/2005/8/layout/hierarchy1"/>
    <dgm:cxn modelId="{133B213C-6A6E-43B0-B7FE-CC82F70836D1}" type="presParOf" srcId="{1C19B02D-EC2D-49CA-9BBD-988F7C21AC42}" destId="{A257F57E-6D45-41DB-A8CD-8C9E020136FA}" srcOrd="0" destOrd="0" presId="urn:microsoft.com/office/officeart/2005/8/layout/hierarchy1"/>
    <dgm:cxn modelId="{3C3D1706-0D53-4461-8726-983B3280435F}" type="presParOf" srcId="{A257F57E-6D45-41DB-A8CD-8C9E020136FA}" destId="{96E74739-F242-442F-8EB3-721A8F78A3EB}" srcOrd="0" destOrd="0" presId="urn:microsoft.com/office/officeart/2005/8/layout/hierarchy1"/>
    <dgm:cxn modelId="{6F3C4457-9B44-4F07-8B7A-3EA2BF5404E6}" type="presParOf" srcId="{A257F57E-6D45-41DB-A8CD-8C9E020136FA}" destId="{507E6AFF-9D98-48D4-AC41-4432A4C45EA8}" srcOrd="1" destOrd="0" presId="urn:microsoft.com/office/officeart/2005/8/layout/hierarchy1"/>
    <dgm:cxn modelId="{9C502D23-CFC1-4534-8127-F2416017F7A9}" type="presParOf" srcId="{1C19B02D-EC2D-49CA-9BBD-988F7C21AC42}" destId="{89F2E4BD-490E-4BF6-9FD1-FF1279BA3D9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D3D578D-3B6A-4E7B-9DA3-09C98CA2A21C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84EB089-30E7-42CF-8A91-613745816E80}">
      <dgm:prSet/>
      <dgm:spPr/>
      <dgm:t>
        <a:bodyPr/>
        <a:lstStyle/>
        <a:p>
          <a:r>
            <a:rPr lang="pt-BR" dirty="0"/>
            <a:t>5. O que o Salmo 75 revela sobre algumas das questões que estarão em jogo no juízo? Leia também Mateus 26:26-29 e Apocalipse 14:9-12. Esses textos nos ajudam a entender essas questões?</a:t>
          </a:r>
          <a:endParaRPr lang="en-US" dirty="0"/>
        </a:p>
      </dgm:t>
    </dgm:pt>
    <dgm:pt modelId="{5E9EC573-15C2-4D2C-9096-5B48B87D6F9C}" type="parTrans" cxnId="{1E1C2FAE-8D19-413E-BA95-214A10B12CA9}">
      <dgm:prSet/>
      <dgm:spPr/>
      <dgm:t>
        <a:bodyPr/>
        <a:lstStyle/>
        <a:p>
          <a:endParaRPr lang="en-US"/>
        </a:p>
      </dgm:t>
    </dgm:pt>
    <dgm:pt modelId="{610C420A-029E-4713-BF45-1D28854170FF}" type="sibTrans" cxnId="{1E1C2FAE-8D19-413E-BA95-214A10B12CA9}">
      <dgm:prSet/>
      <dgm:spPr/>
      <dgm:t>
        <a:bodyPr/>
        <a:lstStyle/>
        <a:p>
          <a:endParaRPr lang="en-US"/>
        </a:p>
      </dgm:t>
    </dgm:pt>
    <dgm:pt modelId="{EAFDCE5A-CAFE-41BE-B528-80861DE94C5D}">
      <dgm:prSet/>
      <dgm:spPr/>
      <dgm:t>
        <a:bodyPr/>
        <a:lstStyle/>
        <a:p>
          <a:r>
            <a:rPr lang="pt-BR" dirty="0"/>
            <a:t>Devemos fazer nossa parte para tentar melhorar a vida dos outros. Apesar disso, por que é importante lembrar que todas as coisas serão consertadas unicamente após a destruição do mundo atual e sua recriação sobrenatural?</a:t>
          </a:r>
          <a:endParaRPr lang="en-US" dirty="0"/>
        </a:p>
      </dgm:t>
    </dgm:pt>
    <dgm:pt modelId="{282DA8DC-1093-45A3-BB80-EE65936FA6C5}" type="parTrans" cxnId="{406732B9-3EDB-4F55-81FE-B857851CD408}">
      <dgm:prSet/>
      <dgm:spPr/>
      <dgm:t>
        <a:bodyPr/>
        <a:lstStyle/>
        <a:p>
          <a:endParaRPr lang="en-US"/>
        </a:p>
      </dgm:t>
    </dgm:pt>
    <dgm:pt modelId="{B2CFF356-3D42-4AAE-B9F8-3E0597E36CF5}" type="sibTrans" cxnId="{406732B9-3EDB-4F55-81FE-B857851CD408}">
      <dgm:prSet/>
      <dgm:spPr/>
      <dgm:t>
        <a:bodyPr/>
        <a:lstStyle/>
        <a:p>
          <a:endParaRPr lang="en-US"/>
        </a:p>
      </dgm:t>
    </dgm:pt>
    <dgm:pt modelId="{15485126-CA20-45DA-9B23-A5AE22C74B02}" type="pres">
      <dgm:prSet presAssocID="{FD3D578D-3B6A-4E7B-9DA3-09C98CA2A21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BBC20F5-B61D-4649-9E17-6D27566B62EB}" type="pres">
      <dgm:prSet presAssocID="{684EB089-30E7-42CF-8A91-613745816E80}" presName="hierRoot1" presStyleCnt="0"/>
      <dgm:spPr/>
    </dgm:pt>
    <dgm:pt modelId="{C4528A6D-38F1-4092-B291-CE234608A167}" type="pres">
      <dgm:prSet presAssocID="{684EB089-30E7-42CF-8A91-613745816E80}" presName="composite" presStyleCnt="0"/>
      <dgm:spPr/>
    </dgm:pt>
    <dgm:pt modelId="{7654AA5E-85D0-477F-AB6D-9D5D60FED3D3}" type="pres">
      <dgm:prSet presAssocID="{684EB089-30E7-42CF-8A91-613745816E80}" presName="background" presStyleLbl="node0" presStyleIdx="0" presStyleCnt="2"/>
      <dgm:spPr/>
    </dgm:pt>
    <dgm:pt modelId="{7346ABEC-DCA4-4662-8EAE-D69D2857AB64}" type="pres">
      <dgm:prSet presAssocID="{684EB089-30E7-42CF-8A91-613745816E80}" presName="text" presStyleLbl="fgAcc0" presStyleIdx="0" presStyleCnt="2">
        <dgm:presLayoutVars>
          <dgm:chPref val="3"/>
        </dgm:presLayoutVars>
      </dgm:prSet>
      <dgm:spPr/>
    </dgm:pt>
    <dgm:pt modelId="{DCCE7A5D-91BD-4EE6-805B-C778BFA8A3EA}" type="pres">
      <dgm:prSet presAssocID="{684EB089-30E7-42CF-8A91-613745816E80}" presName="hierChild2" presStyleCnt="0"/>
      <dgm:spPr/>
    </dgm:pt>
    <dgm:pt modelId="{1C19B02D-EC2D-49CA-9BBD-988F7C21AC42}" type="pres">
      <dgm:prSet presAssocID="{EAFDCE5A-CAFE-41BE-B528-80861DE94C5D}" presName="hierRoot1" presStyleCnt="0"/>
      <dgm:spPr/>
    </dgm:pt>
    <dgm:pt modelId="{A257F57E-6D45-41DB-A8CD-8C9E020136FA}" type="pres">
      <dgm:prSet presAssocID="{EAFDCE5A-CAFE-41BE-B528-80861DE94C5D}" presName="composite" presStyleCnt="0"/>
      <dgm:spPr/>
    </dgm:pt>
    <dgm:pt modelId="{96E74739-F242-442F-8EB3-721A8F78A3EB}" type="pres">
      <dgm:prSet presAssocID="{EAFDCE5A-CAFE-41BE-B528-80861DE94C5D}" presName="background" presStyleLbl="node0" presStyleIdx="1" presStyleCnt="2"/>
      <dgm:spPr/>
    </dgm:pt>
    <dgm:pt modelId="{507E6AFF-9D98-48D4-AC41-4432A4C45EA8}" type="pres">
      <dgm:prSet presAssocID="{EAFDCE5A-CAFE-41BE-B528-80861DE94C5D}" presName="text" presStyleLbl="fgAcc0" presStyleIdx="1" presStyleCnt="2">
        <dgm:presLayoutVars>
          <dgm:chPref val="3"/>
        </dgm:presLayoutVars>
      </dgm:prSet>
      <dgm:spPr/>
    </dgm:pt>
    <dgm:pt modelId="{89F2E4BD-490E-4BF6-9FD1-FF1279BA3D9C}" type="pres">
      <dgm:prSet presAssocID="{EAFDCE5A-CAFE-41BE-B528-80861DE94C5D}" presName="hierChild2" presStyleCnt="0"/>
      <dgm:spPr/>
    </dgm:pt>
  </dgm:ptLst>
  <dgm:cxnLst>
    <dgm:cxn modelId="{F02BDF30-B577-46E8-AB7A-70F063FF75F3}" type="presOf" srcId="{FD3D578D-3B6A-4E7B-9DA3-09C98CA2A21C}" destId="{15485126-CA20-45DA-9B23-A5AE22C74B02}" srcOrd="0" destOrd="0" presId="urn:microsoft.com/office/officeart/2005/8/layout/hierarchy1"/>
    <dgm:cxn modelId="{1E1C2FAE-8D19-413E-BA95-214A10B12CA9}" srcId="{FD3D578D-3B6A-4E7B-9DA3-09C98CA2A21C}" destId="{684EB089-30E7-42CF-8A91-613745816E80}" srcOrd="0" destOrd="0" parTransId="{5E9EC573-15C2-4D2C-9096-5B48B87D6F9C}" sibTransId="{610C420A-029E-4713-BF45-1D28854170FF}"/>
    <dgm:cxn modelId="{406732B9-3EDB-4F55-81FE-B857851CD408}" srcId="{FD3D578D-3B6A-4E7B-9DA3-09C98CA2A21C}" destId="{EAFDCE5A-CAFE-41BE-B528-80861DE94C5D}" srcOrd="1" destOrd="0" parTransId="{282DA8DC-1093-45A3-BB80-EE65936FA6C5}" sibTransId="{B2CFF356-3D42-4AAE-B9F8-3E0597E36CF5}"/>
    <dgm:cxn modelId="{BBFE48CB-B641-4F7C-87D7-F9478AF71861}" type="presOf" srcId="{684EB089-30E7-42CF-8A91-613745816E80}" destId="{7346ABEC-DCA4-4662-8EAE-D69D2857AB64}" srcOrd="0" destOrd="0" presId="urn:microsoft.com/office/officeart/2005/8/layout/hierarchy1"/>
    <dgm:cxn modelId="{A94B77D7-CA4A-4891-9180-0962183821B4}" type="presOf" srcId="{EAFDCE5A-CAFE-41BE-B528-80861DE94C5D}" destId="{507E6AFF-9D98-48D4-AC41-4432A4C45EA8}" srcOrd="0" destOrd="0" presId="urn:microsoft.com/office/officeart/2005/8/layout/hierarchy1"/>
    <dgm:cxn modelId="{8CD44FFF-D7B1-499F-8A88-E776985F3255}" type="presParOf" srcId="{15485126-CA20-45DA-9B23-A5AE22C74B02}" destId="{FBBC20F5-B61D-4649-9E17-6D27566B62EB}" srcOrd="0" destOrd="0" presId="urn:microsoft.com/office/officeart/2005/8/layout/hierarchy1"/>
    <dgm:cxn modelId="{71718B5A-34E9-4576-8A3D-581344D03DC9}" type="presParOf" srcId="{FBBC20F5-B61D-4649-9E17-6D27566B62EB}" destId="{C4528A6D-38F1-4092-B291-CE234608A167}" srcOrd="0" destOrd="0" presId="urn:microsoft.com/office/officeart/2005/8/layout/hierarchy1"/>
    <dgm:cxn modelId="{38E8F25F-8B55-44A2-89E9-EC82555C70E9}" type="presParOf" srcId="{C4528A6D-38F1-4092-B291-CE234608A167}" destId="{7654AA5E-85D0-477F-AB6D-9D5D60FED3D3}" srcOrd="0" destOrd="0" presId="urn:microsoft.com/office/officeart/2005/8/layout/hierarchy1"/>
    <dgm:cxn modelId="{11C4E8A9-68EB-4376-A751-4F1F89F57178}" type="presParOf" srcId="{C4528A6D-38F1-4092-B291-CE234608A167}" destId="{7346ABEC-DCA4-4662-8EAE-D69D2857AB64}" srcOrd="1" destOrd="0" presId="urn:microsoft.com/office/officeart/2005/8/layout/hierarchy1"/>
    <dgm:cxn modelId="{FBEB0AC9-19ED-4D5E-8995-996C9D79B0F2}" type="presParOf" srcId="{FBBC20F5-B61D-4649-9E17-6D27566B62EB}" destId="{DCCE7A5D-91BD-4EE6-805B-C778BFA8A3EA}" srcOrd="1" destOrd="0" presId="urn:microsoft.com/office/officeart/2005/8/layout/hierarchy1"/>
    <dgm:cxn modelId="{70675AA4-85C0-4C3D-84E8-9A631C8AB131}" type="presParOf" srcId="{15485126-CA20-45DA-9B23-A5AE22C74B02}" destId="{1C19B02D-EC2D-49CA-9BBD-988F7C21AC42}" srcOrd="1" destOrd="0" presId="urn:microsoft.com/office/officeart/2005/8/layout/hierarchy1"/>
    <dgm:cxn modelId="{133B213C-6A6E-43B0-B7FE-CC82F70836D1}" type="presParOf" srcId="{1C19B02D-EC2D-49CA-9BBD-988F7C21AC42}" destId="{A257F57E-6D45-41DB-A8CD-8C9E020136FA}" srcOrd="0" destOrd="0" presId="urn:microsoft.com/office/officeart/2005/8/layout/hierarchy1"/>
    <dgm:cxn modelId="{3C3D1706-0D53-4461-8726-983B3280435F}" type="presParOf" srcId="{A257F57E-6D45-41DB-A8CD-8C9E020136FA}" destId="{96E74739-F242-442F-8EB3-721A8F78A3EB}" srcOrd="0" destOrd="0" presId="urn:microsoft.com/office/officeart/2005/8/layout/hierarchy1"/>
    <dgm:cxn modelId="{6F3C4457-9B44-4F07-8B7A-3EA2BF5404E6}" type="presParOf" srcId="{A257F57E-6D45-41DB-A8CD-8C9E020136FA}" destId="{507E6AFF-9D98-48D4-AC41-4432A4C45EA8}" srcOrd="1" destOrd="0" presId="urn:microsoft.com/office/officeart/2005/8/layout/hierarchy1"/>
    <dgm:cxn modelId="{9C502D23-CFC1-4534-8127-F2416017F7A9}" type="presParOf" srcId="{1C19B02D-EC2D-49CA-9BBD-988F7C21AC42}" destId="{89F2E4BD-490E-4BF6-9FD1-FF1279BA3D9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D3D578D-3B6A-4E7B-9DA3-09C98CA2A21C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84EB089-30E7-42CF-8A91-613745816E80}">
      <dgm:prSet/>
      <dgm:spPr/>
      <dgm:t>
        <a:bodyPr/>
        <a:lstStyle/>
        <a:p>
          <a:r>
            <a:rPr lang="pt-BR" dirty="0"/>
            <a:t>6. Leia o Salmo 67- Como esse hino de louvor nos ajuda a compreender o papel do povo de Deus em Apocalipse 14:6-12?</a:t>
          </a:r>
          <a:endParaRPr lang="en-US" dirty="0"/>
        </a:p>
      </dgm:t>
    </dgm:pt>
    <dgm:pt modelId="{5E9EC573-15C2-4D2C-9096-5B48B87D6F9C}" type="parTrans" cxnId="{1E1C2FAE-8D19-413E-BA95-214A10B12CA9}">
      <dgm:prSet/>
      <dgm:spPr/>
      <dgm:t>
        <a:bodyPr/>
        <a:lstStyle/>
        <a:p>
          <a:endParaRPr lang="en-US"/>
        </a:p>
      </dgm:t>
    </dgm:pt>
    <dgm:pt modelId="{610C420A-029E-4713-BF45-1D28854170FF}" type="sibTrans" cxnId="{1E1C2FAE-8D19-413E-BA95-214A10B12CA9}">
      <dgm:prSet/>
      <dgm:spPr/>
      <dgm:t>
        <a:bodyPr/>
        <a:lstStyle/>
        <a:p>
          <a:endParaRPr lang="en-US"/>
        </a:p>
      </dgm:t>
    </dgm:pt>
    <dgm:pt modelId="{EAFDCE5A-CAFE-41BE-B528-80861DE94C5D}">
      <dgm:prSet/>
      <dgm:spPr/>
      <dgm:t>
        <a:bodyPr/>
        <a:lstStyle/>
        <a:p>
          <a:r>
            <a:rPr lang="pt-BR" dirty="0"/>
            <a:t>Reconhecemos 0 compromisso de ensinar aos outros as verdades que tanto amamos?</a:t>
          </a:r>
          <a:endParaRPr lang="en-US" dirty="0"/>
        </a:p>
      </dgm:t>
    </dgm:pt>
    <dgm:pt modelId="{282DA8DC-1093-45A3-BB80-EE65936FA6C5}" type="parTrans" cxnId="{406732B9-3EDB-4F55-81FE-B857851CD408}">
      <dgm:prSet/>
      <dgm:spPr/>
      <dgm:t>
        <a:bodyPr/>
        <a:lstStyle/>
        <a:p>
          <a:endParaRPr lang="en-US"/>
        </a:p>
      </dgm:t>
    </dgm:pt>
    <dgm:pt modelId="{B2CFF356-3D42-4AAE-B9F8-3E0597E36CF5}" type="sibTrans" cxnId="{406732B9-3EDB-4F55-81FE-B857851CD408}">
      <dgm:prSet/>
      <dgm:spPr/>
      <dgm:t>
        <a:bodyPr/>
        <a:lstStyle/>
        <a:p>
          <a:endParaRPr lang="en-US"/>
        </a:p>
      </dgm:t>
    </dgm:pt>
    <dgm:pt modelId="{15485126-CA20-45DA-9B23-A5AE22C74B02}" type="pres">
      <dgm:prSet presAssocID="{FD3D578D-3B6A-4E7B-9DA3-09C98CA2A21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BBC20F5-B61D-4649-9E17-6D27566B62EB}" type="pres">
      <dgm:prSet presAssocID="{684EB089-30E7-42CF-8A91-613745816E80}" presName="hierRoot1" presStyleCnt="0"/>
      <dgm:spPr/>
    </dgm:pt>
    <dgm:pt modelId="{C4528A6D-38F1-4092-B291-CE234608A167}" type="pres">
      <dgm:prSet presAssocID="{684EB089-30E7-42CF-8A91-613745816E80}" presName="composite" presStyleCnt="0"/>
      <dgm:spPr/>
    </dgm:pt>
    <dgm:pt modelId="{7654AA5E-85D0-477F-AB6D-9D5D60FED3D3}" type="pres">
      <dgm:prSet presAssocID="{684EB089-30E7-42CF-8A91-613745816E80}" presName="background" presStyleLbl="node0" presStyleIdx="0" presStyleCnt="2"/>
      <dgm:spPr/>
    </dgm:pt>
    <dgm:pt modelId="{7346ABEC-DCA4-4662-8EAE-D69D2857AB64}" type="pres">
      <dgm:prSet presAssocID="{684EB089-30E7-42CF-8A91-613745816E80}" presName="text" presStyleLbl="fgAcc0" presStyleIdx="0" presStyleCnt="2">
        <dgm:presLayoutVars>
          <dgm:chPref val="3"/>
        </dgm:presLayoutVars>
      </dgm:prSet>
      <dgm:spPr/>
    </dgm:pt>
    <dgm:pt modelId="{DCCE7A5D-91BD-4EE6-805B-C778BFA8A3EA}" type="pres">
      <dgm:prSet presAssocID="{684EB089-30E7-42CF-8A91-613745816E80}" presName="hierChild2" presStyleCnt="0"/>
      <dgm:spPr/>
    </dgm:pt>
    <dgm:pt modelId="{1C19B02D-EC2D-49CA-9BBD-988F7C21AC42}" type="pres">
      <dgm:prSet presAssocID="{EAFDCE5A-CAFE-41BE-B528-80861DE94C5D}" presName="hierRoot1" presStyleCnt="0"/>
      <dgm:spPr/>
    </dgm:pt>
    <dgm:pt modelId="{A257F57E-6D45-41DB-A8CD-8C9E020136FA}" type="pres">
      <dgm:prSet presAssocID="{EAFDCE5A-CAFE-41BE-B528-80861DE94C5D}" presName="composite" presStyleCnt="0"/>
      <dgm:spPr/>
    </dgm:pt>
    <dgm:pt modelId="{96E74739-F242-442F-8EB3-721A8F78A3EB}" type="pres">
      <dgm:prSet presAssocID="{EAFDCE5A-CAFE-41BE-B528-80861DE94C5D}" presName="background" presStyleLbl="node0" presStyleIdx="1" presStyleCnt="2"/>
      <dgm:spPr/>
    </dgm:pt>
    <dgm:pt modelId="{507E6AFF-9D98-48D4-AC41-4432A4C45EA8}" type="pres">
      <dgm:prSet presAssocID="{EAFDCE5A-CAFE-41BE-B528-80861DE94C5D}" presName="text" presStyleLbl="fgAcc0" presStyleIdx="1" presStyleCnt="2" custLinFactNeighborX="1889" custLinFactNeighborY="751">
        <dgm:presLayoutVars>
          <dgm:chPref val="3"/>
        </dgm:presLayoutVars>
      </dgm:prSet>
      <dgm:spPr/>
    </dgm:pt>
    <dgm:pt modelId="{89F2E4BD-490E-4BF6-9FD1-FF1279BA3D9C}" type="pres">
      <dgm:prSet presAssocID="{EAFDCE5A-CAFE-41BE-B528-80861DE94C5D}" presName="hierChild2" presStyleCnt="0"/>
      <dgm:spPr/>
    </dgm:pt>
  </dgm:ptLst>
  <dgm:cxnLst>
    <dgm:cxn modelId="{F02BDF30-B577-46E8-AB7A-70F063FF75F3}" type="presOf" srcId="{FD3D578D-3B6A-4E7B-9DA3-09C98CA2A21C}" destId="{15485126-CA20-45DA-9B23-A5AE22C74B02}" srcOrd="0" destOrd="0" presId="urn:microsoft.com/office/officeart/2005/8/layout/hierarchy1"/>
    <dgm:cxn modelId="{1E1C2FAE-8D19-413E-BA95-214A10B12CA9}" srcId="{FD3D578D-3B6A-4E7B-9DA3-09C98CA2A21C}" destId="{684EB089-30E7-42CF-8A91-613745816E80}" srcOrd="0" destOrd="0" parTransId="{5E9EC573-15C2-4D2C-9096-5B48B87D6F9C}" sibTransId="{610C420A-029E-4713-BF45-1D28854170FF}"/>
    <dgm:cxn modelId="{406732B9-3EDB-4F55-81FE-B857851CD408}" srcId="{FD3D578D-3B6A-4E7B-9DA3-09C98CA2A21C}" destId="{EAFDCE5A-CAFE-41BE-B528-80861DE94C5D}" srcOrd="1" destOrd="0" parTransId="{282DA8DC-1093-45A3-BB80-EE65936FA6C5}" sibTransId="{B2CFF356-3D42-4AAE-B9F8-3E0597E36CF5}"/>
    <dgm:cxn modelId="{BBFE48CB-B641-4F7C-87D7-F9478AF71861}" type="presOf" srcId="{684EB089-30E7-42CF-8A91-613745816E80}" destId="{7346ABEC-DCA4-4662-8EAE-D69D2857AB64}" srcOrd="0" destOrd="0" presId="urn:microsoft.com/office/officeart/2005/8/layout/hierarchy1"/>
    <dgm:cxn modelId="{A94B77D7-CA4A-4891-9180-0962183821B4}" type="presOf" srcId="{EAFDCE5A-CAFE-41BE-B528-80861DE94C5D}" destId="{507E6AFF-9D98-48D4-AC41-4432A4C45EA8}" srcOrd="0" destOrd="0" presId="urn:microsoft.com/office/officeart/2005/8/layout/hierarchy1"/>
    <dgm:cxn modelId="{8CD44FFF-D7B1-499F-8A88-E776985F3255}" type="presParOf" srcId="{15485126-CA20-45DA-9B23-A5AE22C74B02}" destId="{FBBC20F5-B61D-4649-9E17-6D27566B62EB}" srcOrd="0" destOrd="0" presId="urn:microsoft.com/office/officeart/2005/8/layout/hierarchy1"/>
    <dgm:cxn modelId="{71718B5A-34E9-4576-8A3D-581344D03DC9}" type="presParOf" srcId="{FBBC20F5-B61D-4649-9E17-6D27566B62EB}" destId="{C4528A6D-38F1-4092-B291-CE234608A167}" srcOrd="0" destOrd="0" presId="urn:microsoft.com/office/officeart/2005/8/layout/hierarchy1"/>
    <dgm:cxn modelId="{38E8F25F-8B55-44A2-89E9-EC82555C70E9}" type="presParOf" srcId="{C4528A6D-38F1-4092-B291-CE234608A167}" destId="{7654AA5E-85D0-477F-AB6D-9D5D60FED3D3}" srcOrd="0" destOrd="0" presId="urn:microsoft.com/office/officeart/2005/8/layout/hierarchy1"/>
    <dgm:cxn modelId="{11C4E8A9-68EB-4376-A751-4F1F89F57178}" type="presParOf" srcId="{C4528A6D-38F1-4092-B291-CE234608A167}" destId="{7346ABEC-DCA4-4662-8EAE-D69D2857AB64}" srcOrd="1" destOrd="0" presId="urn:microsoft.com/office/officeart/2005/8/layout/hierarchy1"/>
    <dgm:cxn modelId="{FBEB0AC9-19ED-4D5E-8995-996C9D79B0F2}" type="presParOf" srcId="{FBBC20F5-B61D-4649-9E17-6D27566B62EB}" destId="{DCCE7A5D-91BD-4EE6-805B-C778BFA8A3EA}" srcOrd="1" destOrd="0" presId="urn:microsoft.com/office/officeart/2005/8/layout/hierarchy1"/>
    <dgm:cxn modelId="{70675AA4-85C0-4C3D-84E8-9A631C8AB131}" type="presParOf" srcId="{15485126-CA20-45DA-9B23-A5AE22C74B02}" destId="{1C19B02D-EC2D-49CA-9BBD-988F7C21AC42}" srcOrd="1" destOrd="0" presId="urn:microsoft.com/office/officeart/2005/8/layout/hierarchy1"/>
    <dgm:cxn modelId="{133B213C-6A6E-43B0-B7FE-CC82F70836D1}" type="presParOf" srcId="{1C19B02D-EC2D-49CA-9BBD-988F7C21AC42}" destId="{A257F57E-6D45-41DB-A8CD-8C9E020136FA}" srcOrd="0" destOrd="0" presId="urn:microsoft.com/office/officeart/2005/8/layout/hierarchy1"/>
    <dgm:cxn modelId="{3C3D1706-0D53-4461-8726-983B3280435F}" type="presParOf" srcId="{A257F57E-6D45-41DB-A8CD-8C9E020136FA}" destId="{96E74739-F242-442F-8EB3-721A8F78A3EB}" srcOrd="0" destOrd="0" presId="urn:microsoft.com/office/officeart/2005/8/layout/hierarchy1"/>
    <dgm:cxn modelId="{6F3C4457-9B44-4F07-8B7A-3EA2BF5404E6}" type="presParOf" srcId="{A257F57E-6D45-41DB-A8CD-8C9E020136FA}" destId="{507E6AFF-9D98-48D4-AC41-4432A4C45EA8}" srcOrd="1" destOrd="0" presId="urn:microsoft.com/office/officeart/2005/8/layout/hierarchy1"/>
    <dgm:cxn modelId="{9C502D23-CFC1-4534-8127-F2416017F7A9}" type="presParOf" srcId="{1C19B02D-EC2D-49CA-9BBD-988F7C21AC42}" destId="{89F2E4BD-490E-4BF6-9FD1-FF1279BA3D9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54AA5E-85D0-477F-AB6D-9D5D60FED3D3}">
      <dsp:nvSpPr>
        <dsp:cNvPr id="0" name=""/>
        <dsp:cNvSpPr/>
      </dsp:nvSpPr>
      <dsp:spPr>
        <a:xfrm>
          <a:off x="993" y="485827"/>
          <a:ext cx="3488144" cy="22149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46ABEC-DCA4-4662-8EAE-D69D2857AB64}">
      <dsp:nvSpPr>
        <dsp:cNvPr id="0" name=""/>
        <dsp:cNvSpPr/>
      </dsp:nvSpPr>
      <dsp:spPr>
        <a:xfrm>
          <a:off x="388565" y="854020"/>
          <a:ext cx="3488144" cy="22149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dirty="0"/>
            <a:t>1. Leia o Salmo 46. Que mensagem de esperança encontramos nesse texto em meio à turbulência da vida atual e ao que acontecerá na Terra nos últimos dias, enquanto o grande conflito se desenrola?</a:t>
          </a:r>
          <a:endParaRPr lang="en-US" sz="1900" kern="1200" dirty="0"/>
        </a:p>
      </dsp:txBody>
      <dsp:txXfrm>
        <a:off x="453439" y="918894"/>
        <a:ext cx="3358396" cy="2085223"/>
      </dsp:txXfrm>
    </dsp:sp>
    <dsp:sp modelId="{96E74739-F242-442F-8EB3-721A8F78A3EB}">
      <dsp:nvSpPr>
        <dsp:cNvPr id="0" name=""/>
        <dsp:cNvSpPr/>
      </dsp:nvSpPr>
      <dsp:spPr>
        <a:xfrm>
          <a:off x="4264281" y="485827"/>
          <a:ext cx="3488144" cy="22149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7E6AFF-9D98-48D4-AC41-4432A4C45EA8}">
      <dsp:nvSpPr>
        <dsp:cNvPr id="0" name=""/>
        <dsp:cNvSpPr/>
      </dsp:nvSpPr>
      <dsp:spPr>
        <a:xfrm>
          <a:off x="4651852" y="854020"/>
          <a:ext cx="3488144" cy="22149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dirty="0"/>
            <a:t>Mesmo que as coisas estejam ruins no mundo (e elas vão piorar), que esperança encontramos no conhecimento da bondade, do poder e do caráter de Deus?</a:t>
          </a:r>
          <a:endParaRPr lang="en-US" sz="1900" kern="1200" dirty="0"/>
        </a:p>
      </dsp:txBody>
      <dsp:txXfrm>
        <a:off x="4716726" y="918894"/>
        <a:ext cx="3358396" cy="20852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54AA5E-85D0-477F-AB6D-9D5D60FED3D3}">
      <dsp:nvSpPr>
        <dsp:cNvPr id="0" name=""/>
        <dsp:cNvSpPr/>
      </dsp:nvSpPr>
      <dsp:spPr>
        <a:xfrm>
          <a:off x="993" y="485827"/>
          <a:ext cx="3488144" cy="22149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46ABEC-DCA4-4662-8EAE-D69D2857AB64}">
      <dsp:nvSpPr>
        <dsp:cNvPr id="0" name=""/>
        <dsp:cNvSpPr/>
      </dsp:nvSpPr>
      <dsp:spPr>
        <a:xfrm>
          <a:off x="388565" y="854020"/>
          <a:ext cx="3488144" cy="22149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 dirty="0"/>
            <a:t>2. Leia Jeremias 4:23-26.0 que esse texto diz sobre 0 destino do mundo, pelo menos até que haja “novo céu e nova Terra” (</a:t>
          </a:r>
          <a:r>
            <a:rPr lang="pt-BR" sz="2100" kern="1200" dirty="0" err="1"/>
            <a:t>Ap</a:t>
          </a:r>
          <a:r>
            <a:rPr lang="pt-BR" sz="2100" kern="1200" dirty="0"/>
            <a:t> 21:1)?</a:t>
          </a:r>
          <a:endParaRPr lang="en-US" sz="2100" kern="1200" dirty="0"/>
        </a:p>
      </dsp:txBody>
      <dsp:txXfrm>
        <a:off x="453439" y="918894"/>
        <a:ext cx="3358396" cy="2085223"/>
      </dsp:txXfrm>
    </dsp:sp>
    <dsp:sp modelId="{96E74739-F242-442F-8EB3-721A8F78A3EB}">
      <dsp:nvSpPr>
        <dsp:cNvPr id="0" name=""/>
        <dsp:cNvSpPr/>
      </dsp:nvSpPr>
      <dsp:spPr>
        <a:xfrm>
          <a:off x="4264281" y="485827"/>
          <a:ext cx="3488144" cy="22149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7E6AFF-9D98-48D4-AC41-4432A4C45EA8}">
      <dsp:nvSpPr>
        <dsp:cNvPr id="0" name=""/>
        <dsp:cNvSpPr/>
      </dsp:nvSpPr>
      <dsp:spPr>
        <a:xfrm>
          <a:off x="4651852" y="854020"/>
          <a:ext cx="3488144" cy="22149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 dirty="0"/>
            <a:t>O mundo parece caótico </a:t>
          </a:r>
          <a:r>
            <a:rPr lang="pt-BR" sz="2100" kern="1200" dirty="0" err="1"/>
            <a:t>efora</a:t>
          </a:r>
          <a:r>
            <a:rPr lang="pt-BR" sz="2100" kern="1200" dirty="0"/>
            <a:t> de controle. A profecia de Daniel 7 pode nos ajudar a ver que, no fim da história, tudo dará certo para nós se permanecermos fiéis?</a:t>
          </a:r>
          <a:endParaRPr lang="en-US" sz="2100" kern="1200" dirty="0"/>
        </a:p>
      </dsp:txBody>
      <dsp:txXfrm>
        <a:off x="4716726" y="918894"/>
        <a:ext cx="3358396" cy="208522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54AA5E-85D0-477F-AB6D-9D5D60FED3D3}">
      <dsp:nvSpPr>
        <dsp:cNvPr id="0" name=""/>
        <dsp:cNvSpPr/>
      </dsp:nvSpPr>
      <dsp:spPr>
        <a:xfrm>
          <a:off x="993" y="485827"/>
          <a:ext cx="3488144" cy="22149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46ABEC-DCA4-4662-8EAE-D69D2857AB64}">
      <dsp:nvSpPr>
        <dsp:cNvPr id="0" name=""/>
        <dsp:cNvSpPr/>
      </dsp:nvSpPr>
      <dsp:spPr>
        <a:xfrm>
          <a:off x="388565" y="854020"/>
          <a:ext cx="3488144" cy="22149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/>
            <a:t>3. Leia Êxodo 33:18-23; 34:1-7; Salmo 119:55. Quando Moisés pediu para ver a glória de Deus, o que o Senhor prometeu lhe mostrar? O que aconteceu quando Deus proclamou Seu nome a Moisés (</a:t>
          </a:r>
          <a:r>
            <a:rPr lang="pt-BR" sz="1600" kern="1200" dirty="0" err="1"/>
            <a:t>Êx</a:t>
          </a:r>
          <a:r>
            <a:rPr lang="pt-BR" sz="1600" kern="1200" dirty="0"/>
            <a:t> 34:5)?</a:t>
          </a:r>
          <a:endParaRPr lang="en-US" sz="1600" kern="1200" dirty="0"/>
        </a:p>
      </dsp:txBody>
      <dsp:txXfrm>
        <a:off x="453439" y="918894"/>
        <a:ext cx="3358396" cy="2085223"/>
      </dsp:txXfrm>
    </dsp:sp>
    <dsp:sp modelId="{96E74739-F242-442F-8EB3-721A8F78A3EB}">
      <dsp:nvSpPr>
        <dsp:cNvPr id="0" name=""/>
        <dsp:cNvSpPr/>
      </dsp:nvSpPr>
      <dsp:spPr>
        <a:xfrm>
          <a:off x="4264281" y="485827"/>
          <a:ext cx="3488144" cy="22149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7E6AFF-9D98-48D4-AC41-4432A4C45EA8}">
      <dsp:nvSpPr>
        <dsp:cNvPr id="0" name=""/>
        <dsp:cNvSpPr/>
      </dsp:nvSpPr>
      <dsp:spPr>
        <a:xfrm>
          <a:off x="4651852" y="854020"/>
          <a:ext cx="3488144" cy="22149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/>
            <a:t>4. Compare 1 Tessalonicenses 4:13-17 com Zacarias 14:4, prestando atenção à referência aos pés de Deus. Que diferenças existem entre essas passagens? O que elas ensinam sobre dois aspectos diferentes, embora relacionados, da soberania final de Cristo sobre O mundo?</a:t>
          </a:r>
          <a:endParaRPr lang="en-US" sz="1600" kern="1200" dirty="0"/>
        </a:p>
      </dsp:txBody>
      <dsp:txXfrm>
        <a:off x="4716726" y="918894"/>
        <a:ext cx="3358396" cy="208522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54AA5E-85D0-477F-AB6D-9D5D60FED3D3}">
      <dsp:nvSpPr>
        <dsp:cNvPr id="0" name=""/>
        <dsp:cNvSpPr/>
      </dsp:nvSpPr>
      <dsp:spPr>
        <a:xfrm>
          <a:off x="993" y="485827"/>
          <a:ext cx="3488144" cy="22149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46ABEC-DCA4-4662-8EAE-D69D2857AB64}">
      <dsp:nvSpPr>
        <dsp:cNvPr id="0" name=""/>
        <dsp:cNvSpPr/>
      </dsp:nvSpPr>
      <dsp:spPr>
        <a:xfrm>
          <a:off x="388565" y="854020"/>
          <a:ext cx="3488144" cy="22149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 dirty="0"/>
            <a:t>5. O que o Salmo 75 revela sobre algumas das questões que estarão em jogo no juízo? Leia também Mateus 26:26-29 e Apocalipse 14:9-12. Esses textos nos ajudam a entender essas questões?</a:t>
          </a:r>
          <a:endParaRPr lang="en-US" sz="1700" kern="1200" dirty="0"/>
        </a:p>
      </dsp:txBody>
      <dsp:txXfrm>
        <a:off x="453439" y="918894"/>
        <a:ext cx="3358396" cy="2085223"/>
      </dsp:txXfrm>
    </dsp:sp>
    <dsp:sp modelId="{96E74739-F242-442F-8EB3-721A8F78A3EB}">
      <dsp:nvSpPr>
        <dsp:cNvPr id="0" name=""/>
        <dsp:cNvSpPr/>
      </dsp:nvSpPr>
      <dsp:spPr>
        <a:xfrm>
          <a:off x="4264281" y="485827"/>
          <a:ext cx="3488144" cy="22149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7E6AFF-9D98-48D4-AC41-4432A4C45EA8}">
      <dsp:nvSpPr>
        <dsp:cNvPr id="0" name=""/>
        <dsp:cNvSpPr/>
      </dsp:nvSpPr>
      <dsp:spPr>
        <a:xfrm>
          <a:off x="4651852" y="854020"/>
          <a:ext cx="3488144" cy="22149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 dirty="0"/>
            <a:t>Devemos fazer nossa parte para tentar melhorar a vida dos outros. Apesar disso, por que é importante lembrar que todas as coisas serão consertadas unicamente após a destruição do mundo atual e sua recriação sobrenatural?</a:t>
          </a:r>
          <a:endParaRPr lang="en-US" sz="1700" kern="1200" dirty="0"/>
        </a:p>
      </dsp:txBody>
      <dsp:txXfrm>
        <a:off x="4716726" y="918894"/>
        <a:ext cx="3358396" cy="208522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54AA5E-85D0-477F-AB6D-9D5D60FED3D3}">
      <dsp:nvSpPr>
        <dsp:cNvPr id="0" name=""/>
        <dsp:cNvSpPr/>
      </dsp:nvSpPr>
      <dsp:spPr>
        <a:xfrm>
          <a:off x="993" y="485827"/>
          <a:ext cx="3488144" cy="22149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46ABEC-DCA4-4662-8EAE-D69D2857AB64}">
      <dsp:nvSpPr>
        <dsp:cNvPr id="0" name=""/>
        <dsp:cNvSpPr/>
      </dsp:nvSpPr>
      <dsp:spPr>
        <a:xfrm>
          <a:off x="388565" y="854020"/>
          <a:ext cx="3488144" cy="22149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/>
            <a:t>6. Leia o Salmo 67- Como esse hino de louvor nos ajuda a compreender o papel do povo de Deus em Apocalipse 14:6-12?</a:t>
          </a:r>
          <a:endParaRPr lang="en-US" sz="2400" kern="1200" dirty="0"/>
        </a:p>
      </dsp:txBody>
      <dsp:txXfrm>
        <a:off x="453439" y="918894"/>
        <a:ext cx="3358396" cy="2085223"/>
      </dsp:txXfrm>
    </dsp:sp>
    <dsp:sp modelId="{96E74739-F242-442F-8EB3-721A8F78A3EB}">
      <dsp:nvSpPr>
        <dsp:cNvPr id="0" name=""/>
        <dsp:cNvSpPr/>
      </dsp:nvSpPr>
      <dsp:spPr>
        <a:xfrm>
          <a:off x="4265275" y="502461"/>
          <a:ext cx="3488144" cy="22149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7E6AFF-9D98-48D4-AC41-4432A4C45EA8}">
      <dsp:nvSpPr>
        <dsp:cNvPr id="0" name=""/>
        <dsp:cNvSpPr/>
      </dsp:nvSpPr>
      <dsp:spPr>
        <a:xfrm>
          <a:off x="4652846" y="870654"/>
          <a:ext cx="3488144" cy="22149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/>
            <a:t>Reconhecemos 0 compromisso de ensinar aos outros as verdades que tanto amamos?</a:t>
          </a:r>
          <a:endParaRPr lang="en-US" sz="2400" kern="1200" dirty="0"/>
        </a:p>
      </dsp:txBody>
      <dsp:txXfrm>
        <a:off x="4717720" y="935528"/>
        <a:ext cx="3358396" cy="20852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66959F-D557-4AD2-8488-6D988692D220}" type="datetimeFigureOut">
              <a:rPr lang="pt-BR" smtClean="0"/>
              <a:t>08/02/2025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E72852-4DE7-44D3-8A7F-56C27570EA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44537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C4D8A3-0553-4624-98E0-EE1E1EA2DF94}" type="datetimeFigureOut">
              <a:rPr lang="pt-BR" smtClean="0"/>
              <a:t>08/02/2025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DDDF94-5BF5-43EC-9ABE-4C4ADD2792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7722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DDF94-5BF5-43EC-9ABE-4C4ADD279200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76698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DDF94-5BF5-43EC-9ABE-4C4ADD279200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2631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DDF94-5BF5-43EC-9ABE-4C4ADD279200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65696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DDF94-5BF5-43EC-9ABE-4C4ADD279200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74455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DDDF94-5BF5-43EC-9ABE-4C4ADD279200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23721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DDF94-5BF5-43EC-9ABE-4C4ADD279200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66495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DDF94-5BF5-43EC-9ABE-4C4ADD279200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94307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6" y="4809490"/>
            <a:ext cx="9159077" cy="3435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9535"/>
            <a:ext cx="9159077" cy="480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4532" y="570268"/>
            <a:ext cx="7558207" cy="2679573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011" spc="-38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6614" y="3347903"/>
            <a:ext cx="7558207" cy="858838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803" cap="all" spc="150" baseline="0">
                <a:solidFill>
                  <a:schemeClr val="tx2"/>
                </a:solidFill>
                <a:latin typeface="+mj-lt"/>
              </a:defRPr>
            </a:lvl1pPr>
            <a:lvl2pPr marL="343540" indent="0" algn="ctr">
              <a:buNone/>
              <a:defRPr sz="1803"/>
            </a:lvl2pPr>
            <a:lvl3pPr marL="687080" indent="0" algn="ctr">
              <a:buNone/>
              <a:defRPr sz="1803"/>
            </a:lvl3pPr>
            <a:lvl4pPr marL="1030620" indent="0" algn="ctr">
              <a:buNone/>
              <a:defRPr sz="1503"/>
            </a:lvl4pPr>
            <a:lvl5pPr marL="1374160" indent="0" algn="ctr">
              <a:buNone/>
              <a:defRPr sz="1503"/>
            </a:lvl5pPr>
            <a:lvl6pPr marL="1717700" indent="0" algn="ctr">
              <a:buNone/>
              <a:defRPr sz="1503"/>
            </a:lvl6pPr>
            <a:lvl7pPr marL="2061240" indent="0" algn="ctr">
              <a:buNone/>
              <a:defRPr sz="1503"/>
            </a:lvl7pPr>
            <a:lvl8pPr marL="2404781" indent="0" algn="ctr">
              <a:buNone/>
              <a:defRPr sz="1503"/>
            </a:lvl8pPr>
            <a:lvl9pPr marL="2748321" indent="0" algn="ctr">
              <a:buNone/>
              <a:defRPr sz="1503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2/8/2025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7473" y="3263583"/>
            <a:ext cx="7420785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969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2/8/2025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439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6" y="4809490"/>
            <a:ext cx="9159077" cy="3435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9535"/>
            <a:ext cx="9159077" cy="480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6172" y="311660"/>
            <a:ext cx="1975440" cy="4326062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9851" y="311660"/>
            <a:ext cx="5811803" cy="4326063"/>
          </a:xfrm>
        </p:spPr>
        <p:txBody>
          <a:bodyPr vert="eaVert" lIns="45720" tIns="0" rIns="45720" bIns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2/8/2025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62877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ítulo 1"/>
          <p:cNvSpPr>
            <a:spLocks noGrp="1"/>
          </p:cNvSpPr>
          <p:nvPr>
            <p:ph type="title" hasCustomPrompt="1"/>
          </p:nvPr>
        </p:nvSpPr>
        <p:spPr>
          <a:xfrm>
            <a:off x="2340525" y="0"/>
            <a:ext cx="6820938" cy="14963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5333" b="1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pt-BR" dirty="0"/>
              <a:t>título mestre</a:t>
            </a:r>
          </a:p>
        </p:txBody>
      </p:sp>
      <p:sp>
        <p:nvSpPr>
          <p:cNvPr id="3" name="Espaço Reservado para Imagem 5"/>
          <p:cNvSpPr>
            <a:spLocks noGrp="1"/>
          </p:cNvSpPr>
          <p:nvPr>
            <p:ph type="pic" sz="quarter" idx="11"/>
          </p:nvPr>
        </p:nvSpPr>
        <p:spPr>
          <a:xfrm>
            <a:off x="0" y="1496393"/>
            <a:ext cx="9161463" cy="3656633"/>
          </a:xfrm>
          <a:ln>
            <a:noFill/>
          </a:ln>
        </p:spPr>
        <p:txBody>
          <a:bodyPr/>
          <a:lstStyle/>
          <a:p>
            <a:endParaRPr lang="pt-BR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0"/>
            <a:ext cx="2336800" cy="1465943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pt-BR" dirty="0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385283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2/8/2025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489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6" y="4809490"/>
            <a:ext cx="9159077" cy="3435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9535"/>
            <a:ext cx="9159077" cy="480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4532" y="570268"/>
            <a:ext cx="7558207" cy="2679573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6011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4532" y="3346031"/>
            <a:ext cx="7558207" cy="858838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1803" cap="all" spc="150" baseline="0">
                <a:solidFill>
                  <a:schemeClr val="tx2"/>
                </a:solidFill>
                <a:latin typeface="+mj-lt"/>
              </a:defRPr>
            </a:lvl1pPr>
            <a:lvl2pPr marL="343540" indent="0">
              <a:buNone/>
              <a:defRPr sz="1353">
                <a:solidFill>
                  <a:schemeClr val="tx1">
                    <a:tint val="75000"/>
                  </a:schemeClr>
                </a:solidFill>
              </a:defRPr>
            </a:lvl2pPr>
            <a:lvl3pPr marL="687080" indent="0">
              <a:buNone/>
              <a:defRPr sz="1202">
                <a:solidFill>
                  <a:schemeClr val="tx1">
                    <a:tint val="75000"/>
                  </a:schemeClr>
                </a:solidFill>
              </a:defRPr>
            </a:lvl3pPr>
            <a:lvl4pPr marL="1030620" indent="0">
              <a:buNone/>
              <a:defRPr sz="1052">
                <a:solidFill>
                  <a:schemeClr val="tx1">
                    <a:tint val="75000"/>
                  </a:schemeClr>
                </a:solidFill>
              </a:defRPr>
            </a:lvl4pPr>
            <a:lvl5pPr marL="1374160" indent="0">
              <a:buNone/>
              <a:defRPr sz="1052">
                <a:solidFill>
                  <a:schemeClr val="tx1">
                    <a:tint val="75000"/>
                  </a:schemeClr>
                </a:solidFill>
              </a:defRPr>
            </a:lvl5pPr>
            <a:lvl6pPr marL="1717700" indent="0">
              <a:buNone/>
              <a:defRPr sz="1052">
                <a:solidFill>
                  <a:schemeClr val="tx1">
                    <a:tint val="75000"/>
                  </a:schemeClr>
                </a:solidFill>
              </a:defRPr>
            </a:lvl6pPr>
            <a:lvl7pPr marL="2061240" indent="0">
              <a:buNone/>
              <a:defRPr sz="1052">
                <a:solidFill>
                  <a:schemeClr val="tx1">
                    <a:tint val="75000"/>
                  </a:schemeClr>
                </a:solidFill>
              </a:defRPr>
            </a:lvl7pPr>
            <a:lvl8pPr marL="2404781" indent="0">
              <a:buNone/>
              <a:defRPr sz="1052">
                <a:solidFill>
                  <a:schemeClr val="tx1">
                    <a:tint val="75000"/>
                  </a:schemeClr>
                </a:solidFill>
              </a:defRPr>
            </a:lvl8pPr>
            <a:lvl9pPr marL="2748321" indent="0">
              <a:buNone/>
              <a:defRPr sz="105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2/8/2025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7473" y="3263583"/>
            <a:ext cx="7420785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2678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4532" y="215351"/>
            <a:ext cx="7558207" cy="109008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4531" y="1386864"/>
            <a:ext cx="3710393" cy="302310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2346" y="1386865"/>
            <a:ext cx="3710393" cy="302310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2/8/2025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252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4532" y="215351"/>
            <a:ext cx="7558207" cy="109008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4531" y="1387103"/>
            <a:ext cx="3710393" cy="553234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3" b="0" cap="all" baseline="0">
                <a:solidFill>
                  <a:schemeClr val="tx2"/>
                </a:solidFill>
              </a:defRPr>
            </a:lvl1pPr>
            <a:lvl2pPr marL="343540" indent="0">
              <a:buNone/>
              <a:defRPr sz="1503" b="1"/>
            </a:lvl2pPr>
            <a:lvl3pPr marL="687080" indent="0">
              <a:buNone/>
              <a:defRPr sz="1353" b="1"/>
            </a:lvl3pPr>
            <a:lvl4pPr marL="1030620" indent="0">
              <a:buNone/>
              <a:defRPr sz="1202" b="1"/>
            </a:lvl4pPr>
            <a:lvl5pPr marL="1374160" indent="0">
              <a:buNone/>
              <a:defRPr sz="1202" b="1"/>
            </a:lvl5pPr>
            <a:lvl6pPr marL="1717700" indent="0">
              <a:buNone/>
              <a:defRPr sz="1202" b="1"/>
            </a:lvl6pPr>
            <a:lvl7pPr marL="2061240" indent="0">
              <a:buNone/>
              <a:defRPr sz="1202" b="1"/>
            </a:lvl7pPr>
            <a:lvl8pPr marL="2404781" indent="0">
              <a:buNone/>
              <a:defRPr sz="1202" b="1"/>
            </a:lvl8pPr>
            <a:lvl9pPr marL="2748321" indent="0">
              <a:buNone/>
              <a:defRPr sz="1202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4531" y="1940337"/>
            <a:ext cx="3710393" cy="2538342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72346" y="1387103"/>
            <a:ext cx="3710393" cy="553234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3" b="0" cap="all" baseline="0">
                <a:solidFill>
                  <a:schemeClr val="tx2"/>
                </a:solidFill>
              </a:defRPr>
            </a:lvl1pPr>
            <a:lvl2pPr marL="343540" indent="0">
              <a:buNone/>
              <a:defRPr sz="1503" b="1"/>
            </a:lvl2pPr>
            <a:lvl3pPr marL="687080" indent="0">
              <a:buNone/>
              <a:defRPr sz="1353" b="1"/>
            </a:lvl3pPr>
            <a:lvl4pPr marL="1030620" indent="0">
              <a:buNone/>
              <a:defRPr sz="1202" b="1"/>
            </a:lvl4pPr>
            <a:lvl5pPr marL="1374160" indent="0">
              <a:buNone/>
              <a:defRPr sz="1202" b="1"/>
            </a:lvl5pPr>
            <a:lvl6pPr marL="1717700" indent="0">
              <a:buNone/>
              <a:defRPr sz="1202" b="1"/>
            </a:lvl6pPr>
            <a:lvl7pPr marL="2061240" indent="0">
              <a:buNone/>
              <a:defRPr sz="1202" b="1"/>
            </a:lvl7pPr>
            <a:lvl8pPr marL="2404781" indent="0">
              <a:buNone/>
              <a:defRPr sz="1202" b="1"/>
            </a:lvl8pPr>
            <a:lvl9pPr marL="2748321" indent="0">
              <a:buNone/>
              <a:defRPr sz="1202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72346" y="1940337"/>
            <a:ext cx="3710393" cy="2538342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2/8/2025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399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2/8/2025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963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6" y="4809490"/>
            <a:ext cx="9159077" cy="3435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4759535"/>
            <a:ext cx="9159077" cy="480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2/8/2025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449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43895" cy="51530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5840" y="0"/>
            <a:ext cx="48098" cy="51530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555" y="446595"/>
            <a:ext cx="2404884" cy="1717675"/>
          </a:xfrm>
        </p:spPr>
        <p:txBody>
          <a:bodyPr anchor="b">
            <a:normAutofit/>
          </a:bodyPr>
          <a:lstStyle>
            <a:lvl1pPr>
              <a:defRPr sz="2705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7326" y="549656"/>
            <a:ext cx="4878479" cy="3950653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3555" y="2198624"/>
            <a:ext cx="2404884" cy="2539036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127">
                <a:solidFill>
                  <a:srgbClr val="FFFFFF"/>
                </a:solidFill>
              </a:defRPr>
            </a:lvl1pPr>
            <a:lvl2pPr marL="343540" indent="0">
              <a:buNone/>
              <a:defRPr sz="902"/>
            </a:lvl2pPr>
            <a:lvl3pPr marL="687080" indent="0">
              <a:buNone/>
              <a:defRPr sz="751"/>
            </a:lvl3pPr>
            <a:lvl4pPr marL="1030620" indent="0">
              <a:buNone/>
              <a:defRPr sz="676"/>
            </a:lvl4pPr>
            <a:lvl5pPr marL="1374160" indent="0">
              <a:buNone/>
              <a:defRPr sz="676"/>
            </a:lvl5pPr>
            <a:lvl6pPr marL="1717700" indent="0">
              <a:buNone/>
              <a:defRPr sz="676"/>
            </a:lvl6pPr>
            <a:lvl7pPr marL="2061240" indent="0">
              <a:buNone/>
              <a:defRPr sz="676"/>
            </a:lvl7pPr>
            <a:lvl8pPr marL="2404781" indent="0">
              <a:buNone/>
              <a:defRPr sz="676"/>
            </a:lvl8pPr>
            <a:lvl9pPr marL="2748321" indent="0">
              <a:buNone/>
              <a:defRPr sz="676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801" y="4853811"/>
            <a:ext cx="1967633" cy="274351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2/8/2025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7326" y="4853811"/>
            <a:ext cx="3492808" cy="274351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185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721629"/>
            <a:ext cx="9159077" cy="143139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3693133"/>
            <a:ext cx="9159077" cy="480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4531" y="3813239"/>
            <a:ext cx="7599434" cy="618363"/>
          </a:xfrm>
        </p:spPr>
        <p:txBody>
          <a:bodyPr lIns="91440" tIns="0" rIns="91440" bIns="0" anchor="b">
            <a:noAutofit/>
          </a:bodyPr>
          <a:lstStyle>
            <a:lvl1pPr>
              <a:defRPr sz="2705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61452" cy="3693133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2404">
                <a:solidFill>
                  <a:schemeClr val="bg1"/>
                </a:solidFill>
              </a:defRPr>
            </a:lvl1pPr>
            <a:lvl2pPr marL="343540" indent="0">
              <a:buNone/>
              <a:defRPr sz="2104"/>
            </a:lvl2pPr>
            <a:lvl3pPr marL="687080" indent="0">
              <a:buNone/>
              <a:defRPr sz="1803"/>
            </a:lvl3pPr>
            <a:lvl4pPr marL="1030620" indent="0">
              <a:buNone/>
              <a:defRPr sz="1503"/>
            </a:lvl4pPr>
            <a:lvl5pPr marL="1374160" indent="0">
              <a:buNone/>
              <a:defRPr sz="1503"/>
            </a:lvl5pPr>
            <a:lvl6pPr marL="1717700" indent="0">
              <a:buNone/>
              <a:defRPr sz="1503"/>
            </a:lvl6pPr>
            <a:lvl7pPr marL="2061240" indent="0">
              <a:buNone/>
              <a:defRPr sz="1503"/>
            </a:lvl7pPr>
            <a:lvl8pPr marL="2404781" indent="0">
              <a:buNone/>
              <a:defRPr sz="1503"/>
            </a:lvl8pPr>
            <a:lvl9pPr marL="2748321" indent="0">
              <a:buNone/>
              <a:defRPr sz="1503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4531" y="4438471"/>
            <a:ext cx="7599434" cy="446596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451"/>
              </a:spcAft>
              <a:buNone/>
              <a:defRPr sz="1127">
                <a:solidFill>
                  <a:srgbClr val="FFFFFF"/>
                </a:solidFill>
              </a:defRPr>
            </a:lvl1pPr>
            <a:lvl2pPr marL="343540" indent="0">
              <a:buNone/>
              <a:defRPr sz="902"/>
            </a:lvl2pPr>
            <a:lvl3pPr marL="687080" indent="0">
              <a:buNone/>
              <a:defRPr sz="751"/>
            </a:lvl3pPr>
            <a:lvl4pPr marL="1030620" indent="0">
              <a:buNone/>
              <a:defRPr sz="676"/>
            </a:lvl4pPr>
            <a:lvl5pPr marL="1374160" indent="0">
              <a:buNone/>
              <a:defRPr sz="676"/>
            </a:lvl5pPr>
            <a:lvl6pPr marL="1717700" indent="0">
              <a:buNone/>
              <a:defRPr sz="676"/>
            </a:lvl6pPr>
            <a:lvl7pPr marL="2061240" indent="0">
              <a:buNone/>
              <a:defRPr sz="676"/>
            </a:lvl7pPr>
            <a:lvl8pPr marL="2404781" indent="0">
              <a:buNone/>
              <a:defRPr sz="676"/>
            </a:lvl8pPr>
            <a:lvl9pPr marL="2748321" indent="0">
              <a:buNone/>
              <a:defRPr sz="676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2/8/2025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2029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4809490"/>
            <a:ext cx="9161463" cy="3435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4759535"/>
            <a:ext cx="9161464" cy="495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4532" y="215351"/>
            <a:ext cx="7558207" cy="109008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4532" y="1386864"/>
            <a:ext cx="7558207" cy="302310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4532" y="4853811"/>
            <a:ext cx="1857744" cy="2743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6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2/8/2025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9919" y="4853811"/>
            <a:ext cx="3624011" cy="2743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6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39525" y="4853811"/>
            <a:ext cx="985898" cy="2743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9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358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687080" rtl="0" eaLnBrk="1" latinLnBrk="0" hangingPunct="1">
        <a:lnSpc>
          <a:spcPct val="85000"/>
        </a:lnSpc>
        <a:spcBef>
          <a:spcPct val="0"/>
        </a:spcBef>
        <a:buNone/>
        <a:defRPr sz="3607" kern="1200" spc="-38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68708" indent="-68708" algn="l" defTabSz="687080" rtl="0" eaLnBrk="1" latinLnBrk="0" hangingPunct="1">
        <a:lnSpc>
          <a:spcPct val="90000"/>
        </a:lnSpc>
        <a:spcBef>
          <a:spcPts val="902"/>
        </a:spcBef>
        <a:spcAft>
          <a:spcPts val="15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50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88574" indent="-137416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35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25990" indent="-137416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0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63406" indent="-137416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0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700822" indent="-137416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0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826540" indent="-171770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0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6820" indent="-171770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0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7100" indent="-171770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0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7380" indent="-171770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0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1pPr>
      <a:lvl2pPr marL="343540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2pPr>
      <a:lvl3pPr marL="687080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3pPr>
      <a:lvl4pPr marL="1030620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4pPr>
      <a:lvl5pPr marL="1374160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5pPr>
      <a:lvl6pPr marL="1717700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6pPr>
      <a:lvl7pPr marL="2061240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7pPr>
      <a:lvl8pPr marL="2404781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8pPr>
      <a:lvl9pPr marL="2748321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3.jp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10" Type="http://schemas.microsoft.com/office/2007/relationships/hdphoto" Target="../media/hdphoto1.wdp"/><Relationship Id="rId4" Type="http://schemas.openxmlformats.org/officeDocument/2006/relationships/diagramData" Target="../diagrams/data5.xml"/><Relationship Id="rId9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jp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microsoft.com/office/2007/relationships/hdphoto" Target="../media/hdphoto1.wdp"/><Relationship Id="rId4" Type="http://schemas.openxmlformats.org/officeDocument/2006/relationships/diagramData" Target="../diagrams/data1.xml"/><Relationship Id="rId9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.jp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10" Type="http://schemas.microsoft.com/office/2007/relationships/hdphoto" Target="../media/hdphoto1.wdp"/><Relationship Id="rId4" Type="http://schemas.openxmlformats.org/officeDocument/2006/relationships/diagramData" Target="../diagrams/data2.xml"/><Relationship Id="rId9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3.jp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10" Type="http://schemas.microsoft.com/office/2007/relationships/hdphoto" Target="../media/hdphoto1.wdp"/><Relationship Id="rId4" Type="http://schemas.openxmlformats.org/officeDocument/2006/relationships/diagramData" Target="../diagrams/data3.xml"/><Relationship Id="rId9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3.jp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10" Type="http://schemas.microsoft.com/office/2007/relationships/hdphoto" Target="../media/hdphoto1.wdp"/><Relationship Id="rId4" Type="http://schemas.openxmlformats.org/officeDocument/2006/relationships/diagramData" Target="../diagrams/data4.xml"/><Relationship Id="rId9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50000">
              <a:srgbClr val="334E2F">
                <a:tint val="44500"/>
                <a:satMod val="160000"/>
              </a:srgb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-1" y="4896247"/>
            <a:ext cx="9161463" cy="303609"/>
          </a:xfrm>
          <a:prstGeom prst="rect">
            <a:avLst/>
          </a:prstGeom>
          <a:gradFill flip="none" rotWithShape="1">
            <a:gsLst>
              <a:gs pos="0">
                <a:srgbClr val="452643"/>
              </a:gs>
              <a:gs pos="50000">
                <a:srgbClr val="334E2F">
                  <a:tint val="44500"/>
                  <a:satMod val="160000"/>
                </a:srgbClr>
              </a:gs>
              <a:gs pos="100000">
                <a:srgbClr val="334E2F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1020">
              <a:gradFill flip="none" rotWithShape="1">
                <a:gsLst>
                  <a:gs pos="0">
                    <a:srgbClr val="344F2E">
                      <a:tint val="66000"/>
                      <a:satMod val="160000"/>
                    </a:srgbClr>
                  </a:gs>
                  <a:gs pos="50000">
                    <a:srgbClr val="344F2E">
                      <a:tint val="44500"/>
                      <a:satMod val="160000"/>
                    </a:srgbClr>
                  </a:gs>
                  <a:gs pos="100000">
                    <a:srgbClr val="344F2E">
                      <a:tint val="23500"/>
                      <a:satMod val="160000"/>
                    </a:srgbClr>
                  </a:gs>
                </a:gsLst>
                <a:path path="circle">
                  <a:fillToRect l="100000" b="100000"/>
                </a:path>
                <a:tileRect t="-100000" r="-100000"/>
              </a:gradFill>
            </a:endParaRPr>
          </a:p>
        </p:txBody>
      </p:sp>
      <p:sp>
        <p:nvSpPr>
          <p:cNvPr id="6" name="CaixaDeTexto 5"/>
          <p:cNvSpPr txBox="1">
            <a:spLocks noChangeArrowheads="1"/>
          </p:cNvSpPr>
          <p:nvPr/>
        </p:nvSpPr>
        <p:spPr bwMode="auto">
          <a:xfrm>
            <a:off x="1505499" y="14389"/>
            <a:ext cx="765596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  <a:defRPr/>
            </a:pPr>
            <a:r>
              <a:rPr lang="pt-BR" altLang="pt-BR" dirty="0">
                <a:ln w="0"/>
                <a:solidFill>
                  <a:srgbClr val="01354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Nos Salmos - parte 2</a:t>
            </a:r>
          </a:p>
        </p:txBody>
      </p:sp>
      <p:sp>
        <p:nvSpPr>
          <p:cNvPr id="7" name="Lágrima 6"/>
          <p:cNvSpPr/>
          <p:nvPr/>
        </p:nvSpPr>
        <p:spPr>
          <a:xfrm>
            <a:off x="116660" y="3820923"/>
            <a:ext cx="1200767" cy="1066698"/>
          </a:xfrm>
          <a:prstGeom prst="teardrop">
            <a:avLst/>
          </a:prstGeom>
          <a:gradFill>
            <a:gsLst>
              <a:gs pos="0">
                <a:schemeClr val="bg1"/>
              </a:gs>
              <a:gs pos="50000">
                <a:schemeClr val="bg1"/>
              </a:gs>
              <a:gs pos="100000">
                <a:srgbClr val="452643"/>
              </a:gs>
            </a:gsLst>
          </a:gradFill>
          <a:ln w="3175"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3600" dirty="0">
                <a:solidFill>
                  <a:srgbClr val="452643"/>
                </a:solidFill>
                <a:latin typeface="Arial Black" panose="020B0A04020102020204" pitchFamily="34" charset="0"/>
              </a:rPr>
              <a:t>09</a:t>
            </a:r>
            <a:endParaRPr lang="pt-BR" sz="1020" dirty="0">
              <a:solidFill>
                <a:srgbClr val="452643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Retângulo 8"/>
          <p:cNvSpPr>
            <a:spLocks noChangeArrowheads="1"/>
          </p:cNvSpPr>
          <p:nvPr/>
        </p:nvSpPr>
        <p:spPr bwMode="auto">
          <a:xfrm>
            <a:off x="1505498" y="3369790"/>
            <a:ext cx="7644148" cy="64633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rgbClr val="334E2F">
                  <a:tint val="44500"/>
                  <a:satMod val="160000"/>
                </a:srgbClr>
              </a:gs>
              <a:gs pos="100000">
                <a:srgbClr val="808080"/>
              </a:gs>
            </a:gsLst>
            <a:lin ang="2700000" scaled="1"/>
            <a:tileRect/>
          </a:gradFill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rgbClr val="00009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VERSO PARA MEMORIZAR: </a:t>
            </a:r>
            <a:br>
              <a:rPr lang="pt-BR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pt-BR" altLang="pt-BR" sz="1200" i="1" dirty="0">
                <a:latin typeface="Arial Black" panose="020B0A04020102020204" pitchFamily="34" charset="0"/>
                <a:cs typeface="Arial" panose="020B0604020202020204" pitchFamily="34" charset="0"/>
              </a:rPr>
              <a:t>“Louvem-Te os povos, ó Deus! Louvem-Te os povos todos! Alegrem-se e exultem as nações, pois julgas os povos com justiça e guias na Terra as nações” (</a:t>
            </a:r>
            <a:r>
              <a:rPr lang="pt-BR" altLang="pt-BR" sz="1200" i="1" dirty="0" err="1">
                <a:latin typeface="Arial Black" panose="020B0A04020102020204" pitchFamily="34" charset="0"/>
                <a:cs typeface="Arial" panose="020B0604020202020204" pitchFamily="34" charset="0"/>
              </a:rPr>
              <a:t>Sl</a:t>
            </a:r>
            <a:r>
              <a:rPr lang="pt-BR" altLang="pt-BR" sz="1200" i="1" dirty="0">
                <a:latin typeface="Arial Black" panose="020B0A04020102020204" pitchFamily="34" charset="0"/>
                <a:cs typeface="Arial" panose="020B0604020202020204" pitchFamily="34" charset="0"/>
              </a:rPr>
              <a:t> 67:3, 4).</a:t>
            </a:r>
            <a:endParaRPr lang="pt-BR" altLang="pt-BR" sz="1200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7643004" y="4998104"/>
            <a:ext cx="1397478" cy="1172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pt-BR" sz="900" b="1" dirty="0">
                <a:solidFill>
                  <a:srgbClr val="D4FF7D"/>
                </a:solidFill>
              </a:rPr>
              <a:t>design Neemias Lima</a:t>
            </a:r>
          </a:p>
        </p:txBody>
      </p:sp>
      <p:pic>
        <p:nvPicPr>
          <p:cNvPr id="12" name="Picture 13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962" y="2556259"/>
            <a:ext cx="1089329" cy="1089329"/>
          </a:xfrm>
          <a:prstGeom prst="rect">
            <a:avLst/>
          </a:prstGeom>
          <a:noFill/>
          <a:effectLst>
            <a:glow rad="635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aixaDeTexto 6"/>
          <p:cNvSpPr txBox="1">
            <a:spLocks noChangeArrowheads="1"/>
          </p:cNvSpPr>
          <p:nvPr/>
        </p:nvSpPr>
        <p:spPr bwMode="auto">
          <a:xfrm>
            <a:off x="3388752" y="2851020"/>
            <a:ext cx="415885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  <a:defRPr/>
            </a:pPr>
            <a:r>
              <a:rPr lang="pt-BR" altLang="pt-BR" sz="28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LIÇÃO 09</a:t>
            </a:r>
          </a:p>
        </p:txBody>
      </p:sp>
      <p:sp>
        <p:nvSpPr>
          <p:cNvPr id="16" name="Retângulo 15"/>
          <p:cNvSpPr>
            <a:spLocks noChangeArrowheads="1"/>
          </p:cNvSpPr>
          <p:nvPr/>
        </p:nvSpPr>
        <p:spPr bwMode="auto">
          <a:xfrm>
            <a:off x="1396334" y="4410017"/>
            <a:ext cx="7644148" cy="276999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rgbClr val="334E2F">
                  <a:tint val="44500"/>
                  <a:satMod val="160000"/>
                </a:srgbClr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en-US" altLang="pt-BR" sz="1200" dirty="0" err="1">
                <a:latin typeface="Arial Black" panose="020B0A04020102020204" pitchFamily="34" charset="0"/>
                <a:cs typeface="Arial" panose="020B0604020202020204" pitchFamily="34" charset="0"/>
              </a:rPr>
              <a:t>Sl</a:t>
            </a:r>
            <a:r>
              <a:rPr lang="en-US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  <a:t> 46; Jr 4:23-26; </a:t>
            </a:r>
            <a:r>
              <a:rPr lang="en-US" altLang="pt-BR" sz="1200" dirty="0" err="1">
                <a:latin typeface="Arial Black" panose="020B0A04020102020204" pitchFamily="34" charset="0"/>
                <a:cs typeface="Arial" panose="020B0604020202020204" pitchFamily="34" charset="0"/>
              </a:rPr>
              <a:t>Sl</a:t>
            </a:r>
            <a:r>
              <a:rPr lang="en-US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  <a:t> 47:1-4; ITs 4:13-17; </a:t>
            </a:r>
            <a:r>
              <a:rPr lang="en-US" altLang="pt-BR" sz="1200" dirty="0" err="1">
                <a:latin typeface="Arial Black" panose="020B0A04020102020204" pitchFamily="34" charset="0"/>
                <a:cs typeface="Arial" panose="020B0604020202020204" pitchFamily="34" charset="0"/>
              </a:rPr>
              <a:t>Sl</a:t>
            </a:r>
            <a:r>
              <a:rPr lang="en-US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  <a:t> 75; Ap 14:6-12</a:t>
            </a:r>
            <a:endParaRPr lang="pt-BR" altLang="pt-BR" sz="1200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 descr="Uma imagem contendo comida&#10;&#10;Descrição gerada automaticamente">
            <a:extLst>
              <a:ext uri="{FF2B5EF4-FFF2-40B4-BE49-F238E27FC236}">
                <a16:creationId xmlns:a16="http://schemas.microsoft.com/office/drawing/2014/main" id="{A7677AF4-7F39-50A1-3737-B43577D1DA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337"/>
          <a:stretch/>
        </p:blipFill>
        <p:spPr>
          <a:xfrm>
            <a:off x="12396" y="17102"/>
            <a:ext cx="1514582" cy="23061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CA99CB47-A77E-F75F-8224-51093C2FB49F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38911" y="520102"/>
            <a:ext cx="6210619" cy="24004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323312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66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E8FB7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Quarta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E8FB7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Vinho </a:t>
            </a:r>
            <a:r>
              <a:rPr lang="pt-BR" sz="2000" b="1" dirty="0" err="1">
                <a:solidFill>
                  <a:schemeClr val="tx1"/>
                </a:solidFill>
                <a:latin typeface="Arial Black" panose="020B0A04020102020204" pitchFamily="34" charset="0"/>
              </a:rPr>
              <a:t>esangue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2" name="CaixaDeTexto 10">
            <a:extLst>
              <a:ext uri="{FF2B5EF4-FFF2-40B4-BE49-F238E27FC236}">
                <a16:creationId xmlns:a16="http://schemas.microsoft.com/office/drawing/2014/main" id="{FD5EC092-AC81-4728-9A45-4C4BB5B95C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68" y="1204807"/>
            <a:ext cx="8262473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Alguns estudiosos acreditam que o Salmo 75 teria sido cantado na destruição sobrenatural do exército de 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Senaqueribe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(2Cr 32; 2Rs 19) - uma história que parece apontar para a destruição final dos ímpios em Apocalipse 20. O povo de Deus estará dentro da cidade santa com seu Rei justo quando os exércitos do mal surgirão, para tentar cercá-los, mas serão destruídos pelo próprio Deus.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Uma das coisas que Deus corrigirá no juízo será a apropriação indevida de poder que ocorreu no mundo caído. As pessoas não vivem para os outros, nem para a glória de Deus, mas para si mesmas. A humanidade sofre as consequências de crer que não existe significado ou padrão moral objetivo no Universo. Segundo 0 filósofo ateu Friedrich Nietzsche, a vida não tem sentido, mas devemos inventá-lo e fingir que 0 Universo existe para nosso benefício. Cada um se comporta como se fosse um deus.</a:t>
            </a:r>
          </a:p>
        </p:txBody>
      </p:sp>
      <p:sp>
        <p:nvSpPr>
          <p:cNvPr id="13" name="Texto Explicativo: Seta para Baixo 12">
            <a:extLst>
              <a:ext uri="{FF2B5EF4-FFF2-40B4-BE49-F238E27FC236}">
                <a16:creationId xmlns:a16="http://schemas.microsoft.com/office/drawing/2014/main" id="{8F9DEEC4-F272-4BE4-ADE9-AC33A0C6738C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COMENTÁRIOS</a:t>
            </a:r>
            <a:r>
              <a:rPr lang="pt-BR" altLang="pt-BR" dirty="0">
                <a:solidFill>
                  <a:srgbClr val="80008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7" name="Imagem 6" descr="Uma imagem contendo comida&#10;&#10;Descrição gerada automaticamente">
            <a:extLst>
              <a:ext uri="{FF2B5EF4-FFF2-40B4-BE49-F238E27FC236}">
                <a16:creationId xmlns:a16="http://schemas.microsoft.com/office/drawing/2014/main" id="{EBEA91AD-FBFC-06C6-AEDD-D56016C921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337"/>
          <a:stretch/>
        </p:blipFill>
        <p:spPr>
          <a:xfrm>
            <a:off x="8239319" y="3494784"/>
            <a:ext cx="902197" cy="13736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95A44A7B-4CD8-7339-FE3B-F3563C81F576}"/>
              </a:ext>
            </a:extLst>
          </p:cNvPr>
          <p:cNvSpPr/>
          <p:nvPr/>
        </p:nvSpPr>
        <p:spPr>
          <a:xfrm>
            <a:off x="7681773" y="674812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09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8055A3C2-B159-7ECB-0249-90E5576FFE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45704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fi-FI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: </a:t>
            </a:r>
            <a:r>
              <a:rPr lang="en-US" altLang="pt-BR" sz="12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Sl</a:t>
            </a:r>
            <a:r>
              <a:rPr lang="en-US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46; Jr 4:23-26; </a:t>
            </a:r>
            <a:r>
              <a:rPr lang="en-US" altLang="pt-BR" sz="12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Sl</a:t>
            </a:r>
            <a:r>
              <a:rPr lang="en-US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47:1-4; ITs 4:13-17; </a:t>
            </a:r>
            <a:r>
              <a:rPr lang="en-US" altLang="pt-BR" sz="12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Sl</a:t>
            </a:r>
            <a:r>
              <a:rPr lang="en-US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75; Ap 14:6-12</a:t>
            </a:r>
            <a:endParaRPr lang="pt-BR" altLang="pt-BR" sz="1200" dirty="0">
              <a:solidFill>
                <a:schemeClr val="accent3">
                  <a:lumMod val="20000"/>
                  <a:lumOff val="8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E38A2AFC-1997-E6EF-6C16-64476178AD9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85140" y="0"/>
            <a:ext cx="1856376" cy="7174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682163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7FF57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Quinta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Para que se conheça a Tua salvação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22" name="Texto Explicativo: Seta para Baixo 21">
            <a:extLst>
              <a:ext uri="{FF2B5EF4-FFF2-40B4-BE49-F238E27FC236}">
                <a16:creationId xmlns:a16="http://schemas.microsoft.com/office/drawing/2014/main" id="{64174D21-4722-4ED0-8E26-BF7FE60A20B4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bg2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PERGUNTAS:</a:t>
            </a:r>
          </a:p>
        </p:txBody>
      </p:sp>
      <p:pic>
        <p:nvPicPr>
          <p:cNvPr id="8" name="Imagem 7" descr="Uma imagem contendo comida&#10;&#10;Descrição gerada automaticamente">
            <a:extLst>
              <a:ext uri="{FF2B5EF4-FFF2-40B4-BE49-F238E27FC236}">
                <a16:creationId xmlns:a16="http://schemas.microsoft.com/office/drawing/2014/main" id="{E64DBC2C-5661-7EEF-0516-5FF58775E5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337"/>
          <a:stretch/>
        </p:blipFill>
        <p:spPr>
          <a:xfrm>
            <a:off x="8239319" y="3494784"/>
            <a:ext cx="902197" cy="13736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11" name="CaixaDeTexto 15">
            <a:extLst>
              <a:ext uri="{FF2B5EF4-FFF2-40B4-BE49-F238E27FC236}">
                <a16:creationId xmlns:a16="http://schemas.microsoft.com/office/drawing/2014/main" id="{6ED512BB-1F8B-4D9E-259F-890C3457B8A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7305870"/>
              </p:ext>
            </p:extLst>
          </p:nvPr>
        </p:nvGraphicFramePr>
        <p:xfrm>
          <a:off x="33430" y="1208029"/>
          <a:ext cx="8140991" cy="35548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Retângulo 1">
            <a:extLst>
              <a:ext uri="{FF2B5EF4-FFF2-40B4-BE49-F238E27FC236}">
                <a16:creationId xmlns:a16="http://schemas.microsoft.com/office/drawing/2014/main" id="{7CC84877-2489-8F08-5149-DBA0B0BA88A1}"/>
              </a:ext>
            </a:extLst>
          </p:cNvPr>
          <p:cNvSpPr/>
          <p:nvPr/>
        </p:nvSpPr>
        <p:spPr>
          <a:xfrm>
            <a:off x="7681773" y="674812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09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94A2637B-E14B-3876-A11A-8D5B1F38AB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45704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fi-FI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: </a:t>
            </a:r>
            <a:r>
              <a:rPr lang="en-US" altLang="pt-BR" sz="12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Sl</a:t>
            </a:r>
            <a:r>
              <a:rPr lang="en-US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46; Jr 4:23-26; </a:t>
            </a:r>
            <a:r>
              <a:rPr lang="en-US" altLang="pt-BR" sz="12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Sl</a:t>
            </a:r>
            <a:r>
              <a:rPr lang="en-US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47:1-4; ITs 4:13-17; </a:t>
            </a:r>
            <a:r>
              <a:rPr lang="en-US" altLang="pt-BR" sz="12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Sl</a:t>
            </a:r>
            <a:r>
              <a:rPr lang="en-US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75; Ap 14:6-12</a:t>
            </a:r>
            <a:endParaRPr lang="pt-BR" altLang="pt-BR" sz="1200" dirty="0">
              <a:solidFill>
                <a:schemeClr val="accent3">
                  <a:lumMod val="20000"/>
                  <a:lumOff val="8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C1E64F54-A6E7-4192-D984-CAD0C3BF0673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112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85140" y="0"/>
            <a:ext cx="1856376" cy="7174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592498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7FF57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C00000"/>
                </a:solidFill>
                <a:latin typeface="Arial Black" panose="020B0A04020102020204" pitchFamily="34" charset="0"/>
              </a:rPr>
              <a:t>Quinta</a:t>
            </a:r>
            <a:endParaRPr lang="pt-BR" dirty="0">
              <a:solidFill>
                <a:srgbClr val="C00000"/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Para que se conheça a Tua salvação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2" name="CaixaDeTexto 10">
            <a:extLst>
              <a:ext uri="{FF2B5EF4-FFF2-40B4-BE49-F238E27FC236}">
                <a16:creationId xmlns:a16="http://schemas.microsoft.com/office/drawing/2014/main" id="{1EC42BAA-B890-43DD-B4F0-9AB5685AF2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68" y="1217872"/>
            <a:ext cx="8197349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Engenheiros do Instituto de Tecnologia de Massachusetts, nos Estados Unidos, criaram um novo revestimento preto que torna quase invisíveis objetos pintados com ele. Criado a partir de nanotubos, ele é muitas vezes mais escuro do que qualquer material preto criado antes. Ele é capaz de absorver 99,995% da luz visível. Mesmo a luz mais brilhante não consegue tornar visíveis objetos cobertos por esse revestimento.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O Salmo 67 começa com o apelo a Deus: “Faça resplandecer sobre nós 0 Seu rosto; para que se conheça na terra o Teu caminho” (S1 67:1, 2). No plano da salvação, Deus providenciou um meio de readmitir os pecadores em Sua presença imediata e gloriosa sem serem destruídos por Sua glória; e mesmo agora a cruz de Cristo torna possível que o rosto de Deus resplandeça sobre nós. </a:t>
            </a:r>
          </a:p>
        </p:txBody>
      </p:sp>
      <p:sp>
        <p:nvSpPr>
          <p:cNvPr id="13" name="Texto Explicativo: Seta para Baixo 12">
            <a:extLst>
              <a:ext uri="{FF2B5EF4-FFF2-40B4-BE49-F238E27FC236}">
                <a16:creationId xmlns:a16="http://schemas.microsoft.com/office/drawing/2014/main" id="{5A2D000F-51B5-40E7-85F2-B3B1E407E184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COMENTÁRIOS:</a:t>
            </a:r>
          </a:p>
        </p:txBody>
      </p:sp>
      <p:pic>
        <p:nvPicPr>
          <p:cNvPr id="8" name="Imagem 7" descr="Uma imagem contendo comida&#10;&#10;Descrição gerada automaticamente">
            <a:extLst>
              <a:ext uri="{FF2B5EF4-FFF2-40B4-BE49-F238E27FC236}">
                <a16:creationId xmlns:a16="http://schemas.microsoft.com/office/drawing/2014/main" id="{E3D32FB3-29AE-D013-427A-15F3FF20D9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337"/>
          <a:stretch/>
        </p:blipFill>
        <p:spPr>
          <a:xfrm>
            <a:off x="8239319" y="3494784"/>
            <a:ext cx="902197" cy="13736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FD8EEB5E-8A9C-9734-818C-FB73878CB206}"/>
              </a:ext>
            </a:extLst>
          </p:cNvPr>
          <p:cNvSpPr/>
          <p:nvPr/>
        </p:nvSpPr>
        <p:spPr>
          <a:xfrm>
            <a:off x="7681773" y="674812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09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9DD346C0-28C1-8D51-3BBF-F15479F41D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45704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fi-FI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: </a:t>
            </a:r>
            <a:r>
              <a:rPr lang="en-US" altLang="pt-BR" sz="12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Sl</a:t>
            </a:r>
            <a:r>
              <a:rPr lang="en-US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46; Jr 4:23-26; </a:t>
            </a:r>
            <a:r>
              <a:rPr lang="en-US" altLang="pt-BR" sz="12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Sl</a:t>
            </a:r>
            <a:r>
              <a:rPr lang="en-US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47:1-4; ITs 4:13-17; </a:t>
            </a:r>
            <a:r>
              <a:rPr lang="en-US" altLang="pt-BR" sz="12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Sl</a:t>
            </a:r>
            <a:r>
              <a:rPr lang="en-US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75; Ap 14:6-12</a:t>
            </a:r>
            <a:endParaRPr lang="pt-BR" altLang="pt-BR" sz="1200" dirty="0">
              <a:solidFill>
                <a:schemeClr val="accent3">
                  <a:lumMod val="20000"/>
                  <a:lumOff val="8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F8555CEE-9095-AB77-2EAA-AB32135FAF2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85140" y="0"/>
            <a:ext cx="1856376" cy="7174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572656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90000"/>
              </a:schemeClr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B0B0B0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Sexta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B0B0B0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Estudo adicional</a:t>
            </a:r>
          </a:p>
        </p:txBody>
      </p:sp>
      <p:sp>
        <p:nvSpPr>
          <p:cNvPr id="16" name="CaixaDeTexto 10">
            <a:extLst>
              <a:ext uri="{FF2B5EF4-FFF2-40B4-BE49-F238E27FC236}">
                <a16:creationId xmlns:a16="http://schemas.microsoft.com/office/drawing/2014/main" id="{CFC8B9D9-C6ED-4706-A104-65D118A5B7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68" y="1272606"/>
            <a:ext cx="8253604" cy="32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Os discípulos deviam testemunhar “até os confins da terra”, anunciando a volta de Cristo (At 1:8; 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Mt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24:14). Devemos continuar o que eles começaram. Quando Cristo nos disse para levar o evangelho ao mundo, não nos deixou sozinhos para tentar descobrir como fazer isso. A obra é dirigida a partir do santuário celestial. Nossa obra está ligada a Cristo: Ele nos guia e nos capacita. Esse é o trabalho Dele, não nosso: somos chamados a seguir Sua direção. Foi assim que aconteceu com Israel: Deus pediu que eles seguissem Suas instruções, e Ele realizou o impossível. O Espírito Santo já está trabalhando no coração das pessoas; somos chamados a estar presentes quando o momento da decisão chegar, para que possamos convidá-los a se unir ao povo de Deus com 0 Cordeiro no monte Sião. Não precisamos inventar meios e métodos, porque nunca fomos responsáveis pelo trabalho.</a:t>
            </a:r>
          </a:p>
        </p:txBody>
      </p:sp>
      <p:sp>
        <p:nvSpPr>
          <p:cNvPr id="17" name="Texto Explicativo: Seta para Baixo 16">
            <a:extLst>
              <a:ext uri="{FF2B5EF4-FFF2-40B4-BE49-F238E27FC236}">
                <a16:creationId xmlns:a16="http://schemas.microsoft.com/office/drawing/2014/main" id="{D14EECB8-05F1-4A74-9BB3-16EDDC2598FA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COMENTÁRIOS</a:t>
            </a:r>
            <a:r>
              <a:rPr lang="pt-BR" altLang="pt-BR" dirty="0">
                <a:solidFill>
                  <a:srgbClr val="80008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8" name="Imagem 7" descr="Uma imagem contendo comida&#10;&#10;Descrição gerada automaticamente">
            <a:extLst>
              <a:ext uri="{FF2B5EF4-FFF2-40B4-BE49-F238E27FC236}">
                <a16:creationId xmlns:a16="http://schemas.microsoft.com/office/drawing/2014/main" id="{50EBD79E-DB85-DA39-D7F1-6A2195E68F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337"/>
          <a:stretch/>
        </p:blipFill>
        <p:spPr>
          <a:xfrm>
            <a:off x="8239319" y="3494784"/>
            <a:ext cx="902197" cy="13736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BDF36D0C-C54F-DCE6-0417-E9118AA12E28}"/>
              </a:ext>
            </a:extLst>
          </p:cNvPr>
          <p:cNvSpPr/>
          <p:nvPr/>
        </p:nvSpPr>
        <p:spPr>
          <a:xfrm>
            <a:off x="7681773" y="674812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09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F495396B-2D31-6146-717B-794311DBA4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45704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fi-FI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: </a:t>
            </a:r>
            <a:r>
              <a:rPr lang="en-US" altLang="pt-BR" sz="12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Sl</a:t>
            </a:r>
            <a:r>
              <a:rPr lang="en-US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46; Jr 4:23-26; </a:t>
            </a:r>
            <a:r>
              <a:rPr lang="en-US" altLang="pt-BR" sz="12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Sl</a:t>
            </a:r>
            <a:r>
              <a:rPr lang="en-US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47:1-4; ITs 4:13-17; </a:t>
            </a:r>
            <a:r>
              <a:rPr lang="en-US" altLang="pt-BR" sz="12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Sl</a:t>
            </a:r>
            <a:r>
              <a:rPr lang="en-US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75; Ap 14:6-12</a:t>
            </a:r>
            <a:endParaRPr lang="pt-BR" altLang="pt-BR" sz="1200" dirty="0">
              <a:solidFill>
                <a:schemeClr val="accent3">
                  <a:lumMod val="20000"/>
                  <a:lumOff val="8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BD4F53B2-ABF2-4381-61A8-029A00814FB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85140" y="0"/>
            <a:ext cx="1856376" cy="7174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149387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90000"/>
              </a:schemeClr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B0B0B0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Sexta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B0B0B0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Estudo adicional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28D68641-D640-4BD7-9D5B-B3803DCCF9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30" y="1208029"/>
            <a:ext cx="8180404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1. Muitos ainda não foram alcançados, embora as três mensagens angélicas tenham se espalhado no mundo. Como cumprir a tarefa que Cristo nos designou? Como evitar o desespero ao pensar nos que ainda não ouviram as verdades para os últimos dias?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2. João viu o livro sendo dado ao Cordeiro porque Ele é digno (</a:t>
            </a:r>
            <a:r>
              <a:rPr lang="pt-BR" altLang="pt-BR" sz="1500" dirty="0" err="1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Ap</a:t>
            </a: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5). Quando os selos são abertos (</a:t>
            </a:r>
            <a:r>
              <a:rPr lang="pt-BR" altLang="pt-BR" sz="1500" dirty="0" err="1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Ap</a:t>
            </a: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6), surge a história da igreja até o fim. A partir dessa descrição, que lições aprendemos sobre a maneira pela qual Deus pretende terminar a obra?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3. </a:t>
            </a: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Quais eventos atuais poderiam facilmente levar ao cumprimento final de Apocalipse 13 e 14? E quais obstáculos ainda existem?</a:t>
            </a:r>
            <a:endParaRPr lang="pt-BR" altLang="pt-BR" sz="1500" dirty="0">
              <a:solidFill>
                <a:srgbClr val="80008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o Explicativo: Seta para Baixo 21">
            <a:extLst>
              <a:ext uri="{FF2B5EF4-FFF2-40B4-BE49-F238E27FC236}">
                <a16:creationId xmlns:a16="http://schemas.microsoft.com/office/drawing/2014/main" id="{27F11C40-92CA-4A98-A472-02A20A1065D7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bg2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PERGUNTAS:</a:t>
            </a:r>
          </a:p>
        </p:txBody>
      </p:sp>
      <p:pic>
        <p:nvPicPr>
          <p:cNvPr id="8" name="Imagem 7" descr="Uma imagem contendo comida&#10;&#10;Descrição gerada automaticamente">
            <a:extLst>
              <a:ext uri="{FF2B5EF4-FFF2-40B4-BE49-F238E27FC236}">
                <a16:creationId xmlns:a16="http://schemas.microsoft.com/office/drawing/2014/main" id="{BABE098D-313B-A0AA-BF7B-17B861C9F7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337"/>
          <a:stretch/>
        </p:blipFill>
        <p:spPr>
          <a:xfrm>
            <a:off x="8239319" y="3494784"/>
            <a:ext cx="902197" cy="13736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4C8D2AA1-C618-A6AF-EBC6-C214D6855755}"/>
              </a:ext>
            </a:extLst>
          </p:cNvPr>
          <p:cNvSpPr/>
          <p:nvPr/>
        </p:nvSpPr>
        <p:spPr>
          <a:xfrm>
            <a:off x="7681773" y="674812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09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1D0915B5-9C66-CF7C-7AE6-393D2F6B7F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45704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fi-FI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: </a:t>
            </a:r>
            <a:r>
              <a:rPr lang="en-US" altLang="pt-BR" sz="12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Sl</a:t>
            </a:r>
            <a:r>
              <a:rPr lang="en-US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46; Jr 4:23-26; </a:t>
            </a:r>
            <a:r>
              <a:rPr lang="en-US" altLang="pt-BR" sz="12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Sl</a:t>
            </a:r>
            <a:r>
              <a:rPr lang="en-US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47:1-4; ITs 4:13-17; </a:t>
            </a:r>
            <a:r>
              <a:rPr lang="en-US" altLang="pt-BR" sz="12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Sl</a:t>
            </a:r>
            <a:r>
              <a:rPr lang="en-US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75; Ap 14:6-12</a:t>
            </a:r>
            <a:endParaRPr lang="pt-BR" altLang="pt-BR" sz="1200" dirty="0">
              <a:solidFill>
                <a:schemeClr val="accent3">
                  <a:lumMod val="20000"/>
                  <a:lumOff val="8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A6743EB5-4459-9C82-5E39-920CE462ABF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85140" y="0"/>
            <a:ext cx="1856376" cy="7174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570064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85000"/>
              </a:schemeClr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10"/>
          <p:cNvSpPr txBox="1">
            <a:spLocks noChangeArrowheads="1"/>
          </p:cNvSpPr>
          <p:nvPr/>
        </p:nvSpPr>
        <p:spPr bwMode="auto">
          <a:xfrm>
            <a:off x="104669" y="914408"/>
            <a:ext cx="8175940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50" dirty="0">
                <a:latin typeface="Arial Black" panose="020B0A04020102020204" pitchFamily="34" charset="0"/>
                <a:cs typeface="Arial" panose="020B0604020202020204" pitchFamily="34" charset="0"/>
              </a:rPr>
              <a:t>As profecias, no entanto, também lidam com questões centrais como 0 pecado e 0 sofrimento, o juízo, a batalha entre o bem e o mal, a natureza da justiça e da injustiça, a perseguição ao povo de Deus e vários outros temas. Os Salmos abordam essas mesmas questões em profundidade, explorando quase todas as emoções humanas possíveis - do desânimo à euforia. Nesse livro, vemos Israel se preparando para a batalha contra as forças das trevas. Lemos sobre indivíduos indagando por que Deus não lida com o mal de forma mais direta e imediata, uma questão que todos nós já fizemos. Somos direcionados ao santuário em busca de respostas, e também há apelos repetidos à condição de Deus como Criador. Essas não são questões com as quais nós também nos deparamos?</a:t>
            </a:r>
          </a:p>
        </p:txBody>
      </p:sp>
      <p:sp>
        <p:nvSpPr>
          <p:cNvPr id="10" name="Arredondar Retângulo em um Canto Diagonal 9"/>
          <p:cNvSpPr/>
          <p:nvPr/>
        </p:nvSpPr>
        <p:spPr>
          <a:xfrm>
            <a:off x="64294" y="220380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D0E2D3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Sábado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7681773" y="674812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09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172635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D0E2D3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  <a:latin typeface="Arial Black" panose="020B0A04020102020204" pitchFamily="34" charset="0"/>
              </a:rPr>
              <a:t>INTRODUÇÃO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auto">
          <a:xfrm>
            <a:off x="19946" y="4845704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fi-FI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: </a:t>
            </a:r>
            <a:r>
              <a:rPr lang="en-US" altLang="pt-BR" sz="12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Sl</a:t>
            </a:r>
            <a:r>
              <a:rPr lang="en-US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46; Jr 4:23-26; </a:t>
            </a:r>
            <a:r>
              <a:rPr lang="en-US" altLang="pt-BR" sz="12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Sl</a:t>
            </a:r>
            <a:r>
              <a:rPr lang="en-US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47:1-4; ITs 4:13-17; </a:t>
            </a:r>
            <a:r>
              <a:rPr lang="en-US" altLang="pt-BR" sz="12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Sl</a:t>
            </a:r>
            <a:r>
              <a:rPr lang="en-US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75; Ap 14:6-12</a:t>
            </a:r>
            <a:endParaRPr lang="pt-BR" altLang="pt-BR" sz="1200" dirty="0">
              <a:solidFill>
                <a:schemeClr val="accent3">
                  <a:lumMod val="20000"/>
                  <a:lumOff val="8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 descr="Uma imagem contendo comida&#10;&#10;Descrição gerada automaticamente">
            <a:extLst>
              <a:ext uri="{FF2B5EF4-FFF2-40B4-BE49-F238E27FC236}">
                <a16:creationId xmlns:a16="http://schemas.microsoft.com/office/drawing/2014/main" id="{0150F3F5-146A-247B-4EB5-9E2EB48761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337"/>
          <a:stretch/>
        </p:blipFill>
        <p:spPr>
          <a:xfrm>
            <a:off x="8239319" y="3494784"/>
            <a:ext cx="902197" cy="13736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E1E69870-01F5-4002-96B6-545F215F0078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85140" y="0"/>
            <a:ext cx="1856376" cy="7174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03443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FFFF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59995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B3F1FF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002060"/>
                </a:solidFill>
                <a:latin typeface="Arial Black" panose="020B0A04020102020204" pitchFamily="34" charset="0"/>
              </a:rPr>
              <a:t>Domingo</a:t>
            </a:r>
            <a:endParaRPr lang="pt-BR" dirty="0">
              <a:solidFill>
                <a:srgbClr val="002060"/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103625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B3F1FF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Socorro bem presente nas tributações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5" name="Texto Explicativo: Seta para Baixo 14">
            <a:extLst>
              <a:ext uri="{FF2B5EF4-FFF2-40B4-BE49-F238E27FC236}">
                <a16:creationId xmlns:a16="http://schemas.microsoft.com/office/drawing/2014/main" id="{9EF323A3-E3B5-474A-8077-D78C396E1C05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bg2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PERGUNTAS:</a:t>
            </a:r>
          </a:p>
        </p:txBody>
      </p:sp>
      <p:pic>
        <p:nvPicPr>
          <p:cNvPr id="8" name="Imagem 7" descr="Uma imagem contendo comida&#10;&#10;Descrição gerada automaticamente">
            <a:extLst>
              <a:ext uri="{FF2B5EF4-FFF2-40B4-BE49-F238E27FC236}">
                <a16:creationId xmlns:a16="http://schemas.microsoft.com/office/drawing/2014/main" id="{748462A2-E0EB-B32D-4DA0-36D1F11B6D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337"/>
          <a:stretch/>
        </p:blipFill>
        <p:spPr>
          <a:xfrm>
            <a:off x="8239319" y="3494784"/>
            <a:ext cx="902197" cy="13736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11" name="CaixaDeTexto 15">
            <a:extLst>
              <a:ext uri="{FF2B5EF4-FFF2-40B4-BE49-F238E27FC236}">
                <a16:creationId xmlns:a16="http://schemas.microsoft.com/office/drawing/2014/main" id="{4CAB532F-3032-1305-E4A2-4F59C9A4754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20625845"/>
              </p:ext>
            </p:extLst>
          </p:nvPr>
        </p:nvGraphicFramePr>
        <p:xfrm>
          <a:off x="33430" y="1208029"/>
          <a:ext cx="8140991" cy="35548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Retângulo 4">
            <a:extLst>
              <a:ext uri="{FF2B5EF4-FFF2-40B4-BE49-F238E27FC236}">
                <a16:creationId xmlns:a16="http://schemas.microsoft.com/office/drawing/2014/main" id="{9EC77CBC-2ADB-14BB-9DF4-BD1B6DDA5017}"/>
              </a:ext>
            </a:extLst>
          </p:cNvPr>
          <p:cNvSpPr/>
          <p:nvPr/>
        </p:nvSpPr>
        <p:spPr>
          <a:xfrm>
            <a:off x="7681773" y="674812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09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788804E3-745E-904B-378E-DE4D5A01FB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45704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fi-FI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: </a:t>
            </a:r>
            <a:r>
              <a:rPr lang="en-US" altLang="pt-BR" sz="12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Sl</a:t>
            </a:r>
            <a:r>
              <a:rPr lang="en-US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46; Jr 4:23-26; </a:t>
            </a:r>
            <a:r>
              <a:rPr lang="en-US" altLang="pt-BR" sz="12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Sl</a:t>
            </a:r>
            <a:r>
              <a:rPr lang="en-US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47:1-4; ITs 4:13-17; </a:t>
            </a:r>
            <a:r>
              <a:rPr lang="en-US" altLang="pt-BR" sz="12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Sl</a:t>
            </a:r>
            <a:r>
              <a:rPr lang="en-US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75; Ap 14:6-12</a:t>
            </a:r>
            <a:endParaRPr lang="pt-BR" altLang="pt-BR" sz="1200" dirty="0">
              <a:solidFill>
                <a:schemeClr val="accent3">
                  <a:lumMod val="20000"/>
                  <a:lumOff val="8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C609E886-13C0-D8B0-5F10-68BA741CF310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112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85140" y="0"/>
            <a:ext cx="1856376" cy="7174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304368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FFFF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59995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B3F1FF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002060"/>
                </a:solidFill>
                <a:latin typeface="Arial Black" panose="020B0A04020102020204" pitchFamily="34" charset="0"/>
              </a:rPr>
              <a:t>Domingo</a:t>
            </a:r>
            <a:endParaRPr lang="pt-BR" dirty="0">
              <a:solidFill>
                <a:srgbClr val="002060"/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103625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B3F1FF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Socorro bem presente nas tributações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2" name="CaixaDeTexto 10"/>
          <p:cNvSpPr txBox="1">
            <a:spLocks noChangeArrowheads="1"/>
          </p:cNvSpPr>
          <p:nvPr/>
        </p:nvSpPr>
        <p:spPr bwMode="auto">
          <a:xfrm>
            <a:off x="24368" y="1131002"/>
            <a:ext cx="8253604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O Salmo 46 apresenta um tema que encontramos no livro de Hebreus: o conceito de algo melhor. A Carta aos Hebreus destaca que Jesus é melhor do que os sumos sacerdotes terrenos, Seu sacrifício é melhor do que todos os sacrifícios de animais, e o santuário celestial é melhor do que os santuários que existiram na Terra. No entanto, esse salmo adota uma abordagem diferente. O autor não mencionou coisas, boas e as contrastou com coisas melhores (como faz a Carta aos Hebreus). Ele contrastou um mundo em rebelião, e as terríveis consequências que isso trouxe, com a promessa das coisas melhores que Deus planejou para nós. Esse Salmo está cheio de esperança e promessas de que, mesmo em meio às tribulações, provações e lutas que enfrentamos, no fim das contas devemos seguir a ordem divina: “Aquietem-se e saibam que Eu sou Deus”, e descansar na certeza de que um dia tudo isso vai acabar, e Deus será “exaltado na Terra”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Sl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46:10).</a:t>
            </a:r>
          </a:p>
        </p:txBody>
      </p:sp>
      <p:sp>
        <p:nvSpPr>
          <p:cNvPr id="3" name="Texto Explicativo: Seta para Baixo 2">
            <a:extLst>
              <a:ext uri="{FF2B5EF4-FFF2-40B4-BE49-F238E27FC236}">
                <a16:creationId xmlns:a16="http://schemas.microsoft.com/office/drawing/2014/main" id="{F514AFE6-CB97-49B3-AF4A-9109ED6B83CE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COMENTÁRIOS:</a:t>
            </a:r>
          </a:p>
        </p:txBody>
      </p:sp>
      <p:pic>
        <p:nvPicPr>
          <p:cNvPr id="9" name="Imagem 8" descr="Uma imagem contendo comida&#10;&#10;Descrição gerada automaticamente">
            <a:extLst>
              <a:ext uri="{FF2B5EF4-FFF2-40B4-BE49-F238E27FC236}">
                <a16:creationId xmlns:a16="http://schemas.microsoft.com/office/drawing/2014/main" id="{B3C83730-5006-E0C7-99EE-1B7E692B71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337"/>
          <a:stretch/>
        </p:blipFill>
        <p:spPr>
          <a:xfrm>
            <a:off x="8239319" y="3494784"/>
            <a:ext cx="902197" cy="13736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9F6AAC43-E9BA-6D77-B508-C717698EDDEC}"/>
              </a:ext>
            </a:extLst>
          </p:cNvPr>
          <p:cNvSpPr/>
          <p:nvPr/>
        </p:nvSpPr>
        <p:spPr>
          <a:xfrm>
            <a:off x="7681773" y="674812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09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648B34F2-113D-1072-88AC-1CAFDCC7C7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45704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fi-FI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: </a:t>
            </a:r>
            <a:r>
              <a:rPr lang="en-US" altLang="pt-BR" sz="12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Sl</a:t>
            </a:r>
            <a:r>
              <a:rPr lang="en-US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46; Jr 4:23-26; </a:t>
            </a:r>
            <a:r>
              <a:rPr lang="en-US" altLang="pt-BR" sz="12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Sl</a:t>
            </a:r>
            <a:r>
              <a:rPr lang="en-US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47:1-4; ITs 4:13-17; </a:t>
            </a:r>
            <a:r>
              <a:rPr lang="en-US" altLang="pt-BR" sz="12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Sl</a:t>
            </a:r>
            <a:r>
              <a:rPr lang="en-US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75; Ap 14:6-12</a:t>
            </a:r>
            <a:endParaRPr lang="pt-BR" altLang="pt-BR" sz="1200" dirty="0">
              <a:solidFill>
                <a:schemeClr val="accent3">
                  <a:lumMod val="20000"/>
                  <a:lumOff val="8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AE1C3E03-59D2-D5A5-8DBD-04C7D57E31D8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85140" y="0"/>
            <a:ext cx="1856376" cy="7174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832194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CFF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FFB9B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Segunda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FFB9B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Esperança em meio à turbulência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22" name="Texto Explicativo: Seta para Baixo 21">
            <a:extLst>
              <a:ext uri="{FF2B5EF4-FFF2-40B4-BE49-F238E27FC236}">
                <a16:creationId xmlns:a16="http://schemas.microsoft.com/office/drawing/2014/main" id="{BDD13C62-4DCC-4E38-8F64-0DE6F4ED90DE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bg2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PERGUNTAS:</a:t>
            </a:r>
          </a:p>
        </p:txBody>
      </p:sp>
      <p:pic>
        <p:nvPicPr>
          <p:cNvPr id="8" name="Imagem 7" descr="Uma imagem contendo comida&#10;&#10;Descrição gerada automaticamente">
            <a:extLst>
              <a:ext uri="{FF2B5EF4-FFF2-40B4-BE49-F238E27FC236}">
                <a16:creationId xmlns:a16="http://schemas.microsoft.com/office/drawing/2014/main" id="{24A59A03-336A-6118-A02A-5CCF562F62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337"/>
          <a:stretch/>
        </p:blipFill>
        <p:spPr>
          <a:xfrm>
            <a:off x="8239319" y="3494784"/>
            <a:ext cx="902197" cy="13736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24" name="CaixaDeTexto 15">
            <a:extLst>
              <a:ext uri="{FF2B5EF4-FFF2-40B4-BE49-F238E27FC236}">
                <a16:creationId xmlns:a16="http://schemas.microsoft.com/office/drawing/2014/main" id="{0F198D75-37F6-0046-1A93-BAF29A6A81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93541509"/>
              </p:ext>
            </p:extLst>
          </p:nvPr>
        </p:nvGraphicFramePr>
        <p:xfrm>
          <a:off x="33430" y="1208029"/>
          <a:ext cx="8140991" cy="35548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Retângulo 1">
            <a:extLst>
              <a:ext uri="{FF2B5EF4-FFF2-40B4-BE49-F238E27FC236}">
                <a16:creationId xmlns:a16="http://schemas.microsoft.com/office/drawing/2014/main" id="{9BE9347A-8434-2258-2120-C035624D2B40}"/>
              </a:ext>
            </a:extLst>
          </p:cNvPr>
          <p:cNvSpPr/>
          <p:nvPr/>
        </p:nvSpPr>
        <p:spPr>
          <a:xfrm>
            <a:off x="7681773" y="674812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09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89F91099-62B5-F1E6-DEBD-42C55CD938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45704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fi-FI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: </a:t>
            </a:r>
            <a:r>
              <a:rPr lang="en-US" altLang="pt-BR" sz="12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Sl</a:t>
            </a:r>
            <a:r>
              <a:rPr lang="en-US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46; Jr 4:23-26; </a:t>
            </a:r>
            <a:r>
              <a:rPr lang="en-US" altLang="pt-BR" sz="12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Sl</a:t>
            </a:r>
            <a:r>
              <a:rPr lang="en-US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47:1-4; ITs 4:13-17; </a:t>
            </a:r>
            <a:r>
              <a:rPr lang="en-US" altLang="pt-BR" sz="12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Sl</a:t>
            </a:r>
            <a:r>
              <a:rPr lang="en-US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75; Ap 14:6-12</a:t>
            </a:r>
            <a:endParaRPr lang="pt-BR" altLang="pt-BR" sz="1200" dirty="0">
              <a:solidFill>
                <a:schemeClr val="accent3">
                  <a:lumMod val="20000"/>
                  <a:lumOff val="8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1AA6E4A1-BE69-FC6F-F57C-07D8F1BFBAAF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112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85140" y="0"/>
            <a:ext cx="1856376" cy="7174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024064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CFF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FFB9B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Segunda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FFB9B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Esperança em meio à turbulência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2" name="CaixaDeTexto 10">
            <a:extLst>
              <a:ext uri="{FF2B5EF4-FFF2-40B4-BE49-F238E27FC236}">
                <a16:creationId xmlns:a16="http://schemas.microsoft.com/office/drawing/2014/main" id="{A64B78EF-EDA8-421A-88C9-45544BBCA9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68" y="1132745"/>
            <a:ext cx="8197349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A profecia bíblica mostra 0 que acontecerá com 0 mundo. A visão de Daniel 7 descreve um mar tempestuoso em meio ao qual surgem as nações do mundo. Os ventos de conflito e guerra sopram no mar dos povos (que representa a Terra). Isso produz um reino após 0 outro, e nenhum deles é capaz de resolver os problemas reais que afligem a raça humana. Os líderes humanos em quem ousamos confiar quase sempre provam ser tão pecadores e egoístas quanto qualquer um de nós. Nenhum dos reinos mostrados a Daniel provou ser uma fortaleza para 0 povo de Deus (embora alguns fossem melhores do que outros). Mas “a nossa pátria está nos Céus”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Fp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3:20), e bem acima do caos da Terra há um trono inabalável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Ez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1:26).</a:t>
            </a:r>
          </a:p>
        </p:txBody>
      </p:sp>
      <p:sp>
        <p:nvSpPr>
          <p:cNvPr id="13" name="Texto Explicativo: Seta para Baixo 12">
            <a:extLst>
              <a:ext uri="{FF2B5EF4-FFF2-40B4-BE49-F238E27FC236}">
                <a16:creationId xmlns:a16="http://schemas.microsoft.com/office/drawing/2014/main" id="{0D166226-26B4-450D-9EDE-E579CA78EEF8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COMENTÁRIOS: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0EEBC0C4-548D-3F05-286A-476C5EAB6498}"/>
              </a:ext>
            </a:extLst>
          </p:cNvPr>
          <p:cNvSpPr/>
          <p:nvPr/>
        </p:nvSpPr>
        <p:spPr>
          <a:xfrm>
            <a:off x="7681773" y="674812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09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2CE165B9-DB40-C9F2-44BF-B5F8A374A9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45704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fi-FI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: </a:t>
            </a:r>
            <a:r>
              <a:rPr lang="en-US" altLang="pt-BR" sz="12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Sl</a:t>
            </a:r>
            <a:r>
              <a:rPr lang="en-US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46; Jr 4:23-26; </a:t>
            </a:r>
            <a:r>
              <a:rPr lang="en-US" altLang="pt-BR" sz="12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Sl</a:t>
            </a:r>
            <a:r>
              <a:rPr lang="en-US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47:1-4; ITs 4:13-17; </a:t>
            </a:r>
            <a:r>
              <a:rPr lang="en-US" altLang="pt-BR" sz="12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Sl</a:t>
            </a:r>
            <a:r>
              <a:rPr lang="en-US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75; Ap 14:6-12</a:t>
            </a:r>
            <a:endParaRPr lang="pt-BR" altLang="pt-BR" sz="1200" dirty="0">
              <a:solidFill>
                <a:schemeClr val="accent3">
                  <a:lumMod val="20000"/>
                  <a:lumOff val="8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4C9340A3-CF27-558A-845B-A6AE1308901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85140" y="0"/>
            <a:ext cx="1856376" cy="7174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Imagem 1" descr="Uma imagem contendo comida&#10;&#10;Descrição gerada automaticamente">
            <a:extLst>
              <a:ext uri="{FF2B5EF4-FFF2-40B4-BE49-F238E27FC236}">
                <a16:creationId xmlns:a16="http://schemas.microsoft.com/office/drawing/2014/main" id="{31A5540D-4A40-6951-4A35-88C0F79AF7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337"/>
          <a:stretch/>
        </p:blipFill>
        <p:spPr>
          <a:xfrm>
            <a:off x="8239319" y="3494784"/>
            <a:ext cx="902197" cy="13736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0328270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9A3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Terça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Debaixo de seus pés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22" name="Texto Explicativo: Seta para Baixo 21">
            <a:extLst>
              <a:ext uri="{FF2B5EF4-FFF2-40B4-BE49-F238E27FC236}">
                <a16:creationId xmlns:a16="http://schemas.microsoft.com/office/drawing/2014/main" id="{8BEA5E99-E373-4CFD-85F3-CA3E79AA58FA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bg2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PERGUNTAS:</a:t>
            </a:r>
          </a:p>
        </p:txBody>
      </p:sp>
      <p:pic>
        <p:nvPicPr>
          <p:cNvPr id="8" name="Imagem 7" descr="Uma imagem contendo comida&#10;&#10;Descrição gerada automaticamente">
            <a:extLst>
              <a:ext uri="{FF2B5EF4-FFF2-40B4-BE49-F238E27FC236}">
                <a16:creationId xmlns:a16="http://schemas.microsoft.com/office/drawing/2014/main" id="{7873DDD9-D08E-C64D-4D7A-AD3EF28BB3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337"/>
          <a:stretch/>
        </p:blipFill>
        <p:spPr>
          <a:xfrm>
            <a:off x="8239319" y="3494784"/>
            <a:ext cx="902197" cy="13736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23" name="CaixaDeTexto 15">
            <a:extLst>
              <a:ext uri="{FF2B5EF4-FFF2-40B4-BE49-F238E27FC236}">
                <a16:creationId xmlns:a16="http://schemas.microsoft.com/office/drawing/2014/main" id="{0F7B369B-26CC-C133-ADA7-C66603F9315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82360607"/>
              </p:ext>
            </p:extLst>
          </p:nvPr>
        </p:nvGraphicFramePr>
        <p:xfrm>
          <a:off x="33430" y="1208029"/>
          <a:ext cx="8140991" cy="35548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Retângulo 1">
            <a:extLst>
              <a:ext uri="{FF2B5EF4-FFF2-40B4-BE49-F238E27FC236}">
                <a16:creationId xmlns:a16="http://schemas.microsoft.com/office/drawing/2014/main" id="{42558FEE-DF88-CD61-F0E3-41F4E61DA07A}"/>
              </a:ext>
            </a:extLst>
          </p:cNvPr>
          <p:cNvSpPr/>
          <p:nvPr/>
        </p:nvSpPr>
        <p:spPr>
          <a:xfrm>
            <a:off x="7681773" y="674812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09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8DC76FEE-A669-EE22-A86B-39C1F63568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45704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fi-FI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: </a:t>
            </a:r>
            <a:r>
              <a:rPr lang="en-US" altLang="pt-BR" sz="12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Sl</a:t>
            </a:r>
            <a:r>
              <a:rPr lang="en-US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46; Jr 4:23-26; </a:t>
            </a:r>
            <a:r>
              <a:rPr lang="en-US" altLang="pt-BR" sz="12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Sl</a:t>
            </a:r>
            <a:r>
              <a:rPr lang="en-US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47:1-4; ITs 4:13-17; </a:t>
            </a:r>
            <a:r>
              <a:rPr lang="en-US" altLang="pt-BR" sz="12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Sl</a:t>
            </a:r>
            <a:r>
              <a:rPr lang="en-US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75; Ap 14:6-12</a:t>
            </a:r>
            <a:endParaRPr lang="pt-BR" altLang="pt-BR" sz="1200" dirty="0">
              <a:solidFill>
                <a:schemeClr val="accent3">
                  <a:lumMod val="20000"/>
                  <a:lumOff val="8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9BA0AB92-D5CE-8C14-71C7-553E66D61BD0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112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85140" y="0"/>
            <a:ext cx="1856376" cy="7174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240590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9A3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Terça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Debaixo de seus pés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2" name="CaixaDeTexto 10">
            <a:extLst>
              <a:ext uri="{FF2B5EF4-FFF2-40B4-BE49-F238E27FC236}">
                <a16:creationId xmlns:a16="http://schemas.microsoft.com/office/drawing/2014/main" id="{8D5A143D-15FB-4DFE-B0EC-FEEB77A92B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68" y="1146378"/>
            <a:ext cx="8233263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Abordando o fim do milênio, Ellen G. White escreveu: “Cristo desce sobre o Monte das Oliveiras, de onde, depois de Sua ressurreição, subiu ao Céu, e onde anjos repetiram a promessa de Sua volta. O profeta escreveu: ‘Virá o Senhor, meu Deus, e todos os santos, com Ele’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Zc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14:5). ‘Naquele dia, estarão os Seus pés sobre o Monte das Oliveiras, que está defronte de Jerusalém para 0 oriente; o Monte das Oliveiras será fendido pelo meio [...] e haverá um vale muito grande’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Zc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14:4). ‘O Senhor será Rei sobre toda a Terra; naquele dia, um só será o Senhor, e um só será O Seu nome’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Zc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14:9)- Ao descer do Céu em seu deslumbrante resplendor, a Nova Jerusalém repousa sobre o lugar purificado e preparado para recebê-la, e Cristo com Seu povo e os anjos entram na santa cidade” (0 Grande Conflito [CPB, 2021], p. 548).</a:t>
            </a:r>
          </a:p>
        </p:txBody>
      </p:sp>
      <p:sp>
        <p:nvSpPr>
          <p:cNvPr id="13" name="Texto Explicativo: Seta para Baixo 12">
            <a:extLst>
              <a:ext uri="{FF2B5EF4-FFF2-40B4-BE49-F238E27FC236}">
                <a16:creationId xmlns:a16="http://schemas.microsoft.com/office/drawing/2014/main" id="{A584AFCD-A7C5-4294-814D-F53BEF238F5B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COMENTÁRIOS:</a:t>
            </a:r>
          </a:p>
        </p:txBody>
      </p:sp>
      <p:pic>
        <p:nvPicPr>
          <p:cNvPr id="8" name="Imagem 7" descr="Uma imagem contendo comida&#10;&#10;Descrição gerada automaticamente">
            <a:extLst>
              <a:ext uri="{FF2B5EF4-FFF2-40B4-BE49-F238E27FC236}">
                <a16:creationId xmlns:a16="http://schemas.microsoft.com/office/drawing/2014/main" id="{BBD38FE9-F724-DEC7-E0AC-DC7DF32382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337"/>
          <a:stretch/>
        </p:blipFill>
        <p:spPr>
          <a:xfrm>
            <a:off x="8239319" y="3494784"/>
            <a:ext cx="902197" cy="13736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BA1ACFC9-176A-465D-D9D9-B7D0FADA8208}"/>
              </a:ext>
            </a:extLst>
          </p:cNvPr>
          <p:cNvSpPr/>
          <p:nvPr/>
        </p:nvSpPr>
        <p:spPr>
          <a:xfrm>
            <a:off x="7681773" y="674812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09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80C627C4-9B75-E438-A119-0DF19B1FA5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45704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fi-FI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: </a:t>
            </a:r>
            <a:r>
              <a:rPr lang="en-US" altLang="pt-BR" sz="12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Sl</a:t>
            </a:r>
            <a:r>
              <a:rPr lang="en-US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46; Jr 4:23-26; </a:t>
            </a:r>
            <a:r>
              <a:rPr lang="en-US" altLang="pt-BR" sz="12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Sl</a:t>
            </a:r>
            <a:r>
              <a:rPr lang="en-US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47:1-4; ITs 4:13-17; </a:t>
            </a:r>
            <a:r>
              <a:rPr lang="en-US" altLang="pt-BR" sz="12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Sl</a:t>
            </a:r>
            <a:r>
              <a:rPr lang="en-US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75; Ap 14:6-12</a:t>
            </a:r>
            <a:endParaRPr lang="pt-BR" altLang="pt-BR" sz="1200" dirty="0">
              <a:solidFill>
                <a:schemeClr val="accent3">
                  <a:lumMod val="20000"/>
                  <a:lumOff val="8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BA7D8407-726B-123C-1FF5-21C6B855363C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85140" y="0"/>
            <a:ext cx="1856376" cy="7174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720323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66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E8FB7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Quarta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E8FB7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Vinho </a:t>
            </a:r>
            <a:r>
              <a:rPr lang="pt-BR" sz="2000" b="1" dirty="0" err="1">
                <a:solidFill>
                  <a:schemeClr val="tx1"/>
                </a:solidFill>
                <a:latin typeface="Arial Black" panose="020B0A04020102020204" pitchFamily="34" charset="0"/>
              </a:rPr>
              <a:t>esangue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22" name="Texto Explicativo: Seta para Baixo 21">
            <a:extLst>
              <a:ext uri="{FF2B5EF4-FFF2-40B4-BE49-F238E27FC236}">
                <a16:creationId xmlns:a16="http://schemas.microsoft.com/office/drawing/2014/main" id="{5F0C11AF-133D-4271-81DD-D9F8BAF7AF95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bg2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PERGUNTAS:</a:t>
            </a:r>
          </a:p>
        </p:txBody>
      </p:sp>
      <p:pic>
        <p:nvPicPr>
          <p:cNvPr id="8" name="Imagem 7" descr="Uma imagem contendo comida&#10;&#10;Descrição gerada automaticamente">
            <a:extLst>
              <a:ext uri="{FF2B5EF4-FFF2-40B4-BE49-F238E27FC236}">
                <a16:creationId xmlns:a16="http://schemas.microsoft.com/office/drawing/2014/main" id="{7B535FFA-48DC-A780-9F8B-3B22EC16A6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337"/>
          <a:stretch/>
        </p:blipFill>
        <p:spPr>
          <a:xfrm>
            <a:off x="8239319" y="3494784"/>
            <a:ext cx="902197" cy="13736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11" name="CaixaDeTexto 15">
            <a:extLst>
              <a:ext uri="{FF2B5EF4-FFF2-40B4-BE49-F238E27FC236}">
                <a16:creationId xmlns:a16="http://schemas.microsoft.com/office/drawing/2014/main" id="{7B569677-0C14-5E67-A5C9-E93DED05F77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85424413"/>
              </p:ext>
            </p:extLst>
          </p:nvPr>
        </p:nvGraphicFramePr>
        <p:xfrm>
          <a:off x="33430" y="1208029"/>
          <a:ext cx="8140991" cy="35548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Retângulo 1">
            <a:extLst>
              <a:ext uri="{FF2B5EF4-FFF2-40B4-BE49-F238E27FC236}">
                <a16:creationId xmlns:a16="http://schemas.microsoft.com/office/drawing/2014/main" id="{D8BE7D35-9E04-6903-3B8E-E81649145BE1}"/>
              </a:ext>
            </a:extLst>
          </p:cNvPr>
          <p:cNvSpPr/>
          <p:nvPr/>
        </p:nvSpPr>
        <p:spPr>
          <a:xfrm>
            <a:off x="7681773" y="674812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09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D0A8D6C7-A53F-C481-8915-325A01A98D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45704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fi-FI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: </a:t>
            </a:r>
            <a:r>
              <a:rPr lang="en-US" altLang="pt-BR" sz="12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Sl</a:t>
            </a:r>
            <a:r>
              <a:rPr lang="en-US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46; Jr 4:23-26; </a:t>
            </a:r>
            <a:r>
              <a:rPr lang="en-US" altLang="pt-BR" sz="12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Sl</a:t>
            </a:r>
            <a:r>
              <a:rPr lang="en-US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47:1-4; ITs 4:13-17; </a:t>
            </a:r>
            <a:r>
              <a:rPr lang="en-US" altLang="pt-BR" sz="12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Sl</a:t>
            </a:r>
            <a:r>
              <a:rPr lang="en-US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75; Ap 14:6-12</a:t>
            </a:r>
            <a:endParaRPr lang="pt-BR" altLang="pt-BR" sz="1200" dirty="0">
              <a:solidFill>
                <a:schemeClr val="accent3">
                  <a:lumMod val="20000"/>
                  <a:lumOff val="8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5AA520E5-8354-0D5D-62ED-77B574EB89E6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112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85140" y="0"/>
            <a:ext cx="1856376" cy="7174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41968852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iva">
  <a:themeElements>
    <a:clrScheme name="Vermelho Laranja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Retrospectiva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4041</TotalTime>
  <Words>2092</Words>
  <Application>Microsoft Office PowerPoint</Application>
  <PresentationFormat>Personalizar</PresentationFormat>
  <Paragraphs>101</Paragraphs>
  <Slides>14</Slides>
  <Notes>7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8" baseType="lpstr">
      <vt:lpstr>Calibri Light</vt:lpstr>
      <vt:lpstr>Arial Black</vt:lpstr>
      <vt:lpstr>Calibri</vt:lpstr>
      <vt:lpstr>Retrospectiva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marcos</dc:creator>
  <cp:lastModifiedBy>Neemias Informatica Lima</cp:lastModifiedBy>
  <cp:revision>241</cp:revision>
  <dcterms:created xsi:type="dcterms:W3CDTF">2014-05-23T17:49:12Z</dcterms:created>
  <dcterms:modified xsi:type="dcterms:W3CDTF">2025-02-08T16:52:14Z</dcterms:modified>
</cp:coreProperties>
</file>