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8C61E-6512-4404-8F6E-F52468E3ABD1}" v="88" dt="2025-02-08T16:51:5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1" y="29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214B213F-D2DA-4032-B86F-EF753B25B703}"/>
    <pc:docChg chg="undo redo custSel modSld">
      <pc:chgData name="Neemias Informatica Lima" userId="b77af7bd85500281" providerId="LiveId" clId="{214B213F-D2DA-4032-B86F-EF753B25B703}" dt="2025-02-05T23:56:39.109" v="243" actId="20577"/>
      <pc:docMkLst>
        <pc:docMk/>
      </pc:docMkLst>
      <pc:sldChg chg="addSp delSp modSp mod">
        <pc:chgData name="Neemias Informatica Lima" userId="b77af7bd85500281" providerId="LiveId" clId="{214B213F-D2DA-4032-B86F-EF753B25B703}" dt="2025-02-05T23:30:56.076" v="27" actId="20577"/>
        <pc:sldMkLst>
          <pc:docMk/>
          <pc:sldMk cId="2232331225" sldId="280"/>
        </pc:sldMkLst>
        <pc:spChg chg="mod">
          <ac:chgData name="Neemias Informatica Lima" userId="b77af7bd85500281" providerId="LiveId" clId="{214B213F-D2DA-4032-B86F-EF753B25B703}" dt="2025-02-05T23:26:12.441" v="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56.076" v="2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7:45.541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49.829" v="2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8:14.271" v="2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0:55.828" v="85" actId="20577"/>
        <pc:sldMkLst>
          <pc:docMk/>
          <pc:sldMk cId="2103443556" sldId="281"/>
        </pc:sldMkLst>
        <pc:spChg chg="mod">
          <ac:chgData name="Neemias Informatica Lima" userId="b77af7bd85500281" providerId="LiveId" clId="{214B213F-D2DA-4032-B86F-EF753B25B703}" dt="2025-02-05T23:40:55.828" v="8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1:25.921" v="2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2:13.760" v="39" actId="6549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3:24.591" v="110" actId="20577"/>
        <pc:sldMkLst>
          <pc:docMk/>
          <pc:sldMk cId="3683219421" sldId="282"/>
        </pc:sldMkLst>
        <pc:spChg chg="mod">
          <ac:chgData name="Neemias Informatica Lima" userId="b77af7bd85500281" providerId="LiveId" clId="{214B213F-D2DA-4032-B86F-EF753B25B703}" dt="2025-02-05T23:43:24.591" v="11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41:45.777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4:21.442" v="124"/>
        <pc:sldMkLst>
          <pc:docMk/>
          <pc:sldMk cId="3902406419" sldId="283"/>
        </pc:sldMkLst>
        <pc:spChg chg="mod">
          <ac:chgData name="Neemias Informatica Lima" userId="b77af7bd85500281" providerId="LiveId" clId="{214B213F-D2DA-4032-B86F-EF753B25B703}" dt="2025-02-05T23:43:44.607" v="115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4:21.442" v="124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6:52.470" v="150"/>
        <pc:sldMkLst>
          <pc:docMk/>
          <pc:sldMk cId="2424059023" sldId="284"/>
        </pc:sldMkLst>
        <pc:spChg chg="mod">
          <ac:chgData name="Neemias Informatica Lima" userId="b77af7bd85500281" providerId="LiveId" clId="{214B213F-D2DA-4032-B86F-EF753B25B703}" dt="2025-02-05T23:46:16.212" v="145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6:52.470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6:39.109" v="243" actId="20577"/>
        <pc:sldMkLst>
          <pc:docMk/>
          <pc:sldMk cId="2241968852" sldId="285"/>
        </pc:sldMkLst>
        <pc:spChg chg="mod">
          <ac:chgData name="Neemias Informatica Lima" userId="b77af7bd85500281" providerId="LiveId" clId="{214B213F-D2DA-4032-B86F-EF753B25B703}" dt="2025-02-05T23:48:20.286" v="16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56:39.109" v="243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1:46.301" v="207"/>
        <pc:sldMkLst>
          <pc:docMk/>
          <pc:sldMk cId="1959249856" sldId="286"/>
        </pc:sldMkLst>
        <pc:spChg chg="mod">
          <ac:chgData name="Neemias Informatica Lima" userId="b77af7bd85500281" providerId="LiveId" clId="{214B213F-D2DA-4032-B86F-EF753B25B703}" dt="2025-02-05T23:50:57.073" v="19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51:46.301" v="207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5:09.561" v="238" actId="20577"/>
        <pc:sldMkLst>
          <pc:docMk/>
          <pc:sldMk cId="2857006406" sldId="287"/>
        </pc:sldMkLst>
        <pc:spChg chg="mod">
          <ac:chgData name="Neemias Informatica Lima" userId="b77af7bd85500281" providerId="LiveId" clId="{214B213F-D2DA-4032-B86F-EF753B25B703}" dt="2025-02-05T23:55:09.561" v="23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214B213F-D2DA-4032-B86F-EF753B25B703}" dt="2025-02-05T23:42:32.043" v="101"/>
        <pc:sldMkLst>
          <pc:docMk/>
          <pc:sldMk cId="2630436816" sldId="288"/>
        </pc:sldMkLst>
        <pc:spChg chg="mod">
          <ac:chgData name="Neemias Informatica Lima" userId="b77af7bd85500281" providerId="LiveId" clId="{214B213F-D2DA-4032-B86F-EF753B25B703}" dt="2025-02-05T23:41:40.482" v="9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2:32.043" v="101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5:55.033" v="137" actId="20577"/>
        <pc:sldMkLst>
          <pc:docMk/>
          <pc:sldMk cId="3032827026" sldId="289"/>
        </pc:sldMkLst>
        <pc:spChg chg="mod">
          <ac:chgData name="Neemias Informatica Lima" userId="b77af7bd85500281" providerId="LiveId" clId="{214B213F-D2DA-4032-B86F-EF753B25B703}" dt="2025-02-05T23:45:55.033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14B213F-D2DA-4032-B86F-EF753B25B703}" dt="2025-02-05T23:43:50.368" v="120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7:39.839" v="164" actId="20577"/>
        <pc:sldMkLst>
          <pc:docMk/>
          <pc:sldMk cId="3772032319" sldId="290"/>
        </pc:sldMkLst>
        <pc:spChg chg="mod">
          <ac:chgData name="Neemias Informatica Lima" userId="b77af7bd85500281" providerId="LiveId" clId="{214B213F-D2DA-4032-B86F-EF753B25B703}" dt="2025-02-05T23:47:39.839" v="16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14B213F-D2DA-4032-B86F-EF753B25B703}" dt="2025-02-05T23:46:23.276" v="146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0:41.045" v="194" actId="6549"/>
        <pc:sldMkLst>
          <pc:docMk/>
          <pc:sldMk cId="1768216317" sldId="291"/>
        </pc:sldMkLst>
        <pc:spChg chg="mod">
          <ac:chgData name="Neemias Informatica Lima" userId="b77af7bd85500281" providerId="LiveId" clId="{214B213F-D2DA-4032-B86F-EF753B25B703}" dt="2025-02-05T23:50:41.045" v="19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14B213F-D2DA-4032-B86F-EF753B25B703}" dt="2025-02-05T23:48:25.322" v="17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3:08.288" v="218"/>
        <pc:sldMkLst>
          <pc:docMk/>
          <pc:sldMk cId="3757265641" sldId="292"/>
        </pc:sldMkLst>
        <pc:spChg chg="mod">
          <ac:chgData name="Neemias Informatica Lima" userId="b77af7bd85500281" providerId="LiveId" clId="{214B213F-D2DA-4032-B86F-EF753B25B703}" dt="2025-02-05T23:53:08.288" v="21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14B213F-D2DA-4032-B86F-EF753B25B703}" dt="2025-02-05T23:51:05.398" v="20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3:56.422" v="225"/>
        <pc:sldMkLst>
          <pc:docMk/>
          <pc:sldMk cId="3114938747" sldId="293"/>
        </pc:sldMkLst>
        <pc:spChg chg="mod">
          <ac:chgData name="Neemias Informatica Lima" userId="b77af7bd85500281" providerId="LiveId" clId="{214B213F-D2DA-4032-B86F-EF753B25B703}" dt="2025-02-05T23:53:56.422" v="225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E64E4F9-BAE7-4981-B8D5-682D0A10B8B1}"/>
    <pc:docChg chg="undo redo custSel modSld">
      <pc:chgData name="Neemias Informatica Lima" userId="b77af7bd85500281" providerId="LiveId" clId="{2E64E4F9-BAE7-4981-B8D5-682D0A10B8B1}" dt="2025-02-03T23:41:46.566" v="224" actId="20577"/>
      <pc:docMkLst>
        <pc:docMk/>
      </pc:docMkLst>
      <pc:sldChg chg="addSp delSp modSp mod">
        <pc:chgData name="Neemias Informatica Lima" userId="b77af7bd85500281" providerId="LiveId" clId="{2E64E4F9-BAE7-4981-B8D5-682D0A10B8B1}" dt="2025-02-03T23:28:54.524" v="28"/>
        <pc:sldMkLst>
          <pc:docMk/>
          <pc:sldMk cId="2232331225" sldId="280"/>
        </pc:sldMkLst>
        <pc:spChg chg="mod">
          <ac:chgData name="Neemias Informatica Lima" userId="b77af7bd85500281" providerId="LiveId" clId="{2E64E4F9-BAE7-4981-B8D5-682D0A10B8B1}" dt="2025-02-03T23:20:00.678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E64E4F9-BAE7-4981-B8D5-682D0A10B8B1}" dt="2025-02-03T23:23:11.066" v="2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E64E4F9-BAE7-4981-B8D5-682D0A10B8B1}" dt="2025-02-03T23:28:54.524" v="28"/>
          <ac:spMkLst>
            <pc:docMk/>
            <pc:sldMk cId="2232331225" sldId="280"/>
            <ac:spMk id="16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4:56.598" v="130"/>
        <pc:sldMkLst>
          <pc:docMk/>
          <pc:sldMk cId="3902406419" sldId="283"/>
        </pc:sldMkLst>
        <pc:spChg chg="mod">
          <ac:chgData name="Neemias Informatica Lima" userId="b77af7bd85500281" providerId="LiveId" clId="{2E64E4F9-BAE7-4981-B8D5-682D0A10B8B1}" dt="2025-02-03T23:34:34.007" v="126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4:56.598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6:20.465" v="150"/>
        <pc:sldMkLst>
          <pc:docMk/>
          <pc:sldMk cId="2424059023" sldId="284"/>
        </pc:sldMkLst>
        <pc:spChg chg="mod">
          <ac:chgData name="Neemias Informatica Lima" userId="b77af7bd85500281" providerId="LiveId" clId="{2E64E4F9-BAE7-4981-B8D5-682D0A10B8B1}" dt="2025-02-03T23:35:45.588" v="14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6:20.465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9:27.451" v="184" actId="20577"/>
        <pc:sldMkLst>
          <pc:docMk/>
          <pc:sldMk cId="2241968852" sldId="285"/>
        </pc:sldMkLst>
        <pc:spChg chg="mod">
          <ac:chgData name="Neemias Informatica Lima" userId="b77af7bd85500281" providerId="LiveId" clId="{2E64E4F9-BAE7-4981-B8D5-682D0A10B8B1}" dt="2025-02-03T23:38:31.927" v="172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9:27.451" v="184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40:34.435" v="205"/>
        <pc:sldMkLst>
          <pc:docMk/>
          <pc:sldMk cId="1959249856" sldId="286"/>
        </pc:sldMkLst>
        <pc:spChg chg="mod">
          <ac:chgData name="Neemias Informatica Lima" userId="b77af7bd85500281" providerId="LiveId" clId="{2E64E4F9-BAE7-4981-B8D5-682D0A10B8B1}" dt="2025-02-03T23:40:01.652" v="194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40:34.435" v="20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41:46.566" v="224" actId="20577"/>
        <pc:sldMkLst>
          <pc:docMk/>
          <pc:sldMk cId="2857006406" sldId="287"/>
        </pc:sldMkLst>
        <pc:spChg chg="mod">
          <ac:chgData name="Neemias Informatica Lima" userId="b77af7bd85500281" providerId="LiveId" clId="{2E64E4F9-BAE7-4981-B8D5-682D0A10B8B1}" dt="2025-02-03T23:41:46.566" v="224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2E64E4F9-BAE7-4981-B8D5-682D0A10B8B1}" dt="2025-02-03T23:35:30.566" v="136" actId="20577"/>
        <pc:sldMkLst>
          <pc:docMk/>
          <pc:sldMk cId="3032827026" sldId="289"/>
        </pc:sldMkLst>
        <pc:spChg chg="mod">
          <ac:chgData name="Neemias Informatica Lima" userId="b77af7bd85500281" providerId="LiveId" clId="{2E64E4F9-BAE7-4981-B8D5-682D0A10B8B1}" dt="2025-02-03T23:35:30.566" v="13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E64E4F9-BAE7-4981-B8D5-682D0A10B8B1}" dt="2025-02-03T23:34:28.526" v="124" actId="20577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8:09.763" v="169" actId="20577"/>
        <pc:sldMkLst>
          <pc:docMk/>
          <pc:sldMk cId="3772032319" sldId="290"/>
        </pc:sldMkLst>
        <pc:spChg chg="mod">
          <ac:chgData name="Neemias Informatica Lima" userId="b77af7bd85500281" providerId="LiveId" clId="{2E64E4F9-BAE7-4981-B8D5-682D0A10B8B1}" dt="2025-02-03T23:38:09.763" v="16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E64E4F9-BAE7-4981-B8D5-682D0A10B8B1}" dt="2025-02-03T23:35:52.501" v="146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39:47.572" v="189"/>
        <pc:sldMkLst>
          <pc:docMk/>
          <pc:sldMk cId="1768216317" sldId="291"/>
        </pc:sldMkLst>
        <pc:spChg chg="mod">
          <ac:chgData name="Neemias Informatica Lima" userId="b77af7bd85500281" providerId="LiveId" clId="{2E64E4F9-BAE7-4981-B8D5-682D0A10B8B1}" dt="2025-02-03T23:39:47.572" v="18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E64E4F9-BAE7-4981-B8D5-682D0A10B8B1}" dt="2025-02-03T23:38:37.025" v="177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40:51.371" v="210"/>
        <pc:sldMkLst>
          <pc:docMk/>
          <pc:sldMk cId="3757265641" sldId="292"/>
        </pc:sldMkLst>
        <pc:spChg chg="mod">
          <ac:chgData name="Neemias Informatica Lima" userId="b77af7bd85500281" providerId="LiveId" clId="{2E64E4F9-BAE7-4981-B8D5-682D0A10B8B1}" dt="2025-02-03T23:40:51.371" v="21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E64E4F9-BAE7-4981-B8D5-682D0A10B8B1}" dt="2025-02-03T23:40:07.228" v="201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2E64E4F9-BAE7-4981-B8D5-682D0A10B8B1}" dt="2025-02-03T23:41:17.745" v="213"/>
        <pc:sldMkLst>
          <pc:docMk/>
          <pc:sldMk cId="3114938747" sldId="293"/>
        </pc:sldMkLst>
        <pc:spChg chg="mod">
          <ac:chgData name="Neemias Informatica Lima" userId="b77af7bd85500281" providerId="LiveId" clId="{2E64E4F9-BAE7-4981-B8D5-682D0A10B8B1}" dt="2025-02-03T23:41:17.745" v="2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55141655-6CA5-4E28-A27F-E9EA1826681A}"/>
    <pc:docChg chg="undo redo custSel modSld">
      <pc:chgData name="Neemias Informatica Lima" userId="b77af7bd85500281" providerId="LiveId" clId="{55141655-6CA5-4E28-A27F-E9EA1826681A}" dt="2025-02-06T10:47:12.823" v="218" actId="6549"/>
      <pc:docMkLst>
        <pc:docMk/>
      </pc:docMkLst>
      <pc:sldChg chg="addSp delSp modSp mod">
        <pc:chgData name="Neemias Informatica Lima" userId="b77af7bd85500281" providerId="LiveId" clId="{55141655-6CA5-4E28-A27F-E9EA1826681A}" dt="2025-02-06T10:20:11.951" v="28"/>
        <pc:sldMkLst>
          <pc:docMk/>
          <pc:sldMk cId="2232331225" sldId="280"/>
        </pc:sldMkLst>
        <pc:spChg chg="mod">
          <ac:chgData name="Neemias Informatica Lima" userId="b77af7bd85500281" providerId="LiveId" clId="{55141655-6CA5-4E28-A27F-E9EA1826681A}" dt="2025-02-06T10:19:33.217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00.301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52.947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8:55.498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11.951" v="28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3:29.546" v="83" actId="6549"/>
        <pc:sldMkLst>
          <pc:docMk/>
          <pc:sldMk cId="2103443556" sldId="281"/>
        </pc:sldMkLst>
        <pc:spChg chg="mod">
          <ac:chgData name="Neemias Informatica Lima" userId="b77af7bd85500281" providerId="LiveId" clId="{55141655-6CA5-4E28-A27F-E9EA1826681A}" dt="2025-02-06T10:23:29.546" v="8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27.230" v="3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55.901" v="3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5:13.275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55141655-6CA5-4E28-A27F-E9EA1826681A}" dt="2025-02-06T10:25:13.275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3:48.457" v="91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6:23.643" v="129" actId="20577"/>
        <pc:sldMkLst>
          <pc:docMk/>
          <pc:sldMk cId="3902406419" sldId="283"/>
        </pc:sldMkLst>
        <pc:spChg chg="mod">
          <ac:chgData name="Neemias Informatica Lima" userId="b77af7bd85500281" providerId="LiveId" clId="{55141655-6CA5-4E28-A27F-E9EA1826681A}" dt="2025-02-06T10:25:26.878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6:23.643" v="12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8:01.345" v="153" actId="20577"/>
        <pc:sldMkLst>
          <pc:docMk/>
          <pc:sldMk cId="2424059023" sldId="284"/>
        </pc:sldMkLst>
        <pc:spChg chg="mod">
          <ac:chgData name="Neemias Informatica Lima" userId="b77af7bd85500281" providerId="LiveId" clId="{55141655-6CA5-4E28-A27F-E9EA1826681A}" dt="2025-02-06T10:27:31.462" v="149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8:01.345" v="153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9:45.746" v="172"/>
        <pc:sldMkLst>
          <pc:docMk/>
          <pc:sldMk cId="2241968852" sldId="285"/>
        </pc:sldMkLst>
        <pc:spChg chg="mod">
          <ac:chgData name="Neemias Informatica Lima" userId="b77af7bd85500281" providerId="LiveId" clId="{55141655-6CA5-4E28-A27F-E9EA1826681A}" dt="2025-02-06T10:28:56.776" v="167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9:45.746" v="17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32:10.311" v="189"/>
        <pc:sldMkLst>
          <pc:docMk/>
          <pc:sldMk cId="1959249856" sldId="286"/>
        </pc:sldMkLst>
        <pc:spChg chg="mod">
          <ac:chgData name="Neemias Informatica Lima" userId="b77af7bd85500281" providerId="LiveId" clId="{55141655-6CA5-4E28-A27F-E9EA1826681A}" dt="2025-02-06T10:30:17.106" v="178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32:10.311" v="189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47:12.823" v="218" actId="6549"/>
        <pc:sldMkLst>
          <pc:docMk/>
          <pc:sldMk cId="2857006406" sldId="287"/>
        </pc:sldMkLst>
        <pc:spChg chg="mod">
          <ac:chgData name="Neemias Informatica Lima" userId="b77af7bd85500281" providerId="LiveId" clId="{55141655-6CA5-4E28-A27F-E9EA1826681A}" dt="2025-02-06T10:47:12.823" v="21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5141655-6CA5-4E28-A27F-E9EA1826681A}" dt="2025-02-06T10:24:17.777" v="95"/>
        <pc:sldMkLst>
          <pc:docMk/>
          <pc:sldMk cId="2630436816" sldId="288"/>
        </pc:sldMkLst>
        <pc:spChg chg="mod">
          <ac:chgData name="Neemias Informatica Lima" userId="b77af7bd85500281" providerId="LiveId" clId="{55141655-6CA5-4E28-A27F-E9EA1826681A}" dt="2025-02-06T10:23:43.812" v="88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4:17.777" v="95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6:49.343" v="135" actId="6549"/>
        <pc:sldMkLst>
          <pc:docMk/>
          <pc:sldMk cId="3032827026" sldId="289"/>
        </pc:sldMkLst>
        <pc:spChg chg="mod">
          <ac:chgData name="Neemias Informatica Lima" userId="b77af7bd85500281" providerId="LiveId" clId="{55141655-6CA5-4E28-A27F-E9EA1826681A}" dt="2025-02-06T10:26:49.343" v="13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5141655-6CA5-4E28-A27F-E9EA1826681A}" dt="2025-02-06T10:25:38.654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8:30.579" v="160" actId="20577"/>
        <pc:sldMkLst>
          <pc:docMk/>
          <pc:sldMk cId="3772032319" sldId="290"/>
        </pc:sldMkLst>
        <pc:spChg chg="mod">
          <ac:chgData name="Neemias Informatica Lima" userId="b77af7bd85500281" providerId="LiveId" clId="{55141655-6CA5-4E28-A27F-E9EA1826681A}" dt="2025-02-06T10:28:30.579" v="16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5141655-6CA5-4E28-A27F-E9EA1826681A}" dt="2025-02-06T10:27:36.358" v="150" actId="20577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30:02.746" v="175"/>
        <pc:sldMkLst>
          <pc:docMk/>
          <pc:sldMk cId="1768216317" sldId="291"/>
        </pc:sldMkLst>
        <pc:spChg chg="mod">
          <ac:chgData name="Neemias Informatica Lima" userId="b77af7bd85500281" providerId="LiveId" clId="{55141655-6CA5-4E28-A27F-E9EA1826681A}" dt="2025-02-06T10:30:02.746" v="17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5141655-6CA5-4E28-A27F-E9EA1826681A}" dt="2025-02-06T10:29:07.967" v="16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5:49.703" v="194"/>
        <pc:sldMkLst>
          <pc:docMk/>
          <pc:sldMk cId="3757265641" sldId="292"/>
        </pc:sldMkLst>
        <pc:spChg chg="mod">
          <ac:chgData name="Neemias Informatica Lima" userId="b77af7bd85500281" providerId="LiveId" clId="{55141655-6CA5-4E28-A27F-E9EA1826681A}" dt="2025-02-06T10:45:49.703" v="19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5141655-6CA5-4E28-A27F-E9EA1826681A}" dt="2025-02-06T10:30:26.028" v="18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6:36.762" v="205" actId="20577"/>
        <pc:sldMkLst>
          <pc:docMk/>
          <pc:sldMk cId="3114938747" sldId="293"/>
        </pc:sldMkLst>
        <pc:spChg chg="mod">
          <ac:chgData name="Neemias Informatica Lima" userId="b77af7bd85500281" providerId="LiveId" clId="{55141655-6CA5-4E28-A27F-E9EA1826681A}" dt="2025-02-06T10:46:36.762" v="205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7800BFF1-6EAE-4D8F-82F2-056FB41E014F}"/>
    <pc:docChg chg="undo redo custSel modSld">
      <pc:chgData name="Neemias Informatica Lima" userId="b77af7bd85500281" providerId="LiveId" clId="{7800BFF1-6EAE-4D8F-82F2-056FB41E014F}" dt="2025-02-06T18:02:36.381" v="223" actId="20577"/>
      <pc:docMkLst>
        <pc:docMk/>
      </pc:docMkLst>
      <pc:sldChg chg="addSp delSp modSp mod">
        <pc:chgData name="Neemias Informatica Lima" userId="b77af7bd85500281" providerId="LiveId" clId="{7800BFF1-6EAE-4D8F-82F2-056FB41E014F}" dt="2025-02-06T17:41:26.365" v="24"/>
        <pc:sldMkLst>
          <pc:docMk/>
          <pc:sldMk cId="2232331225" sldId="280"/>
        </pc:sldMkLst>
        <pc:spChg chg="mod">
          <ac:chgData name="Neemias Informatica Lima" userId="b77af7bd85500281" providerId="LiveId" clId="{7800BFF1-6EAE-4D8F-82F2-056FB41E014F}" dt="2025-02-06T17:40:50.514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10.765" v="21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0:45.849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26.365" v="24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6:07.019" v="91" actId="313"/>
        <pc:sldMkLst>
          <pc:docMk/>
          <pc:sldMk cId="2103443556" sldId="281"/>
        </pc:sldMkLst>
        <pc:spChg chg="mod">
          <ac:chgData name="Neemias Informatica Lima" userId="b77af7bd85500281" providerId="LiveId" clId="{7800BFF1-6EAE-4D8F-82F2-056FB41E014F}" dt="2025-02-06T17:46:07.019" v="9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06.299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58.80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7:52.394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7800BFF1-6EAE-4D8F-82F2-056FB41E014F}" dt="2025-02-06T17:47:52.394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6:49.412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2:22.531" v="221" actId="20577"/>
        <pc:sldMkLst>
          <pc:docMk/>
          <pc:sldMk cId="3902406419" sldId="283"/>
        </pc:sldMkLst>
        <pc:spChg chg="mod">
          <ac:chgData name="Neemias Informatica Lima" userId="b77af7bd85500281" providerId="LiveId" clId="{7800BFF1-6EAE-4D8F-82F2-056FB41E014F}" dt="2025-02-06T17:48:09.939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22.531" v="221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0:32.114" v="133"/>
        <pc:sldMkLst>
          <pc:docMk/>
          <pc:sldMk cId="2424059023" sldId="284"/>
        </pc:sldMkLst>
        <pc:spChg chg="mod">
          <ac:chgData name="Neemias Informatica Lima" userId="b77af7bd85500281" providerId="LiveId" clId="{7800BFF1-6EAE-4D8F-82F2-056FB41E014F}" dt="2025-02-06T17:50:00.325" v="126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0:32.114" v="133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4:11.682" v="170" actId="20577"/>
        <pc:sldMkLst>
          <pc:docMk/>
          <pc:sldMk cId="2241968852" sldId="285"/>
        </pc:sldMkLst>
        <pc:spChg chg="mod">
          <ac:chgData name="Neemias Informatica Lima" userId="b77af7bd85500281" providerId="LiveId" clId="{7800BFF1-6EAE-4D8F-82F2-056FB41E014F}" dt="2025-02-06T17:52:36.655" v="14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4:11.682" v="170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6:09.774" v="196"/>
        <pc:sldMkLst>
          <pc:docMk/>
          <pc:sldMk cId="1959249856" sldId="286"/>
        </pc:sldMkLst>
        <pc:spChg chg="mod">
          <ac:chgData name="Neemias Informatica Lima" userId="b77af7bd85500281" providerId="LiveId" clId="{7800BFF1-6EAE-4D8F-82F2-056FB41E014F}" dt="2025-02-06T17:55:45.063" v="18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6:09.774" v="196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7:25.108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7800BFF1-6EAE-4D8F-82F2-056FB41E014F}" dt="2025-02-06T17:57:25.108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7800BFF1-6EAE-4D8F-82F2-056FB41E014F}" dt="2025-02-06T18:02:36.381" v="223" actId="20577"/>
        <pc:sldMkLst>
          <pc:docMk/>
          <pc:sldMk cId="2630436816" sldId="288"/>
        </pc:sldMkLst>
        <pc:spChg chg="mod">
          <ac:chgData name="Neemias Informatica Lima" userId="b77af7bd85500281" providerId="LiveId" clId="{7800BFF1-6EAE-4D8F-82F2-056FB41E014F}" dt="2025-02-06T17:46:43.751" v="94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36.381" v="223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49:46.910" v="121"/>
        <pc:sldMkLst>
          <pc:docMk/>
          <pc:sldMk cId="3032827026" sldId="289"/>
        </pc:sldMkLst>
        <pc:spChg chg="mod">
          <ac:chgData name="Neemias Informatica Lima" userId="b77af7bd85500281" providerId="LiveId" clId="{7800BFF1-6EAE-4D8F-82F2-056FB41E014F}" dt="2025-02-06T17:49:46.910" v="12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800BFF1-6EAE-4D8F-82F2-056FB41E014F}" dt="2025-02-06T17:48:16.091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1:18.421" v="142" actId="20577"/>
        <pc:sldMkLst>
          <pc:docMk/>
          <pc:sldMk cId="3772032319" sldId="290"/>
        </pc:sldMkLst>
        <pc:spChg chg="mod">
          <ac:chgData name="Neemias Informatica Lima" userId="b77af7bd85500281" providerId="LiveId" clId="{7800BFF1-6EAE-4D8F-82F2-056FB41E014F}" dt="2025-02-06T17:51:18.421" v="142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800BFF1-6EAE-4D8F-82F2-056FB41E014F}" dt="2025-02-06T17:50:05.219" v="129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4:55.145" v="184" actId="313"/>
        <pc:sldMkLst>
          <pc:docMk/>
          <pc:sldMk cId="1768216317" sldId="291"/>
        </pc:sldMkLst>
        <pc:spChg chg="mod">
          <ac:chgData name="Neemias Informatica Lima" userId="b77af7bd85500281" providerId="LiveId" clId="{7800BFF1-6EAE-4D8F-82F2-056FB41E014F}" dt="2025-02-06T17:54:55.145" v="18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800BFF1-6EAE-4D8F-82F2-056FB41E014F}" dt="2025-02-06T17:52:42.187" v="15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1:56.847" v="219" actId="20577"/>
        <pc:sldMkLst>
          <pc:docMk/>
          <pc:sldMk cId="3757265641" sldId="292"/>
        </pc:sldMkLst>
        <pc:spChg chg="mod">
          <ac:chgData name="Neemias Informatica Lima" userId="b77af7bd85500281" providerId="LiveId" clId="{7800BFF1-6EAE-4D8F-82F2-056FB41E014F}" dt="2025-02-06T18:01:56.847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800BFF1-6EAE-4D8F-82F2-056FB41E014F}" dt="2025-02-06T17:55:50.077" v="19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6:53.643" v="207" actId="313"/>
        <pc:sldMkLst>
          <pc:docMk/>
          <pc:sldMk cId="3114938747" sldId="293"/>
        </pc:sldMkLst>
        <pc:spChg chg="mod">
          <ac:chgData name="Neemias Informatica Lima" userId="b77af7bd85500281" providerId="LiveId" clId="{7800BFF1-6EAE-4D8F-82F2-056FB41E014F}" dt="2025-02-06T17:56:53.643" v="20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</pc:docChg>
  </pc:docChgLst>
  <pc:docChgLst>
    <pc:chgData name="Neemias Informatica Lima" userId="b77af7bd85500281" providerId="LiveId" clId="{1428C61E-6512-4404-8F6E-F52468E3ABD1}"/>
    <pc:docChg chg="undo redo custSel modSld">
      <pc:chgData name="Neemias Informatica Lima" userId="b77af7bd85500281" providerId="LiveId" clId="{1428C61E-6512-4404-8F6E-F52468E3ABD1}" dt="2025-02-08T16:51:58.524" v="420"/>
      <pc:docMkLst>
        <pc:docMk/>
      </pc:docMkLst>
      <pc:sldChg chg="addSp delSp modSp mod">
        <pc:chgData name="Neemias Informatica Lima" userId="b77af7bd85500281" providerId="LiveId" clId="{1428C61E-6512-4404-8F6E-F52468E3ABD1}" dt="2025-02-07T17:37:35.396" v="97" actId="6549"/>
        <pc:sldMkLst>
          <pc:docMk/>
          <pc:sldMk cId="2103443556" sldId="281"/>
        </pc:sldMkLst>
        <pc:spChg chg="mod">
          <ac:chgData name="Neemias Informatica Lima" userId="b77af7bd85500281" providerId="LiveId" clId="{1428C61E-6512-4404-8F6E-F52468E3ABD1}" dt="2025-02-07T17:37:35.396" v="9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26.358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08.231" v="3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428C61E-6512-4404-8F6E-F52468E3ABD1}" dt="2025-02-07T17:34:50.463" v="40" actId="1440"/>
          <ac:picMkLst>
            <pc:docMk/>
            <pc:sldMk cId="2103443556" sldId="281"/>
            <ac:picMk id="2" creationId="{7B0A816F-5F31-1710-ECCC-04AECF168105}"/>
          </ac:picMkLst>
        </pc:picChg>
        <pc:picChg chg="del">
          <ac:chgData name="Neemias Informatica Lima" userId="b77af7bd85500281" providerId="LiveId" clId="{1428C61E-6512-4404-8F6E-F52468E3ABD1}" dt="2025-02-07T17:34:28.501" v="35" actId="478"/>
          <ac:picMkLst>
            <pc:docMk/>
            <pc:sldMk cId="2103443556" sldId="281"/>
            <ac:picMk id="3" creationId="{3DC3DBB8-3482-06EC-1F26-9DEF8D2131F1}"/>
          </ac:picMkLst>
        </pc:picChg>
      </pc:sldChg>
      <pc:sldChg chg="addSp delSp modSp mod">
        <pc:chgData name="Neemias Informatica Lima" userId="b77af7bd85500281" providerId="LiveId" clId="{1428C61E-6512-4404-8F6E-F52468E3ABD1}" dt="2025-02-07T17:40:15.452" v="136" actId="6549"/>
        <pc:sldMkLst>
          <pc:docMk/>
          <pc:sldMk cId="3683219421" sldId="282"/>
        </pc:sldMkLst>
        <pc:spChg chg="add mod">
          <ac:chgData name="Neemias Informatica Lima" userId="b77af7bd85500281" providerId="LiveId" clId="{1428C61E-6512-4404-8F6E-F52468E3ABD1}" dt="2025-02-07T17:35:16.490" v="45"/>
          <ac:spMkLst>
            <pc:docMk/>
            <pc:sldMk cId="3683219421" sldId="282"/>
            <ac:spMk id="2" creationId="{7E5927AB-F728-AE20-1360-7150CE57665E}"/>
          </ac:spMkLst>
        </pc:spChg>
        <pc:spChg chg="del">
          <ac:chgData name="Neemias Informatica Lima" userId="b77af7bd85500281" providerId="LiveId" clId="{1428C61E-6512-4404-8F6E-F52468E3ABD1}" dt="2025-02-07T17:35:16.100" v="44" actId="478"/>
          <ac:spMkLst>
            <pc:docMk/>
            <pc:sldMk cId="3683219421" sldId="282"/>
            <ac:spMk id="4" creationId="{68CDD5B1-B1BD-31C6-FA83-9E86E4B198C4}"/>
          </ac:spMkLst>
        </pc:spChg>
        <pc:spChg chg="add mod">
          <ac:chgData name="Neemias Informatica Lima" userId="b77af7bd85500281" providerId="LiveId" clId="{1428C61E-6512-4404-8F6E-F52468E3ABD1}" dt="2025-02-07T17:35:16.490" v="45"/>
          <ac:spMkLst>
            <pc:docMk/>
            <pc:sldMk cId="3683219421" sldId="282"/>
            <ac:spMk id="5" creationId="{2AC0EE7C-5F22-1140-EC60-FCA9C134F7B6}"/>
          </ac:spMkLst>
        </pc:spChg>
        <pc:spChg chg="del">
          <ac:chgData name="Neemias Informatica Lima" userId="b77af7bd85500281" providerId="LiveId" clId="{1428C61E-6512-4404-8F6E-F52468E3ABD1}" dt="2025-02-07T17:35:16.100" v="44" actId="478"/>
          <ac:spMkLst>
            <pc:docMk/>
            <pc:sldMk cId="3683219421" sldId="282"/>
            <ac:spMk id="6" creationId="{1FDAB127-3BC2-BAF9-2C0D-284807CB6264}"/>
          </ac:spMkLst>
        </pc:spChg>
        <pc:spChg chg="mod">
          <ac:chgData name="Neemias Informatica Lima" userId="b77af7bd85500281" providerId="LiveId" clId="{1428C61E-6512-4404-8F6E-F52468E3ABD1}" dt="2025-02-07T17:40:15.452" v="13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7:50.071" v="10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428C61E-6512-4404-8F6E-F52468E3ABD1}" dt="2025-02-07T17:35:16.100" v="44" actId="478"/>
          <ac:picMkLst>
            <pc:docMk/>
            <pc:sldMk cId="3683219421" sldId="282"/>
            <ac:picMk id="7" creationId="{7D7CA883-3245-2E3C-1FBB-667315531D31}"/>
          </ac:picMkLst>
        </pc:picChg>
        <pc:picChg chg="add mod">
          <ac:chgData name="Neemias Informatica Lima" userId="b77af7bd85500281" providerId="LiveId" clId="{1428C61E-6512-4404-8F6E-F52468E3ABD1}" dt="2025-02-07T17:35:16.490" v="45"/>
          <ac:picMkLst>
            <pc:docMk/>
            <pc:sldMk cId="3683219421" sldId="282"/>
            <ac:picMk id="8" creationId="{87EB5AA1-CD2E-0FE2-D656-4C9365FB8977}"/>
          </ac:picMkLst>
        </pc:picChg>
      </pc:sldChg>
      <pc:sldChg chg="addSp delSp modSp mod">
        <pc:chgData name="Neemias Informatica Lima" userId="b77af7bd85500281" providerId="LiveId" clId="{1428C61E-6512-4404-8F6E-F52468E3ABD1}" dt="2025-02-07T17:38:29.590" v="111" actId="20577"/>
        <pc:sldMkLst>
          <pc:docMk/>
          <pc:sldMk cId="2630436816" sldId="288"/>
        </pc:sldMkLst>
        <pc:spChg chg="add mod">
          <ac:chgData name="Neemias Informatica Lima" userId="b77af7bd85500281" providerId="LiveId" clId="{1428C61E-6512-4404-8F6E-F52468E3ABD1}" dt="2025-02-07T17:35:09.721" v="43"/>
          <ac:spMkLst>
            <pc:docMk/>
            <pc:sldMk cId="2630436816" sldId="288"/>
            <ac:spMk id="2" creationId="{219AD98C-4C57-551B-3F74-F7FA2165EEE3}"/>
          </ac:spMkLst>
        </pc:spChg>
        <pc:spChg chg="add mod">
          <ac:chgData name="Neemias Informatica Lima" userId="b77af7bd85500281" providerId="LiveId" clId="{1428C61E-6512-4404-8F6E-F52468E3ABD1}" dt="2025-02-07T17:35:09.721" v="43"/>
          <ac:spMkLst>
            <pc:docMk/>
            <pc:sldMk cId="2630436816" sldId="288"/>
            <ac:spMk id="3" creationId="{12931840-0907-8967-29B2-B600D730AF4B}"/>
          </ac:spMkLst>
        </pc:spChg>
        <pc:spChg chg="del">
          <ac:chgData name="Neemias Informatica Lima" userId="b77af7bd85500281" providerId="LiveId" clId="{1428C61E-6512-4404-8F6E-F52468E3ABD1}" dt="2025-02-07T17:35:09.307" v="42" actId="478"/>
          <ac:spMkLst>
            <pc:docMk/>
            <pc:sldMk cId="2630436816" sldId="288"/>
            <ac:spMk id="5" creationId="{CE8FB4D9-3472-0C84-54A7-494B1765167F}"/>
          </ac:spMkLst>
        </pc:spChg>
        <pc:spChg chg="del">
          <ac:chgData name="Neemias Informatica Lima" userId="b77af7bd85500281" providerId="LiveId" clId="{1428C61E-6512-4404-8F6E-F52468E3ABD1}" dt="2025-02-07T17:35:09.307" v="42" actId="478"/>
          <ac:spMkLst>
            <pc:docMk/>
            <pc:sldMk cId="2630436816" sldId="288"/>
            <ac:spMk id="6" creationId="{CA811EB1-EDCE-B423-9477-E5DA92EEBC31}"/>
          </ac:spMkLst>
        </pc:spChg>
        <pc:spChg chg="mod">
          <ac:chgData name="Neemias Informatica Lima" userId="b77af7bd85500281" providerId="LiveId" clId="{1428C61E-6512-4404-8F6E-F52468E3ABD1}" dt="2025-02-07T17:37:45.044" v="10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428C61E-6512-4404-8F6E-F52468E3ABD1}" dt="2025-02-07T17:38:29.590" v="111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1428C61E-6512-4404-8F6E-F52468E3ABD1}" dt="2025-02-07T17:35:09.721" v="43"/>
          <ac:picMkLst>
            <pc:docMk/>
            <pc:sldMk cId="2630436816" sldId="288"/>
            <ac:picMk id="4" creationId="{298712B1-B26B-C78B-B3D5-D68165439647}"/>
          </ac:picMkLst>
        </pc:picChg>
        <pc:picChg chg="del">
          <ac:chgData name="Neemias Informatica Lima" userId="b77af7bd85500281" providerId="LiveId" clId="{1428C61E-6512-4404-8F6E-F52468E3ABD1}" dt="2025-02-07T17:35:09.307" v="42" actId="478"/>
          <ac:picMkLst>
            <pc:docMk/>
            <pc:sldMk cId="2630436816" sldId="288"/>
            <ac:picMk id="7" creationId="{92B7ED73-BE20-B250-00AE-82DCE77931B7}"/>
          </ac:picMkLst>
        </pc:picChg>
      </pc:sldChg>
      <pc:sldChg chg="addSp modSp">
        <pc:chgData name="Neemias Informatica Lima" userId="b77af7bd85500281" providerId="LiveId" clId="{1428C61E-6512-4404-8F6E-F52468E3ABD1}" dt="2025-02-08T16:51:58.524" v="420"/>
        <pc:sldMkLst>
          <pc:docMk/>
          <pc:sldMk cId="3032827026" sldId="289"/>
        </pc:sldMkLst>
        <pc:picChg chg="add mod">
          <ac:chgData name="Neemias Informatica Lima" userId="b77af7bd85500281" providerId="LiveId" clId="{1428C61E-6512-4404-8F6E-F52468E3ABD1}" dt="2025-02-08T16:51:58.524" v="420"/>
          <ac:picMkLst>
            <pc:docMk/>
            <pc:sldMk cId="3032827026" sldId="289"/>
            <ac:picMk id="6" creationId="{6FC071B1-E9E7-6E91-2064-B35E6B51ADC8}"/>
          </ac:picMkLst>
        </pc:picChg>
      </pc:sldChg>
    </pc:docChg>
  </pc:docChgLst>
  <pc:docChgLst>
    <pc:chgData name="Neemias Informatica Lima" userId="b77af7bd85500281" providerId="LiveId" clId="{6E979F34-F177-4ACC-BB9F-8EC283135287}"/>
    <pc:docChg chg="undo redo custSel modSld">
      <pc:chgData name="Neemias Informatica Lima" userId="b77af7bd85500281" providerId="LiveId" clId="{6E979F34-F177-4ACC-BB9F-8EC283135287}" dt="2025-02-04T00:03:28.653" v="247" actId="6549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1-30T10:56:18.778" v="261" actId="26606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2535BA73-51C6-4271-BC9F-D3B1D250262C}"/>
    <pc:docChg chg="undo redo custSel modSld">
      <pc:chgData name="Neemias Informatica Lima" userId="b77af7bd85500281" providerId="LiveId" clId="{2535BA73-51C6-4271-BC9F-D3B1D250262C}" dt="2025-02-04T21:09:51.896" v="268" actId="6549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Hebreus 9:11-15, que apresenta Cristo como nosso Sumo Sacerdote no santuário</a:t>
          </a:r>
        </a:p>
        <a:p>
          <a:r>
            <a:rPr lang="pt-BR" dirty="0"/>
            <a:t>celestial. O que Ele está fazendo por nós?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Leia o Salmo 122. Não podemos ir à “Casa do Senhor” terrena, pois o</a:t>
          </a:r>
        </a:p>
        <a:p>
          <a:r>
            <a:rPr lang="pt-BR" dirty="0"/>
            <a:t>templo não existe mais. No entanto, que elementos desse salmo revelam</a:t>
          </a:r>
        </a:p>
        <a:p>
          <a:r>
            <a:rPr lang="pt-BR" dirty="0"/>
            <a:t>O que Cristo fez por nós e que motivação ele nos traz?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Davi perguntou: “Quem poderá morar no Teu santo monte?” (</a:t>
          </a:r>
          <a:r>
            <a:rPr lang="pt-BR" dirty="0" err="1"/>
            <a:t>Sl</a:t>
          </a:r>
          <a:r>
            <a:rPr lang="pt-BR" dirty="0"/>
            <a:t> 15; 24). Compare a resposta dele com a descrição dos salvos no monte Sião (</a:t>
          </a:r>
          <a:r>
            <a:rPr lang="pt-BR" dirty="0" err="1"/>
            <a:t>Ap</a:t>
          </a:r>
          <a:r>
            <a:rPr lang="pt-BR" dirty="0"/>
            <a:t> 14:1-5). Quais são as semelhanças? Como fazer parte desse grupo? O que significa 0 nome do Pai inscrito na testa dos 144 mil?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A Bíblia tem promessas de vitória sobre o pecado. Por que estamos longe de alcançar a perfeição de Jesus? Por que precisamos que Sua vida perfeita substitua a nossa?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Leia Êxodo 33:18-23; 34:1-7; Salmo 119:55. Quando Moisés pediu para ver a glória de Deus, o que o Senhor prometeu lhe mostrar? O que aconteceu quando Deus proclamou Seu nome a Moisés (</a:t>
          </a:r>
          <a:r>
            <a:rPr lang="pt-BR" dirty="0" err="1"/>
            <a:t>Êx</a:t>
          </a:r>
          <a:r>
            <a:rPr lang="pt-BR" dirty="0"/>
            <a:t> 34:5)?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Somos salvos pela graça mediante a fé, não pela lei. Então qual é a importância da lei de Deus? (1Jo 5.3)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No Salmo 5, Davi apresentou contrastes entre os perdidos e os redimidos. Compare esse salmo com Apocalipse 14:1-12. Que semelhanças existem entre essas passagens? Isso nos ajuda a entender o que significa ser parte do remanescente dos últimos dias?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Imagine estar diante de um Deus santo no juízo. Cada ação praticada está exposta diante Dele. 0 que essa perspectiva lhe diz sobre sua  necessidade da justiça de Cristo? 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o Salmo 51:7-15- O que Davi prometeu fazer depois que Deus 0 perdoasse e purificasse do pecado?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Antes da proclamação das três mensagens angélicas, somos conduzidos ao “evangelho eterno". Qual é a importância dessa verdade fundamental para todas as nossas crenças?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 custLinFactNeighborX="1889" custLinFactNeighborY="751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1. Leia Hebreus 9:11-15, que apresenta Cristo como nosso Sumo Sacerdote no santuário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celestial. O que Ele está fazendo por nós?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Leia o Salmo 122. Não podemos ir à “Casa do Senhor” terrena, pois 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templo não existe mais. No entanto, que elementos desse salmo revelam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O que Cristo fez por nós e que motivação ele nos traz?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Davi perguntou: “Quem poderá morar no Teu santo monte?” (</a:t>
          </a:r>
          <a:r>
            <a:rPr lang="pt-BR" sz="1700" kern="1200" dirty="0" err="1"/>
            <a:t>Sl</a:t>
          </a:r>
          <a:r>
            <a:rPr lang="pt-BR" sz="1700" kern="1200" dirty="0"/>
            <a:t> 15; 24). Compare a resposta dele com a descrição dos salvos no monte Sião (</a:t>
          </a:r>
          <a:r>
            <a:rPr lang="pt-BR" sz="1700" kern="1200" dirty="0" err="1"/>
            <a:t>Ap</a:t>
          </a:r>
          <a:r>
            <a:rPr lang="pt-BR" sz="1700" kern="1200" dirty="0"/>
            <a:t> 14:1-5). Quais são as semelhanças? Como fazer parte desse grupo? O que significa 0 nome do Pai inscrito na testa dos 144 mil?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 Bíblia tem promessas de vitória sobre o pecado. Por que estamos longe de alcançar a perfeição de Jesus? Por que precisamos que Sua vida perfeita substitua a nossa?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3. Leia Êxodo 33:18-23; 34:1-7; Salmo 119:55. Quando Moisés pediu para ver a glória de Deus, o que o Senhor prometeu lhe mostrar? O que aconteceu quando Deus proclamou Seu nome a Moisés (</a:t>
          </a:r>
          <a:r>
            <a:rPr lang="pt-BR" sz="1900" kern="1200" dirty="0" err="1"/>
            <a:t>Êx</a:t>
          </a:r>
          <a:r>
            <a:rPr lang="pt-BR" sz="1900" kern="1200" dirty="0"/>
            <a:t> 34:5)?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Somos salvos pela graça mediante a fé, não pela lei. Então qual é a importância da lei de Deus? (1Jo 5.3)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4. No Salmo 5, Davi apresentou contrastes entre os perdidos e os redimidos. Compare esse salmo com Apocalipse 14:1-12. Que semelhanças existem entre essas passagens? Isso nos ajuda a entender o que significa ser parte do remanescente dos últimos dias?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Imagine estar diante de um Deus santo no juízo. Cada ação praticada está exposta diante Dele. 0 que essa perspectiva lhe diz sobre sua  necessidade da justiça de Cristo? 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5. Leia o Salmo 51:7-15- O que Davi prometeu fazer depois que Deus 0 perdoasse e purificasse do pecado?</a:t>
          </a:r>
          <a:endParaRPr lang="en-US" sz="20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5275" y="502461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2846" y="870654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Antes da proclamação das três mensagens angélicas, somos conduzidos ao “evangelho eterno". Qual é a importância dessa verdade fundamental para todas as nossas crenças?</a:t>
          </a:r>
          <a:endParaRPr lang="en-US" sz="2000" kern="1200" dirty="0"/>
        </a:p>
      </dsp:txBody>
      <dsp:txXfrm>
        <a:off x="4717720" y="935528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Nos Salmos - parte 1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08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“Olhei, e eis que o Cordeiro estava em pé sobre o monte Sião. Com Ele estavam cento e quarenta e quatro mil, que tinham escrito na testa o nome do Cordeiro e o nome de Seu Pai”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14:1).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08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41001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46CE926-B784-121C-16FA-21DFEF24101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852" y="632830"/>
            <a:ext cx="5645440" cy="213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Salmo 5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Davi destacou que o mal “não pode habitar” com Deus (SI 5:4, NVI). O objetivo do tabernáculo era que Deus habitasse entre Seu povo, e isso também será verdade no reino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213). Os que se aproximam do trono e Deus devem ser redimidos. No Salmo 5:7, Davi descreve um ato de adoração, que é a questão central do grande conflito. Apocalipse 13 usa cinco vezes o verbo “adorar”, e as três mensagens angélicas chamam 0 mundo a adorar o Criador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14:7). Davi disse que temia a Deus, e a mensagem do remanescente apresenta o seguinte chamado: “Temam a Deus e deem glória a Ele, pois é chegada a hora em que Ele vai julgar”. Na boca dos redimidos “não se achou mentira”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14:5). Eles falam a verdade, e suas palavras e ações refletem o caráter justo de Deus. Por outro lado, de acordo com Davi, “na boca dos meus adversários não há sinceridade” (SI 5:9).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B54000B-E982-924E-2FB6-7C4CBAC05CBF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921B878-D955-221D-47F3-86D102F0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026BCC-5CBE-C22A-76AC-C370815E43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Ensinar aos transgressores os Teus caminhos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67530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B66FBA5A-7550-834C-2E3A-0B74C23D7FC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7B167A-2D0F-7B50-0F31-EE58030B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47600F-6E41-02F8-23B6-2C9D1E21E29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Ensinar aos transgressores os Teus caminhos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Ser chamado à presença de Deus é, em última análise, ser enviado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volta ao lugar em que estávamos. Em Sua sabedoria, Deus designou os redimidos para servir como Sua voz para 0 mundo caído. Em breve, 0 mundo sentirá o impacto do povo de Deus. O apelo final à humanidade caída iluminará 0 mundo inteiro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18:1). “Tão logo uma pessoa aceita a Cristo, em seu coração nasce um desejo de apresentar aos outros 0 precioso amigo que encontrou em Jesus Cristo; a verdade salvadora e santificadora não pode ficar escondida em seu coração. Se estivermos revestidos da justiça de Cristo e cheios da alegria que Seu Espírito produz, será impossível nos contermos. Se já provamos e vimos que o Senhor é bom, teremos alguma coisa a dizer. Como Filipe, ao encontrarmos o Salvador, convidaremos outros para Sua presença” (Ellen G. White, Caminho a Cristo [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CPBj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2024], p. 50).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AA317A4-1224-EC5B-6D39-89B76F8B37C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7281729-4A28-5434-7021-DEC2F6E5C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EDA884-FCF3-3E3B-7FE7-2B416E26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“Os salmos de Davi passam por uma série completa de experiências, desde as profundezas da culpa consciente e da condenação própria até a fé mais sublime e a mais exaltada comunhão com Deus. O registro de sua vida declara que o pecado traz apenas vergonha e tristeza, mas que o amor e a misericórdia de Deus podem alcançar as maiores profundidades, e que a fé erguerá a pessoa arrependida para que participe da adoção dos filhos de Deus. De todas as promessas contidas em Sua Palavra, esse é um dos mais fortes testemunhos da fidelidade, justiça e misericórdia de Deus em Sua aliança. [...] ‘“Jurei a Davi, Meu servo: [...] A Minha mão estará sempre com ele, o Meu braço o fortalecerá. [...] Em Meu nome crescerá o seu poder. Porei a sua mão sobre o mar e sua direita, sobre os rios.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92DAD65-6408-9799-B198-5D917A81EC1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8B1E7AD-492F-31B8-3A18-7858E111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ADADF0F-A4B1-3892-0073-F23C45C3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A humanidade fracassou na sua parte da aliança. Davi, homem segundo 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coração de Deus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13:14), apesar de erros graves, foi usado para transmitir a salvação. Em que sentido Davi prefigurou Jesus, que cumpriu perfeitamente a aliança de Deus em nosso favor? Por que o que Cristo fez em nosso favor é nossa única esperança?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2- Quais passagens dos Salmos refletem a sua experiência pessoal?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3- Por que os Salmos fazem referências frequentes ao templo? O que aprendemos do amor de Davi pelo santuário? Isso nos ajuda a apreciar a obra do nosso Sumo Sacerdote, que “está à direita de Deus” e “intercede por nós”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8:34)? Por que, mesmo tendo sido redimidos, precisamos da intercessão de Cristo por nós no Céu?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 Após a “vergonha e tristeza” do pecado, 0 Senhor o ergueu “para que participe da adoção dos filhos de Deus”?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7DF9E00-DBA8-B18B-624B-C6036E70559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E5403F7-F6C9-A1F9-4B36-06672A57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DDABF8E-64AD-5FAE-458C-E8F7D8154D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04669" y="914408"/>
            <a:ext cx="817594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Como adventistas do sétimo dia, estamos acostumados a procurar os símbolos do Apocalipse nas histórias do AT a fim de compreendê-los. Essas narrativas, no entanto, não são a única fonte de nosso estudo, pois, a fim de compreender as profecias, precisamos examinar todo o AT. Uma fonte especialmente rica é o Livro dos Salmos, uma coleção de poesia agrada que apresenta inúmeras experiências humanas e interações com Deus, que variam desde o desânimo e o sofrimento pelo pecado até a alegria quase desenfreada na presença do Senhor e em Suas repetidas promessas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de perdão e salvação. Uma leitura atenta dos salmos leva muitas partes do Apocalipse a ganhar vida, especialmente o capítulo 14, que descreve a obra final da igreja remanescente de Deus. O povo de Deus dos últimos dias recebeu a mesma tarefa que 0 antigo Israel: devemos ser luz para as nações, levando o último chamado de misericórdia para todos, a fim de que adorem e obedeçam ao Criador.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B0A816F-5F31-1710-ECCC-04AECF1681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Nosso Sumo Sacerdote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47139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219AD98C-4C57-551B-3F74-F7FA2165EEE3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931840-0907-8967-29B2-B600D730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8712B1-B26B-C78B-B3D5-D6816543964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Nosso Sumo Sacerdote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santuário terrestre prefigurava a Pessoa e a obra de Jesus em detalhes surpreendentes, desde o sacerdote e as ofertas até os móveis e outros detalhes da construção. Tudo falava a respeito de Jesus. O Apocalipse está repleto de imagens do santuário. Encontramos o candelabro do santuário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1:12, 13), a sala do trono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4:2-5), o altar de incenso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8:3), a arca da aliança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11:19) e outras referências ao templo. Sem uma compreensão do santuário do AT, é simplesmente impossível compreender 0 que João queria dizer ao descrever suas visões. Segundo Paulo, as experiências de Israel “aconteceram com eles para servir de exemplo e foram escritas como advertência a nós, para quem 0 fim dos tempos tem chegado” (1C0 10:11).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E5927AB-F728-AE20-1360-7150CE57665E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AC0EE7C-5F22-1140-EC60-FCA9C134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EB5AA1-CD2E-0FE2-D656-4C9365FB89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Sobre o monte Sião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327396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94A6FDF-8D22-FE67-0732-D1E3CF0D48F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A134A7C-E6F7-B7DE-1BE1-1E2DAA2A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A1F87D-FB56-5DA8-B03D-B355B7797C1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Sobre o monte Sião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Estar à altura da descrição dos que podem entrar na presença de Deus,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conforme vemos nesses Salmos, é uma tarefa difícil para pecadores. Quem pode dizer honestamente que sempre “vive com integridade” ou que sempre, “de coração, fala a verdade”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15:2)? Ninguém pode dizer que “não será jamais abalado”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15:5). “Se dissermos que não temos pecado nenhum, [...] a verdade não está em nós” (1J0 1:8). A única conclusão possível é que o Cordeiro nos capacita a ficar em pé no monte Sião. O Cordeiro não é mencionado nesses dois salmos de Davi, mas Ele aparece de repente na descrição encontrada em Apocalipse 14. É quase como se Apocalipse 14 estivesse respondendo à pergunta de Davi.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3EEEBF-92A5-B760-B30D-CA9CCF66A37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B0B35F-37BC-978B-6963-E6AE7787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38DDB7-FD13-8441-334D-7BE04A69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6FC071B1-E9E7-6E91-2064-B35E6B51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em nosso coração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83374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12A3DA5-E568-0DBA-CBBC-CA2A1E1616F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1FF69C-1C9C-62E6-0910-6440BB53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6A1076-5197-679F-A20E-72827836DBA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lei em nosso coração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Se descreveu a Moisés quando entregou ao Seu servo uma segunda cópia dos Dez Mandamentos, que é uma transcrição de Seu caráter. Da mesma forma, os que têm o “nome”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14:1) são descritos como os que “guardam os mandamentos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14:12). A profecia de Jeremias, citada em Hebreus, descreve essa experiência: “Esta é a aliança que farei com eles, depois daqueles dias, diz 0 Senhor: Imprimirei as Minhas leis no coração deles e as inscreverei sobre a sua mente, [...] dos seus pecados e das suas iniquidades jamais Me lembrarei”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10:16,17). Que expressão do evangelho! Embora a lei seja refletida em nossa vida, precisamos que nossos pecados não sejam “jamais” lembrados. O nome de Deus é Seu caráter. A lei é uma transcrição de Seu caráter. Os que estão no monte Sião amam o Senhor. Esse amor se manifesta na obediência à lei.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3A4B223-F236-2B49-8B92-F6E701C4D6A3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3A4A8A-491B-433B-E9AA-71A04DF13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022193-5CC1-49E1-BFFB-8538340B57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Salmo 5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25340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2308410-3FE1-0D77-A5FF-D9C758BD8AF3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889806-8857-C3B7-DC32-7E211E1A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nl-NL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 9:11-15; Sl 122; 15; 24; Êx 33:18-23; Sl 5; 51:7-15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E0ADE6-DB85-518D-7159-454509A8D0C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798" y="0"/>
            <a:ext cx="1746718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4010</TotalTime>
  <Words>2191</Words>
  <Application>Microsoft Office PowerPoint</Application>
  <PresentationFormat>Personalizar</PresentationFormat>
  <Paragraphs>107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2025-02-08T16:52:01Z</dcterms:modified>
</cp:coreProperties>
</file>