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DB416B3-F086-4E96-8B09-2A4926D62CAD}"/>
    <pc:docChg chg="undo custSel mod modSld">
      <pc:chgData name="Neemias Informatica Lima" userId="b77af7bd85500281" providerId="LiveId" clId="{9DB416B3-F086-4E96-8B09-2A4926D62CAD}" dt="2025-03-16T23:10:21.897" v="61" actId="6549"/>
      <pc:docMkLst>
        <pc:docMk/>
      </pc:docMkLst>
      <pc:sldChg chg="modSp mod">
        <pc:chgData name="Neemias Informatica Lima" userId="b77af7bd85500281" providerId="LiveId" clId="{9DB416B3-F086-4E96-8B09-2A4926D62CAD}" dt="2025-03-16T23:09:24.655" v="36" actId="207"/>
        <pc:sldMkLst>
          <pc:docMk/>
          <pc:sldMk cId="0" sldId="362"/>
        </pc:sldMkLst>
        <pc:spChg chg="mod">
          <ac:chgData name="Neemias Informatica Lima" userId="b77af7bd85500281" providerId="LiveId" clId="{9DB416B3-F086-4E96-8B09-2A4926D62CAD}" dt="2025-03-16T23:07:11.328" v="5" actId="20577"/>
          <ac:spMkLst>
            <pc:docMk/>
            <pc:sldMk cId="0" sldId="362"/>
            <ac:spMk id="16" creationId="{00000000-0000-0000-0000-000000000000}"/>
          </ac:spMkLst>
        </pc:spChg>
        <pc:spChg chg="mod">
          <ac:chgData name="Neemias Informatica Lima" userId="b77af7bd85500281" providerId="LiveId" clId="{9DB416B3-F086-4E96-8B09-2A4926D62CAD}" dt="2025-03-16T23:09:24.655" v="36" actId="207"/>
          <ac:spMkLst>
            <pc:docMk/>
            <pc:sldMk cId="0" sldId="362"/>
            <ac:spMk id="17" creationId="{00000000-0000-0000-0000-000000000000}"/>
          </ac:spMkLst>
        </pc:spChg>
      </pc:sldChg>
      <pc:sldChg chg="modSp mod">
        <pc:chgData name="Neemias Informatica Lima" userId="b77af7bd85500281" providerId="LiveId" clId="{9DB416B3-F086-4E96-8B09-2A4926D62CAD}" dt="2025-03-16T23:10:21.897" v="61" actId="6549"/>
        <pc:sldMkLst>
          <pc:docMk/>
          <pc:sldMk cId="0" sldId="365"/>
        </pc:sldMkLst>
        <pc:spChg chg="mod">
          <ac:chgData name="Neemias Informatica Lima" userId="b77af7bd85500281" providerId="LiveId" clId="{9DB416B3-F086-4E96-8B09-2A4926D62CAD}" dt="2025-03-16T23:09:29.697" v="41" actId="20577"/>
          <ac:spMkLst>
            <pc:docMk/>
            <pc:sldMk cId="0" sldId="365"/>
            <ac:spMk id="12" creationId="{00000000-0000-0000-0000-000000000000}"/>
          </ac:spMkLst>
        </pc:spChg>
        <pc:spChg chg="mod">
          <ac:chgData name="Neemias Informatica Lima" userId="b77af7bd85500281" providerId="LiveId" clId="{9DB416B3-F086-4E96-8B09-2A4926D62CAD}" dt="2025-03-16T23:10:21.897" v="61" actId="6549"/>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4/19/2025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4/19/2025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19/04/2025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19/04/2025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MAIO DE 2024 ::</a:t>
            </a:r>
          </a:p>
        </p:txBody>
      </p:sp>
      <p:sp>
        <p:nvSpPr>
          <p:cNvPr id="17" name="Retângulo 16"/>
          <p:cNvSpPr/>
          <p:nvPr/>
        </p:nvSpPr>
        <p:spPr>
          <a:xfrm>
            <a:off x="8831" y="1090479"/>
            <a:ext cx="9877919" cy="2862322"/>
          </a:xfrm>
          <a:prstGeom prst="rect">
            <a:avLst/>
          </a:prstGeom>
        </p:spPr>
        <p:txBody>
          <a:bodyPr wrap="square">
            <a:spAutoFit/>
          </a:bodyPr>
          <a:lstStyle/>
          <a:p>
            <a:r>
              <a:rPr lang="pt-BR" sz="2000" dirty="0">
                <a:solidFill>
                  <a:srgbClr val="FF0000"/>
                </a:solidFill>
                <a:latin typeface="Arial Black" panose="020B0A04020102020204" pitchFamily="34" charset="0"/>
              </a:rPr>
              <a:t>01/05 – </a:t>
            </a:r>
            <a:r>
              <a:rPr lang="pt-BR" sz="2000" dirty="0">
                <a:solidFill>
                  <a:schemeClr val="tx2"/>
                </a:solidFill>
                <a:latin typeface="Arial Black" panose="020B0A04020102020204" pitchFamily="34" charset="0"/>
              </a:rPr>
              <a:t>FERIADO DO DIA DO TRABALHO</a:t>
            </a:r>
          </a:p>
          <a:p>
            <a:r>
              <a:rPr lang="pt-BR" sz="2000" dirty="0">
                <a:solidFill>
                  <a:srgbClr val="FF0000"/>
                </a:solidFill>
                <a:latin typeface="Arial Black" panose="020B0A04020102020204" pitchFamily="34" charset="0"/>
              </a:rPr>
              <a:t>11/05 – </a:t>
            </a:r>
            <a:r>
              <a:rPr lang="pt-BR" sz="2000" dirty="0">
                <a:solidFill>
                  <a:schemeClr val="tx2"/>
                </a:solidFill>
                <a:latin typeface="Arial Black" panose="020B0A04020102020204" pitchFamily="34" charset="0"/>
              </a:rPr>
              <a:t>DIA DAS MÃES </a:t>
            </a:r>
          </a:p>
          <a:p>
            <a:r>
              <a:rPr lang="pt-BR" sz="2000" dirty="0">
                <a:solidFill>
                  <a:srgbClr val="FF0000"/>
                </a:solidFill>
                <a:latin typeface="Arial Black" panose="020B0A04020102020204" pitchFamily="34" charset="0"/>
              </a:rPr>
              <a:t>17/05 – </a:t>
            </a:r>
            <a:r>
              <a:rPr lang="pt-BR" sz="2000" dirty="0">
                <a:solidFill>
                  <a:schemeClr val="tx2"/>
                </a:solidFill>
                <a:latin typeface="Arial Black" panose="020B0A04020102020204" pitchFamily="34" charset="0"/>
              </a:rPr>
              <a:t>PAIS DE ESPERANÇA </a:t>
            </a:r>
          </a:p>
          <a:p>
            <a:r>
              <a:rPr lang="pt-BR" sz="2000" dirty="0">
                <a:solidFill>
                  <a:srgbClr val="FF0000"/>
                </a:solidFill>
                <a:latin typeface="Arial Black" panose="020B0A04020102020204" pitchFamily="34" charset="0"/>
              </a:rPr>
              <a:t>17/05 – </a:t>
            </a:r>
            <a:r>
              <a:rPr lang="pt-BR" sz="2000" dirty="0">
                <a:solidFill>
                  <a:schemeClr val="tx2"/>
                </a:solidFill>
                <a:latin typeface="Arial Black" panose="020B0A04020102020204" pitchFamily="34" charset="0"/>
              </a:rPr>
              <a:t>SÁBADO DA CRIANÇA ADVENTISTA</a:t>
            </a:r>
          </a:p>
          <a:p>
            <a:r>
              <a:rPr lang="pt-BR" sz="2000" dirty="0">
                <a:solidFill>
                  <a:srgbClr val="FF0000"/>
                </a:solidFill>
                <a:latin typeface="Arial Black" panose="020B0A04020102020204" pitchFamily="34" charset="0"/>
              </a:rPr>
              <a:t>17/05 – </a:t>
            </a:r>
            <a:r>
              <a:rPr lang="pt-BR" sz="2000" dirty="0">
                <a:solidFill>
                  <a:schemeClr val="tx2"/>
                </a:solidFill>
                <a:latin typeface="Arial Black" panose="020B0A04020102020204" pitchFamily="34" charset="0"/>
              </a:rPr>
              <a:t>DIA MUNDIAL DO AVENTUREIRO</a:t>
            </a:r>
          </a:p>
          <a:p>
            <a:r>
              <a:rPr lang="pt-BR" sz="2000" dirty="0">
                <a:solidFill>
                  <a:srgbClr val="FF0000"/>
                </a:solidFill>
                <a:latin typeface="Arial Black" panose="020B0A04020102020204" pitchFamily="34" charset="0"/>
              </a:rPr>
              <a:t>23 A 25/05 – </a:t>
            </a:r>
            <a:r>
              <a:rPr lang="pt-BR" sz="2000" dirty="0">
                <a:solidFill>
                  <a:schemeClr val="tx2"/>
                </a:solidFill>
                <a:latin typeface="Arial Black" panose="020B0A04020102020204" pitchFamily="34" charset="0"/>
              </a:rPr>
              <a:t>FIM DE SEMANA DA FAMÍLIA</a:t>
            </a:r>
          </a:p>
          <a:p>
            <a:r>
              <a:rPr lang="pt-BR" sz="2000" dirty="0">
                <a:solidFill>
                  <a:srgbClr val="FF0000"/>
                </a:solidFill>
                <a:latin typeface="Arial Black" panose="020B0A04020102020204" pitchFamily="34" charset="0"/>
              </a:rPr>
              <a:t>25/05 – </a:t>
            </a:r>
            <a:r>
              <a:rPr lang="pt-BR" sz="2000" dirty="0">
                <a:solidFill>
                  <a:schemeClr val="tx2"/>
                </a:solidFill>
                <a:latin typeface="Arial Black" panose="020B0A04020102020204" pitchFamily="34" charset="0"/>
              </a:rPr>
              <a:t>CURSO DE NOIVOS</a:t>
            </a:r>
          </a:p>
          <a:p>
            <a:r>
              <a:rPr lang="pt-BR" sz="2000" dirty="0">
                <a:solidFill>
                  <a:srgbClr val="FF0000"/>
                </a:solidFill>
                <a:latin typeface="Arial Black" panose="020B0A04020102020204" pitchFamily="34" charset="0"/>
              </a:rPr>
              <a:t>28/05 – </a:t>
            </a:r>
            <a:r>
              <a:rPr lang="pt-BR" sz="2000" dirty="0">
                <a:solidFill>
                  <a:schemeClr val="tx2"/>
                </a:solidFill>
                <a:latin typeface="Arial Black" panose="020B0A04020102020204" pitchFamily="34" charset="0"/>
              </a:rPr>
              <a:t>QUARTAS DE PODER </a:t>
            </a:r>
          </a:p>
          <a:p>
            <a:r>
              <a:rPr lang="pt-BR" sz="2000" dirty="0">
                <a:solidFill>
                  <a:srgbClr val="FF0000"/>
                </a:solidFill>
                <a:latin typeface="Arial Black" panose="020B0A04020102020204" pitchFamily="34" charset="0"/>
              </a:rPr>
              <a:t>31/05 – </a:t>
            </a:r>
            <a:r>
              <a:rPr lang="pt-BR" sz="2000" dirty="0">
                <a:solidFill>
                  <a:schemeClr val="tx2"/>
                </a:solidFill>
                <a:latin typeface="Arial Black" panose="020B0A04020102020204" pitchFamily="34" charset="0"/>
              </a:rPr>
              <a:t>SEMANA DE EVANGELISMO MM</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MAIO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03- Elisa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Ebani</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de Lima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12- Adir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Costabeber</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Bonela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Tiago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28</TotalTime>
  <Words>2506</Words>
  <Application>Microsoft Office PowerPoint</Application>
  <PresentationFormat>Papel A4 (210 x 297 mm)</PresentationFormat>
  <Paragraphs>264</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4</cp:revision>
  <cp:lastPrinted>2025-04-20T00:41:21Z</cp:lastPrinted>
  <dcterms:created xsi:type="dcterms:W3CDTF">2020-01-21T11:12:43Z</dcterms:created>
  <dcterms:modified xsi:type="dcterms:W3CDTF">2025-04-20T00:41:25Z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