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00BFF1-6EAE-4D8F-82F2-056FB41E014F}" v="56" dt="2025-02-08T16:51:43.204"/>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varScale="1">
        <p:scale>
          <a:sx n="92" d="100"/>
          <a:sy n="92" d="100"/>
        </p:scale>
        <p:origin x="1387" y="293"/>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42:41.550" v="128" actId="6549"/>
        <pc:sldMkLst>
          <pc:docMk/>
          <pc:sldMk cId="2103443556" sldId="281"/>
        </pc:sldMkLst>
      </pc:sldChg>
      <pc:sldChg chg="addSp delSp modSp mod">
        <pc:chgData name="Neemias Informatica Lima" userId="b77af7bd85500281" providerId="LiveId" clId="{D2B5DD86-8EAF-4E0F-B3C6-EEAF7EF1CCCE}" dt="2024-02-20T10:53:29.762" v="277" actId="313"/>
        <pc:sldMkLst>
          <pc:docMk/>
          <pc:sldMk cId="2241968852" sldId="285"/>
        </pc:sldMkLst>
      </pc:sldChg>
      <pc:sldChg chg="addSp delSp modSp mod">
        <pc:chgData name="Neemias Informatica Lima" userId="b77af7bd85500281" providerId="LiveId" clId="{D2B5DD86-8EAF-4E0F-B3C6-EEAF7EF1CCCE}" dt="2024-02-20T10:55:55.472" v="322" actId="20577"/>
        <pc:sldMkLst>
          <pc:docMk/>
          <pc:sldMk cId="1959249856" sldId="286"/>
        </pc:sldMkLst>
      </pc:sldChg>
      <pc:sldChg chg="addSp delSp modSp mod">
        <pc:chgData name="Neemias Informatica Lima" userId="b77af7bd85500281" providerId="LiveId" clId="{D2B5DD86-8EAF-4E0F-B3C6-EEAF7EF1CCCE}" dt="2024-02-20T10:58:58.019" v="370" actId="6549"/>
        <pc:sldMkLst>
          <pc:docMk/>
          <pc:sldMk cId="2857006406" sldId="287"/>
        </pc:sldMkLst>
      </pc:sldChg>
      <pc:sldChg chg="addSp delSp modSp mod">
        <pc:chgData name="Neemias Informatica Lima" userId="b77af7bd85500281" providerId="LiveId" clId="{D2B5DD86-8EAF-4E0F-B3C6-EEAF7EF1CCCE}" dt="2024-02-20T10:52:28.200" v="254" actId="1035"/>
        <pc:sldMkLst>
          <pc:docMk/>
          <pc:sldMk cId="3772032319" sldId="290"/>
        </pc:sldMkLst>
      </pc:sldChg>
      <pc:sldChg chg="addSp delSp modSp mod">
        <pc:chgData name="Neemias Informatica Lima" userId="b77af7bd85500281" providerId="LiveId" clId="{D2B5DD86-8EAF-4E0F-B3C6-EEAF7EF1CCCE}" dt="2024-02-20T10:54:30.153" v="290" actId="313"/>
        <pc:sldMkLst>
          <pc:docMk/>
          <pc:sldMk cId="1768216317" sldId="291"/>
        </pc:sldMkLst>
      </pc:sldChg>
      <pc:sldChg chg="addSp delSp modSp mod">
        <pc:chgData name="Neemias Informatica Lima" userId="b77af7bd85500281" providerId="LiveId" clId="{D2B5DD86-8EAF-4E0F-B3C6-EEAF7EF1CCCE}" dt="2024-02-20T10:56:38.763" v="335" actId="20577"/>
        <pc:sldMkLst>
          <pc:docMk/>
          <pc:sldMk cId="3757265641" sldId="292"/>
        </pc:sldMkLst>
      </pc:sldChg>
      <pc:sldChg chg="addSp delSp modSp mod">
        <pc:chgData name="Neemias Informatica Lima" userId="b77af7bd85500281" providerId="LiveId" clId="{D2B5DD86-8EAF-4E0F-B3C6-EEAF7EF1CCCE}" dt="2024-02-20T10:58:15.025" v="346" actId="20577"/>
        <pc:sldMkLst>
          <pc:docMk/>
          <pc:sldMk cId="3114938747" sldId="293"/>
        </pc:sldMkLst>
      </pc:sldChg>
    </pc:docChg>
  </pc:docChgLst>
  <pc:docChgLst>
    <pc:chgData name="Neemias Informatica Lima" userId="b77af7bd85500281" providerId="LiveId" clId="{214B213F-D2DA-4032-B86F-EF753B25B703}"/>
    <pc:docChg chg="undo redo custSel modSld">
      <pc:chgData name="Neemias Informatica Lima" userId="b77af7bd85500281" providerId="LiveId" clId="{214B213F-D2DA-4032-B86F-EF753B25B703}" dt="2025-02-05T23:56:39.109" v="243" actId="20577"/>
      <pc:docMkLst>
        <pc:docMk/>
      </pc:docMkLst>
      <pc:sldChg chg="addSp delSp modSp mod">
        <pc:chgData name="Neemias Informatica Lima" userId="b77af7bd85500281" providerId="LiveId" clId="{214B213F-D2DA-4032-B86F-EF753B25B703}" dt="2025-02-05T23:30:56.076" v="27" actId="20577"/>
        <pc:sldMkLst>
          <pc:docMk/>
          <pc:sldMk cId="2232331225" sldId="280"/>
        </pc:sldMkLst>
        <pc:spChg chg="mod">
          <ac:chgData name="Neemias Informatica Lima" userId="b77af7bd85500281" providerId="LiveId" clId="{214B213F-D2DA-4032-B86F-EF753B25B703}" dt="2025-02-05T23:26:12.441" v="3" actId="20577"/>
          <ac:spMkLst>
            <pc:docMk/>
            <pc:sldMk cId="2232331225" sldId="280"/>
            <ac:spMk id="6" creationId="{00000000-0000-0000-0000-000000000000}"/>
          </ac:spMkLst>
        </pc:spChg>
        <pc:spChg chg="mod">
          <ac:chgData name="Neemias Informatica Lima" userId="b77af7bd85500281" providerId="LiveId" clId="{214B213F-D2DA-4032-B86F-EF753B25B703}" dt="2025-02-05T23:30:56.076" v="27" actId="20577"/>
          <ac:spMkLst>
            <pc:docMk/>
            <pc:sldMk cId="2232331225" sldId="280"/>
            <ac:spMk id="7" creationId="{00000000-0000-0000-0000-000000000000}"/>
          </ac:spMkLst>
        </pc:spChg>
        <pc:spChg chg="mod">
          <ac:chgData name="Neemias Informatica Lima" userId="b77af7bd85500281" providerId="LiveId" clId="{214B213F-D2DA-4032-B86F-EF753B25B703}" dt="2025-02-05T23:27:45.541" v="19" actId="6549"/>
          <ac:spMkLst>
            <pc:docMk/>
            <pc:sldMk cId="2232331225" sldId="280"/>
            <ac:spMk id="9" creationId="{00000000-0000-0000-0000-000000000000}"/>
          </ac:spMkLst>
        </pc:spChg>
        <pc:spChg chg="mod">
          <ac:chgData name="Neemias Informatica Lima" userId="b77af7bd85500281" providerId="LiveId" clId="{214B213F-D2DA-4032-B86F-EF753B25B703}" dt="2025-02-05T23:30:49.829" v="23" actId="20577"/>
          <ac:spMkLst>
            <pc:docMk/>
            <pc:sldMk cId="2232331225" sldId="280"/>
            <ac:spMk id="11" creationId="{00000000-0000-0000-0000-000000000000}"/>
          </ac:spMkLst>
        </pc:spChg>
        <pc:spChg chg="mod">
          <ac:chgData name="Neemias Informatica Lima" userId="b77af7bd85500281" providerId="LiveId" clId="{214B213F-D2DA-4032-B86F-EF753B25B703}" dt="2025-02-05T23:28:14.271" v="22"/>
          <ac:spMkLst>
            <pc:docMk/>
            <pc:sldMk cId="2232331225" sldId="280"/>
            <ac:spMk id="16" creationId="{00000000-0000-0000-0000-000000000000}"/>
          </ac:spMkLst>
        </pc:spChg>
      </pc:sldChg>
      <pc:sldChg chg="addSp delSp modSp mod">
        <pc:chgData name="Neemias Informatica Lima" userId="b77af7bd85500281" providerId="LiveId" clId="{214B213F-D2DA-4032-B86F-EF753B25B703}" dt="2025-02-05T23:40:55.828" v="85" actId="20577"/>
        <pc:sldMkLst>
          <pc:docMk/>
          <pc:sldMk cId="2103443556" sldId="281"/>
        </pc:sldMkLst>
        <pc:spChg chg="mod">
          <ac:chgData name="Neemias Informatica Lima" userId="b77af7bd85500281" providerId="LiveId" clId="{214B213F-D2DA-4032-B86F-EF753B25B703}" dt="2025-02-05T23:40:55.828" v="85" actId="20577"/>
          <ac:spMkLst>
            <pc:docMk/>
            <pc:sldMk cId="2103443556" sldId="281"/>
            <ac:spMk id="8" creationId="{00000000-0000-0000-0000-000000000000}"/>
          </ac:spMkLst>
        </pc:spChg>
        <pc:spChg chg="mod">
          <ac:chgData name="Neemias Informatica Lima" userId="b77af7bd85500281" providerId="LiveId" clId="{214B213F-D2DA-4032-B86F-EF753B25B703}" dt="2025-02-05T23:31:25.921" v="29" actId="20577"/>
          <ac:spMkLst>
            <pc:docMk/>
            <pc:sldMk cId="2103443556" sldId="281"/>
            <ac:spMk id="11" creationId="{00000000-0000-0000-0000-000000000000}"/>
          </ac:spMkLst>
        </pc:spChg>
        <pc:spChg chg="mod">
          <ac:chgData name="Neemias Informatica Lima" userId="b77af7bd85500281" providerId="LiveId" clId="{214B213F-D2DA-4032-B86F-EF753B25B703}" dt="2025-02-05T23:32:13.760" v="39" actId="6549"/>
          <ac:spMkLst>
            <pc:docMk/>
            <pc:sldMk cId="2103443556" sldId="281"/>
            <ac:spMk id="18" creationId="{00000000-0000-0000-0000-000000000000}"/>
          </ac:spMkLst>
        </pc:spChg>
      </pc:sldChg>
      <pc:sldChg chg="addSp delSp modSp mod">
        <pc:chgData name="Neemias Informatica Lima" userId="b77af7bd85500281" providerId="LiveId" clId="{214B213F-D2DA-4032-B86F-EF753B25B703}" dt="2025-02-05T23:43:24.591" v="110" actId="20577"/>
        <pc:sldMkLst>
          <pc:docMk/>
          <pc:sldMk cId="3683219421" sldId="282"/>
        </pc:sldMkLst>
        <pc:spChg chg="mod">
          <ac:chgData name="Neemias Informatica Lima" userId="b77af7bd85500281" providerId="LiveId" clId="{214B213F-D2DA-4032-B86F-EF753B25B703}" dt="2025-02-05T23:43:24.591" v="110" actId="20577"/>
          <ac:spMkLst>
            <pc:docMk/>
            <pc:sldMk cId="3683219421" sldId="282"/>
            <ac:spMk id="12" creationId="{00000000-0000-0000-0000-000000000000}"/>
          </ac:spMkLst>
        </pc:spChg>
        <pc:spChg chg="mod">
          <ac:chgData name="Neemias Informatica Lima" userId="b77af7bd85500281" providerId="LiveId" clId="{214B213F-D2DA-4032-B86F-EF753B25B703}" dt="2025-02-05T23:41:45.777" v="97"/>
          <ac:spMkLst>
            <pc:docMk/>
            <pc:sldMk cId="3683219421" sldId="282"/>
            <ac:spMk id="14" creationId="{00000000-0000-0000-0000-000000000000}"/>
          </ac:spMkLst>
        </pc:spChg>
      </pc:sldChg>
      <pc:sldChg chg="addSp delSp modSp mod">
        <pc:chgData name="Neemias Informatica Lima" userId="b77af7bd85500281" providerId="LiveId" clId="{214B213F-D2DA-4032-B86F-EF753B25B703}" dt="2025-02-05T23:44:21.442" v="124"/>
        <pc:sldMkLst>
          <pc:docMk/>
          <pc:sldMk cId="3902406419" sldId="283"/>
        </pc:sldMkLst>
        <pc:spChg chg="mod">
          <ac:chgData name="Neemias Informatica Lima" userId="b77af7bd85500281" providerId="LiveId" clId="{214B213F-D2DA-4032-B86F-EF753B25B703}" dt="2025-02-05T23:43:44.607" v="115"/>
          <ac:spMkLst>
            <pc:docMk/>
            <pc:sldMk cId="3902406419" sldId="283"/>
            <ac:spMk id="14" creationId="{00000000-0000-0000-0000-000000000000}"/>
          </ac:spMkLst>
        </pc:spChg>
        <pc:graphicFrameChg chg="mod">
          <ac:chgData name="Neemias Informatica Lima" userId="b77af7bd85500281" providerId="LiveId" clId="{214B213F-D2DA-4032-B86F-EF753B25B703}" dt="2025-02-05T23:44:21.442" v="124"/>
          <ac:graphicFrameMkLst>
            <pc:docMk/>
            <pc:sldMk cId="3902406419" sldId="283"/>
            <ac:graphicFrameMk id="24" creationId="{0F198D75-37F6-0046-1A93-BAF29A6A8139}"/>
          </ac:graphicFrameMkLst>
        </pc:graphicFrameChg>
      </pc:sldChg>
      <pc:sldChg chg="addSp delSp modSp mod">
        <pc:chgData name="Neemias Informatica Lima" userId="b77af7bd85500281" providerId="LiveId" clId="{214B213F-D2DA-4032-B86F-EF753B25B703}" dt="2025-02-05T23:46:52.470" v="150"/>
        <pc:sldMkLst>
          <pc:docMk/>
          <pc:sldMk cId="2424059023" sldId="284"/>
        </pc:sldMkLst>
        <pc:spChg chg="mod">
          <ac:chgData name="Neemias Informatica Lima" userId="b77af7bd85500281" providerId="LiveId" clId="{214B213F-D2DA-4032-B86F-EF753B25B703}" dt="2025-02-05T23:46:16.212" v="145" actId="20577"/>
          <ac:spMkLst>
            <pc:docMk/>
            <pc:sldMk cId="2424059023" sldId="284"/>
            <ac:spMk id="14" creationId="{00000000-0000-0000-0000-000000000000}"/>
          </ac:spMkLst>
        </pc:spChg>
        <pc:graphicFrameChg chg="mod">
          <ac:chgData name="Neemias Informatica Lima" userId="b77af7bd85500281" providerId="LiveId" clId="{214B213F-D2DA-4032-B86F-EF753B25B703}" dt="2025-02-05T23:46:52.470" v="150"/>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214B213F-D2DA-4032-B86F-EF753B25B703}" dt="2025-02-05T23:56:39.109" v="243" actId="20577"/>
        <pc:sldMkLst>
          <pc:docMk/>
          <pc:sldMk cId="2241968852" sldId="285"/>
        </pc:sldMkLst>
        <pc:spChg chg="mod">
          <ac:chgData name="Neemias Informatica Lima" userId="b77af7bd85500281" providerId="LiveId" clId="{214B213F-D2DA-4032-B86F-EF753B25B703}" dt="2025-02-05T23:48:20.286" v="167"/>
          <ac:spMkLst>
            <pc:docMk/>
            <pc:sldMk cId="2241968852" sldId="285"/>
            <ac:spMk id="14" creationId="{00000000-0000-0000-0000-000000000000}"/>
          </ac:spMkLst>
        </pc:spChg>
        <pc:graphicFrameChg chg="mod">
          <ac:chgData name="Neemias Informatica Lima" userId="b77af7bd85500281" providerId="LiveId" clId="{214B213F-D2DA-4032-B86F-EF753B25B703}" dt="2025-02-05T23:56:39.109" v="243" actId="20577"/>
          <ac:graphicFrameMkLst>
            <pc:docMk/>
            <pc:sldMk cId="2241968852" sldId="285"/>
            <ac:graphicFrameMk id="11" creationId="{7B569677-0C14-5E67-A5C9-E93DED05F772}"/>
          </ac:graphicFrameMkLst>
        </pc:graphicFrameChg>
      </pc:sldChg>
      <pc:sldChg chg="addSp delSp modSp mod">
        <pc:chgData name="Neemias Informatica Lima" userId="b77af7bd85500281" providerId="LiveId" clId="{214B213F-D2DA-4032-B86F-EF753B25B703}" dt="2025-02-05T23:51:46.301" v="207"/>
        <pc:sldMkLst>
          <pc:docMk/>
          <pc:sldMk cId="1959249856" sldId="286"/>
        </pc:sldMkLst>
        <pc:spChg chg="mod">
          <ac:chgData name="Neemias Informatica Lima" userId="b77af7bd85500281" providerId="LiveId" clId="{214B213F-D2DA-4032-B86F-EF753B25B703}" dt="2025-02-05T23:50:57.073" v="199"/>
          <ac:spMkLst>
            <pc:docMk/>
            <pc:sldMk cId="1959249856" sldId="286"/>
            <ac:spMk id="14" creationId="{00000000-0000-0000-0000-000000000000}"/>
          </ac:spMkLst>
        </pc:spChg>
        <pc:graphicFrameChg chg="mod">
          <ac:chgData name="Neemias Informatica Lima" userId="b77af7bd85500281" providerId="LiveId" clId="{214B213F-D2DA-4032-B86F-EF753B25B703}" dt="2025-02-05T23:51:46.301" v="207"/>
          <ac:graphicFrameMkLst>
            <pc:docMk/>
            <pc:sldMk cId="1959249856" sldId="286"/>
            <ac:graphicFrameMk id="11" creationId="{6ED512BB-1F8B-4D9E-259F-890C3457B8A1}"/>
          </ac:graphicFrameMkLst>
        </pc:graphicFrameChg>
      </pc:sldChg>
      <pc:sldChg chg="addSp delSp modSp mod">
        <pc:chgData name="Neemias Informatica Lima" userId="b77af7bd85500281" providerId="LiveId" clId="{214B213F-D2DA-4032-B86F-EF753B25B703}" dt="2025-02-05T23:55:09.561" v="238" actId="20577"/>
        <pc:sldMkLst>
          <pc:docMk/>
          <pc:sldMk cId="2857006406" sldId="287"/>
        </pc:sldMkLst>
        <pc:spChg chg="mod">
          <ac:chgData name="Neemias Informatica Lima" userId="b77af7bd85500281" providerId="LiveId" clId="{214B213F-D2DA-4032-B86F-EF753B25B703}" dt="2025-02-05T23:55:09.561" v="238" actId="20577"/>
          <ac:spMkLst>
            <pc:docMk/>
            <pc:sldMk cId="2857006406" sldId="287"/>
            <ac:spMk id="16" creationId="{28D68641-D640-4BD7-9D5B-B3803DCCF9B3}"/>
          </ac:spMkLst>
        </pc:spChg>
      </pc:sldChg>
      <pc:sldChg chg="addSp delSp modSp mod">
        <pc:chgData name="Neemias Informatica Lima" userId="b77af7bd85500281" providerId="LiveId" clId="{214B213F-D2DA-4032-B86F-EF753B25B703}" dt="2025-02-05T23:42:32.043" v="101"/>
        <pc:sldMkLst>
          <pc:docMk/>
          <pc:sldMk cId="2630436816" sldId="288"/>
        </pc:sldMkLst>
        <pc:spChg chg="mod">
          <ac:chgData name="Neemias Informatica Lima" userId="b77af7bd85500281" providerId="LiveId" clId="{214B213F-D2DA-4032-B86F-EF753B25B703}" dt="2025-02-05T23:41:40.482" v="90"/>
          <ac:spMkLst>
            <pc:docMk/>
            <pc:sldMk cId="2630436816" sldId="288"/>
            <ac:spMk id="14" creationId="{00000000-0000-0000-0000-000000000000}"/>
          </ac:spMkLst>
        </pc:spChg>
        <pc:graphicFrameChg chg="mod">
          <ac:chgData name="Neemias Informatica Lima" userId="b77af7bd85500281" providerId="LiveId" clId="{214B213F-D2DA-4032-B86F-EF753B25B703}" dt="2025-02-05T23:42:32.043" v="101"/>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214B213F-D2DA-4032-B86F-EF753B25B703}" dt="2025-02-05T23:45:55.033" v="137" actId="20577"/>
        <pc:sldMkLst>
          <pc:docMk/>
          <pc:sldMk cId="3032827026" sldId="289"/>
        </pc:sldMkLst>
        <pc:spChg chg="mod">
          <ac:chgData name="Neemias Informatica Lima" userId="b77af7bd85500281" providerId="LiveId" clId="{214B213F-D2DA-4032-B86F-EF753B25B703}" dt="2025-02-05T23:45:55.033" v="137" actId="20577"/>
          <ac:spMkLst>
            <pc:docMk/>
            <pc:sldMk cId="3032827026" sldId="289"/>
            <ac:spMk id="12" creationId="{A64B78EF-EDA8-421A-88C9-45544BBCA9D1}"/>
          </ac:spMkLst>
        </pc:spChg>
        <pc:spChg chg="mod">
          <ac:chgData name="Neemias Informatica Lima" userId="b77af7bd85500281" providerId="LiveId" clId="{214B213F-D2DA-4032-B86F-EF753B25B703}" dt="2025-02-05T23:43:50.368" v="120"/>
          <ac:spMkLst>
            <pc:docMk/>
            <pc:sldMk cId="3032827026" sldId="289"/>
            <ac:spMk id="14" creationId="{00000000-0000-0000-0000-000000000000}"/>
          </ac:spMkLst>
        </pc:spChg>
      </pc:sldChg>
      <pc:sldChg chg="addSp delSp modSp mod">
        <pc:chgData name="Neemias Informatica Lima" userId="b77af7bd85500281" providerId="LiveId" clId="{214B213F-D2DA-4032-B86F-EF753B25B703}" dt="2025-02-05T23:47:39.839" v="164" actId="20577"/>
        <pc:sldMkLst>
          <pc:docMk/>
          <pc:sldMk cId="3772032319" sldId="290"/>
        </pc:sldMkLst>
        <pc:spChg chg="mod">
          <ac:chgData name="Neemias Informatica Lima" userId="b77af7bd85500281" providerId="LiveId" clId="{214B213F-D2DA-4032-B86F-EF753B25B703}" dt="2025-02-05T23:47:39.839" v="164" actId="20577"/>
          <ac:spMkLst>
            <pc:docMk/>
            <pc:sldMk cId="3772032319" sldId="290"/>
            <ac:spMk id="12" creationId="{8D5A143D-15FB-4DFE-B0EC-FEEB77A92B2C}"/>
          </ac:spMkLst>
        </pc:spChg>
        <pc:spChg chg="mod">
          <ac:chgData name="Neemias Informatica Lima" userId="b77af7bd85500281" providerId="LiveId" clId="{214B213F-D2DA-4032-B86F-EF753B25B703}" dt="2025-02-05T23:46:23.276" v="146"/>
          <ac:spMkLst>
            <pc:docMk/>
            <pc:sldMk cId="3772032319" sldId="290"/>
            <ac:spMk id="14" creationId="{00000000-0000-0000-0000-000000000000}"/>
          </ac:spMkLst>
        </pc:spChg>
      </pc:sldChg>
      <pc:sldChg chg="addSp delSp modSp mod">
        <pc:chgData name="Neemias Informatica Lima" userId="b77af7bd85500281" providerId="LiveId" clId="{214B213F-D2DA-4032-B86F-EF753B25B703}" dt="2025-02-05T23:50:41.045" v="194" actId="6549"/>
        <pc:sldMkLst>
          <pc:docMk/>
          <pc:sldMk cId="1768216317" sldId="291"/>
        </pc:sldMkLst>
        <pc:spChg chg="mod">
          <ac:chgData name="Neemias Informatica Lima" userId="b77af7bd85500281" providerId="LiveId" clId="{214B213F-D2DA-4032-B86F-EF753B25B703}" dt="2025-02-05T23:50:41.045" v="194" actId="6549"/>
          <ac:spMkLst>
            <pc:docMk/>
            <pc:sldMk cId="1768216317" sldId="291"/>
            <ac:spMk id="12" creationId="{FD5EC092-AC81-4728-9A45-4C4BB5B95C65}"/>
          </ac:spMkLst>
        </pc:spChg>
        <pc:spChg chg="mod">
          <ac:chgData name="Neemias Informatica Lima" userId="b77af7bd85500281" providerId="LiveId" clId="{214B213F-D2DA-4032-B86F-EF753B25B703}" dt="2025-02-05T23:48:25.322" v="172"/>
          <ac:spMkLst>
            <pc:docMk/>
            <pc:sldMk cId="1768216317" sldId="291"/>
            <ac:spMk id="14" creationId="{00000000-0000-0000-0000-000000000000}"/>
          </ac:spMkLst>
        </pc:spChg>
      </pc:sldChg>
      <pc:sldChg chg="addSp delSp modSp mod">
        <pc:chgData name="Neemias Informatica Lima" userId="b77af7bd85500281" providerId="LiveId" clId="{214B213F-D2DA-4032-B86F-EF753B25B703}" dt="2025-02-05T23:53:08.288" v="218"/>
        <pc:sldMkLst>
          <pc:docMk/>
          <pc:sldMk cId="3757265641" sldId="292"/>
        </pc:sldMkLst>
        <pc:spChg chg="mod">
          <ac:chgData name="Neemias Informatica Lima" userId="b77af7bd85500281" providerId="LiveId" clId="{214B213F-D2DA-4032-B86F-EF753B25B703}" dt="2025-02-05T23:53:08.288" v="218"/>
          <ac:spMkLst>
            <pc:docMk/>
            <pc:sldMk cId="3757265641" sldId="292"/>
            <ac:spMk id="12" creationId="{1EC42BAA-B890-43DD-B4F0-9AB5685AF2FE}"/>
          </ac:spMkLst>
        </pc:spChg>
        <pc:spChg chg="mod">
          <ac:chgData name="Neemias Informatica Lima" userId="b77af7bd85500281" providerId="LiveId" clId="{214B213F-D2DA-4032-B86F-EF753B25B703}" dt="2025-02-05T23:51:05.398" v="202"/>
          <ac:spMkLst>
            <pc:docMk/>
            <pc:sldMk cId="3757265641" sldId="292"/>
            <ac:spMk id="14" creationId="{00000000-0000-0000-0000-000000000000}"/>
          </ac:spMkLst>
        </pc:spChg>
      </pc:sldChg>
      <pc:sldChg chg="addSp delSp modSp mod">
        <pc:chgData name="Neemias Informatica Lima" userId="b77af7bd85500281" providerId="LiveId" clId="{214B213F-D2DA-4032-B86F-EF753B25B703}" dt="2025-02-05T23:53:56.422" v="225"/>
        <pc:sldMkLst>
          <pc:docMk/>
          <pc:sldMk cId="3114938747" sldId="293"/>
        </pc:sldMkLst>
        <pc:spChg chg="mod">
          <ac:chgData name="Neemias Informatica Lima" userId="b77af7bd85500281" providerId="LiveId" clId="{214B213F-D2DA-4032-B86F-EF753B25B703}" dt="2025-02-05T23:53:56.422" v="225"/>
          <ac:spMkLst>
            <pc:docMk/>
            <pc:sldMk cId="3114938747" sldId="293"/>
            <ac:spMk id="16" creationId="{CFC8B9D9-C6ED-4706-A104-65D118A5B7F9}"/>
          </ac:spMkLst>
        </pc:spChg>
      </pc:sldChg>
    </pc:docChg>
  </pc:docChgLst>
  <pc:docChgLst>
    <pc:chgData name="Neemias Informatica Lima" userId="b77af7bd85500281" providerId="LiveId" clId="{2E64E4F9-BAE7-4981-B8D5-682D0A10B8B1}"/>
    <pc:docChg chg="undo redo custSel modSld">
      <pc:chgData name="Neemias Informatica Lima" userId="b77af7bd85500281" providerId="LiveId" clId="{2E64E4F9-BAE7-4981-B8D5-682D0A10B8B1}" dt="2025-02-03T23:41:46.566" v="224" actId="20577"/>
      <pc:docMkLst>
        <pc:docMk/>
      </pc:docMkLst>
      <pc:sldChg chg="addSp delSp modSp mod">
        <pc:chgData name="Neemias Informatica Lima" userId="b77af7bd85500281" providerId="LiveId" clId="{2E64E4F9-BAE7-4981-B8D5-682D0A10B8B1}" dt="2025-02-03T23:28:54.524" v="28"/>
        <pc:sldMkLst>
          <pc:docMk/>
          <pc:sldMk cId="2232331225" sldId="280"/>
        </pc:sldMkLst>
        <pc:spChg chg="mod">
          <ac:chgData name="Neemias Informatica Lima" userId="b77af7bd85500281" providerId="LiveId" clId="{2E64E4F9-BAE7-4981-B8D5-682D0A10B8B1}" dt="2025-02-03T23:20:00.678" v="5" actId="20577"/>
          <ac:spMkLst>
            <pc:docMk/>
            <pc:sldMk cId="2232331225" sldId="280"/>
            <ac:spMk id="7" creationId="{00000000-0000-0000-0000-000000000000}"/>
          </ac:spMkLst>
        </pc:spChg>
        <pc:spChg chg="mod">
          <ac:chgData name="Neemias Informatica Lima" userId="b77af7bd85500281" providerId="LiveId" clId="{2E64E4F9-BAE7-4981-B8D5-682D0A10B8B1}" dt="2025-02-03T23:23:11.066" v="23" actId="6549"/>
          <ac:spMkLst>
            <pc:docMk/>
            <pc:sldMk cId="2232331225" sldId="280"/>
            <ac:spMk id="9" creationId="{00000000-0000-0000-0000-000000000000}"/>
          </ac:spMkLst>
        </pc:spChg>
        <pc:spChg chg="mod">
          <ac:chgData name="Neemias Informatica Lima" userId="b77af7bd85500281" providerId="LiveId" clId="{2E64E4F9-BAE7-4981-B8D5-682D0A10B8B1}" dt="2025-02-03T23:28:54.524" v="28"/>
          <ac:spMkLst>
            <pc:docMk/>
            <pc:sldMk cId="2232331225" sldId="280"/>
            <ac:spMk id="16" creationId="{00000000-0000-0000-0000-000000000000}"/>
          </ac:spMkLst>
        </pc:spChg>
      </pc:sldChg>
      <pc:sldChg chg="modSp mod">
        <pc:chgData name="Neemias Informatica Lima" userId="b77af7bd85500281" providerId="LiveId" clId="{2E64E4F9-BAE7-4981-B8D5-682D0A10B8B1}" dt="2025-02-03T23:34:56.598" v="130"/>
        <pc:sldMkLst>
          <pc:docMk/>
          <pc:sldMk cId="3902406419" sldId="283"/>
        </pc:sldMkLst>
        <pc:spChg chg="mod">
          <ac:chgData name="Neemias Informatica Lima" userId="b77af7bd85500281" providerId="LiveId" clId="{2E64E4F9-BAE7-4981-B8D5-682D0A10B8B1}" dt="2025-02-03T23:34:34.007" v="126" actId="20577"/>
          <ac:spMkLst>
            <pc:docMk/>
            <pc:sldMk cId="3902406419" sldId="283"/>
            <ac:spMk id="14" creationId="{00000000-0000-0000-0000-000000000000}"/>
          </ac:spMkLst>
        </pc:spChg>
        <pc:graphicFrameChg chg="mod">
          <ac:chgData name="Neemias Informatica Lima" userId="b77af7bd85500281" providerId="LiveId" clId="{2E64E4F9-BAE7-4981-B8D5-682D0A10B8B1}" dt="2025-02-03T23:34:56.598" v="130"/>
          <ac:graphicFrameMkLst>
            <pc:docMk/>
            <pc:sldMk cId="3902406419" sldId="283"/>
            <ac:graphicFrameMk id="24" creationId="{0F198D75-37F6-0046-1A93-BAF29A6A8139}"/>
          </ac:graphicFrameMkLst>
        </pc:graphicFrameChg>
      </pc:sldChg>
      <pc:sldChg chg="modSp mod">
        <pc:chgData name="Neemias Informatica Lima" userId="b77af7bd85500281" providerId="LiveId" clId="{2E64E4F9-BAE7-4981-B8D5-682D0A10B8B1}" dt="2025-02-03T23:36:20.465" v="150"/>
        <pc:sldMkLst>
          <pc:docMk/>
          <pc:sldMk cId="2424059023" sldId="284"/>
        </pc:sldMkLst>
        <pc:spChg chg="mod">
          <ac:chgData name="Neemias Informatica Lima" userId="b77af7bd85500281" providerId="LiveId" clId="{2E64E4F9-BAE7-4981-B8D5-682D0A10B8B1}" dt="2025-02-03T23:35:45.588" v="141"/>
          <ac:spMkLst>
            <pc:docMk/>
            <pc:sldMk cId="2424059023" sldId="284"/>
            <ac:spMk id="14" creationId="{00000000-0000-0000-0000-000000000000}"/>
          </ac:spMkLst>
        </pc:spChg>
        <pc:graphicFrameChg chg="mod">
          <ac:chgData name="Neemias Informatica Lima" userId="b77af7bd85500281" providerId="LiveId" clId="{2E64E4F9-BAE7-4981-B8D5-682D0A10B8B1}" dt="2025-02-03T23:36:20.465" v="150"/>
          <ac:graphicFrameMkLst>
            <pc:docMk/>
            <pc:sldMk cId="2424059023" sldId="284"/>
            <ac:graphicFrameMk id="23" creationId="{0F7B369B-26CC-C133-ADA7-C66603F93153}"/>
          </ac:graphicFrameMkLst>
        </pc:graphicFrameChg>
      </pc:sldChg>
      <pc:sldChg chg="modSp mod">
        <pc:chgData name="Neemias Informatica Lima" userId="b77af7bd85500281" providerId="LiveId" clId="{2E64E4F9-BAE7-4981-B8D5-682D0A10B8B1}" dt="2025-02-03T23:39:27.451" v="184" actId="20577"/>
        <pc:sldMkLst>
          <pc:docMk/>
          <pc:sldMk cId="2241968852" sldId="285"/>
        </pc:sldMkLst>
        <pc:spChg chg="mod">
          <ac:chgData name="Neemias Informatica Lima" userId="b77af7bd85500281" providerId="LiveId" clId="{2E64E4F9-BAE7-4981-B8D5-682D0A10B8B1}" dt="2025-02-03T23:38:31.927" v="172"/>
          <ac:spMkLst>
            <pc:docMk/>
            <pc:sldMk cId="2241968852" sldId="285"/>
            <ac:spMk id="14" creationId="{00000000-0000-0000-0000-000000000000}"/>
          </ac:spMkLst>
        </pc:spChg>
        <pc:graphicFrameChg chg="mod">
          <ac:chgData name="Neemias Informatica Lima" userId="b77af7bd85500281" providerId="LiveId" clId="{2E64E4F9-BAE7-4981-B8D5-682D0A10B8B1}" dt="2025-02-03T23:39:27.451" v="184" actId="20577"/>
          <ac:graphicFrameMkLst>
            <pc:docMk/>
            <pc:sldMk cId="2241968852" sldId="285"/>
            <ac:graphicFrameMk id="11" creationId="{7B569677-0C14-5E67-A5C9-E93DED05F772}"/>
          </ac:graphicFrameMkLst>
        </pc:graphicFrameChg>
      </pc:sldChg>
      <pc:sldChg chg="modSp mod">
        <pc:chgData name="Neemias Informatica Lima" userId="b77af7bd85500281" providerId="LiveId" clId="{2E64E4F9-BAE7-4981-B8D5-682D0A10B8B1}" dt="2025-02-03T23:40:34.435" v="205"/>
        <pc:sldMkLst>
          <pc:docMk/>
          <pc:sldMk cId="1959249856" sldId="286"/>
        </pc:sldMkLst>
        <pc:spChg chg="mod">
          <ac:chgData name="Neemias Informatica Lima" userId="b77af7bd85500281" providerId="LiveId" clId="{2E64E4F9-BAE7-4981-B8D5-682D0A10B8B1}" dt="2025-02-03T23:40:01.652" v="194"/>
          <ac:spMkLst>
            <pc:docMk/>
            <pc:sldMk cId="1959249856" sldId="286"/>
            <ac:spMk id="14" creationId="{00000000-0000-0000-0000-000000000000}"/>
          </ac:spMkLst>
        </pc:spChg>
        <pc:graphicFrameChg chg="mod">
          <ac:chgData name="Neemias Informatica Lima" userId="b77af7bd85500281" providerId="LiveId" clId="{2E64E4F9-BAE7-4981-B8D5-682D0A10B8B1}" dt="2025-02-03T23:40:34.435" v="205"/>
          <ac:graphicFrameMkLst>
            <pc:docMk/>
            <pc:sldMk cId="1959249856" sldId="286"/>
            <ac:graphicFrameMk id="11" creationId="{6ED512BB-1F8B-4D9E-259F-890C3457B8A1}"/>
          </ac:graphicFrameMkLst>
        </pc:graphicFrameChg>
      </pc:sldChg>
      <pc:sldChg chg="modSp mod">
        <pc:chgData name="Neemias Informatica Lima" userId="b77af7bd85500281" providerId="LiveId" clId="{2E64E4F9-BAE7-4981-B8D5-682D0A10B8B1}" dt="2025-02-03T23:41:46.566" v="224" actId="20577"/>
        <pc:sldMkLst>
          <pc:docMk/>
          <pc:sldMk cId="2857006406" sldId="287"/>
        </pc:sldMkLst>
        <pc:spChg chg="mod">
          <ac:chgData name="Neemias Informatica Lima" userId="b77af7bd85500281" providerId="LiveId" clId="{2E64E4F9-BAE7-4981-B8D5-682D0A10B8B1}" dt="2025-02-03T23:41:46.566" v="224" actId="20577"/>
          <ac:spMkLst>
            <pc:docMk/>
            <pc:sldMk cId="2857006406" sldId="287"/>
            <ac:spMk id="16" creationId="{28D68641-D640-4BD7-9D5B-B3803DCCF9B3}"/>
          </ac:spMkLst>
        </pc:spChg>
      </pc:sldChg>
      <pc:sldChg chg="modSp mod">
        <pc:chgData name="Neemias Informatica Lima" userId="b77af7bd85500281" providerId="LiveId" clId="{2E64E4F9-BAE7-4981-B8D5-682D0A10B8B1}" dt="2025-02-03T23:35:30.566" v="136" actId="20577"/>
        <pc:sldMkLst>
          <pc:docMk/>
          <pc:sldMk cId="3032827026" sldId="289"/>
        </pc:sldMkLst>
        <pc:spChg chg="mod">
          <ac:chgData name="Neemias Informatica Lima" userId="b77af7bd85500281" providerId="LiveId" clId="{2E64E4F9-BAE7-4981-B8D5-682D0A10B8B1}" dt="2025-02-03T23:35:30.566" v="136" actId="20577"/>
          <ac:spMkLst>
            <pc:docMk/>
            <pc:sldMk cId="3032827026" sldId="289"/>
            <ac:spMk id="12" creationId="{A64B78EF-EDA8-421A-88C9-45544BBCA9D1}"/>
          </ac:spMkLst>
        </pc:spChg>
        <pc:spChg chg="mod">
          <ac:chgData name="Neemias Informatica Lima" userId="b77af7bd85500281" providerId="LiveId" clId="{2E64E4F9-BAE7-4981-B8D5-682D0A10B8B1}" dt="2025-02-03T23:34:28.526" v="124" actId="20577"/>
          <ac:spMkLst>
            <pc:docMk/>
            <pc:sldMk cId="3032827026" sldId="289"/>
            <ac:spMk id="14" creationId="{00000000-0000-0000-0000-000000000000}"/>
          </ac:spMkLst>
        </pc:spChg>
      </pc:sldChg>
      <pc:sldChg chg="modSp mod">
        <pc:chgData name="Neemias Informatica Lima" userId="b77af7bd85500281" providerId="LiveId" clId="{2E64E4F9-BAE7-4981-B8D5-682D0A10B8B1}" dt="2025-02-03T23:38:09.763" v="169" actId="20577"/>
        <pc:sldMkLst>
          <pc:docMk/>
          <pc:sldMk cId="3772032319" sldId="290"/>
        </pc:sldMkLst>
        <pc:spChg chg="mod">
          <ac:chgData name="Neemias Informatica Lima" userId="b77af7bd85500281" providerId="LiveId" clId="{2E64E4F9-BAE7-4981-B8D5-682D0A10B8B1}" dt="2025-02-03T23:38:09.763" v="169" actId="20577"/>
          <ac:spMkLst>
            <pc:docMk/>
            <pc:sldMk cId="3772032319" sldId="290"/>
            <ac:spMk id="12" creationId="{8D5A143D-15FB-4DFE-B0EC-FEEB77A92B2C}"/>
          </ac:spMkLst>
        </pc:spChg>
        <pc:spChg chg="mod">
          <ac:chgData name="Neemias Informatica Lima" userId="b77af7bd85500281" providerId="LiveId" clId="{2E64E4F9-BAE7-4981-B8D5-682D0A10B8B1}" dt="2025-02-03T23:35:52.501" v="146"/>
          <ac:spMkLst>
            <pc:docMk/>
            <pc:sldMk cId="3772032319" sldId="290"/>
            <ac:spMk id="14" creationId="{00000000-0000-0000-0000-000000000000}"/>
          </ac:spMkLst>
        </pc:spChg>
      </pc:sldChg>
      <pc:sldChg chg="modSp mod">
        <pc:chgData name="Neemias Informatica Lima" userId="b77af7bd85500281" providerId="LiveId" clId="{2E64E4F9-BAE7-4981-B8D5-682D0A10B8B1}" dt="2025-02-03T23:39:47.572" v="189"/>
        <pc:sldMkLst>
          <pc:docMk/>
          <pc:sldMk cId="1768216317" sldId="291"/>
        </pc:sldMkLst>
        <pc:spChg chg="mod">
          <ac:chgData name="Neemias Informatica Lima" userId="b77af7bd85500281" providerId="LiveId" clId="{2E64E4F9-BAE7-4981-B8D5-682D0A10B8B1}" dt="2025-02-03T23:39:47.572" v="189"/>
          <ac:spMkLst>
            <pc:docMk/>
            <pc:sldMk cId="1768216317" sldId="291"/>
            <ac:spMk id="12" creationId="{FD5EC092-AC81-4728-9A45-4C4BB5B95C65}"/>
          </ac:spMkLst>
        </pc:spChg>
        <pc:spChg chg="mod">
          <ac:chgData name="Neemias Informatica Lima" userId="b77af7bd85500281" providerId="LiveId" clId="{2E64E4F9-BAE7-4981-B8D5-682D0A10B8B1}" dt="2025-02-03T23:38:37.025" v="177"/>
          <ac:spMkLst>
            <pc:docMk/>
            <pc:sldMk cId="1768216317" sldId="291"/>
            <ac:spMk id="14" creationId="{00000000-0000-0000-0000-000000000000}"/>
          </ac:spMkLst>
        </pc:spChg>
      </pc:sldChg>
      <pc:sldChg chg="modSp mod">
        <pc:chgData name="Neemias Informatica Lima" userId="b77af7bd85500281" providerId="LiveId" clId="{2E64E4F9-BAE7-4981-B8D5-682D0A10B8B1}" dt="2025-02-03T23:40:51.371" v="210"/>
        <pc:sldMkLst>
          <pc:docMk/>
          <pc:sldMk cId="3757265641" sldId="292"/>
        </pc:sldMkLst>
        <pc:spChg chg="mod">
          <ac:chgData name="Neemias Informatica Lima" userId="b77af7bd85500281" providerId="LiveId" clId="{2E64E4F9-BAE7-4981-B8D5-682D0A10B8B1}" dt="2025-02-03T23:40:51.371" v="210"/>
          <ac:spMkLst>
            <pc:docMk/>
            <pc:sldMk cId="3757265641" sldId="292"/>
            <ac:spMk id="12" creationId="{1EC42BAA-B890-43DD-B4F0-9AB5685AF2FE}"/>
          </ac:spMkLst>
        </pc:spChg>
        <pc:spChg chg="mod">
          <ac:chgData name="Neemias Informatica Lima" userId="b77af7bd85500281" providerId="LiveId" clId="{2E64E4F9-BAE7-4981-B8D5-682D0A10B8B1}" dt="2025-02-03T23:40:07.228" v="201"/>
          <ac:spMkLst>
            <pc:docMk/>
            <pc:sldMk cId="3757265641" sldId="292"/>
            <ac:spMk id="14" creationId="{00000000-0000-0000-0000-000000000000}"/>
          </ac:spMkLst>
        </pc:spChg>
      </pc:sldChg>
      <pc:sldChg chg="modSp mod">
        <pc:chgData name="Neemias Informatica Lima" userId="b77af7bd85500281" providerId="LiveId" clId="{2E64E4F9-BAE7-4981-B8D5-682D0A10B8B1}" dt="2025-02-03T23:41:17.745" v="213"/>
        <pc:sldMkLst>
          <pc:docMk/>
          <pc:sldMk cId="3114938747" sldId="293"/>
        </pc:sldMkLst>
        <pc:spChg chg="mod">
          <ac:chgData name="Neemias Informatica Lima" userId="b77af7bd85500281" providerId="LiveId" clId="{2E64E4F9-BAE7-4981-B8D5-682D0A10B8B1}" dt="2025-02-03T23:41:17.745" v="213"/>
          <ac:spMkLst>
            <pc:docMk/>
            <pc:sldMk cId="3114938747" sldId="293"/>
            <ac:spMk id="16" creationId="{CFC8B9D9-C6ED-4706-A104-65D118A5B7F9}"/>
          </ac:spMkLst>
        </pc:sp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ldChg>
      <pc:sldChg chg="addSp delSp modSp">
        <pc:chgData name="Neemias e Catia Lima" userId="b77af7bd85500281" providerId="LiveId" clId="{9BD10400-1A0A-4E76-B31A-1E27EAB56E75}" dt="2019-10-20T09:45:07.466" v="88" actId="14100"/>
        <pc:sldMkLst>
          <pc:docMk/>
          <pc:sldMk cId="2103443556" sldId="281"/>
        </pc:sldMkLst>
      </pc:sldChg>
      <pc:sldChg chg="addSp delSp">
        <pc:chgData name="Neemias e Catia Lima" userId="b77af7bd85500281" providerId="LiveId" clId="{9BD10400-1A0A-4E76-B31A-1E27EAB56E75}" dt="2019-10-20T09:46:02.387" v="97"/>
        <pc:sldMkLst>
          <pc:docMk/>
          <pc:sldMk cId="3683219421" sldId="282"/>
        </pc:sldMkLst>
      </pc:sldChg>
      <pc:sldChg chg="addSp delSp">
        <pc:chgData name="Neemias e Catia Lima" userId="b77af7bd85500281" providerId="LiveId" clId="{9BD10400-1A0A-4E76-B31A-1E27EAB56E75}" dt="2019-10-20T09:46:24.341" v="101"/>
        <pc:sldMkLst>
          <pc:docMk/>
          <pc:sldMk cId="3902406419" sldId="283"/>
        </pc:sldMkLst>
      </pc:sldChg>
      <pc:sldChg chg="addSp delSp modSp">
        <pc:chgData name="Neemias e Catia Lima" userId="b77af7bd85500281" providerId="LiveId" clId="{9BD10400-1A0A-4E76-B31A-1E27EAB56E75}" dt="2019-10-20T09:47:19.681" v="110"/>
        <pc:sldMkLst>
          <pc:docMk/>
          <pc:sldMk cId="2424059023" sldId="284"/>
        </pc:sldMkLst>
      </pc:sldChg>
      <pc:sldChg chg="addSp delSp">
        <pc:chgData name="Neemias e Catia Lima" userId="b77af7bd85500281" providerId="LiveId" clId="{9BD10400-1A0A-4E76-B31A-1E27EAB56E75}" dt="2019-10-20T09:47:51.954" v="118"/>
        <pc:sldMkLst>
          <pc:docMk/>
          <pc:sldMk cId="2241968852" sldId="285"/>
        </pc:sldMkLst>
      </pc:sldChg>
      <pc:sldChg chg="addSp delSp">
        <pc:chgData name="Neemias e Catia Lima" userId="b77af7bd85500281" providerId="LiveId" clId="{9BD10400-1A0A-4E76-B31A-1E27EAB56E75}" dt="2019-10-20T09:48:16.268" v="126"/>
        <pc:sldMkLst>
          <pc:docMk/>
          <pc:sldMk cId="1959249856" sldId="286"/>
        </pc:sldMkLst>
      </pc:sldChg>
      <pc:sldChg chg="addSp delSp">
        <pc:chgData name="Neemias e Catia Lima" userId="b77af7bd85500281" providerId="LiveId" clId="{9BD10400-1A0A-4E76-B31A-1E27EAB56E75}" dt="2019-10-20T09:48:46.961" v="138"/>
        <pc:sldMkLst>
          <pc:docMk/>
          <pc:sldMk cId="2857006406" sldId="287"/>
        </pc:sldMkLst>
      </pc:sldChg>
      <pc:sldChg chg="addSp delSp">
        <pc:chgData name="Neemias e Catia Lima" userId="b77af7bd85500281" providerId="LiveId" clId="{9BD10400-1A0A-4E76-B31A-1E27EAB56E75}" dt="2019-10-20T09:45:45.251" v="93"/>
        <pc:sldMkLst>
          <pc:docMk/>
          <pc:sldMk cId="2630436816" sldId="288"/>
        </pc:sldMkLst>
      </pc:sldChg>
      <pc:sldChg chg="addSp delSp">
        <pc:chgData name="Neemias e Catia Lima" userId="b77af7bd85500281" providerId="LiveId" clId="{9BD10400-1A0A-4E76-B31A-1E27EAB56E75}" dt="2019-10-20T09:46:59.832" v="105"/>
        <pc:sldMkLst>
          <pc:docMk/>
          <pc:sldMk cId="3032827026" sldId="289"/>
        </pc:sldMkLst>
      </pc:sldChg>
      <pc:sldChg chg="addSp delSp">
        <pc:chgData name="Neemias e Catia Lima" userId="b77af7bd85500281" providerId="LiveId" clId="{9BD10400-1A0A-4E76-B31A-1E27EAB56E75}" dt="2019-10-20T09:47:36.747" v="114"/>
        <pc:sldMkLst>
          <pc:docMk/>
          <pc:sldMk cId="3772032319" sldId="290"/>
        </pc:sldMkLst>
      </pc:sldChg>
      <pc:sldChg chg="addSp delSp">
        <pc:chgData name="Neemias e Catia Lima" userId="b77af7bd85500281" providerId="LiveId" clId="{9BD10400-1A0A-4E76-B31A-1E27EAB56E75}" dt="2019-10-20T09:48:05.399" v="122"/>
        <pc:sldMkLst>
          <pc:docMk/>
          <pc:sldMk cId="1768216317" sldId="291"/>
        </pc:sldMkLst>
      </pc:sldChg>
      <pc:sldChg chg="addSp delSp">
        <pc:chgData name="Neemias e Catia Lima" userId="b77af7bd85500281" providerId="LiveId" clId="{9BD10400-1A0A-4E76-B31A-1E27EAB56E75}" dt="2019-10-20T09:48:26.858" v="130"/>
        <pc:sldMkLst>
          <pc:docMk/>
          <pc:sldMk cId="3757265641" sldId="292"/>
        </pc:sldMkLst>
      </pc:sldChg>
      <pc:sldChg chg="addSp delSp">
        <pc:chgData name="Neemias e Catia Lima" userId="b77af7bd85500281" providerId="LiveId" clId="{9BD10400-1A0A-4E76-B31A-1E27EAB56E75}" dt="2019-10-20T09:48:37.249" v="134"/>
        <pc:sldMkLst>
          <pc:docMk/>
          <pc:sldMk cId="3114938747" sldId="293"/>
        </pc:sldMkLst>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ldChg>
      <pc:sldChg chg="addSp delSp modSp mod">
        <pc:chgData name="Neemias e Catia Lima" userId="b77af7bd85500281" providerId="LiveId" clId="{8BB4A252-31CD-4F97-8301-FAD4CC2062C4}" dt="2021-05-04T17:55:35.348" v="196"/>
        <pc:sldMkLst>
          <pc:docMk/>
          <pc:sldMk cId="3902406419" sldId="283"/>
        </pc:sldMkLst>
      </pc:sldChg>
      <pc:sldChg chg="modSp mod">
        <pc:chgData name="Neemias e Catia Lima" userId="b77af7bd85500281" providerId="LiveId" clId="{8BB4A252-31CD-4F97-8301-FAD4CC2062C4}" dt="2021-05-04T17:46:22.208" v="95" actId="20577"/>
        <pc:sldMkLst>
          <pc:docMk/>
          <pc:sldMk cId="2424059023" sldId="284"/>
        </pc:sldMkLst>
      </pc:sldChg>
      <pc:sldChg chg="modSp mod">
        <pc:chgData name="Neemias e Catia Lima" userId="b77af7bd85500281" providerId="LiveId" clId="{8BB4A252-31CD-4F97-8301-FAD4CC2062C4}" dt="2021-05-04T17:48:33.282" v="119" actId="313"/>
        <pc:sldMkLst>
          <pc:docMk/>
          <pc:sldMk cId="2241968852" sldId="285"/>
        </pc:sldMkLst>
      </pc:sldChg>
      <pc:sldChg chg="addSp delSp modSp mod">
        <pc:chgData name="Neemias e Catia Lima" userId="b77af7bd85500281" providerId="LiveId" clId="{8BB4A252-31CD-4F97-8301-FAD4CC2062C4}" dt="2021-05-04T17:57:58.539" v="211" actId="20577"/>
        <pc:sldMkLst>
          <pc:docMk/>
          <pc:sldMk cId="1959249856" sldId="286"/>
        </pc:sldMkLst>
      </pc:sldChg>
      <pc:sldChg chg="modSp mod">
        <pc:chgData name="Neemias e Catia Lima" userId="b77af7bd85500281" providerId="LiveId" clId="{8BB4A252-31CD-4F97-8301-FAD4CC2062C4}" dt="2021-05-04T17:52:38.775" v="178" actId="20577"/>
        <pc:sldMkLst>
          <pc:docMk/>
          <pc:sldMk cId="2857006406" sldId="287"/>
        </pc:sldMkLst>
      </pc:sldChg>
      <pc:sldChg chg="addSp delSp modSp mod">
        <pc:chgData name="Neemias e Catia Lima" userId="b77af7bd85500281" providerId="LiveId" clId="{8BB4A252-31CD-4F97-8301-FAD4CC2062C4}" dt="2021-05-04T17:57:01.301" v="210"/>
        <pc:sldMkLst>
          <pc:docMk/>
          <pc:sldMk cId="2630436816" sldId="288"/>
        </pc:sldMkLst>
      </pc:sldChg>
      <pc:sldChg chg="addSp delSp modSp mod">
        <pc:chgData name="Neemias e Catia Lima" userId="b77af7bd85500281" providerId="LiveId" clId="{8BB4A252-31CD-4F97-8301-FAD4CC2062C4}" dt="2021-05-04T17:55:29.838" v="194" actId="1440"/>
        <pc:sldMkLst>
          <pc:docMk/>
          <pc:sldMk cId="3032827026" sldId="289"/>
        </pc:sldMkLst>
      </pc:sldChg>
      <pc:sldChg chg="modSp mod">
        <pc:chgData name="Neemias e Catia Lima" userId="b77af7bd85500281" providerId="LiveId" clId="{8BB4A252-31CD-4F97-8301-FAD4CC2062C4}" dt="2021-05-04T17:47:00.358" v="104" actId="20577"/>
        <pc:sldMkLst>
          <pc:docMk/>
          <pc:sldMk cId="3772032319" sldId="290"/>
        </pc:sldMkLst>
      </pc:sldChg>
      <pc:sldChg chg="modSp mod">
        <pc:chgData name="Neemias e Catia Lima" userId="b77af7bd85500281" providerId="LiveId" clId="{8BB4A252-31CD-4F97-8301-FAD4CC2062C4}" dt="2021-05-04T17:49:14.613" v="126"/>
        <pc:sldMkLst>
          <pc:docMk/>
          <pc:sldMk cId="1768216317" sldId="291"/>
        </pc:sldMkLst>
      </pc:sldChg>
      <pc:sldChg chg="addSp delSp modSp mod">
        <pc:chgData name="Neemias e Catia Lima" userId="b77af7bd85500281" providerId="LiveId" clId="{8BB4A252-31CD-4F97-8301-FAD4CC2062C4}" dt="2021-05-04T17:53:58.240" v="185" actId="1440"/>
        <pc:sldMkLst>
          <pc:docMk/>
          <pc:sldMk cId="3757265641" sldId="292"/>
        </pc:sldMkLst>
      </pc:sldChg>
      <pc:sldChg chg="modSp mod">
        <pc:chgData name="Neemias e Catia Lima" userId="b77af7bd85500281" providerId="LiveId" clId="{8BB4A252-31CD-4F97-8301-FAD4CC2062C4}" dt="2021-05-04T17:51:55.987" v="172" actId="20577"/>
        <pc:sldMkLst>
          <pc:docMk/>
          <pc:sldMk cId="3114938747" sldId="293"/>
        </pc:sldMkLst>
      </pc:sldChg>
    </pc:docChg>
  </pc:docChgLst>
  <pc:docChgLst>
    <pc:chgData name="Neemias Informatica Lima" userId="b77af7bd85500281" providerId="LiveId" clId="{55141655-6CA5-4E28-A27F-E9EA1826681A}"/>
    <pc:docChg chg="undo redo custSel modSld">
      <pc:chgData name="Neemias Informatica Lima" userId="b77af7bd85500281" providerId="LiveId" clId="{55141655-6CA5-4E28-A27F-E9EA1826681A}" dt="2025-02-06T10:47:12.823" v="218" actId="6549"/>
      <pc:docMkLst>
        <pc:docMk/>
      </pc:docMkLst>
      <pc:sldChg chg="addSp delSp modSp mod">
        <pc:chgData name="Neemias Informatica Lima" userId="b77af7bd85500281" providerId="LiveId" clId="{55141655-6CA5-4E28-A27F-E9EA1826681A}" dt="2025-02-06T10:20:11.951" v="28"/>
        <pc:sldMkLst>
          <pc:docMk/>
          <pc:sldMk cId="2232331225" sldId="280"/>
        </pc:sldMkLst>
        <pc:spChg chg="mod">
          <ac:chgData name="Neemias Informatica Lima" userId="b77af7bd85500281" providerId="LiveId" clId="{55141655-6CA5-4E28-A27F-E9EA1826681A}" dt="2025-02-06T10:19:33.217" v="18"/>
          <ac:spMkLst>
            <pc:docMk/>
            <pc:sldMk cId="2232331225" sldId="280"/>
            <ac:spMk id="6" creationId="{00000000-0000-0000-0000-000000000000}"/>
          </ac:spMkLst>
        </pc:spChg>
        <pc:spChg chg="mod">
          <ac:chgData name="Neemias Informatica Lima" userId="b77af7bd85500281" providerId="LiveId" clId="{55141655-6CA5-4E28-A27F-E9EA1826681A}" dt="2025-02-06T10:19:00.301" v="9" actId="20577"/>
          <ac:spMkLst>
            <pc:docMk/>
            <pc:sldMk cId="2232331225" sldId="280"/>
            <ac:spMk id="7" creationId="{00000000-0000-0000-0000-000000000000}"/>
          </ac:spMkLst>
        </pc:spChg>
        <pc:spChg chg="mod">
          <ac:chgData name="Neemias Informatica Lima" userId="b77af7bd85500281" providerId="LiveId" clId="{55141655-6CA5-4E28-A27F-E9EA1826681A}" dt="2025-02-06T10:19:52.947" v="25" actId="6549"/>
          <ac:spMkLst>
            <pc:docMk/>
            <pc:sldMk cId="2232331225" sldId="280"/>
            <ac:spMk id="9" creationId="{00000000-0000-0000-0000-000000000000}"/>
          </ac:spMkLst>
        </pc:spChg>
        <pc:spChg chg="mod">
          <ac:chgData name="Neemias Informatica Lima" userId="b77af7bd85500281" providerId="LiveId" clId="{55141655-6CA5-4E28-A27F-E9EA1826681A}" dt="2025-02-06T10:18:55.498" v="5" actId="20577"/>
          <ac:spMkLst>
            <pc:docMk/>
            <pc:sldMk cId="2232331225" sldId="280"/>
            <ac:spMk id="11" creationId="{00000000-0000-0000-0000-000000000000}"/>
          </ac:spMkLst>
        </pc:spChg>
        <pc:spChg chg="mod">
          <ac:chgData name="Neemias Informatica Lima" userId="b77af7bd85500281" providerId="LiveId" clId="{55141655-6CA5-4E28-A27F-E9EA1826681A}" dt="2025-02-06T10:20:11.951" v="28"/>
          <ac:spMkLst>
            <pc:docMk/>
            <pc:sldMk cId="2232331225" sldId="280"/>
            <ac:spMk id="16" creationId="{00000000-0000-0000-0000-000000000000}"/>
          </ac:spMkLst>
        </pc:spChg>
      </pc:sldChg>
      <pc:sldChg chg="addSp delSp modSp mod">
        <pc:chgData name="Neemias Informatica Lima" userId="b77af7bd85500281" providerId="LiveId" clId="{55141655-6CA5-4E28-A27F-E9EA1826681A}" dt="2025-02-06T10:23:29.546" v="83" actId="6549"/>
        <pc:sldMkLst>
          <pc:docMk/>
          <pc:sldMk cId="2103443556" sldId="281"/>
        </pc:sldMkLst>
        <pc:spChg chg="mod">
          <ac:chgData name="Neemias Informatica Lima" userId="b77af7bd85500281" providerId="LiveId" clId="{55141655-6CA5-4E28-A27F-E9EA1826681A}" dt="2025-02-06T10:23:29.546" v="83" actId="6549"/>
          <ac:spMkLst>
            <pc:docMk/>
            <pc:sldMk cId="2103443556" sldId="281"/>
            <ac:spMk id="8" creationId="{00000000-0000-0000-0000-000000000000}"/>
          </ac:spMkLst>
        </pc:spChg>
        <pc:spChg chg="mod">
          <ac:chgData name="Neemias Informatica Lima" userId="b77af7bd85500281" providerId="LiveId" clId="{55141655-6CA5-4E28-A27F-E9EA1826681A}" dt="2025-02-06T10:20:27.230" v="30" actId="20577"/>
          <ac:spMkLst>
            <pc:docMk/>
            <pc:sldMk cId="2103443556" sldId="281"/>
            <ac:spMk id="11" creationId="{00000000-0000-0000-0000-000000000000}"/>
          </ac:spMkLst>
        </pc:spChg>
        <pc:spChg chg="mod">
          <ac:chgData name="Neemias Informatica Lima" userId="b77af7bd85500281" providerId="LiveId" clId="{55141655-6CA5-4E28-A27F-E9EA1826681A}" dt="2025-02-06T10:20:55.901" v="38"/>
          <ac:spMkLst>
            <pc:docMk/>
            <pc:sldMk cId="2103443556" sldId="281"/>
            <ac:spMk id="18" creationId="{00000000-0000-0000-0000-000000000000}"/>
          </ac:spMkLst>
        </pc:spChg>
      </pc:sldChg>
      <pc:sldChg chg="addSp delSp modSp mod">
        <pc:chgData name="Neemias Informatica Lima" userId="b77af7bd85500281" providerId="LiveId" clId="{55141655-6CA5-4E28-A27F-E9EA1826681A}" dt="2025-02-06T10:25:13.275" v="104" actId="20577"/>
        <pc:sldMkLst>
          <pc:docMk/>
          <pc:sldMk cId="3683219421" sldId="282"/>
        </pc:sldMkLst>
        <pc:spChg chg="mod">
          <ac:chgData name="Neemias Informatica Lima" userId="b77af7bd85500281" providerId="LiveId" clId="{55141655-6CA5-4E28-A27F-E9EA1826681A}" dt="2025-02-06T10:25:13.275" v="104" actId="20577"/>
          <ac:spMkLst>
            <pc:docMk/>
            <pc:sldMk cId="3683219421" sldId="282"/>
            <ac:spMk id="12" creationId="{00000000-0000-0000-0000-000000000000}"/>
          </ac:spMkLst>
        </pc:spChg>
        <pc:spChg chg="mod">
          <ac:chgData name="Neemias Informatica Lima" userId="b77af7bd85500281" providerId="LiveId" clId="{55141655-6CA5-4E28-A27F-E9EA1826681A}" dt="2025-02-06T10:23:48.457" v="91"/>
          <ac:spMkLst>
            <pc:docMk/>
            <pc:sldMk cId="3683219421" sldId="282"/>
            <ac:spMk id="14" creationId="{00000000-0000-0000-0000-000000000000}"/>
          </ac:spMkLst>
        </pc:spChg>
      </pc:sldChg>
      <pc:sldChg chg="addSp delSp modSp mod">
        <pc:chgData name="Neemias Informatica Lima" userId="b77af7bd85500281" providerId="LiveId" clId="{55141655-6CA5-4E28-A27F-E9EA1826681A}" dt="2025-02-06T10:26:23.643" v="129" actId="20577"/>
        <pc:sldMkLst>
          <pc:docMk/>
          <pc:sldMk cId="3902406419" sldId="283"/>
        </pc:sldMkLst>
        <pc:spChg chg="mod">
          <ac:chgData name="Neemias Informatica Lima" userId="b77af7bd85500281" providerId="LiveId" clId="{55141655-6CA5-4E28-A27F-E9EA1826681A}" dt="2025-02-06T10:25:26.878" v="109"/>
          <ac:spMkLst>
            <pc:docMk/>
            <pc:sldMk cId="3902406419" sldId="283"/>
            <ac:spMk id="14" creationId="{00000000-0000-0000-0000-000000000000}"/>
          </ac:spMkLst>
        </pc:spChg>
        <pc:graphicFrameChg chg="mod">
          <ac:chgData name="Neemias Informatica Lima" userId="b77af7bd85500281" providerId="LiveId" clId="{55141655-6CA5-4E28-A27F-E9EA1826681A}" dt="2025-02-06T10:26:23.643" v="129" actId="20577"/>
          <ac:graphicFrameMkLst>
            <pc:docMk/>
            <pc:sldMk cId="3902406419" sldId="283"/>
            <ac:graphicFrameMk id="24" creationId="{0F198D75-37F6-0046-1A93-BAF29A6A8139}"/>
          </ac:graphicFrameMkLst>
        </pc:graphicFrameChg>
      </pc:sldChg>
      <pc:sldChg chg="addSp delSp modSp mod">
        <pc:chgData name="Neemias Informatica Lima" userId="b77af7bd85500281" providerId="LiveId" clId="{55141655-6CA5-4E28-A27F-E9EA1826681A}" dt="2025-02-06T10:28:01.345" v="153" actId="20577"/>
        <pc:sldMkLst>
          <pc:docMk/>
          <pc:sldMk cId="2424059023" sldId="284"/>
        </pc:sldMkLst>
        <pc:spChg chg="mod">
          <ac:chgData name="Neemias Informatica Lima" userId="b77af7bd85500281" providerId="LiveId" clId="{55141655-6CA5-4E28-A27F-E9EA1826681A}" dt="2025-02-06T10:27:31.462" v="149" actId="20577"/>
          <ac:spMkLst>
            <pc:docMk/>
            <pc:sldMk cId="2424059023" sldId="284"/>
            <ac:spMk id="14" creationId="{00000000-0000-0000-0000-000000000000}"/>
          </ac:spMkLst>
        </pc:spChg>
        <pc:graphicFrameChg chg="mod">
          <ac:chgData name="Neemias Informatica Lima" userId="b77af7bd85500281" providerId="LiveId" clId="{55141655-6CA5-4E28-A27F-E9EA1826681A}" dt="2025-02-06T10:28:01.345" v="153" actId="20577"/>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55141655-6CA5-4E28-A27F-E9EA1826681A}" dt="2025-02-06T10:29:45.746" v="172"/>
        <pc:sldMkLst>
          <pc:docMk/>
          <pc:sldMk cId="2241968852" sldId="285"/>
        </pc:sldMkLst>
        <pc:spChg chg="mod">
          <ac:chgData name="Neemias Informatica Lima" userId="b77af7bd85500281" providerId="LiveId" clId="{55141655-6CA5-4E28-A27F-E9EA1826681A}" dt="2025-02-06T10:28:56.776" v="167" actId="20577"/>
          <ac:spMkLst>
            <pc:docMk/>
            <pc:sldMk cId="2241968852" sldId="285"/>
            <ac:spMk id="14" creationId="{00000000-0000-0000-0000-000000000000}"/>
          </ac:spMkLst>
        </pc:spChg>
        <pc:graphicFrameChg chg="mod">
          <ac:chgData name="Neemias Informatica Lima" userId="b77af7bd85500281" providerId="LiveId" clId="{55141655-6CA5-4E28-A27F-E9EA1826681A}" dt="2025-02-06T10:29:45.746" v="172"/>
          <ac:graphicFrameMkLst>
            <pc:docMk/>
            <pc:sldMk cId="2241968852" sldId="285"/>
            <ac:graphicFrameMk id="11" creationId="{7B569677-0C14-5E67-A5C9-E93DED05F772}"/>
          </ac:graphicFrameMkLst>
        </pc:graphicFrameChg>
      </pc:sldChg>
      <pc:sldChg chg="addSp delSp modSp mod">
        <pc:chgData name="Neemias Informatica Lima" userId="b77af7bd85500281" providerId="LiveId" clId="{55141655-6CA5-4E28-A27F-E9EA1826681A}" dt="2025-02-06T10:32:10.311" v="189"/>
        <pc:sldMkLst>
          <pc:docMk/>
          <pc:sldMk cId="1959249856" sldId="286"/>
        </pc:sldMkLst>
        <pc:spChg chg="mod">
          <ac:chgData name="Neemias Informatica Lima" userId="b77af7bd85500281" providerId="LiveId" clId="{55141655-6CA5-4E28-A27F-E9EA1826681A}" dt="2025-02-06T10:30:17.106" v="178"/>
          <ac:spMkLst>
            <pc:docMk/>
            <pc:sldMk cId="1959249856" sldId="286"/>
            <ac:spMk id="14" creationId="{00000000-0000-0000-0000-000000000000}"/>
          </ac:spMkLst>
        </pc:spChg>
        <pc:graphicFrameChg chg="mod">
          <ac:chgData name="Neemias Informatica Lima" userId="b77af7bd85500281" providerId="LiveId" clId="{55141655-6CA5-4E28-A27F-E9EA1826681A}" dt="2025-02-06T10:32:10.311" v="189"/>
          <ac:graphicFrameMkLst>
            <pc:docMk/>
            <pc:sldMk cId="1959249856" sldId="286"/>
            <ac:graphicFrameMk id="11" creationId="{6ED512BB-1F8B-4D9E-259F-890C3457B8A1}"/>
          </ac:graphicFrameMkLst>
        </pc:graphicFrameChg>
      </pc:sldChg>
      <pc:sldChg chg="addSp delSp modSp mod">
        <pc:chgData name="Neemias Informatica Lima" userId="b77af7bd85500281" providerId="LiveId" clId="{55141655-6CA5-4E28-A27F-E9EA1826681A}" dt="2025-02-06T10:47:12.823" v="218" actId="6549"/>
        <pc:sldMkLst>
          <pc:docMk/>
          <pc:sldMk cId="2857006406" sldId="287"/>
        </pc:sldMkLst>
        <pc:spChg chg="mod">
          <ac:chgData name="Neemias Informatica Lima" userId="b77af7bd85500281" providerId="LiveId" clId="{55141655-6CA5-4E28-A27F-E9EA1826681A}" dt="2025-02-06T10:47:12.823" v="218" actId="6549"/>
          <ac:spMkLst>
            <pc:docMk/>
            <pc:sldMk cId="2857006406" sldId="287"/>
            <ac:spMk id="16" creationId="{28D68641-D640-4BD7-9D5B-B3803DCCF9B3}"/>
          </ac:spMkLst>
        </pc:spChg>
      </pc:sldChg>
      <pc:sldChg chg="addSp delSp modSp mod">
        <pc:chgData name="Neemias Informatica Lima" userId="b77af7bd85500281" providerId="LiveId" clId="{55141655-6CA5-4E28-A27F-E9EA1826681A}" dt="2025-02-06T10:24:17.777" v="95"/>
        <pc:sldMkLst>
          <pc:docMk/>
          <pc:sldMk cId="2630436816" sldId="288"/>
        </pc:sldMkLst>
        <pc:spChg chg="mod">
          <ac:chgData name="Neemias Informatica Lima" userId="b77af7bd85500281" providerId="LiveId" clId="{55141655-6CA5-4E28-A27F-E9EA1826681A}" dt="2025-02-06T10:23:43.812" v="88"/>
          <ac:spMkLst>
            <pc:docMk/>
            <pc:sldMk cId="2630436816" sldId="288"/>
            <ac:spMk id="14" creationId="{00000000-0000-0000-0000-000000000000}"/>
          </ac:spMkLst>
        </pc:spChg>
        <pc:graphicFrameChg chg="mod">
          <ac:chgData name="Neemias Informatica Lima" userId="b77af7bd85500281" providerId="LiveId" clId="{55141655-6CA5-4E28-A27F-E9EA1826681A}" dt="2025-02-06T10:24:17.777" v="95"/>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55141655-6CA5-4E28-A27F-E9EA1826681A}" dt="2025-02-06T10:26:49.343" v="135" actId="6549"/>
        <pc:sldMkLst>
          <pc:docMk/>
          <pc:sldMk cId="3032827026" sldId="289"/>
        </pc:sldMkLst>
        <pc:spChg chg="mod">
          <ac:chgData name="Neemias Informatica Lima" userId="b77af7bd85500281" providerId="LiveId" clId="{55141655-6CA5-4E28-A27F-E9EA1826681A}" dt="2025-02-06T10:26:49.343" v="135" actId="6549"/>
          <ac:spMkLst>
            <pc:docMk/>
            <pc:sldMk cId="3032827026" sldId="289"/>
            <ac:spMk id="12" creationId="{A64B78EF-EDA8-421A-88C9-45544BBCA9D1}"/>
          </ac:spMkLst>
        </pc:spChg>
        <pc:spChg chg="mod">
          <ac:chgData name="Neemias Informatica Lima" userId="b77af7bd85500281" providerId="LiveId" clId="{55141655-6CA5-4E28-A27F-E9EA1826681A}" dt="2025-02-06T10:25:38.654" v="116"/>
          <ac:spMkLst>
            <pc:docMk/>
            <pc:sldMk cId="3032827026" sldId="289"/>
            <ac:spMk id="14" creationId="{00000000-0000-0000-0000-000000000000}"/>
          </ac:spMkLst>
        </pc:spChg>
      </pc:sldChg>
      <pc:sldChg chg="addSp delSp modSp mod">
        <pc:chgData name="Neemias Informatica Lima" userId="b77af7bd85500281" providerId="LiveId" clId="{55141655-6CA5-4E28-A27F-E9EA1826681A}" dt="2025-02-06T10:28:30.579" v="160" actId="20577"/>
        <pc:sldMkLst>
          <pc:docMk/>
          <pc:sldMk cId="3772032319" sldId="290"/>
        </pc:sldMkLst>
        <pc:spChg chg="mod">
          <ac:chgData name="Neemias Informatica Lima" userId="b77af7bd85500281" providerId="LiveId" clId="{55141655-6CA5-4E28-A27F-E9EA1826681A}" dt="2025-02-06T10:28:30.579" v="160" actId="20577"/>
          <ac:spMkLst>
            <pc:docMk/>
            <pc:sldMk cId="3772032319" sldId="290"/>
            <ac:spMk id="12" creationId="{8D5A143D-15FB-4DFE-B0EC-FEEB77A92B2C}"/>
          </ac:spMkLst>
        </pc:spChg>
        <pc:spChg chg="mod">
          <ac:chgData name="Neemias Informatica Lima" userId="b77af7bd85500281" providerId="LiveId" clId="{55141655-6CA5-4E28-A27F-E9EA1826681A}" dt="2025-02-06T10:27:36.358" v="150" actId="20577"/>
          <ac:spMkLst>
            <pc:docMk/>
            <pc:sldMk cId="3772032319" sldId="290"/>
            <ac:spMk id="14" creationId="{00000000-0000-0000-0000-000000000000}"/>
          </ac:spMkLst>
        </pc:spChg>
      </pc:sldChg>
      <pc:sldChg chg="addSp delSp modSp mod">
        <pc:chgData name="Neemias Informatica Lima" userId="b77af7bd85500281" providerId="LiveId" clId="{55141655-6CA5-4E28-A27F-E9EA1826681A}" dt="2025-02-06T10:30:02.746" v="175"/>
        <pc:sldMkLst>
          <pc:docMk/>
          <pc:sldMk cId="1768216317" sldId="291"/>
        </pc:sldMkLst>
        <pc:spChg chg="mod">
          <ac:chgData name="Neemias Informatica Lima" userId="b77af7bd85500281" providerId="LiveId" clId="{55141655-6CA5-4E28-A27F-E9EA1826681A}" dt="2025-02-06T10:30:02.746" v="175"/>
          <ac:spMkLst>
            <pc:docMk/>
            <pc:sldMk cId="1768216317" sldId="291"/>
            <ac:spMk id="12" creationId="{FD5EC092-AC81-4728-9A45-4C4BB5B95C65}"/>
          </ac:spMkLst>
        </pc:spChg>
        <pc:spChg chg="mod">
          <ac:chgData name="Neemias Informatica Lima" userId="b77af7bd85500281" providerId="LiveId" clId="{55141655-6CA5-4E28-A27F-E9EA1826681A}" dt="2025-02-06T10:29:07.967" v="168"/>
          <ac:spMkLst>
            <pc:docMk/>
            <pc:sldMk cId="1768216317" sldId="291"/>
            <ac:spMk id="14" creationId="{00000000-0000-0000-0000-000000000000}"/>
          </ac:spMkLst>
        </pc:spChg>
      </pc:sldChg>
      <pc:sldChg chg="addSp delSp modSp mod">
        <pc:chgData name="Neemias Informatica Lima" userId="b77af7bd85500281" providerId="LiveId" clId="{55141655-6CA5-4E28-A27F-E9EA1826681A}" dt="2025-02-06T10:45:49.703" v="194"/>
        <pc:sldMkLst>
          <pc:docMk/>
          <pc:sldMk cId="3757265641" sldId="292"/>
        </pc:sldMkLst>
        <pc:spChg chg="mod">
          <ac:chgData name="Neemias Informatica Lima" userId="b77af7bd85500281" providerId="LiveId" clId="{55141655-6CA5-4E28-A27F-E9EA1826681A}" dt="2025-02-06T10:45:49.703" v="194"/>
          <ac:spMkLst>
            <pc:docMk/>
            <pc:sldMk cId="3757265641" sldId="292"/>
            <ac:spMk id="12" creationId="{1EC42BAA-B890-43DD-B4F0-9AB5685AF2FE}"/>
          </ac:spMkLst>
        </pc:spChg>
        <pc:spChg chg="mod">
          <ac:chgData name="Neemias Informatica Lima" userId="b77af7bd85500281" providerId="LiveId" clId="{55141655-6CA5-4E28-A27F-E9EA1826681A}" dt="2025-02-06T10:30:26.028" v="183"/>
          <ac:spMkLst>
            <pc:docMk/>
            <pc:sldMk cId="3757265641" sldId="292"/>
            <ac:spMk id="14" creationId="{00000000-0000-0000-0000-000000000000}"/>
          </ac:spMkLst>
        </pc:spChg>
      </pc:sldChg>
      <pc:sldChg chg="addSp delSp modSp mod">
        <pc:chgData name="Neemias Informatica Lima" userId="b77af7bd85500281" providerId="LiveId" clId="{55141655-6CA5-4E28-A27F-E9EA1826681A}" dt="2025-02-06T10:46:36.762" v="205" actId="20577"/>
        <pc:sldMkLst>
          <pc:docMk/>
          <pc:sldMk cId="3114938747" sldId="293"/>
        </pc:sldMkLst>
        <pc:spChg chg="mod">
          <ac:chgData name="Neemias Informatica Lima" userId="b77af7bd85500281" providerId="LiveId" clId="{55141655-6CA5-4E28-A27F-E9EA1826681A}" dt="2025-02-06T10:46:36.762" v="205" actId="20577"/>
          <ac:spMkLst>
            <pc:docMk/>
            <pc:sldMk cId="3114938747" sldId="293"/>
            <ac:spMk id="16" creationId="{CFC8B9D9-C6ED-4706-A104-65D118A5B7F9}"/>
          </ac:spMkLst>
        </pc:sp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ldChg>
      <pc:sldChg chg="addSp delSp modSp mod">
        <pc:chgData name="Neemias Informatica Lima" userId="b77af7bd85500281" providerId="LiveId" clId="{D67CE145-C70E-4392-98EB-B4E69A88A630}" dt="2023-05-05T12:33:39.722" v="294" actId="313"/>
        <pc:sldMkLst>
          <pc:docMk/>
          <pc:sldMk cId="2103443556" sldId="281"/>
        </pc:sldMkLst>
      </pc:sldChg>
      <pc:sldChg chg="addSp delSp modSp mod">
        <pc:chgData name="Neemias Informatica Lima" userId="b77af7bd85500281" providerId="LiveId" clId="{D67CE145-C70E-4392-98EB-B4E69A88A630}" dt="2023-05-05T12:20:50.708" v="137" actId="313"/>
        <pc:sldMkLst>
          <pc:docMk/>
          <pc:sldMk cId="3683219421" sldId="282"/>
        </pc:sldMkLst>
      </pc:sldChg>
      <pc:sldChg chg="addSp delSp modSp mod">
        <pc:chgData name="Neemias Informatica Lima" userId="b77af7bd85500281" providerId="LiveId" clId="{D67CE145-C70E-4392-98EB-B4E69A88A630}" dt="2023-05-05T12:33:28.109" v="293" actId="313"/>
        <pc:sldMkLst>
          <pc:docMk/>
          <pc:sldMk cId="3902406419" sldId="283"/>
        </pc:sldMkLst>
      </pc:sldChg>
      <pc:sldChg chg="addSp delSp modSp mod">
        <pc:chgData name="Neemias Informatica Lima" userId="b77af7bd85500281" providerId="LiveId" clId="{D67CE145-C70E-4392-98EB-B4E69A88A630}" dt="2023-05-05T12:23:48.040" v="202" actId="20577"/>
        <pc:sldMkLst>
          <pc:docMk/>
          <pc:sldMk cId="2424059023" sldId="284"/>
        </pc:sldMkLst>
      </pc:sldChg>
      <pc:sldChg chg="addSp delSp modSp mod">
        <pc:chgData name="Neemias Informatica Lima" userId="b77af7bd85500281" providerId="LiveId" clId="{D67CE145-C70E-4392-98EB-B4E69A88A630}" dt="2023-05-05T12:25:39.995" v="225" actId="313"/>
        <pc:sldMkLst>
          <pc:docMk/>
          <pc:sldMk cId="2241968852" sldId="285"/>
        </pc:sldMkLst>
      </pc:sldChg>
      <pc:sldChg chg="addSp delSp modSp mod">
        <pc:chgData name="Neemias Informatica Lima" userId="b77af7bd85500281" providerId="LiveId" clId="{D67CE145-C70E-4392-98EB-B4E69A88A630}" dt="2023-05-05T12:32:59.092" v="292" actId="20577"/>
        <pc:sldMkLst>
          <pc:docMk/>
          <pc:sldMk cId="1959249856" sldId="286"/>
        </pc:sldMkLst>
      </pc:sldChg>
      <pc:sldChg chg="addSp delSp modSp mod">
        <pc:chgData name="Neemias Informatica Lima" userId="b77af7bd85500281" providerId="LiveId" clId="{D67CE145-C70E-4392-98EB-B4E69A88A630}" dt="2023-05-05T12:31:07.680" v="279" actId="20577"/>
        <pc:sldMkLst>
          <pc:docMk/>
          <pc:sldMk cId="2857006406" sldId="287"/>
        </pc:sldMkLst>
      </pc:sldChg>
      <pc:sldChg chg="addSp delSp modSp mod">
        <pc:chgData name="Neemias Informatica Lima" userId="b77af7bd85500281" providerId="LiveId" clId="{D67CE145-C70E-4392-98EB-B4E69A88A630}" dt="2023-05-05T12:19:58.691" v="128" actId="20577"/>
        <pc:sldMkLst>
          <pc:docMk/>
          <pc:sldMk cId="2630436816" sldId="288"/>
        </pc:sldMkLst>
      </pc:sldChg>
      <pc:sldChg chg="addSp delSp modSp mod">
        <pc:chgData name="Neemias Informatica Lima" userId="b77af7bd85500281" providerId="LiveId" clId="{D67CE145-C70E-4392-98EB-B4E69A88A630}" dt="2023-05-05T12:22:58.123" v="175"/>
        <pc:sldMkLst>
          <pc:docMk/>
          <pc:sldMk cId="3032827026" sldId="289"/>
        </pc:sldMkLst>
      </pc:sldChg>
      <pc:sldChg chg="addSp delSp modSp mod">
        <pc:chgData name="Neemias Informatica Lima" userId="b77af7bd85500281" providerId="LiveId" clId="{D67CE145-C70E-4392-98EB-B4E69A88A630}" dt="2023-05-05T12:24:30.504" v="205"/>
        <pc:sldMkLst>
          <pc:docMk/>
          <pc:sldMk cId="3772032319" sldId="290"/>
        </pc:sldMkLst>
      </pc:sldChg>
      <pc:sldChg chg="addSp delSp modSp mod">
        <pc:chgData name="Neemias Informatica Lima" userId="b77af7bd85500281" providerId="LiveId" clId="{D67CE145-C70E-4392-98EB-B4E69A88A630}" dt="2023-05-05T12:27:02.431" v="242" actId="14100"/>
        <pc:sldMkLst>
          <pc:docMk/>
          <pc:sldMk cId="1768216317" sldId="291"/>
        </pc:sldMkLst>
      </pc:sldChg>
      <pc:sldChg chg="addSp delSp modSp mod">
        <pc:chgData name="Neemias Informatica Lima" userId="b77af7bd85500281" providerId="LiveId" clId="{D67CE145-C70E-4392-98EB-B4E69A88A630}" dt="2023-05-05T12:29:01.072" v="272" actId="14100"/>
        <pc:sldMkLst>
          <pc:docMk/>
          <pc:sldMk cId="3757265641" sldId="292"/>
        </pc:sldMkLst>
      </pc:sldChg>
      <pc:sldChg chg="addSp delSp modSp mod">
        <pc:chgData name="Neemias Informatica Lima" userId="b77af7bd85500281" providerId="LiveId" clId="{D67CE145-C70E-4392-98EB-B4E69A88A630}" dt="2023-05-05T12:32:40.903" v="290"/>
        <pc:sldMkLst>
          <pc:docMk/>
          <pc:sldMk cId="3114938747" sldId="293"/>
        </pc:sldMkLst>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docChg>
  </pc:docChgLst>
  <pc:docChgLst>
    <pc:chgData name="Neemias Informatica Lima" userId="b77af7bd85500281" providerId="LiveId" clId="{7800BFF1-6EAE-4D8F-82F2-056FB41E014F}"/>
    <pc:docChg chg="undo redo custSel modSld">
      <pc:chgData name="Neemias Informatica Lima" userId="b77af7bd85500281" providerId="LiveId" clId="{7800BFF1-6EAE-4D8F-82F2-056FB41E014F}" dt="2025-02-08T16:51:43.204" v="225"/>
      <pc:docMkLst>
        <pc:docMk/>
      </pc:docMkLst>
      <pc:sldChg chg="addSp delSp modSp mod">
        <pc:chgData name="Neemias Informatica Lima" userId="b77af7bd85500281" providerId="LiveId" clId="{7800BFF1-6EAE-4D8F-82F2-056FB41E014F}" dt="2025-02-06T17:41:26.365" v="24"/>
        <pc:sldMkLst>
          <pc:docMk/>
          <pc:sldMk cId="2232331225" sldId="280"/>
        </pc:sldMkLst>
        <pc:spChg chg="mod">
          <ac:chgData name="Neemias Informatica Lima" userId="b77af7bd85500281" providerId="LiveId" clId="{7800BFF1-6EAE-4D8F-82F2-056FB41E014F}" dt="2025-02-06T17:40:50.514" v="14" actId="20577"/>
          <ac:spMkLst>
            <pc:docMk/>
            <pc:sldMk cId="2232331225" sldId="280"/>
            <ac:spMk id="7" creationId="{00000000-0000-0000-0000-000000000000}"/>
          </ac:spMkLst>
        </pc:spChg>
        <pc:spChg chg="mod">
          <ac:chgData name="Neemias Informatica Lima" userId="b77af7bd85500281" providerId="LiveId" clId="{7800BFF1-6EAE-4D8F-82F2-056FB41E014F}" dt="2025-02-06T17:41:10.765" v="21" actId="6549"/>
          <ac:spMkLst>
            <pc:docMk/>
            <pc:sldMk cId="2232331225" sldId="280"/>
            <ac:spMk id="9" creationId="{00000000-0000-0000-0000-000000000000}"/>
          </ac:spMkLst>
        </pc:spChg>
        <pc:spChg chg="mod">
          <ac:chgData name="Neemias Informatica Lima" userId="b77af7bd85500281" providerId="LiveId" clId="{7800BFF1-6EAE-4D8F-82F2-056FB41E014F}" dt="2025-02-06T17:40:45.849" v="10" actId="20577"/>
          <ac:spMkLst>
            <pc:docMk/>
            <pc:sldMk cId="2232331225" sldId="280"/>
            <ac:spMk id="11" creationId="{00000000-0000-0000-0000-000000000000}"/>
          </ac:spMkLst>
        </pc:spChg>
        <pc:spChg chg="mod">
          <ac:chgData name="Neemias Informatica Lima" userId="b77af7bd85500281" providerId="LiveId" clId="{7800BFF1-6EAE-4D8F-82F2-056FB41E014F}" dt="2025-02-06T17:41:26.365" v="24"/>
          <ac:spMkLst>
            <pc:docMk/>
            <pc:sldMk cId="2232331225" sldId="280"/>
            <ac:spMk id="16" creationId="{00000000-0000-0000-0000-000000000000}"/>
          </ac:spMkLst>
        </pc:spChg>
        <pc:picChg chg="add mod">
          <ac:chgData name="Neemias Informatica Lima" userId="b77af7bd85500281" providerId="LiveId" clId="{7800BFF1-6EAE-4D8F-82F2-056FB41E014F}" dt="2025-02-06T17:40:36.106" v="8"/>
          <ac:picMkLst>
            <pc:docMk/>
            <pc:sldMk cId="2232331225" sldId="280"/>
            <ac:picMk id="8" creationId="{EFEF4EAA-628C-67A5-366B-E36EDEA1D281}"/>
          </ac:picMkLst>
        </pc:picChg>
      </pc:sldChg>
      <pc:sldChg chg="addSp delSp modSp mod">
        <pc:chgData name="Neemias Informatica Lima" userId="b77af7bd85500281" providerId="LiveId" clId="{7800BFF1-6EAE-4D8F-82F2-056FB41E014F}" dt="2025-02-06T17:46:07.019" v="91" actId="313"/>
        <pc:sldMkLst>
          <pc:docMk/>
          <pc:sldMk cId="2103443556" sldId="281"/>
        </pc:sldMkLst>
        <pc:spChg chg="mod">
          <ac:chgData name="Neemias Informatica Lima" userId="b77af7bd85500281" providerId="LiveId" clId="{7800BFF1-6EAE-4D8F-82F2-056FB41E014F}" dt="2025-02-06T17:46:07.019" v="91" actId="313"/>
          <ac:spMkLst>
            <pc:docMk/>
            <pc:sldMk cId="2103443556" sldId="281"/>
            <ac:spMk id="8" creationId="{00000000-0000-0000-0000-000000000000}"/>
          </ac:spMkLst>
        </pc:spChg>
        <pc:spChg chg="mod">
          <ac:chgData name="Neemias Informatica Lima" userId="b77af7bd85500281" providerId="LiveId" clId="{7800BFF1-6EAE-4D8F-82F2-056FB41E014F}" dt="2025-02-06T17:42:06.299" v="26" actId="20577"/>
          <ac:spMkLst>
            <pc:docMk/>
            <pc:sldMk cId="2103443556" sldId="281"/>
            <ac:spMk id="11" creationId="{00000000-0000-0000-0000-000000000000}"/>
          </ac:spMkLst>
        </pc:spChg>
        <pc:spChg chg="mod">
          <ac:chgData name="Neemias Informatica Lima" userId="b77af7bd85500281" providerId="LiveId" clId="{7800BFF1-6EAE-4D8F-82F2-056FB41E014F}" dt="2025-02-06T17:42:58.803" v="35"/>
          <ac:spMkLst>
            <pc:docMk/>
            <pc:sldMk cId="2103443556" sldId="281"/>
            <ac:spMk id="18" creationId="{00000000-0000-0000-0000-000000000000}"/>
          </ac:spMkLst>
        </pc:spChg>
        <pc:picChg chg="add mod">
          <ac:chgData name="Neemias Informatica Lima" userId="b77af7bd85500281" providerId="LiveId" clId="{7800BFF1-6EAE-4D8F-82F2-056FB41E014F}" dt="2025-02-06T17:42:16.731" v="30" actId="14100"/>
          <ac:picMkLst>
            <pc:docMk/>
            <pc:sldMk cId="2103443556" sldId="281"/>
            <ac:picMk id="3" creationId="{3DC3DBB8-3482-06EC-1F26-9DEF8D2131F1}"/>
          </ac:picMkLst>
        </pc:picChg>
      </pc:sldChg>
      <pc:sldChg chg="addSp delSp modSp mod">
        <pc:chgData name="Neemias Informatica Lima" userId="b77af7bd85500281" providerId="LiveId" clId="{7800BFF1-6EAE-4D8F-82F2-056FB41E014F}" dt="2025-02-06T17:47:52.394" v="104" actId="20577"/>
        <pc:sldMkLst>
          <pc:docMk/>
          <pc:sldMk cId="3683219421" sldId="282"/>
        </pc:sldMkLst>
        <pc:spChg chg="add mod">
          <ac:chgData name="Neemias Informatica Lima" userId="b77af7bd85500281" providerId="LiveId" clId="{7800BFF1-6EAE-4D8F-82F2-056FB41E014F}" dt="2025-02-06T17:43:40.365" v="39"/>
          <ac:spMkLst>
            <pc:docMk/>
            <pc:sldMk cId="3683219421" sldId="282"/>
            <ac:spMk id="4" creationId="{68CDD5B1-B1BD-31C6-FA83-9E86E4B198C4}"/>
          </ac:spMkLst>
        </pc:spChg>
        <pc:spChg chg="add mod">
          <ac:chgData name="Neemias Informatica Lima" userId="b77af7bd85500281" providerId="LiveId" clId="{7800BFF1-6EAE-4D8F-82F2-056FB41E014F}" dt="2025-02-06T17:43:40.365" v="39"/>
          <ac:spMkLst>
            <pc:docMk/>
            <pc:sldMk cId="3683219421" sldId="282"/>
            <ac:spMk id="6" creationId="{1FDAB127-3BC2-BAF9-2C0D-284807CB6264}"/>
          </ac:spMkLst>
        </pc:spChg>
        <pc:spChg chg="mod">
          <ac:chgData name="Neemias Informatica Lima" userId="b77af7bd85500281" providerId="LiveId" clId="{7800BFF1-6EAE-4D8F-82F2-056FB41E014F}" dt="2025-02-06T17:47:52.394" v="104" actId="20577"/>
          <ac:spMkLst>
            <pc:docMk/>
            <pc:sldMk cId="3683219421" sldId="282"/>
            <ac:spMk id="12" creationId="{00000000-0000-0000-0000-000000000000}"/>
          </ac:spMkLst>
        </pc:spChg>
        <pc:spChg chg="mod">
          <ac:chgData name="Neemias Informatica Lima" userId="b77af7bd85500281" providerId="LiveId" clId="{7800BFF1-6EAE-4D8F-82F2-056FB41E014F}" dt="2025-02-06T17:46:49.412" v="97"/>
          <ac:spMkLst>
            <pc:docMk/>
            <pc:sldMk cId="3683219421" sldId="282"/>
            <ac:spMk id="14" creationId="{00000000-0000-0000-0000-000000000000}"/>
          </ac:spMkLst>
        </pc:spChg>
        <pc:picChg chg="add mod">
          <ac:chgData name="Neemias Informatica Lima" userId="b77af7bd85500281" providerId="LiveId" clId="{7800BFF1-6EAE-4D8F-82F2-056FB41E014F}" dt="2025-02-06T17:43:40.365" v="39"/>
          <ac:picMkLst>
            <pc:docMk/>
            <pc:sldMk cId="3683219421" sldId="282"/>
            <ac:picMk id="7" creationId="{7D7CA883-3245-2E3C-1FBB-667315531D31}"/>
          </ac:picMkLst>
        </pc:picChg>
      </pc:sldChg>
      <pc:sldChg chg="addSp delSp modSp mod">
        <pc:chgData name="Neemias Informatica Lima" userId="b77af7bd85500281" providerId="LiveId" clId="{7800BFF1-6EAE-4D8F-82F2-056FB41E014F}" dt="2025-02-06T18:02:22.531" v="221" actId="20577"/>
        <pc:sldMkLst>
          <pc:docMk/>
          <pc:sldMk cId="3902406419" sldId="283"/>
        </pc:sldMkLst>
        <pc:spChg chg="add mod">
          <ac:chgData name="Neemias Informatica Lima" userId="b77af7bd85500281" providerId="LiveId" clId="{7800BFF1-6EAE-4D8F-82F2-056FB41E014F}" dt="2025-02-06T17:43:46.318" v="41"/>
          <ac:spMkLst>
            <pc:docMk/>
            <pc:sldMk cId="3902406419" sldId="283"/>
            <ac:spMk id="2" creationId="{2F94F870-D3E0-F8B6-8C1A-AD5F14EE41BE}"/>
          </ac:spMkLst>
        </pc:spChg>
        <pc:spChg chg="add mod">
          <ac:chgData name="Neemias Informatica Lima" userId="b77af7bd85500281" providerId="LiveId" clId="{7800BFF1-6EAE-4D8F-82F2-056FB41E014F}" dt="2025-02-06T17:43:46.318" v="41"/>
          <ac:spMkLst>
            <pc:docMk/>
            <pc:sldMk cId="3902406419" sldId="283"/>
            <ac:spMk id="3" creationId="{5FD72FC9-0D68-0338-90C6-E6117CE85192}"/>
          </ac:spMkLst>
        </pc:spChg>
        <pc:spChg chg="mod">
          <ac:chgData name="Neemias Informatica Lima" userId="b77af7bd85500281" providerId="LiveId" clId="{7800BFF1-6EAE-4D8F-82F2-056FB41E014F}" dt="2025-02-06T17:48:09.939" v="109"/>
          <ac:spMkLst>
            <pc:docMk/>
            <pc:sldMk cId="3902406419" sldId="283"/>
            <ac:spMk id="14" creationId="{00000000-0000-0000-0000-000000000000}"/>
          </ac:spMkLst>
        </pc:spChg>
        <pc:graphicFrameChg chg="mod">
          <ac:chgData name="Neemias Informatica Lima" userId="b77af7bd85500281" providerId="LiveId" clId="{7800BFF1-6EAE-4D8F-82F2-056FB41E014F}" dt="2025-02-06T18:02:22.531" v="221" actId="20577"/>
          <ac:graphicFrameMkLst>
            <pc:docMk/>
            <pc:sldMk cId="3902406419" sldId="283"/>
            <ac:graphicFrameMk id="24" creationId="{0F198D75-37F6-0046-1A93-BAF29A6A8139}"/>
          </ac:graphicFrameMkLst>
        </pc:graphicFrameChg>
        <pc:picChg chg="add mod">
          <ac:chgData name="Neemias Informatica Lima" userId="b77af7bd85500281" providerId="LiveId" clId="{7800BFF1-6EAE-4D8F-82F2-056FB41E014F}" dt="2025-02-06T17:43:46.318" v="41"/>
          <ac:picMkLst>
            <pc:docMk/>
            <pc:sldMk cId="3902406419" sldId="283"/>
            <ac:picMk id="4" creationId="{9C19E17F-B95B-D6DB-4712-6F8AC085668A}"/>
          </ac:picMkLst>
        </pc:picChg>
      </pc:sldChg>
      <pc:sldChg chg="addSp delSp modSp mod">
        <pc:chgData name="Neemias Informatica Lima" userId="b77af7bd85500281" providerId="LiveId" clId="{7800BFF1-6EAE-4D8F-82F2-056FB41E014F}" dt="2025-02-06T17:50:32.114" v="133"/>
        <pc:sldMkLst>
          <pc:docMk/>
          <pc:sldMk cId="2424059023" sldId="284"/>
        </pc:sldMkLst>
        <pc:spChg chg="add mod">
          <ac:chgData name="Neemias Informatica Lima" userId="b77af7bd85500281" providerId="LiveId" clId="{7800BFF1-6EAE-4D8F-82F2-056FB41E014F}" dt="2025-02-06T17:44:02.889" v="45"/>
          <ac:spMkLst>
            <pc:docMk/>
            <pc:sldMk cId="2424059023" sldId="284"/>
            <ac:spMk id="2" creationId="{064DD989-1606-4FDA-E2B6-08563CE31A5D}"/>
          </ac:spMkLst>
        </pc:spChg>
        <pc:spChg chg="add mod">
          <ac:chgData name="Neemias Informatica Lima" userId="b77af7bd85500281" providerId="LiveId" clId="{7800BFF1-6EAE-4D8F-82F2-056FB41E014F}" dt="2025-02-06T17:44:02.889" v="45"/>
          <ac:spMkLst>
            <pc:docMk/>
            <pc:sldMk cId="2424059023" sldId="284"/>
            <ac:spMk id="3" creationId="{0F27E79C-B4C3-709A-225A-0328BC6263E5}"/>
          </ac:spMkLst>
        </pc:spChg>
        <pc:spChg chg="mod">
          <ac:chgData name="Neemias Informatica Lima" userId="b77af7bd85500281" providerId="LiveId" clId="{7800BFF1-6EAE-4D8F-82F2-056FB41E014F}" dt="2025-02-06T17:50:00.325" v="126"/>
          <ac:spMkLst>
            <pc:docMk/>
            <pc:sldMk cId="2424059023" sldId="284"/>
            <ac:spMk id="14" creationId="{00000000-0000-0000-0000-000000000000}"/>
          </ac:spMkLst>
        </pc:spChg>
        <pc:graphicFrameChg chg="mod">
          <ac:chgData name="Neemias Informatica Lima" userId="b77af7bd85500281" providerId="LiveId" clId="{7800BFF1-6EAE-4D8F-82F2-056FB41E014F}" dt="2025-02-06T17:50:32.114" v="133"/>
          <ac:graphicFrameMkLst>
            <pc:docMk/>
            <pc:sldMk cId="2424059023" sldId="284"/>
            <ac:graphicFrameMk id="23" creationId="{0F7B369B-26CC-C133-ADA7-C66603F93153}"/>
          </ac:graphicFrameMkLst>
        </pc:graphicFrameChg>
        <pc:picChg chg="add mod">
          <ac:chgData name="Neemias Informatica Lima" userId="b77af7bd85500281" providerId="LiveId" clId="{7800BFF1-6EAE-4D8F-82F2-056FB41E014F}" dt="2025-02-06T17:44:02.889" v="45"/>
          <ac:picMkLst>
            <pc:docMk/>
            <pc:sldMk cId="2424059023" sldId="284"/>
            <ac:picMk id="4" creationId="{398F2EAD-C468-05F2-B706-A0BADF5BE89D}"/>
          </ac:picMkLst>
        </pc:picChg>
      </pc:sldChg>
      <pc:sldChg chg="addSp delSp modSp mod">
        <pc:chgData name="Neemias Informatica Lima" userId="b77af7bd85500281" providerId="LiveId" clId="{7800BFF1-6EAE-4D8F-82F2-056FB41E014F}" dt="2025-02-06T17:54:11.682" v="170" actId="20577"/>
        <pc:sldMkLst>
          <pc:docMk/>
          <pc:sldMk cId="2241968852" sldId="285"/>
        </pc:sldMkLst>
        <pc:spChg chg="add mod">
          <ac:chgData name="Neemias Informatica Lima" userId="b77af7bd85500281" providerId="LiveId" clId="{7800BFF1-6EAE-4D8F-82F2-056FB41E014F}" dt="2025-02-06T17:44:18.843" v="49"/>
          <ac:spMkLst>
            <pc:docMk/>
            <pc:sldMk cId="2241968852" sldId="285"/>
            <ac:spMk id="2" creationId="{AD033EB1-A4E5-27A1-17D7-5A6F307E2A46}"/>
          </ac:spMkLst>
        </pc:spChg>
        <pc:spChg chg="add mod">
          <ac:chgData name="Neemias Informatica Lima" userId="b77af7bd85500281" providerId="LiveId" clId="{7800BFF1-6EAE-4D8F-82F2-056FB41E014F}" dt="2025-02-06T17:44:18.843" v="49"/>
          <ac:spMkLst>
            <pc:docMk/>
            <pc:sldMk cId="2241968852" sldId="285"/>
            <ac:spMk id="3" creationId="{8466C3A1-322F-FBC2-6CFB-268012628F4B}"/>
          </ac:spMkLst>
        </pc:spChg>
        <pc:spChg chg="mod">
          <ac:chgData name="Neemias Informatica Lima" userId="b77af7bd85500281" providerId="LiveId" clId="{7800BFF1-6EAE-4D8F-82F2-056FB41E014F}" dt="2025-02-06T17:52:36.655" v="147"/>
          <ac:spMkLst>
            <pc:docMk/>
            <pc:sldMk cId="2241968852" sldId="285"/>
            <ac:spMk id="14" creationId="{00000000-0000-0000-0000-000000000000}"/>
          </ac:spMkLst>
        </pc:spChg>
        <pc:graphicFrameChg chg="mod">
          <ac:chgData name="Neemias Informatica Lima" userId="b77af7bd85500281" providerId="LiveId" clId="{7800BFF1-6EAE-4D8F-82F2-056FB41E014F}" dt="2025-02-06T17:54:11.682" v="170" actId="20577"/>
          <ac:graphicFrameMkLst>
            <pc:docMk/>
            <pc:sldMk cId="2241968852" sldId="285"/>
            <ac:graphicFrameMk id="11" creationId="{7B569677-0C14-5E67-A5C9-E93DED05F772}"/>
          </ac:graphicFrameMkLst>
        </pc:graphicFrameChg>
        <pc:picChg chg="add mod">
          <ac:chgData name="Neemias Informatica Lima" userId="b77af7bd85500281" providerId="LiveId" clId="{7800BFF1-6EAE-4D8F-82F2-056FB41E014F}" dt="2025-02-06T17:44:18.843" v="49"/>
          <ac:picMkLst>
            <pc:docMk/>
            <pc:sldMk cId="2241968852" sldId="285"/>
            <ac:picMk id="4" creationId="{3E4617BC-AC50-9A60-1C71-CA718F155A64}"/>
          </ac:picMkLst>
        </pc:picChg>
      </pc:sldChg>
      <pc:sldChg chg="addSp delSp modSp mod">
        <pc:chgData name="Neemias Informatica Lima" userId="b77af7bd85500281" providerId="LiveId" clId="{7800BFF1-6EAE-4D8F-82F2-056FB41E014F}" dt="2025-02-06T17:56:09.774" v="196"/>
        <pc:sldMkLst>
          <pc:docMk/>
          <pc:sldMk cId="1959249856" sldId="286"/>
        </pc:sldMkLst>
        <pc:spChg chg="add mod">
          <ac:chgData name="Neemias Informatica Lima" userId="b77af7bd85500281" providerId="LiveId" clId="{7800BFF1-6EAE-4D8F-82F2-056FB41E014F}" dt="2025-02-06T17:44:31.084" v="53"/>
          <ac:spMkLst>
            <pc:docMk/>
            <pc:sldMk cId="1959249856" sldId="286"/>
            <ac:spMk id="2" creationId="{2D8C6C8C-1FF2-6B84-27AA-6F0B95515B58}"/>
          </ac:spMkLst>
        </pc:spChg>
        <pc:spChg chg="add mod">
          <ac:chgData name="Neemias Informatica Lima" userId="b77af7bd85500281" providerId="LiveId" clId="{7800BFF1-6EAE-4D8F-82F2-056FB41E014F}" dt="2025-02-06T17:44:31.084" v="53"/>
          <ac:spMkLst>
            <pc:docMk/>
            <pc:sldMk cId="1959249856" sldId="286"/>
            <ac:spMk id="3" creationId="{9B22E860-3F09-E30A-A059-E32B8DE7E7BA}"/>
          </ac:spMkLst>
        </pc:spChg>
        <pc:spChg chg="mod">
          <ac:chgData name="Neemias Informatica Lima" userId="b77af7bd85500281" providerId="LiveId" clId="{7800BFF1-6EAE-4D8F-82F2-056FB41E014F}" dt="2025-02-06T17:55:45.063" v="189"/>
          <ac:spMkLst>
            <pc:docMk/>
            <pc:sldMk cId="1959249856" sldId="286"/>
            <ac:spMk id="14" creationId="{00000000-0000-0000-0000-000000000000}"/>
          </ac:spMkLst>
        </pc:spChg>
        <pc:graphicFrameChg chg="mod">
          <ac:chgData name="Neemias Informatica Lima" userId="b77af7bd85500281" providerId="LiveId" clId="{7800BFF1-6EAE-4D8F-82F2-056FB41E014F}" dt="2025-02-06T17:56:09.774" v="196"/>
          <ac:graphicFrameMkLst>
            <pc:docMk/>
            <pc:sldMk cId="1959249856" sldId="286"/>
            <ac:graphicFrameMk id="11" creationId="{6ED512BB-1F8B-4D9E-259F-890C3457B8A1}"/>
          </ac:graphicFrameMkLst>
        </pc:graphicFrameChg>
        <pc:picChg chg="add mod">
          <ac:chgData name="Neemias Informatica Lima" userId="b77af7bd85500281" providerId="LiveId" clId="{7800BFF1-6EAE-4D8F-82F2-056FB41E014F}" dt="2025-02-06T17:44:31.084" v="53"/>
          <ac:picMkLst>
            <pc:docMk/>
            <pc:sldMk cId="1959249856" sldId="286"/>
            <ac:picMk id="4" creationId="{C2E786C0-4118-235E-5BEB-9B17095937E9}"/>
          </ac:picMkLst>
        </pc:picChg>
      </pc:sldChg>
      <pc:sldChg chg="addSp delSp modSp mod">
        <pc:chgData name="Neemias Informatica Lima" userId="b77af7bd85500281" providerId="LiveId" clId="{7800BFF1-6EAE-4D8F-82F2-056FB41E014F}" dt="2025-02-06T17:57:25.108" v="218" actId="20577"/>
        <pc:sldMkLst>
          <pc:docMk/>
          <pc:sldMk cId="2857006406" sldId="287"/>
        </pc:sldMkLst>
        <pc:spChg chg="add mod">
          <ac:chgData name="Neemias Informatica Lima" userId="b77af7bd85500281" providerId="LiveId" clId="{7800BFF1-6EAE-4D8F-82F2-056FB41E014F}" dt="2025-02-06T17:44:55.743" v="59"/>
          <ac:spMkLst>
            <pc:docMk/>
            <pc:sldMk cId="2857006406" sldId="287"/>
            <ac:spMk id="2" creationId="{D969A3C9-EA87-EDA4-6820-B9E2B9628145}"/>
          </ac:spMkLst>
        </pc:spChg>
        <pc:spChg chg="add mod">
          <ac:chgData name="Neemias Informatica Lima" userId="b77af7bd85500281" providerId="LiveId" clId="{7800BFF1-6EAE-4D8F-82F2-056FB41E014F}" dt="2025-02-06T17:44:55.743" v="59"/>
          <ac:spMkLst>
            <pc:docMk/>
            <pc:sldMk cId="2857006406" sldId="287"/>
            <ac:spMk id="3" creationId="{A655B5D1-019B-3A1B-F751-C9DA53814C34}"/>
          </ac:spMkLst>
        </pc:spChg>
        <pc:spChg chg="mod">
          <ac:chgData name="Neemias Informatica Lima" userId="b77af7bd85500281" providerId="LiveId" clId="{7800BFF1-6EAE-4D8F-82F2-056FB41E014F}" dt="2025-02-06T17:57:25.108" v="218" actId="20577"/>
          <ac:spMkLst>
            <pc:docMk/>
            <pc:sldMk cId="2857006406" sldId="287"/>
            <ac:spMk id="16" creationId="{28D68641-D640-4BD7-9D5B-B3803DCCF9B3}"/>
          </ac:spMkLst>
        </pc:spChg>
        <pc:picChg chg="add mod">
          <ac:chgData name="Neemias Informatica Lima" userId="b77af7bd85500281" providerId="LiveId" clId="{7800BFF1-6EAE-4D8F-82F2-056FB41E014F}" dt="2025-02-06T17:44:55.743" v="59"/>
          <ac:picMkLst>
            <pc:docMk/>
            <pc:sldMk cId="2857006406" sldId="287"/>
            <ac:picMk id="4" creationId="{3F282659-9364-E687-F859-5FFCFA9FD224}"/>
          </ac:picMkLst>
        </pc:picChg>
      </pc:sldChg>
      <pc:sldChg chg="addSp delSp modSp mod">
        <pc:chgData name="Neemias Informatica Lima" userId="b77af7bd85500281" providerId="LiveId" clId="{7800BFF1-6EAE-4D8F-82F2-056FB41E014F}" dt="2025-02-06T18:02:36.381" v="223" actId="20577"/>
        <pc:sldMkLst>
          <pc:docMk/>
          <pc:sldMk cId="2630436816" sldId="288"/>
        </pc:sldMkLst>
        <pc:spChg chg="add mod">
          <ac:chgData name="Neemias Informatica Lima" userId="b77af7bd85500281" providerId="LiveId" clId="{7800BFF1-6EAE-4D8F-82F2-056FB41E014F}" dt="2025-02-06T17:43:34.196" v="37"/>
          <ac:spMkLst>
            <pc:docMk/>
            <pc:sldMk cId="2630436816" sldId="288"/>
            <ac:spMk id="5" creationId="{CE8FB4D9-3472-0C84-54A7-494B1765167F}"/>
          </ac:spMkLst>
        </pc:spChg>
        <pc:spChg chg="add mod">
          <ac:chgData name="Neemias Informatica Lima" userId="b77af7bd85500281" providerId="LiveId" clId="{7800BFF1-6EAE-4D8F-82F2-056FB41E014F}" dt="2025-02-06T17:43:34.196" v="37"/>
          <ac:spMkLst>
            <pc:docMk/>
            <pc:sldMk cId="2630436816" sldId="288"/>
            <ac:spMk id="6" creationId="{CA811EB1-EDCE-B423-9477-E5DA92EEBC31}"/>
          </ac:spMkLst>
        </pc:spChg>
        <pc:spChg chg="mod">
          <ac:chgData name="Neemias Informatica Lima" userId="b77af7bd85500281" providerId="LiveId" clId="{7800BFF1-6EAE-4D8F-82F2-056FB41E014F}" dt="2025-02-06T17:46:43.751" v="94"/>
          <ac:spMkLst>
            <pc:docMk/>
            <pc:sldMk cId="2630436816" sldId="288"/>
            <ac:spMk id="14" creationId="{00000000-0000-0000-0000-000000000000}"/>
          </ac:spMkLst>
        </pc:spChg>
        <pc:graphicFrameChg chg="mod">
          <ac:chgData name="Neemias Informatica Lima" userId="b77af7bd85500281" providerId="LiveId" clId="{7800BFF1-6EAE-4D8F-82F2-056FB41E014F}" dt="2025-02-06T18:02:36.381" v="223" actId="20577"/>
          <ac:graphicFrameMkLst>
            <pc:docMk/>
            <pc:sldMk cId="2630436816" sldId="288"/>
            <ac:graphicFrameMk id="11" creationId="{4CAB532F-3032-1305-E4A2-4F59C9A47543}"/>
          </ac:graphicFrameMkLst>
        </pc:graphicFrameChg>
        <pc:picChg chg="add mod">
          <ac:chgData name="Neemias Informatica Lima" userId="b77af7bd85500281" providerId="LiveId" clId="{7800BFF1-6EAE-4D8F-82F2-056FB41E014F}" dt="2025-02-06T17:43:34.196" v="37"/>
          <ac:picMkLst>
            <pc:docMk/>
            <pc:sldMk cId="2630436816" sldId="288"/>
            <ac:picMk id="7" creationId="{92B7ED73-BE20-B250-00AE-82DCE77931B7}"/>
          </ac:picMkLst>
        </pc:picChg>
      </pc:sldChg>
      <pc:sldChg chg="addSp delSp modSp mod">
        <pc:chgData name="Neemias Informatica Lima" userId="b77af7bd85500281" providerId="LiveId" clId="{7800BFF1-6EAE-4D8F-82F2-056FB41E014F}" dt="2025-02-08T16:51:43.204" v="225"/>
        <pc:sldMkLst>
          <pc:docMk/>
          <pc:sldMk cId="3032827026" sldId="289"/>
        </pc:sldMkLst>
        <pc:spChg chg="add mod">
          <ac:chgData name="Neemias Informatica Lima" userId="b77af7bd85500281" providerId="LiveId" clId="{7800BFF1-6EAE-4D8F-82F2-056FB41E014F}" dt="2025-02-06T17:43:56.584" v="43"/>
          <ac:spMkLst>
            <pc:docMk/>
            <pc:sldMk cId="3032827026" sldId="289"/>
            <ac:spMk id="6" creationId="{64A505D9-3411-2EB7-0C75-1455DFE6DBFD}"/>
          </ac:spMkLst>
        </pc:spChg>
        <pc:spChg chg="add mod">
          <ac:chgData name="Neemias Informatica Lima" userId="b77af7bd85500281" providerId="LiveId" clId="{7800BFF1-6EAE-4D8F-82F2-056FB41E014F}" dt="2025-02-06T17:43:56.584" v="43"/>
          <ac:spMkLst>
            <pc:docMk/>
            <pc:sldMk cId="3032827026" sldId="289"/>
            <ac:spMk id="7" creationId="{44029A3B-D7DB-2422-9EB5-CFDAB103F766}"/>
          </ac:spMkLst>
        </pc:spChg>
        <pc:spChg chg="mod">
          <ac:chgData name="Neemias Informatica Lima" userId="b77af7bd85500281" providerId="LiveId" clId="{7800BFF1-6EAE-4D8F-82F2-056FB41E014F}" dt="2025-02-06T17:49:46.910" v="121"/>
          <ac:spMkLst>
            <pc:docMk/>
            <pc:sldMk cId="3032827026" sldId="289"/>
            <ac:spMk id="12" creationId="{A64B78EF-EDA8-421A-88C9-45544BBCA9D1}"/>
          </ac:spMkLst>
        </pc:spChg>
        <pc:spChg chg="mod">
          <ac:chgData name="Neemias Informatica Lima" userId="b77af7bd85500281" providerId="LiveId" clId="{7800BFF1-6EAE-4D8F-82F2-056FB41E014F}" dt="2025-02-06T17:48:16.091" v="112"/>
          <ac:spMkLst>
            <pc:docMk/>
            <pc:sldMk cId="3032827026" sldId="289"/>
            <ac:spMk id="14" creationId="{00000000-0000-0000-0000-000000000000}"/>
          </ac:spMkLst>
        </pc:spChg>
        <pc:picChg chg="add mod">
          <ac:chgData name="Neemias Informatica Lima" userId="b77af7bd85500281" providerId="LiveId" clId="{7800BFF1-6EAE-4D8F-82F2-056FB41E014F}" dt="2025-02-08T16:51:43.204" v="225"/>
          <ac:picMkLst>
            <pc:docMk/>
            <pc:sldMk cId="3032827026" sldId="289"/>
            <ac:picMk id="2" creationId="{CE3ADC26-25C8-B94A-B470-9ACFBDC3C92A}"/>
          </ac:picMkLst>
        </pc:picChg>
        <pc:picChg chg="del">
          <ac:chgData name="Neemias Informatica Lima" userId="b77af7bd85500281" providerId="LiveId" clId="{7800BFF1-6EAE-4D8F-82F2-056FB41E014F}" dt="2025-02-08T16:51:42.822" v="224" actId="478"/>
          <ac:picMkLst>
            <pc:docMk/>
            <pc:sldMk cId="3032827026" sldId="289"/>
            <ac:picMk id="3" creationId="{3C37DD7D-ACD5-2082-0BA5-D8623C287CFA}"/>
          </ac:picMkLst>
        </pc:picChg>
        <pc:picChg chg="add mod">
          <ac:chgData name="Neemias Informatica Lima" userId="b77af7bd85500281" providerId="LiveId" clId="{7800BFF1-6EAE-4D8F-82F2-056FB41E014F}" dt="2025-02-06T17:43:56.584" v="43"/>
          <ac:picMkLst>
            <pc:docMk/>
            <pc:sldMk cId="3032827026" sldId="289"/>
            <ac:picMk id="8" creationId="{C2E0CB7D-8AED-1AC1-6D03-A838D8C72E82}"/>
          </ac:picMkLst>
        </pc:picChg>
      </pc:sldChg>
      <pc:sldChg chg="addSp delSp modSp mod">
        <pc:chgData name="Neemias Informatica Lima" userId="b77af7bd85500281" providerId="LiveId" clId="{7800BFF1-6EAE-4D8F-82F2-056FB41E014F}" dt="2025-02-06T17:51:18.421" v="142" actId="20577"/>
        <pc:sldMkLst>
          <pc:docMk/>
          <pc:sldMk cId="3772032319" sldId="290"/>
        </pc:sldMkLst>
        <pc:spChg chg="add mod">
          <ac:chgData name="Neemias Informatica Lima" userId="b77af7bd85500281" providerId="LiveId" clId="{7800BFF1-6EAE-4D8F-82F2-056FB41E014F}" dt="2025-02-06T17:44:10.738" v="47"/>
          <ac:spMkLst>
            <pc:docMk/>
            <pc:sldMk cId="3772032319" sldId="290"/>
            <ac:spMk id="2" creationId="{B49FB4AB-71AB-E63B-061D-8BBCCE89328B}"/>
          </ac:spMkLst>
        </pc:spChg>
        <pc:spChg chg="add mod">
          <ac:chgData name="Neemias Informatica Lima" userId="b77af7bd85500281" providerId="LiveId" clId="{7800BFF1-6EAE-4D8F-82F2-056FB41E014F}" dt="2025-02-06T17:44:10.738" v="47"/>
          <ac:spMkLst>
            <pc:docMk/>
            <pc:sldMk cId="3772032319" sldId="290"/>
            <ac:spMk id="3" creationId="{C20D95B5-B5DE-4201-797C-ECD5F23EBF84}"/>
          </ac:spMkLst>
        </pc:spChg>
        <pc:spChg chg="mod">
          <ac:chgData name="Neemias Informatica Lima" userId="b77af7bd85500281" providerId="LiveId" clId="{7800BFF1-6EAE-4D8F-82F2-056FB41E014F}" dt="2025-02-06T17:51:18.421" v="142" actId="20577"/>
          <ac:spMkLst>
            <pc:docMk/>
            <pc:sldMk cId="3772032319" sldId="290"/>
            <ac:spMk id="12" creationId="{8D5A143D-15FB-4DFE-B0EC-FEEB77A92B2C}"/>
          </ac:spMkLst>
        </pc:spChg>
        <pc:spChg chg="mod">
          <ac:chgData name="Neemias Informatica Lima" userId="b77af7bd85500281" providerId="LiveId" clId="{7800BFF1-6EAE-4D8F-82F2-056FB41E014F}" dt="2025-02-06T17:50:05.219" v="129"/>
          <ac:spMkLst>
            <pc:docMk/>
            <pc:sldMk cId="3772032319" sldId="290"/>
            <ac:spMk id="14" creationId="{00000000-0000-0000-0000-000000000000}"/>
          </ac:spMkLst>
        </pc:spChg>
        <pc:picChg chg="add mod">
          <ac:chgData name="Neemias Informatica Lima" userId="b77af7bd85500281" providerId="LiveId" clId="{7800BFF1-6EAE-4D8F-82F2-056FB41E014F}" dt="2025-02-06T17:44:10.738" v="47"/>
          <ac:picMkLst>
            <pc:docMk/>
            <pc:sldMk cId="3772032319" sldId="290"/>
            <ac:picMk id="4" creationId="{7EF13F7D-BBB2-D6A3-0A24-677F5A596994}"/>
          </ac:picMkLst>
        </pc:picChg>
      </pc:sldChg>
      <pc:sldChg chg="addSp delSp modSp mod">
        <pc:chgData name="Neemias Informatica Lima" userId="b77af7bd85500281" providerId="LiveId" clId="{7800BFF1-6EAE-4D8F-82F2-056FB41E014F}" dt="2025-02-06T17:54:55.145" v="184" actId="313"/>
        <pc:sldMkLst>
          <pc:docMk/>
          <pc:sldMk cId="1768216317" sldId="291"/>
        </pc:sldMkLst>
        <pc:spChg chg="add mod">
          <ac:chgData name="Neemias Informatica Lima" userId="b77af7bd85500281" providerId="LiveId" clId="{7800BFF1-6EAE-4D8F-82F2-056FB41E014F}" dt="2025-02-06T17:44:25.132" v="51"/>
          <ac:spMkLst>
            <pc:docMk/>
            <pc:sldMk cId="1768216317" sldId="291"/>
            <ac:spMk id="2" creationId="{A227D249-199C-08D4-B887-3BF2A886476B}"/>
          </ac:spMkLst>
        </pc:spChg>
        <pc:spChg chg="add mod">
          <ac:chgData name="Neemias Informatica Lima" userId="b77af7bd85500281" providerId="LiveId" clId="{7800BFF1-6EAE-4D8F-82F2-056FB41E014F}" dt="2025-02-06T17:44:25.132" v="51"/>
          <ac:spMkLst>
            <pc:docMk/>
            <pc:sldMk cId="1768216317" sldId="291"/>
            <ac:spMk id="3" creationId="{254AFFAE-EA47-4809-989A-B899542BBF1B}"/>
          </ac:spMkLst>
        </pc:spChg>
        <pc:spChg chg="mod">
          <ac:chgData name="Neemias Informatica Lima" userId="b77af7bd85500281" providerId="LiveId" clId="{7800BFF1-6EAE-4D8F-82F2-056FB41E014F}" dt="2025-02-06T17:54:55.145" v="184" actId="313"/>
          <ac:spMkLst>
            <pc:docMk/>
            <pc:sldMk cId="1768216317" sldId="291"/>
            <ac:spMk id="12" creationId="{FD5EC092-AC81-4728-9A45-4C4BB5B95C65}"/>
          </ac:spMkLst>
        </pc:spChg>
        <pc:spChg chg="mod">
          <ac:chgData name="Neemias Informatica Lima" userId="b77af7bd85500281" providerId="LiveId" clId="{7800BFF1-6EAE-4D8F-82F2-056FB41E014F}" dt="2025-02-06T17:52:42.187" v="152"/>
          <ac:spMkLst>
            <pc:docMk/>
            <pc:sldMk cId="1768216317" sldId="291"/>
            <ac:spMk id="14" creationId="{00000000-0000-0000-0000-000000000000}"/>
          </ac:spMkLst>
        </pc:spChg>
        <pc:picChg chg="add mod">
          <ac:chgData name="Neemias Informatica Lima" userId="b77af7bd85500281" providerId="LiveId" clId="{7800BFF1-6EAE-4D8F-82F2-056FB41E014F}" dt="2025-02-06T17:44:25.132" v="51"/>
          <ac:picMkLst>
            <pc:docMk/>
            <pc:sldMk cId="1768216317" sldId="291"/>
            <ac:picMk id="4" creationId="{AE8259FF-598A-36D8-23C3-3D8353FA073A}"/>
          </ac:picMkLst>
        </pc:picChg>
      </pc:sldChg>
      <pc:sldChg chg="addSp delSp modSp mod">
        <pc:chgData name="Neemias Informatica Lima" userId="b77af7bd85500281" providerId="LiveId" clId="{7800BFF1-6EAE-4D8F-82F2-056FB41E014F}" dt="2025-02-06T18:01:56.847" v="219" actId="20577"/>
        <pc:sldMkLst>
          <pc:docMk/>
          <pc:sldMk cId="3757265641" sldId="292"/>
        </pc:sldMkLst>
        <pc:spChg chg="add mod">
          <ac:chgData name="Neemias Informatica Lima" userId="b77af7bd85500281" providerId="LiveId" clId="{7800BFF1-6EAE-4D8F-82F2-056FB41E014F}" dt="2025-02-06T17:44:38.120" v="55"/>
          <ac:spMkLst>
            <pc:docMk/>
            <pc:sldMk cId="3757265641" sldId="292"/>
            <ac:spMk id="2" creationId="{279304E8-47FF-2290-B629-D438F304D9A8}"/>
          </ac:spMkLst>
        </pc:spChg>
        <pc:spChg chg="add mod">
          <ac:chgData name="Neemias Informatica Lima" userId="b77af7bd85500281" providerId="LiveId" clId="{7800BFF1-6EAE-4D8F-82F2-056FB41E014F}" dt="2025-02-06T17:44:38.120" v="55"/>
          <ac:spMkLst>
            <pc:docMk/>
            <pc:sldMk cId="3757265641" sldId="292"/>
            <ac:spMk id="3" creationId="{F81A5611-8C28-A2BD-F82F-7B7FBDC48A94}"/>
          </ac:spMkLst>
        </pc:spChg>
        <pc:spChg chg="mod">
          <ac:chgData name="Neemias Informatica Lima" userId="b77af7bd85500281" providerId="LiveId" clId="{7800BFF1-6EAE-4D8F-82F2-056FB41E014F}" dt="2025-02-06T18:01:56.847" v="219" actId="20577"/>
          <ac:spMkLst>
            <pc:docMk/>
            <pc:sldMk cId="3757265641" sldId="292"/>
            <ac:spMk id="12" creationId="{1EC42BAA-B890-43DD-B4F0-9AB5685AF2FE}"/>
          </ac:spMkLst>
        </pc:spChg>
        <pc:spChg chg="mod">
          <ac:chgData name="Neemias Informatica Lima" userId="b77af7bd85500281" providerId="LiveId" clId="{7800BFF1-6EAE-4D8F-82F2-056FB41E014F}" dt="2025-02-06T17:55:50.077" v="192"/>
          <ac:spMkLst>
            <pc:docMk/>
            <pc:sldMk cId="3757265641" sldId="292"/>
            <ac:spMk id="14" creationId="{00000000-0000-0000-0000-000000000000}"/>
          </ac:spMkLst>
        </pc:spChg>
        <pc:picChg chg="add mod">
          <ac:chgData name="Neemias Informatica Lima" userId="b77af7bd85500281" providerId="LiveId" clId="{7800BFF1-6EAE-4D8F-82F2-056FB41E014F}" dt="2025-02-06T17:44:38.120" v="55"/>
          <ac:picMkLst>
            <pc:docMk/>
            <pc:sldMk cId="3757265641" sldId="292"/>
            <ac:picMk id="4" creationId="{78DC13A1-DB6E-75B0-88B1-B1E7B1F76163}"/>
          </ac:picMkLst>
        </pc:picChg>
      </pc:sldChg>
      <pc:sldChg chg="addSp delSp modSp mod">
        <pc:chgData name="Neemias Informatica Lima" userId="b77af7bd85500281" providerId="LiveId" clId="{7800BFF1-6EAE-4D8F-82F2-056FB41E014F}" dt="2025-02-06T17:56:53.643" v="207" actId="313"/>
        <pc:sldMkLst>
          <pc:docMk/>
          <pc:sldMk cId="3114938747" sldId="293"/>
        </pc:sldMkLst>
        <pc:spChg chg="add mod">
          <ac:chgData name="Neemias Informatica Lima" userId="b77af7bd85500281" providerId="LiveId" clId="{7800BFF1-6EAE-4D8F-82F2-056FB41E014F}" dt="2025-02-06T17:44:45.310" v="57"/>
          <ac:spMkLst>
            <pc:docMk/>
            <pc:sldMk cId="3114938747" sldId="293"/>
            <ac:spMk id="2" creationId="{7B672475-20BF-B884-1EE6-76B64DEE5C1F}"/>
          </ac:spMkLst>
        </pc:spChg>
        <pc:spChg chg="add mod">
          <ac:chgData name="Neemias Informatica Lima" userId="b77af7bd85500281" providerId="LiveId" clId="{7800BFF1-6EAE-4D8F-82F2-056FB41E014F}" dt="2025-02-06T17:44:45.310" v="57"/>
          <ac:spMkLst>
            <pc:docMk/>
            <pc:sldMk cId="3114938747" sldId="293"/>
            <ac:spMk id="3" creationId="{367E0ACA-E2E8-2785-A558-95C433146E8C}"/>
          </ac:spMkLst>
        </pc:spChg>
        <pc:spChg chg="mod">
          <ac:chgData name="Neemias Informatica Lima" userId="b77af7bd85500281" providerId="LiveId" clId="{7800BFF1-6EAE-4D8F-82F2-056FB41E014F}" dt="2025-02-06T17:56:53.643" v="207" actId="313"/>
          <ac:spMkLst>
            <pc:docMk/>
            <pc:sldMk cId="3114938747" sldId="293"/>
            <ac:spMk id="16" creationId="{CFC8B9D9-C6ED-4706-A104-65D118A5B7F9}"/>
          </ac:spMkLst>
        </pc:spChg>
        <pc:picChg chg="add mod">
          <ac:chgData name="Neemias Informatica Lima" userId="b77af7bd85500281" providerId="LiveId" clId="{7800BFF1-6EAE-4D8F-82F2-056FB41E014F}" dt="2025-02-06T17:44:45.310" v="57"/>
          <ac:picMkLst>
            <pc:docMk/>
            <pc:sldMk cId="3114938747" sldId="293"/>
            <ac:picMk id="4" creationId="{15D651D8-ED6D-DDEA-5BFB-9EBA02602E8E}"/>
          </ac:picMkLst>
        </pc:picChg>
      </pc:sldChg>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sldChg chg="addSp delSp modSp mod">
        <pc:chgData name="Neemias Informatica Lima" userId="b77af7bd85500281" providerId="LiveId" clId="{4CD2CD9C-24F5-4144-96B8-6F849555065D}" dt="2024-08-21T09:53:52.557" v="52" actId="1076"/>
        <pc:sldMkLst>
          <pc:docMk/>
          <pc:sldMk cId="2232331225" sldId="280"/>
        </pc:sldMkLst>
      </pc:sldChg>
      <pc:sldChg chg="addSp delSp modSp mod">
        <pc:chgData name="Neemias Informatica Lima" userId="b77af7bd85500281" providerId="LiveId" clId="{4CD2CD9C-24F5-4144-96B8-6F849555065D}" dt="2024-08-21T11:26:40.594" v="129" actId="6549"/>
        <pc:sldMkLst>
          <pc:docMk/>
          <pc:sldMk cId="2103443556" sldId="281"/>
        </pc:sldMkLst>
      </pc:sldChg>
      <pc:sldChg chg="addSp delSp modSp mod">
        <pc:chgData name="Neemias Informatica Lima" userId="b77af7bd85500281" providerId="LiveId" clId="{4CD2CD9C-24F5-4144-96B8-6F849555065D}" dt="2024-08-21T11:29:23.221" v="163" actId="6549"/>
        <pc:sldMkLst>
          <pc:docMk/>
          <pc:sldMk cId="3683219421" sldId="282"/>
        </pc:sldMkLst>
      </pc:sldChg>
      <pc:sldChg chg="addSp delSp modSp mod">
        <pc:chgData name="Neemias Informatica Lima" userId="b77af7bd85500281" providerId="LiveId" clId="{4CD2CD9C-24F5-4144-96B8-6F849555065D}" dt="2024-08-21T11:31:34.604" v="191" actId="20577"/>
        <pc:sldMkLst>
          <pc:docMk/>
          <pc:sldMk cId="3902406419" sldId="283"/>
        </pc:sldMkLst>
      </pc:sldChg>
      <pc:sldChg chg="addSp delSp modSp mod">
        <pc:chgData name="Neemias Informatica Lima" userId="b77af7bd85500281" providerId="LiveId" clId="{4CD2CD9C-24F5-4144-96B8-6F849555065D}" dt="2024-08-21T11:35:01.454" v="232" actId="313"/>
        <pc:sldMkLst>
          <pc:docMk/>
          <pc:sldMk cId="2424059023" sldId="284"/>
        </pc:sldMkLst>
      </pc:sldChg>
      <pc:sldChg chg="addSp delSp modSp mod">
        <pc:chgData name="Neemias Informatica Lima" userId="b77af7bd85500281" providerId="LiveId" clId="{4CD2CD9C-24F5-4144-96B8-6F849555065D}" dt="2024-08-21T12:00:52.496" v="322" actId="20577"/>
        <pc:sldMkLst>
          <pc:docMk/>
          <pc:sldMk cId="1959249856" sldId="286"/>
        </pc:sldMkLst>
      </pc:sldChg>
      <pc:sldChg chg="addSp delSp modSp mod">
        <pc:chgData name="Neemias Informatica Lima" userId="b77af7bd85500281" providerId="LiveId" clId="{4CD2CD9C-24F5-4144-96B8-6F849555065D}" dt="2024-08-21T12:04:20.383" v="346" actId="20577"/>
        <pc:sldMkLst>
          <pc:docMk/>
          <pc:sldMk cId="2857006406" sldId="287"/>
        </pc:sldMkLst>
      </pc:sldChg>
      <pc:sldChg chg="addSp delSp modSp mod">
        <pc:chgData name="Neemias Informatica Lima" userId="b77af7bd85500281" providerId="LiveId" clId="{4CD2CD9C-24F5-4144-96B8-6F849555065D}" dt="2024-08-21T11:28:47.002" v="154" actId="20577"/>
        <pc:sldMkLst>
          <pc:docMk/>
          <pc:sldMk cId="2630436816" sldId="288"/>
        </pc:sldMkLst>
      </pc:sldChg>
      <pc:sldChg chg="addSp delSp modSp mod">
        <pc:chgData name="Neemias Informatica Lima" userId="b77af7bd85500281" providerId="LiveId" clId="{4CD2CD9C-24F5-4144-96B8-6F849555065D}" dt="2024-08-21T11:33:22.644" v="196"/>
        <pc:sldMkLst>
          <pc:docMk/>
          <pc:sldMk cId="3032827026" sldId="289"/>
        </pc:sldMkLst>
      </pc:sldChg>
      <pc:sldChg chg="addSp delSp modSp mod">
        <pc:chgData name="Neemias Informatica Lima" userId="b77af7bd85500281" providerId="LiveId" clId="{4CD2CD9C-24F5-4144-96B8-6F849555065D}" dt="2024-08-21T12:04:34.443" v="347" actId="313"/>
        <pc:sldMkLst>
          <pc:docMk/>
          <pc:sldMk cId="3757265641" sldId="292"/>
        </pc:sldMkLst>
      </pc:sldChg>
      <pc:sldChg chg="addSp delSp modSp mod">
        <pc:chgData name="Neemias Informatica Lima" userId="b77af7bd85500281" providerId="LiveId" clId="{4CD2CD9C-24F5-4144-96B8-6F849555065D}" dt="2024-08-21T12:03:51.470" v="333"/>
        <pc:sldMkLst>
          <pc:docMk/>
          <pc:sldMk cId="3114938747" sldId="293"/>
        </pc:sldMkLst>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ldChg>
      <pc:sldChg chg="addSp delSp modSp mod">
        <pc:chgData name="Neemias Informatica Lima" userId="b77af7bd85500281" providerId="LiveId" clId="{16213AEF-5566-48D8-AF15-94866D1F301A}" dt="2023-11-07T20:24:21.435" v="142" actId="20577"/>
        <pc:sldMkLst>
          <pc:docMk/>
          <pc:sldMk cId="2103443556" sldId="281"/>
        </pc:sldMkLst>
      </pc:sldChg>
      <pc:sldChg chg="addSp delSp modSp mod">
        <pc:chgData name="Neemias Informatica Lima" userId="b77af7bd85500281" providerId="LiveId" clId="{16213AEF-5566-48D8-AF15-94866D1F301A}" dt="2023-11-07T20:35:19.125" v="341" actId="20577"/>
        <pc:sldMkLst>
          <pc:docMk/>
          <pc:sldMk cId="3683219421" sldId="282"/>
        </pc:sldMkLst>
      </pc:sldChg>
      <pc:sldChg chg="addSp delSp modSp mod">
        <pc:chgData name="Neemias Informatica Lima" userId="b77af7bd85500281" providerId="LiveId" clId="{16213AEF-5566-48D8-AF15-94866D1F301A}" dt="2023-11-07T20:26:59.041" v="187" actId="6549"/>
        <pc:sldMkLst>
          <pc:docMk/>
          <pc:sldMk cId="3902406419" sldId="283"/>
        </pc:sldMkLst>
      </pc:sldChg>
      <pc:sldChg chg="addSp delSp modSp mod">
        <pc:chgData name="Neemias Informatica Lima" userId="b77af7bd85500281" providerId="LiveId" clId="{16213AEF-5566-48D8-AF15-94866D1F301A}" dt="2023-11-07T20:29:13.335" v="223" actId="6549"/>
        <pc:sldMkLst>
          <pc:docMk/>
          <pc:sldMk cId="2424059023" sldId="284"/>
        </pc:sldMkLst>
      </pc:sldChg>
      <pc:sldChg chg="addSp delSp modSp mod">
        <pc:chgData name="Neemias Informatica Lima" userId="b77af7bd85500281" providerId="LiveId" clId="{16213AEF-5566-48D8-AF15-94866D1F301A}" dt="2023-11-07T20:31:19.475" v="267" actId="20577"/>
        <pc:sldMkLst>
          <pc:docMk/>
          <pc:sldMk cId="2241968852" sldId="285"/>
        </pc:sldMkLst>
      </pc:sldChg>
      <pc:sldChg chg="addSp delSp modSp mod">
        <pc:chgData name="Neemias Informatica Lima" userId="b77af7bd85500281" providerId="LiveId" clId="{16213AEF-5566-48D8-AF15-94866D1F301A}" dt="2023-11-07T20:25:38.161" v="165" actId="20577"/>
        <pc:sldMkLst>
          <pc:docMk/>
          <pc:sldMk cId="2630436816" sldId="288"/>
        </pc:sldMkLst>
      </pc:sldChg>
      <pc:sldChg chg="addSp delSp modSp mod">
        <pc:chgData name="Neemias Informatica Lima" userId="b77af7bd85500281" providerId="LiveId" clId="{16213AEF-5566-48D8-AF15-94866D1F301A}" dt="2023-11-07T20:28:30.223" v="207" actId="6549"/>
        <pc:sldMkLst>
          <pc:docMk/>
          <pc:sldMk cId="3032827026" sldId="289"/>
        </pc:sldMkLst>
      </pc:sldChg>
      <pc:sldChg chg="addSp delSp modSp mod">
        <pc:chgData name="Neemias Informatica Lima" userId="b77af7bd85500281" providerId="LiveId" clId="{16213AEF-5566-48D8-AF15-94866D1F301A}" dt="2023-11-07T20:30:33.398" v="243" actId="6549"/>
        <pc:sldMkLst>
          <pc:docMk/>
          <pc:sldMk cId="3772032319" sldId="290"/>
        </pc:sldMkLst>
      </pc:sldChg>
      <pc:sldChg chg="addSp delSp modSp mod">
        <pc:chgData name="Neemias Informatica Lima" userId="b77af7bd85500281" providerId="LiveId" clId="{16213AEF-5566-48D8-AF15-94866D1F301A}" dt="2023-11-07T20:32:10.873" v="280" actId="313"/>
        <pc:sldMkLst>
          <pc:docMk/>
          <pc:sldMk cId="1768216317" sldId="291"/>
        </pc:sldMkLst>
      </pc:sldChg>
    </pc:docChg>
  </pc:docChgLst>
  <pc:docChgLst>
    <pc:chgData name="Neemias Informatica Lima" userId="b77af7bd85500281" providerId="LiveId" clId="{6E979F34-F177-4ACC-BB9F-8EC283135287}"/>
    <pc:docChg chg="undo redo custSel modSld">
      <pc:chgData name="Neemias Informatica Lima" userId="b77af7bd85500281" providerId="LiveId" clId="{6E979F34-F177-4ACC-BB9F-8EC283135287}" dt="2025-02-04T00:03:28.653" v="247" actId="6549"/>
      <pc:docMkLst>
        <pc:docMk/>
      </pc:docMkLst>
      <pc:sldChg chg="addSp delSp modSp mod">
        <pc:chgData name="Neemias Informatica Lima" userId="b77af7bd85500281" providerId="LiveId" clId="{6E979F34-F177-4ACC-BB9F-8EC283135287}" dt="2025-02-03T23:50:28.166" v="119"/>
        <pc:sldMkLst>
          <pc:docMk/>
          <pc:sldMk cId="2103443556" sldId="281"/>
        </pc:sldMkLst>
        <pc:spChg chg="mod">
          <ac:chgData name="Neemias Informatica Lima" userId="b77af7bd85500281" providerId="LiveId" clId="{6E979F34-F177-4ACC-BB9F-8EC283135287}" dt="2025-02-03T23:48:42.773" v="96" actId="20577"/>
          <ac:spMkLst>
            <pc:docMk/>
            <pc:sldMk cId="2103443556" sldId="281"/>
            <ac:spMk id="8" creationId="{00000000-0000-0000-0000-000000000000}"/>
          </ac:spMkLst>
        </pc:spChg>
        <pc:spChg chg="mod">
          <ac:chgData name="Neemias Informatica Lima" userId="b77af7bd85500281" providerId="LiveId" clId="{6E979F34-F177-4ACC-BB9F-8EC283135287}" dt="2025-02-03T23:49:50.276" v="110" actId="20577"/>
          <ac:spMkLst>
            <pc:docMk/>
            <pc:sldMk cId="2103443556" sldId="281"/>
            <ac:spMk id="11" creationId="{00000000-0000-0000-0000-000000000000}"/>
          </ac:spMkLst>
        </pc:spChg>
        <pc:spChg chg="mod">
          <ac:chgData name="Neemias Informatica Lima" userId="b77af7bd85500281" providerId="LiveId" clId="{6E979F34-F177-4ACC-BB9F-8EC283135287}" dt="2025-02-03T23:50:28.166" v="119"/>
          <ac:spMkLst>
            <pc:docMk/>
            <pc:sldMk cId="2103443556" sldId="281"/>
            <ac:spMk id="18" creationId="{00000000-0000-0000-0000-000000000000}"/>
          </ac:spMkLst>
        </pc:spChg>
      </pc:sldChg>
      <pc:sldChg chg="addSp delSp modSp mod">
        <pc:chgData name="Neemias Informatica Lima" userId="b77af7bd85500281" providerId="LiveId" clId="{6E979F34-F177-4ACC-BB9F-8EC283135287}" dt="2025-02-03T23:54:56.523" v="147" actId="20577"/>
        <pc:sldMkLst>
          <pc:docMk/>
          <pc:sldMk cId="3683219421" sldId="282"/>
        </pc:sldMkLst>
        <pc:spChg chg="mod">
          <ac:chgData name="Neemias Informatica Lima" userId="b77af7bd85500281" providerId="LiveId" clId="{6E979F34-F177-4ACC-BB9F-8EC283135287}" dt="2025-02-03T23:54:17.407" v="141"/>
          <ac:spMkLst>
            <pc:docMk/>
            <pc:sldMk cId="3683219421" sldId="282"/>
            <ac:spMk id="12" creationId="{00000000-0000-0000-0000-000000000000}"/>
          </ac:spMkLst>
        </pc:spChg>
        <pc:spChg chg="mod">
          <ac:chgData name="Neemias Informatica Lima" userId="b77af7bd85500281" providerId="LiveId" clId="{6E979F34-F177-4ACC-BB9F-8EC283135287}" dt="2025-02-03T23:54:56.523" v="147" actId="20577"/>
          <ac:spMkLst>
            <pc:docMk/>
            <pc:sldMk cId="3683219421" sldId="282"/>
            <ac:spMk id="14" creationId="{00000000-0000-0000-0000-000000000000}"/>
          </ac:spMkLst>
        </pc:spChg>
      </pc:sldChg>
      <pc:sldChg chg="addSp delSp modSp mod">
        <pc:chgData name="Neemias Informatica Lima" userId="b77af7bd85500281" providerId="LiveId" clId="{6E979F34-F177-4ACC-BB9F-8EC283135287}" dt="2025-02-03T23:54:50.530" v="144" actId="20577"/>
        <pc:sldMkLst>
          <pc:docMk/>
          <pc:sldMk cId="2630436816" sldId="288"/>
        </pc:sldMkLst>
        <pc:spChg chg="mod">
          <ac:chgData name="Neemias Informatica Lima" userId="b77af7bd85500281" providerId="LiveId" clId="{6E979F34-F177-4ACC-BB9F-8EC283135287}" dt="2025-02-03T23:54:50.530" v="144" actId="20577"/>
          <ac:spMkLst>
            <pc:docMk/>
            <pc:sldMk cId="2630436816" sldId="288"/>
            <ac:spMk id="14" creationId="{00000000-0000-0000-0000-000000000000}"/>
          </ac:spMkLst>
        </pc:spChg>
        <pc:graphicFrameChg chg="mod">
          <ac:chgData name="Neemias Informatica Lima" userId="b77af7bd85500281" providerId="LiveId" clId="{6E979F34-F177-4ACC-BB9F-8EC283135287}" dt="2025-02-03T23:49:37.163" v="108" actId="20577"/>
          <ac:graphicFrameMkLst>
            <pc:docMk/>
            <pc:sldMk cId="2630436816" sldId="288"/>
            <ac:graphicFrameMk id="11" creationId="{4CAB532F-3032-1305-E4A2-4F59C9A47543}"/>
          </ac:graphicFrameMkLst>
        </pc:graphicFrameChg>
      </pc:sldChg>
    </pc:docChg>
  </pc:docChgLst>
  <pc:docChgLst>
    <pc:chgData name="Neemias Informatica Lima" userId="b77af7bd85500281" providerId="LiveId" clId="{23692948-073E-4999-9247-2E5082C9BE2D}"/>
    <pc:docChg chg="undo redo custSel modSld">
      <pc:chgData name="Neemias Informatica Lima" userId="b77af7bd85500281" providerId="LiveId" clId="{23692948-073E-4999-9247-2E5082C9BE2D}" dt="2025-01-30T10:56:18.778" v="261" actId="26606"/>
      <pc:docMkLst>
        <pc:docMk/>
      </pc:docMkLst>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docChg>
  </pc:docChgLst>
  <pc:docChgLst>
    <pc:chgData name="Neemias Informatica Lima" userId="b77af7bd85500281" providerId="LiveId" clId="{2535BA73-51C6-4271-BC9F-D3B1D250262C}"/>
    <pc:docChg chg="undo redo custSel modSld">
      <pc:chgData name="Neemias Informatica Lima" userId="b77af7bd85500281" providerId="LiveId" clId="{2535BA73-51C6-4271-BC9F-D3B1D250262C}" dt="2025-02-04T21:09:51.896" v="268" actId="6549"/>
      <pc:docMkLst>
        <pc:docMk/>
      </pc:docMkLst>
    </pc:docChg>
  </pc:docChgLst>
  <pc:docChgLst>
    <pc:chgData name="Neemias Informatica Lima" userId="b77af7bd85500281" providerId="LiveId" clId="{920A78BE-2E50-421E-BA67-29443AFEB3A2}"/>
    <pc:docChg chg="undo redo custSel modSld">
      <pc:chgData name="Neemias Informatica Lima" userId="b77af7bd85500281" providerId="LiveId" clId="{920A78BE-2E50-421E-BA67-29443AFEB3A2}" dt="2024-11-08T20:36:06.570" v="328" actId="6549"/>
      <pc:docMkLst>
        <pc:docMk/>
      </pc:docMkLst>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1. Leia Isaías 6:6-8. Isaías sabia que 0 pecado destrói, pois 0 salário do pecado é a morte. No entanto, em vez de nos abandonar às consequências do pecado, um Deus de amor nos atrai para Si. Qual foi 0 resultado do encontro de Isaías com Deus? Por que ele é importante?</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Somente depois de saber que seu pecado estava purificado, Isaías disse: "Eis-me aqui, envia-me a mim.’’ Purificados pelo sangue de Jesus, podemos responder como Isaías?</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2. Leia Gênesis 3:21-24. Qual era a tarefa dos querubins? E por quê?</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Quando a Bíblia diz que Deus “colocou" querubins a leste do Éden (</a:t>
          </a:r>
          <a:r>
            <a:rPr lang="pt-BR" dirty="0" err="1"/>
            <a:t>Gn</a:t>
          </a:r>
          <a:r>
            <a:rPr lang="pt-BR" dirty="0"/>
            <a:t> 3:24), o termo hebraico é </a:t>
          </a:r>
          <a:r>
            <a:rPr lang="pt-BR" dirty="0" err="1"/>
            <a:t>thakan</a:t>
          </a:r>
          <a:r>
            <a:rPr lang="pt-BR" dirty="0"/>
            <a:t>, de onde vem a palavra traduzida como “tabernáculo” (</a:t>
          </a:r>
          <a:r>
            <a:rPr lang="pt-BR" dirty="0" err="1"/>
            <a:t>Êx</a:t>
          </a:r>
          <a:r>
            <a:rPr lang="pt-BR" dirty="0"/>
            <a:t> 25:9; </a:t>
          </a:r>
          <a:r>
            <a:rPr lang="pt-BR" dirty="0" err="1"/>
            <a:t>Nm</a:t>
          </a:r>
          <a:r>
            <a:rPr lang="pt-BR" dirty="0"/>
            <a:t> 3:26).</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3. Leia Ezequiel 1:4-14. Que semelhanças existem entre essa passagem e as cenas descritas em Isaías 6:1-6 e Apocalipse 4:1-11?</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“Santo, santo, santo é 0 Senhor Deus, o Todo-Poderoso” (</a:t>
          </a:r>
          <a:r>
            <a:rPr lang="pt-BR" dirty="0" err="1"/>
            <a:t>Ap</a:t>
          </a:r>
          <a:r>
            <a:rPr lang="pt-BR" dirty="0"/>
            <a:t> 4:8). Como você se compara com a santidade vista pelos profetas? Qual é a sua necessidade do evangelho?</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4. Em cada um dos quatro lados do tabernáculo havia uma tribo guiando as demais.</a:t>
          </a:r>
        </a:p>
        <a:p>
          <a:r>
            <a:rPr lang="pt-BR" dirty="0"/>
            <a:t>De acordo com Números 2, quais eram essas quatro tribos?</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Números 2:3 (leste):</a:t>
          </a:r>
        </a:p>
        <a:p>
          <a:r>
            <a:rPr lang="pt-BR" dirty="0"/>
            <a:t>Números 2:10 (sul):</a:t>
          </a:r>
        </a:p>
        <a:p>
          <a:r>
            <a:rPr lang="pt-BR" dirty="0"/>
            <a:t>Números 2:18 (oeste): </a:t>
          </a:r>
        </a:p>
        <a:p>
          <a:r>
            <a:rPr lang="pt-BR" dirty="0"/>
            <a:t>Números 2:25 (norte):</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5. O que levou à queda de Lúcifer? Compare a queda de Lúcifer com a honra que os salvos recebem. </a:t>
          </a:r>
          <a:r>
            <a:rPr lang="pt-BR" dirty="0" err="1"/>
            <a:t>Ez</a:t>
          </a:r>
          <a:r>
            <a:rPr lang="pt-BR" dirty="0"/>
            <a:t> 28:11-17; </a:t>
          </a:r>
          <a:r>
            <a:rPr lang="pt-BR" dirty="0" err="1"/>
            <a:t>Is</a:t>
          </a:r>
          <a:r>
            <a:rPr lang="pt-BR" dirty="0"/>
            <a:t> 14:12-14; </a:t>
          </a:r>
          <a:r>
            <a:rPr lang="pt-BR" dirty="0" err="1"/>
            <a:t>Ap</a:t>
          </a:r>
          <a:r>
            <a:rPr lang="pt-BR" dirty="0"/>
            <a:t> 14:1-12</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Qual é nosso papel em contar aos outros 0 que Cristo fez por todos nós?</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custLinFactNeighborX="1889" custLinFactNeighborY="751">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1. Leia Isaías 6:6-8. Isaías sabia que 0 pecado destrói, pois 0 salário do pecado é a morte. No entanto, em vez de nos abandonar às consequências do pecado, um Deus de amor nos atrai para Si. Qual foi 0 resultado do encontro de Isaías com Deus? Por que ele é importante?</a:t>
          </a:r>
          <a:endParaRPr lang="en-US" sz="17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Somente depois de saber que seu pecado estava purificado, Isaías disse: "Eis-me aqui, envia-me a mim.’’ Purificados pelo sangue de Jesus, podemos responder como Isaías?</a:t>
          </a:r>
          <a:endParaRPr lang="en-US" sz="1700" kern="1200" dirty="0"/>
        </a:p>
      </dsp:txBody>
      <dsp:txXfrm>
        <a:off x="4716726" y="918894"/>
        <a:ext cx="3358396" cy="2085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t>2. Leia Gênesis 3:21-24. Qual era a tarefa dos querubins? E por quê?</a:t>
          </a:r>
          <a:endParaRPr lang="en-US" sz="19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t>Quando a Bíblia diz que Deus “colocou" querubins a leste do Éden (</a:t>
          </a:r>
          <a:r>
            <a:rPr lang="pt-BR" sz="1900" kern="1200" dirty="0" err="1"/>
            <a:t>Gn</a:t>
          </a:r>
          <a:r>
            <a:rPr lang="pt-BR" sz="1900" kern="1200" dirty="0"/>
            <a:t> 3:24), o termo hebraico é </a:t>
          </a:r>
          <a:r>
            <a:rPr lang="pt-BR" sz="1900" kern="1200" dirty="0" err="1"/>
            <a:t>thakan</a:t>
          </a:r>
          <a:r>
            <a:rPr lang="pt-BR" sz="1900" kern="1200" dirty="0"/>
            <a:t>, de onde vem a palavra traduzida como “tabernáculo” (</a:t>
          </a:r>
          <a:r>
            <a:rPr lang="pt-BR" sz="1900" kern="1200" dirty="0" err="1"/>
            <a:t>Êx</a:t>
          </a:r>
          <a:r>
            <a:rPr lang="pt-BR" sz="1900" kern="1200" dirty="0"/>
            <a:t> 25:9; </a:t>
          </a:r>
          <a:r>
            <a:rPr lang="pt-BR" sz="1900" kern="1200" dirty="0" err="1"/>
            <a:t>Nm</a:t>
          </a:r>
          <a:r>
            <a:rPr lang="pt-BR" sz="1900" kern="1200" dirty="0"/>
            <a:t> 3:26).</a:t>
          </a:r>
          <a:endParaRPr lang="en-US" sz="1900" kern="1200" dirty="0"/>
        </a:p>
      </dsp:txBody>
      <dsp:txXfrm>
        <a:off x="4716726" y="918894"/>
        <a:ext cx="3358396" cy="2085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t>3. Leia Ezequiel 1:4-14. Que semelhanças existem entre essa passagem e as cenas descritas em Isaías 6:1-6 e Apocalipse 4:1-11?</a:t>
          </a:r>
          <a:endParaRPr lang="en-US" sz="19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t>“Santo, santo, santo é 0 Senhor Deus, o Todo-Poderoso” (</a:t>
          </a:r>
          <a:r>
            <a:rPr lang="pt-BR" sz="1900" kern="1200" dirty="0" err="1"/>
            <a:t>Ap</a:t>
          </a:r>
          <a:r>
            <a:rPr lang="pt-BR" sz="1900" kern="1200" dirty="0"/>
            <a:t> 4:8). Como você se compara com a santidade vista pelos profetas? Qual é a sua necessidade do evangelho?</a:t>
          </a:r>
          <a:endParaRPr lang="en-US" sz="1900" kern="1200" dirty="0"/>
        </a:p>
      </dsp:txBody>
      <dsp:txXfrm>
        <a:off x="4716726" y="918894"/>
        <a:ext cx="3358396" cy="2085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kern="1200" dirty="0"/>
            <a:t>4. Em cada um dos quatro lados do tabernáculo havia uma tribo guiando as demais.</a:t>
          </a:r>
        </a:p>
        <a:p>
          <a:pPr marL="0" lvl="0" indent="0" algn="ctr" defTabSz="889000">
            <a:lnSpc>
              <a:spcPct val="90000"/>
            </a:lnSpc>
            <a:spcBef>
              <a:spcPct val="0"/>
            </a:spcBef>
            <a:spcAft>
              <a:spcPct val="35000"/>
            </a:spcAft>
            <a:buNone/>
          </a:pPr>
          <a:r>
            <a:rPr lang="pt-BR" sz="2000" kern="1200" dirty="0"/>
            <a:t>De acordo com Números 2, quais eram essas quatro tribos?</a:t>
          </a:r>
          <a:endParaRPr lang="en-US" sz="20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kern="1200" dirty="0"/>
            <a:t>Números 2:3 (leste):</a:t>
          </a:r>
        </a:p>
        <a:p>
          <a:pPr marL="0" lvl="0" indent="0" algn="ctr" defTabSz="889000">
            <a:lnSpc>
              <a:spcPct val="90000"/>
            </a:lnSpc>
            <a:spcBef>
              <a:spcPct val="0"/>
            </a:spcBef>
            <a:spcAft>
              <a:spcPct val="35000"/>
            </a:spcAft>
            <a:buNone/>
          </a:pPr>
          <a:r>
            <a:rPr lang="pt-BR" sz="2000" kern="1200" dirty="0"/>
            <a:t>Números 2:10 (sul):</a:t>
          </a:r>
        </a:p>
        <a:p>
          <a:pPr marL="0" lvl="0" indent="0" algn="ctr" defTabSz="889000">
            <a:lnSpc>
              <a:spcPct val="90000"/>
            </a:lnSpc>
            <a:spcBef>
              <a:spcPct val="0"/>
            </a:spcBef>
            <a:spcAft>
              <a:spcPct val="35000"/>
            </a:spcAft>
            <a:buNone/>
          </a:pPr>
          <a:r>
            <a:rPr lang="pt-BR" sz="2000" kern="1200" dirty="0"/>
            <a:t>Números 2:18 (oeste): </a:t>
          </a:r>
        </a:p>
        <a:p>
          <a:pPr marL="0" lvl="0" indent="0" algn="ctr" defTabSz="889000">
            <a:lnSpc>
              <a:spcPct val="90000"/>
            </a:lnSpc>
            <a:spcBef>
              <a:spcPct val="0"/>
            </a:spcBef>
            <a:spcAft>
              <a:spcPct val="35000"/>
            </a:spcAft>
            <a:buNone/>
          </a:pPr>
          <a:r>
            <a:rPr lang="pt-BR" sz="2000" kern="1200" dirty="0"/>
            <a:t>Números 2:25 (norte):</a:t>
          </a:r>
          <a:endParaRPr lang="en-US" sz="2000" kern="1200" dirty="0"/>
        </a:p>
      </dsp:txBody>
      <dsp:txXfrm>
        <a:off x="4716726" y="918894"/>
        <a:ext cx="3358396" cy="2085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5. O que levou à queda de Lúcifer? Compare a queda de Lúcifer com a honra que os salvos recebem. </a:t>
          </a:r>
          <a:r>
            <a:rPr lang="pt-BR" sz="2200" kern="1200" dirty="0" err="1"/>
            <a:t>Ez</a:t>
          </a:r>
          <a:r>
            <a:rPr lang="pt-BR" sz="2200" kern="1200" dirty="0"/>
            <a:t> 28:11-17; </a:t>
          </a:r>
          <a:r>
            <a:rPr lang="pt-BR" sz="2200" kern="1200" dirty="0" err="1"/>
            <a:t>Is</a:t>
          </a:r>
          <a:r>
            <a:rPr lang="pt-BR" sz="2200" kern="1200" dirty="0"/>
            <a:t> 14:12-14; </a:t>
          </a:r>
          <a:r>
            <a:rPr lang="pt-BR" sz="2200" kern="1200" dirty="0" err="1"/>
            <a:t>Ap</a:t>
          </a:r>
          <a:r>
            <a:rPr lang="pt-BR" sz="2200" kern="1200" dirty="0"/>
            <a:t> 14:1-12</a:t>
          </a:r>
          <a:endParaRPr lang="en-US" sz="2200" kern="1200" dirty="0"/>
        </a:p>
      </dsp:txBody>
      <dsp:txXfrm>
        <a:off x="453439" y="918894"/>
        <a:ext cx="3358396" cy="2085223"/>
      </dsp:txXfrm>
    </dsp:sp>
    <dsp:sp modelId="{96E74739-F242-442F-8EB3-721A8F78A3EB}">
      <dsp:nvSpPr>
        <dsp:cNvPr id="0" name=""/>
        <dsp:cNvSpPr/>
      </dsp:nvSpPr>
      <dsp:spPr>
        <a:xfrm>
          <a:off x="4265275" y="502461"/>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2846" y="870654"/>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Qual é nosso papel em contar aos outros 0 que Cristo fez por todos nós?</a:t>
          </a:r>
          <a:endParaRPr lang="en-US" sz="2200" kern="1200" dirty="0"/>
        </a:p>
      </dsp:txBody>
      <dsp:txXfrm>
        <a:off x="4717720" y="935528"/>
        <a:ext cx="3358396" cy="20852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08/02/2025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08/02/2025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2/8/2025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2/8/2025</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2/8/2025</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microsoft.com/office/2007/relationships/hdphoto" Target="../media/hdphoto1.wdp"/><Relationship Id="rId4" Type="http://schemas.openxmlformats.org/officeDocument/2006/relationships/diagramData" Target="../diagrams/data5.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1.wdp"/><Relationship Id="rId4" Type="http://schemas.openxmlformats.org/officeDocument/2006/relationships/diagramData" Target="../diagrams/data2.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microsoft.com/office/2007/relationships/hdphoto" Target="../media/hdphoto1.wdp"/><Relationship Id="rId4" Type="http://schemas.openxmlformats.org/officeDocument/2006/relationships/diagramData" Target="../diagrams/data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microsoft.com/office/2007/relationships/hdphoto" Target="../media/hdphoto1.wdp"/><Relationship Id="rId4" Type="http://schemas.openxmlformats.org/officeDocument/2006/relationships/diagramData" Target="../diagrams/data4.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Compreendendo o sacrifício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07</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“Depois disto, ouvi a voz do Senhor, que dizia: - A quem enviarei, e quem há de ir por Nós? Eu respondi: - Eis-me aqui, envia-me a mim” (</a:t>
            </a:r>
            <a:r>
              <a:rPr lang="pt-BR" altLang="pt-BR" sz="1200" i="1" dirty="0" err="1">
                <a:latin typeface="Arial Black" panose="020B0A04020102020204" pitchFamily="34" charset="0"/>
                <a:cs typeface="Arial" panose="020B0604020202020204" pitchFamily="34" charset="0"/>
              </a:rPr>
              <a:t>Is</a:t>
            </a:r>
            <a:r>
              <a:rPr lang="pt-BR" altLang="pt-BR" sz="1200" i="1" dirty="0">
                <a:latin typeface="Arial Black" panose="020B0A04020102020204" pitchFamily="34" charset="0"/>
                <a:cs typeface="Arial" panose="020B0604020202020204" pitchFamily="34" charset="0"/>
              </a:rPr>
              <a:t> 6:8).</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07</a:t>
            </a:r>
          </a:p>
        </p:txBody>
      </p:sp>
      <p:sp>
        <p:nvSpPr>
          <p:cNvPr id="16" name="Retângulo 15"/>
          <p:cNvSpPr>
            <a:spLocks noChangeArrowheads="1"/>
          </p:cNvSpPr>
          <p:nvPr/>
        </p:nvSpPr>
        <p:spPr bwMode="auto">
          <a:xfrm>
            <a:off x="1396334" y="4410017"/>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nl-NL" altLang="pt-BR" sz="1200" dirty="0">
                <a:latin typeface="Arial Black" panose="020B0A04020102020204" pitchFamily="34" charset="0"/>
                <a:cs typeface="Arial" panose="020B0604020202020204" pitchFamily="34" charset="0"/>
              </a:rPr>
              <a:t>Is 6:6-8; Gn 3:21-24; Ez 1:4-14; Ap 4:1-11; Nm 2:3-25; Is 14:12-14</a:t>
            </a:r>
            <a:endParaRPr lang="pt-BR" altLang="pt-BR" sz="1200" dirty="0">
              <a:latin typeface="Arial Black" panose="020B0A04020102020204" pitchFamily="34" charset="0"/>
              <a:cs typeface="Arial" panose="020B0604020202020204" pitchFamily="34" charset="0"/>
            </a:endParaRPr>
          </a:p>
        </p:txBody>
      </p:sp>
      <p:pic>
        <p:nvPicPr>
          <p:cNvPr id="4" name="Imagem 3" descr="Uma imagem contendo comida&#10;&#10;Descrição gerada automaticamente">
            <a:extLst>
              <a:ext uri="{FF2B5EF4-FFF2-40B4-BE49-F238E27FC236}">
                <a16:creationId xmlns:a16="http://schemas.microsoft.com/office/drawing/2014/main" id="{A7677AF4-7F39-50A1-3737-B43577D1DACD}"/>
              </a:ext>
            </a:extLst>
          </p:cNvPr>
          <p:cNvPicPr>
            <a:picLocks noChangeAspect="1"/>
          </p:cNvPicPr>
          <p:nvPr/>
        </p:nvPicPr>
        <p:blipFill>
          <a:blip r:embed="rId4">
            <a:extLst>
              <a:ext uri="{28A0092B-C50C-407E-A947-70E740481C1C}">
                <a14:useLocalDpi xmlns:a14="http://schemas.microsoft.com/office/drawing/2010/main" val="0"/>
              </a:ext>
            </a:extLst>
          </a:blip>
          <a:srcRect l="-1" r="1337"/>
          <a:stretch/>
        </p:blipFill>
        <p:spPr>
          <a:xfrm>
            <a:off x="12396" y="17102"/>
            <a:ext cx="1514582" cy="2306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EFEF4EAA-628C-67A5-366B-E36EDEA1D281}"/>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2637589" y="607790"/>
            <a:ext cx="5661177" cy="2208958"/>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Deus no meio de Seu povo</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Guiados pela presença de Deus, que se manifestava na nuvem, os israelitas deveriam parar em sua jornada para a terra prometida e armar o tabernáculo, de modo que as tribos montassem seus acampamentos ao redor dele - três tribos de cada lado. A presença de Deus desceria ao lugar santíssimo e se estabeleceria no meio do povo. Não podemos confiar muito nessa tradição, mas é bastante interessante compará-la cem as descrições bíblicas da Nova Jerusalém. Vemos um padrão instigante: há portões representando três tribos em todos os quatro lados da cidade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21:12,13).</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As descrições tanto do acampamento de Israel quanto da Nova Jerusalém ressaltam um fato crucial: Deus pretende atrair a humanidade para perto de Seu trono. O Apocalipse afirma que o “santuário” da cidade santa “é 0 Senhor, 0 Deus Todo-Poderoso, e 0 Cordeiro”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21:22).</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7" name="Imagem 6" descr="Uma imagem contendo comida&#10;&#10;Descrição gerada automaticamente">
            <a:extLst>
              <a:ext uri="{FF2B5EF4-FFF2-40B4-BE49-F238E27FC236}">
                <a16:creationId xmlns:a16="http://schemas.microsoft.com/office/drawing/2014/main" id="{EBEA91AD-FBFC-06C6-AEDD-D56016C92194}"/>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A227D249-199C-08D4-B887-3BF2A886476B}"/>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254AFFAE-EA47-4809-989A-B899542BBF1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Is 6:6-8; Gn 3:21-24; Ez 1:4-14; Ap 4:1-11; Nm 2:3-25; Is 14:12-14</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AE8259FF-598A-36D8-23C3-3D8353FA073A}"/>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314915" y="-60335"/>
            <a:ext cx="1846548" cy="720512"/>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queda de </a:t>
            </a:r>
            <a:r>
              <a:rPr lang="pt-BR" sz="2000" b="1" dirty="0" err="1">
                <a:solidFill>
                  <a:schemeClr val="tx1"/>
                </a:solidFill>
                <a:latin typeface="Arial Black" panose="020B0A04020102020204" pitchFamily="34" charset="0"/>
              </a:rPr>
              <a:t>Lucifer</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E64DBC2C-5661-7EEF-0516-5FF58775E531}"/>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1" name="CaixaDeTexto 15">
            <a:extLst>
              <a:ext uri="{FF2B5EF4-FFF2-40B4-BE49-F238E27FC236}">
                <a16:creationId xmlns:a16="http://schemas.microsoft.com/office/drawing/2014/main" id="{6ED512BB-1F8B-4D9E-259F-890C3457B8A1}"/>
              </a:ext>
            </a:extLst>
          </p:cNvPr>
          <p:cNvGraphicFramePr/>
          <p:nvPr>
            <p:extLst>
              <p:ext uri="{D42A27DB-BD31-4B8C-83A1-F6EECF244321}">
                <p14:modId xmlns:p14="http://schemas.microsoft.com/office/powerpoint/2010/main" val="4231489770"/>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tângulo 1">
            <a:extLst>
              <a:ext uri="{FF2B5EF4-FFF2-40B4-BE49-F238E27FC236}">
                <a16:creationId xmlns:a16="http://schemas.microsoft.com/office/drawing/2014/main" id="{2D8C6C8C-1FF2-6B84-27AA-6F0B95515B58}"/>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9B22E860-3F09-E30A-A059-E32B8DE7E7B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Is 6:6-8; Gn 3:21-24; Ez 1:4-14; Ap 4:1-11; Nm 2:3-25; Is 14:12-14</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C2E786C0-4118-235E-5BEB-9B17095937E9}"/>
              </a:ext>
            </a:extLst>
          </p:cNvPr>
          <p:cNvPicPr>
            <a:picLocks noChangeAspect="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7314915" y="-60335"/>
            <a:ext cx="1846548" cy="720512"/>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queda de </a:t>
            </a:r>
            <a:r>
              <a:rPr lang="pt-BR" sz="2000" b="1" dirty="0" err="1">
                <a:solidFill>
                  <a:schemeClr val="tx1"/>
                </a:solidFill>
                <a:latin typeface="Arial Black" panose="020B0A04020102020204" pitchFamily="34" charset="0"/>
              </a:rPr>
              <a:t>Lucifer</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Esta citação de Ellen G. White é esclarecedora: “O Céu triunfará, pois as vagas deixadas pela queda de Satanás e de seus anjos serão preenchidas pelos redimidos do Senhor” (A Verdade Sobre os Anjos [CPB, 2022], p. 177).</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Os salvos estarão no Céu somente por causa do evangelho. De fato, o tema do evangelho, a redenção, é encontrado de maneira bastante expressiva na cena da sala do trono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4; 5). Por exemplo, os anjos proclamam: “Digno és de pegar 0 livro e de quebrar os selos, porque foste morto e com 0 Teu sangue compraste para Deus os que procedem de toda tribo, língua, povo e nação”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5:9). Que descrição do evangelho - a morte de Jesus pela redenção da humanidade!</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omida&#10;&#10;Descrição gerada automaticamente">
            <a:extLst>
              <a:ext uri="{FF2B5EF4-FFF2-40B4-BE49-F238E27FC236}">
                <a16:creationId xmlns:a16="http://schemas.microsoft.com/office/drawing/2014/main" id="{E3D32FB3-29AE-D013-427A-15F3FF20D951}"/>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279304E8-47FF-2290-B629-D438F304D9A8}"/>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F81A5611-8C28-A2BD-F82F-7B7FBDC48A9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Is 6:6-8; Gn 3:21-24; Ez 1:4-14; Ap 4:1-11; Nm 2:3-25; Is 14:12-14</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78DC13A1-DB6E-75B0-88B1-B1E7B1F76163}"/>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314915" y="-60335"/>
            <a:ext cx="1846548" cy="720512"/>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Satanás, que já foi um querubim da guarda, procurou destruir a confiança no trono de Deus. O Criador permitiu que os anjos caídos continuassem sua rebelião para mostrar ao Universo 0 mal que vem da exaltação própria. E embora Satanás tenha levado 0 ser humano a se unir a ele na guerra contra Deus, Cristo 0 derrotou na cruz, garantindo que a humanidade ocupasse 0 lugar que pertencia aos anjos caídos. Por meio de Cristo, os pecadores se voltam publicamente contra as alegações de Lúcifer. O resultado é uma revelação maior do amor de Deus do que existia antes da rebelião. Ainda que Deus não tenha criado o mal, quando tudo estiver feito, o amor do Criador será revelado de um modo que não ocorreria se o pecado não tivesse existido.</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Uma imagem contendo comida&#10;&#10;Descrição gerada automaticamente">
            <a:extLst>
              <a:ext uri="{FF2B5EF4-FFF2-40B4-BE49-F238E27FC236}">
                <a16:creationId xmlns:a16="http://schemas.microsoft.com/office/drawing/2014/main" id="{50EBD79E-DB85-DA39-D7F1-6A2195E68F39}"/>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7B672475-20BF-B884-1EE6-76B64DEE5C1F}"/>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367E0ACA-E2E8-2785-A558-95C433146E8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Is 6:6-8; Gn 3:21-24; Ez 1:4-14; Ap 4:1-11; Nm 2:3-25; Is 14:12-14</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15D651D8-ED6D-DDEA-5BFB-9EBA02602E8E}"/>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314915" y="-60335"/>
            <a:ext cx="1846548" cy="720512"/>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Imagine estar diante de Deus com todos os seus pecados! O que você mereceria? Qual é sua única esperança? Por que a “justiça de Deus mediante a fé em Jesus Cristo” (</a:t>
            </a:r>
            <a:r>
              <a:rPr lang="pt-BR" altLang="pt-BR" sz="1500" dirty="0" err="1">
                <a:solidFill>
                  <a:srgbClr val="C00000"/>
                </a:solidFill>
                <a:latin typeface="Arial Black" panose="020B0A04020102020204" pitchFamily="34" charset="0"/>
                <a:cs typeface="Arial" panose="020B0604020202020204" pitchFamily="34" charset="0"/>
              </a:rPr>
              <a:t>Rm</a:t>
            </a:r>
            <a:r>
              <a:rPr lang="pt-BR" altLang="pt-BR" sz="1500" dirty="0">
                <a:solidFill>
                  <a:srgbClr val="C00000"/>
                </a:solidFill>
                <a:latin typeface="Arial Black" panose="020B0A04020102020204" pitchFamily="34" charset="0"/>
                <a:cs typeface="Arial" panose="020B0604020202020204" pitchFamily="34" charset="0"/>
              </a:rPr>
              <a:t> 3:22) nos cobre agora e no juízo, quando mais precisaremos?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João Batista desempenhou o papel dos serafins - era uma lâmpada que iluminava (</a:t>
            </a: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5:35). Ele foi o precursor de Cristo, anunciando a primeira vinda do Messias. Como o povo de Deus dos últimos dias desempenha um papel profético semelhante?</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BABE098D-313B-A0AA-BF7B-17B861C9F79C}"/>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D969A3C9-EA87-EDA4-6820-B9E2B9628145}"/>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A655B5D1-019B-3A1B-F751-C9DA53814C3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Is 6:6-8; Gn 3:21-24; Ez 1:4-14; Ap 4:1-11; Nm 2:3-25; Is 14:12-14</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3F282659-9364-E687-F859-5FFCFA9FD224}"/>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314915" y="-60335"/>
            <a:ext cx="1846548" cy="720512"/>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104669" y="914408"/>
            <a:ext cx="8175940" cy="33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O direito de Deus de governar o Universo está fundamentado em Sua posição como o Criador de todas as coisas (</a:t>
            </a:r>
            <a:r>
              <a:rPr lang="pt-BR" altLang="pt-BR" sz="1650" dirty="0" err="1">
                <a:latin typeface="Arial Black" panose="020B0A04020102020204" pitchFamily="34" charset="0"/>
                <a:cs typeface="Arial" panose="020B0604020202020204" pitchFamily="34" charset="0"/>
              </a:rPr>
              <a:t>Ap</a:t>
            </a:r>
            <a:r>
              <a:rPr lang="pt-BR" altLang="pt-BR" sz="1650" dirty="0">
                <a:latin typeface="Arial Black" panose="020B0A04020102020204" pitchFamily="34" charset="0"/>
                <a:cs typeface="Arial" panose="020B0604020202020204" pitchFamily="34" charset="0"/>
              </a:rPr>
              <a:t> 4:11) e em Seu caráter. Ao descobrir o caráter justo do Senhor começamos a entender como e por que os pecadores estão “destituídos da glória de Deus” (</a:t>
            </a:r>
            <a:r>
              <a:rPr lang="pt-BR" altLang="pt-BR" sz="1650" dirty="0" err="1">
                <a:latin typeface="Arial Black" panose="020B0A04020102020204" pitchFamily="34" charset="0"/>
                <a:cs typeface="Arial" panose="020B0604020202020204" pitchFamily="34" charset="0"/>
              </a:rPr>
              <a:t>Rm</a:t>
            </a:r>
            <a:r>
              <a:rPr lang="pt-BR" altLang="pt-BR" sz="1650" dirty="0">
                <a:latin typeface="Arial Black" panose="020B0A04020102020204" pitchFamily="34" charset="0"/>
                <a:cs typeface="Arial" panose="020B0604020202020204" pitchFamily="34" charset="0"/>
              </a:rPr>
              <a:t> 3:23, NVI). Nesta semana, vamos avançar no estudo das visões sobre a sala do trono e considerar como a raça humana pode se relacionar com um Deus santo e como o sacrifício de Cristo pode nos restaurar e nos aproximar do trono divino. Deus planeja nos restaurar, não apenas como indivíduos, mas também como povo, para que mais uma vez revelemos Sua glória ao restante da criação. Quando examinamos a Bíblia, encontramos pistas importantes que</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nos ajudam a compreender e apreciar 0 alto chamado que Deus estendeu a nós, pecadores perdoados e redimidos.</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Is 6:6-8; Gn 3:21-24; Ez 1:4-14; Ap 4:1-11; Nm 2:3-25; Is 14:12-14</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descr="Uma imagem contendo comida&#10;&#10;Descrição gerada automaticamente">
            <a:extLst>
              <a:ext uri="{FF2B5EF4-FFF2-40B4-BE49-F238E27FC236}">
                <a16:creationId xmlns:a16="http://schemas.microsoft.com/office/drawing/2014/main" id="{0150F3F5-146A-247B-4EB5-9E2EB4876176}"/>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3DC3DBB8-3482-06EC-1F26-9DEF8D2131F1}"/>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7314915" y="-60335"/>
            <a:ext cx="1846548" cy="720512"/>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Eis-me aqui, envia-me a mim</a:t>
            </a:r>
            <a:endParaRPr lang="pt-BR" sz="2000" dirty="0">
              <a:solidFill>
                <a:schemeClr val="tx1"/>
              </a:solidFill>
            </a:endParaRP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748462A2-E0EB-B32D-4DA0-36D1F11B6DB0}"/>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1" name="CaixaDeTexto 15">
            <a:extLst>
              <a:ext uri="{FF2B5EF4-FFF2-40B4-BE49-F238E27FC236}">
                <a16:creationId xmlns:a16="http://schemas.microsoft.com/office/drawing/2014/main" id="{4CAB532F-3032-1305-E4A2-4F59C9A47543}"/>
              </a:ext>
            </a:extLst>
          </p:cNvPr>
          <p:cNvGraphicFramePr/>
          <p:nvPr>
            <p:extLst>
              <p:ext uri="{D42A27DB-BD31-4B8C-83A1-F6EECF244321}">
                <p14:modId xmlns:p14="http://schemas.microsoft.com/office/powerpoint/2010/main" val="947461088"/>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tângulo 4">
            <a:extLst>
              <a:ext uri="{FF2B5EF4-FFF2-40B4-BE49-F238E27FC236}">
                <a16:creationId xmlns:a16="http://schemas.microsoft.com/office/drawing/2014/main" id="{CE8FB4D9-3472-0C84-54A7-494B1765167F}"/>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CA811EB1-EDCE-B423-9477-E5DA92EEBC3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Is 6:6-8; Gn 3:21-24; Ez 1:4-14; Ap 4:1-11; Nm 2:3-25; Is 14:12-14</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92B7ED73-BE20-B250-00AE-82DCE77931B7}"/>
              </a:ext>
            </a:extLst>
          </p:cNvPr>
          <p:cNvPicPr>
            <a:picLocks noChangeAspect="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7314915" y="-60335"/>
            <a:ext cx="1846548" cy="720512"/>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Eis-me aqui, envia-me a mim</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Isaías foi purificado quando um serafim pegou uma brasa do altar e tocou sua boca com ela. Provavelmente era o altar de incenso, onde a intercessão era feita pelo povo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8:3, 4). Os pecados de Isaías foram perdoados, e ele estava apto a ficar na presença de Deus. Além disso, foi designado para representar Deus perante 0 mundo.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palavra “serafim” significa “aquele que queima”. Jesus descreveu 0 ministério de João Batista usando as seguintes palavras: “João era a lâmpada que estava acesa e iluminava, e, por algum tempo, vocês quiseram se alegrar com a sua luz”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5:35). João obviamente era um pecador quê necessitava de graça e salvação, mas seu ministério apontava para o Único que poderia trazer graça e salvação.</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Uma imagem contendo comida&#10;&#10;Descrição gerada automaticamente">
            <a:extLst>
              <a:ext uri="{FF2B5EF4-FFF2-40B4-BE49-F238E27FC236}">
                <a16:creationId xmlns:a16="http://schemas.microsoft.com/office/drawing/2014/main" id="{B3C83730-5006-E0C7-99EE-1B7E692B7128}"/>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tângulo 3">
            <a:extLst>
              <a:ext uri="{FF2B5EF4-FFF2-40B4-BE49-F238E27FC236}">
                <a16:creationId xmlns:a16="http://schemas.microsoft.com/office/drawing/2014/main" id="{68CDD5B1-B1BD-31C6-FA83-9E86E4B198C4}"/>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1FDAB127-3BC2-BAF9-2C0D-284807CB626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Is 6:6-8; Gn 3:21-24; Ez 1:4-14; Ap 4:1-11; Nm 2:3-25; Is 14:12-14</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7D7CA883-3245-2E3C-1FBB-667315531D31}"/>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314915" y="-60335"/>
            <a:ext cx="1846548" cy="720512"/>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Os dois querubins</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24A59A03-336A-6118-A02A-5CCF562F6206}"/>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4" name="CaixaDeTexto 15">
            <a:extLst>
              <a:ext uri="{FF2B5EF4-FFF2-40B4-BE49-F238E27FC236}">
                <a16:creationId xmlns:a16="http://schemas.microsoft.com/office/drawing/2014/main" id="{0F198D75-37F6-0046-1A93-BAF29A6A8139}"/>
              </a:ext>
            </a:extLst>
          </p:cNvPr>
          <p:cNvGraphicFramePr/>
          <p:nvPr>
            <p:extLst>
              <p:ext uri="{D42A27DB-BD31-4B8C-83A1-F6EECF244321}">
                <p14:modId xmlns:p14="http://schemas.microsoft.com/office/powerpoint/2010/main" val="2642084235"/>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tângulo 1">
            <a:extLst>
              <a:ext uri="{FF2B5EF4-FFF2-40B4-BE49-F238E27FC236}">
                <a16:creationId xmlns:a16="http://schemas.microsoft.com/office/drawing/2014/main" id="{2F94F870-D3E0-F8B6-8C1A-AD5F14EE41BE}"/>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5FD72FC9-0D68-0338-90C6-E6117CE8519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Is 6:6-8; Gn 3:21-24; Ez 1:4-14; Ap 4:1-11; Nm 2:3-25; Is 14:12-14</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9C19E17F-B95B-D6DB-4712-6F8AC085668A}"/>
              </a:ext>
            </a:extLst>
          </p:cNvPr>
          <p:cNvPicPr>
            <a:picLocks noChangeAspect="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7314915" y="-60335"/>
            <a:ext cx="1846548" cy="720512"/>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Os dois querubins</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Embora os querubins tivessem responsabilidade de impedir 0 acesso dos pecadores à árvore da vida (</a:t>
            </a:r>
            <a:r>
              <a:rPr lang="pt-BR" altLang="pt-BR" sz="1600" dirty="0" err="1">
                <a:latin typeface="Arial Black" panose="020B0A04020102020204" pitchFamily="34" charset="0"/>
                <a:cs typeface="Arial" panose="020B0604020202020204" pitchFamily="34" charset="0"/>
              </a:rPr>
              <a:t>Gn</a:t>
            </a:r>
            <a:r>
              <a:rPr lang="pt-BR" altLang="pt-BR" sz="1600" dirty="0">
                <a:latin typeface="Arial Black" panose="020B0A04020102020204" pitchFamily="34" charset="0"/>
                <a:cs typeface="Arial" panose="020B0604020202020204" pitchFamily="34" charset="0"/>
              </a:rPr>
              <a:t> 3:22), eram também símbolo de esperança, indicando a promessa de que um dia os salvos serão levados de volta ao paraíso. O “Éden permaneceu na Terra muito depois que 0 homem tinha sido expulso [...] (</a:t>
            </a:r>
            <a:r>
              <a:rPr lang="pt-BR" altLang="pt-BR" sz="1600" dirty="0" err="1">
                <a:latin typeface="Arial Black" panose="020B0A04020102020204" pitchFamily="34" charset="0"/>
                <a:cs typeface="Arial" panose="020B0604020202020204" pitchFamily="34" charset="0"/>
              </a:rPr>
              <a:t>Gn</a:t>
            </a:r>
            <a:r>
              <a:rPr lang="pt-BR" altLang="pt-BR" sz="1600" dirty="0">
                <a:latin typeface="Arial Black" panose="020B0A04020102020204" pitchFamily="34" charset="0"/>
                <a:cs typeface="Arial" panose="020B0604020202020204" pitchFamily="34" charset="0"/>
              </a:rPr>
              <a:t> 4:16). Por um prolongado período, foi permitido à raça decaída contemplar 0 lar da inocência, cuja entrada era vedada pelos anjos vigilantes. À porta do paraíso, guardada pelos querubins, revelava-se a glória divina. Adão e seus filhos iam ali para adorar a Deus. Ali renovaram seus votos de obediência àquela lei cuja transgressão os havia banido do Éden. [...] No entanto, na restauração final de todas as coisas, quando houver ‘novo céu e nova Terra’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21:1), ele será restabelecido, mais gloriosamente adornado do que no princípio” (Ellen G. White, Patriarcas e Profetas [CPB, 2022], p. 38).</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sp>
        <p:nvSpPr>
          <p:cNvPr id="6" name="Retângulo 5">
            <a:extLst>
              <a:ext uri="{FF2B5EF4-FFF2-40B4-BE49-F238E27FC236}">
                <a16:creationId xmlns:a16="http://schemas.microsoft.com/office/drawing/2014/main" id="{64A505D9-3411-2EB7-0C75-1455DFE6DBFD}"/>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7" name="Retângulo 6">
            <a:extLst>
              <a:ext uri="{FF2B5EF4-FFF2-40B4-BE49-F238E27FC236}">
                <a16:creationId xmlns:a16="http://schemas.microsoft.com/office/drawing/2014/main" id="{44029A3B-D7DB-2422-9EB5-CFDAB103F76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Is 6:6-8; Gn 3:21-24; Ez 1:4-14; Ap 4:1-11; Nm 2:3-25; Is 14:12-14</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C2E0CB7D-8AED-1AC1-6D03-A838D8C72E82}"/>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314915" y="-60335"/>
            <a:ext cx="1846548" cy="720512"/>
          </a:xfrm>
          <a:prstGeom prst="rect">
            <a:avLst/>
          </a:prstGeom>
          <a:ln>
            <a:noFill/>
          </a:ln>
          <a:effectLst>
            <a:softEdge rad="112500"/>
          </a:effectLst>
        </p:spPr>
      </p:pic>
      <p:pic>
        <p:nvPicPr>
          <p:cNvPr id="2" name="Imagem 1" descr="Uma imagem contendo comida&#10;&#10;Descrição gerada automaticamente">
            <a:extLst>
              <a:ext uri="{FF2B5EF4-FFF2-40B4-BE49-F238E27FC236}">
                <a16:creationId xmlns:a16="http://schemas.microsoft.com/office/drawing/2014/main" id="{CE3ADC26-25C8-B94A-B470-9ACFBDC3C92A}"/>
              </a:ext>
            </a:extLst>
          </p:cNvPr>
          <p:cNvPicPr>
            <a:picLocks noChangeAspect="1"/>
          </p:cNvPicPr>
          <p:nvPr/>
        </p:nvPicPr>
        <p:blipFill>
          <a:blip r:embed="rId4">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Como brasas vivas</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7873DDD9-D08E-C64D-4D7A-AD3EF28BB3C0}"/>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3" name="CaixaDeTexto 15">
            <a:extLst>
              <a:ext uri="{FF2B5EF4-FFF2-40B4-BE49-F238E27FC236}">
                <a16:creationId xmlns:a16="http://schemas.microsoft.com/office/drawing/2014/main" id="{0F7B369B-26CC-C133-ADA7-C66603F93153}"/>
              </a:ext>
            </a:extLst>
          </p:cNvPr>
          <p:cNvGraphicFramePr/>
          <p:nvPr>
            <p:extLst>
              <p:ext uri="{D42A27DB-BD31-4B8C-83A1-F6EECF244321}">
                <p14:modId xmlns:p14="http://schemas.microsoft.com/office/powerpoint/2010/main" val="2744827210"/>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tângulo 1">
            <a:extLst>
              <a:ext uri="{FF2B5EF4-FFF2-40B4-BE49-F238E27FC236}">
                <a16:creationId xmlns:a16="http://schemas.microsoft.com/office/drawing/2014/main" id="{064DD989-1606-4FDA-E2B6-08563CE31A5D}"/>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0F27E79C-B4C3-709A-225A-0328BC6263E5}"/>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Is 6:6-8; Gn 3:21-24; Ez 1:4-14; Ap 4:1-11; Nm 2:3-25; Is 14:12-14</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398F2EAD-C468-05F2-B706-A0BADF5BE89D}"/>
              </a:ext>
            </a:extLst>
          </p:cNvPr>
          <p:cNvPicPr>
            <a:picLocks noChangeAspect="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7314915" y="-60335"/>
            <a:ext cx="1846548" cy="720512"/>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Como brasas vivas</a:t>
            </a:r>
            <a:endParaRPr lang="pt-BR" sz="2000" dirty="0">
              <a:solidFill>
                <a:schemeClr val="tx1"/>
              </a:solidFill>
            </a:endParaRP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Observe as semelhanças com outras visões do trono de Deus. Os seres viventes que Ezequiel testemunhou tinham os mesmos rostos que os quatro seres viventes da visão de João: leão, boi, águia e homem.</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Essas criaturas misteriosas, que tinham quatro rostos, não são nomeadas na descrição inicial de Ezequiel; porém mais tarde, em outra cena da sala do trono, elas são chamadas de “querubins” (</a:t>
            </a:r>
            <a:r>
              <a:rPr lang="pt-BR" altLang="pt-BR" sz="1600" dirty="0" err="1">
                <a:latin typeface="Arial Black" panose="020B0A04020102020204" pitchFamily="34" charset="0"/>
                <a:cs typeface="Arial" panose="020B0604020202020204" pitchFamily="34" charset="0"/>
              </a:rPr>
              <a:t>Ez</a:t>
            </a:r>
            <a:r>
              <a:rPr lang="pt-BR" altLang="pt-BR" sz="1600" dirty="0">
                <a:latin typeface="Arial Black" panose="020B0A04020102020204" pitchFamily="34" charset="0"/>
                <a:cs typeface="Arial" panose="020B0604020202020204" pitchFamily="34" charset="0"/>
              </a:rPr>
              <a:t> 10:1-21). Além disso, eles são associados às brasas vivas da visão que Isaías teve dos serafins.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Os querubins sempre estão presentes nas descrições do trono de Deus seja na arca da aliança, que era o local de encontro de Deus com Moisés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25:22), seja nas visões de tirar o fôlego dos profetas. Eles estão intimamente ligados ao trono divino.</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omida&#10;&#10;Descrição gerada automaticamente">
            <a:extLst>
              <a:ext uri="{FF2B5EF4-FFF2-40B4-BE49-F238E27FC236}">
                <a16:creationId xmlns:a16="http://schemas.microsoft.com/office/drawing/2014/main" id="{BBD38FE9-F724-DEC7-E0AC-DC7DF3238226}"/>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B49FB4AB-71AB-E63B-061D-8BBCCE89328B}"/>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C20D95B5-B5DE-4201-797C-ECD5F23EBF8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Is 6:6-8; Gn 3:21-24; Ez 1:4-14; Ap 4:1-11; Nm 2:3-25; Is 14:12-14</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7EF13F7D-BBB2-D6A3-0A24-677F5A596994}"/>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314915" y="-60335"/>
            <a:ext cx="1846548" cy="720512"/>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Deus no meio de Seu povo</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7B535FFA-48DC-A780-9F8B-3B22EC16A607}"/>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1" name="CaixaDeTexto 15">
            <a:extLst>
              <a:ext uri="{FF2B5EF4-FFF2-40B4-BE49-F238E27FC236}">
                <a16:creationId xmlns:a16="http://schemas.microsoft.com/office/drawing/2014/main" id="{7B569677-0C14-5E67-A5C9-E93DED05F772}"/>
              </a:ext>
            </a:extLst>
          </p:cNvPr>
          <p:cNvGraphicFramePr/>
          <p:nvPr>
            <p:extLst>
              <p:ext uri="{D42A27DB-BD31-4B8C-83A1-F6EECF244321}">
                <p14:modId xmlns:p14="http://schemas.microsoft.com/office/powerpoint/2010/main" val="1637382113"/>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tângulo 1">
            <a:extLst>
              <a:ext uri="{FF2B5EF4-FFF2-40B4-BE49-F238E27FC236}">
                <a16:creationId xmlns:a16="http://schemas.microsoft.com/office/drawing/2014/main" id="{AD033EB1-A4E5-27A1-17D7-5A6F307E2A46}"/>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8466C3A1-322F-FBC2-6CFB-268012628F4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Is 6:6-8; Gn 3:21-24; Ez 1:4-14; Ap 4:1-11; Nm 2:3-25; Is 14:12-14</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3E4617BC-AC50-9A60-1C71-CA718F155A64}"/>
              </a:ext>
            </a:extLst>
          </p:cNvPr>
          <p:cNvPicPr>
            <a:picLocks noChangeAspect="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7314915" y="-60335"/>
            <a:ext cx="1846548" cy="720512"/>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3975</TotalTime>
  <Words>1974</Words>
  <Application>Microsoft Office PowerPoint</Application>
  <PresentationFormat>Personalizar</PresentationFormat>
  <Paragraphs>107</Paragraphs>
  <Slides>14</Slides>
  <Notes>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 Light</vt:lpstr>
      <vt:lpstr>Arial Black</vt:lpstr>
      <vt:lpstr>Calibri</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2025-02-08T16:51:44Z</dcterms:modified>
</cp:coreProperties>
</file>