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141655-6CA5-4E28-A27F-E9EA1826681A}" v="52" dt="2025-02-08T16:51:26.651"/>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92" d="100"/>
          <a:sy n="92" d="100"/>
        </p:scale>
        <p:origin x="1387" y="293"/>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42:41.550" v="128" actId="6549"/>
        <pc:sldMkLst>
          <pc:docMk/>
          <pc:sldMk cId="2103443556" sldId="281"/>
        </pc:sldMkLst>
      </pc:sldChg>
      <pc:sldChg chg="addSp delSp modSp mod">
        <pc:chgData name="Neemias Informatica Lima" userId="b77af7bd85500281" providerId="LiveId" clId="{D2B5DD86-8EAF-4E0F-B3C6-EEAF7EF1CCCE}" dt="2024-02-20T10:53:29.762" v="277" actId="313"/>
        <pc:sldMkLst>
          <pc:docMk/>
          <pc:sldMk cId="2241968852" sldId="285"/>
        </pc:sldMkLst>
      </pc:sldChg>
      <pc:sldChg chg="addSp delSp modSp mod">
        <pc:chgData name="Neemias Informatica Lima" userId="b77af7bd85500281" providerId="LiveId" clId="{D2B5DD86-8EAF-4E0F-B3C6-EEAF7EF1CCCE}" dt="2024-02-20T10:55:55.472" v="322" actId="20577"/>
        <pc:sldMkLst>
          <pc:docMk/>
          <pc:sldMk cId="1959249856" sldId="286"/>
        </pc:sldMkLst>
      </pc:sldChg>
      <pc:sldChg chg="addSp delSp modSp mod">
        <pc:chgData name="Neemias Informatica Lima" userId="b77af7bd85500281" providerId="LiveId" clId="{D2B5DD86-8EAF-4E0F-B3C6-EEAF7EF1CCCE}" dt="2024-02-20T10:58:58.019" v="370" actId="6549"/>
        <pc:sldMkLst>
          <pc:docMk/>
          <pc:sldMk cId="2857006406" sldId="287"/>
        </pc:sldMkLst>
      </pc:sldChg>
      <pc:sldChg chg="addSp delSp modSp mod">
        <pc:chgData name="Neemias Informatica Lima" userId="b77af7bd85500281" providerId="LiveId" clId="{D2B5DD86-8EAF-4E0F-B3C6-EEAF7EF1CCCE}" dt="2024-02-20T10:52:28.200" v="254" actId="1035"/>
        <pc:sldMkLst>
          <pc:docMk/>
          <pc:sldMk cId="3772032319" sldId="290"/>
        </pc:sldMkLst>
      </pc:sldChg>
      <pc:sldChg chg="addSp delSp modSp mod">
        <pc:chgData name="Neemias Informatica Lima" userId="b77af7bd85500281" providerId="LiveId" clId="{D2B5DD86-8EAF-4E0F-B3C6-EEAF7EF1CCCE}" dt="2024-02-20T10:54:30.153" v="290" actId="313"/>
        <pc:sldMkLst>
          <pc:docMk/>
          <pc:sldMk cId="1768216317" sldId="291"/>
        </pc:sldMkLst>
      </pc:sldChg>
      <pc:sldChg chg="addSp delSp modSp mod">
        <pc:chgData name="Neemias Informatica Lima" userId="b77af7bd85500281" providerId="LiveId" clId="{D2B5DD86-8EAF-4E0F-B3C6-EEAF7EF1CCCE}" dt="2024-02-20T10:56:38.763" v="335" actId="20577"/>
        <pc:sldMkLst>
          <pc:docMk/>
          <pc:sldMk cId="3757265641" sldId="292"/>
        </pc:sldMkLst>
      </pc:sldChg>
      <pc:sldChg chg="addSp delSp modSp mod">
        <pc:chgData name="Neemias Informatica Lima" userId="b77af7bd85500281" providerId="LiveId" clId="{D2B5DD86-8EAF-4E0F-B3C6-EEAF7EF1CCCE}" dt="2024-02-20T10:58:15.025" v="346" actId="20577"/>
        <pc:sldMkLst>
          <pc:docMk/>
          <pc:sldMk cId="3114938747" sldId="293"/>
        </pc:sldMkLst>
      </pc:sldChg>
    </pc:docChg>
  </pc:docChgLst>
  <pc:docChgLst>
    <pc:chgData name="Neemias Informatica Lima" userId="b77af7bd85500281" providerId="LiveId" clId="{214B213F-D2DA-4032-B86F-EF753B25B703}"/>
    <pc:docChg chg="undo redo custSel modSld">
      <pc:chgData name="Neemias Informatica Lima" userId="b77af7bd85500281" providerId="LiveId" clId="{214B213F-D2DA-4032-B86F-EF753B25B703}" dt="2025-02-05T23:56:39.109" v="243" actId="20577"/>
      <pc:docMkLst>
        <pc:docMk/>
      </pc:docMkLst>
      <pc:sldChg chg="addSp delSp modSp mod">
        <pc:chgData name="Neemias Informatica Lima" userId="b77af7bd85500281" providerId="LiveId" clId="{214B213F-D2DA-4032-B86F-EF753B25B703}" dt="2025-02-05T23:30:56.076" v="27" actId="20577"/>
        <pc:sldMkLst>
          <pc:docMk/>
          <pc:sldMk cId="2232331225" sldId="280"/>
        </pc:sldMkLst>
        <pc:spChg chg="mod">
          <ac:chgData name="Neemias Informatica Lima" userId="b77af7bd85500281" providerId="LiveId" clId="{214B213F-D2DA-4032-B86F-EF753B25B703}" dt="2025-02-05T23:26:12.441" v="3" actId="20577"/>
          <ac:spMkLst>
            <pc:docMk/>
            <pc:sldMk cId="2232331225" sldId="280"/>
            <ac:spMk id="6" creationId="{00000000-0000-0000-0000-000000000000}"/>
          </ac:spMkLst>
        </pc:spChg>
        <pc:spChg chg="mod">
          <ac:chgData name="Neemias Informatica Lima" userId="b77af7bd85500281" providerId="LiveId" clId="{214B213F-D2DA-4032-B86F-EF753B25B703}" dt="2025-02-05T23:30:56.076" v="27" actId="20577"/>
          <ac:spMkLst>
            <pc:docMk/>
            <pc:sldMk cId="2232331225" sldId="280"/>
            <ac:spMk id="7" creationId="{00000000-0000-0000-0000-000000000000}"/>
          </ac:spMkLst>
        </pc:spChg>
        <pc:spChg chg="mod">
          <ac:chgData name="Neemias Informatica Lima" userId="b77af7bd85500281" providerId="LiveId" clId="{214B213F-D2DA-4032-B86F-EF753B25B703}" dt="2025-02-05T23:27:45.541" v="19" actId="6549"/>
          <ac:spMkLst>
            <pc:docMk/>
            <pc:sldMk cId="2232331225" sldId="280"/>
            <ac:spMk id="9" creationId="{00000000-0000-0000-0000-000000000000}"/>
          </ac:spMkLst>
        </pc:spChg>
        <pc:spChg chg="mod">
          <ac:chgData name="Neemias Informatica Lima" userId="b77af7bd85500281" providerId="LiveId" clId="{214B213F-D2DA-4032-B86F-EF753B25B703}" dt="2025-02-05T23:30:49.829" v="23" actId="20577"/>
          <ac:spMkLst>
            <pc:docMk/>
            <pc:sldMk cId="2232331225" sldId="280"/>
            <ac:spMk id="11" creationId="{00000000-0000-0000-0000-000000000000}"/>
          </ac:spMkLst>
        </pc:spChg>
        <pc:spChg chg="mod">
          <ac:chgData name="Neemias Informatica Lima" userId="b77af7bd85500281" providerId="LiveId" clId="{214B213F-D2DA-4032-B86F-EF753B25B703}" dt="2025-02-05T23:28:14.271" v="22"/>
          <ac:spMkLst>
            <pc:docMk/>
            <pc:sldMk cId="2232331225" sldId="280"/>
            <ac:spMk id="16" creationId="{00000000-0000-0000-0000-000000000000}"/>
          </ac:spMkLst>
        </pc:spChg>
      </pc:sldChg>
      <pc:sldChg chg="addSp delSp modSp mod">
        <pc:chgData name="Neemias Informatica Lima" userId="b77af7bd85500281" providerId="LiveId" clId="{214B213F-D2DA-4032-B86F-EF753B25B703}" dt="2025-02-05T23:40:55.828" v="85" actId="20577"/>
        <pc:sldMkLst>
          <pc:docMk/>
          <pc:sldMk cId="2103443556" sldId="281"/>
        </pc:sldMkLst>
        <pc:spChg chg="mod">
          <ac:chgData name="Neemias Informatica Lima" userId="b77af7bd85500281" providerId="LiveId" clId="{214B213F-D2DA-4032-B86F-EF753B25B703}" dt="2025-02-05T23:40:55.828" v="85" actId="20577"/>
          <ac:spMkLst>
            <pc:docMk/>
            <pc:sldMk cId="2103443556" sldId="281"/>
            <ac:spMk id="8" creationId="{00000000-0000-0000-0000-000000000000}"/>
          </ac:spMkLst>
        </pc:spChg>
        <pc:spChg chg="mod">
          <ac:chgData name="Neemias Informatica Lima" userId="b77af7bd85500281" providerId="LiveId" clId="{214B213F-D2DA-4032-B86F-EF753B25B703}" dt="2025-02-05T23:31:25.921" v="29" actId="20577"/>
          <ac:spMkLst>
            <pc:docMk/>
            <pc:sldMk cId="2103443556" sldId="281"/>
            <ac:spMk id="11" creationId="{00000000-0000-0000-0000-000000000000}"/>
          </ac:spMkLst>
        </pc:spChg>
        <pc:spChg chg="mod">
          <ac:chgData name="Neemias Informatica Lima" userId="b77af7bd85500281" providerId="LiveId" clId="{214B213F-D2DA-4032-B86F-EF753B25B703}" dt="2025-02-05T23:32:13.760" v="39" actId="6549"/>
          <ac:spMkLst>
            <pc:docMk/>
            <pc:sldMk cId="2103443556" sldId="281"/>
            <ac:spMk id="18" creationId="{00000000-0000-0000-0000-000000000000}"/>
          </ac:spMkLst>
        </pc:spChg>
      </pc:sldChg>
      <pc:sldChg chg="addSp delSp modSp mod">
        <pc:chgData name="Neemias Informatica Lima" userId="b77af7bd85500281" providerId="LiveId" clId="{214B213F-D2DA-4032-B86F-EF753B25B703}" dt="2025-02-05T23:43:24.591" v="110" actId="20577"/>
        <pc:sldMkLst>
          <pc:docMk/>
          <pc:sldMk cId="3683219421" sldId="282"/>
        </pc:sldMkLst>
        <pc:spChg chg="mod">
          <ac:chgData name="Neemias Informatica Lima" userId="b77af7bd85500281" providerId="LiveId" clId="{214B213F-D2DA-4032-B86F-EF753B25B703}" dt="2025-02-05T23:43:24.591" v="110" actId="20577"/>
          <ac:spMkLst>
            <pc:docMk/>
            <pc:sldMk cId="3683219421" sldId="282"/>
            <ac:spMk id="12" creationId="{00000000-0000-0000-0000-000000000000}"/>
          </ac:spMkLst>
        </pc:spChg>
        <pc:spChg chg="mod">
          <ac:chgData name="Neemias Informatica Lima" userId="b77af7bd85500281" providerId="LiveId" clId="{214B213F-D2DA-4032-B86F-EF753B25B703}" dt="2025-02-05T23:41:45.777" v="97"/>
          <ac:spMkLst>
            <pc:docMk/>
            <pc:sldMk cId="3683219421" sldId="282"/>
            <ac:spMk id="14" creationId="{00000000-0000-0000-0000-000000000000}"/>
          </ac:spMkLst>
        </pc:spChg>
      </pc:sldChg>
      <pc:sldChg chg="addSp delSp modSp mod">
        <pc:chgData name="Neemias Informatica Lima" userId="b77af7bd85500281" providerId="LiveId" clId="{214B213F-D2DA-4032-B86F-EF753B25B703}" dt="2025-02-05T23:44:21.442" v="124"/>
        <pc:sldMkLst>
          <pc:docMk/>
          <pc:sldMk cId="3902406419" sldId="283"/>
        </pc:sldMkLst>
        <pc:spChg chg="mod">
          <ac:chgData name="Neemias Informatica Lima" userId="b77af7bd85500281" providerId="LiveId" clId="{214B213F-D2DA-4032-B86F-EF753B25B703}" dt="2025-02-05T23:43:44.607" v="115"/>
          <ac:spMkLst>
            <pc:docMk/>
            <pc:sldMk cId="3902406419" sldId="283"/>
            <ac:spMk id="14" creationId="{00000000-0000-0000-0000-000000000000}"/>
          </ac:spMkLst>
        </pc:spChg>
        <pc:graphicFrameChg chg="mod">
          <ac:chgData name="Neemias Informatica Lima" userId="b77af7bd85500281" providerId="LiveId" clId="{214B213F-D2DA-4032-B86F-EF753B25B703}" dt="2025-02-05T23:44:21.442" v="124"/>
          <ac:graphicFrameMkLst>
            <pc:docMk/>
            <pc:sldMk cId="3902406419" sldId="283"/>
            <ac:graphicFrameMk id="24" creationId="{0F198D75-37F6-0046-1A93-BAF29A6A8139}"/>
          </ac:graphicFrameMkLst>
        </pc:graphicFrameChg>
      </pc:sldChg>
      <pc:sldChg chg="addSp delSp modSp mod">
        <pc:chgData name="Neemias Informatica Lima" userId="b77af7bd85500281" providerId="LiveId" clId="{214B213F-D2DA-4032-B86F-EF753B25B703}" dt="2025-02-05T23:46:52.470" v="150"/>
        <pc:sldMkLst>
          <pc:docMk/>
          <pc:sldMk cId="2424059023" sldId="284"/>
        </pc:sldMkLst>
        <pc:spChg chg="mod">
          <ac:chgData name="Neemias Informatica Lima" userId="b77af7bd85500281" providerId="LiveId" clId="{214B213F-D2DA-4032-B86F-EF753B25B703}" dt="2025-02-05T23:46:16.212" v="145" actId="20577"/>
          <ac:spMkLst>
            <pc:docMk/>
            <pc:sldMk cId="2424059023" sldId="284"/>
            <ac:spMk id="14" creationId="{00000000-0000-0000-0000-000000000000}"/>
          </ac:spMkLst>
        </pc:spChg>
        <pc:graphicFrameChg chg="mod">
          <ac:chgData name="Neemias Informatica Lima" userId="b77af7bd85500281" providerId="LiveId" clId="{214B213F-D2DA-4032-B86F-EF753B25B703}" dt="2025-02-05T23:46:52.470" v="150"/>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214B213F-D2DA-4032-B86F-EF753B25B703}" dt="2025-02-05T23:56:39.109" v="243" actId="20577"/>
        <pc:sldMkLst>
          <pc:docMk/>
          <pc:sldMk cId="2241968852" sldId="285"/>
        </pc:sldMkLst>
        <pc:spChg chg="mod">
          <ac:chgData name="Neemias Informatica Lima" userId="b77af7bd85500281" providerId="LiveId" clId="{214B213F-D2DA-4032-B86F-EF753B25B703}" dt="2025-02-05T23:48:20.286" v="167"/>
          <ac:spMkLst>
            <pc:docMk/>
            <pc:sldMk cId="2241968852" sldId="285"/>
            <ac:spMk id="14" creationId="{00000000-0000-0000-0000-000000000000}"/>
          </ac:spMkLst>
        </pc:spChg>
        <pc:graphicFrameChg chg="mod">
          <ac:chgData name="Neemias Informatica Lima" userId="b77af7bd85500281" providerId="LiveId" clId="{214B213F-D2DA-4032-B86F-EF753B25B703}" dt="2025-02-05T23:56:39.109" v="243" actId="20577"/>
          <ac:graphicFrameMkLst>
            <pc:docMk/>
            <pc:sldMk cId="2241968852" sldId="285"/>
            <ac:graphicFrameMk id="11" creationId="{7B569677-0C14-5E67-A5C9-E93DED05F772}"/>
          </ac:graphicFrameMkLst>
        </pc:graphicFrameChg>
      </pc:sldChg>
      <pc:sldChg chg="addSp delSp modSp mod">
        <pc:chgData name="Neemias Informatica Lima" userId="b77af7bd85500281" providerId="LiveId" clId="{214B213F-D2DA-4032-B86F-EF753B25B703}" dt="2025-02-05T23:51:46.301" v="207"/>
        <pc:sldMkLst>
          <pc:docMk/>
          <pc:sldMk cId="1959249856" sldId="286"/>
        </pc:sldMkLst>
        <pc:spChg chg="mod">
          <ac:chgData name="Neemias Informatica Lima" userId="b77af7bd85500281" providerId="LiveId" clId="{214B213F-D2DA-4032-B86F-EF753B25B703}" dt="2025-02-05T23:50:57.073" v="199"/>
          <ac:spMkLst>
            <pc:docMk/>
            <pc:sldMk cId="1959249856" sldId="286"/>
            <ac:spMk id="14" creationId="{00000000-0000-0000-0000-000000000000}"/>
          </ac:spMkLst>
        </pc:spChg>
        <pc:graphicFrameChg chg="mod">
          <ac:chgData name="Neemias Informatica Lima" userId="b77af7bd85500281" providerId="LiveId" clId="{214B213F-D2DA-4032-B86F-EF753B25B703}" dt="2025-02-05T23:51:46.301" v="207"/>
          <ac:graphicFrameMkLst>
            <pc:docMk/>
            <pc:sldMk cId="1959249856" sldId="286"/>
            <ac:graphicFrameMk id="11" creationId="{6ED512BB-1F8B-4D9E-259F-890C3457B8A1}"/>
          </ac:graphicFrameMkLst>
        </pc:graphicFrameChg>
      </pc:sldChg>
      <pc:sldChg chg="addSp delSp modSp mod">
        <pc:chgData name="Neemias Informatica Lima" userId="b77af7bd85500281" providerId="LiveId" clId="{214B213F-D2DA-4032-B86F-EF753B25B703}" dt="2025-02-05T23:55:09.561" v="238" actId="20577"/>
        <pc:sldMkLst>
          <pc:docMk/>
          <pc:sldMk cId="2857006406" sldId="287"/>
        </pc:sldMkLst>
        <pc:spChg chg="mod">
          <ac:chgData name="Neemias Informatica Lima" userId="b77af7bd85500281" providerId="LiveId" clId="{214B213F-D2DA-4032-B86F-EF753B25B703}" dt="2025-02-05T23:55:09.561" v="238" actId="20577"/>
          <ac:spMkLst>
            <pc:docMk/>
            <pc:sldMk cId="2857006406" sldId="287"/>
            <ac:spMk id="16" creationId="{28D68641-D640-4BD7-9D5B-B3803DCCF9B3}"/>
          </ac:spMkLst>
        </pc:spChg>
      </pc:sldChg>
      <pc:sldChg chg="addSp delSp modSp mod">
        <pc:chgData name="Neemias Informatica Lima" userId="b77af7bd85500281" providerId="LiveId" clId="{214B213F-D2DA-4032-B86F-EF753B25B703}" dt="2025-02-05T23:42:32.043" v="101"/>
        <pc:sldMkLst>
          <pc:docMk/>
          <pc:sldMk cId="2630436816" sldId="288"/>
        </pc:sldMkLst>
        <pc:spChg chg="mod">
          <ac:chgData name="Neemias Informatica Lima" userId="b77af7bd85500281" providerId="LiveId" clId="{214B213F-D2DA-4032-B86F-EF753B25B703}" dt="2025-02-05T23:41:40.482" v="90"/>
          <ac:spMkLst>
            <pc:docMk/>
            <pc:sldMk cId="2630436816" sldId="288"/>
            <ac:spMk id="14" creationId="{00000000-0000-0000-0000-000000000000}"/>
          </ac:spMkLst>
        </pc:spChg>
        <pc:graphicFrameChg chg="mod">
          <ac:chgData name="Neemias Informatica Lima" userId="b77af7bd85500281" providerId="LiveId" clId="{214B213F-D2DA-4032-B86F-EF753B25B703}" dt="2025-02-05T23:42:32.043" v="101"/>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214B213F-D2DA-4032-B86F-EF753B25B703}" dt="2025-02-05T23:45:55.033" v="137" actId="20577"/>
        <pc:sldMkLst>
          <pc:docMk/>
          <pc:sldMk cId="3032827026" sldId="289"/>
        </pc:sldMkLst>
        <pc:spChg chg="mod">
          <ac:chgData name="Neemias Informatica Lima" userId="b77af7bd85500281" providerId="LiveId" clId="{214B213F-D2DA-4032-B86F-EF753B25B703}" dt="2025-02-05T23:45:55.033" v="137" actId="20577"/>
          <ac:spMkLst>
            <pc:docMk/>
            <pc:sldMk cId="3032827026" sldId="289"/>
            <ac:spMk id="12" creationId="{A64B78EF-EDA8-421A-88C9-45544BBCA9D1}"/>
          </ac:spMkLst>
        </pc:spChg>
        <pc:spChg chg="mod">
          <ac:chgData name="Neemias Informatica Lima" userId="b77af7bd85500281" providerId="LiveId" clId="{214B213F-D2DA-4032-B86F-EF753B25B703}" dt="2025-02-05T23:43:50.368" v="120"/>
          <ac:spMkLst>
            <pc:docMk/>
            <pc:sldMk cId="3032827026" sldId="289"/>
            <ac:spMk id="14" creationId="{00000000-0000-0000-0000-000000000000}"/>
          </ac:spMkLst>
        </pc:spChg>
      </pc:sldChg>
      <pc:sldChg chg="addSp delSp modSp mod">
        <pc:chgData name="Neemias Informatica Lima" userId="b77af7bd85500281" providerId="LiveId" clId="{214B213F-D2DA-4032-B86F-EF753B25B703}" dt="2025-02-05T23:47:39.839" v="164" actId="20577"/>
        <pc:sldMkLst>
          <pc:docMk/>
          <pc:sldMk cId="3772032319" sldId="290"/>
        </pc:sldMkLst>
        <pc:spChg chg="mod">
          <ac:chgData name="Neemias Informatica Lima" userId="b77af7bd85500281" providerId="LiveId" clId="{214B213F-D2DA-4032-B86F-EF753B25B703}" dt="2025-02-05T23:47:39.839" v="164" actId="20577"/>
          <ac:spMkLst>
            <pc:docMk/>
            <pc:sldMk cId="3772032319" sldId="290"/>
            <ac:spMk id="12" creationId="{8D5A143D-15FB-4DFE-B0EC-FEEB77A92B2C}"/>
          </ac:spMkLst>
        </pc:spChg>
        <pc:spChg chg="mod">
          <ac:chgData name="Neemias Informatica Lima" userId="b77af7bd85500281" providerId="LiveId" clId="{214B213F-D2DA-4032-B86F-EF753B25B703}" dt="2025-02-05T23:46:23.276" v="146"/>
          <ac:spMkLst>
            <pc:docMk/>
            <pc:sldMk cId="3772032319" sldId="290"/>
            <ac:spMk id="14" creationId="{00000000-0000-0000-0000-000000000000}"/>
          </ac:spMkLst>
        </pc:spChg>
      </pc:sldChg>
      <pc:sldChg chg="addSp delSp modSp mod">
        <pc:chgData name="Neemias Informatica Lima" userId="b77af7bd85500281" providerId="LiveId" clId="{214B213F-D2DA-4032-B86F-EF753B25B703}" dt="2025-02-05T23:50:41.045" v="194" actId="6549"/>
        <pc:sldMkLst>
          <pc:docMk/>
          <pc:sldMk cId="1768216317" sldId="291"/>
        </pc:sldMkLst>
        <pc:spChg chg="mod">
          <ac:chgData name="Neemias Informatica Lima" userId="b77af7bd85500281" providerId="LiveId" clId="{214B213F-D2DA-4032-B86F-EF753B25B703}" dt="2025-02-05T23:50:41.045" v="194" actId="6549"/>
          <ac:spMkLst>
            <pc:docMk/>
            <pc:sldMk cId="1768216317" sldId="291"/>
            <ac:spMk id="12" creationId="{FD5EC092-AC81-4728-9A45-4C4BB5B95C65}"/>
          </ac:spMkLst>
        </pc:spChg>
        <pc:spChg chg="mod">
          <ac:chgData name="Neemias Informatica Lima" userId="b77af7bd85500281" providerId="LiveId" clId="{214B213F-D2DA-4032-B86F-EF753B25B703}" dt="2025-02-05T23:48:25.322" v="172"/>
          <ac:spMkLst>
            <pc:docMk/>
            <pc:sldMk cId="1768216317" sldId="291"/>
            <ac:spMk id="14" creationId="{00000000-0000-0000-0000-000000000000}"/>
          </ac:spMkLst>
        </pc:spChg>
      </pc:sldChg>
      <pc:sldChg chg="addSp delSp modSp mod">
        <pc:chgData name="Neemias Informatica Lima" userId="b77af7bd85500281" providerId="LiveId" clId="{214B213F-D2DA-4032-B86F-EF753B25B703}" dt="2025-02-05T23:53:08.288" v="218"/>
        <pc:sldMkLst>
          <pc:docMk/>
          <pc:sldMk cId="3757265641" sldId="292"/>
        </pc:sldMkLst>
        <pc:spChg chg="mod">
          <ac:chgData name="Neemias Informatica Lima" userId="b77af7bd85500281" providerId="LiveId" clId="{214B213F-D2DA-4032-B86F-EF753B25B703}" dt="2025-02-05T23:53:08.288" v="218"/>
          <ac:spMkLst>
            <pc:docMk/>
            <pc:sldMk cId="3757265641" sldId="292"/>
            <ac:spMk id="12" creationId="{1EC42BAA-B890-43DD-B4F0-9AB5685AF2FE}"/>
          </ac:spMkLst>
        </pc:spChg>
        <pc:spChg chg="mod">
          <ac:chgData name="Neemias Informatica Lima" userId="b77af7bd85500281" providerId="LiveId" clId="{214B213F-D2DA-4032-B86F-EF753B25B703}" dt="2025-02-05T23:51:05.398" v="202"/>
          <ac:spMkLst>
            <pc:docMk/>
            <pc:sldMk cId="3757265641" sldId="292"/>
            <ac:spMk id="14" creationId="{00000000-0000-0000-0000-000000000000}"/>
          </ac:spMkLst>
        </pc:spChg>
      </pc:sldChg>
      <pc:sldChg chg="addSp delSp modSp mod">
        <pc:chgData name="Neemias Informatica Lima" userId="b77af7bd85500281" providerId="LiveId" clId="{214B213F-D2DA-4032-B86F-EF753B25B703}" dt="2025-02-05T23:53:56.422" v="225"/>
        <pc:sldMkLst>
          <pc:docMk/>
          <pc:sldMk cId="3114938747" sldId="293"/>
        </pc:sldMkLst>
        <pc:spChg chg="mod">
          <ac:chgData name="Neemias Informatica Lima" userId="b77af7bd85500281" providerId="LiveId" clId="{214B213F-D2DA-4032-B86F-EF753B25B703}" dt="2025-02-05T23:53:56.422" v="225"/>
          <ac:spMkLst>
            <pc:docMk/>
            <pc:sldMk cId="3114938747" sldId="293"/>
            <ac:spMk id="16" creationId="{CFC8B9D9-C6ED-4706-A104-65D118A5B7F9}"/>
          </ac:spMkLst>
        </pc:spChg>
      </pc:sldChg>
    </pc:docChg>
  </pc:docChgLst>
  <pc:docChgLst>
    <pc:chgData name="Neemias Informatica Lima" userId="b77af7bd85500281" providerId="LiveId" clId="{2E64E4F9-BAE7-4981-B8D5-682D0A10B8B1}"/>
    <pc:docChg chg="undo redo custSel modSld">
      <pc:chgData name="Neemias Informatica Lima" userId="b77af7bd85500281" providerId="LiveId" clId="{2E64E4F9-BAE7-4981-B8D5-682D0A10B8B1}" dt="2025-02-03T23:41:46.566" v="224" actId="20577"/>
      <pc:docMkLst>
        <pc:docMk/>
      </pc:docMkLst>
      <pc:sldChg chg="addSp delSp modSp mod">
        <pc:chgData name="Neemias Informatica Lima" userId="b77af7bd85500281" providerId="LiveId" clId="{2E64E4F9-BAE7-4981-B8D5-682D0A10B8B1}" dt="2025-02-03T23:28:54.524" v="28"/>
        <pc:sldMkLst>
          <pc:docMk/>
          <pc:sldMk cId="2232331225" sldId="280"/>
        </pc:sldMkLst>
        <pc:spChg chg="mod">
          <ac:chgData name="Neemias Informatica Lima" userId="b77af7bd85500281" providerId="LiveId" clId="{2E64E4F9-BAE7-4981-B8D5-682D0A10B8B1}" dt="2025-02-03T23:20:00.678" v="5" actId="20577"/>
          <ac:spMkLst>
            <pc:docMk/>
            <pc:sldMk cId="2232331225" sldId="280"/>
            <ac:spMk id="7" creationId="{00000000-0000-0000-0000-000000000000}"/>
          </ac:spMkLst>
        </pc:spChg>
        <pc:spChg chg="mod">
          <ac:chgData name="Neemias Informatica Lima" userId="b77af7bd85500281" providerId="LiveId" clId="{2E64E4F9-BAE7-4981-B8D5-682D0A10B8B1}" dt="2025-02-03T23:23:11.066" v="23" actId="6549"/>
          <ac:spMkLst>
            <pc:docMk/>
            <pc:sldMk cId="2232331225" sldId="280"/>
            <ac:spMk id="9" creationId="{00000000-0000-0000-0000-000000000000}"/>
          </ac:spMkLst>
        </pc:spChg>
        <pc:spChg chg="mod">
          <ac:chgData name="Neemias Informatica Lima" userId="b77af7bd85500281" providerId="LiveId" clId="{2E64E4F9-BAE7-4981-B8D5-682D0A10B8B1}" dt="2025-02-03T23:28:54.524" v="28"/>
          <ac:spMkLst>
            <pc:docMk/>
            <pc:sldMk cId="2232331225" sldId="280"/>
            <ac:spMk id="16" creationId="{00000000-0000-0000-0000-000000000000}"/>
          </ac:spMkLst>
        </pc:spChg>
      </pc:sldChg>
      <pc:sldChg chg="modSp mod">
        <pc:chgData name="Neemias Informatica Lima" userId="b77af7bd85500281" providerId="LiveId" clId="{2E64E4F9-BAE7-4981-B8D5-682D0A10B8B1}" dt="2025-02-03T23:34:56.598" v="130"/>
        <pc:sldMkLst>
          <pc:docMk/>
          <pc:sldMk cId="3902406419" sldId="283"/>
        </pc:sldMkLst>
        <pc:spChg chg="mod">
          <ac:chgData name="Neemias Informatica Lima" userId="b77af7bd85500281" providerId="LiveId" clId="{2E64E4F9-BAE7-4981-B8D5-682D0A10B8B1}" dt="2025-02-03T23:34:34.007" v="126" actId="20577"/>
          <ac:spMkLst>
            <pc:docMk/>
            <pc:sldMk cId="3902406419" sldId="283"/>
            <ac:spMk id="14" creationId="{00000000-0000-0000-0000-000000000000}"/>
          </ac:spMkLst>
        </pc:spChg>
        <pc:graphicFrameChg chg="mod">
          <ac:chgData name="Neemias Informatica Lima" userId="b77af7bd85500281" providerId="LiveId" clId="{2E64E4F9-BAE7-4981-B8D5-682D0A10B8B1}" dt="2025-02-03T23:34:56.598" v="130"/>
          <ac:graphicFrameMkLst>
            <pc:docMk/>
            <pc:sldMk cId="3902406419" sldId="283"/>
            <ac:graphicFrameMk id="24" creationId="{0F198D75-37F6-0046-1A93-BAF29A6A8139}"/>
          </ac:graphicFrameMkLst>
        </pc:graphicFrameChg>
      </pc:sldChg>
      <pc:sldChg chg="modSp mod">
        <pc:chgData name="Neemias Informatica Lima" userId="b77af7bd85500281" providerId="LiveId" clId="{2E64E4F9-BAE7-4981-B8D5-682D0A10B8B1}" dt="2025-02-03T23:36:20.465" v="150"/>
        <pc:sldMkLst>
          <pc:docMk/>
          <pc:sldMk cId="2424059023" sldId="284"/>
        </pc:sldMkLst>
        <pc:spChg chg="mod">
          <ac:chgData name="Neemias Informatica Lima" userId="b77af7bd85500281" providerId="LiveId" clId="{2E64E4F9-BAE7-4981-B8D5-682D0A10B8B1}" dt="2025-02-03T23:35:45.588" v="141"/>
          <ac:spMkLst>
            <pc:docMk/>
            <pc:sldMk cId="2424059023" sldId="284"/>
            <ac:spMk id="14" creationId="{00000000-0000-0000-0000-000000000000}"/>
          </ac:spMkLst>
        </pc:spChg>
        <pc:graphicFrameChg chg="mod">
          <ac:chgData name="Neemias Informatica Lima" userId="b77af7bd85500281" providerId="LiveId" clId="{2E64E4F9-BAE7-4981-B8D5-682D0A10B8B1}" dt="2025-02-03T23:36:20.465" v="150"/>
          <ac:graphicFrameMkLst>
            <pc:docMk/>
            <pc:sldMk cId="2424059023" sldId="284"/>
            <ac:graphicFrameMk id="23" creationId="{0F7B369B-26CC-C133-ADA7-C66603F93153}"/>
          </ac:graphicFrameMkLst>
        </pc:graphicFrameChg>
      </pc:sldChg>
      <pc:sldChg chg="modSp mod">
        <pc:chgData name="Neemias Informatica Lima" userId="b77af7bd85500281" providerId="LiveId" clId="{2E64E4F9-BAE7-4981-B8D5-682D0A10B8B1}" dt="2025-02-03T23:39:27.451" v="184" actId="20577"/>
        <pc:sldMkLst>
          <pc:docMk/>
          <pc:sldMk cId="2241968852" sldId="285"/>
        </pc:sldMkLst>
        <pc:spChg chg="mod">
          <ac:chgData name="Neemias Informatica Lima" userId="b77af7bd85500281" providerId="LiveId" clId="{2E64E4F9-BAE7-4981-B8D5-682D0A10B8B1}" dt="2025-02-03T23:38:31.927" v="172"/>
          <ac:spMkLst>
            <pc:docMk/>
            <pc:sldMk cId="2241968852" sldId="285"/>
            <ac:spMk id="14" creationId="{00000000-0000-0000-0000-000000000000}"/>
          </ac:spMkLst>
        </pc:spChg>
        <pc:graphicFrameChg chg="mod">
          <ac:chgData name="Neemias Informatica Lima" userId="b77af7bd85500281" providerId="LiveId" clId="{2E64E4F9-BAE7-4981-B8D5-682D0A10B8B1}" dt="2025-02-03T23:39:27.451" v="184" actId="20577"/>
          <ac:graphicFrameMkLst>
            <pc:docMk/>
            <pc:sldMk cId="2241968852" sldId="285"/>
            <ac:graphicFrameMk id="11" creationId="{7B569677-0C14-5E67-A5C9-E93DED05F772}"/>
          </ac:graphicFrameMkLst>
        </pc:graphicFrameChg>
      </pc:sldChg>
      <pc:sldChg chg="modSp mod">
        <pc:chgData name="Neemias Informatica Lima" userId="b77af7bd85500281" providerId="LiveId" clId="{2E64E4F9-BAE7-4981-B8D5-682D0A10B8B1}" dt="2025-02-03T23:40:34.435" v="205"/>
        <pc:sldMkLst>
          <pc:docMk/>
          <pc:sldMk cId="1959249856" sldId="286"/>
        </pc:sldMkLst>
        <pc:spChg chg="mod">
          <ac:chgData name="Neemias Informatica Lima" userId="b77af7bd85500281" providerId="LiveId" clId="{2E64E4F9-BAE7-4981-B8D5-682D0A10B8B1}" dt="2025-02-03T23:40:01.652" v="194"/>
          <ac:spMkLst>
            <pc:docMk/>
            <pc:sldMk cId="1959249856" sldId="286"/>
            <ac:spMk id="14" creationId="{00000000-0000-0000-0000-000000000000}"/>
          </ac:spMkLst>
        </pc:spChg>
        <pc:graphicFrameChg chg="mod">
          <ac:chgData name="Neemias Informatica Lima" userId="b77af7bd85500281" providerId="LiveId" clId="{2E64E4F9-BAE7-4981-B8D5-682D0A10B8B1}" dt="2025-02-03T23:40:34.435" v="205"/>
          <ac:graphicFrameMkLst>
            <pc:docMk/>
            <pc:sldMk cId="1959249856" sldId="286"/>
            <ac:graphicFrameMk id="11" creationId="{6ED512BB-1F8B-4D9E-259F-890C3457B8A1}"/>
          </ac:graphicFrameMkLst>
        </pc:graphicFrameChg>
      </pc:sldChg>
      <pc:sldChg chg="modSp mod">
        <pc:chgData name="Neemias Informatica Lima" userId="b77af7bd85500281" providerId="LiveId" clId="{2E64E4F9-BAE7-4981-B8D5-682D0A10B8B1}" dt="2025-02-03T23:41:46.566" v="224" actId="20577"/>
        <pc:sldMkLst>
          <pc:docMk/>
          <pc:sldMk cId="2857006406" sldId="287"/>
        </pc:sldMkLst>
        <pc:spChg chg="mod">
          <ac:chgData name="Neemias Informatica Lima" userId="b77af7bd85500281" providerId="LiveId" clId="{2E64E4F9-BAE7-4981-B8D5-682D0A10B8B1}" dt="2025-02-03T23:41:46.566" v="224" actId="20577"/>
          <ac:spMkLst>
            <pc:docMk/>
            <pc:sldMk cId="2857006406" sldId="287"/>
            <ac:spMk id="16" creationId="{28D68641-D640-4BD7-9D5B-B3803DCCF9B3}"/>
          </ac:spMkLst>
        </pc:spChg>
      </pc:sldChg>
      <pc:sldChg chg="modSp mod">
        <pc:chgData name="Neemias Informatica Lima" userId="b77af7bd85500281" providerId="LiveId" clId="{2E64E4F9-BAE7-4981-B8D5-682D0A10B8B1}" dt="2025-02-03T23:35:30.566" v="136" actId="20577"/>
        <pc:sldMkLst>
          <pc:docMk/>
          <pc:sldMk cId="3032827026" sldId="289"/>
        </pc:sldMkLst>
        <pc:spChg chg="mod">
          <ac:chgData name="Neemias Informatica Lima" userId="b77af7bd85500281" providerId="LiveId" clId="{2E64E4F9-BAE7-4981-B8D5-682D0A10B8B1}" dt="2025-02-03T23:35:30.566" v="136" actId="20577"/>
          <ac:spMkLst>
            <pc:docMk/>
            <pc:sldMk cId="3032827026" sldId="289"/>
            <ac:spMk id="12" creationId="{A64B78EF-EDA8-421A-88C9-45544BBCA9D1}"/>
          </ac:spMkLst>
        </pc:spChg>
        <pc:spChg chg="mod">
          <ac:chgData name="Neemias Informatica Lima" userId="b77af7bd85500281" providerId="LiveId" clId="{2E64E4F9-BAE7-4981-B8D5-682D0A10B8B1}" dt="2025-02-03T23:34:28.526" v="124" actId="20577"/>
          <ac:spMkLst>
            <pc:docMk/>
            <pc:sldMk cId="3032827026" sldId="289"/>
            <ac:spMk id="14" creationId="{00000000-0000-0000-0000-000000000000}"/>
          </ac:spMkLst>
        </pc:spChg>
      </pc:sldChg>
      <pc:sldChg chg="modSp mod">
        <pc:chgData name="Neemias Informatica Lima" userId="b77af7bd85500281" providerId="LiveId" clId="{2E64E4F9-BAE7-4981-B8D5-682D0A10B8B1}" dt="2025-02-03T23:38:09.763" v="169" actId="20577"/>
        <pc:sldMkLst>
          <pc:docMk/>
          <pc:sldMk cId="3772032319" sldId="290"/>
        </pc:sldMkLst>
        <pc:spChg chg="mod">
          <ac:chgData name="Neemias Informatica Lima" userId="b77af7bd85500281" providerId="LiveId" clId="{2E64E4F9-BAE7-4981-B8D5-682D0A10B8B1}" dt="2025-02-03T23:38:09.763" v="169" actId="20577"/>
          <ac:spMkLst>
            <pc:docMk/>
            <pc:sldMk cId="3772032319" sldId="290"/>
            <ac:spMk id="12" creationId="{8D5A143D-15FB-4DFE-B0EC-FEEB77A92B2C}"/>
          </ac:spMkLst>
        </pc:spChg>
        <pc:spChg chg="mod">
          <ac:chgData name="Neemias Informatica Lima" userId="b77af7bd85500281" providerId="LiveId" clId="{2E64E4F9-BAE7-4981-B8D5-682D0A10B8B1}" dt="2025-02-03T23:35:52.501" v="146"/>
          <ac:spMkLst>
            <pc:docMk/>
            <pc:sldMk cId="3772032319" sldId="290"/>
            <ac:spMk id="14" creationId="{00000000-0000-0000-0000-000000000000}"/>
          </ac:spMkLst>
        </pc:spChg>
      </pc:sldChg>
      <pc:sldChg chg="modSp mod">
        <pc:chgData name="Neemias Informatica Lima" userId="b77af7bd85500281" providerId="LiveId" clId="{2E64E4F9-BAE7-4981-B8D5-682D0A10B8B1}" dt="2025-02-03T23:39:47.572" v="189"/>
        <pc:sldMkLst>
          <pc:docMk/>
          <pc:sldMk cId="1768216317" sldId="291"/>
        </pc:sldMkLst>
        <pc:spChg chg="mod">
          <ac:chgData name="Neemias Informatica Lima" userId="b77af7bd85500281" providerId="LiveId" clId="{2E64E4F9-BAE7-4981-B8D5-682D0A10B8B1}" dt="2025-02-03T23:39:47.572" v="189"/>
          <ac:spMkLst>
            <pc:docMk/>
            <pc:sldMk cId="1768216317" sldId="291"/>
            <ac:spMk id="12" creationId="{FD5EC092-AC81-4728-9A45-4C4BB5B95C65}"/>
          </ac:spMkLst>
        </pc:spChg>
        <pc:spChg chg="mod">
          <ac:chgData name="Neemias Informatica Lima" userId="b77af7bd85500281" providerId="LiveId" clId="{2E64E4F9-BAE7-4981-B8D5-682D0A10B8B1}" dt="2025-02-03T23:38:37.025" v="177"/>
          <ac:spMkLst>
            <pc:docMk/>
            <pc:sldMk cId="1768216317" sldId="291"/>
            <ac:spMk id="14" creationId="{00000000-0000-0000-0000-000000000000}"/>
          </ac:spMkLst>
        </pc:spChg>
      </pc:sldChg>
      <pc:sldChg chg="modSp mod">
        <pc:chgData name="Neemias Informatica Lima" userId="b77af7bd85500281" providerId="LiveId" clId="{2E64E4F9-BAE7-4981-B8D5-682D0A10B8B1}" dt="2025-02-03T23:40:51.371" v="210"/>
        <pc:sldMkLst>
          <pc:docMk/>
          <pc:sldMk cId="3757265641" sldId="292"/>
        </pc:sldMkLst>
        <pc:spChg chg="mod">
          <ac:chgData name="Neemias Informatica Lima" userId="b77af7bd85500281" providerId="LiveId" clId="{2E64E4F9-BAE7-4981-B8D5-682D0A10B8B1}" dt="2025-02-03T23:40:51.371" v="210"/>
          <ac:spMkLst>
            <pc:docMk/>
            <pc:sldMk cId="3757265641" sldId="292"/>
            <ac:spMk id="12" creationId="{1EC42BAA-B890-43DD-B4F0-9AB5685AF2FE}"/>
          </ac:spMkLst>
        </pc:spChg>
        <pc:spChg chg="mod">
          <ac:chgData name="Neemias Informatica Lima" userId="b77af7bd85500281" providerId="LiveId" clId="{2E64E4F9-BAE7-4981-B8D5-682D0A10B8B1}" dt="2025-02-03T23:40:07.228" v="201"/>
          <ac:spMkLst>
            <pc:docMk/>
            <pc:sldMk cId="3757265641" sldId="292"/>
            <ac:spMk id="14" creationId="{00000000-0000-0000-0000-000000000000}"/>
          </ac:spMkLst>
        </pc:spChg>
      </pc:sldChg>
      <pc:sldChg chg="modSp mod">
        <pc:chgData name="Neemias Informatica Lima" userId="b77af7bd85500281" providerId="LiveId" clId="{2E64E4F9-BAE7-4981-B8D5-682D0A10B8B1}" dt="2025-02-03T23:41:17.745" v="213"/>
        <pc:sldMkLst>
          <pc:docMk/>
          <pc:sldMk cId="3114938747" sldId="293"/>
        </pc:sldMkLst>
        <pc:spChg chg="mod">
          <ac:chgData name="Neemias Informatica Lima" userId="b77af7bd85500281" providerId="LiveId" clId="{2E64E4F9-BAE7-4981-B8D5-682D0A10B8B1}" dt="2025-02-03T23:41:17.745" v="213"/>
          <ac:spMkLst>
            <pc:docMk/>
            <pc:sldMk cId="3114938747" sldId="293"/>
            <ac:spMk id="16" creationId="{CFC8B9D9-C6ED-4706-A104-65D118A5B7F9}"/>
          </ac:spMkLst>
        </pc:sp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ldChg>
      <pc:sldChg chg="addSp delSp modSp">
        <pc:chgData name="Neemias e Catia Lima" userId="b77af7bd85500281" providerId="LiveId" clId="{9BD10400-1A0A-4E76-B31A-1E27EAB56E75}" dt="2019-10-20T09:45:07.466" v="88" actId="14100"/>
        <pc:sldMkLst>
          <pc:docMk/>
          <pc:sldMk cId="2103443556" sldId="281"/>
        </pc:sldMkLst>
      </pc:sldChg>
      <pc:sldChg chg="addSp delSp">
        <pc:chgData name="Neemias e Catia Lima" userId="b77af7bd85500281" providerId="LiveId" clId="{9BD10400-1A0A-4E76-B31A-1E27EAB56E75}" dt="2019-10-20T09:46:02.387" v="97"/>
        <pc:sldMkLst>
          <pc:docMk/>
          <pc:sldMk cId="3683219421" sldId="282"/>
        </pc:sldMkLst>
      </pc:sldChg>
      <pc:sldChg chg="addSp delSp">
        <pc:chgData name="Neemias e Catia Lima" userId="b77af7bd85500281" providerId="LiveId" clId="{9BD10400-1A0A-4E76-B31A-1E27EAB56E75}" dt="2019-10-20T09:46:24.341" v="101"/>
        <pc:sldMkLst>
          <pc:docMk/>
          <pc:sldMk cId="3902406419" sldId="283"/>
        </pc:sldMkLst>
      </pc:sldChg>
      <pc:sldChg chg="addSp delSp modSp">
        <pc:chgData name="Neemias e Catia Lima" userId="b77af7bd85500281" providerId="LiveId" clId="{9BD10400-1A0A-4E76-B31A-1E27EAB56E75}" dt="2019-10-20T09:47:19.681" v="110"/>
        <pc:sldMkLst>
          <pc:docMk/>
          <pc:sldMk cId="2424059023" sldId="284"/>
        </pc:sldMkLst>
      </pc:sldChg>
      <pc:sldChg chg="addSp delSp">
        <pc:chgData name="Neemias e Catia Lima" userId="b77af7bd85500281" providerId="LiveId" clId="{9BD10400-1A0A-4E76-B31A-1E27EAB56E75}" dt="2019-10-20T09:47:51.954" v="118"/>
        <pc:sldMkLst>
          <pc:docMk/>
          <pc:sldMk cId="2241968852" sldId="285"/>
        </pc:sldMkLst>
      </pc:sldChg>
      <pc:sldChg chg="addSp delSp">
        <pc:chgData name="Neemias e Catia Lima" userId="b77af7bd85500281" providerId="LiveId" clId="{9BD10400-1A0A-4E76-B31A-1E27EAB56E75}" dt="2019-10-20T09:48:16.268" v="126"/>
        <pc:sldMkLst>
          <pc:docMk/>
          <pc:sldMk cId="1959249856" sldId="286"/>
        </pc:sldMkLst>
      </pc:sldChg>
      <pc:sldChg chg="addSp delSp">
        <pc:chgData name="Neemias e Catia Lima" userId="b77af7bd85500281" providerId="LiveId" clId="{9BD10400-1A0A-4E76-B31A-1E27EAB56E75}" dt="2019-10-20T09:48:46.961" v="138"/>
        <pc:sldMkLst>
          <pc:docMk/>
          <pc:sldMk cId="2857006406" sldId="287"/>
        </pc:sldMkLst>
      </pc:sldChg>
      <pc:sldChg chg="addSp delSp">
        <pc:chgData name="Neemias e Catia Lima" userId="b77af7bd85500281" providerId="LiveId" clId="{9BD10400-1A0A-4E76-B31A-1E27EAB56E75}" dt="2019-10-20T09:45:45.251" v="93"/>
        <pc:sldMkLst>
          <pc:docMk/>
          <pc:sldMk cId="2630436816" sldId="288"/>
        </pc:sldMkLst>
      </pc:sldChg>
      <pc:sldChg chg="addSp delSp">
        <pc:chgData name="Neemias e Catia Lima" userId="b77af7bd85500281" providerId="LiveId" clId="{9BD10400-1A0A-4E76-B31A-1E27EAB56E75}" dt="2019-10-20T09:46:59.832" v="105"/>
        <pc:sldMkLst>
          <pc:docMk/>
          <pc:sldMk cId="3032827026" sldId="289"/>
        </pc:sldMkLst>
      </pc:sldChg>
      <pc:sldChg chg="addSp delSp">
        <pc:chgData name="Neemias e Catia Lima" userId="b77af7bd85500281" providerId="LiveId" clId="{9BD10400-1A0A-4E76-B31A-1E27EAB56E75}" dt="2019-10-20T09:47:36.747" v="114"/>
        <pc:sldMkLst>
          <pc:docMk/>
          <pc:sldMk cId="3772032319" sldId="290"/>
        </pc:sldMkLst>
      </pc:sldChg>
      <pc:sldChg chg="addSp delSp">
        <pc:chgData name="Neemias e Catia Lima" userId="b77af7bd85500281" providerId="LiveId" clId="{9BD10400-1A0A-4E76-B31A-1E27EAB56E75}" dt="2019-10-20T09:48:05.399" v="122"/>
        <pc:sldMkLst>
          <pc:docMk/>
          <pc:sldMk cId="1768216317" sldId="291"/>
        </pc:sldMkLst>
      </pc:sldChg>
      <pc:sldChg chg="addSp delSp">
        <pc:chgData name="Neemias e Catia Lima" userId="b77af7bd85500281" providerId="LiveId" clId="{9BD10400-1A0A-4E76-B31A-1E27EAB56E75}" dt="2019-10-20T09:48:26.858" v="130"/>
        <pc:sldMkLst>
          <pc:docMk/>
          <pc:sldMk cId="3757265641" sldId="292"/>
        </pc:sldMkLst>
      </pc:sldChg>
      <pc:sldChg chg="addSp delSp">
        <pc:chgData name="Neemias e Catia Lima" userId="b77af7bd85500281" providerId="LiveId" clId="{9BD10400-1A0A-4E76-B31A-1E27EAB56E75}" dt="2019-10-20T09:48:37.249" v="134"/>
        <pc:sldMkLst>
          <pc:docMk/>
          <pc:sldMk cId="3114938747" sldId="293"/>
        </pc:sldMkLst>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ldChg>
      <pc:sldChg chg="addSp delSp modSp mod">
        <pc:chgData name="Neemias e Catia Lima" userId="b77af7bd85500281" providerId="LiveId" clId="{8BB4A252-31CD-4F97-8301-FAD4CC2062C4}" dt="2021-05-04T17:55:35.348" v="196"/>
        <pc:sldMkLst>
          <pc:docMk/>
          <pc:sldMk cId="3902406419" sldId="283"/>
        </pc:sldMkLst>
      </pc:sldChg>
      <pc:sldChg chg="modSp mod">
        <pc:chgData name="Neemias e Catia Lima" userId="b77af7bd85500281" providerId="LiveId" clId="{8BB4A252-31CD-4F97-8301-FAD4CC2062C4}" dt="2021-05-04T17:46:22.208" v="95" actId="20577"/>
        <pc:sldMkLst>
          <pc:docMk/>
          <pc:sldMk cId="2424059023" sldId="284"/>
        </pc:sldMkLst>
      </pc:sldChg>
      <pc:sldChg chg="modSp mod">
        <pc:chgData name="Neemias e Catia Lima" userId="b77af7bd85500281" providerId="LiveId" clId="{8BB4A252-31CD-4F97-8301-FAD4CC2062C4}" dt="2021-05-04T17:48:33.282" v="119" actId="313"/>
        <pc:sldMkLst>
          <pc:docMk/>
          <pc:sldMk cId="2241968852" sldId="285"/>
        </pc:sldMkLst>
      </pc:sldChg>
      <pc:sldChg chg="addSp delSp modSp mod">
        <pc:chgData name="Neemias e Catia Lima" userId="b77af7bd85500281" providerId="LiveId" clId="{8BB4A252-31CD-4F97-8301-FAD4CC2062C4}" dt="2021-05-04T17:57:58.539" v="211" actId="20577"/>
        <pc:sldMkLst>
          <pc:docMk/>
          <pc:sldMk cId="1959249856" sldId="286"/>
        </pc:sldMkLst>
      </pc:sldChg>
      <pc:sldChg chg="modSp mod">
        <pc:chgData name="Neemias e Catia Lima" userId="b77af7bd85500281" providerId="LiveId" clId="{8BB4A252-31CD-4F97-8301-FAD4CC2062C4}" dt="2021-05-04T17:52:38.775" v="178" actId="20577"/>
        <pc:sldMkLst>
          <pc:docMk/>
          <pc:sldMk cId="2857006406" sldId="287"/>
        </pc:sldMkLst>
      </pc:sldChg>
      <pc:sldChg chg="addSp delSp modSp mod">
        <pc:chgData name="Neemias e Catia Lima" userId="b77af7bd85500281" providerId="LiveId" clId="{8BB4A252-31CD-4F97-8301-FAD4CC2062C4}" dt="2021-05-04T17:57:01.301" v="210"/>
        <pc:sldMkLst>
          <pc:docMk/>
          <pc:sldMk cId="2630436816" sldId="288"/>
        </pc:sldMkLst>
      </pc:sldChg>
      <pc:sldChg chg="addSp delSp modSp mod">
        <pc:chgData name="Neemias e Catia Lima" userId="b77af7bd85500281" providerId="LiveId" clId="{8BB4A252-31CD-4F97-8301-FAD4CC2062C4}" dt="2021-05-04T17:55:29.838" v="194" actId="1440"/>
        <pc:sldMkLst>
          <pc:docMk/>
          <pc:sldMk cId="3032827026" sldId="289"/>
        </pc:sldMkLst>
      </pc:sldChg>
      <pc:sldChg chg="modSp mod">
        <pc:chgData name="Neemias e Catia Lima" userId="b77af7bd85500281" providerId="LiveId" clId="{8BB4A252-31CD-4F97-8301-FAD4CC2062C4}" dt="2021-05-04T17:47:00.358" v="104" actId="20577"/>
        <pc:sldMkLst>
          <pc:docMk/>
          <pc:sldMk cId="3772032319" sldId="290"/>
        </pc:sldMkLst>
      </pc:sldChg>
      <pc:sldChg chg="modSp mod">
        <pc:chgData name="Neemias e Catia Lima" userId="b77af7bd85500281" providerId="LiveId" clId="{8BB4A252-31CD-4F97-8301-FAD4CC2062C4}" dt="2021-05-04T17:49:14.613" v="126"/>
        <pc:sldMkLst>
          <pc:docMk/>
          <pc:sldMk cId="1768216317" sldId="291"/>
        </pc:sldMkLst>
      </pc:sldChg>
      <pc:sldChg chg="addSp delSp modSp mod">
        <pc:chgData name="Neemias e Catia Lima" userId="b77af7bd85500281" providerId="LiveId" clId="{8BB4A252-31CD-4F97-8301-FAD4CC2062C4}" dt="2021-05-04T17:53:58.240" v="185" actId="1440"/>
        <pc:sldMkLst>
          <pc:docMk/>
          <pc:sldMk cId="3757265641" sldId="292"/>
        </pc:sldMkLst>
      </pc:sldChg>
      <pc:sldChg chg="modSp mod">
        <pc:chgData name="Neemias e Catia Lima" userId="b77af7bd85500281" providerId="LiveId" clId="{8BB4A252-31CD-4F97-8301-FAD4CC2062C4}" dt="2021-05-04T17:51:55.987" v="172" actId="20577"/>
        <pc:sldMkLst>
          <pc:docMk/>
          <pc:sldMk cId="3114938747" sldId="293"/>
        </pc:sldMkLst>
      </pc:sldChg>
    </pc:docChg>
  </pc:docChgLst>
  <pc:docChgLst>
    <pc:chgData name="Neemias Informatica Lima" userId="b77af7bd85500281" providerId="LiveId" clId="{55141655-6CA5-4E28-A27F-E9EA1826681A}"/>
    <pc:docChg chg="undo redo custSel modSld">
      <pc:chgData name="Neemias Informatica Lima" userId="b77af7bd85500281" providerId="LiveId" clId="{55141655-6CA5-4E28-A27F-E9EA1826681A}" dt="2025-02-08T16:51:26.651" v="221"/>
      <pc:docMkLst>
        <pc:docMk/>
      </pc:docMkLst>
      <pc:sldChg chg="addSp delSp modSp mod">
        <pc:chgData name="Neemias Informatica Lima" userId="b77af7bd85500281" providerId="LiveId" clId="{55141655-6CA5-4E28-A27F-E9EA1826681A}" dt="2025-02-06T10:20:11.951" v="28"/>
        <pc:sldMkLst>
          <pc:docMk/>
          <pc:sldMk cId="2232331225" sldId="280"/>
        </pc:sldMkLst>
        <pc:spChg chg="mod">
          <ac:chgData name="Neemias Informatica Lima" userId="b77af7bd85500281" providerId="LiveId" clId="{55141655-6CA5-4E28-A27F-E9EA1826681A}" dt="2025-02-06T10:19:33.217" v="18"/>
          <ac:spMkLst>
            <pc:docMk/>
            <pc:sldMk cId="2232331225" sldId="280"/>
            <ac:spMk id="6" creationId="{00000000-0000-0000-0000-000000000000}"/>
          </ac:spMkLst>
        </pc:spChg>
        <pc:spChg chg="mod">
          <ac:chgData name="Neemias Informatica Lima" userId="b77af7bd85500281" providerId="LiveId" clId="{55141655-6CA5-4E28-A27F-E9EA1826681A}" dt="2025-02-06T10:19:00.301" v="9" actId="20577"/>
          <ac:spMkLst>
            <pc:docMk/>
            <pc:sldMk cId="2232331225" sldId="280"/>
            <ac:spMk id="7" creationId="{00000000-0000-0000-0000-000000000000}"/>
          </ac:spMkLst>
        </pc:spChg>
        <pc:spChg chg="mod">
          <ac:chgData name="Neemias Informatica Lima" userId="b77af7bd85500281" providerId="LiveId" clId="{55141655-6CA5-4E28-A27F-E9EA1826681A}" dt="2025-02-06T10:19:52.947" v="25" actId="6549"/>
          <ac:spMkLst>
            <pc:docMk/>
            <pc:sldMk cId="2232331225" sldId="280"/>
            <ac:spMk id="9" creationId="{00000000-0000-0000-0000-000000000000}"/>
          </ac:spMkLst>
        </pc:spChg>
        <pc:spChg chg="mod">
          <ac:chgData name="Neemias Informatica Lima" userId="b77af7bd85500281" providerId="LiveId" clId="{55141655-6CA5-4E28-A27F-E9EA1826681A}" dt="2025-02-06T10:18:55.498" v="5" actId="20577"/>
          <ac:spMkLst>
            <pc:docMk/>
            <pc:sldMk cId="2232331225" sldId="280"/>
            <ac:spMk id="11" creationId="{00000000-0000-0000-0000-000000000000}"/>
          </ac:spMkLst>
        </pc:spChg>
        <pc:spChg chg="mod">
          <ac:chgData name="Neemias Informatica Lima" userId="b77af7bd85500281" providerId="LiveId" clId="{55141655-6CA5-4E28-A27F-E9EA1826681A}" dt="2025-02-06T10:20:11.951" v="28"/>
          <ac:spMkLst>
            <pc:docMk/>
            <pc:sldMk cId="2232331225" sldId="280"/>
            <ac:spMk id="16" creationId="{00000000-0000-0000-0000-000000000000}"/>
          </ac:spMkLst>
        </pc:spChg>
        <pc:picChg chg="add mod">
          <ac:chgData name="Neemias Informatica Lima" userId="b77af7bd85500281" providerId="LiveId" clId="{55141655-6CA5-4E28-A27F-E9EA1826681A}" dt="2025-02-06T10:19:24.025" v="13" actId="14100"/>
          <ac:picMkLst>
            <pc:docMk/>
            <pc:sldMk cId="2232331225" sldId="280"/>
            <ac:picMk id="3" creationId="{9071E534-B93F-82F3-AF99-5CE003173382}"/>
          </ac:picMkLst>
        </pc:picChg>
      </pc:sldChg>
      <pc:sldChg chg="addSp delSp modSp mod">
        <pc:chgData name="Neemias Informatica Lima" userId="b77af7bd85500281" providerId="LiveId" clId="{55141655-6CA5-4E28-A27F-E9EA1826681A}" dt="2025-02-06T10:23:29.546" v="83" actId="6549"/>
        <pc:sldMkLst>
          <pc:docMk/>
          <pc:sldMk cId="2103443556" sldId="281"/>
        </pc:sldMkLst>
        <pc:spChg chg="mod">
          <ac:chgData name="Neemias Informatica Lima" userId="b77af7bd85500281" providerId="LiveId" clId="{55141655-6CA5-4E28-A27F-E9EA1826681A}" dt="2025-02-06T10:23:29.546" v="83" actId="6549"/>
          <ac:spMkLst>
            <pc:docMk/>
            <pc:sldMk cId="2103443556" sldId="281"/>
            <ac:spMk id="8" creationId="{00000000-0000-0000-0000-000000000000}"/>
          </ac:spMkLst>
        </pc:spChg>
        <pc:spChg chg="mod">
          <ac:chgData name="Neemias Informatica Lima" userId="b77af7bd85500281" providerId="LiveId" clId="{55141655-6CA5-4E28-A27F-E9EA1826681A}" dt="2025-02-06T10:20:27.230" v="30" actId="20577"/>
          <ac:spMkLst>
            <pc:docMk/>
            <pc:sldMk cId="2103443556" sldId="281"/>
            <ac:spMk id="11" creationId="{00000000-0000-0000-0000-000000000000}"/>
          </ac:spMkLst>
        </pc:spChg>
        <pc:spChg chg="mod">
          <ac:chgData name="Neemias Informatica Lima" userId="b77af7bd85500281" providerId="LiveId" clId="{55141655-6CA5-4E28-A27F-E9EA1826681A}" dt="2025-02-06T10:20:55.901" v="38"/>
          <ac:spMkLst>
            <pc:docMk/>
            <pc:sldMk cId="2103443556" sldId="281"/>
            <ac:spMk id="18" creationId="{00000000-0000-0000-0000-000000000000}"/>
          </ac:spMkLst>
        </pc:spChg>
        <pc:picChg chg="add mod">
          <ac:chgData name="Neemias Informatica Lima" userId="b77af7bd85500281" providerId="LiveId" clId="{55141655-6CA5-4E28-A27F-E9EA1826681A}" dt="2025-02-06T10:20:43.890" v="35" actId="14100"/>
          <ac:picMkLst>
            <pc:docMk/>
            <pc:sldMk cId="2103443556" sldId="281"/>
            <ac:picMk id="2" creationId="{045C8038-6758-4C4D-58B4-1BFBB7625B5B}"/>
          </ac:picMkLst>
        </pc:picChg>
      </pc:sldChg>
      <pc:sldChg chg="addSp delSp modSp mod">
        <pc:chgData name="Neemias Informatica Lima" userId="b77af7bd85500281" providerId="LiveId" clId="{55141655-6CA5-4E28-A27F-E9EA1826681A}" dt="2025-02-06T10:25:13.275" v="104" actId="20577"/>
        <pc:sldMkLst>
          <pc:docMk/>
          <pc:sldMk cId="3683219421" sldId="282"/>
        </pc:sldMkLst>
        <pc:spChg chg="add mod">
          <ac:chgData name="Neemias Informatica Lima" userId="b77af7bd85500281" providerId="LiveId" clId="{55141655-6CA5-4E28-A27F-E9EA1826681A}" dt="2025-02-06T10:21:37.253" v="42"/>
          <ac:spMkLst>
            <pc:docMk/>
            <pc:sldMk cId="3683219421" sldId="282"/>
            <ac:spMk id="2" creationId="{11632C2B-1CD3-A365-B318-98FF6BBAC523}"/>
          </ac:spMkLst>
        </pc:spChg>
        <pc:spChg chg="add mod">
          <ac:chgData name="Neemias Informatica Lima" userId="b77af7bd85500281" providerId="LiveId" clId="{55141655-6CA5-4E28-A27F-E9EA1826681A}" dt="2025-02-06T10:21:37.253" v="42"/>
          <ac:spMkLst>
            <pc:docMk/>
            <pc:sldMk cId="3683219421" sldId="282"/>
            <ac:spMk id="5" creationId="{5C0FF610-A07D-D99D-AC79-3BB728904E49}"/>
          </ac:spMkLst>
        </pc:spChg>
        <pc:spChg chg="mod">
          <ac:chgData name="Neemias Informatica Lima" userId="b77af7bd85500281" providerId="LiveId" clId="{55141655-6CA5-4E28-A27F-E9EA1826681A}" dt="2025-02-06T10:25:13.275" v="104" actId="20577"/>
          <ac:spMkLst>
            <pc:docMk/>
            <pc:sldMk cId="3683219421" sldId="282"/>
            <ac:spMk id="12" creationId="{00000000-0000-0000-0000-000000000000}"/>
          </ac:spMkLst>
        </pc:spChg>
        <pc:spChg chg="mod">
          <ac:chgData name="Neemias Informatica Lima" userId="b77af7bd85500281" providerId="LiveId" clId="{55141655-6CA5-4E28-A27F-E9EA1826681A}" dt="2025-02-06T10:23:48.457" v="91"/>
          <ac:spMkLst>
            <pc:docMk/>
            <pc:sldMk cId="3683219421" sldId="282"/>
            <ac:spMk id="14" creationId="{00000000-0000-0000-0000-000000000000}"/>
          </ac:spMkLst>
        </pc:spChg>
        <pc:picChg chg="add mod">
          <ac:chgData name="Neemias Informatica Lima" userId="b77af7bd85500281" providerId="LiveId" clId="{55141655-6CA5-4E28-A27F-E9EA1826681A}" dt="2025-02-06T10:21:37.253" v="42"/>
          <ac:picMkLst>
            <pc:docMk/>
            <pc:sldMk cId="3683219421" sldId="282"/>
            <ac:picMk id="8" creationId="{EA209C6D-1A94-6048-3503-6991F85001D2}"/>
          </ac:picMkLst>
        </pc:picChg>
      </pc:sldChg>
      <pc:sldChg chg="addSp delSp modSp mod">
        <pc:chgData name="Neemias Informatica Lima" userId="b77af7bd85500281" providerId="LiveId" clId="{55141655-6CA5-4E28-A27F-E9EA1826681A}" dt="2025-02-06T10:26:23.643" v="129" actId="20577"/>
        <pc:sldMkLst>
          <pc:docMk/>
          <pc:sldMk cId="3902406419" sldId="283"/>
        </pc:sldMkLst>
        <pc:spChg chg="add mod">
          <ac:chgData name="Neemias Informatica Lima" userId="b77af7bd85500281" providerId="LiveId" clId="{55141655-6CA5-4E28-A27F-E9EA1826681A}" dt="2025-02-06T10:21:42.797" v="44"/>
          <ac:spMkLst>
            <pc:docMk/>
            <pc:sldMk cId="3902406419" sldId="283"/>
            <ac:spMk id="5" creationId="{3BBFE055-7A83-DF3D-65A8-974AD2178D8B}"/>
          </ac:spMkLst>
        </pc:spChg>
        <pc:spChg chg="add mod">
          <ac:chgData name="Neemias Informatica Lima" userId="b77af7bd85500281" providerId="LiveId" clId="{55141655-6CA5-4E28-A27F-E9EA1826681A}" dt="2025-02-06T10:21:42.797" v="44"/>
          <ac:spMkLst>
            <pc:docMk/>
            <pc:sldMk cId="3902406419" sldId="283"/>
            <ac:spMk id="6" creationId="{3C410478-A8FC-0F2F-764D-1C7BDD960714}"/>
          </ac:spMkLst>
        </pc:spChg>
        <pc:spChg chg="mod">
          <ac:chgData name="Neemias Informatica Lima" userId="b77af7bd85500281" providerId="LiveId" clId="{55141655-6CA5-4E28-A27F-E9EA1826681A}" dt="2025-02-06T10:25:26.878" v="109"/>
          <ac:spMkLst>
            <pc:docMk/>
            <pc:sldMk cId="3902406419" sldId="283"/>
            <ac:spMk id="14" creationId="{00000000-0000-0000-0000-000000000000}"/>
          </ac:spMkLst>
        </pc:spChg>
        <pc:graphicFrameChg chg="mod">
          <ac:chgData name="Neemias Informatica Lima" userId="b77af7bd85500281" providerId="LiveId" clId="{55141655-6CA5-4E28-A27F-E9EA1826681A}" dt="2025-02-06T10:26:23.643" v="129" actId="20577"/>
          <ac:graphicFrameMkLst>
            <pc:docMk/>
            <pc:sldMk cId="3902406419" sldId="283"/>
            <ac:graphicFrameMk id="24" creationId="{0F198D75-37F6-0046-1A93-BAF29A6A8139}"/>
          </ac:graphicFrameMkLst>
        </pc:graphicFrameChg>
        <pc:picChg chg="add mod">
          <ac:chgData name="Neemias Informatica Lima" userId="b77af7bd85500281" providerId="LiveId" clId="{55141655-6CA5-4E28-A27F-E9EA1826681A}" dt="2025-02-06T10:21:42.797" v="44"/>
          <ac:picMkLst>
            <pc:docMk/>
            <pc:sldMk cId="3902406419" sldId="283"/>
            <ac:picMk id="7" creationId="{24941D14-C3F3-C9DE-C4BA-D31637067DA2}"/>
          </ac:picMkLst>
        </pc:picChg>
      </pc:sldChg>
      <pc:sldChg chg="addSp delSp modSp mod">
        <pc:chgData name="Neemias Informatica Lima" userId="b77af7bd85500281" providerId="LiveId" clId="{55141655-6CA5-4E28-A27F-E9EA1826681A}" dt="2025-02-06T10:28:01.345" v="153" actId="20577"/>
        <pc:sldMkLst>
          <pc:docMk/>
          <pc:sldMk cId="2424059023" sldId="284"/>
        </pc:sldMkLst>
        <pc:spChg chg="add mod">
          <ac:chgData name="Neemias Informatica Lima" userId="b77af7bd85500281" providerId="LiveId" clId="{55141655-6CA5-4E28-A27F-E9EA1826681A}" dt="2025-02-06T10:21:53.654" v="48"/>
          <ac:spMkLst>
            <pc:docMk/>
            <pc:sldMk cId="2424059023" sldId="284"/>
            <ac:spMk id="5" creationId="{90A93A16-99E1-F81F-797E-978694D67A35}"/>
          </ac:spMkLst>
        </pc:spChg>
        <pc:spChg chg="add mod">
          <ac:chgData name="Neemias Informatica Lima" userId="b77af7bd85500281" providerId="LiveId" clId="{55141655-6CA5-4E28-A27F-E9EA1826681A}" dt="2025-02-06T10:21:53.654" v="48"/>
          <ac:spMkLst>
            <pc:docMk/>
            <pc:sldMk cId="2424059023" sldId="284"/>
            <ac:spMk id="6" creationId="{700144AD-D7C6-7DF0-7FE9-0E6E442FCED0}"/>
          </ac:spMkLst>
        </pc:spChg>
        <pc:spChg chg="mod">
          <ac:chgData name="Neemias Informatica Lima" userId="b77af7bd85500281" providerId="LiveId" clId="{55141655-6CA5-4E28-A27F-E9EA1826681A}" dt="2025-02-06T10:27:31.462" v="149" actId="20577"/>
          <ac:spMkLst>
            <pc:docMk/>
            <pc:sldMk cId="2424059023" sldId="284"/>
            <ac:spMk id="14" creationId="{00000000-0000-0000-0000-000000000000}"/>
          </ac:spMkLst>
        </pc:spChg>
        <pc:graphicFrameChg chg="mod">
          <ac:chgData name="Neemias Informatica Lima" userId="b77af7bd85500281" providerId="LiveId" clId="{55141655-6CA5-4E28-A27F-E9EA1826681A}" dt="2025-02-06T10:28:01.345" v="153" actId="20577"/>
          <ac:graphicFrameMkLst>
            <pc:docMk/>
            <pc:sldMk cId="2424059023" sldId="284"/>
            <ac:graphicFrameMk id="23" creationId="{0F7B369B-26CC-C133-ADA7-C66603F93153}"/>
          </ac:graphicFrameMkLst>
        </pc:graphicFrameChg>
        <pc:picChg chg="add mod">
          <ac:chgData name="Neemias Informatica Lima" userId="b77af7bd85500281" providerId="LiveId" clId="{55141655-6CA5-4E28-A27F-E9EA1826681A}" dt="2025-02-06T10:21:53.654" v="48"/>
          <ac:picMkLst>
            <pc:docMk/>
            <pc:sldMk cId="2424059023" sldId="284"/>
            <ac:picMk id="7" creationId="{7840B126-83C2-35EE-C943-E75967B9D80C}"/>
          </ac:picMkLst>
        </pc:picChg>
      </pc:sldChg>
      <pc:sldChg chg="addSp delSp modSp mod">
        <pc:chgData name="Neemias Informatica Lima" userId="b77af7bd85500281" providerId="LiveId" clId="{55141655-6CA5-4E28-A27F-E9EA1826681A}" dt="2025-02-06T10:29:45.746" v="172"/>
        <pc:sldMkLst>
          <pc:docMk/>
          <pc:sldMk cId="2241968852" sldId="285"/>
        </pc:sldMkLst>
        <pc:spChg chg="add mod">
          <ac:chgData name="Neemias Informatica Lima" userId="b77af7bd85500281" providerId="LiveId" clId="{55141655-6CA5-4E28-A27F-E9EA1826681A}" dt="2025-02-06T10:22:05.456" v="52"/>
          <ac:spMkLst>
            <pc:docMk/>
            <pc:sldMk cId="2241968852" sldId="285"/>
            <ac:spMk id="5" creationId="{4E683C18-80C0-F658-0D58-B26CC100E58D}"/>
          </ac:spMkLst>
        </pc:spChg>
        <pc:spChg chg="add mod">
          <ac:chgData name="Neemias Informatica Lima" userId="b77af7bd85500281" providerId="LiveId" clId="{55141655-6CA5-4E28-A27F-E9EA1826681A}" dt="2025-02-06T10:22:05.456" v="52"/>
          <ac:spMkLst>
            <pc:docMk/>
            <pc:sldMk cId="2241968852" sldId="285"/>
            <ac:spMk id="6" creationId="{B153E9E6-20C2-7965-DBF2-173E0C2277A2}"/>
          </ac:spMkLst>
        </pc:spChg>
        <pc:spChg chg="mod">
          <ac:chgData name="Neemias Informatica Lima" userId="b77af7bd85500281" providerId="LiveId" clId="{55141655-6CA5-4E28-A27F-E9EA1826681A}" dt="2025-02-06T10:28:56.776" v="167" actId="20577"/>
          <ac:spMkLst>
            <pc:docMk/>
            <pc:sldMk cId="2241968852" sldId="285"/>
            <ac:spMk id="14" creationId="{00000000-0000-0000-0000-000000000000}"/>
          </ac:spMkLst>
        </pc:spChg>
        <pc:graphicFrameChg chg="mod">
          <ac:chgData name="Neemias Informatica Lima" userId="b77af7bd85500281" providerId="LiveId" clId="{55141655-6CA5-4E28-A27F-E9EA1826681A}" dt="2025-02-06T10:29:45.746" v="172"/>
          <ac:graphicFrameMkLst>
            <pc:docMk/>
            <pc:sldMk cId="2241968852" sldId="285"/>
            <ac:graphicFrameMk id="11" creationId="{7B569677-0C14-5E67-A5C9-E93DED05F772}"/>
          </ac:graphicFrameMkLst>
        </pc:graphicFrameChg>
        <pc:picChg chg="add mod">
          <ac:chgData name="Neemias Informatica Lima" userId="b77af7bd85500281" providerId="LiveId" clId="{55141655-6CA5-4E28-A27F-E9EA1826681A}" dt="2025-02-06T10:22:05.456" v="52"/>
          <ac:picMkLst>
            <pc:docMk/>
            <pc:sldMk cId="2241968852" sldId="285"/>
            <ac:picMk id="7" creationId="{4F2C2ACF-7BCD-CB42-B79E-881C36C6AAA3}"/>
          </ac:picMkLst>
        </pc:picChg>
      </pc:sldChg>
      <pc:sldChg chg="addSp delSp modSp mod">
        <pc:chgData name="Neemias Informatica Lima" userId="b77af7bd85500281" providerId="LiveId" clId="{55141655-6CA5-4E28-A27F-E9EA1826681A}" dt="2025-02-06T10:32:10.311" v="189"/>
        <pc:sldMkLst>
          <pc:docMk/>
          <pc:sldMk cId="1959249856" sldId="286"/>
        </pc:sldMkLst>
        <pc:spChg chg="add mod">
          <ac:chgData name="Neemias Informatica Lima" userId="b77af7bd85500281" providerId="LiveId" clId="{55141655-6CA5-4E28-A27F-E9EA1826681A}" dt="2025-02-06T10:22:16.137" v="56"/>
          <ac:spMkLst>
            <pc:docMk/>
            <pc:sldMk cId="1959249856" sldId="286"/>
            <ac:spMk id="5" creationId="{D51B7CDE-9F71-707D-01F4-F90B90AA09D8}"/>
          </ac:spMkLst>
        </pc:spChg>
        <pc:spChg chg="add mod">
          <ac:chgData name="Neemias Informatica Lima" userId="b77af7bd85500281" providerId="LiveId" clId="{55141655-6CA5-4E28-A27F-E9EA1826681A}" dt="2025-02-06T10:22:16.137" v="56"/>
          <ac:spMkLst>
            <pc:docMk/>
            <pc:sldMk cId="1959249856" sldId="286"/>
            <ac:spMk id="6" creationId="{3E761A17-B3FE-1802-8D6B-16C3C5E5F313}"/>
          </ac:spMkLst>
        </pc:spChg>
        <pc:spChg chg="mod">
          <ac:chgData name="Neemias Informatica Lima" userId="b77af7bd85500281" providerId="LiveId" clId="{55141655-6CA5-4E28-A27F-E9EA1826681A}" dt="2025-02-06T10:30:17.106" v="178"/>
          <ac:spMkLst>
            <pc:docMk/>
            <pc:sldMk cId="1959249856" sldId="286"/>
            <ac:spMk id="14" creationId="{00000000-0000-0000-0000-000000000000}"/>
          </ac:spMkLst>
        </pc:spChg>
        <pc:graphicFrameChg chg="mod">
          <ac:chgData name="Neemias Informatica Lima" userId="b77af7bd85500281" providerId="LiveId" clId="{55141655-6CA5-4E28-A27F-E9EA1826681A}" dt="2025-02-06T10:32:10.311" v="189"/>
          <ac:graphicFrameMkLst>
            <pc:docMk/>
            <pc:sldMk cId="1959249856" sldId="286"/>
            <ac:graphicFrameMk id="11" creationId="{6ED512BB-1F8B-4D9E-259F-890C3457B8A1}"/>
          </ac:graphicFrameMkLst>
        </pc:graphicFrameChg>
        <pc:picChg chg="add mod">
          <ac:chgData name="Neemias Informatica Lima" userId="b77af7bd85500281" providerId="LiveId" clId="{55141655-6CA5-4E28-A27F-E9EA1826681A}" dt="2025-02-06T10:22:16.137" v="56"/>
          <ac:picMkLst>
            <pc:docMk/>
            <pc:sldMk cId="1959249856" sldId="286"/>
            <ac:picMk id="7" creationId="{2C9DCD6A-3E49-1DA4-B09A-617A03E2A959}"/>
          </ac:picMkLst>
        </pc:picChg>
      </pc:sldChg>
      <pc:sldChg chg="addSp delSp modSp mod">
        <pc:chgData name="Neemias Informatica Lima" userId="b77af7bd85500281" providerId="LiveId" clId="{55141655-6CA5-4E28-A27F-E9EA1826681A}" dt="2025-02-06T10:47:12.823" v="218" actId="6549"/>
        <pc:sldMkLst>
          <pc:docMk/>
          <pc:sldMk cId="2857006406" sldId="287"/>
        </pc:sldMkLst>
        <pc:spChg chg="add mod">
          <ac:chgData name="Neemias Informatica Lima" userId="b77af7bd85500281" providerId="LiveId" clId="{55141655-6CA5-4E28-A27F-E9EA1826681A}" dt="2025-02-06T10:22:35.285" v="62"/>
          <ac:spMkLst>
            <pc:docMk/>
            <pc:sldMk cId="2857006406" sldId="287"/>
            <ac:spMk id="5" creationId="{06E0845E-D660-10BD-2D6E-8180436BF5E9}"/>
          </ac:spMkLst>
        </pc:spChg>
        <pc:spChg chg="add mod">
          <ac:chgData name="Neemias Informatica Lima" userId="b77af7bd85500281" providerId="LiveId" clId="{55141655-6CA5-4E28-A27F-E9EA1826681A}" dt="2025-02-06T10:22:35.285" v="62"/>
          <ac:spMkLst>
            <pc:docMk/>
            <pc:sldMk cId="2857006406" sldId="287"/>
            <ac:spMk id="6" creationId="{F11300B6-97AA-63B8-28AF-E2CB0934D02A}"/>
          </ac:spMkLst>
        </pc:spChg>
        <pc:spChg chg="mod">
          <ac:chgData name="Neemias Informatica Lima" userId="b77af7bd85500281" providerId="LiveId" clId="{55141655-6CA5-4E28-A27F-E9EA1826681A}" dt="2025-02-06T10:47:12.823" v="218" actId="6549"/>
          <ac:spMkLst>
            <pc:docMk/>
            <pc:sldMk cId="2857006406" sldId="287"/>
            <ac:spMk id="16" creationId="{28D68641-D640-4BD7-9D5B-B3803DCCF9B3}"/>
          </ac:spMkLst>
        </pc:spChg>
        <pc:picChg chg="add mod">
          <ac:chgData name="Neemias Informatica Lima" userId="b77af7bd85500281" providerId="LiveId" clId="{55141655-6CA5-4E28-A27F-E9EA1826681A}" dt="2025-02-06T10:22:35.285" v="62"/>
          <ac:picMkLst>
            <pc:docMk/>
            <pc:sldMk cId="2857006406" sldId="287"/>
            <ac:picMk id="7" creationId="{A1B5760B-7FA2-B01D-8DF9-317A50C2F51F}"/>
          </ac:picMkLst>
        </pc:picChg>
      </pc:sldChg>
      <pc:sldChg chg="addSp delSp modSp mod">
        <pc:chgData name="Neemias Informatica Lima" userId="b77af7bd85500281" providerId="LiveId" clId="{55141655-6CA5-4E28-A27F-E9EA1826681A}" dt="2025-02-06T10:24:17.777" v="95"/>
        <pc:sldMkLst>
          <pc:docMk/>
          <pc:sldMk cId="2630436816" sldId="288"/>
        </pc:sldMkLst>
        <pc:spChg chg="add mod">
          <ac:chgData name="Neemias Informatica Lima" userId="b77af7bd85500281" providerId="LiveId" clId="{55141655-6CA5-4E28-A27F-E9EA1826681A}" dt="2025-02-06T10:21:31.685" v="40"/>
          <ac:spMkLst>
            <pc:docMk/>
            <pc:sldMk cId="2630436816" sldId="288"/>
            <ac:spMk id="2" creationId="{9D898891-EF1F-D19D-CCE2-5DEEC320EAF3}"/>
          </ac:spMkLst>
        </pc:spChg>
        <pc:spChg chg="add mod">
          <ac:chgData name="Neemias Informatica Lima" userId="b77af7bd85500281" providerId="LiveId" clId="{55141655-6CA5-4E28-A27F-E9EA1826681A}" dt="2025-02-06T10:21:31.685" v="40"/>
          <ac:spMkLst>
            <pc:docMk/>
            <pc:sldMk cId="2630436816" sldId="288"/>
            <ac:spMk id="3" creationId="{BE1CD774-E886-304B-CB86-986BD4C30227}"/>
          </ac:spMkLst>
        </pc:spChg>
        <pc:spChg chg="mod">
          <ac:chgData name="Neemias Informatica Lima" userId="b77af7bd85500281" providerId="LiveId" clId="{55141655-6CA5-4E28-A27F-E9EA1826681A}" dt="2025-02-06T10:23:43.812" v="88"/>
          <ac:spMkLst>
            <pc:docMk/>
            <pc:sldMk cId="2630436816" sldId="288"/>
            <ac:spMk id="14" creationId="{00000000-0000-0000-0000-000000000000}"/>
          </ac:spMkLst>
        </pc:spChg>
        <pc:graphicFrameChg chg="mod">
          <ac:chgData name="Neemias Informatica Lima" userId="b77af7bd85500281" providerId="LiveId" clId="{55141655-6CA5-4E28-A27F-E9EA1826681A}" dt="2025-02-06T10:24:17.777" v="95"/>
          <ac:graphicFrameMkLst>
            <pc:docMk/>
            <pc:sldMk cId="2630436816" sldId="288"/>
            <ac:graphicFrameMk id="11" creationId="{4CAB532F-3032-1305-E4A2-4F59C9A47543}"/>
          </ac:graphicFrameMkLst>
        </pc:graphicFrameChg>
        <pc:picChg chg="add mod">
          <ac:chgData name="Neemias Informatica Lima" userId="b77af7bd85500281" providerId="LiveId" clId="{55141655-6CA5-4E28-A27F-E9EA1826681A}" dt="2025-02-06T10:21:31.685" v="40"/>
          <ac:picMkLst>
            <pc:docMk/>
            <pc:sldMk cId="2630436816" sldId="288"/>
            <ac:picMk id="4" creationId="{AC718DD3-5E73-D1A4-DA1C-D4909A88D9BB}"/>
          </ac:picMkLst>
        </pc:picChg>
      </pc:sldChg>
      <pc:sldChg chg="addSp delSp modSp mod">
        <pc:chgData name="Neemias Informatica Lima" userId="b77af7bd85500281" providerId="LiveId" clId="{55141655-6CA5-4E28-A27F-E9EA1826681A}" dt="2025-02-08T16:51:26.651" v="221"/>
        <pc:sldMkLst>
          <pc:docMk/>
          <pc:sldMk cId="3032827026" sldId="289"/>
        </pc:sldMkLst>
        <pc:spChg chg="add mod">
          <ac:chgData name="Neemias Informatica Lima" userId="b77af7bd85500281" providerId="LiveId" clId="{55141655-6CA5-4E28-A27F-E9EA1826681A}" dt="2025-02-06T10:21:47.654" v="46"/>
          <ac:spMkLst>
            <pc:docMk/>
            <pc:sldMk cId="3032827026" sldId="289"/>
            <ac:spMk id="2" creationId="{8B7F2233-563C-1B7F-18A5-2EB1BEA5DCE4}"/>
          </ac:spMkLst>
        </pc:spChg>
        <pc:spChg chg="add mod">
          <ac:chgData name="Neemias Informatica Lima" userId="b77af7bd85500281" providerId="LiveId" clId="{55141655-6CA5-4E28-A27F-E9EA1826681A}" dt="2025-02-06T10:21:47.654" v="46"/>
          <ac:spMkLst>
            <pc:docMk/>
            <pc:sldMk cId="3032827026" sldId="289"/>
            <ac:spMk id="4" creationId="{66A1353B-502D-CC56-34C6-467D91E4161B}"/>
          </ac:spMkLst>
        </pc:spChg>
        <pc:spChg chg="mod">
          <ac:chgData name="Neemias Informatica Lima" userId="b77af7bd85500281" providerId="LiveId" clId="{55141655-6CA5-4E28-A27F-E9EA1826681A}" dt="2025-02-06T10:26:49.343" v="135" actId="6549"/>
          <ac:spMkLst>
            <pc:docMk/>
            <pc:sldMk cId="3032827026" sldId="289"/>
            <ac:spMk id="12" creationId="{A64B78EF-EDA8-421A-88C9-45544BBCA9D1}"/>
          </ac:spMkLst>
        </pc:spChg>
        <pc:spChg chg="mod">
          <ac:chgData name="Neemias Informatica Lima" userId="b77af7bd85500281" providerId="LiveId" clId="{55141655-6CA5-4E28-A27F-E9EA1826681A}" dt="2025-02-06T10:25:38.654" v="116"/>
          <ac:spMkLst>
            <pc:docMk/>
            <pc:sldMk cId="3032827026" sldId="289"/>
            <ac:spMk id="14" creationId="{00000000-0000-0000-0000-000000000000}"/>
          </ac:spMkLst>
        </pc:spChg>
        <pc:picChg chg="del mod">
          <ac:chgData name="Neemias Informatica Lima" userId="b77af7bd85500281" providerId="LiveId" clId="{55141655-6CA5-4E28-A27F-E9EA1826681A}" dt="2025-02-08T16:51:26.235" v="220" actId="478"/>
          <ac:picMkLst>
            <pc:docMk/>
            <pc:sldMk cId="3032827026" sldId="289"/>
            <ac:picMk id="3" creationId="{3C37DD7D-ACD5-2082-0BA5-D8623C287CFA}"/>
          </ac:picMkLst>
        </pc:picChg>
        <pc:picChg chg="add mod">
          <ac:chgData name="Neemias Informatica Lima" userId="b77af7bd85500281" providerId="LiveId" clId="{55141655-6CA5-4E28-A27F-E9EA1826681A}" dt="2025-02-06T10:21:47.654" v="46"/>
          <ac:picMkLst>
            <pc:docMk/>
            <pc:sldMk cId="3032827026" sldId="289"/>
            <ac:picMk id="5" creationId="{EB4D72ED-CCCD-D022-CF13-F5744CB5F0C0}"/>
          </ac:picMkLst>
        </pc:picChg>
        <pc:picChg chg="add mod">
          <ac:chgData name="Neemias Informatica Lima" userId="b77af7bd85500281" providerId="LiveId" clId="{55141655-6CA5-4E28-A27F-E9EA1826681A}" dt="2025-02-08T16:51:26.651" v="221"/>
          <ac:picMkLst>
            <pc:docMk/>
            <pc:sldMk cId="3032827026" sldId="289"/>
            <ac:picMk id="6" creationId="{3E2377E7-8E9A-A6C9-9587-751A64C13F1D}"/>
          </ac:picMkLst>
        </pc:picChg>
      </pc:sldChg>
      <pc:sldChg chg="addSp delSp modSp mod">
        <pc:chgData name="Neemias Informatica Lima" userId="b77af7bd85500281" providerId="LiveId" clId="{55141655-6CA5-4E28-A27F-E9EA1826681A}" dt="2025-02-06T10:28:30.579" v="160" actId="20577"/>
        <pc:sldMkLst>
          <pc:docMk/>
          <pc:sldMk cId="3772032319" sldId="290"/>
        </pc:sldMkLst>
        <pc:spChg chg="add mod">
          <ac:chgData name="Neemias Informatica Lima" userId="b77af7bd85500281" providerId="LiveId" clId="{55141655-6CA5-4E28-A27F-E9EA1826681A}" dt="2025-02-06T10:22:00.056" v="50"/>
          <ac:spMkLst>
            <pc:docMk/>
            <pc:sldMk cId="3772032319" sldId="290"/>
            <ac:spMk id="5" creationId="{5B54BEBE-6BCC-8230-9DC6-3700E38B6BDC}"/>
          </ac:spMkLst>
        </pc:spChg>
        <pc:spChg chg="add mod">
          <ac:chgData name="Neemias Informatica Lima" userId="b77af7bd85500281" providerId="LiveId" clId="{55141655-6CA5-4E28-A27F-E9EA1826681A}" dt="2025-02-06T10:22:00.056" v="50"/>
          <ac:spMkLst>
            <pc:docMk/>
            <pc:sldMk cId="3772032319" sldId="290"/>
            <ac:spMk id="6" creationId="{AA2D4FE6-AC69-932E-DE09-97996287B9F2}"/>
          </ac:spMkLst>
        </pc:spChg>
        <pc:spChg chg="mod">
          <ac:chgData name="Neemias Informatica Lima" userId="b77af7bd85500281" providerId="LiveId" clId="{55141655-6CA5-4E28-A27F-E9EA1826681A}" dt="2025-02-06T10:28:30.579" v="160" actId="20577"/>
          <ac:spMkLst>
            <pc:docMk/>
            <pc:sldMk cId="3772032319" sldId="290"/>
            <ac:spMk id="12" creationId="{8D5A143D-15FB-4DFE-B0EC-FEEB77A92B2C}"/>
          </ac:spMkLst>
        </pc:spChg>
        <pc:spChg chg="mod">
          <ac:chgData name="Neemias Informatica Lima" userId="b77af7bd85500281" providerId="LiveId" clId="{55141655-6CA5-4E28-A27F-E9EA1826681A}" dt="2025-02-06T10:27:36.358" v="150" actId="20577"/>
          <ac:spMkLst>
            <pc:docMk/>
            <pc:sldMk cId="3772032319" sldId="290"/>
            <ac:spMk id="14" creationId="{00000000-0000-0000-0000-000000000000}"/>
          </ac:spMkLst>
        </pc:spChg>
        <pc:picChg chg="add mod">
          <ac:chgData name="Neemias Informatica Lima" userId="b77af7bd85500281" providerId="LiveId" clId="{55141655-6CA5-4E28-A27F-E9EA1826681A}" dt="2025-02-06T10:22:00.056" v="50"/>
          <ac:picMkLst>
            <pc:docMk/>
            <pc:sldMk cId="3772032319" sldId="290"/>
            <ac:picMk id="7" creationId="{B7F56007-204C-EC51-12F6-449561FC73D4}"/>
          </ac:picMkLst>
        </pc:picChg>
      </pc:sldChg>
      <pc:sldChg chg="addSp delSp modSp mod">
        <pc:chgData name="Neemias Informatica Lima" userId="b77af7bd85500281" providerId="LiveId" clId="{55141655-6CA5-4E28-A27F-E9EA1826681A}" dt="2025-02-06T10:30:02.746" v="175"/>
        <pc:sldMkLst>
          <pc:docMk/>
          <pc:sldMk cId="1768216317" sldId="291"/>
        </pc:sldMkLst>
        <pc:spChg chg="add mod">
          <ac:chgData name="Neemias Informatica Lima" userId="b77af7bd85500281" providerId="LiveId" clId="{55141655-6CA5-4E28-A27F-E9EA1826681A}" dt="2025-02-06T10:22:11.001" v="54"/>
          <ac:spMkLst>
            <pc:docMk/>
            <pc:sldMk cId="1768216317" sldId="291"/>
            <ac:spMk id="5" creationId="{80EFF888-58AB-4F6A-75B7-870EA57D8572}"/>
          </ac:spMkLst>
        </pc:spChg>
        <pc:spChg chg="add mod">
          <ac:chgData name="Neemias Informatica Lima" userId="b77af7bd85500281" providerId="LiveId" clId="{55141655-6CA5-4E28-A27F-E9EA1826681A}" dt="2025-02-06T10:22:11.001" v="54"/>
          <ac:spMkLst>
            <pc:docMk/>
            <pc:sldMk cId="1768216317" sldId="291"/>
            <ac:spMk id="6" creationId="{B14E82A5-BCC8-28BA-12A6-933AB978DC31}"/>
          </ac:spMkLst>
        </pc:spChg>
        <pc:spChg chg="mod">
          <ac:chgData name="Neemias Informatica Lima" userId="b77af7bd85500281" providerId="LiveId" clId="{55141655-6CA5-4E28-A27F-E9EA1826681A}" dt="2025-02-06T10:30:02.746" v="175"/>
          <ac:spMkLst>
            <pc:docMk/>
            <pc:sldMk cId="1768216317" sldId="291"/>
            <ac:spMk id="12" creationId="{FD5EC092-AC81-4728-9A45-4C4BB5B95C65}"/>
          </ac:spMkLst>
        </pc:spChg>
        <pc:spChg chg="mod">
          <ac:chgData name="Neemias Informatica Lima" userId="b77af7bd85500281" providerId="LiveId" clId="{55141655-6CA5-4E28-A27F-E9EA1826681A}" dt="2025-02-06T10:29:07.967" v="168"/>
          <ac:spMkLst>
            <pc:docMk/>
            <pc:sldMk cId="1768216317" sldId="291"/>
            <ac:spMk id="14" creationId="{00000000-0000-0000-0000-000000000000}"/>
          </ac:spMkLst>
        </pc:spChg>
        <pc:picChg chg="add mod">
          <ac:chgData name="Neemias Informatica Lima" userId="b77af7bd85500281" providerId="LiveId" clId="{55141655-6CA5-4E28-A27F-E9EA1826681A}" dt="2025-02-06T10:22:11.001" v="54"/>
          <ac:picMkLst>
            <pc:docMk/>
            <pc:sldMk cId="1768216317" sldId="291"/>
            <ac:picMk id="8" creationId="{0834A24C-02D1-4300-D0B5-79087E8E6C88}"/>
          </ac:picMkLst>
        </pc:picChg>
      </pc:sldChg>
      <pc:sldChg chg="addSp delSp modSp mod">
        <pc:chgData name="Neemias Informatica Lima" userId="b77af7bd85500281" providerId="LiveId" clId="{55141655-6CA5-4E28-A27F-E9EA1826681A}" dt="2025-02-06T10:45:49.703" v="194"/>
        <pc:sldMkLst>
          <pc:docMk/>
          <pc:sldMk cId="3757265641" sldId="292"/>
        </pc:sldMkLst>
        <pc:spChg chg="add mod">
          <ac:chgData name="Neemias Informatica Lima" userId="b77af7bd85500281" providerId="LiveId" clId="{55141655-6CA5-4E28-A27F-E9EA1826681A}" dt="2025-02-06T10:22:22.907" v="58"/>
          <ac:spMkLst>
            <pc:docMk/>
            <pc:sldMk cId="3757265641" sldId="292"/>
            <ac:spMk id="5" creationId="{0E791E23-31F9-E14E-8938-34267FF781F3}"/>
          </ac:spMkLst>
        </pc:spChg>
        <pc:spChg chg="add mod">
          <ac:chgData name="Neemias Informatica Lima" userId="b77af7bd85500281" providerId="LiveId" clId="{55141655-6CA5-4E28-A27F-E9EA1826681A}" dt="2025-02-06T10:22:22.907" v="58"/>
          <ac:spMkLst>
            <pc:docMk/>
            <pc:sldMk cId="3757265641" sldId="292"/>
            <ac:spMk id="6" creationId="{E43B32B8-6889-11A2-7AF9-78AC0F88F8F9}"/>
          </ac:spMkLst>
        </pc:spChg>
        <pc:spChg chg="mod">
          <ac:chgData name="Neemias Informatica Lima" userId="b77af7bd85500281" providerId="LiveId" clId="{55141655-6CA5-4E28-A27F-E9EA1826681A}" dt="2025-02-06T10:45:49.703" v="194"/>
          <ac:spMkLst>
            <pc:docMk/>
            <pc:sldMk cId="3757265641" sldId="292"/>
            <ac:spMk id="12" creationId="{1EC42BAA-B890-43DD-B4F0-9AB5685AF2FE}"/>
          </ac:spMkLst>
        </pc:spChg>
        <pc:spChg chg="mod">
          <ac:chgData name="Neemias Informatica Lima" userId="b77af7bd85500281" providerId="LiveId" clId="{55141655-6CA5-4E28-A27F-E9EA1826681A}" dt="2025-02-06T10:30:26.028" v="183"/>
          <ac:spMkLst>
            <pc:docMk/>
            <pc:sldMk cId="3757265641" sldId="292"/>
            <ac:spMk id="14" creationId="{00000000-0000-0000-0000-000000000000}"/>
          </ac:spMkLst>
        </pc:spChg>
        <pc:picChg chg="add mod">
          <ac:chgData name="Neemias Informatica Lima" userId="b77af7bd85500281" providerId="LiveId" clId="{55141655-6CA5-4E28-A27F-E9EA1826681A}" dt="2025-02-06T10:22:22.907" v="58"/>
          <ac:picMkLst>
            <pc:docMk/>
            <pc:sldMk cId="3757265641" sldId="292"/>
            <ac:picMk id="7" creationId="{BD9676B1-D582-37DA-0D40-E79DAD37C853}"/>
          </ac:picMkLst>
        </pc:picChg>
      </pc:sldChg>
      <pc:sldChg chg="addSp delSp modSp mod">
        <pc:chgData name="Neemias Informatica Lima" userId="b77af7bd85500281" providerId="LiveId" clId="{55141655-6CA5-4E28-A27F-E9EA1826681A}" dt="2025-02-06T10:46:36.762" v="205" actId="20577"/>
        <pc:sldMkLst>
          <pc:docMk/>
          <pc:sldMk cId="3114938747" sldId="293"/>
        </pc:sldMkLst>
        <pc:spChg chg="add mod">
          <ac:chgData name="Neemias Informatica Lima" userId="b77af7bd85500281" providerId="LiveId" clId="{55141655-6CA5-4E28-A27F-E9EA1826681A}" dt="2025-02-06T10:22:28.979" v="60"/>
          <ac:spMkLst>
            <pc:docMk/>
            <pc:sldMk cId="3114938747" sldId="293"/>
            <ac:spMk id="5" creationId="{59CE34DE-CCEF-A4F4-8F38-BFB4957A2F9B}"/>
          </ac:spMkLst>
        </pc:spChg>
        <pc:spChg chg="add mod">
          <ac:chgData name="Neemias Informatica Lima" userId="b77af7bd85500281" providerId="LiveId" clId="{55141655-6CA5-4E28-A27F-E9EA1826681A}" dt="2025-02-06T10:22:28.979" v="60"/>
          <ac:spMkLst>
            <pc:docMk/>
            <pc:sldMk cId="3114938747" sldId="293"/>
            <ac:spMk id="6" creationId="{8F7E361C-5EC4-A383-2CE2-57C2F0307B08}"/>
          </ac:spMkLst>
        </pc:spChg>
        <pc:spChg chg="mod">
          <ac:chgData name="Neemias Informatica Lima" userId="b77af7bd85500281" providerId="LiveId" clId="{55141655-6CA5-4E28-A27F-E9EA1826681A}" dt="2025-02-06T10:46:36.762" v="205" actId="20577"/>
          <ac:spMkLst>
            <pc:docMk/>
            <pc:sldMk cId="3114938747" sldId="293"/>
            <ac:spMk id="16" creationId="{CFC8B9D9-C6ED-4706-A104-65D118A5B7F9}"/>
          </ac:spMkLst>
        </pc:spChg>
        <pc:picChg chg="add mod">
          <ac:chgData name="Neemias Informatica Lima" userId="b77af7bd85500281" providerId="LiveId" clId="{55141655-6CA5-4E28-A27F-E9EA1826681A}" dt="2025-02-06T10:22:28.979" v="60"/>
          <ac:picMkLst>
            <pc:docMk/>
            <pc:sldMk cId="3114938747" sldId="293"/>
            <ac:picMk id="7" creationId="{84F31728-F8EC-EFF1-39FC-53EA606F5832}"/>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ldChg>
      <pc:sldChg chg="addSp delSp modSp mod">
        <pc:chgData name="Neemias Informatica Lima" userId="b77af7bd85500281" providerId="LiveId" clId="{D67CE145-C70E-4392-98EB-B4E69A88A630}" dt="2023-05-05T12:33:39.722" v="294" actId="313"/>
        <pc:sldMkLst>
          <pc:docMk/>
          <pc:sldMk cId="2103443556" sldId="281"/>
        </pc:sldMkLst>
      </pc:sldChg>
      <pc:sldChg chg="addSp delSp modSp mod">
        <pc:chgData name="Neemias Informatica Lima" userId="b77af7bd85500281" providerId="LiveId" clId="{D67CE145-C70E-4392-98EB-B4E69A88A630}" dt="2023-05-05T12:20:50.708" v="137" actId="313"/>
        <pc:sldMkLst>
          <pc:docMk/>
          <pc:sldMk cId="3683219421" sldId="282"/>
        </pc:sldMkLst>
      </pc:sldChg>
      <pc:sldChg chg="addSp delSp modSp mod">
        <pc:chgData name="Neemias Informatica Lima" userId="b77af7bd85500281" providerId="LiveId" clId="{D67CE145-C70E-4392-98EB-B4E69A88A630}" dt="2023-05-05T12:33:28.109" v="293" actId="313"/>
        <pc:sldMkLst>
          <pc:docMk/>
          <pc:sldMk cId="3902406419" sldId="283"/>
        </pc:sldMkLst>
      </pc:sldChg>
      <pc:sldChg chg="addSp delSp modSp mod">
        <pc:chgData name="Neemias Informatica Lima" userId="b77af7bd85500281" providerId="LiveId" clId="{D67CE145-C70E-4392-98EB-B4E69A88A630}" dt="2023-05-05T12:23:48.040" v="202" actId="20577"/>
        <pc:sldMkLst>
          <pc:docMk/>
          <pc:sldMk cId="2424059023" sldId="284"/>
        </pc:sldMkLst>
      </pc:sldChg>
      <pc:sldChg chg="addSp delSp modSp mod">
        <pc:chgData name="Neemias Informatica Lima" userId="b77af7bd85500281" providerId="LiveId" clId="{D67CE145-C70E-4392-98EB-B4E69A88A630}" dt="2023-05-05T12:25:39.995" v="225" actId="313"/>
        <pc:sldMkLst>
          <pc:docMk/>
          <pc:sldMk cId="2241968852" sldId="285"/>
        </pc:sldMkLst>
      </pc:sldChg>
      <pc:sldChg chg="addSp delSp modSp mod">
        <pc:chgData name="Neemias Informatica Lima" userId="b77af7bd85500281" providerId="LiveId" clId="{D67CE145-C70E-4392-98EB-B4E69A88A630}" dt="2023-05-05T12:32:59.092" v="292" actId="20577"/>
        <pc:sldMkLst>
          <pc:docMk/>
          <pc:sldMk cId="1959249856" sldId="286"/>
        </pc:sldMkLst>
      </pc:sldChg>
      <pc:sldChg chg="addSp delSp modSp mod">
        <pc:chgData name="Neemias Informatica Lima" userId="b77af7bd85500281" providerId="LiveId" clId="{D67CE145-C70E-4392-98EB-B4E69A88A630}" dt="2023-05-05T12:31:07.680" v="279" actId="20577"/>
        <pc:sldMkLst>
          <pc:docMk/>
          <pc:sldMk cId="2857006406" sldId="287"/>
        </pc:sldMkLst>
      </pc:sldChg>
      <pc:sldChg chg="addSp delSp modSp mod">
        <pc:chgData name="Neemias Informatica Lima" userId="b77af7bd85500281" providerId="LiveId" clId="{D67CE145-C70E-4392-98EB-B4E69A88A630}" dt="2023-05-05T12:19:58.691" v="128" actId="20577"/>
        <pc:sldMkLst>
          <pc:docMk/>
          <pc:sldMk cId="2630436816" sldId="288"/>
        </pc:sldMkLst>
      </pc:sldChg>
      <pc:sldChg chg="addSp delSp modSp mod">
        <pc:chgData name="Neemias Informatica Lima" userId="b77af7bd85500281" providerId="LiveId" clId="{D67CE145-C70E-4392-98EB-B4E69A88A630}" dt="2023-05-05T12:22:58.123" v="175"/>
        <pc:sldMkLst>
          <pc:docMk/>
          <pc:sldMk cId="3032827026" sldId="289"/>
        </pc:sldMkLst>
      </pc:sldChg>
      <pc:sldChg chg="addSp delSp modSp mod">
        <pc:chgData name="Neemias Informatica Lima" userId="b77af7bd85500281" providerId="LiveId" clId="{D67CE145-C70E-4392-98EB-B4E69A88A630}" dt="2023-05-05T12:24:30.504" v="205"/>
        <pc:sldMkLst>
          <pc:docMk/>
          <pc:sldMk cId="3772032319" sldId="290"/>
        </pc:sldMkLst>
      </pc:sldChg>
      <pc:sldChg chg="addSp delSp modSp mod">
        <pc:chgData name="Neemias Informatica Lima" userId="b77af7bd85500281" providerId="LiveId" clId="{D67CE145-C70E-4392-98EB-B4E69A88A630}" dt="2023-05-05T12:27:02.431" v="242" actId="14100"/>
        <pc:sldMkLst>
          <pc:docMk/>
          <pc:sldMk cId="1768216317" sldId="291"/>
        </pc:sldMkLst>
      </pc:sldChg>
      <pc:sldChg chg="addSp delSp modSp mod">
        <pc:chgData name="Neemias Informatica Lima" userId="b77af7bd85500281" providerId="LiveId" clId="{D67CE145-C70E-4392-98EB-B4E69A88A630}" dt="2023-05-05T12:29:01.072" v="272" actId="14100"/>
        <pc:sldMkLst>
          <pc:docMk/>
          <pc:sldMk cId="3757265641" sldId="292"/>
        </pc:sldMkLst>
      </pc:sldChg>
      <pc:sldChg chg="addSp delSp modSp mod">
        <pc:chgData name="Neemias Informatica Lima" userId="b77af7bd85500281" providerId="LiveId" clId="{D67CE145-C70E-4392-98EB-B4E69A88A630}" dt="2023-05-05T12:32:40.903" v="290"/>
        <pc:sldMkLst>
          <pc:docMk/>
          <pc:sldMk cId="3114938747" sldId="293"/>
        </pc:sldMkLst>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sldChg chg="addSp delSp modSp mod">
        <pc:chgData name="Neemias Informatica Lima" userId="b77af7bd85500281" providerId="LiveId" clId="{4CD2CD9C-24F5-4144-96B8-6F849555065D}" dt="2024-08-21T09:53:52.557" v="52" actId="1076"/>
        <pc:sldMkLst>
          <pc:docMk/>
          <pc:sldMk cId="2232331225" sldId="280"/>
        </pc:sldMkLst>
      </pc:sldChg>
      <pc:sldChg chg="addSp delSp modSp mod">
        <pc:chgData name="Neemias Informatica Lima" userId="b77af7bd85500281" providerId="LiveId" clId="{4CD2CD9C-24F5-4144-96B8-6F849555065D}" dt="2024-08-21T11:26:40.594" v="129" actId="6549"/>
        <pc:sldMkLst>
          <pc:docMk/>
          <pc:sldMk cId="2103443556" sldId="281"/>
        </pc:sldMkLst>
      </pc:sldChg>
      <pc:sldChg chg="addSp delSp modSp mod">
        <pc:chgData name="Neemias Informatica Lima" userId="b77af7bd85500281" providerId="LiveId" clId="{4CD2CD9C-24F5-4144-96B8-6F849555065D}" dt="2024-08-21T11:29:23.221" v="163" actId="6549"/>
        <pc:sldMkLst>
          <pc:docMk/>
          <pc:sldMk cId="3683219421" sldId="282"/>
        </pc:sldMkLst>
      </pc:sldChg>
      <pc:sldChg chg="addSp delSp modSp mod">
        <pc:chgData name="Neemias Informatica Lima" userId="b77af7bd85500281" providerId="LiveId" clId="{4CD2CD9C-24F5-4144-96B8-6F849555065D}" dt="2024-08-21T11:31:34.604" v="191" actId="20577"/>
        <pc:sldMkLst>
          <pc:docMk/>
          <pc:sldMk cId="3902406419" sldId="283"/>
        </pc:sldMkLst>
      </pc:sldChg>
      <pc:sldChg chg="addSp delSp modSp mod">
        <pc:chgData name="Neemias Informatica Lima" userId="b77af7bd85500281" providerId="LiveId" clId="{4CD2CD9C-24F5-4144-96B8-6F849555065D}" dt="2024-08-21T11:35:01.454" v="232" actId="313"/>
        <pc:sldMkLst>
          <pc:docMk/>
          <pc:sldMk cId="2424059023" sldId="284"/>
        </pc:sldMkLst>
      </pc:sldChg>
      <pc:sldChg chg="addSp delSp modSp mod">
        <pc:chgData name="Neemias Informatica Lima" userId="b77af7bd85500281" providerId="LiveId" clId="{4CD2CD9C-24F5-4144-96B8-6F849555065D}" dt="2024-08-21T12:00:52.496" v="322" actId="20577"/>
        <pc:sldMkLst>
          <pc:docMk/>
          <pc:sldMk cId="1959249856" sldId="286"/>
        </pc:sldMkLst>
      </pc:sldChg>
      <pc:sldChg chg="addSp delSp modSp mod">
        <pc:chgData name="Neemias Informatica Lima" userId="b77af7bd85500281" providerId="LiveId" clId="{4CD2CD9C-24F5-4144-96B8-6F849555065D}" dt="2024-08-21T12:04:20.383" v="346" actId="20577"/>
        <pc:sldMkLst>
          <pc:docMk/>
          <pc:sldMk cId="2857006406" sldId="287"/>
        </pc:sldMkLst>
      </pc:sldChg>
      <pc:sldChg chg="addSp delSp modSp mod">
        <pc:chgData name="Neemias Informatica Lima" userId="b77af7bd85500281" providerId="LiveId" clId="{4CD2CD9C-24F5-4144-96B8-6F849555065D}" dt="2024-08-21T11:28:47.002" v="154" actId="20577"/>
        <pc:sldMkLst>
          <pc:docMk/>
          <pc:sldMk cId="2630436816" sldId="288"/>
        </pc:sldMkLst>
      </pc:sldChg>
      <pc:sldChg chg="addSp delSp modSp mod">
        <pc:chgData name="Neemias Informatica Lima" userId="b77af7bd85500281" providerId="LiveId" clId="{4CD2CD9C-24F5-4144-96B8-6F849555065D}" dt="2024-08-21T11:33:22.644" v="196"/>
        <pc:sldMkLst>
          <pc:docMk/>
          <pc:sldMk cId="3032827026" sldId="289"/>
        </pc:sldMkLst>
      </pc:sldChg>
      <pc:sldChg chg="addSp delSp modSp mod">
        <pc:chgData name="Neemias Informatica Lima" userId="b77af7bd85500281" providerId="LiveId" clId="{4CD2CD9C-24F5-4144-96B8-6F849555065D}" dt="2024-08-21T12:04:34.443" v="347" actId="313"/>
        <pc:sldMkLst>
          <pc:docMk/>
          <pc:sldMk cId="3757265641" sldId="292"/>
        </pc:sldMkLst>
      </pc:sldChg>
      <pc:sldChg chg="addSp delSp modSp mod">
        <pc:chgData name="Neemias Informatica Lima" userId="b77af7bd85500281" providerId="LiveId" clId="{4CD2CD9C-24F5-4144-96B8-6F849555065D}" dt="2024-08-21T12:03:51.470" v="333"/>
        <pc:sldMkLst>
          <pc:docMk/>
          <pc:sldMk cId="3114938747" sldId="293"/>
        </pc:sldMkLst>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ldChg>
      <pc:sldChg chg="addSp delSp modSp mod">
        <pc:chgData name="Neemias Informatica Lima" userId="b77af7bd85500281" providerId="LiveId" clId="{16213AEF-5566-48D8-AF15-94866D1F301A}" dt="2023-11-07T20:24:21.435" v="142" actId="20577"/>
        <pc:sldMkLst>
          <pc:docMk/>
          <pc:sldMk cId="2103443556" sldId="281"/>
        </pc:sldMkLst>
      </pc:sldChg>
      <pc:sldChg chg="addSp delSp modSp mod">
        <pc:chgData name="Neemias Informatica Lima" userId="b77af7bd85500281" providerId="LiveId" clId="{16213AEF-5566-48D8-AF15-94866D1F301A}" dt="2023-11-07T20:35:19.125" v="341" actId="20577"/>
        <pc:sldMkLst>
          <pc:docMk/>
          <pc:sldMk cId="3683219421" sldId="282"/>
        </pc:sldMkLst>
      </pc:sldChg>
      <pc:sldChg chg="addSp delSp modSp mod">
        <pc:chgData name="Neemias Informatica Lima" userId="b77af7bd85500281" providerId="LiveId" clId="{16213AEF-5566-48D8-AF15-94866D1F301A}" dt="2023-11-07T20:26:59.041" v="187" actId="6549"/>
        <pc:sldMkLst>
          <pc:docMk/>
          <pc:sldMk cId="3902406419" sldId="283"/>
        </pc:sldMkLst>
      </pc:sldChg>
      <pc:sldChg chg="addSp delSp modSp mod">
        <pc:chgData name="Neemias Informatica Lima" userId="b77af7bd85500281" providerId="LiveId" clId="{16213AEF-5566-48D8-AF15-94866D1F301A}" dt="2023-11-07T20:29:13.335" v="223" actId="6549"/>
        <pc:sldMkLst>
          <pc:docMk/>
          <pc:sldMk cId="2424059023" sldId="284"/>
        </pc:sldMkLst>
      </pc:sldChg>
      <pc:sldChg chg="addSp delSp modSp mod">
        <pc:chgData name="Neemias Informatica Lima" userId="b77af7bd85500281" providerId="LiveId" clId="{16213AEF-5566-48D8-AF15-94866D1F301A}" dt="2023-11-07T20:31:19.475" v="267" actId="20577"/>
        <pc:sldMkLst>
          <pc:docMk/>
          <pc:sldMk cId="2241968852" sldId="285"/>
        </pc:sldMkLst>
      </pc:sldChg>
      <pc:sldChg chg="addSp delSp modSp mod">
        <pc:chgData name="Neemias Informatica Lima" userId="b77af7bd85500281" providerId="LiveId" clId="{16213AEF-5566-48D8-AF15-94866D1F301A}" dt="2023-11-07T20:33:08.919" v="301" actId="20577"/>
        <pc:sldMkLst>
          <pc:docMk/>
          <pc:sldMk cId="1959249856" sldId="286"/>
        </pc:sldMkLst>
      </pc:sldChg>
      <pc:sldChg chg="addSp delSp modSp mod">
        <pc:chgData name="Neemias Informatica Lima" userId="b77af7bd85500281" providerId="LiveId" clId="{16213AEF-5566-48D8-AF15-94866D1F301A}" dt="2023-11-07T20:34:25.504" v="328" actId="20577"/>
        <pc:sldMkLst>
          <pc:docMk/>
          <pc:sldMk cId="2857006406" sldId="287"/>
        </pc:sldMkLst>
      </pc:sldChg>
      <pc:sldChg chg="addSp delSp modSp mod">
        <pc:chgData name="Neemias Informatica Lima" userId="b77af7bd85500281" providerId="LiveId" clId="{16213AEF-5566-48D8-AF15-94866D1F301A}" dt="2023-11-07T20:25:38.161" v="165" actId="20577"/>
        <pc:sldMkLst>
          <pc:docMk/>
          <pc:sldMk cId="2630436816" sldId="288"/>
        </pc:sldMkLst>
      </pc:sldChg>
      <pc:sldChg chg="addSp delSp modSp mod">
        <pc:chgData name="Neemias Informatica Lima" userId="b77af7bd85500281" providerId="LiveId" clId="{16213AEF-5566-48D8-AF15-94866D1F301A}" dt="2023-11-07T20:28:30.223" v="207" actId="6549"/>
        <pc:sldMkLst>
          <pc:docMk/>
          <pc:sldMk cId="3032827026" sldId="289"/>
        </pc:sldMkLst>
      </pc:sldChg>
      <pc:sldChg chg="addSp delSp modSp mod">
        <pc:chgData name="Neemias Informatica Lima" userId="b77af7bd85500281" providerId="LiveId" clId="{16213AEF-5566-48D8-AF15-94866D1F301A}" dt="2023-11-07T20:30:33.398" v="243" actId="6549"/>
        <pc:sldMkLst>
          <pc:docMk/>
          <pc:sldMk cId="3772032319" sldId="290"/>
        </pc:sldMkLst>
      </pc:sldChg>
      <pc:sldChg chg="addSp delSp modSp mod">
        <pc:chgData name="Neemias Informatica Lima" userId="b77af7bd85500281" providerId="LiveId" clId="{16213AEF-5566-48D8-AF15-94866D1F301A}" dt="2023-11-07T20:32:10.873" v="280" actId="313"/>
        <pc:sldMkLst>
          <pc:docMk/>
          <pc:sldMk cId="1768216317" sldId="291"/>
        </pc:sldMkLst>
      </pc:sldChg>
      <pc:sldChg chg="addSp delSp modSp mod">
        <pc:chgData name="Neemias Informatica Lima" userId="b77af7bd85500281" providerId="LiveId" clId="{16213AEF-5566-48D8-AF15-94866D1F301A}" dt="2023-11-07T20:35:48.961" v="343" actId="20577"/>
        <pc:sldMkLst>
          <pc:docMk/>
          <pc:sldMk cId="3757265641" sldId="292"/>
        </pc:sldMkLst>
      </pc:sldChg>
      <pc:sldChg chg="addSp delSp modSp mod">
        <pc:chgData name="Neemias Informatica Lima" userId="b77af7bd85500281" providerId="LiveId" clId="{16213AEF-5566-48D8-AF15-94866D1F301A}" dt="2023-11-07T20:34:56.105" v="334" actId="6549"/>
        <pc:sldMkLst>
          <pc:docMk/>
          <pc:sldMk cId="3114938747" sldId="293"/>
        </pc:sldMkLst>
      </pc:sldChg>
    </pc:docChg>
  </pc:docChgLst>
  <pc:docChgLst>
    <pc:chgData name="Neemias Informatica Lima" userId="b77af7bd85500281" providerId="LiveId" clId="{6E979F34-F177-4ACC-BB9F-8EC283135287}"/>
    <pc:docChg chg="undo redo custSel modSld">
      <pc:chgData name="Neemias Informatica Lima" userId="b77af7bd85500281" providerId="LiveId" clId="{6E979F34-F177-4ACC-BB9F-8EC283135287}" dt="2025-02-04T00:03:28.653" v="247" actId="6549"/>
      <pc:docMkLst>
        <pc:docMk/>
      </pc:docMkLst>
      <pc:sldChg chg="addSp delSp modSp mod">
        <pc:chgData name="Neemias Informatica Lima" userId="b77af7bd85500281" providerId="LiveId" clId="{6E979F34-F177-4ACC-BB9F-8EC283135287}" dt="2025-02-03T23:47:24.440" v="60"/>
        <pc:sldMkLst>
          <pc:docMk/>
          <pc:sldMk cId="2232331225" sldId="280"/>
        </pc:sldMkLst>
        <pc:spChg chg="mod">
          <ac:chgData name="Neemias Informatica Lima" userId="b77af7bd85500281" providerId="LiveId" clId="{6E979F34-F177-4ACC-BB9F-8EC283135287}" dt="2025-02-03T23:45:33.739" v="36" actId="20577"/>
          <ac:spMkLst>
            <pc:docMk/>
            <pc:sldMk cId="2232331225" sldId="280"/>
            <ac:spMk id="6" creationId="{00000000-0000-0000-0000-000000000000}"/>
          </ac:spMkLst>
        </pc:spChg>
        <pc:spChg chg="mod">
          <ac:chgData name="Neemias Informatica Lima" userId="b77af7bd85500281" providerId="LiveId" clId="{6E979F34-F177-4ACC-BB9F-8EC283135287}" dt="2025-02-03T23:43:38.732" v="5" actId="20577"/>
          <ac:spMkLst>
            <pc:docMk/>
            <pc:sldMk cId="2232331225" sldId="280"/>
            <ac:spMk id="7" creationId="{00000000-0000-0000-0000-000000000000}"/>
          </ac:spMkLst>
        </pc:spChg>
        <pc:spChg chg="mod">
          <ac:chgData name="Neemias Informatica Lima" userId="b77af7bd85500281" providerId="LiveId" clId="{6E979F34-F177-4ACC-BB9F-8EC283135287}" dt="2025-02-03T23:46:24.594" v="51" actId="20577"/>
          <ac:spMkLst>
            <pc:docMk/>
            <pc:sldMk cId="2232331225" sldId="280"/>
            <ac:spMk id="9" creationId="{00000000-0000-0000-0000-000000000000}"/>
          </ac:spMkLst>
        </pc:spChg>
        <pc:spChg chg="mod">
          <ac:chgData name="Neemias Informatica Lima" userId="b77af7bd85500281" providerId="LiveId" clId="{6E979F34-F177-4ACC-BB9F-8EC283135287}" dt="2025-02-03T23:43:33.964" v="1" actId="20577"/>
          <ac:spMkLst>
            <pc:docMk/>
            <pc:sldMk cId="2232331225" sldId="280"/>
            <ac:spMk id="11" creationId="{00000000-0000-0000-0000-000000000000}"/>
          </ac:spMkLst>
        </pc:spChg>
        <pc:spChg chg="mod">
          <ac:chgData name="Neemias Informatica Lima" userId="b77af7bd85500281" providerId="LiveId" clId="{6E979F34-F177-4ACC-BB9F-8EC283135287}" dt="2025-02-03T23:46:45.983" v="54"/>
          <ac:spMkLst>
            <pc:docMk/>
            <pc:sldMk cId="2232331225" sldId="280"/>
            <ac:spMk id="16" creationId="{00000000-0000-0000-0000-000000000000}"/>
          </ac:spMkLst>
        </pc:spChg>
      </pc:sldChg>
      <pc:sldChg chg="addSp delSp modSp mod">
        <pc:chgData name="Neemias Informatica Lima" userId="b77af7bd85500281" providerId="LiveId" clId="{6E979F34-F177-4ACC-BB9F-8EC283135287}" dt="2025-02-03T23:50:28.166" v="119"/>
        <pc:sldMkLst>
          <pc:docMk/>
          <pc:sldMk cId="2103443556" sldId="281"/>
        </pc:sldMkLst>
        <pc:spChg chg="mod">
          <ac:chgData name="Neemias Informatica Lima" userId="b77af7bd85500281" providerId="LiveId" clId="{6E979F34-F177-4ACC-BB9F-8EC283135287}" dt="2025-02-03T23:48:42.773" v="96" actId="20577"/>
          <ac:spMkLst>
            <pc:docMk/>
            <pc:sldMk cId="2103443556" sldId="281"/>
            <ac:spMk id="8" creationId="{00000000-0000-0000-0000-000000000000}"/>
          </ac:spMkLst>
        </pc:spChg>
        <pc:spChg chg="mod">
          <ac:chgData name="Neemias Informatica Lima" userId="b77af7bd85500281" providerId="LiveId" clId="{6E979F34-F177-4ACC-BB9F-8EC283135287}" dt="2025-02-03T23:49:50.276" v="110" actId="20577"/>
          <ac:spMkLst>
            <pc:docMk/>
            <pc:sldMk cId="2103443556" sldId="281"/>
            <ac:spMk id="11" creationId="{00000000-0000-0000-0000-000000000000}"/>
          </ac:spMkLst>
        </pc:spChg>
        <pc:spChg chg="mod">
          <ac:chgData name="Neemias Informatica Lima" userId="b77af7bd85500281" providerId="LiveId" clId="{6E979F34-F177-4ACC-BB9F-8EC283135287}" dt="2025-02-03T23:50:28.166" v="119"/>
          <ac:spMkLst>
            <pc:docMk/>
            <pc:sldMk cId="2103443556" sldId="281"/>
            <ac:spMk id="18" creationId="{00000000-0000-0000-0000-000000000000}"/>
          </ac:spMkLst>
        </pc:spChg>
      </pc:sldChg>
      <pc:sldChg chg="addSp delSp modSp mod">
        <pc:chgData name="Neemias Informatica Lima" userId="b77af7bd85500281" providerId="LiveId" clId="{6E979F34-F177-4ACC-BB9F-8EC283135287}" dt="2025-02-03T23:54:56.523" v="147" actId="20577"/>
        <pc:sldMkLst>
          <pc:docMk/>
          <pc:sldMk cId="3683219421" sldId="282"/>
        </pc:sldMkLst>
        <pc:spChg chg="mod">
          <ac:chgData name="Neemias Informatica Lima" userId="b77af7bd85500281" providerId="LiveId" clId="{6E979F34-F177-4ACC-BB9F-8EC283135287}" dt="2025-02-03T23:54:17.407" v="141"/>
          <ac:spMkLst>
            <pc:docMk/>
            <pc:sldMk cId="3683219421" sldId="282"/>
            <ac:spMk id="12" creationId="{00000000-0000-0000-0000-000000000000}"/>
          </ac:spMkLst>
        </pc:spChg>
        <pc:spChg chg="mod">
          <ac:chgData name="Neemias Informatica Lima" userId="b77af7bd85500281" providerId="LiveId" clId="{6E979F34-F177-4ACC-BB9F-8EC283135287}" dt="2025-02-03T23:54:56.523" v="147" actId="20577"/>
          <ac:spMkLst>
            <pc:docMk/>
            <pc:sldMk cId="3683219421" sldId="282"/>
            <ac:spMk id="14" creationId="{00000000-0000-0000-0000-000000000000}"/>
          </ac:spMkLst>
        </pc:spChg>
      </pc:sldChg>
      <pc:sldChg chg="modSp mod">
        <pc:chgData name="Neemias Informatica Lima" userId="b77af7bd85500281" providerId="LiveId" clId="{6E979F34-F177-4ACC-BB9F-8EC283135287}" dt="2025-02-03T23:55:38.315" v="163"/>
        <pc:sldMkLst>
          <pc:docMk/>
          <pc:sldMk cId="3902406419" sldId="283"/>
        </pc:sldMkLst>
        <pc:spChg chg="mod">
          <ac:chgData name="Neemias Informatica Lima" userId="b77af7bd85500281" providerId="LiveId" clId="{6E979F34-F177-4ACC-BB9F-8EC283135287}" dt="2025-02-03T23:55:09.632" v="154"/>
          <ac:spMkLst>
            <pc:docMk/>
            <pc:sldMk cId="3902406419" sldId="283"/>
            <ac:spMk id="14" creationId="{00000000-0000-0000-0000-000000000000}"/>
          </ac:spMkLst>
        </pc:spChg>
        <pc:graphicFrameChg chg="mod">
          <ac:chgData name="Neemias Informatica Lima" userId="b77af7bd85500281" providerId="LiveId" clId="{6E979F34-F177-4ACC-BB9F-8EC283135287}" dt="2025-02-03T23:55:38.315" v="163"/>
          <ac:graphicFrameMkLst>
            <pc:docMk/>
            <pc:sldMk cId="3902406419" sldId="283"/>
            <ac:graphicFrameMk id="24" creationId="{0F198D75-37F6-0046-1A93-BAF29A6A8139}"/>
          </ac:graphicFrameMkLst>
        </pc:graphicFrameChg>
      </pc:sldChg>
      <pc:sldChg chg="modSp mod">
        <pc:chgData name="Neemias Informatica Lima" userId="b77af7bd85500281" providerId="LiveId" clId="{6E979F34-F177-4ACC-BB9F-8EC283135287}" dt="2025-02-03T23:56:52.788" v="182"/>
        <pc:sldMkLst>
          <pc:docMk/>
          <pc:sldMk cId="2424059023" sldId="284"/>
        </pc:sldMkLst>
        <pc:spChg chg="mod">
          <ac:chgData name="Neemias Informatica Lima" userId="b77af7bd85500281" providerId="LiveId" clId="{6E979F34-F177-4ACC-BB9F-8EC283135287}" dt="2025-02-03T23:56:23.349" v="173"/>
          <ac:spMkLst>
            <pc:docMk/>
            <pc:sldMk cId="2424059023" sldId="284"/>
            <ac:spMk id="14" creationId="{00000000-0000-0000-0000-000000000000}"/>
          </ac:spMkLst>
        </pc:spChg>
        <pc:graphicFrameChg chg="mod">
          <ac:chgData name="Neemias Informatica Lima" userId="b77af7bd85500281" providerId="LiveId" clId="{6E979F34-F177-4ACC-BB9F-8EC283135287}" dt="2025-02-03T23:56:52.788" v="182"/>
          <ac:graphicFrameMkLst>
            <pc:docMk/>
            <pc:sldMk cId="2424059023" sldId="284"/>
            <ac:graphicFrameMk id="23" creationId="{0F7B369B-26CC-C133-ADA7-C66603F93153}"/>
          </ac:graphicFrameMkLst>
        </pc:graphicFrameChg>
      </pc:sldChg>
      <pc:sldChg chg="modSp mod">
        <pc:chgData name="Neemias Informatica Lima" userId="b77af7bd85500281" providerId="LiveId" clId="{6E979F34-F177-4ACC-BB9F-8EC283135287}" dt="2025-02-03T23:58:15.757" v="207" actId="20577"/>
        <pc:sldMkLst>
          <pc:docMk/>
          <pc:sldMk cId="2241968852" sldId="285"/>
        </pc:sldMkLst>
        <pc:spChg chg="mod">
          <ac:chgData name="Neemias Informatica Lima" userId="b77af7bd85500281" providerId="LiveId" clId="{6E979F34-F177-4ACC-BB9F-8EC283135287}" dt="2025-02-03T23:57:39.728" v="196" actId="20577"/>
          <ac:spMkLst>
            <pc:docMk/>
            <pc:sldMk cId="2241968852" sldId="285"/>
            <ac:spMk id="14" creationId="{00000000-0000-0000-0000-000000000000}"/>
          </ac:spMkLst>
        </pc:spChg>
        <pc:graphicFrameChg chg="mod">
          <ac:chgData name="Neemias Informatica Lima" userId="b77af7bd85500281" providerId="LiveId" clId="{6E979F34-F177-4ACC-BB9F-8EC283135287}" dt="2025-02-03T23:58:15.757" v="207" actId="20577"/>
          <ac:graphicFrameMkLst>
            <pc:docMk/>
            <pc:sldMk cId="2241968852" sldId="285"/>
            <ac:graphicFrameMk id="11" creationId="{7B569677-0C14-5E67-A5C9-E93DED05F772}"/>
          </ac:graphicFrameMkLst>
        </pc:graphicFrameChg>
      </pc:sldChg>
      <pc:sldChg chg="addSp delSp modSp mod">
        <pc:chgData name="Neemias Informatica Lima" userId="b77af7bd85500281" providerId="LiveId" clId="{6E979F34-F177-4ACC-BB9F-8EC283135287}" dt="2025-02-03T23:54:50.530" v="144" actId="20577"/>
        <pc:sldMkLst>
          <pc:docMk/>
          <pc:sldMk cId="2630436816" sldId="288"/>
        </pc:sldMkLst>
        <pc:spChg chg="mod">
          <ac:chgData name="Neemias Informatica Lima" userId="b77af7bd85500281" providerId="LiveId" clId="{6E979F34-F177-4ACC-BB9F-8EC283135287}" dt="2025-02-03T23:54:50.530" v="144" actId="20577"/>
          <ac:spMkLst>
            <pc:docMk/>
            <pc:sldMk cId="2630436816" sldId="288"/>
            <ac:spMk id="14" creationId="{00000000-0000-0000-0000-000000000000}"/>
          </ac:spMkLst>
        </pc:spChg>
        <pc:graphicFrameChg chg="mod">
          <ac:chgData name="Neemias Informatica Lima" userId="b77af7bd85500281" providerId="LiveId" clId="{6E979F34-F177-4ACC-BB9F-8EC283135287}" dt="2025-02-03T23:49:37.163" v="108" actId="20577"/>
          <ac:graphicFrameMkLst>
            <pc:docMk/>
            <pc:sldMk cId="2630436816" sldId="288"/>
            <ac:graphicFrameMk id="11" creationId="{4CAB532F-3032-1305-E4A2-4F59C9A47543}"/>
          </ac:graphicFrameMkLst>
        </pc:graphicFrameChg>
      </pc:sldChg>
      <pc:sldChg chg="modSp mod">
        <pc:chgData name="Neemias Informatica Lima" userId="b77af7bd85500281" providerId="LiveId" clId="{6E979F34-F177-4ACC-BB9F-8EC283135287}" dt="2025-02-03T23:55:59.468" v="168" actId="20577"/>
        <pc:sldMkLst>
          <pc:docMk/>
          <pc:sldMk cId="3032827026" sldId="289"/>
        </pc:sldMkLst>
        <pc:spChg chg="mod">
          <ac:chgData name="Neemias Informatica Lima" userId="b77af7bd85500281" providerId="LiveId" clId="{6E979F34-F177-4ACC-BB9F-8EC283135287}" dt="2025-02-03T23:55:59.468" v="168" actId="20577"/>
          <ac:spMkLst>
            <pc:docMk/>
            <pc:sldMk cId="3032827026" sldId="289"/>
            <ac:spMk id="12" creationId="{A64B78EF-EDA8-421A-88C9-45544BBCA9D1}"/>
          </ac:spMkLst>
        </pc:spChg>
        <pc:spChg chg="mod">
          <ac:chgData name="Neemias Informatica Lima" userId="b77af7bd85500281" providerId="LiveId" clId="{6E979F34-F177-4ACC-BB9F-8EC283135287}" dt="2025-02-03T23:55:14.576" v="159"/>
          <ac:spMkLst>
            <pc:docMk/>
            <pc:sldMk cId="3032827026" sldId="289"/>
            <ac:spMk id="14" creationId="{00000000-0000-0000-0000-000000000000}"/>
          </ac:spMkLst>
        </pc:spChg>
      </pc:sldChg>
      <pc:sldChg chg="modSp mod">
        <pc:chgData name="Neemias Informatica Lima" userId="b77af7bd85500281" providerId="LiveId" clId="{6E979F34-F177-4ACC-BB9F-8EC283135287}" dt="2025-02-03T23:57:09.907" v="189" actId="6549"/>
        <pc:sldMkLst>
          <pc:docMk/>
          <pc:sldMk cId="3772032319" sldId="290"/>
        </pc:sldMkLst>
        <pc:spChg chg="mod">
          <ac:chgData name="Neemias Informatica Lima" userId="b77af7bd85500281" providerId="LiveId" clId="{6E979F34-F177-4ACC-BB9F-8EC283135287}" dt="2025-02-03T23:57:09.907" v="189" actId="6549"/>
          <ac:spMkLst>
            <pc:docMk/>
            <pc:sldMk cId="3772032319" sldId="290"/>
            <ac:spMk id="12" creationId="{8D5A143D-15FB-4DFE-B0EC-FEEB77A92B2C}"/>
          </ac:spMkLst>
        </pc:spChg>
        <pc:spChg chg="mod">
          <ac:chgData name="Neemias Informatica Lima" userId="b77af7bd85500281" providerId="LiveId" clId="{6E979F34-F177-4ACC-BB9F-8EC283135287}" dt="2025-02-03T23:56:28.405" v="176"/>
          <ac:spMkLst>
            <pc:docMk/>
            <pc:sldMk cId="3772032319" sldId="290"/>
            <ac:spMk id="14" creationId="{00000000-0000-0000-0000-000000000000}"/>
          </ac:spMkLst>
        </pc:spChg>
      </pc:sldChg>
      <pc:sldChg chg="modSp mod">
        <pc:chgData name="Neemias Informatica Lima" userId="b77af7bd85500281" providerId="LiveId" clId="{6E979F34-F177-4ACC-BB9F-8EC283135287}" dt="2025-02-04T00:00:05.432" v="214"/>
        <pc:sldMkLst>
          <pc:docMk/>
          <pc:sldMk cId="1768216317" sldId="291"/>
        </pc:sldMkLst>
        <pc:spChg chg="mod">
          <ac:chgData name="Neemias Informatica Lima" userId="b77af7bd85500281" providerId="LiveId" clId="{6E979F34-F177-4ACC-BB9F-8EC283135287}" dt="2025-02-04T00:00:05.432" v="214"/>
          <ac:spMkLst>
            <pc:docMk/>
            <pc:sldMk cId="1768216317" sldId="291"/>
            <ac:spMk id="12" creationId="{FD5EC092-AC81-4728-9A45-4C4BB5B95C65}"/>
          </ac:spMkLst>
        </pc:spChg>
        <pc:spChg chg="mod">
          <ac:chgData name="Neemias Informatica Lima" userId="b77af7bd85500281" providerId="LiveId" clId="{6E979F34-F177-4ACC-BB9F-8EC283135287}" dt="2025-02-03T23:57:49.384" v="201" actId="20577"/>
          <ac:spMkLst>
            <pc:docMk/>
            <pc:sldMk cId="1768216317" sldId="291"/>
            <ac:spMk id="14" creationId="{00000000-0000-0000-0000-000000000000}"/>
          </ac:spMkLst>
        </pc:spChg>
      </pc:sldChg>
    </pc:docChg>
  </pc:docChgLst>
  <pc:docChgLst>
    <pc:chgData name="Neemias Informatica Lima" userId="b77af7bd85500281" providerId="LiveId" clId="{23692948-073E-4999-9247-2E5082C9BE2D}"/>
    <pc:docChg chg="undo redo custSel modSld">
      <pc:chgData name="Neemias Informatica Lima" userId="b77af7bd85500281" providerId="LiveId" clId="{23692948-073E-4999-9247-2E5082C9BE2D}" dt="2025-01-30T10:56:18.778" v="261" actId="26606"/>
      <pc:docMkLst>
        <pc:docMk/>
      </pc:docMkLst>
      <pc:sldChg chg="addSp delSp modSp mod">
        <pc:chgData name="Neemias Informatica Lima" userId="b77af7bd85500281" providerId="LiveId" clId="{23692948-073E-4999-9247-2E5082C9BE2D}" dt="2025-01-30T10:41:46.062" v="128" actId="6549"/>
        <pc:sldMkLst>
          <pc:docMk/>
          <pc:sldMk cId="2103443556" sldId="281"/>
        </pc:sldMkLst>
        <pc:spChg chg="mod">
          <ac:chgData name="Neemias Informatica Lima" userId="b77af7bd85500281" providerId="LiveId" clId="{23692948-073E-4999-9247-2E5082C9BE2D}" dt="2025-01-30T10:41:46.062" v="128" actId="6549"/>
          <ac:spMkLst>
            <pc:docMk/>
            <pc:sldMk cId="2103443556" sldId="281"/>
            <ac:spMk id="8" creationId="{00000000-0000-0000-0000-000000000000}"/>
          </ac:spMkLst>
        </pc:spChg>
        <pc:spChg chg="mod">
          <ac:chgData name="Neemias Informatica Lima" userId="b77af7bd85500281" providerId="LiveId" clId="{23692948-073E-4999-9247-2E5082C9BE2D}" dt="2025-01-30T10:34:49.003" v="61" actId="1035"/>
          <ac:spMkLst>
            <pc:docMk/>
            <pc:sldMk cId="2103443556" sldId="281"/>
            <ac:spMk id="11" creationId="{00000000-0000-0000-0000-000000000000}"/>
          </ac:spMkLst>
        </pc:spChg>
        <pc:spChg chg="mod">
          <ac:chgData name="Neemias Informatica Lima" userId="b77af7bd85500281" providerId="LiveId" clId="{23692948-073E-4999-9247-2E5082C9BE2D}" dt="2025-01-30T10:34:09.759" v="50"/>
          <ac:spMkLst>
            <pc:docMk/>
            <pc:sldMk cId="2103443556" sldId="281"/>
            <ac:spMk id="18" creationId="{00000000-0000-0000-0000-000000000000}"/>
          </ac:spMkLst>
        </pc:spChg>
        <pc:picChg chg="add mod">
          <ac:chgData name="Neemias Informatica Lima" userId="b77af7bd85500281" providerId="LiveId" clId="{23692948-073E-4999-9247-2E5082C9BE2D}" dt="2025-01-30T10:33:27.941" v="44" actId="14100"/>
          <ac:picMkLst>
            <pc:docMk/>
            <pc:sldMk cId="2103443556" sldId="281"/>
            <ac:picMk id="4" creationId="{0150F3F5-146A-247B-4EB5-9E2EB4876176}"/>
          </ac:picMkLst>
        </pc:picChg>
      </pc:sldChg>
      <pc:sldChg chg="addSp delSp modSp mod">
        <pc:chgData name="Neemias Informatica Lima" userId="b77af7bd85500281" providerId="LiveId" clId="{23692948-073E-4999-9247-2E5082C9BE2D}" dt="2025-01-30T10:44:01.349" v="149" actId="313"/>
        <pc:sldMkLst>
          <pc:docMk/>
          <pc:sldMk cId="3683219421" sldId="282"/>
        </pc:sldMkLst>
        <pc:spChg chg="mod">
          <ac:chgData name="Neemias Informatica Lima" userId="b77af7bd85500281" providerId="LiveId" clId="{23692948-073E-4999-9247-2E5082C9BE2D}" dt="2025-01-30T10:44:01.349" v="149" actId="313"/>
          <ac:spMkLst>
            <pc:docMk/>
            <pc:sldMk cId="3683219421" sldId="282"/>
            <ac:spMk id="12" creationId="{00000000-0000-0000-0000-000000000000}"/>
          </ac:spMkLst>
        </pc:spChg>
        <pc:spChg chg="mod">
          <ac:chgData name="Neemias Informatica Lima" userId="b77af7bd85500281" providerId="LiveId" clId="{23692948-073E-4999-9247-2E5082C9BE2D}" dt="2025-01-30T10:43:54.350" v="148"/>
          <ac:spMkLst>
            <pc:docMk/>
            <pc:sldMk cId="3683219421" sldId="282"/>
            <ac:spMk id="14" creationId="{00000000-0000-0000-0000-000000000000}"/>
          </ac:spMkLst>
        </pc:spChg>
        <pc:picChg chg="add mod">
          <ac:chgData name="Neemias Informatica Lima" userId="b77af7bd85500281" providerId="LiveId" clId="{23692948-073E-4999-9247-2E5082C9BE2D}" dt="2025-01-30T10:35:22.580" v="66"/>
          <ac:picMkLst>
            <pc:docMk/>
            <pc:sldMk cId="3683219421" sldId="282"/>
            <ac:picMk id="9" creationId="{B3C83730-5006-E0C7-99EE-1B7E692B7128}"/>
          </ac:picMkLst>
        </pc:picChg>
      </pc:sldChg>
      <pc:sldChg chg="addSp delSp modSp mod">
        <pc:chgData name="Neemias Informatica Lima" userId="b77af7bd85500281" providerId="LiveId" clId="{23692948-073E-4999-9247-2E5082C9BE2D}" dt="2025-01-30T10:43:50.311" v="143"/>
        <pc:sldMkLst>
          <pc:docMk/>
          <pc:sldMk cId="2630436816" sldId="288"/>
        </pc:sldMkLst>
        <pc:spChg chg="mod">
          <ac:chgData name="Neemias Informatica Lima" userId="b77af7bd85500281" providerId="LiveId" clId="{23692948-073E-4999-9247-2E5082C9BE2D}" dt="2025-01-30T10:43:50.311" v="143"/>
          <ac:spMkLst>
            <pc:docMk/>
            <pc:sldMk cId="2630436816" sldId="288"/>
            <ac:spMk id="14" creationId="{00000000-0000-0000-0000-000000000000}"/>
          </ac:spMkLst>
        </pc:spChg>
        <pc:graphicFrameChg chg="add mod">
          <ac:chgData name="Neemias Informatica Lima" userId="b77af7bd85500281" providerId="LiveId" clId="{23692948-073E-4999-9247-2E5082C9BE2D}" dt="2025-01-30T10:42:51.774" v="131"/>
          <ac:graphicFrameMkLst>
            <pc:docMk/>
            <pc:sldMk cId="2630436816" sldId="288"/>
            <ac:graphicFrameMk id="11" creationId="{4CAB532F-3032-1305-E4A2-4F59C9A47543}"/>
          </ac:graphicFrameMkLst>
        </pc:graphicFrameChg>
        <pc:picChg chg="add mod">
          <ac:chgData name="Neemias Informatica Lima" userId="b77af7bd85500281" providerId="LiveId" clId="{23692948-073E-4999-9247-2E5082C9BE2D}" dt="2025-01-30T10:35:10.186" v="64"/>
          <ac:picMkLst>
            <pc:docMk/>
            <pc:sldMk cId="2630436816" sldId="288"/>
            <ac:picMk id="8" creationId="{748462A2-E0EB-B32D-4DA0-36D1F11B6DB0}"/>
          </ac:picMkLst>
        </pc:pic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Informatica Lima" userId="b77af7bd85500281" providerId="LiveId" clId="{2535BA73-51C6-4271-BC9F-D3B1D250262C}"/>
    <pc:docChg chg="undo redo custSel modSld">
      <pc:chgData name="Neemias Informatica Lima" userId="b77af7bd85500281" providerId="LiveId" clId="{2535BA73-51C6-4271-BC9F-D3B1D250262C}" dt="2025-02-04T21:09:51.896" v="268" actId="6549"/>
      <pc:docMkLst>
        <pc:docMk/>
      </pc:docMkLst>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1. Compare Isaías 1:2-15 com Isaías 56:6, 7 e o Salmo 51:17. Que lições importantes sobre os sacrifícios são ensinadas nesses textos?</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Qual é a importância de ir além de meros rituais religiosos? Como podemos depender totalmente da morte de Cristo como nossa única esperança de salvação?</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2. O que Hebreus 10:3-10 nos ensina sobre os sacrifícios que o povo de Deus oferecia na época do AT? Se os sacrifícios eram incapazes de salvar realmente os pecadores, por que eram oferecidos?</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O pecado é tão terrível que somente a morte de Jesus poderia fazer expiação por ele (</a:t>
          </a:r>
          <a:r>
            <a:rPr lang="pt-BR" dirty="0" err="1"/>
            <a:t>Jo</a:t>
          </a:r>
          <a:r>
            <a:rPr lang="pt-BR" dirty="0"/>
            <a:t> 1.1-3,14). 0 que isso nos diz sobre qual deve ser nossa atitude para com 0 pecado?</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3. O que a Bíblia ensina sobre Jesus como 0 sacrifício da Páscoa? O que essa verdade significa para nós? </a:t>
          </a:r>
          <a:r>
            <a:rPr lang="pt-BR" dirty="0" err="1"/>
            <a:t>Êx</a:t>
          </a:r>
          <a:r>
            <a:rPr lang="pt-BR" dirty="0"/>
            <a:t> 12:1-11; </a:t>
          </a:r>
          <a:r>
            <a:rPr lang="pt-BR" dirty="0" err="1"/>
            <a:t>Is</a:t>
          </a:r>
          <a:r>
            <a:rPr lang="pt-BR" dirty="0"/>
            <a:t> 53:7, 8; </a:t>
          </a:r>
          <a:r>
            <a:rPr lang="pt-BR" dirty="0" err="1"/>
            <a:t>iCo</a:t>
          </a:r>
          <a:r>
            <a:rPr lang="pt-BR" dirty="0"/>
            <a:t> 5:7; </a:t>
          </a:r>
          <a:r>
            <a:rPr lang="pt-BR" dirty="0" err="1"/>
            <a:t>Ap</a:t>
          </a:r>
          <a:r>
            <a:rPr lang="pt-BR" dirty="0"/>
            <a:t> 5:6</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Como podemos refletir melhor o caráter perfeito de Jesus em nossa vida?</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4. Leia Ageu 2:7-9. Enquanto 0 segundo templo estava sendo construído, 0 profeta Ageu fez uma promessa surpreendente: 0 novo templo seria mais glorioso do que o anterior. O que essa profecia queria dizer?</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A cruz é de longe a maior manifestação do amor de Deus. Quais são outras maneiras pelas quais podemos ver e experimentara realidade desse amor?</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5. Leia Isaías 6:1-5 e Apocalipse 4:7-11. Quais são as semelhanças entre essas visões? Observe a ordem dos eventos: Qual assunto é apresentado primeiro? 0 que vem depois? Que verdade sobre Deus é enfatizada?</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A cruz nos revela duas verdades. Primeira: Deus nos ama a ponto de Se sacrificar por nós. Segunda: a cruz deve nos mostrar que somos realmente pecadores e caídos, de tal maneira que somente por meio da cruz </a:t>
          </a:r>
          <a:r>
            <a:rPr lang="pt-BR" dirty="0" err="1"/>
            <a:t>poderiamos</a:t>
          </a:r>
          <a:r>
            <a:rPr lang="pt-BR" dirty="0"/>
            <a:t> ser salvos.</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custLinFactNeighborX="1889" custLinFactNeighborY="751">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100" kern="1200" dirty="0"/>
            <a:t>1. Compare Isaías 1:2-15 com Isaías 56:6, 7 e o Salmo 51:17. Que lições importantes sobre os sacrifícios são ensinadas nesses textos?</a:t>
          </a:r>
          <a:endParaRPr lang="en-US" sz="21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100" kern="1200" dirty="0"/>
            <a:t>Qual é a importância de ir além de meros rituais religiosos? Como podemos depender totalmente da morte de Cristo como nossa única esperança de salvação?</a:t>
          </a:r>
          <a:endParaRPr lang="en-US" sz="2100" kern="1200" dirty="0"/>
        </a:p>
      </dsp:txBody>
      <dsp:txXfrm>
        <a:off x="4716726" y="918894"/>
        <a:ext cx="3358396" cy="2085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t>2. O que Hebreus 10:3-10 nos ensina sobre os sacrifícios que o povo de Deus oferecia na época do AT? Se os sacrifícios eram incapazes de salvar realmente os pecadores, por que eram oferecidos?</a:t>
          </a:r>
          <a:endParaRPr lang="en-US" sz="19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t>O pecado é tão terrível que somente a morte de Jesus poderia fazer expiação por ele (</a:t>
          </a:r>
          <a:r>
            <a:rPr lang="pt-BR" sz="1900" kern="1200" dirty="0" err="1"/>
            <a:t>Jo</a:t>
          </a:r>
          <a:r>
            <a:rPr lang="pt-BR" sz="1900" kern="1200" dirty="0"/>
            <a:t> 1.1-3,14). 0 que isso nos diz sobre qual deve ser nossa atitude para com 0 pecado?</a:t>
          </a:r>
          <a:endParaRPr lang="en-US" sz="1900" kern="1200" dirty="0"/>
        </a:p>
      </dsp:txBody>
      <dsp:txXfrm>
        <a:off x="4716726" y="918894"/>
        <a:ext cx="3358396" cy="2085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3. O que a Bíblia ensina sobre Jesus como 0 sacrifício da Páscoa? O que essa verdade significa para nós? </a:t>
          </a:r>
          <a:r>
            <a:rPr lang="pt-BR" sz="2200" kern="1200" dirty="0" err="1"/>
            <a:t>Êx</a:t>
          </a:r>
          <a:r>
            <a:rPr lang="pt-BR" sz="2200" kern="1200" dirty="0"/>
            <a:t> 12:1-11; </a:t>
          </a:r>
          <a:r>
            <a:rPr lang="pt-BR" sz="2200" kern="1200" dirty="0" err="1"/>
            <a:t>Is</a:t>
          </a:r>
          <a:r>
            <a:rPr lang="pt-BR" sz="2200" kern="1200" dirty="0"/>
            <a:t> 53:7, 8; </a:t>
          </a:r>
          <a:r>
            <a:rPr lang="pt-BR" sz="2200" kern="1200" dirty="0" err="1"/>
            <a:t>iCo</a:t>
          </a:r>
          <a:r>
            <a:rPr lang="pt-BR" sz="2200" kern="1200" dirty="0"/>
            <a:t> 5:7; </a:t>
          </a:r>
          <a:r>
            <a:rPr lang="pt-BR" sz="2200" kern="1200" dirty="0" err="1"/>
            <a:t>Ap</a:t>
          </a:r>
          <a:r>
            <a:rPr lang="pt-BR" sz="2200" kern="1200" dirty="0"/>
            <a:t> 5:6</a:t>
          </a:r>
          <a:endParaRPr lang="en-US" sz="22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Como podemos refletir melhor o caráter perfeito de Jesus em nossa vida?</a:t>
          </a:r>
          <a:endParaRPr lang="en-US" sz="2200" kern="1200" dirty="0"/>
        </a:p>
      </dsp:txBody>
      <dsp:txXfrm>
        <a:off x="4716726" y="918894"/>
        <a:ext cx="3358396" cy="2085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t>4. Leia Ageu 2:7-9. Enquanto 0 segundo templo estava sendo construído, 0 profeta Ageu fez uma promessa surpreendente: 0 novo templo seria mais glorioso do que o anterior. O que essa profecia queria dizer?</a:t>
          </a:r>
          <a:endParaRPr lang="en-US" sz="19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t>A cruz é de longe a maior manifestação do amor de Deus. Quais são outras maneiras pelas quais podemos ver e experimentara realidade desse amor?</a:t>
          </a:r>
          <a:endParaRPr lang="en-US" sz="1900" kern="1200" dirty="0"/>
        </a:p>
      </dsp:txBody>
      <dsp:txXfrm>
        <a:off x="4716726" y="918894"/>
        <a:ext cx="3358396" cy="2085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5. Leia Isaías 6:1-5 e Apocalipse 4:7-11. Quais são as semelhanças entre essas visões? Observe a ordem dos eventos: Qual assunto é apresentado primeiro? 0 que vem depois? Que verdade sobre Deus é enfatizada?</a:t>
          </a:r>
          <a:endParaRPr lang="en-US" sz="1700" kern="1200" dirty="0"/>
        </a:p>
      </dsp:txBody>
      <dsp:txXfrm>
        <a:off x="453439" y="918894"/>
        <a:ext cx="3358396" cy="2085223"/>
      </dsp:txXfrm>
    </dsp:sp>
    <dsp:sp modelId="{96E74739-F242-442F-8EB3-721A8F78A3EB}">
      <dsp:nvSpPr>
        <dsp:cNvPr id="0" name=""/>
        <dsp:cNvSpPr/>
      </dsp:nvSpPr>
      <dsp:spPr>
        <a:xfrm>
          <a:off x="4265275" y="502461"/>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2846" y="870654"/>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A cruz nos revela duas verdades. Primeira: Deus nos ama a ponto de Se sacrificar por nós. Segunda: a cruz deve nos mostrar que somos realmente pecadores e caídos, de tal maneira que somente por meio da cruz </a:t>
          </a:r>
          <a:r>
            <a:rPr lang="pt-BR" sz="1700" kern="1200" dirty="0" err="1"/>
            <a:t>poderiamos</a:t>
          </a:r>
          <a:r>
            <a:rPr lang="pt-BR" sz="1700" kern="1200" dirty="0"/>
            <a:t> ser salvos.</a:t>
          </a:r>
          <a:endParaRPr lang="en-US" sz="1700" kern="1200" dirty="0"/>
        </a:p>
      </dsp:txBody>
      <dsp:txXfrm>
        <a:off x="4717720" y="935528"/>
        <a:ext cx="3358396" cy="20852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08/02/2025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08/02/2025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2/8/2025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2/8/2025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2/8/2025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microsoft.com/office/2007/relationships/hdphoto" Target="../media/hdphoto1.wdp"/><Relationship Id="rId4" Type="http://schemas.openxmlformats.org/officeDocument/2006/relationships/diagramData" Target="../diagrams/data5.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1.wdp"/><Relationship Id="rId4" Type="http://schemas.openxmlformats.org/officeDocument/2006/relationships/diagramData" Target="../diagrams/data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microsoft.com/office/2007/relationships/hdphoto" Target="../media/hdphoto1.wdp"/><Relationship Id="rId4" Type="http://schemas.openxmlformats.org/officeDocument/2006/relationships/diagramData" Target="../diagrams/data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microsoft.com/office/2007/relationships/hdphoto" Target="../media/hdphoto1.wdp"/><Relationship Id="rId4" Type="http://schemas.openxmlformats.org/officeDocument/2006/relationships/diagramData" Target="../diagrams/data4.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Compreendendo o sacrifício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06</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“E cantavam um cântico novo, dizendo: ‘Digno és de pegar o livro e de quebrar os selos, porque foste morto e com o Teu sangue compraste para Deus os que procedem de toda</a:t>
            </a:r>
          </a:p>
          <a:p>
            <a:pPr>
              <a:lnSpc>
                <a:spcPct val="100000"/>
              </a:lnSpc>
              <a:spcBef>
                <a:spcPct val="0"/>
              </a:spcBef>
              <a:buNone/>
            </a:pPr>
            <a:r>
              <a:rPr lang="pt-BR" altLang="pt-BR" sz="1200" i="1" dirty="0">
                <a:latin typeface="Arial Black" panose="020B0A04020102020204" pitchFamily="34" charset="0"/>
                <a:cs typeface="Arial" panose="020B0604020202020204" pitchFamily="34" charset="0"/>
              </a:rPr>
              <a:t>tribo, língua, povo e nação’” (</a:t>
            </a:r>
            <a:r>
              <a:rPr lang="pt-BR" altLang="pt-BR" sz="1200" i="1" dirty="0" err="1">
                <a:latin typeface="Arial Black" panose="020B0A04020102020204" pitchFamily="34" charset="0"/>
                <a:cs typeface="Arial" panose="020B0604020202020204" pitchFamily="34" charset="0"/>
              </a:rPr>
              <a:t>Ap</a:t>
            </a:r>
            <a:r>
              <a:rPr lang="pt-BR" altLang="pt-BR" sz="1200" i="1" dirty="0">
                <a:latin typeface="Arial Black" panose="020B0A04020102020204" pitchFamily="34" charset="0"/>
                <a:cs typeface="Arial" panose="020B0604020202020204" pitchFamily="34" charset="0"/>
              </a:rPr>
              <a:t> 5:9).</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06</a:t>
            </a:r>
          </a:p>
        </p:txBody>
      </p:sp>
      <p:sp>
        <p:nvSpPr>
          <p:cNvPr id="16" name="Retângulo 15"/>
          <p:cNvSpPr>
            <a:spLocks noChangeArrowheads="1"/>
          </p:cNvSpPr>
          <p:nvPr/>
        </p:nvSpPr>
        <p:spPr bwMode="auto">
          <a:xfrm>
            <a:off x="1396334" y="4410017"/>
            <a:ext cx="7644148" cy="461665"/>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nl-NL" altLang="pt-BR" sz="1200" dirty="0">
                <a:latin typeface="Arial Black" panose="020B0A04020102020204" pitchFamily="34" charset="0"/>
                <a:cs typeface="Arial" panose="020B0604020202020204" pitchFamily="34" charset="0"/>
              </a:rPr>
              <a:t>Is 1:2-15; Hb 10:3-10; Êx 12:1-11; ICo 5:7; Ag 2:7-9; Is 6:1-5; Ap 4:7-11</a:t>
            </a:r>
            <a:endParaRPr lang="pt-BR" altLang="pt-BR" sz="1200" dirty="0">
              <a:latin typeface="Arial Black" panose="020B0A04020102020204" pitchFamily="34" charset="0"/>
              <a:cs typeface="Arial" panose="020B0604020202020204" pitchFamily="34" charset="0"/>
            </a:endParaRPr>
          </a:p>
        </p:txBody>
      </p:sp>
      <p:pic>
        <p:nvPicPr>
          <p:cNvPr id="4" name="Imagem 3" descr="Uma imagem contendo comida&#10;&#10;Descrição gerada automaticamente">
            <a:extLst>
              <a:ext uri="{FF2B5EF4-FFF2-40B4-BE49-F238E27FC236}">
                <a16:creationId xmlns:a16="http://schemas.microsoft.com/office/drawing/2014/main" id="{A7677AF4-7F39-50A1-3737-B43577D1DACD}"/>
              </a:ext>
            </a:extLst>
          </p:cNvPr>
          <p:cNvPicPr>
            <a:picLocks noChangeAspect="1"/>
          </p:cNvPicPr>
          <p:nvPr/>
        </p:nvPicPr>
        <p:blipFill>
          <a:blip r:embed="rId4">
            <a:extLst>
              <a:ext uri="{28A0092B-C50C-407E-A947-70E740481C1C}">
                <a14:useLocalDpi xmlns:a14="http://schemas.microsoft.com/office/drawing/2010/main" val="0"/>
              </a:ext>
            </a:extLst>
          </a:blip>
          <a:srcRect l="-1" r="1337"/>
          <a:stretch/>
        </p:blipFill>
        <p:spPr>
          <a:xfrm>
            <a:off x="12396" y="17102"/>
            <a:ext cx="1514582" cy="2306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9071E534-B93F-82F3-AF99-5CE003173382}"/>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2768340" y="657132"/>
            <a:ext cx="5399675" cy="2109407"/>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Jesus no templo</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Foi no segundo templo que Jesus, Deus encarnado, apareceu em Pessoa, em carne e osso. O próprio Deus saiu de trás do véu para Se tornar um de nós e Se unir a nós neste mundo fragilizado. Como 0 Filho de Deus agora era também 0 Filho do Homem, podíamos ver Seu rosto, ouvir Sua voz e testemunhar, por exemplo, quando Ele tocou em um leproso impuro e 0 curou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8:3). Em vez de simplesmente nos chamar para nos aproximarmos Dele, Deus veio em nossa direção. Ele desceu, pessoalmente, até nós. Não é de admirar esta declaração sobre Jesus: “‘A virgem ficará grávida, dará à luz um Filho, e 0 chamarão Emanuel’, que significa ‘Deus conosco’”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1:23). Pense no que isso significa: 0 Criador do Universo condescendeu não apenas em viver entre nós, mas em morrer por nós!</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7" name="Imagem 6" descr="Uma imagem contendo comida&#10;&#10;Descrição gerada automaticamente">
            <a:extLst>
              <a:ext uri="{FF2B5EF4-FFF2-40B4-BE49-F238E27FC236}">
                <a16:creationId xmlns:a16="http://schemas.microsoft.com/office/drawing/2014/main" id="{EBEA91AD-FBFC-06C6-AEDD-D56016C92194}"/>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80EFF888-58AB-4F6A-75B7-870EA57D8572}"/>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6" name="Retângulo 5">
            <a:extLst>
              <a:ext uri="{FF2B5EF4-FFF2-40B4-BE49-F238E27FC236}">
                <a16:creationId xmlns:a16="http://schemas.microsoft.com/office/drawing/2014/main" id="{B14E82A5-BCC8-28BA-12A6-933AB978DC3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Is 1:2-15; Hb 10:3-10; Êx 12:1-11; ICo 5:7; Ag 2:7-9; Is 6:1-5; Ap 4:7-11</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0834A24C-02D1-4300-D0B5-79087E8E6C88}"/>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468476" y="13439"/>
            <a:ext cx="1692987" cy="661373"/>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Porque criaste todas as coisas</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E64DBC2C-5661-7EEF-0516-5FF58775E531}"/>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1" name="CaixaDeTexto 15">
            <a:extLst>
              <a:ext uri="{FF2B5EF4-FFF2-40B4-BE49-F238E27FC236}">
                <a16:creationId xmlns:a16="http://schemas.microsoft.com/office/drawing/2014/main" id="{6ED512BB-1F8B-4D9E-259F-890C3457B8A1}"/>
              </a:ext>
            </a:extLst>
          </p:cNvPr>
          <p:cNvGraphicFramePr/>
          <p:nvPr>
            <p:extLst>
              <p:ext uri="{D42A27DB-BD31-4B8C-83A1-F6EECF244321}">
                <p14:modId xmlns:p14="http://schemas.microsoft.com/office/powerpoint/2010/main" val="2649119727"/>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tângulo 4">
            <a:extLst>
              <a:ext uri="{FF2B5EF4-FFF2-40B4-BE49-F238E27FC236}">
                <a16:creationId xmlns:a16="http://schemas.microsoft.com/office/drawing/2014/main" id="{D51B7CDE-9F71-707D-01F4-F90B90AA09D8}"/>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6" name="Retângulo 5">
            <a:extLst>
              <a:ext uri="{FF2B5EF4-FFF2-40B4-BE49-F238E27FC236}">
                <a16:creationId xmlns:a16="http://schemas.microsoft.com/office/drawing/2014/main" id="{3E761A17-B3FE-1802-8D6B-16C3C5E5F31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Is 1:2-15; Hb 10:3-10; Êx 12:1-11; ICo 5:7; Ag 2:7-9; Is 6:1-5; Ap 4:7-11</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2C9DCD6A-3E49-1DA4-B09A-617A03E2A959}"/>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7468476" y="13439"/>
            <a:ext cx="1692987" cy="661373"/>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Porque criaste todas as coisas</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primeira coisa que ocorreu é que seres celestiais destacaram a santidade de Deus. A cena de Isaías é impressionante: o templo estava cheio de fumaça e os “umbrais das portas” balançaram enquanto serafins proclamavam que Deus é santo (</a:t>
            </a:r>
            <a:r>
              <a:rPr lang="pt-BR" altLang="pt-BR" sz="1600" dirty="0" err="1">
                <a:latin typeface="Arial Black" panose="020B0A04020102020204" pitchFamily="34" charset="0"/>
                <a:cs typeface="Arial" panose="020B0604020202020204" pitchFamily="34" charset="0"/>
              </a:rPr>
              <a:t>Is</a:t>
            </a:r>
            <a:r>
              <a:rPr lang="pt-BR" altLang="pt-BR" sz="1600" dirty="0">
                <a:latin typeface="Arial Black" panose="020B0A04020102020204" pitchFamily="34" charset="0"/>
                <a:cs typeface="Arial" panose="020B0604020202020204" pitchFamily="34" charset="0"/>
              </a:rPr>
              <a:t> 6:4). Na visão de João, querubins fizeram 0 mesmo anúncio: “Santo, santo, santo”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4:8; em </a:t>
            </a:r>
            <a:r>
              <a:rPr lang="pt-BR" altLang="pt-BR" sz="1600" dirty="0" err="1">
                <a:latin typeface="Arial Black" panose="020B0A04020102020204" pitchFamily="34" charset="0"/>
                <a:cs typeface="Arial" panose="020B0604020202020204" pitchFamily="34" charset="0"/>
              </a:rPr>
              <a:t>Ez</a:t>
            </a:r>
            <a:r>
              <a:rPr lang="pt-BR" altLang="pt-BR" sz="1600" dirty="0">
                <a:latin typeface="Arial Black" panose="020B0A04020102020204" pitchFamily="34" charset="0"/>
                <a:cs typeface="Arial" panose="020B0604020202020204" pitchFamily="34" charset="0"/>
              </a:rPr>
              <a:t> 10:14, 15, as quatro criaturas viventes são chamadas de querubins). Cada um desses profetas viu uma cena deslumbrante da glória de Deus.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 seguida, vemos a reação do profeta. Isaías reconheceu que era um “homem de lábios impuros” (</a:t>
            </a:r>
            <a:r>
              <a:rPr lang="pt-BR" altLang="pt-BR" sz="1600" dirty="0" err="1">
                <a:latin typeface="Arial Black" panose="020B0A04020102020204" pitchFamily="34" charset="0"/>
                <a:cs typeface="Arial" panose="020B0604020202020204" pitchFamily="34" charset="0"/>
              </a:rPr>
              <a:t>Is</a:t>
            </a:r>
            <a:r>
              <a:rPr lang="pt-BR" altLang="pt-BR" sz="1600" dirty="0">
                <a:latin typeface="Arial Black" panose="020B0A04020102020204" pitchFamily="34" charset="0"/>
                <a:cs typeface="Arial" panose="020B0604020202020204" pitchFamily="34" charset="0"/>
              </a:rPr>
              <a:t> 6:5), e João chorou diante da verdade de que não havia ninguém digno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5:4). Quando vemos a dignidade de Deus, compreendemos a situação humana: somos totalmente indignos e precisamos de Cristo como nosso Redentor.</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omida&#10;&#10;Descrição gerada automaticamente">
            <a:extLst>
              <a:ext uri="{FF2B5EF4-FFF2-40B4-BE49-F238E27FC236}">
                <a16:creationId xmlns:a16="http://schemas.microsoft.com/office/drawing/2014/main" id="{E3D32FB3-29AE-D013-427A-15F3FF20D951}"/>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0E791E23-31F9-E14E-8938-34267FF781F3}"/>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6" name="Retângulo 5">
            <a:extLst>
              <a:ext uri="{FF2B5EF4-FFF2-40B4-BE49-F238E27FC236}">
                <a16:creationId xmlns:a16="http://schemas.microsoft.com/office/drawing/2014/main" id="{E43B32B8-6889-11A2-7AF9-78AC0F88F8F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Is 1:2-15; Hb 10:3-10; Êx 12:1-11; ICo 5:7; Ag 2:7-9; Is 6:1-5; Ap 4:7-11</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BD9676B1-D582-37DA-0D40-E79DAD37C853}"/>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468476" y="13439"/>
            <a:ext cx="1692987" cy="661373"/>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pecado é terrível, e o ser humano é pecaminoso, a tal ponto que somente a morte de Jesus seria suficiente para resolver o problema do pecado. Se houvesse outra maneira de nos salvar, sem violar os princípios de Seu governo, Deus teria feito.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transgressão da lei de Deus exigia a vida do pecador. Em todo 0 Universo havia apenas um Ser que, em favor do homem, poderia satisfazer suas reivindicações. Visto que a lei divina é tão sagrada como 0 próprio Deus, unicamente um Ser igual a Ele poderia fazer expiação por sua transgressão. Ninguém, a não ser Cristo, poderia redimir da maldição da lei o ser humano decaído [...]. Cristo tomaria sobre Si a culpa e a humilhação do pecado - pecado tão ofensivo para um Deus santo que separaria 0 Pai e 0 Filho. Cristo atingiria as profundezas da miséria para resgatar a raça que fora arruinada” (Ellen G. White, Patriarcas e Profetas [CPB, 2022], p. 39).</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Uma imagem contendo comida&#10;&#10;Descrição gerada automaticamente">
            <a:extLst>
              <a:ext uri="{FF2B5EF4-FFF2-40B4-BE49-F238E27FC236}">
                <a16:creationId xmlns:a16="http://schemas.microsoft.com/office/drawing/2014/main" id="{50EBD79E-DB85-DA39-D7F1-6A2195E68F39}"/>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59CE34DE-CCEF-A4F4-8F38-BFB4957A2F9B}"/>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6" name="Retângulo 5">
            <a:extLst>
              <a:ext uri="{FF2B5EF4-FFF2-40B4-BE49-F238E27FC236}">
                <a16:creationId xmlns:a16="http://schemas.microsoft.com/office/drawing/2014/main" id="{8F7E361C-5EC4-A383-2CE2-57C2F0307B0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Is 1:2-15; Hb 10:3-10; Êx 12:1-11; ICo 5:7; Ag 2:7-9; Is 6:1-5; Ap 4:7-11</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84F31728-F8EC-EFF1-39FC-53EA606F5832}"/>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468476" y="13439"/>
            <a:ext cx="1692987" cy="661373"/>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João viu um “Cordeiro que parecia que tinha sido morto” (</a:t>
            </a:r>
            <a:r>
              <a:rPr lang="pt-BR" altLang="pt-BR" sz="1500" dirty="0" err="1">
                <a:solidFill>
                  <a:srgbClr val="C00000"/>
                </a:solidFill>
                <a:latin typeface="Arial Black" panose="020B0A04020102020204" pitchFamily="34" charset="0"/>
                <a:cs typeface="Arial" panose="020B0604020202020204" pitchFamily="34" charset="0"/>
              </a:rPr>
              <a:t>Ap</a:t>
            </a:r>
            <a:r>
              <a:rPr lang="pt-BR" altLang="pt-BR" sz="1500" dirty="0">
                <a:solidFill>
                  <a:srgbClr val="C00000"/>
                </a:solidFill>
                <a:latin typeface="Arial Black" panose="020B0A04020102020204" pitchFamily="34" charset="0"/>
                <a:cs typeface="Arial" panose="020B0604020202020204" pitchFamily="34" charset="0"/>
              </a:rPr>
              <a:t> 5:6). Jesus 'foi “morto” desde a fundação do mundo (</a:t>
            </a:r>
            <a:r>
              <a:rPr lang="pt-BR" altLang="pt-BR" sz="1500" dirty="0" err="1">
                <a:solidFill>
                  <a:srgbClr val="C00000"/>
                </a:solidFill>
                <a:latin typeface="Arial Black" panose="020B0A04020102020204" pitchFamily="34" charset="0"/>
                <a:cs typeface="Arial" panose="020B0604020202020204" pitchFamily="34" charset="0"/>
              </a:rPr>
              <a:t>Ap</a:t>
            </a:r>
            <a:r>
              <a:rPr lang="pt-BR" altLang="pt-BR" sz="1500" dirty="0">
                <a:solidFill>
                  <a:srgbClr val="C00000"/>
                </a:solidFill>
                <a:latin typeface="Arial Black" panose="020B0A04020102020204" pitchFamily="34" charset="0"/>
                <a:cs typeface="Arial" panose="020B0604020202020204" pitchFamily="34" charset="0"/>
              </a:rPr>
              <a:t> 13:8). O que aprendemos sobre Deus pelo fato de que o plano da salvação já estava em vigor antes do surgimento do pecado?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Os ateus acreditam que estamos sozinhos em um Universo frio e indiferente. A Bíblia, por outro lado, diz que Deus amou o mundo de tal maneira que desceu até ele e morreu por ele. Isso muda nossa maneira de ver o mundo e nosso lugar nele? A cruz deve impactar o que fazemos?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a:solidFill>
                  <a:srgbClr val="C00000"/>
                </a:solidFill>
                <a:latin typeface="Arial Black" panose="020B0A04020102020204" pitchFamily="34" charset="0"/>
                <a:cs typeface="Arial" panose="020B0604020202020204" pitchFamily="34" charset="0"/>
              </a:rPr>
              <a:t>3. O </a:t>
            </a:r>
            <a:r>
              <a:rPr lang="pt-BR" altLang="pt-BR" sz="1500" dirty="0">
                <a:solidFill>
                  <a:srgbClr val="C00000"/>
                </a:solidFill>
                <a:latin typeface="Arial Black" panose="020B0A04020102020204" pitchFamily="34" charset="0"/>
                <a:cs typeface="Arial" panose="020B0604020202020204" pitchFamily="34" charset="0"/>
              </a:rPr>
              <a:t>pecado é terrível. Por que só Cristo pode salvar a raça humana?</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BABE098D-313B-A0AA-BF7B-17B861C9F79C}"/>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06E0845E-D660-10BD-2D6E-8180436BF5E9}"/>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6" name="Retângulo 5">
            <a:extLst>
              <a:ext uri="{FF2B5EF4-FFF2-40B4-BE49-F238E27FC236}">
                <a16:creationId xmlns:a16="http://schemas.microsoft.com/office/drawing/2014/main" id="{F11300B6-97AA-63B8-28AF-E2CB0934D02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Is 1:2-15; Hb 10:3-10; Êx 12:1-11; ICo 5:7; Ag 2:7-9; Is 6:1-5; Ap 4:7-11</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A1B5760B-7FA2-B01D-8DF9-317A50C2F51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468476" y="13439"/>
            <a:ext cx="1692987" cy="661373"/>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104669" y="914408"/>
            <a:ext cx="8175940" cy="28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Quando Jesus foi em sua direção, João Batista declarou: “Eis o Cordeiro de Deus, que tira o pecado do mundo!” (</a:t>
            </a:r>
            <a:r>
              <a:rPr lang="pt-BR" altLang="pt-BR" sz="1650" dirty="0" err="1">
                <a:latin typeface="Arial Black" panose="020B0A04020102020204" pitchFamily="34" charset="0"/>
                <a:cs typeface="Arial" panose="020B0604020202020204" pitchFamily="34" charset="0"/>
              </a:rPr>
              <a:t>Jo</a:t>
            </a:r>
            <a:r>
              <a:rPr lang="pt-BR" altLang="pt-BR" sz="1650" dirty="0">
                <a:latin typeface="Arial Black" panose="020B0A04020102020204" pitchFamily="34" charset="0"/>
                <a:cs typeface="Arial" panose="020B0604020202020204" pitchFamily="34" charset="0"/>
              </a:rPr>
              <a:t> 1:29), uma referência inconfundível à ideia dos sacrifícios que apontavam para a morte substitutiva de Cristo em favor da humanidade. Na Bíblia, não podemos fugir do tema do sacrifício animal. Ele corre corner um fio escarlate pelas páginas sagradas e desempenha um papel central na grande cena do Apocalipse, em que João é levado até a sala do trono de Deus (</a:t>
            </a:r>
            <a:r>
              <a:rPr lang="pt-BR" altLang="pt-BR" sz="1650" dirty="0" err="1">
                <a:latin typeface="Arial Black" panose="020B0A04020102020204" pitchFamily="34" charset="0"/>
                <a:cs typeface="Arial" panose="020B0604020202020204" pitchFamily="34" charset="0"/>
              </a:rPr>
              <a:t>Ap</a:t>
            </a:r>
            <a:r>
              <a:rPr lang="pt-BR" altLang="pt-BR" sz="1650" dirty="0">
                <a:latin typeface="Arial Black" panose="020B0A04020102020204" pitchFamily="34" charset="0"/>
                <a:cs typeface="Arial" panose="020B0604020202020204" pitchFamily="34" charset="0"/>
              </a:rPr>
              <a:t> 4; 5). O fato de Jesus ser apresentado nessa cena crucial como “um Cordeiro que parecia que tinha sido morto” (</a:t>
            </a:r>
            <a:r>
              <a:rPr lang="pt-BR" altLang="pt-BR" sz="1650" dirty="0" err="1">
                <a:latin typeface="Arial Black" panose="020B0A04020102020204" pitchFamily="34" charset="0"/>
                <a:cs typeface="Arial" panose="020B0604020202020204" pitchFamily="34" charset="0"/>
              </a:rPr>
              <a:t>Ap</a:t>
            </a:r>
            <a:r>
              <a:rPr lang="pt-BR" altLang="pt-BR" sz="1650" dirty="0">
                <a:latin typeface="Arial Black" panose="020B0A04020102020204" pitchFamily="34" charset="0"/>
                <a:cs typeface="Arial" panose="020B0604020202020204" pitchFamily="34" charset="0"/>
              </a:rPr>
              <a:t> 5:6) é uma chave essencial para compreender todo o episódio profético.</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Is 1:2-15; Hb 10:3-10; Êx 12:1-11; ICo 5:7; Ag 2:7-9; Is 6:1-5; Ap 4:7-11</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descr="Uma imagem contendo comida&#10;&#10;Descrição gerada automaticamente">
            <a:extLst>
              <a:ext uri="{FF2B5EF4-FFF2-40B4-BE49-F238E27FC236}">
                <a16:creationId xmlns:a16="http://schemas.microsoft.com/office/drawing/2014/main" id="{0150F3F5-146A-247B-4EB5-9E2EB4876176}"/>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m 1">
            <a:extLst>
              <a:ext uri="{FF2B5EF4-FFF2-40B4-BE49-F238E27FC236}">
                <a16:creationId xmlns:a16="http://schemas.microsoft.com/office/drawing/2014/main" id="{045C8038-6758-4C4D-58B4-1BFBB7625B5B}"/>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7468476" y="13439"/>
            <a:ext cx="1692987" cy="661373"/>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Sacrifícios inúteis?</a:t>
            </a:r>
            <a:endParaRPr lang="pt-BR" sz="2000" dirty="0">
              <a:solidFill>
                <a:schemeClr val="tx1"/>
              </a:solidFill>
            </a:endParaRP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748462A2-E0EB-B32D-4DA0-36D1F11B6DB0}"/>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1" name="CaixaDeTexto 15">
            <a:extLst>
              <a:ext uri="{FF2B5EF4-FFF2-40B4-BE49-F238E27FC236}">
                <a16:creationId xmlns:a16="http://schemas.microsoft.com/office/drawing/2014/main" id="{4CAB532F-3032-1305-E4A2-4F59C9A47543}"/>
              </a:ext>
            </a:extLst>
          </p:cNvPr>
          <p:cNvGraphicFramePr/>
          <p:nvPr>
            <p:extLst>
              <p:ext uri="{D42A27DB-BD31-4B8C-83A1-F6EECF244321}">
                <p14:modId xmlns:p14="http://schemas.microsoft.com/office/powerpoint/2010/main" val="4241203421"/>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tângulo 1">
            <a:extLst>
              <a:ext uri="{FF2B5EF4-FFF2-40B4-BE49-F238E27FC236}">
                <a16:creationId xmlns:a16="http://schemas.microsoft.com/office/drawing/2014/main" id="{9D898891-EF1F-D19D-CCE2-5DEEC320EAF3}"/>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3" name="Retângulo 2">
            <a:extLst>
              <a:ext uri="{FF2B5EF4-FFF2-40B4-BE49-F238E27FC236}">
                <a16:creationId xmlns:a16="http://schemas.microsoft.com/office/drawing/2014/main" id="{BE1CD774-E886-304B-CB86-986BD4C3022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Is 1:2-15; Hb 10:3-10; Êx 12:1-11; ICo 5:7; Ag 2:7-9; Is 6:1-5; Ap 4:7-11</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AC718DD3-5E73-D1A4-DA1C-D4909A88D9BB}"/>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7468476" y="13439"/>
            <a:ext cx="1692987" cy="661373"/>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Sacrifícios inúteis?</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Na época de Isaías, 0 povo se dirigia à presença de Deus, apresentava rituais tentando apaziguá-Lo, mas vivia como bem entendia. Fazia sacrifícios centrados em si mesmos, assim como os de Caim, em vez de realizá-los em submissão a Deus.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atitude de autossuficiência domina o mundo. Caim desejava viver da maneira como quisesse e apresentar a Deus um mero ritual com base em suas preferências. Concluímos que ele considerava Deus uma inconveniência, um obstáculo aos seus objetivos, mas temia ao Senhor 0 suficiente para cumprir rituais mínimos. Abel, por outro lado, ofereceu 0 sacrifício que Deus havia pedido, expressando confiança na promessa de um Messias vindouro (</a:t>
            </a:r>
            <a:r>
              <a:rPr lang="pt-BR" altLang="pt-BR" sz="1600" dirty="0" err="1">
                <a:latin typeface="Arial Black" panose="020B0A04020102020204" pitchFamily="34" charset="0"/>
                <a:cs typeface="Arial" panose="020B0604020202020204" pitchFamily="34" charset="0"/>
              </a:rPr>
              <a:t>Gn</a:t>
            </a:r>
            <a:r>
              <a:rPr lang="pt-BR" altLang="pt-BR" sz="1600" dirty="0">
                <a:latin typeface="Arial Black" panose="020B0A04020102020204" pitchFamily="34" charset="0"/>
                <a:cs typeface="Arial" panose="020B0604020202020204" pitchFamily="34" charset="0"/>
              </a:rPr>
              <a:t> 3:15): um cordeiro que apontava para a salvação que Cristo efetuaria no Calvário.</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Uma imagem contendo comida&#10;&#10;Descrição gerada automaticamente">
            <a:extLst>
              <a:ext uri="{FF2B5EF4-FFF2-40B4-BE49-F238E27FC236}">
                <a16:creationId xmlns:a16="http://schemas.microsoft.com/office/drawing/2014/main" id="{B3C83730-5006-E0C7-99EE-1B7E692B7128}"/>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11632C2B-1CD3-A365-B318-98FF6BBAC523}"/>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5" name="Retângulo 4">
            <a:extLst>
              <a:ext uri="{FF2B5EF4-FFF2-40B4-BE49-F238E27FC236}">
                <a16:creationId xmlns:a16="http://schemas.microsoft.com/office/drawing/2014/main" id="{5C0FF610-A07D-D99D-AC79-3BB728904E4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Is 1:2-15; Hb 10:3-10; Êx 12:1-11; ICo 5:7; Ag 2:7-9; Is 6:1-5; Ap 4:7-11</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EA209C6D-1A94-6048-3503-6991F85001D2}"/>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468476" y="13439"/>
            <a:ext cx="1692987" cy="661373"/>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Sangue de touros e de bodes</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24A59A03-336A-6118-A02A-5CCF562F6206}"/>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4" name="CaixaDeTexto 15">
            <a:extLst>
              <a:ext uri="{FF2B5EF4-FFF2-40B4-BE49-F238E27FC236}">
                <a16:creationId xmlns:a16="http://schemas.microsoft.com/office/drawing/2014/main" id="{0F198D75-37F6-0046-1A93-BAF29A6A8139}"/>
              </a:ext>
            </a:extLst>
          </p:cNvPr>
          <p:cNvGraphicFramePr/>
          <p:nvPr>
            <p:extLst>
              <p:ext uri="{D42A27DB-BD31-4B8C-83A1-F6EECF244321}">
                <p14:modId xmlns:p14="http://schemas.microsoft.com/office/powerpoint/2010/main" val="2429684184"/>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tângulo 4">
            <a:extLst>
              <a:ext uri="{FF2B5EF4-FFF2-40B4-BE49-F238E27FC236}">
                <a16:creationId xmlns:a16="http://schemas.microsoft.com/office/drawing/2014/main" id="{3BBFE055-7A83-DF3D-65A8-974AD2178D8B}"/>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6" name="Retângulo 5">
            <a:extLst>
              <a:ext uri="{FF2B5EF4-FFF2-40B4-BE49-F238E27FC236}">
                <a16:creationId xmlns:a16="http://schemas.microsoft.com/office/drawing/2014/main" id="{3C410478-A8FC-0F2F-764D-1C7BDD96071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Is 1:2-15; Hb 10:3-10; Êx 12:1-11; ICo 5:7; Ag 2:7-9; Is 6:1-5; Ap 4:7-11</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24941D14-C3F3-C9DE-C4BA-D31637067DA2}"/>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7468476" y="13439"/>
            <a:ext cx="1692987" cy="661373"/>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Sangue de touros e de bodes</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Os animais eram símbolos que apontavam para o sacrifício expiatório do Cordeiro de Deus. Os sacrifícios eram atos de fé, que proporcionavam aos pecadores uma forma concreta de expressar fé na obra do Messias vindouro. Consideramos esses símbolos como tipos, que foram cumpridos por um antítipo, que é a realidade. Alguns descrevem os sacrifícios como “mini- profecias” sobre a morte de Jesus na cruz. Os rituais ligados aos sacrifícios eram como o pagamento por uma viagem. Quando compramos uma passagem de ônibus, trem ou avião, não fazemos imediatamente a viagem pela qual pagamos. Em vez disso, recebemos uma 'passagem ou cartão de embarque, que é uma espécie de garantia ou representação da jornada que está por vir. Podemos segurar aquele pedaço de papel o quanto quisermos, mas ele não nos levará a destino algum. </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sp>
        <p:nvSpPr>
          <p:cNvPr id="2" name="Retângulo 1">
            <a:extLst>
              <a:ext uri="{FF2B5EF4-FFF2-40B4-BE49-F238E27FC236}">
                <a16:creationId xmlns:a16="http://schemas.microsoft.com/office/drawing/2014/main" id="{8B7F2233-563C-1B7F-18A5-2EB1BEA5DCE4}"/>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4" name="Retângulo 3">
            <a:extLst>
              <a:ext uri="{FF2B5EF4-FFF2-40B4-BE49-F238E27FC236}">
                <a16:creationId xmlns:a16="http://schemas.microsoft.com/office/drawing/2014/main" id="{66A1353B-502D-CC56-34C6-467D91E4161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Is 1:2-15; Hb 10:3-10; Êx 12:1-11; ICo 5:7; Ag 2:7-9; Is 6:1-5; Ap 4:7-11</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EB4D72ED-CCCD-D022-CF13-F5744CB5F0C0}"/>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468476" y="13439"/>
            <a:ext cx="1692987" cy="661373"/>
          </a:xfrm>
          <a:prstGeom prst="rect">
            <a:avLst/>
          </a:prstGeom>
          <a:ln>
            <a:noFill/>
          </a:ln>
          <a:effectLst>
            <a:softEdge rad="112500"/>
          </a:effectLst>
        </p:spPr>
      </p:pic>
      <p:pic>
        <p:nvPicPr>
          <p:cNvPr id="6" name="Imagem 5" descr="Uma imagem contendo comida&#10;&#10;Descrição gerada automaticamente">
            <a:extLst>
              <a:ext uri="{FF2B5EF4-FFF2-40B4-BE49-F238E27FC236}">
                <a16:creationId xmlns:a16="http://schemas.microsoft.com/office/drawing/2014/main" id="{3E2377E7-8E9A-A6C9-9587-751A64C13F1D}"/>
              </a:ext>
            </a:extLst>
          </p:cNvPr>
          <p:cNvPicPr>
            <a:picLocks noChangeAspect="1"/>
          </p:cNvPicPr>
          <p:nvPr/>
        </p:nvPicPr>
        <p:blipFill>
          <a:blip r:embed="rId4">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Cordeiro pascal</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7873DDD9-D08E-C64D-4D7A-AD3EF28BB3C0}"/>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3" name="CaixaDeTexto 15">
            <a:extLst>
              <a:ext uri="{FF2B5EF4-FFF2-40B4-BE49-F238E27FC236}">
                <a16:creationId xmlns:a16="http://schemas.microsoft.com/office/drawing/2014/main" id="{0F7B369B-26CC-C133-ADA7-C66603F93153}"/>
              </a:ext>
            </a:extLst>
          </p:cNvPr>
          <p:cNvGraphicFramePr/>
          <p:nvPr>
            <p:extLst>
              <p:ext uri="{D42A27DB-BD31-4B8C-83A1-F6EECF244321}">
                <p14:modId xmlns:p14="http://schemas.microsoft.com/office/powerpoint/2010/main" val="1555995592"/>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tângulo 4">
            <a:extLst>
              <a:ext uri="{FF2B5EF4-FFF2-40B4-BE49-F238E27FC236}">
                <a16:creationId xmlns:a16="http://schemas.microsoft.com/office/drawing/2014/main" id="{90A93A16-99E1-F81F-797E-978694D67A35}"/>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6" name="Retângulo 5">
            <a:extLst>
              <a:ext uri="{FF2B5EF4-FFF2-40B4-BE49-F238E27FC236}">
                <a16:creationId xmlns:a16="http://schemas.microsoft.com/office/drawing/2014/main" id="{700144AD-D7C6-7DF0-7FE9-0E6E442FCED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Is 1:2-15; Hb 10:3-10; Êx 12:1-11; ICo 5:7; Ag 2:7-9; Is 6:1-5; Ap 4:7-11</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7840B126-83C2-35EE-C943-E75967B9D80C}"/>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7468476" y="13439"/>
            <a:ext cx="1692987" cy="661373"/>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Cordeiro pascal</a:t>
            </a:r>
            <a:endParaRPr lang="pt-BR" sz="2000" dirty="0">
              <a:solidFill>
                <a:schemeClr val="tx1"/>
              </a:solidFill>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Décadas após a morte de Cristo, Pedro refletiu sobre a redenção: “Não foi por meio de coisas perecíveis como prata ou ouro que vocês foram redimidos da sua maneira vazia de viver, transmitida por seus antepassados, mas pelo precioso sangue de Cristo, como de um cordeiro sem mancha e sem defeito” (</a:t>
            </a:r>
            <a:r>
              <a:rPr lang="pt-BR" altLang="pt-BR" sz="1600" dirty="0" err="1">
                <a:latin typeface="Arial Black" panose="020B0A04020102020204" pitchFamily="34" charset="0"/>
                <a:cs typeface="Arial" panose="020B0604020202020204" pitchFamily="34" charset="0"/>
              </a:rPr>
              <a:t>IPe</a:t>
            </a:r>
            <a:r>
              <a:rPr lang="pt-BR" altLang="pt-BR" sz="1600" dirty="0">
                <a:latin typeface="Arial Black" panose="020B0A04020102020204" pitchFamily="34" charset="0"/>
                <a:cs typeface="Arial" panose="020B0604020202020204" pitchFamily="34" charset="0"/>
              </a:rPr>
              <a:t> 1:18,19, NVI).</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Jesus foi o único ser humano cuja vida satisfez perfeitamente a santidade de Deus. Todos os outros seres humanos pecaram, e nossa vida pecaminosa literalmente conta mentiras sobre a natureza do Criador.</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Jesus, no entanto, tornou-Se 0 “último Adão” (1C0 15:45). Onde falhamos, Ele foi perfeito. Em Sua humanidade, Ele era tudo 0 que a raça humana deveria ser. Refletia a glória de Deus. Por isso, disse: “Quem vê a Mim vê o Pai”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14:9).</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omida&#10;&#10;Descrição gerada automaticamente">
            <a:extLst>
              <a:ext uri="{FF2B5EF4-FFF2-40B4-BE49-F238E27FC236}">
                <a16:creationId xmlns:a16="http://schemas.microsoft.com/office/drawing/2014/main" id="{BBD38FE9-F724-DEC7-E0AC-DC7DF3238226}"/>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5B54BEBE-6BCC-8230-9DC6-3700E38B6BDC}"/>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6" name="Retângulo 5">
            <a:extLst>
              <a:ext uri="{FF2B5EF4-FFF2-40B4-BE49-F238E27FC236}">
                <a16:creationId xmlns:a16="http://schemas.microsoft.com/office/drawing/2014/main" id="{AA2D4FE6-AC69-932E-DE09-97996287B9F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Is 1:2-15; Hb 10:3-10; Êx 12:1-11; ICo 5:7; Ag 2:7-9; Is 6:1-5; Ap 4:7-11</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B7F56007-204C-EC51-12F6-449561FC73D4}"/>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468476" y="13439"/>
            <a:ext cx="1692987" cy="661373"/>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Jesus no templo</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7B535FFA-48DC-A780-9F8B-3B22EC16A607}"/>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1" name="CaixaDeTexto 15">
            <a:extLst>
              <a:ext uri="{FF2B5EF4-FFF2-40B4-BE49-F238E27FC236}">
                <a16:creationId xmlns:a16="http://schemas.microsoft.com/office/drawing/2014/main" id="{7B569677-0C14-5E67-A5C9-E93DED05F772}"/>
              </a:ext>
            </a:extLst>
          </p:cNvPr>
          <p:cNvGraphicFramePr/>
          <p:nvPr>
            <p:extLst>
              <p:ext uri="{D42A27DB-BD31-4B8C-83A1-F6EECF244321}">
                <p14:modId xmlns:p14="http://schemas.microsoft.com/office/powerpoint/2010/main" val="4151653997"/>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tângulo 4">
            <a:extLst>
              <a:ext uri="{FF2B5EF4-FFF2-40B4-BE49-F238E27FC236}">
                <a16:creationId xmlns:a16="http://schemas.microsoft.com/office/drawing/2014/main" id="{4E683C18-80C0-F658-0D58-B26CC100E58D}"/>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06</a:t>
            </a:r>
            <a:endParaRPr lang="pt-BR" dirty="0">
              <a:solidFill>
                <a:srgbClr val="452643"/>
              </a:solidFill>
            </a:endParaRPr>
          </a:p>
        </p:txBody>
      </p:sp>
      <p:sp>
        <p:nvSpPr>
          <p:cNvPr id="6" name="Retângulo 5">
            <a:extLst>
              <a:ext uri="{FF2B5EF4-FFF2-40B4-BE49-F238E27FC236}">
                <a16:creationId xmlns:a16="http://schemas.microsoft.com/office/drawing/2014/main" id="{B153E9E6-20C2-7965-DBF2-173E0C2277A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a:t>
            </a:r>
            <a:r>
              <a:rPr lang="nl-NL" altLang="pt-BR" sz="1200" dirty="0">
                <a:solidFill>
                  <a:schemeClr val="accent3">
                    <a:lumMod val="20000"/>
                    <a:lumOff val="80000"/>
                  </a:schemeClr>
                </a:solidFill>
                <a:latin typeface="Arial Black" panose="020B0A04020102020204" pitchFamily="34" charset="0"/>
                <a:cs typeface="Arial" panose="020B0604020202020204" pitchFamily="34" charset="0"/>
              </a:rPr>
              <a:t>Is 1:2-15; Hb 10:3-10; Êx 12:1-11; ICo 5:7; Ag 2:7-9; Is 6:1-5; Ap 4:7-11</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4F2C2ACF-7BCD-CB42-B79E-881C36C6AAA3}"/>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7468476" y="13439"/>
            <a:ext cx="1692987" cy="661373"/>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3952</TotalTime>
  <Words>2093</Words>
  <Application>Microsoft Office PowerPoint</Application>
  <PresentationFormat>Personalizar</PresentationFormat>
  <Paragraphs>105</Paragraphs>
  <Slides>14</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 Light</vt:lpstr>
      <vt:lpstr>Arial Black</vt:lpstr>
      <vt:lpstr>Calibri</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2025-02-08T16:51:28Z</dcterms:modified>
</cp:coreProperties>
</file>