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B213F-D2DA-4032-B86F-EF753B25B703}" v="44" dt="2025-02-08T16:51:14.23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4660"/>
  </p:normalViewPr>
  <p:slideViewPr>
    <p:cSldViewPr snapToGrid="0">
      <p:cViewPr varScale="1">
        <p:scale>
          <a:sx n="92" d="100"/>
          <a:sy n="92" d="100"/>
        </p:scale>
        <p:origin x="1387" y="293"/>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23692948-073E-4999-9247-2E5082C9BE2D}"/>
    <pc:docChg chg="undo redo custSel modSld">
      <pc:chgData name="Neemias Informatica Lima" userId="b77af7bd85500281" providerId="LiveId" clId="{23692948-073E-4999-9247-2E5082C9BE2D}" dt="2025-01-30T10:56:18.778" v="261" actId="26606"/>
      <pc:docMkLst>
        <pc:docMk/>
      </pc:docMkLst>
      <pc:sldChg chg="addSp delSp modSp mod">
        <pc:chgData name="Neemias Informatica Lima" userId="b77af7bd85500281" providerId="LiveId" clId="{23692948-073E-4999-9247-2E5082C9BE2D}" dt="2025-01-30T10:32:22.932" v="40"/>
        <pc:sldMkLst>
          <pc:docMk/>
          <pc:sldMk cId="2232331225" sldId="280"/>
        </pc:sldMkLst>
        <pc:spChg chg="mod">
          <ac:chgData name="Neemias Informatica Lima" userId="b77af7bd85500281" providerId="LiveId" clId="{23692948-073E-4999-9247-2E5082C9BE2D}" dt="2025-01-30T10:30:06.503" v="16"/>
          <ac:spMkLst>
            <pc:docMk/>
            <pc:sldMk cId="2232331225" sldId="280"/>
            <ac:spMk id="6" creationId="{00000000-0000-0000-0000-000000000000}"/>
          </ac:spMkLst>
        </pc:spChg>
        <pc:spChg chg="mod">
          <ac:chgData name="Neemias Informatica Lima" userId="b77af7bd85500281" providerId="LiveId" clId="{23692948-073E-4999-9247-2E5082C9BE2D}" dt="2025-01-30T10:31:58.053" v="35" actId="6549"/>
          <ac:spMkLst>
            <pc:docMk/>
            <pc:sldMk cId="2232331225" sldId="280"/>
            <ac:spMk id="9" creationId="{00000000-0000-0000-0000-000000000000}"/>
          </ac:spMkLst>
        </pc:spChg>
        <pc:spChg chg="mod">
          <ac:chgData name="Neemias Informatica Lima" userId="b77af7bd85500281" providerId="LiveId" clId="{23692948-073E-4999-9247-2E5082C9BE2D}" dt="2025-01-30T10:32:22.932" v="40"/>
          <ac:spMkLst>
            <pc:docMk/>
            <pc:sldMk cId="2232331225" sldId="280"/>
            <ac:spMk id="16" creationId="{00000000-0000-0000-0000-000000000000}"/>
          </ac:spMkLst>
        </pc:spChg>
        <pc:picChg chg="add mod modCrop">
          <ac:chgData name="Neemias Informatica Lima" userId="b77af7bd85500281" providerId="LiveId" clId="{23692948-073E-4999-9247-2E5082C9BE2D}" dt="2025-01-30T10:26:31.993" v="15" actId="1036"/>
          <ac:picMkLst>
            <pc:docMk/>
            <pc:sldMk cId="2232331225" sldId="280"/>
            <ac:picMk id="4" creationId="{A7677AF4-7F39-50A1-3737-B43577D1DACD}"/>
          </ac:picMkLst>
        </pc:picChg>
      </pc:sldChg>
      <pc:sldChg chg="addSp delSp modSp mod">
        <pc:chgData name="Neemias Informatica Lima" userId="b77af7bd85500281" providerId="LiveId" clId="{23692948-073E-4999-9247-2E5082C9BE2D}" dt="2025-01-30T10:41:46.062" v="128" actId="6549"/>
        <pc:sldMkLst>
          <pc:docMk/>
          <pc:sldMk cId="2103443556" sldId="281"/>
        </pc:sldMkLst>
        <pc:spChg chg="mod">
          <ac:chgData name="Neemias Informatica Lima" userId="b77af7bd85500281" providerId="LiveId" clId="{23692948-073E-4999-9247-2E5082C9BE2D}" dt="2025-01-30T10:41:46.062" v="128" actId="6549"/>
          <ac:spMkLst>
            <pc:docMk/>
            <pc:sldMk cId="2103443556" sldId="281"/>
            <ac:spMk id="8" creationId="{00000000-0000-0000-0000-000000000000}"/>
          </ac:spMkLst>
        </pc:spChg>
        <pc:spChg chg="mod">
          <ac:chgData name="Neemias Informatica Lima" userId="b77af7bd85500281" providerId="LiveId" clId="{23692948-073E-4999-9247-2E5082C9BE2D}" dt="2025-01-30T10:34:49.003" v="61" actId="1035"/>
          <ac:spMkLst>
            <pc:docMk/>
            <pc:sldMk cId="2103443556" sldId="281"/>
            <ac:spMk id="11" creationId="{00000000-0000-0000-0000-000000000000}"/>
          </ac:spMkLst>
        </pc:spChg>
        <pc:spChg chg="mod">
          <ac:chgData name="Neemias Informatica Lima" userId="b77af7bd85500281" providerId="LiveId" clId="{23692948-073E-4999-9247-2E5082C9BE2D}" dt="2025-01-30T10:34:09.759" v="50"/>
          <ac:spMkLst>
            <pc:docMk/>
            <pc:sldMk cId="2103443556" sldId="281"/>
            <ac:spMk id="18" creationId="{00000000-0000-0000-0000-000000000000}"/>
          </ac:spMkLst>
        </pc:spChg>
        <pc:picChg chg="add mod">
          <ac:chgData name="Neemias Informatica Lima" userId="b77af7bd85500281" providerId="LiveId" clId="{23692948-073E-4999-9247-2E5082C9BE2D}" dt="2025-01-30T10:33:27.941" v="44" actId="14100"/>
          <ac:picMkLst>
            <pc:docMk/>
            <pc:sldMk cId="2103443556" sldId="281"/>
            <ac:picMk id="4" creationId="{0150F3F5-146A-247B-4EB5-9E2EB4876176}"/>
          </ac:picMkLst>
        </pc:picChg>
      </pc:sldChg>
      <pc:sldChg chg="addSp delSp modSp mod">
        <pc:chgData name="Neemias Informatica Lima" userId="b77af7bd85500281" providerId="LiveId" clId="{23692948-073E-4999-9247-2E5082C9BE2D}" dt="2025-01-30T10:44:01.349" v="149" actId="313"/>
        <pc:sldMkLst>
          <pc:docMk/>
          <pc:sldMk cId="3683219421" sldId="282"/>
        </pc:sldMkLst>
        <pc:spChg chg="mod">
          <ac:chgData name="Neemias Informatica Lima" userId="b77af7bd85500281" providerId="LiveId" clId="{23692948-073E-4999-9247-2E5082C9BE2D}" dt="2025-01-30T10:44:01.349" v="149" actId="313"/>
          <ac:spMkLst>
            <pc:docMk/>
            <pc:sldMk cId="3683219421" sldId="282"/>
            <ac:spMk id="12" creationId="{00000000-0000-0000-0000-000000000000}"/>
          </ac:spMkLst>
        </pc:spChg>
        <pc:spChg chg="mod">
          <ac:chgData name="Neemias Informatica Lima" userId="b77af7bd85500281" providerId="LiveId" clId="{23692948-073E-4999-9247-2E5082C9BE2D}" dt="2025-01-30T10:43:54.350" v="148"/>
          <ac:spMkLst>
            <pc:docMk/>
            <pc:sldMk cId="3683219421" sldId="282"/>
            <ac:spMk id="14" creationId="{00000000-0000-0000-0000-000000000000}"/>
          </ac:spMkLst>
        </pc:spChg>
        <pc:picChg chg="add mod">
          <ac:chgData name="Neemias Informatica Lima" userId="b77af7bd85500281" providerId="LiveId" clId="{23692948-073E-4999-9247-2E5082C9BE2D}" dt="2025-01-30T10:35:22.580" v="66"/>
          <ac:picMkLst>
            <pc:docMk/>
            <pc:sldMk cId="3683219421" sldId="282"/>
            <ac:picMk id="9" creationId="{B3C83730-5006-E0C7-99EE-1B7E692B7128}"/>
          </ac:picMkLst>
        </pc:picChg>
      </pc:sldChg>
      <pc:sldChg chg="addSp delSp modSp mod">
        <pc:chgData name="Neemias Informatica Lima" userId="b77af7bd85500281" providerId="LiveId" clId="{23692948-073E-4999-9247-2E5082C9BE2D}" dt="2025-01-30T10:46:37.796" v="165"/>
        <pc:sldMkLst>
          <pc:docMk/>
          <pc:sldMk cId="3902406419" sldId="283"/>
        </pc:sldMkLst>
        <pc:spChg chg="mod">
          <ac:chgData name="Neemias Informatica Lima" userId="b77af7bd85500281" providerId="LiveId" clId="{23692948-073E-4999-9247-2E5082C9BE2D}" dt="2025-01-30T10:45:25.057" v="154"/>
          <ac:spMkLst>
            <pc:docMk/>
            <pc:sldMk cId="3902406419" sldId="283"/>
            <ac:spMk id="14" creationId="{00000000-0000-0000-0000-000000000000}"/>
          </ac:spMkLst>
        </pc:spChg>
        <pc:graphicFrameChg chg="add mod">
          <ac:chgData name="Neemias Informatica Lima" userId="b77af7bd85500281" providerId="LiveId" clId="{23692948-073E-4999-9247-2E5082C9BE2D}" dt="2025-01-30T10:46:37.796" v="165"/>
          <ac:graphicFrameMkLst>
            <pc:docMk/>
            <pc:sldMk cId="3902406419" sldId="283"/>
            <ac:graphicFrameMk id="24" creationId="{0F198D75-37F6-0046-1A93-BAF29A6A8139}"/>
          </ac:graphicFrameMkLst>
        </pc:graphicFrameChg>
        <pc:picChg chg="add mod">
          <ac:chgData name="Neemias Informatica Lima" userId="b77af7bd85500281" providerId="LiveId" clId="{23692948-073E-4999-9247-2E5082C9BE2D}" dt="2025-01-30T10:35:29.060" v="68"/>
          <ac:picMkLst>
            <pc:docMk/>
            <pc:sldMk cId="3902406419" sldId="283"/>
            <ac:picMk id="8" creationId="{24A59A03-336A-6118-A02A-5CCF562F6206}"/>
          </ac:picMkLst>
        </pc:picChg>
      </pc:sldChg>
      <pc:sldChg chg="addSp delSp modSp mod">
        <pc:chgData name="Neemias Informatica Lima" userId="b77af7bd85500281" providerId="LiveId" clId="{23692948-073E-4999-9247-2E5082C9BE2D}" dt="2025-01-30T10:48:32.010" v="175"/>
        <pc:sldMkLst>
          <pc:docMk/>
          <pc:sldMk cId="2424059023" sldId="284"/>
        </pc:sldMkLst>
        <pc:spChg chg="mod">
          <ac:chgData name="Neemias Informatica Lima" userId="b77af7bd85500281" providerId="LiveId" clId="{23692948-073E-4999-9247-2E5082C9BE2D}" dt="2025-01-30T10:48:32.010" v="175"/>
          <ac:spMkLst>
            <pc:docMk/>
            <pc:sldMk cId="2424059023" sldId="284"/>
            <ac:spMk id="14" creationId="{00000000-0000-0000-0000-000000000000}"/>
          </ac:spMkLst>
        </pc:spChg>
        <pc:graphicFrameChg chg="add mod">
          <ac:chgData name="Neemias Informatica Lima" userId="b77af7bd85500281" providerId="LiveId" clId="{23692948-073E-4999-9247-2E5082C9BE2D}" dt="2025-01-30T10:39:42.943" v="94"/>
          <ac:graphicFrameMkLst>
            <pc:docMk/>
            <pc:sldMk cId="2424059023" sldId="284"/>
            <ac:graphicFrameMk id="23" creationId="{0F7B369B-26CC-C133-ADA7-C66603F93153}"/>
          </ac:graphicFrameMkLst>
        </pc:graphicFrameChg>
        <pc:picChg chg="add mod">
          <ac:chgData name="Neemias Informatica Lima" userId="b77af7bd85500281" providerId="LiveId" clId="{23692948-073E-4999-9247-2E5082C9BE2D}" dt="2025-01-30T10:36:13.454" v="72"/>
          <ac:picMkLst>
            <pc:docMk/>
            <pc:sldMk cId="2424059023" sldId="284"/>
            <ac:picMk id="8" creationId="{7873DDD9-D08E-C64D-4D7A-AD3EF28BB3C0}"/>
          </ac:picMkLst>
        </pc:picChg>
      </pc:sldChg>
      <pc:sldChg chg="addSp delSp modSp mod">
        <pc:chgData name="Neemias Informatica Lima" userId="b77af7bd85500281" providerId="LiveId" clId="{23692948-073E-4999-9247-2E5082C9BE2D}" dt="2025-01-30T10:51:05.220" v="202"/>
        <pc:sldMkLst>
          <pc:docMk/>
          <pc:sldMk cId="2241968852" sldId="285"/>
        </pc:sldMkLst>
        <pc:spChg chg="mod">
          <ac:chgData name="Neemias Informatica Lima" userId="b77af7bd85500281" providerId="LiveId" clId="{23692948-073E-4999-9247-2E5082C9BE2D}" dt="2025-01-30T10:51:05.220" v="202"/>
          <ac:spMkLst>
            <pc:docMk/>
            <pc:sldMk cId="2241968852" sldId="285"/>
            <ac:spMk id="14" creationId="{00000000-0000-0000-0000-000000000000}"/>
          </ac:spMkLst>
        </pc:spChg>
        <pc:graphicFrameChg chg="add mod">
          <ac:chgData name="Neemias Informatica Lima" userId="b77af7bd85500281" providerId="LiveId" clId="{23692948-073E-4999-9247-2E5082C9BE2D}" dt="2025-01-30T10:49:17.292" v="185" actId="20577"/>
          <ac:graphicFrameMkLst>
            <pc:docMk/>
            <pc:sldMk cId="2241968852" sldId="285"/>
            <ac:graphicFrameMk id="11" creationId="{7B569677-0C14-5E67-A5C9-E93DED05F772}"/>
          </ac:graphicFrameMkLst>
        </pc:graphicFrameChg>
        <pc:picChg chg="add mod">
          <ac:chgData name="Neemias Informatica Lima" userId="b77af7bd85500281" providerId="LiveId" clId="{23692948-073E-4999-9247-2E5082C9BE2D}" dt="2025-01-30T10:36:45.287" v="76"/>
          <ac:picMkLst>
            <pc:docMk/>
            <pc:sldMk cId="2241968852" sldId="285"/>
            <ac:picMk id="8" creationId="{7B535FFA-48DC-A780-9F8B-3B22EC16A607}"/>
          </ac:picMkLst>
        </pc:picChg>
      </pc:sldChg>
      <pc:sldChg chg="addSp delSp modSp mod">
        <pc:chgData name="Neemias Informatica Lima" userId="b77af7bd85500281" providerId="LiveId" clId="{23692948-073E-4999-9247-2E5082C9BE2D}" dt="2025-01-30T10:43:50.311" v="143"/>
        <pc:sldMkLst>
          <pc:docMk/>
          <pc:sldMk cId="2630436816" sldId="288"/>
        </pc:sldMkLst>
        <pc:spChg chg="mod">
          <ac:chgData name="Neemias Informatica Lima" userId="b77af7bd85500281" providerId="LiveId" clId="{23692948-073E-4999-9247-2E5082C9BE2D}" dt="2025-01-30T10:43:50.311" v="143"/>
          <ac:spMkLst>
            <pc:docMk/>
            <pc:sldMk cId="2630436816" sldId="288"/>
            <ac:spMk id="14" creationId="{00000000-0000-0000-0000-000000000000}"/>
          </ac:spMkLst>
        </pc:spChg>
        <pc:graphicFrameChg chg="add mod">
          <ac:chgData name="Neemias Informatica Lima" userId="b77af7bd85500281" providerId="LiveId" clId="{23692948-073E-4999-9247-2E5082C9BE2D}" dt="2025-01-30T10:42:51.774" v="131"/>
          <ac:graphicFrameMkLst>
            <pc:docMk/>
            <pc:sldMk cId="2630436816" sldId="288"/>
            <ac:graphicFrameMk id="11" creationId="{4CAB532F-3032-1305-E4A2-4F59C9A47543}"/>
          </ac:graphicFrameMkLst>
        </pc:graphicFrameChg>
        <pc:picChg chg="add mod">
          <ac:chgData name="Neemias Informatica Lima" userId="b77af7bd85500281" providerId="LiveId" clId="{23692948-073E-4999-9247-2E5082C9BE2D}" dt="2025-01-30T10:35:10.186" v="64"/>
          <ac:picMkLst>
            <pc:docMk/>
            <pc:sldMk cId="2630436816" sldId="288"/>
            <ac:picMk id="8" creationId="{748462A2-E0EB-B32D-4DA0-36D1F11B6DB0}"/>
          </ac:picMkLst>
        </pc:picChg>
      </pc:sldChg>
      <pc:sldChg chg="modSp mod">
        <pc:chgData name="Neemias Informatica Lima" userId="b77af7bd85500281" providerId="LiveId" clId="{23692948-073E-4999-9247-2E5082C9BE2D}" dt="2025-01-30T10:47:34.759" v="172" actId="20577"/>
        <pc:sldMkLst>
          <pc:docMk/>
          <pc:sldMk cId="3032827026" sldId="289"/>
        </pc:sldMkLst>
        <pc:spChg chg="mod">
          <ac:chgData name="Neemias Informatica Lima" userId="b77af7bd85500281" providerId="LiveId" clId="{23692948-073E-4999-9247-2E5082C9BE2D}" dt="2025-01-30T10:47:34.759" v="172" actId="20577"/>
          <ac:spMkLst>
            <pc:docMk/>
            <pc:sldMk cId="3032827026" sldId="289"/>
            <ac:spMk id="12" creationId="{A64B78EF-EDA8-421A-88C9-45544BBCA9D1}"/>
          </ac:spMkLst>
        </pc:spChg>
        <pc:spChg chg="mod">
          <ac:chgData name="Neemias Informatica Lima" userId="b77af7bd85500281" providerId="LiveId" clId="{23692948-073E-4999-9247-2E5082C9BE2D}" dt="2025-01-30T10:45:34.430" v="159"/>
          <ac:spMkLst>
            <pc:docMk/>
            <pc:sldMk cId="3032827026" sldId="289"/>
            <ac:spMk id="14" creationId="{00000000-0000-0000-0000-000000000000}"/>
          </ac:spMkLst>
        </pc:spChg>
      </pc:sldChg>
      <pc:sldChg chg="addSp delSp modSp mod">
        <pc:chgData name="Neemias Informatica Lima" userId="b77af7bd85500281" providerId="LiveId" clId="{23692948-073E-4999-9247-2E5082C9BE2D}" dt="2025-01-30T10:48:39.293" v="180"/>
        <pc:sldMkLst>
          <pc:docMk/>
          <pc:sldMk cId="3772032319" sldId="290"/>
        </pc:sldMkLst>
        <pc:spChg chg="mod">
          <ac:chgData name="Neemias Informatica Lima" userId="b77af7bd85500281" providerId="LiveId" clId="{23692948-073E-4999-9247-2E5082C9BE2D}" dt="2025-01-30T10:48:39.293" v="180"/>
          <ac:spMkLst>
            <pc:docMk/>
            <pc:sldMk cId="3772032319" sldId="290"/>
            <ac:spMk id="14" creationId="{00000000-0000-0000-0000-000000000000}"/>
          </ac:spMkLst>
        </pc:spChg>
        <pc:picChg chg="add mod">
          <ac:chgData name="Neemias Informatica Lima" userId="b77af7bd85500281" providerId="LiveId" clId="{23692948-073E-4999-9247-2E5082C9BE2D}" dt="2025-01-30T10:36:39.333" v="74"/>
          <ac:picMkLst>
            <pc:docMk/>
            <pc:sldMk cId="3772032319" sldId="290"/>
            <ac:picMk id="8" creationId="{BBD38FE9-F724-DEC7-E0AC-DC7DF3238226}"/>
          </ac:picMkLst>
        </pc:picChg>
      </pc:sldChg>
      <pc:sldChg chg="addSp delSp modSp mod">
        <pc:chgData name="Neemias Informatica Lima" userId="b77af7bd85500281" providerId="LiveId" clId="{23692948-073E-4999-9247-2E5082C9BE2D}" dt="2025-01-30T10:51:36.898" v="203" actId="313"/>
        <pc:sldMkLst>
          <pc:docMk/>
          <pc:sldMk cId="1768216317" sldId="291"/>
        </pc:sldMkLst>
        <pc:spChg chg="mod">
          <ac:chgData name="Neemias Informatica Lima" userId="b77af7bd85500281" providerId="LiveId" clId="{23692948-073E-4999-9247-2E5082C9BE2D}" dt="2025-01-30T10:51:36.898" v="203" actId="313"/>
          <ac:spMkLst>
            <pc:docMk/>
            <pc:sldMk cId="1768216317" sldId="291"/>
            <ac:spMk id="12" creationId="{FD5EC092-AC81-4728-9A45-4C4BB5B95C65}"/>
          </ac:spMkLst>
        </pc:spChg>
        <pc:spChg chg="mod">
          <ac:chgData name="Neemias Informatica Lima" userId="b77af7bd85500281" providerId="LiveId" clId="{23692948-073E-4999-9247-2E5082C9BE2D}" dt="2025-01-30T10:51:00.326" v="197"/>
          <ac:spMkLst>
            <pc:docMk/>
            <pc:sldMk cId="1768216317" sldId="291"/>
            <ac:spMk id="14" creationId="{00000000-0000-0000-0000-000000000000}"/>
          </ac:spMkLst>
        </pc:spChg>
        <pc:picChg chg="add mod">
          <ac:chgData name="Neemias Informatica Lima" userId="b77af7bd85500281" providerId="LiveId" clId="{23692948-073E-4999-9247-2E5082C9BE2D}" dt="2025-01-30T10:36:51.472" v="78"/>
          <ac:picMkLst>
            <pc:docMk/>
            <pc:sldMk cId="1768216317" sldId="291"/>
            <ac:picMk id="7" creationId="{EBEA91AD-FBFC-06C6-AEDD-D56016C92194}"/>
          </ac:picMkLst>
        </pc:picChg>
      </pc:sldChg>
    </pc:docChg>
  </pc:docChgLst>
  <pc:docChgLst>
    <pc:chgData name="Neemias Informatica Lima" userId="b77af7bd85500281" providerId="LiveId" clId="{2535BA73-51C6-4271-BC9F-D3B1D250262C}"/>
    <pc:docChg chg="undo redo custSel modSld">
      <pc:chgData name="Neemias Informatica Lima" userId="b77af7bd85500281" providerId="LiveId" clId="{2535BA73-51C6-4271-BC9F-D3B1D250262C}" dt="2025-02-04T21:09:51.896" v="268" actId="6549"/>
      <pc:docMkLst>
        <pc:docMk/>
      </pc:docMkLst>
      <pc:sldChg chg="addSp delSp modSp mod">
        <pc:chgData name="Neemias Informatica Lima" userId="b77af7bd85500281" providerId="LiveId" clId="{2535BA73-51C6-4271-BC9F-D3B1D250262C}" dt="2025-02-04T20:59:50.366" v="93" actId="6549"/>
        <pc:sldMkLst>
          <pc:docMk/>
          <pc:sldMk cId="2103443556" sldId="281"/>
        </pc:sldMkLst>
        <pc:spChg chg="mod">
          <ac:chgData name="Neemias Informatica Lima" userId="b77af7bd85500281" providerId="LiveId" clId="{2535BA73-51C6-4271-BC9F-D3B1D250262C}" dt="2025-02-04T20:59:50.366" v="93" actId="6549"/>
          <ac:spMkLst>
            <pc:docMk/>
            <pc:sldMk cId="2103443556" sldId="281"/>
            <ac:spMk id="8" creationId="{00000000-0000-0000-0000-000000000000}"/>
          </ac:spMkLst>
        </pc:spChg>
        <pc:spChg chg="mod">
          <ac:chgData name="Neemias Informatica Lima" userId="b77af7bd85500281" providerId="LiveId" clId="{2535BA73-51C6-4271-BC9F-D3B1D250262C}" dt="2025-02-04T20:55:45.274" v="40" actId="20577"/>
          <ac:spMkLst>
            <pc:docMk/>
            <pc:sldMk cId="2103443556" sldId="281"/>
            <ac:spMk id="11" creationId="{00000000-0000-0000-0000-000000000000}"/>
          </ac:spMkLst>
        </pc:spChg>
        <pc:spChg chg="mod">
          <ac:chgData name="Neemias Informatica Lima" userId="b77af7bd85500281" providerId="LiveId" clId="{2535BA73-51C6-4271-BC9F-D3B1D250262C}" dt="2025-02-04T20:55:36.752" v="38"/>
          <ac:spMkLst>
            <pc:docMk/>
            <pc:sldMk cId="2103443556" sldId="281"/>
            <ac:spMk id="18" creationId="{00000000-0000-0000-0000-000000000000}"/>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ldChg>
      <pc:sldChg chg="addSp delSp modSp">
        <pc:chgData name="Neemias e Catia Lima" userId="b77af7bd85500281" providerId="LiveId" clId="{9BD10400-1A0A-4E76-B31A-1E27EAB56E75}" dt="2019-10-20T09:45:07.466" v="88" actId="14100"/>
        <pc:sldMkLst>
          <pc:docMk/>
          <pc:sldMk cId="2103443556" sldId="281"/>
        </pc:sldMkLst>
      </pc:sldChg>
      <pc:sldChg chg="addSp delSp">
        <pc:chgData name="Neemias e Catia Lima" userId="b77af7bd85500281" providerId="LiveId" clId="{9BD10400-1A0A-4E76-B31A-1E27EAB56E75}" dt="2019-10-20T09:46:02.387" v="97"/>
        <pc:sldMkLst>
          <pc:docMk/>
          <pc:sldMk cId="3683219421" sldId="282"/>
        </pc:sldMkLst>
      </pc:sldChg>
      <pc:sldChg chg="addSp delSp">
        <pc:chgData name="Neemias e Catia Lima" userId="b77af7bd85500281" providerId="LiveId" clId="{9BD10400-1A0A-4E76-B31A-1E27EAB56E75}" dt="2019-10-20T09:46:24.341" v="101"/>
        <pc:sldMkLst>
          <pc:docMk/>
          <pc:sldMk cId="3902406419" sldId="283"/>
        </pc:sldMkLst>
      </pc:sldChg>
      <pc:sldChg chg="addSp delSp modSp">
        <pc:chgData name="Neemias e Catia Lima" userId="b77af7bd85500281" providerId="LiveId" clId="{9BD10400-1A0A-4E76-B31A-1E27EAB56E75}" dt="2019-10-20T09:47:19.681" v="110"/>
        <pc:sldMkLst>
          <pc:docMk/>
          <pc:sldMk cId="2424059023" sldId="284"/>
        </pc:sldMkLst>
      </pc:sldChg>
      <pc:sldChg chg="addSp delSp">
        <pc:chgData name="Neemias e Catia Lima" userId="b77af7bd85500281" providerId="LiveId" clId="{9BD10400-1A0A-4E76-B31A-1E27EAB56E75}" dt="2019-10-20T09:47:51.954" v="118"/>
        <pc:sldMkLst>
          <pc:docMk/>
          <pc:sldMk cId="2241968852" sldId="285"/>
        </pc:sldMkLst>
      </pc:sldChg>
      <pc:sldChg chg="addSp delSp">
        <pc:chgData name="Neemias e Catia Lima" userId="b77af7bd85500281" providerId="LiveId" clId="{9BD10400-1A0A-4E76-B31A-1E27EAB56E75}" dt="2019-10-20T09:48:16.268" v="126"/>
        <pc:sldMkLst>
          <pc:docMk/>
          <pc:sldMk cId="1959249856" sldId="286"/>
        </pc:sldMkLst>
      </pc:sldChg>
      <pc:sldChg chg="addSp delSp">
        <pc:chgData name="Neemias e Catia Lima" userId="b77af7bd85500281" providerId="LiveId" clId="{9BD10400-1A0A-4E76-B31A-1E27EAB56E75}" dt="2019-10-20T09:48:46.961" v="138"/>
        <pc:sldMkLst>
          <pc:docMk/>
          <pc:sldMk cId="2857006406" sldId="287"/>
        </pc:sldMkLst>
      </pc:sldChg>
      <pc:sldChg chg="addSp delSp">
        <pc:chgData name="Neemias e Catia Lima" userId="b77af7bd85500281" providerId="LiveId" clId="{9BD10400-1A0A-4E76-B31A-1E27EAB56E75}" dt="2019-10-20T09:45:45.251" v="93"/>
        <pc:sldMkLst>
          <pc:docMk/>
          <pc:sldMk cId="2630436816" sldId="288"/>
        </pc:sldMkLst>
      </pc:sldChg>
      <pc:sldChg chg="addSp delSp">
        <pc:chgData name="Neemias e Catia Lima" userId="b77af7bd85500281" providerId="LiveId" clId="{9BD10400-1A0A-4E76-B31A-1E27EAB56E75}" dt="2019-10-20T09:46:59.832" v="105"/>
        <pc:sldMkLst>
          <pc:docMk/>
          <pc:sldMk cId="3032827026" sldId="289"/>
        </pc:sldMkLst>
      </pc:sldChg>
      <pc:sldChg chg="addSp delSp">
        <pc:chgData name="Neemias e Catia Lima" userId="b77af7bd85500281" providerId="LiveId" clId="{9BD10400-1A0A-4E76-B31A-1E27EAB56E75}" dt="2019-10-20T09:47:36.747" v="114"/>
        <pc:sldMkLst>
          <pc:docMk/>
          <pc:sldMk cId="3772032319" sldId="290"/>
        </pc:sldMkLst>
      </pc:sldChg>
      <pc:sldChg chg="addSp delSp">
        <pc:chgData name="Neemias e Catia Lima" userId="b77af7bd85500281" providerId="LiveId" clId="{9BD10400-1A0A-4E76-B31A-1E27EAB56E75}" dt="2019-10-20T09:48:05.399" v="122"/>
        <pc:sldMkLst>
          <pc:docMk/>
          <pc:sldMk cId="1768216317" sldId="291"/>
        </pc:sldMkLst>
      </pc:sldChg>
      <pc:sldChg chg="addSp delSp">
        <pc:chgData name="Neemias e Catia Lima" userId="b77af7bd85500281" providerId="LiveId" clId="{9BD10400-1A0A-4E76-B31A-1E27EAB56E75}" dt="2019-10-20T09:48:26.858" v="130"/>
        <pc:sldMkLst>
          <pc:docMk/>
          <pc:sldMk cId="3757265641" sldId="292"/>
        </pc:sldMkLst>
      </pc:sldChg>
      <pc:sldChg chg="addSp delSp">
        <pc:chgData name="Neemias e Catia Lima" userId="b77af7bd85500281" providerId="LiveId" clId="{9BD10400-1A0A-4E76-B31A-1E27EAB56E75}" dt="2019-10-20T09:48:37.249" v="134"/>
        <pc:sldMkLst>
          <pc:docMk/>
          <pc:sldMk cId="3114938747" sldId="293"/>
        </pc:sldMkLst>
      </pc:sldChg>
    </pc:docChg>
  </pc:docChgLst>
  <pc:docChgLst>
    <pc:chgData name="Neemias Informatica Lima" userId="b77af7bd85500281" providerId="LiveId" clId="{920A78BE-2E50-421E-BA67-29443AFEB3A2}"/>
    <pc:docChg chg="undo redo custSel modSld">
      <pc:chgData name="Neemias Informatica Lima" userId="b77af7bd85500281" providerId="LiveId" clId="{920A78BE-2E50-421E-BA67-29443AFEB3A2}" dt="2024-11-08T20:36:06.570" v="328" actId="6549"/>
      <pc:docMkLst>
        <pc:docMk/>
      </pc:docMkLst>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ldChg>
      <pc:sldChg chg="addSp delSp modSp mod">
        <pc:chgData name="Neemias e Catia Lima" userId="b77af7bd85500281" providerId="LiveId" clId="{8BB4A252-31CD-4F97-8301-FAD4CC2062C4}" dt="2021-05-04T17:55:35.348" v="196"/>
        <pc:sldMkLst>
          <pc:docMk/>
          <pc:sldMk cId="3902406419" sldId="283"/>
        </pc:sldMkLst>
      </pc:sldChg>
      <pc:sldChg chg="modSp mod">
        <pc:chgData name="Neemias e Catia Lima" userId="b77af7bd85500281" providerId="LiveId" clId="{8BB4A252-31CD-4F97-8301-FAD4CC2062C4}" dt="2021-05-04T17:46:22.208" v="95" actId="20577"/>
        <pc:sldMkLst>
          <pc:docMk/>
          <pc:sldMk cId="2424059023" sldId="284"/>
        </pc:sldMkLst>
      </pc:sldChg>
      <pc:sldChg chg="modSp mod">
        <pc:chgData name="Neemias e Catia Lima" userId="b77af7bd85500281" providerId="LiveId" clId="{8BB4A252-31CD-4F97-8301-FAD4CC2062C4}" dt="2021-05-04T17:48:33.282" v="119" actId="313"/>
        <pc:sldMkLst>
          <pc:docMk/>
          <pc:sldMk cId="2241968852" sldId="285"/>
        </pc:sldMkLst>
      </pc:sldChg>
      <pc:sldChg chg="addSp delSp modSp mod">
        <pc:chgData name="Neemias e Catia Lima" userId="b77af7bd85500281" providerId="LiveId" clId="{8BB4A252-31CD-4F97-8301-FAD4CC2062C4}" dt="2021-05-04T17:57:58.539" v="211" actId="20577"/>
        <pc:sldMkLst>
          <pc:docMk/>
          <pc:sldMk cId="1959249856" sldId="286"/>
        </pc:sldMkLst>
      </pc:sldChg>
      <pc:sldChg chg="modSp mod">
        <pc:chgData name="Neemias e Catia Lima" userId="b77af7bd85500281" providerId="LiveId" clId="{8BB4A252-31CD-4F97-8301-FAD4CC2062C4}" dt="2021-05-04T17:52:38.775" v="178" actId="20577"/>
        <pc:sldMkLst>
          <pc:docMk/>
          <pc:sldMk cId="2857006406" sldId="287"/>
        </pc:sldMkLst>
      </pc:sldChg>
      <pc:sldChg chg="addSp delSp modSp mod">
        <pc:chgData name="Neemias e Catia Lima" userId="b77af7bd85500281" providerId="LiveId" clId="{8BB4A252-31CD-4F97-8301-FAD4CC2062C4}" dt="2021-05-04T17:57:01.301" v="210"/>
        <pc:sldMkLst>
          <pc:docMk/>
          <pc:sldMk cId="2630436816" sldId="288"/>
        </pc:sldMkLst>
      </pc:sldChg>
      <pc:sldChg chg="addSp delSp modSp mod">
        <pc:chgData name="Neemias e Catia Lima" userId="b77af7bd85500281" providerId="LiveId" clId="{8BB4A252-31CD-4F97-8301-FAD4CC2062C4}" dt="2021-05-04T17:55:29.838" v="194" actId="1440"/>
        <pc:sldMkLst>
          <pc:docMk/>
          <pc:sldMk cId="3032827026" sldId="289"/>
        </pc:sldMkLst>
      </pc:sldChg>
      <pc:sldChg chg="modSp mod">
        <pc:chgData name="Neemias e Catia Lima" userId="b77af7bd85500281" providerId="LiveId" clId="{8BB4A252-31CD-4F97-8301-FAD4CC2062C4}" dt="2021-05-04T17:47:00.358" v="104" actId="20577"/>
        <pc:sldMkLst>
          <pc:docMk/>
          <pc:sldMk cId="3772032319" sldId="290"/>
        </pc:sldMkLst>
      </pc:sldChg>
      <pc:sldChg chg="modSp mod">
        <pc:chgData name="Neemias e Catia Lima" userId="b77af7bd85500281" providerId="LiveId" clId="{8BB4A252-31CD-4F97-8301-FAD4CC2062C4}" dt="2021-05-04T17:49:14.613" v="126"/>
        <pc:sldMkLst>
          <pc:docMk/>
          <pc:sldMk cId="1768216317" sldId="291"/>
        </pc:sldMkLst>
      </pc:sldChg>
      <pc:sldChg chg="addSp delSp modSp mod">
        <pc:chgData name="Neemias e Catia Lima" userId="b77af7bd85500281" providerId="LiveId" clId="{8BB4A252-31CD-4F97-8301-FAD4CC2062C4}" dt="2021-05-04T17:53:58.240" v="185" actId="1440"/>
        <pc:sldMkLst>
          <pc:docMk/>
          <pc:sldMk cId="3757265641" sldId="292"/>
        </pc:sldMkLst>
      </pc:sldChg>
      <pc:sldChg chg="modSp mod">
        <pc:chgData name="Neemias e Catia Lima" userId="b77af7bd85500281" providerId="LiveId" clId="{8BB4A252-31CD-4F97-8301-FAD4CC2062C4}" dt="2021-05-04T17:51:55.987" v="172" actId="20577"/>
        <pc:sldMkLst>
          <pc:docMk/>
          <pc:sldMk cId="3114938747" sldId="293"/>
        </pc:sldMkLst>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docChg>
  </pc:docChgLst>
  <pc:docChgLst>
    <pc:chgData name="Neemias Informatica Lima" userId="b77af7bd85500281" providerId="LiveId" clId="{A56094AC-F1B0-4083-9DCA-A89B796B8745}"/>
    <pc:docChg chg="undo redo custSel modSld">
      <pc:chgData name="Neemias Informatica Lima" userId="b77af7bd85500281" providerId="LiveId" clId="{A56094AC-F1B0-4083-9DCA-A89B796B8745}" dt="2024-05-28T16:12:33.765" v="414" actId="478"/>
      <pc:docMkLst>
        <pc:docMk/>
      </pc:docMkLst>
    </pc:docChg>
  </pc:docChgLst>
  <pc:docChgLst>
    <pc:chgData name="Neemias Informatica Lima" userId="b77af7bd85500281" providerId="LiveId" clId="{214B213F-D2DA-4032-B86F-EF753B25B703}"/>
    <pc:docChg chg="undo redo custSel modSld">
      <pc:chgData name="Neemias Informatica Lima" userId="b77af7bd85500281" providerId="LiveId" clId="{214B213F-D2DA-4032-B86F-EF753B25B703}" dt="2025-02-08T16:51:14.239" v="245"/>
      <pc:docMkLst>
        <pc:docMk/>
      </pc:docMkLst>
      <pc:sldChg chg="addSp delSp modSp mod">
        <pc:chgData name="Neemias Informatica Lima" userId="b77af7bd85500281" providerId="LiveId" clId="{214B213F-D2DA-4032-B86F-EF753B25B703}" dt="2025-02-05T23:30:56.076" v="27" actId="20577"/>
        <pc:sldMkLst>
          <pc:docMk/>
          <pc:sldMk cId="2232331225" sldId="280"/>
        </pc:sldMkLst>
        <pc:spChg chg="mod">
          <ac:chgData name="Neemias Informatica Lima" userId="b77af7bd85500281" providerId="LiveId" clId="{214B213F-D2DA-4032-B86F-EF753B25B703}" dt="2025-02-05T23:26:12.441" v="3" actId="20577"/>
          <ac:spMkLst>
            <pc:docMk/>
            <pc:sldMk cId="2232331225" sldId="280"/>
            <ac:spMk id="6" creationId="{00000000-0000-0000-0000-000000000000}"/>
          </ac:spMkLst>
        </pc:spChg>
        <pc:spChg chg="mod">
          <ac:chgData name="Neemias Informatica Lima" userId="b77af7bd85500281" providerId="LiveId" clId="{214B213F-D2DA-4032-B86F-EF753B25B703}" dt="2025-02-05T23:30:56.076" v="27" actId="20577"/>
          <ac:spMkLst>
            <pc:docMk/>
            <pc:sldMk cId="2232331225" sldId="280"/>
            <ac:spMk id="7" creationId="{00000000-0000-0000-0000-000000000000}"/>
          </ac:spMkLst>
        </pc:spChg>
        <pc:spChg chg="mod">
          <ac:chgData name="Neemias Informatica Lima" userId="b77af7bd85500281" providerId="LiveId" clId="{214B213F-D2DA-4032-B86F-EF753B25B703}" dt="2025-02-05T23:27:45.541" v="19" actId="6549"/>
          <ac:spMkLst>
            <pc:docMk/>
            <pc:sldMk cId="2232331225" sldId="280"/>
            <ac:spMk id="9" creationId="{00000000-0000-0000-0000-000000000000}"/>
          </ac:spMkLst>
        </pc:spChg>
        <pc:spChg chg="mod">
          <ac:chgData name="Neemias Informatica Lima" userId="b77af7bd85500281" providerId="LiveId" clId="{214B213F-D2DA-4032-B86F-EF753B25B703}" dt="2025-02-05T23:30:49.829" v="23" actId="20577"/>
          <ac:spMkLst>
            <pc:docMk/>
            <pc:sldMk cId="2232331225" sldId="280"/>
            <ac:spMk id="11" creationId="{00000000-0000-0000-0000-000000000000}"/>
          </ac:spMkLst>
        </pc:spChg>
        <pc:spChg chg="mod">
          <ac:chgData name="Neemias Informatica Lima" userId="b77af7bd85500281" providerId="LiveId" clId="{214B213F-D2DA-4032-B86F-EF753B25B703}" dt="2025-02-05T23:28:14.271" v="22"/>
          <ac:spMkLst>
            <pc:docMk/>
            <pc:sldMk cId="2232331225" sldId="280"/>
            <ac:spMk id="16" creationId="{00000000-0000-0000-0000-000000000000}"/>
          </ac:spMkLst>
        </pc:spChg>
        <pc:picChg chg="add mod">
          <ac:chgData name="Neemias Informatica Lima" userId="b77af7bd85500281" providerId="LiveId" clId="{214B213F-D2DA-4032-B86F-EF753B25B703}" dt="2025-02-05T23:27:01.779" v="9" actId="1440"/>
          <ac:picMkLst>
            <pc:docMk/>
            <pc:sldMk cId="2232331225" sldId="280"/>
            <ac:picMk id="8" creationId="{BAA68FB2-238C-4AB7-B13E-ABC4322ED510}"/>
          </ac:picMkLst>
        </pc:picChg>
      </pc:sldChg>
      <pc:sldChg chg="addSp delSp modSp mod">
        <pc:chgData name="Neemias Informatica Lima" userId="b77af7bd85500281" providerId="LiveId" clId="{214B213F-D2DA-4032-B86F-EF753B25B703}" dt="2025-02-05T23:40:55.828" v="85" actId="20577"/>
        <pc:sldMkLst>
          <pc:docMk/>
          <pc:sldMk cId="2103443556" sldId="281"/>
        </pc:sldMkLst>
        <pc:spChg chg="mod">
          <ac:chgData name="Neemias Informatica Lima" userId="b77af7bd85500281" providerId="LiveId" clId="{214B213F-D2DA-4032-B86F-EF753B25B703}" dt="2025-02-05T23:40:55.828" v="85" actId="20577"/>
          <ac:spMkLst>
            <pc:docMk/>
            <pc:sldMk cId="2103443556" sldId="281"/>
            <ac:spMk id="8" creationId="{00000000-0000-0000-0000-000000000000}"/>
          </ac:spMkLst>
        </pc:spChg>
        <pc:spChg chg="mod">
          <ac:chgData name="Neemias Informatica Lima" userId="b77af7bd85500281" providerId="LiveId" clId="{214B213F-D2DA-4032-B86F-EF753B25B703}" dt="2025-02-05T23:31:25.921" v="29" actId="20577"/>
          <ac:spMkLst>
            <pc:docMk/>
            <pc:sldMk cId="2103443556" sldId="281"/>
            <ac:spMk id="11" creationId="{00000000-0000-0000-0000-000000000000}"/>
          </ac:spMkLst>
        </pc:spChg>
        <pc:spChg chg="mod">
          <ac:chgData name="Neemias Informatica Lima" userId="b77af7bd85500281" providerId="LiveId" clId="{214B213F-D2DA-4032-B86F-EF753B25B703}" dt="2025-02-05T23:32:13.760" v="39" actId="6549"/>
          <ac:spMkLst>
            <pc:docMk/>
            <pc:sldMk cId="2103443556" sldId="281"/>
            <ac:spMk id="18" creationId="{00000000-0000-0000-0000-000000000000}"/>
          </ac:spMkLst>
        </pc:spChg>
        <pc:picChg chg="add mod">
          <ac:chgData name="Neemias Informatica Lima" userId="b77af7bd85500281" providerId="LiveId" clId="{214B213F-D2DA-4032-B86F-EF753B25B703}" dt="2025-02-05T23:31:34.641" v="33" actId="14100"/>
          <ac:picMkLst>
            <pc:docMk/>
            <pc:sldMk cId="2103443556" sldId="281"/>
            <ac:picMk id="3" creationId="{13A8E521-DD8B-D0DB-7B02-37025C978C93}"/>
          </ac:picMkLst>
        </pc:picChg>
      </pc:sldChg>
      <pc:sldChg chg="addSp delSp modSp mod">
        <pc:chgData name="Neemias Informatica Lima" userId="b77af7bd85500281" providerId="LiveId" clId="{214B213F-D2DA-4032-B86F-EF753B25B703}" dt="2025-02-05T23:43:24.591" v="110" actId="20577"/>
        <pc:sldMkLst>
          <pc:docMk/>
          <pc:sldMk cId="3683219421" sldId="282"/>
        </pc:sldMkLst>
        <pc:spChg chg="add mod">
          <ac:chgData name="Neemias Informatica Lima" userId="b77af7bd85500281" providerId="LiveId" clId="{214B213F-D2DA-4032-B86F-EF753B25B703}" dt="2025-02-05T23:33:19.421" v="43"/>
          <ac:spMkLst>
            <pc:docMk/>
            <pc:sldMk cId="3683219421" sldId="282"/>
            <ac:spMk id="4" creationId="{9CEFD132-A56D-7373-D322-36616FD7494F}"/>
          </ac:spMkLst>
        </pc:spChg>
        <pc:spChg chg="add mod">
          <ac:chgData name="Neemias Informatica Lima" userId="b77af7bd85500281" providerId="LiveId" clId="{214B213F-D2DA-4032-B86F-EF753B25B703}" dt="2025-02-05T23:33:19.421" v="43"/>
          <ac:spMkLst>
            <pc:docMk/>
            <pc:sldMk cId="3683219421" sldId="282"/>
            <ac:spMk id="6" creationId="{0E9781E5-481C-8B0B-72A5-868543EFDE3E}"/>
          </ac:spMkLst>
        </pc:spChg>
        <pc:spChg chg="mod">
          <ac:chgData name="Neemias Informatica Lima" userId="b77af7bd85500281" providerId="LiveId" clId="{214B213F-D2DA-4032-B86F-EF753B25B703}" dt="2025-02-05T23:43:24.591" v="110" actId="20577"/>
          <ac:spMkLst>
            <pc:docMk/>
            <pc:sldMk cId="3683219421" sldId="282"/>
            <ac:spMk id="12" creationId="{00000000-0000-0000-0000-000000000000}"/>
          </ac:spMkLst>
        </pc:spChg>
        <pc:spChg chg="mod">
          <ac:chgData name="Neemias Informatica Lima" userId="b77af7bd85500281" providerId="LiveId" clId="{214B213F-D2DA-4032-B86F-EF753B25B703}" dt="2025-02-05T23:41:45.777" v="97"/>
          <ac:spMkLst>
            <pc:docMk/>
            <pc:sldMk cId="3683219421" sldId="282"/>
            <ac:spMk id="14" creationId="{00000000-0000-0000-0000-000000000000}"/>
          </ac:spMkLst>
        </pc:spChg>
        <pc:picChg chg="add mod">
          <ac:chgData name="Neemias Informatica Lima" userId="b77af7bd85500281" providerId="LiveId" clId="{214B213F-D2DA-4032-B86F-EF753B25B703}" dt="2025-02-05T23:33:19.421" v="43"/>
          <ac:picMkLst>
            <pc:docMk/>
            <pc:sldMk cId="3683219421" sldId="282"/>
            <ac:picMk id="7" creationId="{05761E52-FB47-0045-D683-93AA306A1F5B}"/>
          </ac:picMkLst>
        </pc:picChg>
      </pc:sldChg>
      <pc:sldChg chg="addSp delSp modSp mod">
        <pc:chgData name="Neemias Informatica Lima" userId="b77af7bd85500281" providerId="LiveId" clId="{214B213F-D2DA-4032-B86F-EF753B25B703}" dt="2025-02-05T23:44:21.442" v="124"/>
        <pc:sldMkLst>
          <pc:docMk/>
          <pc:sldMk cId="3902406419" sldId="283"/>
        </pc:sldMkLst>
        <pc:spChg chg="add mod">
          <ac:chgData name="Neemias Informatica Lima" userId="b77af7bd85500281" providerId="LiveId" clId="{214B213F-D2DA-4032-B86F-EF753B25B703}" dt="2025-02-05T23:33:34.550" v="45"/>
          <ac:spMkLst>
            <pc:docMk/>
            <pc:sldMk cId="3902406419" sldId="283"/>
            <ac:spMk id="2" creationId="{4724FCD8-8704-2870-C15B-A09A705C2B09}"/>
          </ac:spMkLst>
        </pc:spChg>
        <pc:spChg chg="add mod">
          <ac:chgData name="Neemias Informatica Lima" userId="b77af7bd85500281" providerId="LiveId" clId="{214B213F-D2DA-4032-B86F-EF753B25B703}" dt="2025-02-05T23:33:34.550" v="45"/>
          <ac:spMkLst>
            <pc:docMk/>
            <pc:sldMk cId="3902406419" sldId="283"/>
            <ac:spMk id="3" creationId="{AB3EB6A0-11C2-8874-95AC-F9E24F7F6107}"/>
          </ac:spMkLst>
        </pc:spChg>
        <pc:spChg chg="mod">
          <ac:chgData name="Neemias Informatica Lima" userId="b77af7bd85500281" providerId="LiveId" clId="{214B213F-D2DA-4032-B86F-EF753B25B703}" dt="2025-02-05T23:43:44.607" v="115"/>
          <ac:spMkLst>
            <pc:docMk/>
            <pc:sldMk cId="3902406419" sldId="283"/>
            <ac:spMk id="14" creationId="{00000000-0000-0000-0000-000000000000}"/>
          </ac:spMkLst>
        </pc:spChg>
        <pc:graphicFrameChg chg="mod">
          <ac:chgData name="Neemias Informatica Lima" userId="b77af7bd85500281" providerId="LiveId" clId="{214B213F-D2DA-4032-B86F-EF753B25B703}" dt="2025-02-05T23:44:21.442" v="124"/>
          <ac:graphicFrameMkLst>
            <pc:docMk/>
            <pc:sldMk cId="3902406419" sldId="283"/>
            <ac:graphicFrameMk id="24" creationId="{0F198D75-37F6-0046-1A93-BAF29A6A8139}"/>
          </ac:graphicFrameMkLst>
        </pc:graphicFrameChg>
        <pc:picChg chg="add mod">
          <ac:chgData name="Neemias Informatica Lima" userId="b77af7bd85500281" providerId="LiveId" clId="{214B213F-D2DA-4032-B86F-EF753B25B703}" dt="2025-02-05T23:33:34.550" v="45"/>
          <ac:picMkLst>
            <pc:docMk/>
            <pc:sldMk cId="3902406419" sldId="283"/>
            <ac:picMk id="4" creationId="{1E40BDF4-550F-ABB9-95D0-ECADA8227084}"/>
          </ac:picMkLst>
        </pc:picChg>
      </pc:sldChg>
      <pc:sldChg chg="addSp delSp modSp mod">
        <pc:chgData name="Neemias Informatica Lima" userId="b77af7bd85500281" providerId="LiveId" clId="{214B213F-D2DA-4032-B86F-EF753B25B703}" dt="2025-02-05T23:46:52.470" v="150"/>
        <pc:sldMkLst>
          <pc:docMk/>
          <pc:sldMk cId="2424059023" sldId="284"/>
        </pc:sldMkLst>
        <pc:spChg chg="add mod">
          <ac:chgData name="Neemias Informatica Lima" userId="b77af7bd85500281" providerId="LiveId" clId="{214B213F-D2DA-4032-B86F-EF753B25B703}" dt="2025-02-05T23:34:02.722" v="49"/>
          <ac:spMkLst>
            <pc:docMk/>
            <pc:sldMk cId="2424059023" sldId="284"/>
            <ac:spMk id="2" creationId="{ED26FF5B-E164-79DC-F5A0-CC3ECCB890C9}"/>
          </ac:spMkLst>
        </pc:spChg>
        <pc:spChg chg="add mod">
          <ac:chgData name="Neemias Informatica Lima" userId="b77af7bd85500281" providerId="LiveId" clId="{214B213F-D2DA-4032-B86F-EF753B25B703}" dt="2025-02-05T23:34:02.722" v="49"/>
          <ac:spMkLst>
            <pc:docMk/>
            <pc:sldMk cId="2424059023" sldId="284"/>
            <ac:spMk id="3" creationId="{68D68E72-F421-ADBD-857D-7977729F0EBB}"/>
          </ac:spMkLst>
        </pc:spChg>
        <pc:spChg chg="mod">
          <ac:chgData name="Neemias Informatica Lima" userId="b77af7bd85500281" providerId="LiveId" clId="{214B213F-D2DA-4032-B86F-EF753B25B703}" dt="2025-02-05T23:46:16.212" v="145" actId="20577"/>
          <ac:spMkLst>
            <pc:docMk/>
            <pc:sldMk cId="2424059023" sldId="284"/>
            <ac:spMk id="14" creationId="{00000000-0000-0000-0000-000000000000}"/>
          </ac:spMkLst>
        </pc:spChg>
        <pc:graphicFrameChg chg="mod">
          <ac:chgData name="Neemias Informatica Lima" userId="b77af7bd85500281" providerId="LiveId" clId="{214B213F-D2DA-4032-B86F-EF753B25B703}" dt="2025-02-05T23:46:52.470" v="150"/>
          <ac:graphicFrameMkLst>
            <pc:docMk/>
            <pc:sldMk cId="2424059023" sldId="284"/>
            <ac:graphicFrameMk id="23" creationId="{0F7B369B-26CC-C133-ADA7-C66603F93153}"/>
          </ac:graphicFrameMkLst>
        </pc:graphicFrameChg>
        <pc:picChg chg="add mod">
          <ac:chgData name="Neemias Informatica Lima" userId="b77af7bd85500281" providerId="LiveId" clId="{214B213F-D2DA-4032-B86F-EF753B25B703}" dt="2025-02-05T23:34:02.722" v="49"/>
          <ac:picMkLst>
            <pc:docMk/>
            <pc:sldMk cId="2424059023" sldId="284"/>
            <ac:picMk id="4" creationId="{97C03811-36D6-B4DB-0300-E64F759DE62C}"/>
          </ac:picMkLst>
        </pc:picChg>
      </pc:sldChg>
      <pc:sldChg chg="addSp delSp modSp mod">
        <pc:chgData name="Neemias Informatica Lima" userId="b77af7bd85500281" providerId="LiveId" clId="{214B213F-D2DA-4032-B86F-EF753B25B703}" dt="2025-02-05T23:56:39.109" v="243" actId="20577"/>
        <pc:sldMkLst>
          <pc:docMk/>
          <pc:sldMk cId="2241968852" sldId="285"/>
        </pc:sldMkLst>
        <pc:spChg chg="add mod">
          <ac:chgData name="Neemias Informatica Lima" userId="b77af7bd85500281" providerId="LiveId" clId="{214B213F-D2DA-4032-B86F-EF753B25B703}" dt="2025-02-05T23:34:19.941" v="53"/>
          <ac:spMkLst>
            <pc:docMk/>
            <pc:sldMk cId="2241968852" sldId="285"/>
            <ac:spMk id="2" creationId="{31A4B6A9-2765-1910-5C49-0E753EE19A9B}"/>
          </ac:spMkLst>
        </pc:spChg>
        <pc:spChg chg="add mod">
          <ac:chgData name="Neemias Informatica Lima" userId="b77af7bd85500281" providerId="LiveId" clId="{214B213F-D2DA-4032-B86F-EF753B25B703}" dt="2025-02-05T23:34:19.941" v="53"/>
          <ac:spMkLst>
            <pc:docMk/>
            <pc:sldMk cId="2241968852" sldId="285"/>
            <ac:spMk id="3" creationId="{7F78A6BA-6AD0-4EA4-EB9E-B8AB4A857390}"/>
          </ac:spMkLst>
        </pc:spChg>
        <pc:spChg chg="mod">
          <ac:chgData name="Neemias Informatica Lima" userId="b77af7bd85500281" providerId="LiveId" clId="{214B213F-D2DA-4032-B86F-EF753B25B703}" dt="2025-02-05T23:48:20.286" v="167"/>
          <ac:spMkLst>
            <pc:docMk/>
            <pc:sldMk cId="2241968852" sldId="285"/>
            <ac:spMk id="14" creationId="{00000000-0000-0000-0000-000000000000}"/>
          </ac:spMkLst>
        </pc:spChg>
        <pc:graphicFrameChg chg="mod">
          <ac:chgData name="Neemias Informatica Lima" userId="b77af7bd85500281" providerId="LiveId" clId="{214B213F-D2DA-4032-B86F-EF753B25B703}" dt="2025-02-05T23:56:39.109" v="243" actId="20577"/>
          <ac:graphicFrameMkLst>
            <pc:docMk/>
            <pc:sldMk cId="2241968852" sldId="285"/>
            <ac:graphicFrameMk id="11" creationId="{7B569677-0C14-5E67-A5C9-E93DED05F772}"/>
          </ac:graphicFrameMkLst>
        </pc:graphicFrameChg>
        <pc:picChg chg="add mod">
          <ac:chgData name="Neemias Informatica Lima" userId="b77af7bd85500281" providerId="LiveId" clId="{214B213F-D2DA-4032-B86F-EF753B25B703}" dt="2025-02-05T23:34:19.941" v="53"/>
          <ac:picMkLst>
            <pc:docMk/>
            <pc:sldMk cId="2241968852" sldId="285"/>
            <ac:picMk id="4" creationId="{F7662F56-B837-9F84-FFB4-48998CF3DC60}"/>
          </ac:picMkLst>
        </pc:picChg>
      </pc:sldChg>
      <pc:sldChg chg="addSp delSp modSp mod">
        <pc:chgData name="Neemias Informatica Lima" userId="b77af7bd85500281" providerId="LiveId" clId="{214B213F-D2DA-4032-B86F-EF753B25B703}" dt="2025-02-05T23:51:46.301" v="207"/>
        <pc:sldMkLst>
          <pc:docMk/>
          <pc:sldMk cId="1959249856" sldId="286"/>
        </pc:sldMkLst>
        <pc:spChg chg="add mod">
          <ac:chgData name="Neemias Informatica Lima" userId="b77af7bd85500281" providerId="LiveId" clId="{214B213F-D2DA-4032-B86F-EF753B25B703}" dt="2025-02-05T23:34:48.360" v="57"/>
          <ac:spMkLst>
            <pc:docMk/>
            <pc:sldMk cId="1959249856" sldId="286"/>
            <ac:spMk id="2" creationId="{70079012-578C-4B19-869A-2BA03B56B8D2}"/>
          </ac:spMkLst>
        </pc:spChg>
        <pc:spChg chg="add mod">
          <ac:chgData name="Neemias Informatica Lima" userId="b77af7bd85500281" providerId="LiveId" clId="{214B213F-D2DA-4032-B86F-EF753B25B703}" dt="2025-02-05T23:34:48.360" v="57"/>
          <ac:spMkLst>
            <pc:docMk/>
            <pc:sldMk cId="1959249856" sldId="286"/>
            <ac:spMk id="3" creationId="{252368DB-702A-0619-ECC2-881340CA1DEF}"/>
          </ac:spMkLst>
        </pc:spChg>
        <pc:spChg chg="mod">
          <ac:chgData name="Neemias Informatica Lima" userId="b77af7bd85500281" providerId="LiveId" clId="{214B213F-D2DA-4032-B86F-EF753B25B703}" dt="2025-02-05T23:50:57.073" v="199"/>
          <ac:spMkLst>
            <pc:docMk/>
            <pc:sldMk cId="1959249856" sldId="286"/>
            <ac:spMk id="14" creationId="{00000000-0000-0000-0000-000000000000}"/>
          </ac:spMkLst>
        </pc:spChg>
        <pc:graphicFrameChg chg="mod">
          <ac:chgData name="Neemias Informatica Lima" userId="b77af7bd85500281" providerId="LiveId" clId="{214B213F-D2DA-4032-B86F-EF753B25B703}" dt="2025-02-05T23:51:46.301" v="207"/>
          <ac:graphicFrameMkLst>
            <pc:docMk/>
            <pc:sldMk cId="1959249856" sldId="286"/>
            <ac:graphicFrameMk id="11" creationId="{6ED512BB-1F8B-4D9E-259F-890C3457B8A1}"/>
          </ac:graphicFrameMkLst>
        </pc:graphicFrameChg>
        <pc:picChg chg="add mod">
          <ac:chgData name="Neemias Informatica Lima" userId="b77af7bd85500281" providerId="LiveId" clId="{214B213F-D2DA-4032-B86F-EF753B25B703}" dt="2025-02-05T23:34:48.360" v="57"/>
          <ac:picMkLst>
            <pc:docMk/>
            <pc:sldMk cId="1959249856" sldId="286"/>
            <ac:picMk id="4" creationId="{03DC6278-3330-6CF9-32C0-24158A5B5574}"/>
          </ac:picMkLst>
        </pc:picChg>
      </pc:sldChg>
      <pc:sldChg chg="addSp delSp modSp mod">
        <pc:chgData name="Neemias Informatica Lima" userId="b77af7bd85500281" providerId="LiveId" clId="{214B213F-D2DA-4032-B86F-EF753B25B703}" dt="2025-02-05T23:55:09.561" v="238" actId="20577"/>
        <pc:sldMkLst>
          <pc:docMk/>
          <pc:sldMk cId="2857006406" sldId="287"/>
        </pc:sldMkLst>
        <pc:spChg chg="add mod">
          <ac:chgData name="Neemias Informatica Lima" userId="b77af7bd85500281" providerId="LiveId" clId="{214B213F-D2DA-4032-B86F-EF753B25B703}" dt="2025-02-05T23:36:25.741" v="63"/>
          <ac:spMkLst>
            <pc:docMk/>
            <pc:sldMk cId="2857006406" sldId="287"/>
            <ac:spMk id="2" creationId="{33FEFDA8-0593-6B04-02CE-9FF4DA1C4978}"/>
          </ac:spMkLst>
        </pc:spChg>
        <pc:spChg chg="add mod">
          <ac:chgData name="Neemias Informatica Lima" userId="b77af7bd85500281" providerId="LiveId" clId="{214B213F-D2DA-4032-B86F-EF753B25B703}" dt="2025-02-05T23:36:25.741" v="63"/>
          <ac:spMkLst>
            <pc:docMk/>
            <pc:sldMk cId="2857006406" sldId="287"/>
            <ac:spMk id="3" creationId="{1EFC5373-2993-3317-B669-18BE2AE9B6EC}"/>
          </ac:spMkLst>
        </pc:spChg>
        <pc:spChg chg="mod">
          <ac:chgData name="Neemias Informatica Lima" userId="b77af7bd85500281" providerId="LiveId" clId="{214B213F-D2DA-4032-B86F-EF753B25B703}" dt="2025-02-05T23:55:09.561" v="238" actId="20577"/>
          <ac:spMkLst>
            <pc:docMk/>
            <pc:sldMk cId="2857006406" sldId="287"/>
            <ac:spMk id="16" creationId="{28D68641-D640-4BD7-9D5B-B3803DCCF9B3}"/>
          </ac:spMkLst>
        </pc:spChg>
        <pc:picChg chg="add mod">
          <ac:chgData name="Neemias Informatica Lima" userId="b77af7bd85500281" providerId="LiveId" clId="{214B213F-D2DA-4032-B86F-EF753B25B703}" dt="2025-02-05T23:36:25.741" v="63"/>
          <ac:picMkLst>
            <pc:docMk/>
            <pc:sldMk cId="2857006406" sldId="287"/>
            <ac:picMk id="4" creationId="{9FB5E170-8730-141D-ED8B-5877CFF8F4EA}"/>
          </ac:picMkLst>
        </pc:picChg>
      </pc:sldChg>
      <pc:sldChg chg="addSp delSp modSp mod">
        <pc:chgData name="Neemias Informatica Lima" userId="b77af7bd85500281" providerId="LiveId" clId="{214B213F-D2DA-4032-B86F-EF753B25B703}" dt="2025-02-05T23:42:32.043" v="101"/>
        <pc:sldMkLst>
          <pc:docMk/>
          <pc:sldMk cId="2630436816" sldId="288"/>
        </pc:sldMkLst>
        <pc:spChg chg="add mod">
          <ac:chgData name="Neemias Informatica Lima" userId="b77af7bd85500281" providerId="LiveId" clId="{214B213F-D2DA-4032-B86F-EF753B25B703}" dt="2025-02-05T23:33:01.115" v="41"/>
          <ac:spMkLst>
            <pc:docMk/>
            <pc:sldMk cId="2630436816" sldId="288"/>
            <ac:spMk id="5" creationId="{F2A30C9E-C76A-D75D-38F0-B8F41B1F64F0}"/>
          </ac:spMkLst>
        </pc:spChg>
        <pc:spChg chg="add mod">
          <ac:chgData name="Neemias Informatica Lima" userId="b77af7bd85500281" providerId="LiveId" clId="{214B213F-D2DA-4032-B86F-EF753B25B703}" dt="2025-02-05T23:33:01.115" v="41"/>
          <ac:spMkLst>
            <pc:docMk/>
            <pc:sldMk cId="2630436816" sldId="288"/>
            <ac:spMk id="6" creationId="{433DB400-4550-B44D-428D-57805A6E9799}"/>
          </ac:spMkLst>
        </pc:spChg>
        <pc:spChg chg="mod">
          <ac:chgData name="Neemias Informatica Lima" userId="b77af7bd85500281" providerId="LiveId" clId="{214B213F-D2DA-4032-B86F-EF753B25B703}" dt="2025-02-05T23:41:40.482" v="90"/>
          <ac:spMkLst>
            <pc:docMk/>
            <pc:sldMk cId="2630436816" sldId="288"/>
            <ac:spMk id="14" creationId="{00000000-0000-0000-0000-000000000000}"/>
          </ac:spMkLst>
        </pc:spChg>
        <pc:graphicFrameChg chg="mod">
          <ac:chgData name="Neemias Informatica Lima" userId="b77af7bd85500281" providerId="LiveId" clId="{214B213F-D2DA-4032-B86F-EF753B25B703}" dt="2025-02-05T23:42:32.043" v="101"/>
          <ac:graphicFrameMkLst>
            <pc:docMk/>
            <pc:sldMk cId="2630436816" sldId="288"/>
            <ac:graphicFrameMk id="11" creationId="{4CAB532F-3032-1305-E4A2-4F59C9A47543}"/>
          </ac:graphicFrameMkLst>
        </pc:graphicFrameChg>
        <pc:picChg chg="add mod">
          <ac:chgData name="Neemias Informatica Lima" userId="b77af7bd85500281" providerId="LiveId" clId="{214B213F-D2DA-4032-B86F-EF753B25B703}" dt="2025-02-05T23:33:01.115" v="41"/>
          <ac:picMkLst>
            <pc:docMk/>
            <pc:sldMk cId="2630436816" sldId="288"/>
            <ac:picMk id="7" creationId="{E249B4FE-FA91-7E9B-9998-1B169566BBFE}"/>
          </ac:picMkLst>
        </pc:picChg>
      </pc:sldChg>
      <pc:sldChg chg="addSp delSp modSp mod">
        <pc:chgData name="Neemias Informatica Lima" userId="b77af7bd85500281" providerId="LiveId" clId="{214B213F-D2DA-4032-B86F-EF753B25B703}" dt="2025-02-08T16:51:14.239" v="245"/>
        <pc:sldMkLst>
          <pc:docMk/>
          <pc:sldMk cId="3032827026" sldId="289"/>
        </pc:sldMkLst>
        <pc:spChg chg="add mod">
          <ac:chgData name="Neemias Informatica Lima" userId="b77af7bd85500281" providerId="LiveId" clId="{214B213F-D2DA-4032-B86F-EF753B25B703}" dt="2025-02-05T23:33:46.096" v="47"/>
          <ac:spMkLst>
            <pc:docMk/>
            <pc:sldMk cId="3032827026" sldId="289"/>
            <ac:spMk id="6" creationId="{84CD2161-8415-6275-0664-CC97FA59A4E7}"/>
          </ac:spMkLst>
        </pc:spChg>
        <pc:spChg chg="add mod">
          <ac:chgData name="Neemias Informatica Lima" userId="b77af7bd85500281" providerId="LiveId" clId="{214B213F-D2DA-4032-B86F-EF753B25B703}" dt="2025-02-05T23:33:46.096" v="47"/>
          <ac:spMkLst>
            <pc:docMk/>
            <pc:sldMk cId="3032827026" sldId="289"/>
            <ac:spMk id="7" creationId="{647F12FE-FC29-6363-EB30-D68B3F856EEB}"/>
          </ac:spMkLst>
        </pc:spChg>
        <pc:spChg chg="mod">
          <ac:chgData name="Neemias Informatica Lima" userId="b77af7bd85500281" providerId="LiveId" clId="{214B213F-D2DA-4032-B86F-EF753B25B703}" dt="2025-02-05T23:45:55.033" v="137" actId="20577"/>
          <ac:spMkLst>
            <pc:docMk/>
            <pc:sldMk cId="3032827026" sldId="289"/>
            <ac:spMk id="12" creationId="{A64B78EF-EDA8-421A-88C9-45544BBCA9D1}"/>
          </ac:spMkLst>
        </pc:spChg>
        <pc:spChg chg="mod">
          <ac:chgData name="Neemias Informatica Lima" userId="b77af7bd85500281" providerId="LiveId" clId="{214B213F-D2DA-4032-B86F-EF753B25B703}" dt="2025-02-05T23:43:50.368" v="120"/>
          <ac:spMkLst>
            <pc:docMk/>
            <pc:sldMk cId="3032827026" sldId="289"/>
            <ac:spMk id="14" creationId="{00000000-0000-0000-0000-000000000000}"/>
          </ac:spMkLst>
        </pc:spChg>
        <pc:picChg chg="add mod">
          <ac:chgData name="Neemias Informatica Lima" userId="b77af7bd85500281" providerId="LiveId" clId="{214B213F-D2DA-4032-B86F-EF753B25B703}" dt="2025-02-08T16:51:14.239" v="245"/>
          <ac:picMkLst>
            <pc:docMk/>
            <pc:sldMk cId="3032827026" sldId="289"/>
            <ac:picMk id="2" creationId="{F99DA9EA-72F0-C35C-F405-F460C32EA5B2}"/>
          </ac:picMkLst>
        </pc:picChg>
        <pc:picChg chg="del">
          <ac:chgData name="Neemias Informatica Lima" userId="b77af7bd85500281" providerId="LiveId" clId="{214B213F-D2DA-4032-B86F-EF753B25B703}" dt="2025-02-08T16:51:13.826" v="244" actId="478"/>
          <ac:picMkLst>
            <pc:docMk/>
            <pc:sldMk cId="3032827026" sldId="289"/>
            <ac:picMk id="3" creationId="{3C37DD7D-ACD5-2082-0BA5-D8623C287CFA}"/>
          </ac:picMkLst>
        </pc:picChg>
        <pc:picChg chg="add mod">
          <ac:chgData name="Neemias Informatica Lima" userId="b77af7bd85500281" providerId="LiveId" clId="{214B213F-D2DA-4032-B86F-EF753B25B703}" dt="2025-02-05T23:33:46.096" v="47"/>
          <ac:picMkLst>
            <pc:docMk/>
            <pc:sldMk cId="3032827026" sldId="289"/>
            <ac:picMk id="8" creationId="{61A8F414-8A0D-0537-5A40-5829A688398B}"/>
          </ac:picMkLst>
        </pc:picChg>
      </pc:sldChg>
      <pc:sldChg chg="addSp delSp modSp mod">
        <pc:chgData name="Neemias Informatica Lima" userId="b77af7bd85500281" providerId="LiveId" clId="{214B213F-D2DA-4032-B86F-EF753B25B703}" dt="2025-02-05T23:47:39.839" v="164" actId="20577"/>
        <pc:sldMkLst>
          <pc:docMk/>
          <pc:sldMk cId="3772032319" sldId="290"/>
        </pc:sldMkLst>
        <pc:spChg chg="add mod">
          <ac:chgData name="Neemias Informatica Lima" userId="b77af7bd85500281" providerId="LiveId" clId="{214B213F-D2DA-4032-B86F-EF753B25B703}" dt="2025-02-05T23:34:13.139" v="51"/>
          <ac:spMkLst>
            <pc:docMk/>
            <pc:sldMk cId="3772032319" sldId="290"/>
            <ac:spMk id="2" creationId="{5EC5DF88-2950-59B5-0152-65E0B5A4840D}"/>
          </ac:spMkLst>
        </pc:spChg>
        <pc:spChg chg="add mod">
          <ac:chgData name="Neemias Informatica Lima" userId="b77af7bd85500281" providerId="LiveId" clId="{214B213F-D2DA-4032-B86F-EF753B25B703}" dt="2025-02-05T23:34:13.139" v="51"/>
          <ac:spMkLst>
            <pc:docMk/>
            <pc:sldMk cId="3772032319" sldId="290"/>
            <ac:spMk id="3" creationId="{29E2E66D-FB00-266B-027F-2C402CC612EC}"/>
          </ac:spMkLst>
        </pc:spChg>
        <pc:spChg chg="mod">
          <ac:chgData name="Neemias Informatica Lima" userId="b77af7bd85500281" providerId="LiveId" clId="{214B213F-D2DA-4032-B86F-EF753B25B703}" dt="2025-02-05T23:47:39.839" v="164" actId="20577"/>
          <ac:spMkLst>
            <pc:docMk/>
            <pc:sldMk cId="3772032319" sldId="290"/>
            <ac:spMk id="12" creationId="{8D5A143D-15FB-4DFE-B0EC-FEEB77A92B2C}"/>
          </ac:spMkLst>
        </pc:spChg>
        <pc:spChg chg="mod">
          <ac:chgData name="Neemias Informatica Lima" userId="b77af7bd85500281" providerId="LiveId" clId="{214B213F-D2DA-4032-B86F-EF753B25B703}" dt="2025-02-05T23:46:23.276" v="146"/>
          <ac:spMkLst>
            <pc:docMk/>
            <pc:sldMk cId="3772032319" sldId="290"/>
            <ac:spMk id="14" creationId="{00000000-0000-0000-0000-000000000000}"/>
          </ac:spMkLst>
        </pc:spChg>
        <pc:picChg chg="add mod">
          <ac:chgData name="Neemias Informatica Lima" userId="b77af7bd85500281" providerId="LiveId" clId="{214B213F-D2DA-4032-B86F-EF753B25B703}" dt="2025-02-05T23:34:13.139" v="51"/>
          <ac:picMkLst>
            <pc:docMk/>
            <pc:sldMk cId="3772032319" sldId="290"/>
            <ac:picMk id="4" creationId="{D2D95191-5871-69FD-4F48-6D448908E401}"/>
          </ac:picMkLst>
        </pc:picChg>
      </pc:sldChg>
      <pc:sldChg chg="addSp delSp modSp mod">
        <pc:chgData name="Neemias Informatica Lima" userId="b77af7bd85500281" providerId="LiveId" clId="{214B213F-D2DA-4032-B86F-EF753B25B703}" dt="2025-02-05T23:50:41.045" v="194" actId="6549"/>
        <pc:sldMkLst>
          <pc:docMk/>
          <pc:sldMk cId="1768216317" sldId="291"/>
        </pc:sldMkLst>
        <pc:spChg chg="add mod">
          <ac:chgData name="Neemias Informatica Lima" userId="b77af7bd85500281" providerId="LiveId" clId="{214B213F-D2DA-4032-B86F-EF753B25B703}" dt="2025-02-05T23:34:24.952" v="55"/>
          <ac:spMkLst>
            <pc:docMk/>
            <pc:sldMk cId="1768216317" sldId="291"/>
            <ac:spMk id="2" creationId="{4A41FF82-BD1C-7A57-E740-0FFBDC34DC5C}"/>
          </ac:spMkLst>
        </pc:spChg>
        <pc:spChg chg="add mod">
          <ac:chgData name="Neemias Informatica Lima" userId="b77af7bd85500281" providerId="LiveId" clId="{214B213F-D2DA-4032-B86F-EF753B25B703}" dt="2025-02-05T23:34:24.952" v="55"/>
          <ac:spMkLst>
            <pc:docMk/>
            <pc:sldMk cId="1768216317" sldId="291"/>
            <ac:spMk id="3" creationId="{D0B7A1D7-9674-AA42-D5CE-68C16683FBD2}"/>
          </ac:spMkLst>
        </pc:spChg>
        <pc:spChg chg="mod">
          <ac:chgData name="Neemias Informatica Lima" userId="b77af7bd85500281" providerId="LiveId" clId="{214B213F-D2DA-4032-B86F-EF753B25B703}" dt="2025-02-05T23:50:41.045" v="194" actId="6549"/>
          <ac:spMkLst>
            <pc:docMk/>
            <pc:sldMk cId="1768216317" sldId="291"/>
            <ac:spMk id="12" creationId="{FD5EC092-AC81-4728-9A45-4C4BB5B95C65}"/>
          </ac:spMkLst>
        </pc:spChg>
        <pc:spChg chg="mod">
          <ac:chgData name="Neemias Informatica Lima" userId="b77af7bd85500281" providerId="LiveId" clId="{214B213F-D2DA-4032-B86F-EF753B25B703}" dt="2025-02-05T23:48:25.322" v="172"/>
          <ac:spMkLst>
            <pc:docMk/>
            <pc:sldMk cId="1768216317" sldId="291"/>
            <ac:spMk id="14" creationId="{00000000-0000-0000-0000-000000000000}"/>
          </ac:spMkLst>
        </pc:spChg>
        <pc:picChg chg="add mod">
          <ac:chgData name="Neemias Informatica Lima" userId="b77af7bd85500281" providerId="LiveId" clId="{214B213F-D2DA-4032-B86F-EF753B25B703}" dt="2025-02-05T23:34:24.952" v="55"/>
          <ac:picMkLst>
            <pc:docMk/>
            <pc:sldMk cId="1768216317" sldId="291"/>
            <ac:picMk id="4" creationId="{6D32C684-4C80-A69E-1658-C453BEA00BE8}"/>
          </ac:picMkLst>
        </pc:picChg>
      </pc:sldChg>
      <pc:sldChg chg="addSp delSp modSp mod">
        <pc:chgData name="Neemias Informatica Lima" userId="b77af7bd85500281" providerId="LiveId" clId="{214B213F-D2DA-4032-B86F-EF753B25B703}" dt="2025-02-05T23:53:08.288" v="218"/>
        <pc:sldMkLst>
          <pc:docMk/>
          <pc:sldMk cId="3757265641" sldId="292"/>
        </pc:sldMkLst>
        <pc:spChg chg="add mod">
          <ac:chgData name="Neemias Informatica Lima" userId="b77af7bd85500281" providerId="LiveId" clId="{214B213F-D2DA-4032-B86F-EF753B25B703}" dt="2025-02-05T23:36:04.795" v="59"/>
          <ac:spMkLst>
            <pc:docMk/>
            <pc:sldMk cId="3757265641" sldId="292"/>
            <ac:spMk id="2" creationId="{A76C6E6E-F778-ADB4-ECCB-92E50E37F066}"/>
          </ac:spMkLst>
        </pc:spChg>
        <pc:spChg chg="add mod">
          <ac:chgData name="Neemias Informatica Lima" userId="b77af7bd85500281" providerId="LiveId" clId="{214B213F-D2DA-4032-B86F-EF753B25B703}" dt="2025-02-05T23:36:04.795" v="59"/>
          <ac:spMkLst>
            <pc:docMk/>
            <pc:sldMk cId="3757265641" sldId="292"/>
            <ac:spMk id="3" creationId="{82A79276-D67C-729E-2B23-36E61644C122}"/>
          </ac:spMkLst>
        </pc:spChg>
        <pc:spChg chg="mod">
          <ac:chgData name="Neemias Informatica Lima" userId="b77af7bd85500281" providerId="LiveId" clId="{214B213F-D2DA-4032-B86F-EF753B25B703}" dt="2025-02-05T23:53:08.288" v="218"/>
          <ac:spMkLst>
            <pc:docMk/>
            <pc:sldMk cId="3757265641" sldId="292"/>
            <ac:spMk id="12" creationId="{1EC42BAA-B890-43DD-B4F0-9AB5685AF2FE}"/>
          </ac:spMkLst>
        </pc:spChg>
        <pc:spChg chg="mod">
          <ac:chgData name="Neemias Informatica Lima" userId="b77af7bd85500281" providerId="LiveId" clId="{214B213F-D2DA-4032-B86F-EF753B25B703}" dt="2025-02-05T23:51:05.398" v="202"/>
          <ac:spMkLst>
            <pc:docMk/>
            <pc:sldMk cId="3757265641" sldId="292"/>
            <ac:spMk id="14" creationId="{00000000-0000-0000-0000-000000000000}"/>
          </ac:spMkLst>
        </pc:spChg>
        <pc:picChg chg="add mod">
          <ac:chgData name="Neemias Informatica Lima" userId="b77af7bd85500281" providerId="LiveId" clId="{214B213F-D2DA-4032-B86F-EF753B25B703}" dt="2025-02-05T23:36:04.795" v="59"/>
          <ac:picMkLst>
            <pc:docMk/>
            <pc:sldMk cId="3757265641" sldId="292"/>
            <ac:picMk id="4" creationId="{99253BDA-EA79-00A7-6957-DF53C179781A}"/>
          </ac:picMkLst>
        </pc:picChg>
      </pc:sldChg>
      <pc:sldChg chg="addSp delSp modSp mod">
        <pc:chgData name="Neemias Informatica Lima" userId="b77af7bd85500281" providerId="LiveId" clId="{214B213F-D2DA-4032-B86F-EF753B25B703}" dt="2025-02-05T23:53:56.422" v="225"/>
        <pc:sldMkLst>
          <pc:docMk/>
          <pc:sldMk cId="3114938747" sldId="293"/>
        </pc:sldMkLst>
        <pc:spChg chg="add mod">
          <ac:chgData name="Neemias Informatica Lima" userId="b77af7bd85500281" providerId="LiveId" clId="{214B213F-D2DA-4032-B86F-EF753B25B703}" dt="2025-02-05T23:36:16.476" v="61"/>
          <ac:spMkLst>
            <pc:docMk/>
            <pc:sldMk cId="3114938747" sldId="293"/>
            <ac:spMk id="2" creationId="{98B1BA2E-0CE9-6E15-3123-E527EEC9E71E}"/>
          </ac:spMkLst>
        </pc:spChg>
        <pc:spChg chg="add mod">
          <ac:chgData name="Neemias Informatica Lima" userId="b77af7bd85500281" providerId="LiveId" clId="{214B213F-D2DA-4032-B86F-EF753B25B703}" dt="2025-02-05T23:36:16.476" v="61"/>
          <ac:spMkLst>
            <pc:docMk/>
            <pc:sldMk cId="3114938747" sldId="293"/>
            <ac:spMk id="3" creationId="{B8BD3C9F-37E0-DE25-3B68-3E463B1DD2C4}"/>
          </ac:spMkLst>
        </pc:spChg>
        <pc:spChg chg="mod">
          <ac:chgData name="Neemias Informatica Lima" userId="b77af7bd85500281" providerId="LiveId" clId="{214B213F-D2DA-4032-B86F-EF753B25B703}" dt="2025-02-05T23:53:56.422" v="225"/>
          <ac:spMkLst>
            <pc:docMk/>
            <pc:sldMk cId="3114938747" sldId="293"/>
            <ac:spMk id="16" creationId="{CFC8B9D9-C6ED-4706-A104-65D118A5B7F9}"/>
          </ac:spMkLst>
        </pc:spChg>
        <pc:picChg chg="add mod">
          <ac:chgData name="Neemias Informatica Lima" userId="b77af7bd85500281" providerId="LiveId" clId="{214B213F-D2DA-4032-B86F-EF753B25B703}" dt="2025-02-05T23:36:16.476" v="61"/>
          <ac:picMkLst>
            <pc:docMk/>
            <pc:sldMk cId="3114938747" sldId="293"/>
            <ac:picMk id="4" creationId="{64FCF290-1EDD-6D9B-2EA7-28E321D7B3F8}"/>
          </ac:picMkLst>
        </pc:picChg>
      </pc:sldChg>
    </pc:docChg>
  </pc:docChgLst>
  <pc:docChgLst>
    <pc:chgData name="Neemias Informatica Lima" userId="b77af7bd85500281" providerId="LiveId" clId="{70BF4EFA-C635-4E02-85A4-EE8AA687EAFE}"/>
    <pc:docChg chg="undo redo custSel modSld">
      <pc:chgData name="Neemias Informatica Lima" userId="b77af7bd85500281" providerId="LiveId" clId="{70BF4EFA-C635-4E02-85A4-EE8AA687EAFE}" dt="2023-07-26T00:07:47.547" v="289" actId="20577"/>
      <pc:docMkLst>
        <pc:docMk/>
      </pc:docMkLst>
    </pc:docChg>
  </pc:docChgLst>
  <pc:docChgLst>
    <pc:chgData name="Neemias Informatica Lima" userId="b77af7bd85500281" providerId="LiveId" clId="{2E64E4F9-BAE7-4981-B8D5-682D0A10B8B1}"/>
    <pc:docChg chg="undo redo custSel modSld">
      <pc:chgData name="Neemias Informatica Lima" userId="b77af7bd85500281" providerId="LiveId" clId="{2E64E4F9-BAE7-4981-B8D5-682D0A10B8B1}" dt="2025-02-03T23:41:46.566" v="224" actId="20577"/>
      <pc:docMkLst>
        <pc:docMk/>
      </pc:docMkLst>
      <pc:sldChg chg="addSp delSp modSp mod">
        <pc:chgData name="Neemias Informatica Lima" userId="b77af7bd85500281" providerId="LiveId" clId="{2E64E4F9-BAE7-4981-B8D5-682D0A10B8B1}" dt="2025-02-03T23:28:54.524" v="28"/>
        <pc:sldMkLst>
          <pc:docMk/>
          <pc:sldMk cId="2232331225" sldId="280"/>
        </pc:sldMkLst>
        <pc:spChg chg="mod">
          <ac:chgData name="Neemias Informatica Lima" userId="b77af7bd85500281" providerId="LiveId" clId="{2E64E4F9-BAE7-4981-B8D5-682D0A10B8B1}" dt="2025-02-03T23:20:00.678" v="5" actId="20577"/>
          <ac:spMkLst>
            <pc:docMk/>
            <pc:sldMk cId="2232331225" sldId="280"/>
            <ac:spMk id="7" creationId="{00000000-0000-0000-0000-000000000000}"/>
          </ac:spMkLst>
        </pc:spChg>
        <pc:spChg chg="mod">
          <ac:chgData name="Neemias Informatica Lima" userId="b77af7bd85500281" providerId="LiveId" clId="{2E64E4F9-BAE7-4981-B8D5-682D0A10B8B1}" dt="2025-02-03T23:23:11.066" v="23" actId="6549"/>
          <ac:spMkLst>
            <pc:docMk/>
            <pc:sldMk cId="2232331225" sldId="280"/>
            <ac:spMk id="9" creationId="{00000000-0000-0000-0000-000000000000}"/>
          </ac:spMkLst>
        </pc:spChg>
        <pc:spChg chg="mod">
          <ac:chgData name="Neemias Informatica Lima" userId="b77af7bd85500281" providerId="LiveId" clId="{2E64E4F9-BAE7-4981-B8D5-682D0A10B8B1}" dt="2025-02-03T23:28:54.524" v="28"/>
          <ac:spMkLst>
            <pc:docMk/>
            <pc:sldMk cId="2232331225" sldId="280"/>
            <ac:spMk id="16" creationId="{00000000-0000-0000-0000-000000000000}"/>
          </ac:spMkLst>
        </pc:spChg>
      </pc:sldChg>
      <pc:sldChg chg="modSp mod">
        <pc:chgData name="Neemias Informatica Lima" userId="b77af7bd85500281" providerId="LiveId" clId="{2E64E4F9-BAE7-4981-B8D5-682D0A10B8B1}" dt="2025-02-03T23:34:56.598" v="130"/>
        <pc:sldMkLst>
          <pc:docMk/>
          <pc:sldMk cId="3902406419" sldId="283"/>
        </pc:sldMkLst>
        <pc:spChg chg="mod">
          <ac:chgData name="Neemias Informatica Lima" userId="b77af7bd85500281" providerId="LiveId" clId="{2E64E4F9-BAE7-4981-B8D5-682D0A10B8B1}" dt="2025-02-03T23:34:34.007" v="126" actId="20577"/>
          <ac:spMkLst>
            <pc:docMk/>
            <pc:sldMk cId="3902406419" sldId="283"/>
            <ac:spMk id="14" creationId="{00000000-0000-0000-0000-000000000000}"/>
          </ac:spMkLst>
        </pc:spChg>
        <pc:graphicFrameChg chg="mod">
          <ac:chgData name="Neemias Informatica Lima" userId="b77af7bd85500281" providerId="LiveId" clId="{2E64E4F9-BAE7-4981-B8D5-682D0A10B8B1}" dt="2025-02-03T23:34:56.598" v="130"/>
          <ac:graphicFrameMkLst>
            <pc:docMk/>
            <pc:sldMk cId="3902406419" sldId="283"/>
            <ac:graphicFrameMk id="24" creationId="{0F198D75-37F6-0046-1A93-BAF29A6A8139}"/>
          </ac:graphicFrameMkLst>
        </pc:graphicFrameChg>
      </pc:sldChg>
      <pc:sldChg chg="modSp mod">
        <pc:chgData name="Neemias Informatica Lima" userId="b77af7bd85500281" providerId="LiveId" clId="{2E64E4F9-BAE7-4981-B8D5-682D0A10B8B1}" dt="2025-02-03T23:36:20.465" v="150"/>
        <pc:sldMkLst>
          <pc:docMk/>
          <pc:sldMk cId="2424059023" sldId="284"/>
        </pc:sldMkLst>
        <pc:spChg chg="mod">
          <ac:chgData name="Neemias Informatica Lima" userId="b77af7bd85500281" providerId="LiveId" clId="{2E64E4F9-BAE7-4981-B8D5-682D0A10B8B1}" dt="2025-02-03T23:35:45.588" v="141"/>
          <ac:spMkLst>
            <pc:docMk/>
            <pc:sldMk cId="2424059023" sldId="284"/>
            <ac:spMk id="14" creationId="{00000000-0000-0000-0000-000000000000}"/>
          </ac:spMkLst>
        </pc:spChg>
        <pc:graphicFrameChg chg="mod">
          <ac:chgData name="Neemias Informatica Lima" userId="b77af7bd85500281" providerId="LiveId" clId="{2E64E4F9-BAE7-4981-B8D5-682D0A10B8B1}" dt="2025-02-03T23:36:20.465" v="150"/>
          <ac:graphicFrameMkLst>
            <pc:docMk/>
            <pc:sldMk cId="2424059023" sldId="284"/>
            <ac:graphicFrameMk id="23" creationId="{0F7B369B-26CC-C133-ADA7-C66603F93153}"/>
          </ac:graphicFrameMkLst>
        </pc:graphicFrameChg>
      </pc:sldChg>
      <pc:sldChg chg="modSp mod">
        <pc:chgData name="Neemias Informatica Lima" userId="b77af7bd85500281" providerId="LiveId" clId="{2E64E4F9-BAE7-4981-B8D5-682D0A10B8B1}" dt="2025-02-03T23:39:27.451" v="184" actId="20577"/>
        <pc:sldMkLst>
          <pc:docMk/>
          <pc:sldMk cId="2241968852" sldId="285"/>
        </pc:sldMkLst>
        <pc:spChg chg="mod">
          <ac:chgData name="Neemias Informatica Lima" userId="b77af7bd85500281" providerId="LiveId" clId="{2E64E4F9-BAE7-4981-B8D5-682D0A10B8B1}" dt="2025-02-03T23:38:31.927" v="172"/>
          <ac:spMkLst>
            <pc:docMk/>
            <pc:sldMk cId="2241968852" sldId="285"/>
            <ac:spMk id="14" creationId="{00000000-0000-0000-0000-000000000000}"/>
          </ac:spMkLst>
        </pc:spChg>
        <pc:graphicFrameChg chg="mod">
          <ac:chgData name="Neemias Informatica Lima" userId="b77af7bd85500281" providerId="LiveId" clId="{2E64E4F9-BAE7-4981-B8D5-682D0A10B8B1}" dt="2025-02-03T23:39:27.451" v="184" actId="20577"/>
          <ac:graphicFrameMkLst>
            <pc:docMk/>
            <pc:sldMk cId="2241968852" sldId="285"/>
            <ac:graphicFrameMk id="11" creationId="{7B569677-0C14-5E67-A5C9-E93DED05F772}"/>
          </ac:graphicFrameMkLst>
        </pc:graphicFrameChg>
      </pc:sldChg>
      <pc:sldChg chg="modSp mod">
        <pc:chgData name="Neemias Informatica Lima" userId="b77af7bd85500281" providerId="LiveId" clId="{2E64E4F9-BAE7-4981-B8D5-682D0A10B8B1}" dt="2025-02-03T23:40:34.435" v="205"/>
        <pc:sldMkLst>
          <pc:docMk/>
          <pc:sldMk cId="1959249856" sldId="286"/>
        </pc:sldMkLst>
        <pc:spChg chg="mod">
          <ac:chgData name="Neemias Informatica Lima" userId="b77af7bd85500281" providerId="LiveId" clId="{2E64E4F9-BAE7-4981-B8D5-682D0A10B8B1}" dt="2025-02-03T23:40:01.652" v="194"/>
          <ac:spMkLst>
            <pc:docMk/>
            <pc:sldMk cId="1959249856" sldId="286"/>
            <ac:spMk id="14" creationId="{00000000-0000-0000-0000-000000000000}"/>
          </ac:spMkLst>
        </pc:spChg>
        <pc:graphicFrameChg chg="mod">
          <ac:chgData name="Neemias Informatica Lima" userId="b77af7bd85500281" providerId="LiveId" clId="{2E64E4F9-BAE7-4981-B8D5-682D0A10B8B1}" dt="2025-02-03T23:40:34.435" v="205"/>
          <ac:graphicFrameMkLst>
            <pc:docMk/>
            <pc:sldMk cId="1959249856" sldId="286"/>
            <ac:graphicFrameMk id="11" creationId="{6ED512BB-1F8B-4D9E-259F-890C3457B8A1}"/>
          </ac:graphicFrameMkLst>
        </pc:graphicFrameChg>
      </pc:sldChg>
      <pc:sldChg chg="modSp mod">
        <pc:chgData name="Neemias Informatica Lima" userId="b77af7bd85500281" providerId="LiveId" clId="{2E64E4F9-BAE7-4981-B8D5-682D0A10B8B1}" dt="2025-02-03T23:41:46.566" v="224" actId="20577"/>
        <pc:sldMkLst>
          <pc:docMk/>
          <pc:sldMk cId="2857006406" sldId="287"/>
        </pc:sldMkLst>
        <pc:spChg chg="mod">
          <ac:chgData name="Neemias Informatica Lima" userId="b77af7bd85500281" providerId="LiveId" clId="{2E64E4F9-BAE7-4981-B8D5-682D0A10B8B1}" dt="2025-02-03T23:41:46.566" v="224" actId="20577"/>
          <ac:spMkLst>
            <pc:docMk/>
            <pc:sldMk cId="2857006406" sldId="287"/>
            <ac:spMk id="16" creationId="{28D68641-D640-4BD7-9D5B-B3803DCCF9B3}"/>
          </ac:spMkLst>
        </pc:spChg>
      </pc:sldChg>
      <pc:sldChg chg="modSp mod">
        <pc:chgData name="Neemias Informatica Lima" userId="b77af7bd85500281" providerId="LiveId" clId="{2E64E4F9-BAE7-4981-B8D5-682D0A10B8B1}" dt="2025-02-03T23:35:30.566" v="136" actId="20577"/>
        <pc:sldMkLst>
          <pc:docMk/>
          <pc:sldMk cId="3032827026" sldId="289"/>
        </pc:sldMkLst>
        <pc:spChg chg="mod">
          <ac:chgData name="Neemias Informatica Lima" userId="b77af7bd85500281" providerId="LiveId" clId="{2E64E4F9-BAE7-4981-B8D5-682D0A10B8B1}" dt="2025-02-03T23:35:30.566" v="136" actId="20577"/>
          <ac:spMkLst>
            <pc:docMk/>
            <pc:sldMk cId="3032827026" sldId="289"/>
            <ac:spMk id="12" creationId="{A64B78EF-EDA8-421A-88C9-45544BBCA9D1}"/>
          </ac:spMkLst>
        </pc:spChg>
        <pc:spChg chg="mod">
          <ac:chgData name="Neemias Informatica Lima" userId="b77af7bd85500281" providerId="LiveId" clId="{2E64E4F9-BAE7-4981-B8D5-682D0A10B8B1}" dt="2025-02-03T23:34:28.526" v="124" actId="20577"/>
          <ac:spMkLst>
            <pc:docMk/>
            <pc:sldMk cId="3032827026" sldId="289"/>
            <ac:spMk id="14" creationId="{00000000-0000-0000-0000-000000000000}"/>
          </ac:spMkLst>
        </pc:spChg>
      </pc:sldChg>
      <pc:sldChg chg="modSp mod">
        <pc:chgData name="Neemias Informatica Lima" userId="b77af7bd85500281" providerId="LiveId" clId="{2E64E4F9-BAE7-4981-B8D5-682D0A10B8B1}" dt="2025-02-03T23:38:09.763" v="169" actId="20577"/>
        <pc:sldMkLst>
          <pc:docMk/>
          <pc:sldMk cId="3772032319" sldId="290"/>
        </pc:sldMkLst>
        <pc:spChg chg="mod">
          <ac:chgData name="Neemias Informatica Lima" userId="b77af7bd85500281" providerId="LiveId" clId="{2E64E4F9-BAE7-4981-B8D5-682D0A10B8B1}" dt="2025-02-03T23:38:09.763" v="169" actId="20577"/>
          <ac:spMkLst>
            <pc:docMk/>
            <pc:sldMk cId="3772032319" sldId="290"/>
            <ac:spMk id="12" creationId="{8D5A143D-15FB-4DFE-B0EC-FEEB77A92B2C}"/>
          </ac:spMkLst>
        </pc:spChg>
        <pc:spChg chg="mod">
          <ac:chgData name="Neemias Informatica Lima" userId="b77af7bd85500281" providerId="LiveId" clId="{2E64E4F9-BAE7-4981-B8D5-682D0A10B8B1}" dt="2025-02-03T23:35:52.501" v="146"/>
          <ac:spMkLst>
            <pc:docMk/>
            <pc:sldMk cId="3772032319" sldId="290"/>
            <ac:spMk id="14" creationId="{00000000-0000-0000-0000-000000000000}"/>
          </ac:spMkLst>
        </pc:spChg>
      </pc:sldChg>
      <pc:sldChg chg="modSp mod">
        <pc:chgData name="Neemias Informatica Lima" userId="b77af7bd85500281" providerId="LiveId" clId="{2E64E4F9-BAE7-4981-B8D5-682D0A10B8B1}" dt="2025-02-03T23:39:47.572" v="189"/>
        <pc:sldMkLst>
          <pc:docMk/>
          <pc:sldMk cId="1768216317" sldId="291"/>
        </pc:sldMkLst>
        <pc:spChg chg="mod">
          <ac:chgData name="Neemias Informatica Lima" userId="b77af7bd85500281" providerId="LiveId" clId="{2E64E4F9-BAE7-4981-B8D5-682D0A10B8B1}" dt="2025-02-03T23:39:47.572" v="189"/>
          <ac:spMkLst>
            <pc:docMk/>
            <pc:sldMk cId="1768216317" sldId="291"/>
            <ac:spMk id="12" creationId="{FD5EC092-AC81-4728-9A45-4C4BB5B95C65}"/>
          </ac:spMkLst>
        </pc:spChg>
        <pc:spChg chg="mod">
          <ac:chgData name="Neemias Informatica Lima" userId="b77af7bd85500281" providerId="LiveId" clId="{2E64E4F9-BAE7-4981-B8D5-682D0A10B8B1}" dt="2025-02-03T23:38:37.025" v="177"/>
          <ac:spMkLst>
            <pc:docMk/>
            <pc:sldMk cId="1768216317" sldId="291"/>
            <ac:spMk id="14" creationId="{00000000-0000-0000-0000-000000000000}"/>
          </ac:spMkLst>
        </pc:spChg>
      </pc:sldChg>
      <pc:sldChg chg="modSp mod">
        <pc:chgData name="Neemias Informatica Lima" userId="b77af7bd85500281" providerId="LiveId" clId="{2E64E4F9-BAE7-4981-B8D5-682D0A10B8B1}" dt="2025-02-03T23:40:51.371" v="210"/>
        <pc:sldMkLst>
          <pc:docMk/>
          <pc:sldMk cId="3757265641" sldId="292"/>
        </pc:sldMkLst>
        <pc:spChg chg="mod">
          <ac:chgData name="Neemias Informatica Lima" userId="b77af7bd85500281" providerId="LiveId" clId="{2E64E4F9-BAE7-4981-B8D5-682D0A10B8B1}" dt="2025-02-03T23:40:51.371" v="210"/>
          <ac:spMkLst>
            <pc:docMk/>
            <pc:sldMk cId="3757265641" sldId="292"/>
            <ac:spMk id="12" creationId="{1EC42BAA-B890-43DD-B4F0-9AB5685AF2FE}"/>
          </ac:spMkLst>
        </pc:spChg>
        <pc:spChg chg="mod">
          <ac:chgData name="Neemias Informatica Lima" userId="b77af7bd85500281" providerId="LiveId" clId="{2E64E4F9-BAE7-4981-B8D5-682D0A10B8B1}" dt="2025-02-03T23:40:07.228" v="201"/>
          <ac:spMkLst>
            <pc:docMk/>
            <pc:sldMk cId="3757265641" sldId="292"/>
            <ac:spMk id="14" creationId="{00000000-0000-0000-0000-000000000000}"/>
          </ac:spMkLst>
        </pc:spChg>
      </pc:sldChg>
      <pc:sldChg chg="modSp mod">
        <pc:chgData name="Neemias Informatica Lima" userId="b77af7bd85500281" providerId="LiveId" clId="{2E64E4F9-BAE7-4981-B8D5-682D0A10B8B1}" dt="2025-02-03T23:41:17.745" v="213"/>
        <pc:sldMkLst>
          <pc:docMk/>
          <pc:sldMk cId="3114938747" sldId="293"/>
        </pc:sldMkLst>
        <pc:spChg chg="mod">
          <ac:chgData name="Neemias Informatica Lima" userId="b77af7bd85500281" providerId="LiveId" clId="{2E64E4F9-BAE7-4981-B8D5-682D0A10B8B1}" dt="2025-02-03T23:41:17.745" v="213"/>
          <ac:spMkLst>
            <pc:docMk/>
            <pc:sldMk cId="3114938747" sldId="293"/>
            <ac:spMk id="16" creationId="{CFC8B9D9-C6ED-4706-A104-65D118A5B7F9}"/>
          </ac:spMkLst>
        </pc:sp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37:59.275" v="173" actId="1440"/>
        <pc:sldMkLst>
          <pc:docMk/>
          <pc:sldMk cId="3683219421" sldId="282"/>
        </pc:sldMkLst>
      </pc:sldChg>
      <pc:sldChg chg="addSp delSp modSp">
        <pc:chgData name="Neemias e Catia Lima" userId="b77af7bd85500281" providerId="LiveId" clId="{C1ABD5EA-79EA-4C20-9877-9384152A0C22}" dt="2020-10-29T09:38:06.695" v="175"/>
        <pc:sldMkLst>
          <pc:docMk/>
          <pc:sldMk cId="2630436816" sldId="288"/>
        </pc:sldMkLst>
      </pc:sldChg>
    </pc:docChg>
  </pc:docChgLst>
  <pc:docChgLst>
    <pc:chgData name="Neemias Informatica Lima" userId="b77af7bd85500281" providerId="LiveId" clId="{D2B5DD86-8EAF-4E0F-B3C6-EEAF7EF1CCCE}"/>
    <pc:docChg chg="undo redo custSel modSld">
      <pc:chgData name="Neemias Informatica Lima" userId="b77af7bd85500281" providerId="LiveId" clId="{D2B5DD86-8EAF-4E0F-B3C6-EEAF7EF1CCCE}" dt="2024-02-20T10:59:46.410" v="372" actId="313"/>
      <pc:docMkLst>
        <pc:docMk/>
      </pc:docMkLst>
      <pc:sldChg chg="addSp delSp modSp mod">
        <pc:chgData name="Neemias Informatica Lima" userId="b77af7bd85500281" providerId="LiveId" clId="{D2B5DD86-8EAF-4E0F-B3C6-EEAF7EF1CCCE}" dt="2024-02-20T10:42:41.550" v="128" actId="6549"/>
        <pc:sldMkLst>
          <pc:docMk/>
          <pc:sldMk cId="2103443556" sldId="281"/>
        </pc:sldMkLst>
      </pc:sldChg>
      <pc:sldChg chg="addSp delSp modSp mod">
        <pc:chgData name="Neemias Informatica Lima" userId="b77af7bd85500281" providerId="LiveId" clId="{D2B5DD86-8EAF-4E0F-B3C6-EEAF7EF1CCCE}" dt="2024-02-20T10:53:29.762" v="277" actId="313"/>
        <pc:sldMkLst>
          <pc:docMk/>
          <pc:sldMk cId="2241968852" sldId="285"/>
        </pc:sldMkLst>
      </pc:sldChg>
      <pc:sldChg chg="addSp delSp modSp mod">
        <pc:chgData name="Neemias Informatica Lima" userId="b77af7bd85500281" providerId="LiveId" clId="{D2B5DD86-8EAF-4E0F-B3C6-EEAF7EF1CCCE}" dt="2024-02-20T10:55:55.472" v="322" actId="20577"/>
        <pc:sldMkLst>
          <pc:docMk/>
          <pc:sldMk cId="1959249856" sldId="286"/>
        </pc:sldMkLst>
      </pc:sldChg>
      <pc:sldChg chg="addSp delSp modSp mod">
        <pc:chgData name="Neemias Informatica Lima" userId="b77af7bd85500281" providerId="LiveId" clId="{D2B5DD86-8EAF-4E0F-B3C6-EEAF7EF1CCCE}" dt="2024-02-20T10:58:58.019" v="370" actId="6549"/>
        <pc:sldMkLst>
          <pc:docMk/>
          <pc:sldMk cId="2857006406" sldId="287"/>
        </pc:sldMkLst>
      </pc:sldChg>
      <pc:sldChg chg="addSp delSp modSp mod">
        <pc:chgData name="Neemias Informatica Lima" userId="b77af7bd85500281" providerId="LiveId" clId="{D2B5DD86-8EAF-4E0F-B3C6-EEAF7EF1CCCE}" dt="2024-02-20T10:52:28.200" v="254" actId="1035"/>
        <pc:sldMkLst>
          <pc:docMk/>
          <pc:sldMk cId="3772032319" sldId="290"/>
        </pc:sldMkLst>
      </pc:sldChg>
      <pc:sldChg chg="addSp delSp modSp mod">
        <pc:chgData name="Neemias Informatica Lima" userId="b77af7bd85500281" providerId="LiveId" clId="{D2B5DD86-8EAF-4E0F-B3C6-EEAF7EF1CCCE}" dt="2024-02-20T10:54:30.153" v="290" actId="313"/>
        <pc:sldMkLst>
          <pc:docMk/>
          <pc:sldMk cId="1768216317" sldId="291"/>
        </pc:sldMkLst>
      </pc:sldChg>
      <pc:sldChg chg="addSp delSp modSp mod">
        <pc:chgData name="Neemias Informatica Lima" userId="b77af7bd85500281" providerId="LiveId" clId="{D2B5DD86-8EAF-4E0F-B3C6-EEAF7EF1CCCE}" dt="2024-02-20T10:56:38.763" v="335" actId="20577"/>
        <pc:sldMkLst>
          <pc:docMk/>
          <pc:sldMk cId="3757265641" sldId="292"/>
        </pc:sldMkLst>
      </pc:sldChg>
      <pc:sldChg chg="addSp delSp modSp mod">
        <pc:chgData name="Neemias Informatica Lima" userId="b77af7bd85500281" providerId="LiveId" clId="{D2B5DD86-8EAF-4E0F-B3C6-EEAF7EF1CCCE}" dt="2024-02-20T10:58:15.025" v="346" actId="20577"/>
        <pc:sldMkLst>
          <pc:docMk/>
          <pc:sldMk cId="3114938747" sldId="293"/>
        </pc:sldMkLst>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docChg>
  </pc:docChgLst>
  <pc:docChgLst>
    <pc:chgData name="Neemias Informatica Lima" userId="b77af7bd85500281" providerId="LiveId" clId="{6E979F34-F177-4ACC-BB9F-8EC283135287}"/>
    <pc:docChg chg="undo redo custSel modSld">
      <pc:chgData name="Neemias Informatica Lima" userId="b77af7bd85500281" providerId="LiveId" clId="{6E979F34-F177-4ACC-BB9F-8EC283135287}" dt="2025-02-04T00:03:28.653" v="247" actId="6549"/>
      <pc:docMkLst>
        <pc:docMk/>
      </pc:docMkLst>
      <pc:sldChg chg="addSp delSp modSp mod">
        <pc:chgData name="Neemias Informatica Lima" userId="b77af7bd85500281" providerId="LiveId" clId="{6E979F34-F177-4ACC-BB9F-8EC283135287}" dt="2025-02-03T23:47:24.440" v="60"/>
        <pc:sldMkLst>
          <pc:docMk/>
          <pc:sldMk cId="2232331225" sldId="280"/>
        </pc:sldMkLst>
        <pc:spChg chg="mod">
          <ac:chgData name="Neemias Informatica Lima" userId="b77af7bd85500281" providerId="LiveId" clId="{6E979F34-F177-4ACC-BB9F-8EC283135287}" dt="2025-02-03T23:45:33.739" v="36" actId="20577"/>
          <ac:spMkLst>
            <pc:docMk/>
            <pc:sldMk cId="2232331225" sldId="280"/>
            <ac:spMk id="6" creationId="{00000000-0000-0000-0000-000000000000}"/>
          </ac:spMkLst>
        </pc:spChg>
        <pc:spChg chg="mod">
          <ac:chgData name="Neemias Informatica Lima" userId="b77af7bd85500281" providerId="LiveId" clId="{6E979F34-F177-4ACC-BB9F-8EC283135287}" dt="2025-02-03T23:43:38.732" v="5" actId="20577"/>
          <ac:spMkLst>
            <pc:docMk/>
            <pc:sldMk cId="2232331225" sldId="280"/>
            <ac:spMk id="7" creationId="{00000000-0000-0000-0000-000000000000}"/>
          </ac:spMkLst>
        </pc:spChg>
        <pc:spChg chg="mod">
          <ac:chgData name="Neemias Informatica Lima" userId="b77af7bd85500281" providerId="LiveId" clId="{6E979F34-F177-4ACC-BB9F-8EC283135287}" dt="2025-02-03T23:46:24.594" v="51" actId="20577"/>
          <ac:spMkLst>
            <pc:docMk/>
            <pc:sldMk cId="2232331225" sldId="280"/>
            <ac:spMk id="9" creationId="{00000000-0000-0000-0000-000000000000}"/>
          </ac:spMkLst>
        </pc:spChg>
        <pc:spChg chg="mod">
          <ac:chgData name="Neemias Informatica Lima" userId="b77af7bd85500281" providerId="LiveId" clId="{6E979F34-F177-4ACC-BB9F-8EC283135287}" dt="2025-02-03T23:43:33.964" v="1" actId="20577"/>
          <ac:spMkLst>
            <pc:docMk/>
            <pc:sldMk cId="2232331225" sldId="280"/>
            <ac:spMk id="11" creationId="{00000000-0000-0000-0000-000000000000}"/>
          </ac:spMkLst>
        </pc:spChg>
        <pc:spChg chg="mod">
          <ac:chgData name="Neemias Informatica Lima" userId="b77af7bd85500281" providerId="LiveId" clId="{6E979F34-F177-4ACC-BB9F-8EC283135287}" dt="2025-02-03T23:46:45.983" v="54"/>
          <ac:spMkLst>
            <pc:docMk/>
            <pc:sldMk cId="2232331225" sldId="280"/>
            <ac:spMk id="16" creationId="{00000000-0000-0000-0000-000000000000}"/>
          </ac:spMkLst>
        </pc:spChg>
      </pc:sldChg>
      <pc:sldChg chg="addSp delSp modSp mod">
        <pc:chgData name="Neemias Informatica Lima" userId="b77af7bd85500281" providerId="LiveId" clId="{6E979F34-F177-4ACC-BB9F-8EC283135287}" dt="2025-02-03T23:50:28.166" v="119"/>
        <pc:sldMkLst>
          <pc:docMk/>
          <pc:sldMk cId="2103443556" sldId="281"/>
        </pc:sldMkLst>
        <pc:spChg chg="mod">
          <ac:chgData name="Neemias Informatica Lima" userId="b77af7bd85500281" providerId="LiveId" clId="{6E979F34-F177-4ACC-BB9F-8EC283135287}" dt="2025-02-03T23:48:42.773" v="96" actId="20577"/>
          <ac:spMkLst>
            <pc:docMk/>
            <pc:sldMk cId="2103443556" sldId="281"/>
            <ac:spMk id="8" creationId="{00000000-0000-0000-0000-000000000000}"/>
          </ac:spMkLst>
        </pc:spChg>
        <pc:spChg chg="mod">
          <ac:chgData name="Neemias Informatica Lima" userId="b77af7bd85500281" providerId="LiveId" clId="{6E979F34-F177-4ACC-BB9F-8EC283135287}" dt="2025-02-03T23:49:50.276" v="110" actId="20577"/>
          <ac:spMkLst>
            <pc:docMk/>
            <pc:sldMk cId="2103443556" sldId="281"/>
            <ac:spMk id="11" creationId="{00000000-0000-0000-0000-000000000000}"/>
          </ac:spMkLst>
        </pc:spChg>
        <pc:spChg chg="mod">
          <ac:chgData name="Neemias Informatica Lima" userId="b77af7bd85500281" providerId="LiveId" clId="{6E979F34-F177-4ACC-BB9F-8EC283135287}" dt="2025-02-03T23:50:28.166" v="119"/>
          <ac:spMkLst>
            <pc:docMk/>
            <pc:sldMk cId="2103443556" sldId="281"/>
            <ac:spMk id="18" creationId="{00000000-0000-0000-0000-000000000000}"/>
          </ac:spMkLst>
        </pc:spChg>
      </pc:sldChg>
      <pc:sldChg chg="addSp delSp modSp mod">
        <pc:chgData name="Neemias Informatica Lima" userId="b77af7bd85500281" providerId="LiveId" clId="{6E979F34-F177-4ACC-BB9F-8EC283135287}" dt="2025-02-03T23:54:56.523" v="147" actId="20577"/>
        <pc:sldMkLst>
          <pc:docMk/>
          <pc:sldMk cId="3683219421" sldId="282"/>
        </pc:sldMkLst>
        <pc:spChg chg="mod">
          <ac:chgData name="Neemias Informatica Lima" userId="b77af7bd85500281" providerId="LiveId" clId="{6E979F34-F177-4ACC-BB9F-8EC283135287}" dt="2025-02-03T23:54:17.407" v="141"/>
          <ac:spMkLst>
            <pc:docMk/>
            <pc:sldMk cId="3683219421" sldId="282"/>
            <ac:spMk id="12" creationId="{00000000-0000-0000-0000-000000000000}"/>
          </ac:spMkLst>
        </pc:spChg>
        <pc:spChg chg="mod">
          <ac:chgData name="Neemias Informatica Lima" userId="b77af7bd85500281" providerId="LiveId" clId="{6E979F34-F177-4ACC-BB9F-8EC283135287}" dt="2025-02-03T23:54:56.523" v="147" actId="20577"/>
          <ac:spMkLst>
            <pc:docMk/>
            <pc:sldMk cId="3683219421" sldId="282"/>
            <ac:spMk id="14" creationId="{00000000-0000-0000-0000-000000000000}"/>
          </ac:spMkLst>
        </pc:spChg>
      </pc:sldChg>
      <pc:sldChg chg="modSp mod">
        <pc:chgData name="Neemias Informatica Lima" userId="b77af7bd85500281" providerId="LiveId" clId="{6E979F34-F177-4ACC-BB9F-8EC283135287}" dt="2025-02-03T23:55:38.315" v="163"/>
        <pc:sldMkLst>
          <pc:docMk/>
          <pc:sldMk cId="3902406419" sldId="283"/>
        </pc:sldMkLst>
        <pc:spChg chg="mod">
          <ac:chgData name="Neemias Informatica Lima" userId="b77af7bd85500281" providerId="LiveId" clId="{6E979F34-F177-4ACC-BB9F-8EC283135287}" dt="2025-02-03T23:55:09.632" v="154"/>
          <ac:spMkLst>
            <pc:docMk/>
            <pc:sldMk cId="3902406419" sldId="283"/>
            <ac:spMk id="14" creationId="{00000000-0000-0000-0000-000000000000}"/>
          </ac:spMkLst>
        </pc:spChg>
        <pc:graphicFrameChg chg="mod">
          <ac:chgData name="Neemias Informatica Lima" userId="b77af7bd85500281" providerId="LiveId" clId="{6E979F34-F177-4ACC-BB9F-8EC283135287}" dt="2025-02-03T23:55:38.315" v="163"/>
          <ac:graphicFrameMkLst>
            <pc:docMk/>
            <pc:sldMk cId="3902406419" sldId="283"/>
            <ac:graphicFrameMk id="24" creationId="{0F198D75-37F6-0046-1A93-BAF29A6A8139}"/>
          </ac:graphicFrameMkLst>
        </pc:graphicFrameChg>
      </pc:sldChg>
      <pc:sldChg chg="modSp mod">
        <pc:chgData name="Neemias Informatica Lima" userId="b77af7bd85500281" providerId="LiveId" clId="{6E979F34-F177-4ACC-BB9F-8EC283135287}" dt="2025-02-03T23:56:52.788" v="182"/>
        <pc:sldMkLst>
          <pc:docMk/>
          <pc:sldMk cId="2424059023" sldId="284"/>
        </pc:sldMkLst>
        <pc:spChg chg="mod">
          <ac:chgData name="Neemias Informatica Lima" userId="b77af7bd85500281" providerId="LiveId" clId="{6E979F34-F177-4ACC-BB9F-8EC283135287}" dt="2025-02-03T23:56:23.349" v="173"/>
          <ac:spMkLst>
            <pc:docMk/>
            <pc:sldMk cId="2424059023" sldId="284"/>
            <ac:spMk id="14" creationId="{00000000-0000-0000-0000-000000000000}"/>
          </ac:spMkLst>
        </pc:spChg>
        <pc:graphicFrameChg chg="mod">
          <ac:chgData name="Neemias Informatica Lima" userId="b77af7bd85500281" providerId="LiveId" clId="{6E979F34-F177-4ACC-BB9F-8EC283135287}" dt="2025-02-03T23:56:52.788" v="182"/>
          <ac:graphicFrameMkLst>
            <pc:docMk/>
            <pc:sldMk cId="2424059023" sldId="284"/>
            <ac:graphicFrameMk id="23" creationId="{0F7B369B-26CC-C133-ADA7-C66603F93153}"/>
          </ac:graphicFrameMkLst>
        </pc:graphicFrameChg>
      </pc:sldChg>
      <pc:sldChg chg="modSp mod">
        <pc:chgData name="Neemias Informatica Lima" userId="b77af7bd85500281" providerId="LiveId" clId="{6E979F34-F177-4ACC-BB9F-8EC283135287}" dt="2025-02-03T23:58:15.757" v="207" actId="20577"/>
        <pc:sldMkLst>
          <pc:docMk/>
          <pc:sldMk cId="2241968852" sldId="285"/>
        </pc:sldMkLst>
        <pc:spChg chg="mod">
          <ac:chgData name="Neemias Informatica Lima" userId="b77af7bd85500281" providerId="LiveId" clId="{6E979F34-F177-4ACC-BB9F-8EC283135287}" dt="2025-02-03T23:57:39.728" v="196" actId="20577"/>
          <ac:spMkLst>
            <pc:docMk/>
            <pc:sldMk cId="2241968852" sldId="285"/>
            <ac:spMk id="14" creationId="{00000000-0000-0000-0000-000000000000}"/>
          </ac:spMkLst>
        </pc:spChg>
        <pc:graphicFrameChg chg="mod">
          <ac:chgData name="Neemias Informatica Lima" userId="b77af7bd85500281" providerId="LiveId" clId="{6E979F34-F177-4ACC-BB9F-8EC283135287}" dt="2025-02-03T23:58:15.757" v="207" actId="20577"/>
          <ac:graphicFrameMkLst>
            <pc:docMk/>
            <pc:sldMk cId="2241968852" sldId="285"/>
            <ac:graphicFrameMk id="11" creationId="{7B569677-0C14-5E67-A5C9-E93DED05F772}"/>
          </ac:graphicFrameMkLst>
        </pc:graphicFrameChg>
      </pc:sldChg>
      <pc:sldChg chg="modSp mod">
        <pc:chgData name="Neemias Informatica Lima" userId="b77af7bd85500281" providerId="LiveId" clId="{6E979F34-F177-4ACC-BB9F-8EC283135287}" dt="2025-02-04T00:01:58.465" v="230" actId="20577"/>
        <pc:sldMkLst>
          <pc:docMk/>
          <pc:sldMk cId="1959249856" sldId="286"/>
        </pc:sldMkLst>
        <pc:spChg chg="mod">
          <ac:chgData name="Neemias Informatica Lima" userId="b77af7bd85500281" providerId="LiveId" clId="{6E979F34-F177-4ACC-BB9F-8EC283135287}" dt="2025-02-04T00:00:29.531" v="219"/>
          <ac:spMkLst>
            <pc:docMk/>
            <pc:sldMk cId="1959249856" sldId="286"/>
            <ac:spMk id="14" creationId="{00000000-0000-0000-0000-000000000000}"/>
          </ac:spMkLst>
        </pc:spChg>
        <pc:graphicFrameChg chg="mod">
          <ac:chgData name="Neemias Informatica Lima" userId="b77af7bd85500281" providerId="LiveId" clId="{6E979F34-F177-4ACC-BB9F-8EC283135287}" dt="2025-02-04T00:01:58.465" v="230" actId="20577"/>
          <ac:graphicFrameMkLst>
            <pc:docMk/>
            <pc:sldMk cId="1959249856" sldId="286"/>
            <ac:graphicFrameMk id="11" creationId="{6ED512BB-1F8B-4D9E-259F-890C3457B8A1}"/>
          </ac:graphicFrameMkLst>
        </pc:graphicFrameChg>
      </pc:sldChg>
      <pc:sldChg chg="modSp mod">
        <pc:chgData name="Neemias Informatica Lima" userId="b77af7bd85500281" providerId="LiveId" clId="{6E979F34-F177-4ACC-BB9F-8EC283135287}" dt="2025-02-04T00:03:28.653" v="247" actId="6549"/>
        <pc:sldMkLst>
          <pc:docMk/>
          <pc:sldMk cId="2857006406" sldId="287"/>
        </pc:sldMkLst>
        <pc:spChg chg="mod">
          <ac:chgData name="Neemias Informatica Lima" userId="b77af7bd85500281" providerId="LiveId" clId="{6E979F34-F177-4ACC-BB9F-8EC283135287}" dt="2025-02-04T00:03:28.653" v="247" actId="6549"/>
          <ac:spMkLst>
            <pc:docMk/>
            <pc:sldMk cId="2857006406" sldId="287"/>
            <ac:spMk id="16" creationId="{28D68641-D640-4BD7-9D5B-B3803DCCF9B3}"/>
          </ac:spMkLst>
        </pc:spChg>
      </pc:sldChg>
      <pc:sldChg chg="addSp delSp modSp mod">
        <pc:chgData name="Neemias Informatica Lima" userId="b77af7bd85500281" providerId="LiveId" clId="{6E979F34-F177-4ACC-BB9F-8EC283135287}" dt="2025-02-03T23:54:50.530" v="144" actId="20577"/>
        <pc:sldMkLst>
          <pc:docMk/>
          <pc:sldMk cId="2630436816" sldId="288"/>
        </pc:sldMkLst>
        <pc:spChg chg="mod">
          <ac:chgData name="Neemias Informatica Lima" userId="b77af7bd85500281" providerId="LiveId" clId="{6E979F34-F177-4ACC-BB9F-8EC283135287}" dt="2025-02-03T23:54:50.530" v="144" actId="20577"/>
          <ac:spMkLst>
            <pc:docMk/>
            <pc:sldMk cId="2630436816" sldId="288"/>
            <ac:spMk id="14" creationId="{00000000-0000-0000-0000-000000000000}"/>
          </ac:spMkLst>
        </pc:spChg>
        <pc:graphicFrameChg chg="mod">
          <ac:chgData name="Neemias Informatica Lima" userId="b77af7bd85500281" providerId="LiveId" clId="{6E979F34-F177-4ACC-BB9F-8EC283135287}" dt="2025-02-03T23:49:37.163" v="108" actId="20577"/>
          <ac:graphicFrameMkLst>
            <pc:docMk/>
            <pc:sldMk cId="2630436816" sldId="288"/>
            <ac:graphicFrameMk id="11" creationId="{4CAB532F-3032-1305-E4A2-4F59C9A47543}"/>
          </ac:graphicFrameMkLst>
        </pc:graphicFrameChg>
      </pc:sldChg>
      <pc:sldChg chg="modSp mod">
        <pc:chgData name="Neemias Informatica Lima" userId="b77af7bd85500281" providerId="LiveId" clId="{6E979F34-F177-4ACC-BB9F-8EC283135287}" dt="2025-02-03T23:55:59.468" v="168" actId="20577"/>
        <pc:sldMkLst>
          <pc:docMk/>
          <pc:sldMk cId="3032827026" sldId="289"/>
        </pc:sldMkLst>
        <pc:spChg chg="mod">
          <ac:chgData name="Neemias Informatica Lima" userId="b77af7bd85500281" providerId="LiveId" clId="{6E979F34-F177-4ACC-BB9F-8EC283135287}" dt="2025-02-03T23:55:59.468" v="168" actId="20577"/>
          <ac:spMkLst>
            <pc:docMk/>
            <pc:sldMk cId="3032827026" sldId="289"/>
            <ac:spMk id="12" creationId="{A64B78EF-EDA8-421A-88C9-45544BBCA9D1}"/>
          </ac:spMkLst>
        </pc:spChg>
        <pc:spChg chg="mod">
          <ac:chgData name="Neemias Informatica Lima" userId="b77af7bd85500281" providerId="LiveId" clId="{6E979F34-F177-4ACC-BB9F-8EC283135287}" dt="2025-02-03T23:55:14.576" v="159"/>
          <ac:spMkLst>
            <pc:docMk/>
            <pc:sldMk cId="3032827026" sldId="289"/>
            <ac:spMk id="14" creationId="{00000000-0000-0000-0000-000000000000}"/>
          </ac:spMkLst>
        </pc:spChg>
      </pc:sldChg>
      <pc:sldChg chg="modSp mod">
        <pc:chgData name="Neemias Informatica Lima" userId="b77af7bd85500281" providerId="LiveId" clId="{6E979F34-F177-4ACC-BB9F-8EC283135287}" dt="2025-02-03T23:57:09.907" v="189" actId="6549"/>
        <pc:sldMkLst>
          <pc:docMk/>
          <pc:sldMk cId="3772032319" sldId="290"/>
        </pc:sldMkLst>
        <pc:spChg chg="mod">
          <ac:chgData name="Neemias Informatica Lima" userId="b77af7bd85500281" providerId="LiveId" clId="{6E979F34-F177-4ACC-BB9F-8EC283135287}" dt="2025-02-03T23:57:09.907" v="189" actId="6549"/>
          <ac:spMkLst>
            <pc:docMk/>
            <pc:sldMk cId="3772032319" sldId="290"/>
            <ac:spMk id="12" creationId="{8D5A143D-15FB-4DFE-B0EC-FEEB77A92B2C}"/>
          </ac:spMkLst>
        </pc:spChg>
        <pc:spChg chg="mod">
          <ac:chgData name="Neemias Informatica Lima" userId="b77af7bd85500281" providerId="LiveId" clId="{6E979F34-F177-4ACC-BB9F-8EC283135287}" dt="2025-02-03T23:56:28.405" v="176"/>
          <ac:spMkLst>
            <pc:docMk/>
            <pc:sldMk cId="3772032319" sldId="290"/>
            <ac:spMk id="14" creationId="{00000000-0000-0000-0000-000000000000}"/>
          </ac:spMkLst>
        </pc:spChg>
      </pc:sldChg>
      <pc:sldChg chg="modSp mod">
        <pc:chgData name="Neemias Informatica Lima" userId="b77af7bd85500281" providerId="LiveId" clId="{6E979F34-F177-4ACC-BB9F-8EC283135287}" dt="2025-02-04T00:00:05.432" v="214"/>
        <pc:sldMkLst>
          <pc:docMk/>
          <pc:sldMk cId="1768216317" sldId="291"/>
        </pc:sldMkLst>
        <pc:spChg chg="mod">
          <ac:chgData name="Neemias Informatica Lima" userId="b77af7bd85500281" providerId="LiveId" clId="{6E979F34-F177-4ACC-BB9F-8EC283135287}" dt="2025-02-04T00:00:05.432" v="214"/>
          <ac:spMkLst>
            <pc:docMk/>
            <pc:sldMk cId="1768216317" sldId="291"/>
            <ac:spMk id="12" creationId="{FD5EC092-AC81-4728-9A45-4C4BB5B95C65}"/>
          </ac:spMkLst>
        </pc:spChg>
        <pc:spChg chg="mod">
          <ac:chgData name="Neemias Informatica Lima" userId="b77af7bd85500281" providerId="LiveId" clId="{6E979F34-F177-4ACC-BB9F-8EC283135287}" dt="2025-02-03T23:57:49.384" v="201" actId="20577"/>
          <ac:spMkLst>
            <pc:docMk/>
            <pc:sldMk cId="1768216317" sldId="291"/>
            <ac:spMk id="14" creationId="{00000000-0000-0000-0000-000000000000}"/>
          </ac:spMkLst>
        </pc:spChg>
      </pc:sldChg>
      <pc:sldChg chg="modSp mod">
        <pc:chgData name="Neemias Informatica Lima" userId="b77af7bd85500281" providerId="LiveId" clId="{6E979F34-F177-4ACC-BB9F-8EC283135287}" dt="2025-02-04T00:02:31.093" v="233"/>
        <pc:sldMkLst>
          <pc:docMk/>
          <pc:sldMk cId="3757265641" sldId="292"/>
        </pc:sldMkLst>
        <pc:spChg chg="mod">
          <ac:chgData name="Neemias Informatica Lima" userId="b77af7bd85500281" providerId="LiveId" clId="{6E979F34-F177-4ACC-BB9F-8EC283135287}" dt="2025-02-04T00:02:31.093" v="233"/>
          <ac:spMkLst>
            <pc:docMk/>
            <pc:sldMk cId="3757265641" sldId="292"/>
            <ac:spMk id="12" creationId="{1EC42BAA-B890-43DD-B4F0-9AB5685AF2FE}"/>
          </ac:spMkLst>
        </pc:spChg>
        <pc:spChg chg="mod">
          <ac:chgData name="Neemias Informatica Lima" userId="b77af7bd85500281" providerId="LiveId" clId="{6E979F34-F177-4ACC-BB9F-8EC283135287}" dt="2025-02-04T00:00:34.806" v="224"/>
          <ac:spMkLst>
            <pc:docMk/>
            <pc:sldMk cId="3757265641" sldId="292"/>
            <ac:spMk id="14" creationId="{00000000-0000-0000-0000-000000000000}"/>
          </ac:spMkLst>
        </pc:spChg>
      </pc:sldChg>
      <pc:sldChg chg="modSp mod">
        <pc:chgData name="Neemias Informatica Lima" userId="b77af7bd85500281" providerId="LiveId" clId="{6E979F34-F177-4ACC-BB9F-8EC283135287}" dt="2025-02-04T00:02:58.963" v="238"/>
        <pc:sldMkLst>
          <pc:docMk/>
          <pc:sldMk cId="3114938747" sldId="293"/>
        </pc:sldMkLst>
        <pc:spChg chg="mod">
          <ac:chgData name="Neemias Informatica Lima" userId="b77af7bd85500281" providerId="LiveId" clId="{6E979F34-F177-4ACC-BB9F-8EC283135287}" dt="2025-02-04T00:02:58.963" v="238"/>
          <ac:spMkLst>
            <pc:docMk/>
            <pc:sldMk cId="3114938747" sldId="293"/>
            <ac:spMk id="16" creationId="{CFC8B9D9-C6ED-4706-A104-65D118A5B7F9}"/>
          </ac:spMkLst>
        </pc:spChg>
      </pc:sldChg>
    </pc:docChg>
  </pc:docChgLst>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ldChg>
      <pc:sldChg chg="addSp delSp modSp mod">
        <pc:chgData name="Neemias Informatica Lima" userId="b77af7bd85500281" providerId="LiveId" clId="{D67CE145-C70E-4392-98EB-B4E69A88A630}" dt="2023-05-05T12:33:39.722" v="294" actId="313"/>
        <pc:sldMkLst>
          <pc:docMk/>
          <pc:sldMk cId="2103443556" sldId="281"/>
        </pc:sldMkLst>
      </pc:sldChg>
      <pc:sldChg chg="addSp delSp modSp mod">
        <pc:chgData name="Neemias Informatica Lima" userId="b77af7bd85500281" providerId="LiveId" clId="{D67CE145-C70E-4392-98EB-B4E69A88A630}" dt="2023-05-05T12:20:50.708" v="137" actId="313"/>
        <pc:sldMkLst>
          <pc:docMk/>
          <pc:sldMk cId="3683219421" sldId="282"/>
        </pc:sldMkLst>
      </pc:sldChg>
      <pc:sldChg chg="addSp delSp modSp mod">
        <pc:chgData name="Neemias Informatica Lima" userId="b77af7bd85500281" providerId="LiveId" clId="{D67CE145-C70E-4392-98EB-B4E69A88A630}" dt="2023-05-05T12:33:28.109" v="293" actId="313"/>
        <pc:sldMkLst>
          <pc:docMk/>
          <pc:sldMk cId="3902406419" sldId="283"/>
        </pc:sldMkLst>
      </pc:sldChg>
      <pc:sldChg chg="addSp delSp modSp mod">
        <pc:chgData name="Neemias Informatica Lima" userId="b77af7bd85500281" providerId="LiveId" clId="{D67CE145-C70E-4392-98EB-B4E69A88A630}" dt="2023-05-05T12:23:48.040" v="202" actId="20577"/>
        <pc:sldMkLst>
          <pc:docMk/>
          <pc:sldMk cId="2424059023" sldId="284"/>
        </pc:sldMkLst>
      </pc:sldChg>
      <pc:sldChg chg="addSp delSp modSp mod">
        <pc:chgData name="Neemias Informatica Lima" userId="b77af7bd85500281" providerId="LiveId" clId="{D67CE145-C70E-4392-98EB-B4E69A88A630}" dt="2023-05-05T12:25:39.995" v="225" actId="313"/>
        <pc:sldMkLst>
          <pc:docMk/>
          <pc:sldMk cId="2241968852" sldId="285"/>
        </pc:sldMkLst>
      </pc:sldChg>
      <pc:sldChg chg="addSp delSp modSp mod">
        <pc:chgData name="Neemias Informatica Lima" userId="b77af7bd85500281" providerId="LiveId" clId="{D67CE145-C70E-4392-98EB-B4E69A88A630}" dt="2023-05-05T12:32:59.092" v="292" actId="20577"/>
        <pc:sldMkLst>
          <pc:docMk/>
          <pc:sldMk cId="1959249856" sldId="286"/>
        </pc:sldMkLst>
      </pc:sldChg>
      <pc:sldChg chg="addSp delSp modSp mod">
        <pc:chgData name="Neemias Informatica Lima" userId="b77af7bd85500281" providerId="LiveId" clId="{D67CE145-C70E-4392-98EB-B4E69A88A630}" dt="2023-05-05T12:31:07.680" v="279" actId="20577"/>
        <pc:sldMkLst>
          <pc:docMk/>
          <pc:sldMk cId="2857006406" sldId="287"/>
        </pc:sldMkLst>
      </pc:sldChg>
      <pc:sldChg chg="addSp delSp modSp mod">
        <pc:chgData name="Neemias Informatica Lima" userId="b77af7bd85500281" providerId="LiveId" clId="{D67CE145-C70E-4392-98EB-B4E69A88A630}" dt="2023-05-05T12:19:58.691" v="128" actId="20577"/>
        <pc:sldMkLst>
          <pc:docMk/>
          <pc:sldMk cId="2630436816" sldId="288"/>
        </pc:sldMkLst>
      </pc:sldChg>
      <pc:sldChg chg="addSp delSp modSp mod">
        <pc:chgData name="Neemias Informatica Lima" userId="b77af7bd85500281" providerId="LiveId" clId="{D67CE145-C70E-4392-98EB-B4E69A88A630}" dt="2023-05-05T12:22:58.123" v="175"/>
        <pc:sldMkLst>
          <pc:docMk/>
          <pc:sldMk cId="3032827026" sldId="289"/>
        </pc:sldMkLst>
      </pc:sldChg>
      <pc:sldChg chg="addSp delSp modSp mod">
        <pc:chgData name="Neemias Informatica Lima" userId="b77af7bd85500281" providerId="LiveId" clId="{D67CE145-C70E-4392-98EB-B4E69A88A630}" dt="2023-05-05T12:24:30.504" v="205"/>
        <pc:sldMkLst>
          <pc:docMk/>
          <pc:sldMk cId="3772032319" sldId="290"/>
        </pc:sldMkLst>
      </pc:sldChg>
      <pc:sldChg chg="addSp delSp modSp mod">
        <pc:chgData name="Neemias Informatica Lima" userId="b77af7bd85500281" providerId="LiveId" clId="{D67CE145-C70E-4392-98EB-B4E69A88A630}" dt="2023-05-05T12:27:02.431" v="242" actId="14100"/>
        <pc:sldMkLst>
          <pc:docMk/>
          <pc:sldMk cId="1768216317" sldId="291"/>
        </pc:sldMkLst>
      </pc:sldChg>
      <pc:sldChg chg="addSp delSp modSp mod">
        <pc:chgData name="Neemias Informatica Lima" userId="b77af7bd85500281" providerId="LiveId" clId="{D67CE145-C70E-4392-98EB-B4E69A88A630}" dt="2023-05-05T12:29:01.072" v="272" actId="14100"/>
        <pc:sldMkLst>
          <pc:docMk/>
          <pc:sldMk cId="3757265641" sldId="292"/>
        </pc:sldMkLst>
      </pc:sldChg>
      <pc:sldChg chg="addSp delSp modSp mod">
        <pc:chgData name="Neemias Informatica Lima" userId="b77af7bd85500281" providerId="LiveId" clId="{D67CE145-C70E-4392-98EB-B4E69A88A630}" dt="2023-05-05T12:32:40.903" v="290"/>
        <pc:sldMkLst>
          <pc:docMk/>
          <pc:sldMk cId="3114938747" sldId="293"/>
        </pc:sldMkLst>
      </pc:sldChg>
    </pc:docChg>
  </pc:docChgLst>
  <pc:docChgLst>
    <pc:chgData name="Neemias Informatica Lima" userId="b77af7bd85500281" providerId="LiveId" clId="{4CD2CD9C-24F5-4144-96B8-6F849555065D}"/>
    <pc:docChg chg="undo redo custSel modSld">
      <pc:chgData name="Neemias Informatica Lima" userId="b77af7bd85500281" providerId="LiveId" clId="{4CD2CD9C-24F5-4144-96B8-6F849555065D}" dt="2024-08-21T12:04:34.443" v="347" actId="313"/>
      <pc:docMkLst>
        <pc:docMk/>
      </pc:docMkLst>
      <pc:sldChg chg="addSp delSp modSp mod">
        <pc:chgData name="Neemias Informatica Lima" userId="b77af7bd85500281" providerId="LiveId" clId="{4CD2CD9C-24F5-4144-96B8-6F849555065D}" dt="2024-08-21T09:53:52.557" v="52" actId="1076"/>
        <pc:sldMkLst>
          <pc:docMk/>
          <pc:sldMk cId="2232331225" sldId="280"/>
        </pc:sldMkLst>
      </pc:sldChg>
      <pc:sldChg chg="addSp delSp modSp mod">
        <pc:chgData name="Neemias Informatica Lima" userId="b77af7bd85500281" providerId="LiveId" clId="{4CD2CD9C-24F5-4144-96B8-6F849555065D}" dt="2024-08-21T11:26:40.594" v="129" actId="6549"/>
        <pc:sldMkLst>
          <pc:docMk/>
          <pc:sldMk cId="2103443556" sldId="281"/>
        </pc:sldMkLst>
      </pc:sldChg>
      <pc:sldChg chg="addSp delSp modSp mod">
        <pc:chgData name="Neemias Informatica Lima" userId="b77af7bd85500281" providerId="LiveId" clId="{4CD2CD9C-24F5-4144-96B8-6F849555065D}" dt="2024-08-21T11:29:23.221" v="163" actId="6549"/>
        <pc:sldMkLst>
          <pc:docMk/>
          <pc:sldMk cId="3683219421" sldId="282"/>
        </pc:sldMkLst>
      </pc:sldChg>
      <pc:sldChg chg="addSp delSp modSp mod">
        <pc:chgData name="Neemias Informatica Lima" userId="b77af7bd85500281" providerId="LiveId" clId="{4CD2CD9C-24F5-4144-96B8-6F849555065D}" dt="2024-08-21T11:31:34.604" v="191" actId="20577"/>
        <pc:sldMkLst>
          <pc:docMk/>
          <pc:sldMk cId="3902406419" sldId="283"/>
        </pc:sldMkLst>
      </pc:sldChg>
      <pc:sldChg chg="addSp delSp modSp mod">
        <pc:chgData name="Neemias Informatica Lima" userId="b77af7bd85500281" providerId="LiveId" clId="{4CD2CD9C-24F5-4144-96B8-6F849555065D}" dt="2024-08-21T11:35:01.454" v="232" actId="313"/>
        <pc:sldMkLst>
          <pc:docMk/>
          <pc:sldMk cId="2424059023" sldId="284"/>
        </pc:sldMkLst>
      </pc:sldChg>
      <pc:sldChg chg="addSp delSp modSp mod">
        <pc:chgData name="Neemias Informatica Lima" userId="b77af7bd85500281" providerId="LiveId" clId="{4CD2CD9C-24F5-4144-96B8-6F849555065D}" dt="2024-08-21T12:00:52.496" v="322" actId="20577"/>
        <pc:sldMkLst>
          <pc:docMk/>
          <pc:sldMk cId="1959249856" sldId="286"/>
        </pc:sldMkLst>
      </pc:sldChg>
      <pc:sldChg chg="addSp delSp modSp mod">
        <pc:chgData name="Neemias Informatica Lima" userId="b77af7bd85500281" providerId="LiveId" clId="{4CD2CD9C-24F5-4144-96B8-6F849555065D}" dt="2024-08-21T12:04:20.383" v="346" actId="20577"/>
        <pc:sldMkLst>
          <pc:docMk/>
          <pc:sldMk cId="2857006406" sldId="287"/>
        </pc:sldMkLst>
      </pc:sldChg>
      <pc:sldChg chg="addSp delSp modSp mod">
        <pc:chgData name="Neemias Informatica Lima" userId="b77af7bd85500281" providerId="LiveId" clId="{4CD2CD9C-24F5-4144-96B8-6F849555065D}" dt="2024-08-21T11:28:47.002" v="154" actId="20577"/>
        <pc:sldMkLst>
          <pc:docMk/>
          <pc:sldMk cId="2630436816" sldId="288"/>
        </pc:sldMkLst>
      </pc:sldChg>
      <pc:sldChg chg="addSp delSp modSp mod">
        <pc:chgData name="Neemias Informatica Lima" userId="b77af7bd85500281" providerId="LiveId" clId="{4CD2CD9C-24F5-4144-96B8-6F849555065D}" dt="2024-08-21T11:33:22.644" v="196"/>
        <pc:sldMkLst>
          <pc:docMk/>
          <pc:sldMk cId="3032827026" sldId="289"/>
        </pc:sldMkLst>
      </pc:sldChg>
      <pc:sldChg chg="addSp delSp modSp mod">
        <pc:chgData name="Neemias Informatica Lima" userId="b77af7bd85500281" providerId="LiveId" clId="{4CD2CD9C-24F5-4144-96B8-6F849555065D}" dt="2024-08-21T12:04:34.443" v="347" actId="313"/>
        <pc:sldMkLst>
          <pc:docMk/>
          <pc:sldMk cId="3757265641" sldId="292"/>
        </pc:sldMkLst>
      </pc:sldChg>
      <pc:sldChg chg="addSp delSp modSp mod">
        <pc:chgData name="Neemias Informatica Lima" userId="b77af7bd85500281" providerId="LiveId" clId="{4CD2CD9C-24F5-4144-96B8-6F849555065D}" dt="2024-08-21T12:03:51.470" v="333"/>
        <pc:sldMkLst>
          <pc:docMk/>
          <pc:sldMk cId="3114938747" sldId="293"/>
        </pc:sldMkLst>
      </pc:sldChg>
    </pc:docChg>
  </pc:docChgLst>
  <pc:docChgLst>
    <pc:chgData name="Neemias Informatica Lima" userId="b77af7bd85500281" providerId="LiveId" clId="{16213AEF-5566-48D8-AF15-94866D1F301A}"/>
    <pc:docChg chg="undo redo custSel modSld">
      <pc:chgData name="Neemias Informatica Lima" userId="b77af7bd85500281" providerId="LiveId" clId="{16213AEF-5566-48D8-AF15-94866D1F301A}" dt="2023-11-07T20:36:29.759" v="344"/>
      <pc:docMkLst>
        <pc:docMk/>
      </pc:docMkLst>
      <pc:sldChg chg="addSp delSp modSp mod">
        <pc:chgData name="Neemias Informatica Lima" userId="b77af7bd85500281" providerId="LiveId" clId="{16213AEF-5566-48D8-AF15-94866D1F301A}" dt="2023-11-07T20:36:29.759" v="344"/>
        <pc:sldMkLst>
          <pc:docMk/>
          <pc:sldMk cId="2232331225" sldId="280"/>
        </pc:sldMkLst>
      </pc:sldChg>
      <pc:sldChg chg="addSp delSp modSp mod">
        <pc:chgData name="Neemias Informatica Lima" userId="b77af7bd85500281" providerId="LiveId" clId="{16213AEF-5566-48D8-AF15-94866D1F301A}" dt="2023-11-07T20:24:21.435" v="142" actId="20577"/>
        <pc:sldMkLst>
          <pc:docMk/>
          <pc:sldMk cId="2103443556" sldId="281"/>
        </pc:sldMkLst>
      </pc:sldChg>
      <pc:sldChg chg="addSp delSp modSp mod">
        <pc:chgData name="Neemias Informatica Lima" userId="b77af7bd85500281" providerId="LiveId" clId="{16213AEF-5566-48D8-AF15-94866D1F301A}" dt="2023-11-07T20:35:19.125" v="341" actId="20577"/>
        <pc:sldMkLst>
          <pc:docMk/>
          <pc:sldMk cId="3683219421" sldId="282"/>
        </pc:sldMkLst>
      </pc:sldChg>
      <pc:sldChg chg="addSp delSp modSp mod">
        <pc:chgData name="Neemias Informatica Lima" userId="b77af7bd85500281" providerId="LiveId" clId="{16213AEF-5566-48D8-AF15-94866D1F301A}" dt="2023-11-07T20:26:59.041" v="187" actId="6549"/>
        <pc:sldMkLst>
          <pc:docMk/>
          <pc:sldMk cId="3902406419" sldId="283"/>
        </pc:sldMkLst>
      </pc:sldChg>
      <pc:sldChg chg="addSp delSp modSp mod">
        <pc:chgData name="Neemias Informatica Lima" userId="b77af7bd85500281" providerId="LiveId" clId="{16213AEF-5566-48D8-AF15-94866D1F301A}" dt="2023-11-07T20:29:13.335" v="223" actId="6549"/>
        <pc:sldMkLst>
          <pc:docMk/>
          <pc:sldMk cId="2424059023" sldId="284"/>
        </pc:sldMkLst>
      </pc:sldChg>
      <pc:sldChg chg="addSp delSp modSp mod">
        <pc:chgData name="Neemias Informatica Lima" userId="b77af7bd85500281" providerId="LiveId" clId="{16213AEF-5566-48D8-AF15-94866D1F301A}" dt="2023-11-07T20:31:19.475" v="267" actId="20577"/>
        <pc:sldMkLst>
          <pc:docMk/>
          <pc:sldMk cId="2241968852" sldId="285"/>
        </pc:sldMkLst>
      </pc:sldChg>
      <pc:sldChg chg="addSp delSp modSp mod">
        <pc:chgData name="Neemias Informatica Lima" userId="b77af7bd85500281" providerId="LiveId" clId="{16213AEF-5566-48D8-AF15-94866D1F301A}" dt="2023-11-07T20:33:08.919" v="301" actId="20577"/>
        <pc:sldMkLst>
          <pc:docMk/>
          <pc:sldMk cId="1959249856" sldId="286"/>
        </pc:sldMkLst>
      </pc:sldChg>
      <pc:sldChg chg="addSp delSp modSp mod">
        <pc:chgData name="Neemias Informatica Lima" userId="b77af7bd85500281" providerId="LiveId" clId="{16213AEF-5566-48D8-AF15-94866D1F301A}" dt="2023-11-07T20:34:25.504" v="328" actId="20577"/>
        <pc:sldMkLst>
          <pc:docMk/>
          <pc:sldMk cId="2857006406" sldId="287"/>
        </pc:sldMkLst>
      </pc:sldChg>
      <pc:sldChg chg="addSp delSp modSp mod">
        <pc:chgData name="Neemias Informatica Lima" userId="b77af7bd85500281" providerId="LiveId" clId="{16213AEF-5566-48D8-AF15-94866D1F301A}" dt="2023-11-07T20:25:38.161" v="165" actId="20577"/>
        <pc:sldMkLst>
          <pc:docMk/>
          <pc:sldMk cId="2630436816" sldId="288"/>
        </pc:sldMkLst>
      </pc:sldChg>
      <pc:sldChg chg="addSp delSp modSp mod">
        <pc:chgData name="Neemias Informatica Lima" userId="b77af7bd85500281" providerId="LiveId" clId="{16213AEF-5566-48D8-AF15-94866D1F301A}" dt="2023-11-07T20:28:30.223" v="207" actId="6549"/>
        <pc:sldMkLst>
          <pc:docMk/>
          <pc:sldMk cId="3032827026" sldId="289"/>
        </pc:sldMkLst>
      </pc:sldChg>
      <pc:sldChg chg="addSp delSp modSp mod">
        <pc:chgData name="Neemias Informatica Lima" userId="b77af7bd85500281" providerId="LiveId" clId="{16213AEF-5566-48D8-AF15-94866D1F301A}" dt="2023-11-07T20:30:33.398" v="243" actId="6549"/>
        <pc:sldMkLst>
          <pc:docMk/>
          <pc:sldMk cId="3772032319" sldId="290"/>
        </pc:sldMkLst>
      </pc:sldChg>
      <pc:sldChg chg="addSp delSp modSp mod">
        <pc:chgData name="Neemias Informatica Lima" userId="b77af7bd85500281" providerId="LiveId" clId="{16213AEF-5566-48D8-AF15-94866D1F301A}" dt="2023-11-07T20:32:10.873" v="280" actId="313"/>
        <pc:sldMkLst>
          <pc:docMk/>
          <pc:sldMk cId="1768216317" sldId="291"/>
        </pc:sldMkLst>
      </pc:sldChg>
      <pc:sldChg chg="addSp delSp modSp mod">
        <pc:chgData name="Neemias Informatica Lima" userId="b77af7bd85500281" providerId="LiveId" clId="{16213AEF-5566-48D8-AF15-94866D1F301A}" dt="2023-11-07T20:35:48.961" v="343" actId="20577"/>
        <pc:sldMkLst>
          <pc:docMk/>
          <pc:sldMk cId="3757265641" sldId="292"/>
        </pc:sldMkLst>
      </pc:sldChg>
      <pc:sldChg chg="addSp delSp modSp mod">
        <pc:chgData name="Neemias Informatica Lima" userId="b77af7bd85500281" providerId="LiveId" clId="{16213AEF-5566-48D8-AF15-94866D1F301A}" dt="2023-11-07T20:34:56.105" v="334" actId="6549"/>
        <pc:sldMkLst>
          <pc:docMk/>
          <pc:sldMk cId="3114938747" sldId="293"/>
        </pc:sldMkLst>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1. Leia Gênesis 2:9-17. Qual foi o primeiro mandamento (uma proibição) que Deus deu à humanidade, e por que ele era tão importante?</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Quais conhecimentos devem ser evitados? Foi sábia a proibição divina no Éden?</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2. Daniel 2:31-35 apresenta uma visão panorâmica da história do mundo até o fim. Que verdades aprendemos com essa profecia extraordinária?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Leia Mateus 24:6,7. Apesar dessas advertências de Jesus, como podemos ser confortados por saber que Ele já nos falou sobre esses sinais?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3. Leia Daniel 7:1-3. Essa cena contém bastante movimento e mostra bestas que subiam do mar. Que lições tiramos dessas imagens?</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Como Romanos 3:10-19 ajuda a explicar 0 mundo? Como especialmente 0 versículo 19 mostra por que precisamos desesperadamente do evangelho em nossa vida?</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4. Tendo em mente a ideia apresentada acima, leia Apocalipse 12:15,16; 13:1,11. Observe a justaposição entre água e terra. Como esses símbolos são usados e como nos ajudam a compreender a profecia?</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Com base no que vimos sobre </a:t>
          </a:r>
          <a:r>
            <a:rPr lang="pt-BR"/>
            <a:t>0 simbolismo </a:t>
          </a:r>
          <a:r>
            <a:rPr lang="pt-BR" dirty="0"/>
            <a:t>de terra e mar, 0 que isso diz sobre a fundação dos Estados Unidos?</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3D578D-3B6A-4E7B-9DA3-09C98CA2A2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4EB089-30E7-42CF-8A91-613745816E80}">
      <dgm:prSet/>
      <dgm:spPr/>
      <dgm:t>
        <a:bodyPr/>
        <a:lstStyle/>
        <a:p>
          <a:r>
            <a:rPr lang="pt-BR" dirty="0"/>
            <a:t>5. Leia Apocalipse 10:1-11, que descreve 0 nascimento do movimento remanescente. Procure os elementos que estudamos, como nações, terra e mar. Quais são as principais ideias apresentadas nesse texto?</a:t>
          </a:r>
          <a:endParaRPr lang="en-US" dirty="0"/>
        </a:p>
      </dgm:t>
    </dgm:pt>
    <dgm:pt modelId="{5E9EC573-15C2-4D2C-9096-5B48B87D6F9C}" type="parTrans" cxnId="{1E1C2FAE-8D19-413E-BA95-214A10B12CA9}">
      <dgm:prSet/>
      <dgm:spPr/>
      <dgm:t>
        <a:bodyPr/>
        <a:lstStyle/>
        <a:p>
          <a:endParaRPr lang="en-US"/>
        </a:p>
      </dgm:t>
    </dgm:pt>
    <dgm:pt modelId="{610C420A-029E-4713-BF45-1D28854170FF}" type="sibTrans" cxnId="{1E1C2FAE-8D19-413E-BA95-214A10B12CA9}">
      <dgm:prSet/>
      <dgm:spPr/>
      <dgm:t>
        <a:bodyPr/>
        <a:lstStyle/>
        <a:p>
          <a:endParaRPr lang="en-US"/>
        </a:p>
      </dgm:t>
    </dgm:pt>
    <dgm:pt modelId="{EAFDCE5A-CAFE-41BE-B528-80861DE94C5D}">
      <dgm:prSet/>
      <dgm:spPr/>
      <dgm:t>
        <a:bodyPr/>
        <a:lstStyle/>
        <a:p>
          <a:r>
            <a:rPr lang="pt-BR" dirty="0"/>
            <a:t>Observe a exatidão com que as profecias de Daniel 2 e 7 previram 0 surgimento e a queda de grandes impérios. Por que essa precisão, com séculos de antecedência, nos ajuda a confiar no que elas prometem a respeito do reino final e eterno?</a:t>
          </a:r>
          <a:endParaRPr lang="en-US" dirty="0"/>
        </a:p>
      </dgm:t>
    </dgm:pt>
    <dgm:pt modelId="{282DA8DC-1093-45A3-BB80-EE65936FA6C5}" type="parTrans" cxnId="{406732B9-3EDB-4F55-81FE-B857851CD408}">
      <dgm:prSet/>
      <dgm:spPr/>
      <dgm:t>
        <a:bodyPr/>
        <a:lstStyle/>
        <a:p>
          <a:endParaRPr lang="en-US"/>
        </a:p>
      </dgm:t>
    </dgm:pt>
    <dgm:pt modelId="{B2CFF356-3D42-4AAE-B9F8-3E0597E36CF5}" type="sibTrans" cxnId="{406732B9-3EDB-4F55-81FE-B857851CD408}">
      <dgm:prSet/>
      <dgm:spPr/>
      <dgm:t>
        <a:bodyPr/>
        <a:lstStyle/>
        <a:p>
          <a:endParaRPr lang="en-US"/>
        </a:p>
      </dgm:t>
    </dgm:pt>
    <dgm:pt modelId="{15485126-CA20-45DA-9B23-A5AE22C74B02}" type="pres">
      <dgm:prSet presAssocID="{FD3D578D-3B6A-4E7B-9DA3-09C98CA2A21C}" presName="hierChild1" presStyleCnt="0">
        <dgm:presLayoutVars>
          <dgm:chPref val="1"/>
          <dgm:dir/>
          <dgm:animOne val="branch"/>
          <dgm:animLvl val="lvl"/>
          <dgm:resizeHandles/>
        </dgm:presLayoutVars>
      </dgm:prSet>
      <dgm:spPr/>
    </dgm:pt>
    <dgm:pt modelId="{FBBC20F5-B61D-4649-9E17-6D27566B62EB}" type="pres">
      <dgm:prSet presAssocID="{684EB089-30E7-42CF-8A91-613745816E80}" presName="hierRoot1" presStyleCnt="0"/>
      <dgm:spPr/>
    </dgm:pt>
    <dgm:pt modelId="{C4528A6D-38F1-4092-B291-CE234608A167}" type="pres">
      <dgm:prSet presAssocID="{684EB089-30E7-42CF-8A91-613745816E80}" presName="composite" presStyleCnt="0"/>
      <dgm:spPr/>
    </dgm:pt>
    <dgm:pt modelId="{7654AA5E-85D0-477F-AB6D-9D5D60FED3D3}" type="pres">
      <dgm:prSet presAssocID="{684EB089-30E7-42CF-8A91-613745816E80}" presName="background" presStyleLbl="node0" presStyleIdx="0" presStyleCnt="2"/>
      <dgm:spPr/>
    </dgm:pt>
    <dgm:pt modelId="{7346ABEC-DCA4-4662-8EAE-D69D2857AB64}" type="pres">
      <dgm:prSet presAssocID="{684EB089-30E7-42CF-8A91-613745816E80}" presName="text" presStyleLbl="fgAcc0" presStyleIdx="0" presStyleCnt="2">
        <dgm:presLayoutVars>
          <dgm:chPref val="3"/>
        </dgm:presLayoutVars>
      </dgm:prSet>
      <dgm:spPr/>
    </dgm:pt>
    <dgm:pt modelId="{DCCE7A5D-91BD-4EE6-805B-C778BFA8A3EA}" type="pres">
      <dgm:prSet presAssocID="{684EB089-30E7-42CF-8A91-613745816E80}" presName="hierChild2" presStyleCnt="0"/>
      <dgm:spPr/>
    </dgm:pt>
    <dgm:pt modelId="{1C19B02D-EC2D-49CA-9BBD-988F7C21AC42}" type="pres">
      <dgm:prSet presAssocID="{EAFDCE5A-CAFE-41BE-B528-80861DE94C5D}" presName="hierRoot1" presStyleCnt="0"/>
      <dgm:spPr/>
    </dgm:pt>
    <dgm:pt modelId="{A257F57E-6D45-41DB-A8CD-8C9E020136FA}" type="pres">
      <dgm:prSet presAssocID="{EAFDCE5A-CAFE-41BE-B528-80861DE94C5D}" presName="composite" presStyleCnt="0"/>
      <dgm:spPr/>
    </dgm:pt>
    <dgm:pt modelId="{96E74739-F242-442F-8EB3-721A8F78A3EB}" type="pres">
      <dgm:prSet presAssocID="{EAFDCE5A-CAFE-41BE-B528-80861DE94C5D}" presName="background" presStyleLbl="node0" presStyleIdx="1" presStyleCnt="2"/>
      <dgm:spPr/>
    </dgm:pt>
    <dgm:pt modelId="{507E6AFF-9D98-48D4-AC41-4432A4C45EA8}" type="pres">
      <dgm:prSet presAssocID="{EAFDCE5A-CAFE-41BE-B528-80861DE94C5D}" presName="text" presStyleLbl="fgAcc0" presStyleIdx="1" presStyleCnt="2">
        <dgm:presLayoutVars>
          <dgm:chPref val="3"/>
        </dgm:presLayoutVars>
      </dgm:prSet>
      <dgm:spPr/>
    </dgm:pt>
    <dgm:pt modelId="{89F2E4BD-490E-4BF6-9FD1-FF1279BA3D9C}" type="pres">
      <dgm:prSet presAssocID="{EAFDCE5A-CAFE-41BE-B528-80861DE94C5D}" presName="hierChild2" presStyleCnt="0"/>
      <dgm:spPr/>
    </dgm:pt>
  </dgm:ptLst>
  <dgm:cxnLst>
    <dgm:cxn modelId="{F02BDF30-B577-46E8-AB7A-70F063FF75F3}" type="presOf" srcId="{FD3D578D-3B6A-4E7B-9DA3-09C98CA2A21C}" destId="{15485126-CA20-45DA-9B23-A5AE22C74B02}" srcOrd="0" destOrd="0" presId="urn:microsoft.com/office/officeart/2005/8/layout/hierarchy1"/>
    <dgm:cxn modelId="{1E1C2FAE-8D19-413E-BA95-214A10B12CA9}" srcId="{FD3D578D-3B6A-4E7B-9DA3-09C98CA2A21C}" destId="{684EB089-30E7-42CF-8A91-613745816E80}" srcOrd="0" destOrd="0" parTransId="{5E9EC573-15C2-4D2C-9096-5B48B87D6F9C}" sibTransId="{610C420A-029E-4713-BF45-1D28854170FF}"/>
    <dgm:cxn modelId="{406732B9-3EDB-4F55-81FE-B857851CD408}" srcId="{FD3D578D-3B6A-4E7B-9DA3-09C98CA2A21C}" destId="{EAFDCE5A-CAFE-41BE-B528-80861DE94C5D}" srcOrd="1" destOrd="0" parTransId="{282DA8DC-1093-45A3-BB80-EE65936FA6C5}" sibTransId="{B2CFF356-3D42-4AAE-B9F8-3E0597E36CF5}"/>
    <dgm:cxn modelId="{BBFE48CB-B641-4F7C-87D7-F9478AF71861}" type="presOf" srcId="{684EB089-30E7-42CF-8A91-613745816E80}" destId="{7346ABEC-DCA4-4662-8EAE-D69D2857AB64}" srcOrd="0" destOrd="0" presId="urn:microsoft.com/office/officeart/2005/8/layout/hierarchy1"/>
    <dgm:cxn modelId="{A94B77D7-CA4A-4891-9180-0962183821B4}" type="presOf" srcId="{EAFDCE5A-CAFE-41BE-B528-80861DE94C5D}" destId="{507E6AFF-9D98-48D4-AC41-4432A4C45EA8}" srcOrd="0" destOrd="0" presId="urn:microsoft.com/office/officeart/2005/8/layout/hierarchy1"/>
    <dgm:cxn modelId="{8CD44FFF-D7B1-499F-8A88-E776985F3255}" type="presParOf" srcId="{15485126-CA20-45DA-9B23-A5AE22C74B02}" destId="{FBBC20F5-B61D-4649-9E17-6D27566B62EB}" srcOrd="0" destOrd="0" presId="urn:microsoft.com/office/officeart/2005/8/layout/hierarchy1"/>
    <dgm:cxn modelId="{71718B5A-34E9-4576-8A3D-581344D03DC9}" type="presParOf" srcId="{FBBC20F5-B61D-4649-9E17-6D27566B62EB}" destId="{C4528A6D-38F1-4092-B291-CE234608A167}" srcOrd="0" destOrd="0" presId="urn:microsoft.com/office/officeart/2005/8/layout/hierarchy1"/>
    <dgm:cxn modelId="{38E8F25F-8B55-44A2-89E9-EC82555C70E9}" type="presParOf" srcId="{C4528A6D-38F1-4092-B291-CE234608A167}" destId="{7654AA5E-85D0-477F-AB6D-9D5D60FED3D3}" srcOrd="0" destOrd="0" presId="urn:microsoft.com/office/officeart/2005/8/layout/hierarchy1"/>
    <dgm:cxn modelId="{11C4E8A9-68EB-4376-A751-4F1F89F57178}" type="presParOf" srcId="{C4528A6D-38F1-4092-B291-CE234608A167}" destId="{7346ABEC-DCA4-4662-8EAE-D69D2857AB64}" srcOrd="1" destOrd="0" presId="urn:microsoft.com/office/officeart/2005/8/layout/hierarchy1"/>
    <dgm:cxn modelId="{FBEB0AC9-19ED-4D5E-8995-996C9D79B0F2}" type="presParOf" srcId="{FBBC20F5-B61D-4649-9E17-6D27566B62EB}" destId="{DCCE7A5D-91BD-4EE6-805B-C778BFA8A3EA}" srcOrd="1" destOrd="0" presId="urn:microsoft.com/office/officeart/2005/8/layout/hierarchy1"/>
    <dgm:cxn modelId="{70675AA4-85C0-4C3D-84E8-9A631C8AB131}" type="presParOf" srcId="{15485126-CA20-45DA-9B23-A5AE22C74B02}" destId="{1C19B02D-EC2D-49CA-9BBD-988F7C21AC42}" srcOrd="1" destOrd="0" presId="urn:microsoft.com/office/officeart/2005/8/layout/hierarchy1"/>
    <dgm:cxn modelId="{133B213C-6A6E-43B0-B7FE-CC82F70836D1}" type="presParOf" srcId="{1C19B02D-EC2D-49CA-9BBD-988F7C21AC42}" destId="{A257F57E-6D45-41DB-A8CD-8C9E020136FA}" srcOrd="0" destOrd="0" presId="urn:microsoft.com/office/officeart/2005/8/layout/hierarchy1"/>
    <dgm:cxn modelId="{3C3D1706-0D53-4461-8726-983B3280435F}" type="presParOf" srcId="{A257F57E-6D45-41DB-A8CD-8C9E020136FA}" destId="{96E74739-F242-442F-8EB3-721A8F78A3EB}" srcOrd="0" destOrd="0" presId="urn:microsoft.com/office/officeart/2005/8/layout/hierarchy1"/>
    <dgm:cxn modelId="{6F3C4457-9B44-4F07-8B7A-3EA2BF5404E6}" type="presParOf" srcId="{A257F57E-6D45-41DB-A8CD-8C9E020136FA}" destId="{507E6AFF-9D98-48D4-AC41-4432A4C45EA8}" srcOrd="1" destOrd="0" presId="urn:microsoft.com/office/officeart/2005/8/layout/hierarchy1"/>
    <dgm:cxn modelId="{9C502D23-CFC1-4534-8127-F2416017F7A9}" type="presParOf" srcId="{1C19B02D-EC2D-49CA-9BBD-988F7C21AC42}" destId="{89F2E4BD-490E-4BF6-9FD1-FF1279BA3D9C}"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1. Leia Gênesis 2:9-17. Qual foi o primeiro mandamento (uma proibição) que Deus deu à humanidade, e por que ele era tão importante?</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Quais conhecimentos devem ser evitados? Foi sábia a proibição divina no Éden?</a:t>
          </a:r>
          <a:endParaRPr lang="en-US" sz="2200" kern="1200" dirty="0"/>
        </a:p>
      </dsp:txBody>
      <dsp:txXfrm>
        <a:off x="4716726" y="918894"/>
        <a:ext cx="3358396" cy="20852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2. Daniel 2:31-35 apresenta uma visão panorâmica da história do mundo até o fim. Que verdades aprendemos com essa profecia extraordinária?</a:t>
          </a:r>
          <a:endParaRPr lang="en-US" sz="22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kern="1200" dirty="0"/>
            <a:t>Leia Mateus 24:6,7. Apesar dessas advertências de Jesus, como podemos ser confortados por saber que Ele já nos falou sobre esses sinais?</a:t>
          </a:r>
          <a:endParaRPr lang="en-US" sz="2200" kern="1200" dirty="0"/>
        </a:p>
      </dsp:txBody>
      <dsp:txXfrm>
        <a:off x="4716726" y="918894"/>
        <a:ext cx="3358396" cy="20852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3. Leia Daniel 7:1-3. Essa cena contém bastante movimento e mostra bestas que subiam do mar. Que lições tiramos dessas imagens?</a:t>
          </a:r>
          <a:endParaRPr lang="en-US" sz="20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BR" sz="2000" kern="1200" dirty="0"/>
            <a:t>Como Romanos 3:10-19 ajuda a explicar 0 mundo? Como especialmente 0 versículo 19 mostra por que precisamos desesperadamente do evangelho em nossa vida?</a:t>
          </a:r>
          <a:endParaRPr lang="en-US" sz="2000" kern="1200" dirty="0"/>
        </a:p>
      </dsp:txBody>
      <dsp:txXfrm>
        <a:off x="4716726" y="918894"/>
        <a:ext cx="3358396" cy="2085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4. Tendo em mente a ideia apresentada acima, leia Apocalipse 12:15,16; 13:1,11. Observe a justaposição entre água e terra. Como esses símbolos são usados e como nos ajudam a compreender a profecia?</a:t>
          </a:r>
          <a:endParaRPr lang="en-US" sz="18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t-BR" sz="1800" kern="1200" dirty="0"/>
            <a:t>Com base no que vimos sobre </a:t>
          </a:r>
          <a:r>
            <a:rPr lang="pt-BR" sz="1800" kern="1200"/>
            <a:t>0 simbolismo </a:t>
          </a:r>
          <a:r>
            <a:rPr lang="pt-BR" sz="1800" kern="1200" dirty="0"/>
            <a:t>de terra e mar, 0 que isso diz sobre a fundação dos Estados Unidos?</a:t>
          </a:r>
          <a:endParaRPr lang="en-US" sz="1800" kern="1200" dirty="0"/>
        </a:p>
      </dsp:txBody>
      <dsp:txXfrm>
        <a:off x="4716726" y="918894"/>
        <a:ext cx="3358396" cy="20852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4AA5E-85D0-477F-AB6D-9D5D60FED3D3}">
      <dsp:nvSpPr>
        <dsp:cNvPr id="0" name=""/>
        <dsp:cNvSpPr/>
      </dsp:nvSpPr>
      <dsp:spPr>
        <a:xfrm>
          <a:off x="993"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6ABEC-DCA4-4662-8EAE-D69D2857AB64}">
      <dsp:nvSpPr>
        <dsp:cNvPr id="0" name=""/>
        <dsp:cNvSpPr/>
      </dsp:nvSpPr>
      <dsp:spPr>
        <a:xfrm>
          <a:off x="388565"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5. Leia Apocalipse 10:1-11, que descreve 0 nascimento do movimento remanescente. Procure os elementos que estudamos, como nações, terra e mar. Quais são as principais ideias apresentadas nesse texto?</a:t>
          </a:r>
          <a:endParaRPr lang="en-US" sz="1700" kern="1200" dirty="0"/>
        </a:p>
      </dsp:txBody>
      <dsp:txXfrm>
        <a:off x="453439" y="918894"/>
        <a:ext cx="3358396" cy="2085223"/>
      </dsp:txXfrm>
    </dsp:sp>
    <dsp:sp modelId="{96E74739-F242-442F-8EB3-721A8F78A3EB}">
      <dsp:nvSpPr>
        <dsp:cNvPr id="0" name=""/>
        <dsp:cNvSpPr/>
      </dsp:nvSpPr>
      <dsp:spPr>
        <a:xfrm>
          <a:off x="4264281" y="485827"/>
          <a:ext cx="3488144" cy="221497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E6AFF-9D98-48D4-AC41-4432A4C45EA8}">
      <dsp:nvSpPr>
        <dsp:cNvPr id="0" name=""/>
        <dsp:cNvSpPr/>
      </dsp:nvSpPr>
      <dsp:spPr>
        <a:xfrm>
          <a:off x="4651852" y="854020"/>
          <a:ext cx="3488144" cy="221497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pt-BR" sz="1700" kern="1200" dirty="0"/>
            <a:t>Observe a exatidão com que as profecias de Daniel 2 e 7 previram 0 surgimento e a queda de grandes impérios. Por que essa precisão, com séculos de antecedência, nos ajuda a confiar no que elas prometem a respeito do reino final e eterno?</a:t>
          </a:r>
          <a:endParaRPr lang="en-US" sz="1700" kern="1200" dirty="0"/>
        </a:p>
      </dsp:txBody>
      <dsp:txXfrm>
        <a:off x="4716726" y="918894"/>
        <a:ext cx="3358396" cy="20852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08/02/2025</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08/02/2025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9</a:t>
            </a:fld>
            <a:endParaRPr lang="pt-BR"/>
          </a:p>
        </p:txBody>
      </p:sp>
    </p:spTree>
    <p:extLst>
      <p:ext uri="{BB962C8B-B14F-4D97-AF65-F5344CB8AC3E}">
        <p14:creationId xmlns:p14="http://schemas.microsoft.com/office/powerpoint/2010/main" val="1306649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2/8/2025</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2/8/2025</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10" Type="http://schemas.microsoft.com/office/2007/relationships/hdphoto" Target="../media/hdphoto1.wdp"/><Relationship Id="rId4" Type="http://schemas.openxmlformats.org/officeDocument/2006/relationships/diagramData" Target="../diagrams/data5.xml"/><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microsoft.com/office/2007/relationships/hdphoto" Target="../media/hdphoto1.wdp"/><Relationship Id="rId4" Type="http://schemas.openxmlformats.org/officeDocument/2006/relationships/diagramData" Target="../diagrams/data3.xml"/><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QuickStyle" Target="../diagrams/quickStyle4.xml"/><Relationship Id="rId5" Type="http://schemas.openxmlformats.org/officeDocument/2006/relationships/diagramLayout" Target="../diagrams/layout4.xml"/><Relationship Id="rId10" Type="http://schemas.microsoft.com/office/2007/relationships/hdphoto" Target="../media/hdphoto1.wdp"/><Relationship Id="rId4" Type="http://schemas.openxmlformats.org/officeDocument/2006/relationships/diagramData" Target="../diagrams/data4.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As nações - parte 2</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05</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“Aquietem-se e saibam que Eu sou Deus; sou exaltado entre as nações, sou exaltado na Terra” (</a:t>
            </a:r>
            <a:r>
              <a:rPr lang="pt-BR" altLang="pt-BR" sz="1200" i="1" dirty="0" err="1">
                <a:latin typeface="Arial Black" panose="020B0A04020102020204" pitchFamily="34" charset="0"/>
                <a:cs typeface="Arial" panose="020B0604020202020204" pitchFamily="34" charset="0"/>
              </a:rPr>
              <a:t>Sl</a:t>
            </a:r>
            <a:r>
              <a:rPr lang="pt-BR" altLang="pt-BR" sz="1200" i="1" dirty="0">
                <a:latin typeface="Arial Black" panose="020B0A04020102020204" pitchFamily="34" charset="0"/>
                <a:cs typeface="Arial" panose="020B0604020202020204" pitchFamily="34" charset="0"/>
              </a:rPr>
              <a:t> 46:10).</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05</a:t>
            </a:r>
          </a:p>
        </p:txBody>
      </p:sp>
      <p:sp>
        <p:nvSpPr>
          <p:cNvPr id="16" name="Retângulo 15"/>
          <p:cNvSpPr>
            <a:spLocks noChangeArrowheads="1"/>
          </p:cNvSpPr>
          <p:nvPr/>
        </p:nvSpPr>
        <p:spPr bwMode="auto">
          <a:xfrm>
            <a:off x="1396334" y="4410017"/>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pt-BR" altLang="pt-BR" sz="1200" dirty="0" err="1">
                <a:latin typeface="Arial Black" panose="020B0A04020102020204" pitchFamily="34" charset="0"/>
                <a:cs typeface="Arial" panose="020B0604020202020204" pitchFamily="34" charset="0"/>
              </a:rPr>
              <a:t>Gn</a:t>
            </a:r>
            <a:r>
              <a:rPr lang="pt-BR" altLang="pt-BR" sz="1200" dirty="0">
                <a:latin typeface="Arial Black" panose="020B0A04020102020204" pitchFamily="34" charset="0"/>
                <a:cs typeface="Arial" panose="020B0604020202020204" pitchFamily="34" charset="0"/>
              </a:rPr>
              <a:t> 2:9-17; </a:t>
            </a:r>
            <a:r>
              <a:rPr lang="pt-BR" altLang="pt-BR" sz="1200" dirty="0" err="1">
                <a:latin typeface="Arial Black" panose="020B0A04020102020204" pitchFamily="34" charset="0"/>
                <a:cs typeface="Arial" panose="020B0604020202020204" pitchFamily="34" charset="0"/>
              </a:rPr>
              <a:t>Dn</a:t>
            </a:r>
            <a:r>
              <a:rPr lang="pt-BR" altLang="pt-BR" sz="1200" dirty="0">
                <a:latin typeface="Arial Black" panose="020B0A04020102020204" pitchFamily="34" charset="0"/>
                <a:cs typeface="Arial" panose="020B0604020202020204" pitchFamily="34" charset="0"/>
              </a:rPr>
              <a:t> 2:31-35; </a:t>
            </a:r>
            <a:r>
              <a:rPr lang="pt-BR" altLang="pt-BR" sz="1200" dirty="0" err="1">
                <a:latin typeface="Arial Black" panose="020B0A04020102020204" pitchFamily="34" charset="0"/>
                <a:cs typeface="Arial" panose="020B0604020202020204" pitchFamily="34" charset="0"/>
              </a:rPr>
              <a:t>Is</a:t>
            </a:r>
            <a:r>
              <a:rPr lang="pt-BR" altLang="pt-BR" sz="1200" dirty="0">
                <a:latin typeface="Arial Black" panose="020B0A04020102020204" pitchFamily="34" charset="0"/>
                <a:cs typeface="Arial" panose="020B0604020202020204" pitchFamily="34" charset="0"/>
              </a:rPr>
              <a:t> 17:12,13; </a:t>
            </a:r>
            <a:r>
              <a:rPr lang="pt-BR" altLang="pt-BR" sz="1200" dirty="0" err="1">
                <a:latin typeface="Arial Black" panose="020B0A04020102020204" pitchFamily="34" charset="0"/>
                <a:cs typeface="Arial" panose="020B0604020202020204" pitchFamily="34" charset="0"/>
              </a:rPr>
              <a:t>Dn</a:t>
            </a:r>
            <a:r>
              <a:rPr lang="pt-BR" altLang="pt-BR" sz="1200" dirty="0">
                <a:latin typeface="Arial Black" panose="020B0A04020102020204" pitchFamily="34" charset="0"/>
                <a:cs typeface="Arial" panose="020B0604020202020204" pitchFamily="34" charset="0"/>
              </a:rPr>
              <a:t> 7:1-3; </a:t>
            </a:r>
            <a:r>
              <a:rPr lang="pt-BR" altLang="pt-BR" sz="1200" dirty="0" err="1">
                <a:latin typeface="Arial Black" panose="020B0A04020102020204" pitchFamily="34" charset="0"/>
                <a:cs typeface="Arial" panose="020B0604020202020204" pitchFamily="34" charset="0"/>
              </a:rPr>
              <a:t>Rm</a:t>
            </a:r>
            <a:r>
              <a:rPr lang="pt-BR" altLang="pt-BR" sz="1200" dirty="0">
                <a:latin typeface="Arial Black" panose="020B0A04020102020204" pitchFamily="34" charset="0"/>
                <a:cs typeface="Arial" panose="020B0604020202020204" pitchFamily="34" charset="0"/>
              </a:rPr>
              <a:t> 3:10-19; </a:t>
            </a:r>
            <a:r>
              <a:rPr lang="pt-BR" altLang="pt-BR" sz="1200" dirty="0" err="1">
                <a:latin typeface="Arial Black" panose="020B0A04020102020204" pitchFamily="34" charset="0"/>
                <a:cs typeface="Arial" panose="020B0604020202020204" pitchFamily="34" charset="0"/>
              </a:rPr>
              <a:t>Ap</a:t>
            </a:r>
            <a:r>
              <a:rPr lang="pt-BR" altLang="pt-BR" sz="1200" dirty="0">
                <a:latin typeface="Arial Black" panose="020B0A04020102020204" pitchFamily="34" charset="0"/>
                <a:cs typeface="Arial" panose="020B0604020202020204" pitchFamily="34" charset="0"/>
              </a:rPr>
              <a:t> 12:15,16; 10:1-11</a:t>
            </a:r>
          </a:p>
        </p:txBody>
      </p:sp>
      <p:pic>
        <p:nvPicPr>
          <p:cNvPr id="4" name="Imagem 3" descr="Uma imagem contendo comida&#10;&#10;Descrição gerada automaticamente">
            <a:extLst>
              <a:ext uri="{FF2B5EF4-FFF2-40B4-BE49-F238E27FC236}">
                <a16:creationId xmlns:a16="http://schemas.microsoft.com/office/drawing/2014/main" id="{A7677AF4-7F39-50A1-3737-B43577D1DACD}"/>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12396" y="17102"/>
            <a:ext cx="1514582" cy="23061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BAA68FB2-238C-4AB7-B13E-ABC4322ED510}"/>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Lst>
          </a:blip>
          <a:stretch>
            <a:fillRect/>
          </a:stretch>
        </p:blipFill>
        <p:spPr>
          <a:xfrm>
            <a:off x="2623503" y="599164"/>
            <a:ext cx="5689225" cy="2186582"/>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Entre a terra e o mar</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O dragão usa água para perseguir a mulher (a igreja). Nas profecias, a água frequentemente simboliza governos terrestres, bem como a turbulência e o caos que os acompanham. Portanto, vemos que Satanás foi capaz de usar os povos, instigados por seus líderes, para perseguir 0 povo de Deus durante grande parte da história da igreja. Poderíamos considerar essa “terra”, para onde o povo de Deus fugiu, como uma espécie de “terra prometida”? Seria por isso que a besta que subiu da terra inicialmente se parece com um cordeiro? Embora os Estados Unidos nunca tenham sido o “Novo Israel” que seus fundadores gostariam que fosse, por muito tempo essa nação tem sido uma terra de liberdade religiosa para pessoas oprimidas por suas crenças. No futuro, a besta semelhante a um cordeiro falará “como dragão”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13:11). Os Estados Unidos, que têm sido um farol de liberdade, se tornarão o perseguidor! Isso ocorre quando nações governam a si mesmas, em vez de serem governadas por Deus.</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7" name="Imagem 6" descr="Uma imagem contendo comida&#10;&#10;Descrição gerada automaticamente">
            <a:extLst>
              <a:ext uri="{FF2B5EF4-FFF2-40B4-BE49-F238E27FC236}">
                <a16:creationId xmlns:a16="http://schemas.microsoft.com/office/drawing/2014/main" id="{EBEA91AD-FBFC-06C6-AEDD-D56016C92194}"/>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4A41FF82-BD1C-7A57-E740-0FFBDC34DC5C}"/>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D0B7A1D7-9674-AA42-D5CE-68C16683FBD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D32C684-4C80-A69E-1658-C453BEA00BE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Profetize de novo</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E64DBC2C-5661-7EEF-0516-5FF58775E531}"/>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6ED512BB-1F8B-4D9E-259F-890C3457B8A1}"/>
              </a:ext>
            </a:extLst>
          </p:cNvPr>
          <p:cNvGraphicFramePr/>
          <p:nvPr>
            <p:extLst>
              <p:ext uri="{D42A27DB-BD31-4B8C-83A1-F6EECF244321}">
                <p14:modId xmlns:p14="http://schemas.microsoft.com/office/powerpoint/2010/main" val="2664066793"/>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70079012-578C-4B19-869A-2BA03B56B8D2}"/>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252368DB-702A-0619-ECC2-881340CA1DEF}"/>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03DC6278-3330-6CF9-32C0-24158A5B5574}"/>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Profetize de novo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97349"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No fim da história, o mundo será iluminado com a glória de Deus, e as mensagens de Apocalipse 14 serão levadas a todas as pessoas. Assim como a missão de Israel, nossa tarefa como igreja é pregar 0 evangelho ao mundo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24:14).</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Deus está conduzindo a história humana à sua grande conclusão: 0 fim dos impérios humanos e a entronização eterna de Cristo (</a:t>
            </a:r>
            <a:r>
              <a:rPr lang="pt-BR" altLang="pt-BR" sz="1600" dirty="0" err="1">
                <a:latin typeface="Arial Black" panose="020B0A04020102020204" pitchFamily="34" charset="0"/>
                <a:cs typeface="Arial" panose="020B0604020202020204" pitchFamily="34" charset="0"/>
              </a:rPr>
              <a:t>Dn</a:t>
            </a:r>
            <a:r>
              <a:rPr lang="pt-BR" altLang="pt-BR" sz="1600" dirty="0">
                <a:latin typeface="Arial Black" panose="020B0A04020102020204" pitchFamily="34" charset="0"/>
                <a:cs typeface="Arial" panose="020B0604020202020204" pitchFamily="34" charset="0"/>
              </a:rPr>
              <a:t> 234, 35, 44, 45)- A Bíblia deixa claro que todos os reinos deste mundo serão destruídos, e não restarão vestígios deles e de seus legados horríveis, e serão substituídos pelo reino eterno de Deus, onde pecado, sofrimento, doença, mal e morte nunca mais entrarão. 0 anjo grita “com voz forte”, assim como os três anjos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14:7, 9) e 0 outro anjo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18:2). Esse é um momento urgente na história, quando é estabelecida a obra da igreja remanescente, que diz respeito a “povos, nações, línguas e reis” (</a:t>
            </a:r>
            <a:r>
              <a:rPr lang="pt-BR" altLang="pt-BR" sz="1600" dirty="0" err="1">
                <a:latin typeface="Arial Black" panose="020B0A04020102020204" pitchFamily="34" charset="0"/>
                <a:cs typeface="Arial" panose="020B0604020202020204" pitchFamily="34" charset="0"/>
              </a:rPr>
              <a:t>Ap</a:t>
            </a:r>
            <a:r>
              <a:rPr lang="pt-BR" altLang="pt-BR" sz="1600" dirty="0">
                <a:latin typeface="Arial Black" panose="020B0A04020102020204" pitchFamily="34" charset="0"/>
                <a:cs typeface="Arial" panose="020B0604020202020204" pitchFamily="34" charset="0"/>
              </a:rPr>
              <a:t> 10:11).</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E3D32FB3-29AE-D013-427A-15F3FF20D951}"/>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A76C6E6E-F778-ADB4-ECCB-92E50E37F066}"/>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82A79276-D67C-729E-2B23-36E61644C122}"/>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9253BDA-EA79-00A7-6957-DF53C179781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272606"/>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“Apenas uma lembrança permanece: nosso Redentor conservará para sempre as marcas de Sua crucifixão. Em Sua fronte ferida, em Seu lado e em Suas mãos e pés estarão os únicos vestígios da obra cruel realizada pelo pecado. Ao contemplar Cristo em Sua glória, 0 profeta declarou: ‘Raios brilhantes saíam da Sua mão, e ali estava o esconderijo da Sua força’ (</a:t>
            </a:r>
            <a:r>
              <a:rPr lang="pt-BR" altLang="pt-BR" sz="1600" dirty="0" err="1">
                <a:latin typeface="Arial Black" panose="020B0A04020102020204" pitchFamily="34" charset="0"/>
                <a:cs typeface="Arial" panose="020B0604020202020204" pitchFamily="34" charset="0"/>
              </a:rPr>
              <a:t>Hc</a:t>
            </a:r>
            <a:r>
              <a:rPr lang="pt-BR" altLang="pt-BR" sz="1600" dirty="0">
                <a:latin typeface="Arial Black" panose="020B0A04020102020204" pitchFamily="34" charset="0"/>
                <a:cs typeface="Arial" panose="020B0604020202020204" pitchFamily="34" charset="0"/>
              </a:rPr>
              <a:t> 3:4, ARC). Suas mãos e Seu lado ferido de onde fluiu a corrente carmesim que reconciliou o ser humano com Deus - ali está a glória do Salvador, ali está ‘o esconderijo da Sua força’. Sendo ‘poderoso para salvar’ (</a:t>
            </a:r>
            <a:r>
              <a:rPr lang="pt-BR" altLang="pt-BR" sz="1600" dirty="0" err="1">
                <a:latin typeface="Arial Black" panose="020B0A04020102020204" pitchFamily="34" charset="0"/>
                <a:cs typeface="Arial" panose="020B0604020202020204" pitchFamily="34" charset="0"/>
              </a:rPr>
              <a:t>Is</a:t>
            </a:r>
            <a:r>
              <a:rPr lang="pt-BR" altLang="pt-BR" sz="1600" dirty="0">
                <a:latin typeface="Arial Black" panose="020B0A04020102020204" pitchFamily="34" charset="0"/>
                <a:cs typeface="Arial" panose="020B0604020202020204" pitchFamily="34" charset="0"/>
              </a:rPr>
              <a:t> 63:1), mediante 0 sacrifício da redenção, Ele foi forte para executar justiça sobre aqueles que desprezaram a misericórdia de Deus. E os sinais de Sua humilhação são Sua mais elevada honra. [...] Os ferimentos do Calvário proclamarão o louvor e declararão o poder de Cristo” (Ellen G. White, 0 Grande Conflito [CPB, 2021], p. 557).</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8" name="Imagem 7" descr="Uma imagem contendo comida&#10;&#10;Descrição gerada automaticamente">
            <a:extLst>
              <a:ext uri="{FF2B5EF4-FFF2-40B4-BE49-F238E27FC236}">
                <a16:creationId xmlns:a16="http://schemas.microsoft.com/office/drawing/2014/main" id="{50EBD79E-DB85-DA39-D7F1-6A2195E68F39}"/>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8B1BA2E-0CE9-6E15-3123-E527EEC9E71E}"/>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B8BD3C9F-37E0-DE25-3B68-3E463B1DD2C4}"/>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64FCF290-1EDD-6D9B-2EA7-28E321D7B3F8}"/>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No fim, as realizações e glórias terrenas serão transformadas em pó e cinzas e, por último, desaparecerão. Isso inclui as coisas que você realizou ou esteja realizando. É importante ter essa perspectiva em mente? Isso nos ajuda a estabelecer prioridades?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Estude as características da besta que sobe do mar (</a:t>
            </a:r>
            <a:r>
              <a:rPr lang="pt-BR" altLang="pt-BR" sz="1500" dirty="0" err="1">
                <a:solidFill>
                  <a:srgbClr val="C00000"/>
                </a:solidFill>
                <a:latin typeface="Arial Black" panose="020B0A04020102020204" pitchFamily="34" charset="0"/>
                <a:cs typeface="Arial" panose="020B0604020202020204" pitchFamily="34" charset="0"/>
              </a:rPr>
              <a:t>Ap</a:t>
            </a:r>
            <a:r>
              <a:rPr lang="pt-BR" altLang="pt-BR" sz="1500" dirty="0">
                <a:solidFill>
                  <a:srgbClr val="C00000"/>
                </a:solidFill>
                <a:latin typeface="Arial Black" panose="020B0A04020102020204" pitchFamily="34" charset="0"/>
                <a:cs typeface="Arial" panose="020B0604020202020204" pitchFamily="34" charset="0"/>
              </a:rPr>
              <a:t> 13:1-10). Em que aspectos ela é a consequência natural da mentalidade de Babel? Essa besta é a soma de todas as “nações”, desde Babilônia até o poder do chifre pequeno. Quais características de cada império você observa que persistiram ao longo da história? De que maneira 0 mundo ainda reflete, por exemplo, os valores de Babilônia ou de Roma?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ter o equilíbrio entre seguir 0 Senhor e obedecer às leis da nação? O que ocorre quando a obediência a um leva à desobediência ao outro?</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BABE098D-313B-A0AA-BF7B-17B861C9F79C}"/>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3FEFDA8-0593-6B04-02CE-9FF4DA1C4978}"/>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1EFC5373-2993-3317-B669-18BE2AE9B6E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FB5E170-8730-141D-ED8B-5877CFF8F4E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104669" y="914408"/>
            <a:ext cx="817594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Essa ideia é uma sugestão horrível. Jamais foi intenção de Deus que Satanás ou a humanidade pecassem. A rebelião foi uma tragédia de grandes consequências, e nossa alegria em Deus teria permanecido completa se nossos primeiros pais não tivessem desobedecido. Nesta semana, continuaremos examinando os problemas causados pela queda da humanidade e o desejo de estabelecer um governo humano em oposição ao governo divino. Essas verdades são reveladas poderosamente no livro de Daniel, que mostra que Deus estava certo quando advertiu Seu povo sobre o que aconteceria quando se afastasse Dele e escolhesse reis terrenos.</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Foi isso que os israelitas obtiveram: reis terrenos e pecadores dominando pecadores - o que nunca é uma boa combinação.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descr="Uma imagem contendo comida&#10;&#10;Descrição gerada automaticamente">
            <a:extLst>
              <a:ext uri="{FF2B5EF4-FFF2-40B4-BE49-F238E27FC236}">
                <a16:creationId xmlns:a16="http://schemas.microsoft.com/office/drawing/2014/main" id="{0150F3F5-146A-247B-4EB5-9E2EB487617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13A8E521-DD8B-D0DB-7B02-37025C978C9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primeiro mandamento</a:t>
            </a:r>
            <a:endParaRPr lang="pt-BR" sz="2000" dirty="0">
              <a:solidFill>
                <a:schemeClr val="tx1"/>
              </a:solidFill>
            </a:endParaRP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48462A2-E0EB-B32D-4DA0-36D1F11B6DB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4CAB532F-3032-1305-E4A2-4F59C9A47543}"/>
              </a:ext>
            </a:extLst>
          </p:cNvPr>
          <p:cNvGraphicFramePr/>
          <p:nvPr>
            <p:extLst>
              <p:ext uri="{D42A27DB-BD31-4B8C-83A1-F6EECF244321}">
                <p14:modId xmlns:p14="http://schemas.microsoft.com/office/powerpoint/2010/main" val="1478046699"/>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tângulo 4">
            <a:extLst>
              <a:ext uri="{FF2B5EF4-FFF2-40B4-BE49-F238E27FC236}">
                <a16:creationId xmlns:a16="http://schemas.microsoft.com/office/drawing/2014/main" id="{F2A30C9E-C76A-D75D-38F0-B8F41B1F64F0}"/>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433DB400-4550-B44D-428D-57805A6E9799}"/>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E249B4FE-FA91-7E9B-9998-1B169566BBFE}"/>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primeiro mandamento</a:t>
            </a:r>
            <a:endParaRPr lang="pt-BR" sz="2000" dirty="0">
              <a:solidFill>
                <a:schemeClr val="tx1"/>
              </a:solidFill>
            </a:endParaRPr>
          </a:p>
        </p:txBody>
      </p:sp>
      <p:sp>
        <p:nvSpPr>
          <p:cNvPr id="12" name="CaixaDeTexto 10"/>
          <p:cNvSpPr txBox="1">
            <a:spLocks noChangeArrowheads="1"/>
          </p:cNvSpPr>
          <p:nvPr/>
        </p:nvSpPr>
        <p:spPr bwMode="auto">
          <a:xfrm>
            <a:off x="24368" y="1131002"/>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•Milênios depois, quando Israel pediu um rei, o Senhor apresentou as consequências dessa escolha (como vimos na semana passada). Ele também informou que a decisão de se afastar de Seu governo direto duraria até o fim dos tempos. À medida que os reis se corrompiam, 0 povo da aliança se tornou tão mundano que Ele lhes deu ainda mais do que desejavam: um governo humano. É esclarecedor estudar 0 livro de Daniel tendo em mente esse pano de fundo: percebemos que a marcha dos impérios não é apenas uma acusação contra as “nações”, os gentios, mas também uma acusação contra as falhas de Israel, sua recusa em seguir os </a:t>
            </a:r>
            <a:r>
              <a:rPr lang="pt-BR" altLang="pt-BR" sz="1600" dirty="0" err="1">
                <a:latin typeface="Arial Black" panose="020B0A04020102020204" pitchFamily="34" charset="0"/>
                <a:cs typeface="Arial" panose="020B0604020202020204" pitchFamily="34" charset="0"/>
              </a:rPr>
              <a:t>mitswot</a:t>
            </a:r>
            <a:r>
              <a:rPr lang="pt-BR" altLang="pt-BR" sz="1600" dirty="0">
                <a:latin typeface="Arial Black" panose="020B0A04020102020204" pitchFamily="34" charset="0"/>
                <a:cs typeface="Arial" panose="020B0604020202020204" pitchFamily="34" charset="0"/>
              </a:rPr>
              <a:t> (mandamentos) de Deus. Séculos de dominação, em vez da liberdade dada no Éden, se tornariam uma nova sala de aula na qual corações dispostos poderiam testemunhar o contraste impressionante entre os reinos deste mundo e o reino de Deus.</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9" name="Imagem 8" descr="Uma imagem contendo comida&#10;&#10;Descrição gerada automaticamente">
            <a:extLst>
              <a:ext uri="{FF2B5EF4-FFF2-40B4-BE49-F238E27FC236}">
                <a16:creationId xmlns:a16="http://schemas.microsoft.com/office/drawing/2014/main" id="{B3C83730-5006-E0C7-99EE-1B7E692B7128}"/>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tângulo 3">
            <a:extLst>
              <a:ext uri="{FF2B5EF4-FFF2-40B4-BE49-F238E27FC236}">
                <a16:creationId xmlns:a16="http://schemas.microsoft.com/office/drawing/2014/main" id="{9CEFD132-A56D-7373-D322-36616FD7494F}"/>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6" name="Retângulo 5">
            <a:extLst>
              <a:ext uri="{FF2B5EF4-FFF2-40B4-BE49-F238E27FC236}">
                <a16:creationId xmlns:a16="http://schemas.microsoft.com/office/drawing/2014/main" id="{0E9781E5-481C-8B0B-72A5-868543EFDE3E}"/>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7" name="Imagem 6">
            <a:extLst>
              <a:ext uri="{FF2B5EF4-FFF2-40B4-BE49-F238E27FC236}">
                <a16:creationId xmlns:a16="http://schemas.microsoft.com/office/drawing/2014/main" id="{05761E52-FB47-0045-D683-93AA306A1F5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Daniel 2</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24A59A03-336A-6118-A02A-5CCF562F6206}"/>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4" name="CaixaDeTexto 15">
            <a:extLst>
              <a:ext uri="{FF2B5EF4-FFF2-40B4-BE49-F238E27FC236}">
                <a16:creationId xmlns:a16="http://schemas.microsoft.com/office/drawing/2014/main" id="{0F198D75-37F6-0046-1A93-BAF29A6A8139}"/>
              </a:ext>
            </a:extLst>
          </p:cNvPr>
          <p:cNvGraphicFramePr/>
          <p:nvPr>
            <p:extLst>
              <p:ext uri="{D42A27DB-BD31-4B8C-83A1-F6EECF244321}">
                <p14:modId xmlns:p14="http://schemas.microsoft.com/office/powerpoint/2010/main" val="1740575"/>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4724FCD8-8704-2870-C15B-A09A705C2B09}"/>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AB3EB6A0-11C2-8874-95AC-F9E24F7F6107}"/>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1E40BDF4-550F-ABB9-95D0-ECADA8227084}"/>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Daniel 2</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32745"/>
            <a:ext cx="819734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Muitos estudiosos das profecias observam que os metais de Daniel 2 vão do mais valioso para o menos valioso: ouro, prata, bronze, ferro e, por último, parte de ferro e parte de barro. Charles Darwin, Karl Marx e outros pensadores do século 19 tentaram nos convencer de que a humanidade está de alguma forma progredindo - evoluindo em termos biológicos e sociais. Ainda que a existência humana tenha melhorado em alguns aspectos, quando tentamos vislumbrar 0 futuro do mundo, observando como ele é governado, é muito difícil ter uma visão otimista, de paz, segurança e prosperidade.</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6" name="Retângulo 5">
            <a:extLst>
              <a:ext uri="{FF2B5EF4-FFF2-40B4-BE49-F238E27FC236}">
                <a16:creationId xmlns:a16="http://schemas.microsoft.com/office/drawing/2014/main" id="{84CD2161-8415-6275-0664-CC97FA59A4E7}"/>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7" name="Retângulo 6">
            <a:extLst>
              <a:ext uri="{FF2B5EF4-FFF2-40B4-BE49-F238E27FC236}">
                <a16:creationId xmlns:a16="http://schemas.microsoft.com/office/drawing/2014/main" id="{647F12FE-FC29-6363-EB30-D68B3F856EE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8" name="Imagem 7">
            <a:extLst>
              <a:ext uri="{FF2B5EF4-FFF2-40B4-BE49-F238E27FC236}">
                <a16:creationId xmlns:a16="http://schemas.microsoft.com/office/drawing/2014/main" id="{61A8F414-8A0D-0537-5A40-5829A688398B}"/>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pic>
        <p:nvPicPr>
          <p:cNvPr id="2" name="Imagem 1" descr="Uma imagem contendo comida&#10;&#10;Descrição gerada automaticamente">
            <a:extLst>
              <a:ext uri="{FF2B5EF4-FFF2-40B4-BE49-F238E27FC236}">
                <a16:creationId xmlns:a16="http://schemas.microsoft.com/office/drawing/2014/main" id="{F99DA9EA-72F0-C35C-F405-F460C32EA5B2}"/>
              </a:ext>
            </a:extLst>
          </p:cNvPr>
          <p:cNvPicPr>
            <a:picLocks noChangeAspect="1"/>
          </p:cNvPicPr>
          <p:nvPr/>
        </p:nvPicPr>
        <p:blipFill>
          <a:blip r:embed="rId4">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Daniel 7</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873DDD9-D08E-C64D-4D7A-AD3EF28BB3C0}"/>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3" name="CaixaDeTexto 15">
            <a:extLst>
              <a:ext uri="{FF2B5EF4-FFF2-40B4-BE49-F238E27FC236}">
                <a16:creationId xmlns:a16="http://schemas.microsoft.com/office/drawing/2014/main" id="{0F7B369B-26CC-C133-ADA7-C66603F93153}"/>
              </a:ext>
            </a:extLst>
          </p:cNvPr>
          <p:cNvGraphicFramePr/>
          <p:nvPr>
            <p:extLst>
              <p:ext uri="{D42A27DB-BD31-4B8C-83A1-F6EECF244321}">
                <p14:modId xmlns:p14="http://schemas.microsoft.com/office/powerpoint/2010/main" val="383808290"/>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ED26FF5B-E164-79DC-F5A0-CC3ECCB890C9}"/>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68D68E72-F421-ADBD-857D-7977729F0EBB}"/>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97C03811-36D6-B4DB-0300-E64F759DE62C}"/>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Daniel 7</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46378"/>
            <a:ext cx="8233263"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Daniel observou os ventos agitando 0 mar, quando de repente os animais começaram a subir para a terra - ao seu território! Os problemas dos gentios se tornaram problemas de seu povo. Israel escolheu viver como gentios, então agora viveria com os gentios - sob 0 poder deles. Começando com a dominação babilônica, o povo da aliança nunca mais desfrutou autonomia completa ou duradoura.</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Essa perda de autonomia durará até o fim, quando Cristo for restaurado ao Seu lugar como Rei. Na época do NT, o povo de Deus continuou a sofrer sob o Império Romano e, depois, sob as perseguições do chifre pequeno, 0 sucessor de Roma pagã. Embora algumas nações tenham sido melhores do que outras, e alguns períodos tenham sido mais pacíficos do que outros, a maior parte da história tem sido uma tragédia após outra, um opressor depois do outro.</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8" name="Imagem 7" descr="Uma imagem contendo comida&#10;&#10;Descrição gerada automaticamente">
            <a:extLst>
              <a:ext uri="{FF2B5EF4-FFF2-40B4-BE49-F238E27FC236}">
                <a16:creationId xmlns:a16="http://schemas.microsoft.com/office/drawing/2014/main" id="{BBD38FE9-F724-DEC7-E0AC-DC7DF3238226}"/>
              </a:ext>
            </a:extLst>
          </p:cNvPr>
          <p:cNvPicPr>
            <a:picLocks noChangeAspect="1"/>
          </p:cNvPicPr>
          <p:nvPr/>
        </p:nvPicPr>
        <p:blipFill>
          <a:blip r:embed="rId2">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EC5DF88-2950-59B5-0152-65E0B5A4840D}"/>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29E2E66D-FB00-266B-027F-2C402CC612EC}"/>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D2D95191-5871-69FD-4F48-6D448908E40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Entre a terra e o mar</a:t>
            </a:r>
            <a:endParaRPr lang="pt-BR" sz="2000" dirty="0">
              <a:solidFill>
                <a:schemeClr val="tx1"/>
              </a:solidFill>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8" name="Imagem 7" descr="Uma imagem contendo comida&#10;&#10;Descrição gerada automaticamente">
            <a:extLst>
              <a:ext uri="{FF2B5EF4-FFF2-40B4-BE49-F238E27FC236}">
                <a16:creationId xmlns:a16="http://schemas.microsoft.com/office/drawing/2014/main" id="{7B535FFA-48DC-A780-9F8B-3B22EC16A607}"/>
              </a:ext>
            </a:extLst>
          </p:cNvPr>
          <p:cNvPicPr>
            <a:picLocks noChangeAspect="1"/>
          </p:cNvPicPr>
          <p:nvPr/>
        </p:nvPicPr>
        <p:blipFill>
          <a:blip r:embed="rId3">
            <a:extLst>
              <a:ext uri="{28A0092B-C50C-407E-A947-70E740481C1C}">
                <a14:useLocalDpi xmlns:a14="http://schemas.microsoft.com/office/drawing/2010/main" val="0"/>
              </a:ext>
            </a:extLst>
          </a:blip>
          <a:srcRect l="-1" r="1337"/>
          <a:stretch/>
        </p:blipFill>
        <p:spPr>
          <a:xfrm>
            <a:off x="8239319" y="3494784"/>
            <a:ext cx="902197" cy="13736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11" name="CaixaDeTexto 15">
            <a:extLst>
              <a:ext uri="{FF2B5EF4-FFF2-40B4-BE49-F238E27FC236}">
                <a16:creationId xmlns:a16="http://schemas.microsoft.com/office/drawing/2014/main" id="{7B569677-0C14-5E67-A5C9-E93DED05F772}"/>
              </a:ext>
            </a:extLst>
          </p:cNvPr>
          <p:cNvGraphicFramePr/>
          <p:nvPr>
            <p:extLst>
              <p:ext uri="{D42A27DB-BD31-4B8C-83A1-F6EECF244321}">
                <p14:modId xmlns:p14="http://schemas.microsoft.com/office/powerpoint/2010/main" val="923353076"/>
              </p:ext>
            </p:extLst>
          </p:nvPr>
        </p:nvGraphicFramePr>
        <p:xfrm>
          <a:off x="33430" y="1208029"/>
          <a:ext cx="8140991" cy="35548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tângulo 1">
            <a:extLst>
              <a:ext uri="{FF2B5EF4-FFF2-40B4-BE49-F238E27FC236}">
                <a16:creationId xmlns:a16="http://schemas.microsoft.com/office/drawing/2014/main" id="{31A4B6A9-2765-1910-5C49-0E753EE19A9B}"/>
              </a:ext>
            </a:extLst>
          </p:cNvPr>
          <p:cNvSpPr/>
          <p:nvPr/>
        </p:nvSpPr>
        <p:spPr>
          <a:xfrm>
            <a:off x="7681773" y="674812"/>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05</a:t>
            </a:r>
            <a:endParaRPr lang="pt-BR" dirty="0">
              <a:solidFill>
                <a:srgbClr val="452643"/>
              </a:solidFill>
            </a:endParaRPr>
          </a:p>
        </p:txBody>
      </p:sp>
      <p:sp>
        <p:nvSpPr>
          <p:cNvPr id="3" name="Retângulo 2">
            <a:extLst>
              <a:ext uri="{FF2B5EF4-FFF2-40B4-BE49-F238E27FC236}">
                <a16:creationId xmlns:a16="http://schemas.microsoft.com/office/drawing/2014/main" id="{7F78A6BA-6AD0-4EA4-EB9E-B8AB4A857390}"/>
              </a:ext>
            </a:extLst>
          </p:cNvPr>
          <p:cNvSpPr>
            <a:spLocks noChangeArrowheads="1"/>
          </p:cNvSpPr>
          <p:nvPr/>
        </p:nvSpPr>
        <p:spPr bwMode="auto">
          <a:xfrm>
            <a:off x="19946" y="4845704"/>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3">
                    <a:lumMod val="20000"/>
                    <a:lumOff val="80000"/>
                  </a:schemeClr>
                </a:solidFill>
                <a:latin typeface="Arial Black" panose="020B0A04020102020204" pitchFamily="34" charset="0"/>
                <a:cs typeface="Arial" panose="020B0604020202020204" pitchFamily="34" charset="0"/>
              </a:rPr>
              <a:t>LEITURAS DA SEMANA: </a:t>
            </a:r>
            <a:r>
              <a:rPr lang="fi-FI" altLang="pt-BR" sz="1200" dirty="0">
                <a:solidFill>
                  <a:schemeClr val="accent3">
                    <a:lumMod val="20000"/>
                    <a:lumOff val="80000"/>
                  </a:schemeClr>
                </a:solidFill>
                <a:latin typeface="Arial Black" panose="020B0A04020102020204" pitchFamily="34" charset="0"/>
                <a:cs typeface="Arial" panose="020B0604020202020204" pitchFamily="34" charset="0"/>
              </a:rPr>
              <a:t>: Gn 2:9-17; Dn 2:31-35; Is 17:12,13; Dn 7:1-3; Rm 3:10-19; Ap 12:15,16; 10:1-1</a:t>
            </a:r>
            <a:endParaRPr lang="pt-BR" altLang="pt-BR" sz="1200" dirty="0">
              <a:solidFill>
                <a:schemeClr val="accent3">
                  <a:lumMod val="20000"/>
                  <a:lumOff val="80000"/>
                </a:schemeClr>
              </a:solidFill>
              <a:latin typeface="Arial Black" panose="020B0A04020102020204" pitchFamily="34" charset="0"/>
              <a:cs typeface="Arial" panose="020B0604020202020204" pitchFamily="34" charset="0"/>
            </a:endParaRPr>
          </a:p>
        </p:txBody>
      </p:sp>
      <p:pic>
        <p:nvPicPr>
          <p:cNvPr id="4" name="Imagem 3">
            <a:extLst>
              <a:ext uri="{FF2B5EF4-FFF2-40B4-BE49-F238E27FC236}">
                <a16:creationId xmlns:a16="http://schemas.microsoft.com/office/drawing/2014/main" id="{F7662F56-B837-9F84-FFB4-48998CF3DC60}"/>
              </a:ext>
            </a:extLst>
          </p:cNvPr>
          <p:cNvPicPr>
            <a:picLocks noChangeAspect="1"/>
          </p:cNvPicPr>
          <p:nvPr/>
        </p:nvPicPr>
        <p:blipFill>
          <a:blip r:embed="rId9">
            <a:duotone>
              <a:schemeClr val="accent1">
                <a:shade val="45000"/>
                <a:satMod val="135000"/>
              </a:schemeClr>
              <a:prstClr val="white"/>
            </a:duotone>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7443761" y="0"/>
            <a:ext cx="1717702" cy="660177"/>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3924</TotalTime>
  <Words>2070</Words>
  <Application>Microsoft Office PowerPoint</Application>
  <PresentationFormat>Personalizar</PresentationFormat>
  <Paragraphs>102</Paragraphs>
  <Slides>14</Slides>
  <Notes>7</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14</vt:i4>
      </vt:variant>
    </vt:vector>
  </HeadingPairs>
  <TitlesOfParts>
    <vt:vector size="18" baseType="lpstr">
      <vt:lpstr>Calibri Light</vt:lpstr>
      <vt:lpstr>Arial Black</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2025-02-08T16:51:15Z</dcterms:modified>
</cp:coreProperties>
</file>