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5BA73-51C6-4271-BC9F-D3B1D250262C}" v="59" dt="2025-02-08T16:50:59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7" y="293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23692948-073E-4999-9247-2E5082C9BE2D}"/>
    <pc:docChg chg="undo redo custSel modSld">
      <pc:chgData name="Neemias Informatica Lima" userId="b77af7bd85500281" providerId="LiveId" clId="{23692948-073E-4999-9247-2E5082C9BE2D}" dt="2025-01-30T10:56:18.778" v="261" actId="26606"/>
      <pc:docMkLst>
        <pc:docMk/>
      </pc:docMkLst>
      <pc:sldChg chg="addSp delSp modSp mod">
        <pc:chgData name="Neemias Informatica Lima" userId="b77af7bd85500281" providerId="LiveId" clId="{23692948-073E-4999-9247-2E5082C9BE2D}" dt="2025-01-30T10:32:22.932" v="40"/>
        <pc:sldMkLst>
          <pc:docMk/>
          <pc:sldMk cId="2232331225" sldId="280"/>
        </pc:sldMkLst>
        <pc:spChg chg="mod">
          <ac:chgData name="Neemias Informatica Lima" userId="b77af7bd85500281" providerId="LiveId" clId="{23692948-073E-4999-9247-2E5082C9BE2D}" dt="2025-01-30T10:30:06.503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31:58.053" v="3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32:22.932" v="40"/>
          <ac:spMkLst>
            <pc:docMk/>
            <pc:sldMk cId="2232331225" sldId="280"/>
            <ac:spMk id="16" creationId="{00000000-0000-0000-0000-000000000000}"/>
          </ac:spMkLst>
        </pc:spChg>
        <pc:picChg chg="add mod modCrop">
          <ac:chgData name="Neemias Informatica Lima" userId="b77af7bd85500281" providerId="LiveId" clId="{23692948-073E-4999-9247-2E5082C9BE2D}" dt="2025-01-30T10:26:31.993" v="15" actId="1036"/>
          <ac:picMkLst>
            <pc:docMk/>
            <pc:sldMk cId="2232331225" sldId="280"/>
            <ac:picMk id="4" creationId="{A7677AF4-7F39-50A1-3737-B43577D1DACD}"/>
          </ac:picMkLst>
        </pc:picChg>
      </pc:sldChg>
      <pc:sldChg chg="addSp delSp modSp mod">
        <pc:chgData name="Neemias Informatica Lima" userId="b77af7bd85500281" providerId="LiveId" clId="{23692948-073E-4999-9247-2E5082C9BE2D}" dt="2025-01-30T10:41:46.062" v="128" actId="6549"/>
        <pc:sldMkLst>
          <pc:docMk/>
          <pc:sldMk cId="2103443556" sldId="281"/>
        </pc:sldMkLst>
        <pc:spChg chg="mod">
          <ac:chgData name="Neemias Informatica Lima" userId="b77af7bd85500281" providerId="LiveId" clId="{23692948-073E-4999-9247-2E5082C9BE2D}" dt="2025-01-30T10:41:46.062" v="12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34:49.003" v="61" actId="1035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34:09.759" v="50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23692948-073E-4999-9247-2E5082C9BE2D}" dt="2025-01-30T10:33:27.941" v="44" actId="14100"/>
          <ac:picMkLst>
            <pc:docMk/>
            <pc:sldMk cId="2103443556" sldId="281"/>
            <ac:picMk id="4" creationId="{0150F3F5-146A-247B-4EB5-9E2EB4876176}"/>
          </ac:picMkLst>
        </pc:picChg>
      </pc:sldChg>
      <pc:sldChg chg="addSp delSp modSp mod">
        <pc:chgData name="Neemias Informatica Lima" userId="b77af7bd85500281" providerId="LiveId" clId="{23692948-073E-4999-9247-2E5082C9BE2D}" dt="2025-01-30T10:44:01.349" v="149" actId="313"/>
        <pc:sldMkLst>
          <pc:docMk/>
          <pc:sldMk cId="3683219421" sldId="282"/>
        </pc:sldMkLst>
        <pc:spChg chg="mod">
          <ac:chgData name="Neemias Informatica Lima" userId="b77af7bd85500281" providerId="LiveId" clId="{23692948-073E-4999-9247-2E5082C9BE2D}" dt="2025-01-30T10:44:01.349" v="149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43:54.350" v="14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23692948-073E-4999-9247-2E5082C9BE2D}" dt="2025-01-30T10:35:22.580" v="66"/>
          <ac:picMkLst>
            <pc:docMk/>
            <pc:sldMk cId="3683219421" sldId="282"/>
            <ac:picMk id="9" creationId="{B3C83730-5006-E0C7-99EE-1B7E692B7128}"/>
          </ac:picMkLst>
        </pc:picChg>
      </pc:sldChg>
      <pc:sldChg chg="addSp delSp modSp mod">
        <pc:chgData name="Neemias Informatica Lima" userId="b77af7bd85500281" providerId="LiveId" clId="{23692948-073E-4999-9247-2E5082C9BE2D}" dt="2025-01-30T10:46:37.796" v="165"/>
        <pc:sldMkLst>
          <pc:docMk/>
          <pc:sldMk cId="3902406419" sldId="283"/>
        </pc:sldMkLst>
        <pc:spChg chg="mod">
          <ac:chgData name="Neemias Informatica Lima" userId="b77af7bd85500281" providerId="LiveId" clId="{23692948-073E-4999-9247-2E5082C9BE2D}" dt="2025-01-30T10:45:25.057" v="154"/>
          <ac:spMkLst>
            <pc:docMk/>
            <pc:sldMk cId="3902406419" sldId="283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46:37.796" v="165"/>
          <ac:graphicFrameMkLst>
            <pc:docMk/>
            <pc:sldMk cId="3902406419" sldId="283"/>
            <ac:graphicFrameMk id="24" creationId="{0F198D75-37F6-0046-1A93-BAF29A6A8139}"/>
          </ac:graphicFrameMkLst>
        </pc:graphicFrameChg>
        <pc:picChg chg="add mod">
          <ac:chgData name="Neemias Informatica Lima" userId="b77af7bd85500281" providerId="LiveId" clId="{23692948-073E-4999-9247-2E5082C9BE2D}" dt="2025-01-30T10:35:29.060" v="68"/>
          <ac:picMkLst>
            <pc:docMk/>
            <pc:sldMk cId="3902406419" sldId="283"/>
            <ac:picMk id="8" creationId="{24A59A03-336A-6118-A02A-5CCF562F6206}"/>
          </ac:picMkLst>
        </pc:picChg>
      </pc:sldChg>
      <pc:sldChg chg="addSp delSp modSp mod">
        <pc:chgData name="Neemias Informatica Lima" userId="b77af7bd85500281" providerId="LiveId" clId="{23692948-073E-4999-9247-2E5082C9BE2D}" dt="2025-01-30T10:48:32.010" v="175"/>
        <pc:sldMkLst>
          <pc:docMk/>
          <pc:sldMk cId="2424059023" sldId="284"/>
        </pc:sldMkLst>
        <pc:spChg chg="mod">
          <ac:chgData name="Neemias Informatica Lima" userId="b77af7bd85500281" providerId="LiveId" clId="{23692948-073E-4999-9247-2E5082C9BE2D}" dt="2025-01-30T10:48:32.010" v="175"/>
          <ac:spMkLst>
            <pc:docMk/>
            <pc:sldMk cId="2424059023" sldId="284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39:42.943" v="94"/>
          <ac:graphicFrameMkLst>
            <pc:docMk/>
            <pc:sldMk cId="2424059023" sldId="284"/>
            <ac:graphicFrameMk id="23" creationId="{0F7B369B-26CC-C133-ADA7-C66603F93153}"/>
          </ac:graphicFrameMkLst>
        </pc:graphicFrameChg>
        <pc:picChg chg="add mod">
          <ac:chgData name="Neemias Informatica Lima" userId="b77af7bd85500281" providerId="LiveId" clId="{23692948-073E-4999-9247-2E5082C9BE2D}" dt="2025-01-30T10:36:13.454" v="72"/>
          <ac:picMkLst>
            <pc:docMk/>
            <pc:sldMk cId="2424059023" sldId="284"/>
            <ac:picMk id="8" creationId="{7873DDD9-D08E-C64D-4D7A-AD3EF28BB3C0}"/>
          </ac:picMkLst>
        </pc:picChg>
      </pc:sldChg>
      <pc:sldChg chg="addSp delSp modSp mod">
        <pc:chgData name="Neemias Informatica Lima" userId="b77af7bd85500281" providerId="LiveId" clId="{23692948-073E-4999-9247-2E5082C9BE2D}" dt="2025-01-30T10:51:05.220" v="202"/>
        <pc:sldMkLst>
          <pc:docMk/>
          <pc:sldMk cId="2241968852" sldId="285"/>
        </pc:sldMkLst>
        <pc:spChg chg="mod">
          <ac:chgData name="Neemias Informatica Lima" userId="b77af7bd85500281" providerId="LiveId" clId="{23692948-073E-4999-9247-2E5082C9BE2D}" dt="2025-01-30T10:51:05.220" v="202"/>
          <ac:spMkLst>
            <pc:docMk/>
            <pc:sldMk cId="2241968852" sldId="285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49:17.292" v="185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  <pc:picChg chg="add mod">
          <ac:chgData name="Neemias Informatica Lima" userId="b77af7bd85500281" providerId="LiveId" clId="{23692948-073E-4999-9247-2E5082C9BE2D}" dt="2025-01-30T10:36:45.287" v="76"/>
          <ac:picMkLst>
            <pc:docMk/>
            <pc:sldMk cId="2241968852" sldId="285"/>
            <ac:picMk id="8" creationId="{7B535FFA-48DC-A780-9F8B-3B22EC16A607}"/>
          </ac:picMkLst>
        </pc:picChg>
      </pc:sldChg>
      <pc:sldChg chg="addSp delSp modSp mod">
        <pc:chgData name="Neemias Informatica Lima" userId="b77af7bd85500281" providerId="LiveId" clId="{23692948-073E-4999-9247-2E5082C9BE2D}" dt="2025-01-30T10:53:08.073" v="228"/>
        <pc:sldMkLst>
          <pc:docMk/>
          <pc:sldMk cId="1959249856" sldId="286"/>
        </pc:sldMkLst>
        <pc:spChg chg="mod">
          <ac:chgData name="Neemias Informatica Lima" userId="b77af7bd85500281" providerId="LiveId" clId="{23692948-073E-4999-9247-2E5082C9BE2D}" dt="2025-01-30T10:51:58.215" v="208"/>
          <ac:spMkLst>
            <pc:docMk/>
            <pc:sldMk cId="1959249856" sldId="286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53:08.073" v="228"/>
          <ac:graphicFrameMkLst>
            <pc:docMk/>
            <pc:sldMk cId="1959249856" sldId="286"/>
            <ac:graphicFrameMk id="11" creationId="{6ED512BB-1F8B-4D9E-259F-890C3457B8A1}"/>
          </ac:graphicFrameMkLst>
        </pc:graphicFrameChg>
        <pc:picChg chg="add mod">
          <ac:chgData name="Neemias Informatica Lima" userId="b77af7bd85500281" providerId="LiveId" clId="{23692948-073E-4999-9247-2E5082C9BE2D}" dt="2025-01-30T10:36:57.408" v="80"/>
          <ac:picMkLst>
            <pc:docMk/>
            <pc:sldMk cId="1959249856" sldId="286"/>
            <ac:picMk id="8" creationId="{E64DBC2C-5661-7EEF-0516-5FF58775E531}"/>
          </ac:picMkLst>
        </pc:picChg>
      </pc:sldChg>
      <pc:sldChg chg="addSp delSp modSp mod">
        <pc:chgData name="Neemias Informatica Lima" userId="b77af7bd85500281" providerId="LiveId" clId="{23692948-073E-4999-9247-2E5082C9BE2D}" dt="2025-01-30T10:56:18.778" v="261" actId="26606"/>
        <pc:sldMkLst>
          <pc:docMk/>
          <pc:sldMk cId="2857006406" sldId="287"/>
        </pc:sldMkLst>
        <pc:spChg chg="add del mod">
          <ac:chgData name="Neemias Informatica Lima" userId="b77af7bd85500281" providerId="LiveId" clId="{23692948-073E-4999-9247-2E5082C9BE2D}" dt="2025-01-30T10:56:18.778" v="261" actId="26606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23692948-073E-4999-9247-2E5082C9BE2D}" dt="2025-01-30T10:37:20.419" v="86"/>
          <ac:picMkLst>
            <pc:docMk/>
            <pc:sldMk cId="2857006406" sldId="287"/>
            <ac:picMk id="8" creationId="{BABE098D-313B-A0AA-BF7B-17B861C9F79C}"/>
          </ac:picMkLst>
        </pc:picChg>
      </pc:sldChg>
      <pc:sldChg chg="addSp delSp modSp mod">
        <pc:chgData name="Neemias Informatica Lima" userId="b77af7bd85500281" providerId="LiveId" clId="{23692948-073E-4999-9247-2E5082C9BE2D}" dt="2025-01-30T10:43:50.311" v="143"/>
        <pc:sldMkLst>
          <pc:docMk/>
          <pc:sldMk cId="2630436816" sldId="288"/>
        </pc:sldMkLst>
        <pc:spChg chg="mod">
          <ac:chgData name="Neemias Informatica Lima" userId="b77af7bd85500281" providerId="LiveId" clId="{23692948-073E-4999-9247-2E5082C9BE2D}" dt="2025-01-30T10:43:50.311" v="143"/>
          <ac:spMkLst>
            <pc:docMk/>
            <pc:sldMk cId="2630436816" sldId="288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42:51.774" v="131"/>
          <ac:graphicFrameMkLst>
            <pc:docMk/>
            <pc:sldMk cId="2630436816" sldId="288"/>
            <ac:graphicFrameMk id="11" creationId="{4CAB532F-3032-1305-E4A2-4F59C9A47543}"/>
          </ac:graphicFrameMkLst>
        </pc:graphicFrameChg>
        <pc:picChg chg="add mod">
          <ac:chgData name="Neemias Informatica Lima" userId="b77af7bd85500281" providerId="LiveId" clId="{23692948-073E-4999-9247-2E5082C9BE2D}" dt="2025-01-30T10:35:10.186" v="64"/>
          <ac:picMkLst>
            <pc:docMk/>
            <pc:sldMk cId="2630436816" sldId="288"/>
            <ac:picMk id="8" creationId="{748462A2-E0EB-B32D-4DA0-36D1F11B6DB0}"/>
          </ac:picMkLst>
        </pc:picChg>
      </pc:sldChg>
      <pc:sldChg chg="modSp mod">
        <pc:chgData name="Neemias Informatica Lima" userId="b77af7bd85500281" providerId="LiveId" clId="{23692948-073E-4999-9247-2E5082C9BE2D}" dt="2025-01-30T10:47:34.759" v="172" actId="20577"/>
        <pc:sldMkLst>
          <pc:docMk/>
          <pc:sldMk cId="3032827026" sldId="289"/>
        </pc:sldMkLst>
        <pc:spChg chg="mod">
          <ac:chgData name="Neemias Informatica Lima" userId="b77af7bd85500281" providerId="LiveId" clId="{23692948-073E-4999-9247-2E5082C9BE2D}" dt="2025-01-30T10:47:34.759" v="17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3692948-073E-4999-9247-2E5082C9BE2D}" dt="2025-01-30T10:45:34.430" v="159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3692948-073E-4999-9247-2E5082C9BE2D}" dt="2025-01-30T10:48:39.293" v="180"/>
        <pc:sldMkLst>
          <pc:docMk/>
          <pc:sldMk cId="3772032319" sldId="290"/>
        </pc:sldMkLst>
        <pc:spChg chg="mod">
          <ac:chgData name="Neemias Informatica Lima" userId="b77af7bd85500281" providerId="LiveId" clId="{23692948-073E-4999-9247-2E5082C9BE2D}" dt="2025-01-30T10:48:39.293" v="180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23692948-073E-4999-9247-2E5082C9BE2D}" dt="2025-01-30T10:36:39.333" v="74"/>
          <ac:picMkLst>
            <pc:docMk/>
            <pc:sldMk cId="3772032319" sldId="290"/>
            <ac:picMk id="8" creationId="{BBD38FE9-F724-DEC7-E0AC-DC7DF3238226}"/>
          </ac:picMkLst>
        </pc:picChg>
      </pc:sldChg>
      <pc:sldChg chg="addSp delSp modSp mod">
        <pc:chgData name="Neemias Informatica Lima" userId="b77af7bd85500281" providerId="LiveId" clId="{23692948-073E-4999-9247-2E5082C9BE2D}" dt="2025-01-30T10:51:36.898" v="203" actId="313"/>
        <pc:sldMkLst>
          <pc:docMk/>
          <pc:sldMk cId="1768216317" sldId="291"/>
        </pc:sldMkLst>
        <pc:spChg chg="mod">
          <ac:chgData name="Neemias Informatica Lima" userId="b77af7bd85500281" providerId="LiveId" clId="{23692948-073E-4999-9247-2E5082C9BE2D}" dt="2025-01-30T10:51:36.898" v="203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3692948-073E-4999-9247-2E5082C9BE2D}" dt="2025-01-30T10:51:00.326" v="197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23692948-073E-4999-9247-2E5082C9BE2D}" dt="2025-01-30T10:36:51.472" v="78"/>
          <ac:picMkLst>
            <pc:docMk/>
            <pc:sldMk cId="1768216317" sldId="291"/>
            <ac:picMk id="7" creationId="{EBEA91AD-FBFC-06C6-AEDD-D56016C92194}"/>
          </ac:picMkLst>
        </pc:picChg>
      </pc:sldChg>
      <pc:sldChg chg="addSp delSp modSp mod">
        <pc:chgData name="Neemias Informatica Lima" userId="b77af7bd85500281" providerId="LiveId" clId="{23692948-073E-4999-9247-2E5082C9BE2D}" dt="2025-01-30T10:53:47.054" v="233"/>
        <pc:sldMkLst>
          <pc:docMk/>
          <pc:sldMk cId="3757265641" sldId="292"/>
        </pc:sldMkLst>
        <pc:spChg chg="mod">
          <ac:chgData name="Neemias Informatica Lima" userId="b77af7bd85500281" providerId="LiveId" clId="{23692948-073E-4999-9247-2E5082C9BE2D}" dt="2025-01-30T10:53:47.054" v="23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3692948-073E-4999-9247-2E5082C9BE2D}" dt="2025-01-30T10:52:02.618" v="213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23692948-073E-4999-9247-2E5082C9BE2D}" dt="2025-01-30T10:37:05.561" v="82"/>
          <ac:picMkLst>
            <pc:docMk/>
            <pc:sldMk cId="3757265641" sldId="292"/>
            <ac:picMk id="8" creationId="{E3D32FB3-29AE-D013-427A-15F3FF20D951}"/>
          </ac:picMkLst>
        </pc:picChg>
      </pc:sldChg>
      <pc:sldChg chg="addSp delSp modSp mod">
        <pc:chgData name="Neemias Informatica Lima" userId="b77af7bd85500281" providerId="LiveId" clId="{23692948-073E-4999-9247-2E5082C9BE2D}" dt="2025-01-30T10:54:29.557" v="237" actId="313"/>
        <pc:sldMkLst>
          <pc:docMk/>
          <pc:sldMk cId="3114938747" sldId="293"/>
        </pc:sldMkLst>
        <pc:spChg chg="mod">
          <ac:chgData name="Neemias Informatica Lima" userId="b77af7bd85500281" providerId="LiveId" clId="{23692948-073E-4999-9247-2E5082C9BE2D}" dt="2025-01-30T10:54:29.557" v="237" actId="313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23692948-073E-4999-9247-2E5082C9BE2D}" dt="2025-01-30T10:37:13.907" v="84"/>
          <ac:picMkLst>
            <pc:docMk/>
            <pc:sldMk cId="3114938747" sldId="293"/>
            <ac:picMk id="8" creationId="{50EBD79E-DB85-DA39-D7F1-6A2195E68F39}"/>
          </ac:picMkLst>
        </pc:picChg>
      </pc:sldChg>
    </pc:docChg>
  </pc:docChgLst>
  <pc:docChgLst>
    <pc:chgData name="Neemias Informatica Lima" userId="b77af7bd85500281" providerId="LiveId" clId="{2535BA73-51C6-4271-BC9F-D3B1D250262C}"/>
    <pc:docChg chg="undo redo custSel modSld">
      <pc:chgData name="Neemias Informatica Lima" userId="b77af7bd85500281" providerId="LiveId" clId="{2535BA73-51C6-4271-BC9F-D3B1D250262C}" dt="2025-02-08T16:50:59.271" v="270"/>
      <pc:docMkLst>
        <pc:docMk/>
      </pc:docMkLst>
      <pc:sldChg chg="addSp delSp modSp mod">
        <pc:chgData name="Neemias Informatica Lima" userId="b77af7bd85500281" providerId="LiveId" clId="{2535BA73-51C6-4271-BC9F-D3B1D250262C}" dt="2025-02-04T20:55:28.198" v="35" actId="1076"/>
        <pc:sldMkLst>
          <pc:docMk/>
          <pc:sldMk cId="2232331225" sldId="280"/>
        </pc:sldMkLst>
        <pc:spChg chg="mod">
          <ac:chgData name="Neemias Informatica Lima" userId="b77af7bd85500281" providerId="LiveId" clId="{2535BA73-51C6-4271-BC9F-D3B1D250262C}" dt="2025-02-04T20:54:32.413" v="1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535BA73-51C6-4271-BC9F-D3B1D250262C}" dt="2025-02-04T20:53:24.343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535BA73-51C6-4271-BC9F-D3B1D250262C}" dt="2025-02-04T20:55:06.302" v="31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535BA73-51C6-4271-BC9F-D3B1D250262C}" dt="2025-02-04T20:53:19.326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535BA73-51C6-4271-BC9F-D3B1D250262C}" dt="2025-02-04T20:55:28.198" v="35" actId="1076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2535BA73-51C6-4271-BC9F-D3B1D250262C}" dt="2025-02-04T20:54:22.140" v="13" actId="1440"/>
          <ac:picMkLst>
            <pc:docMk/>
            <pc:sldMk cId="2232331225" sldId="280"/>
            <ac:picMk id="3" creationId="{A86A3FC3-7F87-F874-D557-CC0AEC731DFF}"/>
          </ac:picMkLst>
        </pc:picChg>
      </pc:sldChg>
      <pc:sldChg chg="addSp delSp modSp mod">
        <pc:chgData name="Neemias Informatica Lima" userId="b77af7bd85500281" providerId="LiveId" clId="{2535BA73-51C6-4271-BC9F-D3B1D250262C}" dt="2025-02-04T20:59:50.366" v="93" actId="6549"/>
        <pc:sldMkLst>
          <pc:docMk/>
          <pc:sldMk cId="2103443556" sldId="281"/>
        </pc:sldMkLst>
        <pc:spChg chg="mod">
          <ac:chgData name="Neemias Informatica Lima" userId="b77af7bd85500281" providerId="LiveId" clId="{2535BA73-51C6-4271-BC9F-D3B1D250262C}" dt="2025-02-04T20:59:50.366" v="93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535BA73-51C6-4271-BC9F-D3B1D250262C}" dt="2025-02-04T20:55:45.274" v="4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535BA73-51C6-4271-BC9F-D3B1D250262C}" dt="2025-02-04T20:55:36.752" v="38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2535BA73-51C6-4271-BC9F-D3B1D250262C}" dt="2025-02-04T20:55:54.257" v="44" actId="14100"/>
          <ac:picMkLst>
            <pc:docMk/>
            <pc:sldMk cId="2103443556" sldId="281"/>
            <ac:picMk id="2" creationId="{EC578527-94AC-2F31-A44D-BCB27D436EA7}"/>
          </ac:picMkLst>
        </pc:picChg>
      </pc:sldChg>
      <pc:sldChg chg="addSp delSp modSp mod">
        <pc:chgData name="Neemias Informatica Lima" userId="b77af7bd85500281" providerId="LiveId" clId="{2535BA73-51C6-4271-BC9F-D3B1D250262C}" dt="2025-02-04T21:01:41.809" v="124" actId="20577"/>
        <pc:sldMkLst>
          <pc:docMk/>
          <pc:sldMk cId="3683219421" sldId="282"/>
        </pc:sldMkLst>
        <pc:spChg chg="add mod">
          <ac:chgData name="Neemias Informatica Lima" userId="b77af7bd85500281" providerId="LiveId" clId="{2535BA73-51C6-4271-BC9F-D3B1D250262C}" dt="2025-02-04T20:56:16.954" v="48"/>
          <ac:spMkLst>
            <pc:docMk/>
            <pc:sldMk cId="3683219421" sldId="282"/>
            <ac:spMk id="2" creationId="{375C1DE8-75F5-40BA-2F99-35B13D19FF92}"/>
          </ac:spMkLst>
        </pc:spChg>
        <pc:spChg chg="add mod">
          <ac:chgData name="Neemias Informatica Lima" userId="b77af7bd85500281" providerId="LiveId" clId="{2535BA73-51C6-4271-BC9F-D3B1D250262C}" dt="2025-02-04T20:56:16.954" v="48"/>
          <ac:spMkLst>
            <pc:docMk/>
            <pc:sldMk cId="3683219421" sldId="282"/>
            <ac:spMk id="5" creationId="{BC225D7B-DB10-A363-AC87-395ED22193AD}"/>
          </ac:spMkLst>
        </pc:spChg>
        <pc:spChg chg="mod">
          <ac:chgData name="Neemias Informatica Lima" userId="b77af7bd85500281" providerId="LiveId" clId="{2535BA73-51C6-4271-BC9F-D3B1D250262C}" dt="2025-02-04T21:01:41.809" v="12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535BA73-51C6-4271-BC9F-D3B1D250262C}" dt="2025-02-04T21:00:10.188" v="107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2535BA73-51C6-4271-BC9F-D3B1D250262C}" dt="2025-02-04T20:56:16.954" v="48"/>
          <ac:picMkLst>
            <pc:docMk/>
            <pc:sldMk cId="3683219421" sldId="282"/>
            <ac:picMk id="8" creationId="{627D256E-F223-A36A-0C57-4D8C33CDF417}"/>
          </ac:picMkLst>
        </pc:picChg>
      </pc:sldChg>
      <pc:sldChg chg="addSp delSp modSp mod">
        <pc:chgData name="Neemias Informatica Lima" userId="b77af7bd85500281" providerId="LiveId" clId="{2535BA73-51C6-4271-BC9F-D3B1D250262C}" dt="2025-02-04T21:02:33.574" v="148" actId="20577"/>
        <pc:sldMkLst>
          <pc:docMk/>
          <pc:sldMk cId="3902406419" sldId="283"/>
        </pc:sldMkLst>
        <pc:spChg chg="add mod">
          <ac:chgData name="Neemias Informatica Lima" userId="b77af7bd85500281" providerId="LiveId" clId="{2535BA73-51C6-4271-BC9F-D3B1D250262C}" dt="2025-02-04T20:56:22.146" v="50"/>
          <ac:spMkLst>
            <pc:docMk/>
            <pc:sldMk cId="3902406419" sldId="283"/>
            <ac:spMk id="5" creationId="{E6AD3B74-A315-2CC4-1BD6-A49E5A0B303E}"/>
          </ac:spMkLst>
        </pc:spChg>
        <pc:spChg chg="add mod">
          <ac:chgData name="Neemias Informatica Lima" userId="b77af7bd85500281" providerId="LiveId" clId="{2535BA73-51C6-4271-BC9F-D3B1D250262C}" dt="2025-02-04T20:56:22.146" v="50"/>
          <ac:spMkLst>
            <pc:docMk/>
            <pc:sldMk cId="3902406419" sldId="283"/>
            <ac:spMk id="6" creationId="{7D2F0769-675B-9E00-BADC-59ED2F2CCA9A}"/>
          </ac:spMkLst>
        </pc:spChg>
        <pc:spChg chg="mod">
          <ac:chgData name="Neemias Informatica Lima" userId="b77af7bd85500281" providerId="LiveId" clId="{2535BA73-51C6-4271-BC9F-D3B1D250262C}" dt="2025-02-04T21:02:11.539" v="142" actId="20577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2535BA73-51C6-4271-BC9F-D3B1D250262C}" dt="2025-02-04T21:02:33.574" v="148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  <pc:picChg chg="add mod">
          <ac:chgData name="Neemias Informatica Lima" userId="b77af7bd85500281" providerId="LiveId" clId="{2535BA73-51C6-4271-BC9F-D3B1D250262C}" dt="2025-02-04T20:56:22.146" v="50"/>
          <ac:picMkLst>
            <pc:docMk/>
            <pc:sldMk cId="3902406419" sldId="283"/>
            <ac:picMk id="7" creationId="{C10A75FD-8101-4315-C5BB-6C75B3EE5093}"/>
          </ac:picMkLst>
        </pc:picChg>
      </pc:sldChg>
      <pc:sldChg chg="addSp delSp modSp mod">
        <pc:chgData name="Neemias Informatica Lima" userId="b77af7bd85500281" providerId="LiveId" clId="{2535BA73-51C6-4271-BC9F-D3B1D250262C}" dt="2025-02-04T21:04:02.703" v="173"/>
        <pc:sldMkLst>
          <pc:docMk/>
          <pc:sldMk cId="2424059023" sldId="284"/>
        </pc:sldMkLst>
        <pc:spChg chg="add mod">
          <ac:chgData name="Neemias Informatica Lima" userId="b77af7bd85500281" providerId="LiveId" clId="{2535BA73-51C6-4271-BC9F-D3B1D250262C}" dt="2025-02-04T20:56:37.710" v="54"/>
          <ac:spMkLst>
            <pc:docMk/>
            <pc:sldMk cId="2424059023" sldId="284"/>
            <ac:spMk id="5" creationId="{9D754FF1-0A4E-FBC4-A6C3-7DC8B272B0F5}"/>
          </ac:spMkLst>
        </pc:spChg>
        <pc:spChg chg="add mod">
          <ac:chgData name="Neemias Informatica Lima" userId="b77af7bd85500281" providerId="LiveId" clId="{2535BA73-51C6-4271-BC9F-D3B1D250262C}" dt="2025-02-04T20:56:37.710" v="54"/>
          <ac:spMkLst>
            <pc:docMk/>
            <pc:sldMk cId="2424059023" sldId="284"/>
            <ac:spMk id="6" creationId="{8C4E89CF-143E-7777-2718-8EDEC4D0E636}"/>
          </ac:spMkLst>
        </pc:spChg>
        <pc:spChg chg="mod">
          <ac:chgData name="Neemias Informatica Lima" userId="b77af7bd85500281" providerId="LiveId" clId="{2535BA73-51C6-4271-BC9F-D3B1D250262C}" dt="2025-02-04T21:03:23.545" v="162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2535BA73-51C6-4271-BC9F-D3B1D250262C}" dt="2025-02-04T21:04:02.703" v="173"/>
          <ac:graphicFrameMkLst>
            <pc:docMk/>
            <pc:sldMk cId="2424059023" sldId="284"/>
            <ac:graphicFrameMk id="23" creationId="{0F7B369B-26CC-C133-ADA7-C66603F93153}"/>
          </ac:graphicFrameMkLst>
        </pc:graphicFrameChg>
        <pc:picChg chg="add mod">
          <ac:chgData name="Neemias Informatica Lima" userId="b77af7bd85500281" providerId="LiveId" clId="{2535BA73-51C6-4271-BC9F-D3B1D250262C}" dt="2025-02-04T20:56:37.710" v="54"/>
          <ac:picMkLst>
            <pc:docMk/>
            <pc:sldMk cId="2424059023" sldId="284"/>
            <ac:picMk id="7" creationId="{64219AF6-8424-D32C-A3C8-5AC04D4EF421}"/>
          </ac:picMkLst>
        </pc:picChg>
      </pc:sldChg>
      <pc:sldChg chg="addSp delSp modSp mod">
        <pc:chgData name="Neemias Informatica Lima" userId="b77af7bd85500281" providerId="LiveId" clId="{2535BA73-51C6-4271-BC9F-D3B1D250262C}" dt="2025-02-04T21:06:37.589" v="207" actId="20577"/>
        <pc:sldMkLst>
          <pc:docMk/>
          <pc:sldMk cId="2241968852" sldId="285"/>
        </pc:sldMkLst>
        <pc:spChg chg="add mod">
          <ac:chgData name="Neemias Informatica Lima" userId="b77af7bd85500281" providerId="LiveId" clId="{2535BA73-51C6-4271-BC9F-D3B1D250262C}" dt="2025-02-04T20:56:48.039" v="58"/>
          <ac:spMkLst>
            <pc:docMk/>
            <pc:sldMk cId="2241968852" sldId="285"/>
            <ac:spMk id="5" creationId="{3CA77BC1-090F-24D5-6E7A-AEE8737429A9}"/>
          </ac:spMkLst>
        </pc:spChg>
        <pc:spChg chg="add mod">
          <ac:chgData name="Neemias Informatica Lima" userId="b77af7bd85500281" providerId="LiveId" clId="{2535BA73-51C6-4271-BC9F-D3B1D250262C}" dt="2025-02-04T20:56:48.039" v="58"/>
          <ac:spMkLst>
            <pc:docMk/>
            <pc:sldMk cId="2241968852" sldId="285"/>
            <ac:spMk id="6" creationId="{060B0A0C-1C18-B095-848E-85ADB991700F}"/>
          </ac:spMkLst>
        </pc:spChg>
        <pc:spChg chg="mod">
          <ac:chgData name="Neemias Informatica Lima" userId="b77af7bd85500281" providerId="LiveId" clId="{2535BA73-51C6-4271-BC9F-D3B1D250262C}" dt="2025-02-04T21:05:44.186" v="189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2535BA73-51C6-4271-BC9F-D3B1D250262C}" dt="2025-02-04T21:06:37.589" v="207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  <pc:picChg chg="add mod">
          <ac:chgData name="Neemias Informatica Lima" userId="b77af7bd85500281" providerId="LiveId" clId="{2535BA73-51C6-4271-BC9F-D3B1D250262C}" dt="2025-02-04T20:56:48.039" v="58"/>
          <ac:picMkLst>
            <pc:docMk/>
            <pc:sldMk cId="2241968852" sldId="285"/>
            <ac:picMk id="7" creationId="{EBA43B50-D5E0-528B-D39D-D3B36B1AF58F}"/>
          </ac:picMkLst>
        </pc:picChg>
      </pc:sldChg>
      <pc:sldChg chg="addSp delSp modSp mod">
        <pc:chgData name="Neemias Informatica Lima" userId="b77af7bd85500281" providerId="LiveId" clId="{2535BA73-51C6-4271-BC9F-D3B1D250262C}" dt="2025-02-04T21:00:51.821" v="111"/>
        <pc:sldMkLst>
          <pc:docMk/>
          <pc:sldMk cId="2630436816" sldId="288"/>
        </pc:sldMkLst>
        <pc:spChg chg="add mod">
          <ac:chgData name="Neemias Informatica Lima" userId="b77af7bd85500281" providerId="LiveId" clId="{2535BA73-51C6-4271-BC9F-D3B1D250262C}" dt="2025-02-04T20:56:10.186" v="46"/>
          <ac:spMkLst>
            <pc:docMk/>
            <pc:sldMk cId="2630436816" sldId="288"/>
            <ac:spMk id="2" creationId="{C090EBCE-4A14-1A5F-0BB4-1778A85495D5}"/>
          </ac:spMkLst>
        </pc:spChg>
        <pc:spChg chg="add mod">
          <ac:chgData name="Neemias Informatica Lima" userId="b77af7bd85500281" providerId="LiveId" clId="{2535BA73-51C6-4271-BC9F-D3B1D250262C}" dt="2025-02-04T20:56:10.186" v="46"/>
          <ac:spMkLst>
            <pc:docMk/>
            <pc:sldMk cId="2630436816" sldId="288"/>
            <ac:spMk id="3" creationId="{8D1965D8-4E40-CF00-9D0B-97DA7517CA20}"/>
          </ac:spMkLst>
        </pc:spChg>
        <pc:spChg chg="mod">
          <ac:chgData name="Neemias Informatica Lima" userId="b77af7bd85500281" providerId="LiveId" clId="{2535BA73-51C6-4271-BC9F-D3B1D250262C}" dt="2025-02-04T21:00:04.849" v="100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2535BA73-51C6-4271-BC9F-D3B1D250262C}" dt="2025-02-04T21:00:51.821" v="111"/>
          <ac:graphicFrameMkLst>
            <pc:docMk/>
            <pc:sldMk cId="2630436816" sldId="288"/>
            <ac:graphicFrameMk id="11" creationId="{4CAB532F-3032-1305-E4A2-4F59C9A47543}"/>
          </ac:graphicFrameMkLst>
        </pc:graphicFrameChg>
        <pc:picChg chg="add mod">
          <ac:chgData name="Neemias Informatica Lima" userId="b77af7bd85500281" providerId="LiveId" clId="{2535BA73-51C6-4271-BC9F-D3B1D250262C}" dt="2025-02-04T20:56:10.186" v="46"/>
          <ac:picMkLst>
            <pc:docMk/>
            <pc:sldMk cId="2630436816" sldId="288"/>
            <ac:picMk id="4" creationId="{C919178B-5525-4040-A533-B12664F56A44}"/>
          </ac:picMkLst>
        </pc:picChg>
      </pc:sldChg>
      <pc:sldChg chg="addSp delSp modSp mod">
        <pc:chgData name="Neemias Informatica Lima" userId="b77af7bd85500281" providerId="LiveId" clId="{2535BA73-51C6-4271-BC9F-D3B1D250262C}" dt="2025-02-08T16:50:59.271" v="270"/>
        <pc:sldMkLst>
          <pc:docMk/>
          <pc:sldMk cId="3032827026" sldId="289"/>
        </pc:sldMkLst>
        <pc:spChg chg="add mod">
          <ac:chgData name="Neemias Informatica Lima" userId="b77af7bd85500281" providerId="LiveId" clId="{2535BA73-51C6-4271-BC9F-D3B1D250262C}" dt="2025-02-04T20:56:31.854" v="52"/>
          <ac:spMkLst>
            <pc:docMk/>
            <pc:sldMk cId="3032827026" sldId="289"/>
            <ac:spMk id="2" creationId="{9244C15F-215F-4E8A-710F-F2A4C96ADA6F}"/>
          </ac:spMkLst>
        </pc:spChg>
        <pc:spChg chg="add mod">
          <ac:chgData name="Neemias Informatica Lima" userId="b77af7bd85500281" providerId="LiveId" clId="{2535BA73-51C6-4271-BC9F-D3B1D250262C}" dt="2025-02-04T20:56:31.854" v="52"/>
          <ac:spMkLst>
            <pc:docMk/>
            <pc:sldMk cId="3032827026" sldId="289"/>
            <ac:spMk id="4" creationId="{CBA46B52-59EE-1830-6478-DDFEAE49E9E4}"/>
          </ac:spMkLst>
        </pc:spChg>
        <pc:spChg chg="mod">
          <ac:chgData name="Neemias Informatica Lima" userId="b77af7bd85500281" providerId="LiveId" clId="{2535BA73-51C6-4271-BC9F-D3B1D250262C}" dt="2025-02-04T21:03:09.191" v="15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535BA73-51C6-4271-BC9F-D3B1D250262C}" dt="2025-02-04T21:02:07.266" v="140" actId="2057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2535BA73-51C6-4271-BC9F-D3B1D250262C}" dt="2025-02-08T16:50:58.911" v="269" actId="478"/>
          <ac:picMkLst>
            <pc:docMk/>
            <pc:sldMk cId="3032827026" sldId="289"/>
            <ac:picMk id="3" creationId="{3C37DD7D-ACD5-2082-0BA5-D8623C287CFA}"/>
          </ac:picMkLst>
        </pc:picChg>
        <pc:picChg chg="add mod">
          <ac:chgData name="Neemias Informatica Lima" userId="b77af7bd85500281" providerId="LiveId" clId="{2535BA73-51C6-4271-BC9F-D3B1D250262C}" dt="2025-02-04T20:56:31.854" v="52"/>
          <ac:picMkLst>
            <pc:docMk/>
            <pc:sldMk cId="3032827026" sldId="289"/>
            <ac:picMk id="5" creationId="{7595D135-3FAF-B27E-DD9B-92E8A8901A2F}"/>
          </ac:picMkLst>
        </pc:picChg>
        <pc:picChg chg="add mod">
          <ac:chgData name="Neemias Informatica Lima" userId="b77af7bd85500281" providerId="LiveId" clId="{2535BA73-51C6-4271-BC9F-D3B1D250262C}" dt="2025-02-08T16:50:59.271" v="270"/>
          <ac:picMkLst>
            <pc:docMk/>
            <pc:sldMk cId="3032827026" sldId="289"/>
            <ac:picMk id="6" creationId="{FBCC6683-2CDA-6503-8B52-B62E34F88FD9}"/>
          </ac:picMkLst>
        </pc:picChg>
      </pc:sldChg>
      <pc:sldChg chg="addSp delSp modSp mod">
        <pc:chgData name="Neemias Informatica Lima" userId="b77af7bd85500281" providerId="LiveId" clId="{2535BA73-51C6-4271-BC9F-D3B1D250262C}" dt="2025-02-04T21:04:28.124" v="181" actId="20577"/>
        <pc:sldMkLst>
          <pc:docMk/>
          <pc:sldMk cId="3772032319" sldId="290"/>
        </pc:sldMkLst>
        <pc:spChg chg="add mod">
          <ac:chgData name="Neemias Informatica Lima" userId="b77af7bd85500281" providerId="LiveId" clId="{2535BA73-51C6-4271-BC9F-D3B1D250262C}" dt="2025-02-04T20:56:43.009" v="56"/>
          <ac:spMkLst>
            <pc:docMk/>
            <pc:sldMk cId="3772032319" sldId="290"/>
            <ac:spMk id="5" creationId="{A468E7B0-CA1E-2710-94DD-857C5672DD7D}"/>
          </ac:spMkLst>
        </pc:spChg>
        <pc:spChg chg="add mod">
          <ac:chgData name="Neemias Informatica Lima" userId="b77af7bd85500281" providerId="LiveId" clId="{2535BA73-51C6-4271-BC9F-D3B1D250262C}" dt="2025-02-04T20:56:43.009" v="56"/>
          <ac:spMkLst>
            <pc:docMk/>
            <pc:sldMk cId="3772032319" sldId="290"/>
            <ac:spMk id="6" creationId="{51C7E4A0-8BF2-D322-B296-C10626383AF8}"/>
          </ac:spMkLst>
        </pc:spChg>
        <pc:spChg chg="mod">
          <ac:chgData name="Neemias Informatica Lima" userId="b77af7bd85500281" providerId="LiveId" clId="{2535BA73-51C6-4271-BC9F-D3B1D250262C}" dt="2025-02-04T21:04:28.124" v="181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535BA73-51C6-4271-BC9F-D3B1D250262C}" dt="2025-02-04T21:03:28.949" v="167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2535BA73-51C6-4271-BC9F-D3B1D250262C}" dt="2025-02-04T20:56:43.009" v="56"/>
          <ac:picMkLst>
            <pc:docMk/>
            <pc:sldMk cId="3772032319" sldId="290"/>
            <ac:picMk id="7" creationId="{216384BD-1AE3-BA28-9B25-96C4E5C191BE}"/>
          </ac:picMkLst>
        </pc:picChg>
      </pc:sldChg>
      <pc:sldChg chg="addSp delSp modSp mod">
        <pc:chgData name="Neemias Informatica Lima" userId="b77af7bd85500281" providerId="LiveId" clId="{2535BA73-51C6-4271-BC9F-D3B1D250262C}" dt="2025-02-04T21:07:01.699" v="212"/>
        <pc:sldMkLst>
          <pc:docMk/>
          <pc:sldMk cId="1768216317" sldId="291"/>
        </pc:sldMkLst>
        <pc:spChg chg="add mod">
          <ac:chgData name="Neemias Informatica Lima" userId="b77af7bd85500281" providerId="LiveId" clId="{2535BA73-51C6-4271-BC9F-D3B1D250262C}" dt="2025-02-04T20:56:54.168" v="60"/>
          <ac:spMkLst>
            <pc:docMk/>
            <pc:sldMk cId="1768216317" sldId="291"/>
            <ac:spMk id="5" creationId="{57265CFE-72CB-52FA-32ED-4E22117ACC6D}"/>
          </ac:spMkLst>
        </pc:spChg>
        <pc:spChg chg="add mod">
          <ac:chgData name="Neemias Informatica Lima" userId="b77af7bd85500281" providerId="LiveId" clId="{2535BA73-51C6-4271-BC9F-D3B1D250262C}" dt="2025-02-04T20:56:54.168" v="60"/>
          <ac:spMkLst>
            <pc:docMk/>
            <pc:sldMk cId="1768216317" sldId="291"/>
            <ac:spMk id="6" creationId="{D3946905-8A4A-8B1D-2E54-EA04137255B7}"/>
          </ac:spMkLst>
        </pc:spChg>
        <pc:spChg chg="mod">
          <ac:chgData name="Neemias Informatica Lima" userId="b77af7bd85500281" providerId="LiveId" clId="{2535BA73-51C6-4271-BC9F-D3B1D250262C}" dt="2025-02-04T21:07:01.699" v="21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535BA73-51C6-4271-BC9F-D3B1D250262C}" dt="2025-02-04T21:05:50.273" v="194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2535BA73-51C6-4271-BC9F-D3B1D250262C}" dt="2025-02-04T20:56:54.168" v="60"/>
          <ac:picMkLst>
            <pc:docMk/>
            <pc:sldMk cId="1768216317" sldId="291"/>
            <ac:picMk id="8" creationId="{9C7765F7-89A1-10B3-8A06-BD0AB931EBB7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  <pc:sldChg chg="addSp delSp modSp mod">
        <pc:chgData name="Neemias Informatica Lima" userId="b77af7bd85500281" providerId="LiveId" clId="{920A78BE-2E50-421E-BA67-29443AFEB3A2}" dt="2024-11-08T20:17:22.844" v="131" actId="20577"/>
        <pc:sldMkLst>
          <pc:docMk/>
          <pc:sldMk cId="2103443556" sldId="281"/>
        </pc:sldMkLst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Informatica Lima" userId="b77af7bd85500281" providerId="LiveId" clId="{2E64E4F9-BAE7-4981-B8D5-682D0A10B8B1}"/>
    <pc:docChg chg="undo redo custSel modSld">
      <pc:chgData name="Neemias Informatica Lima" userId="b77af7bd85500281" providerId="LiveId" clId="{2E64E4F9-BAE7-4981-B8D5-682D0A10B8B1}" dt="2025-02-03T23:41:46.566" v="224" actId="20577"/>
      <pc:docMkLst>
        <pc:docMk/>
      </pc:docMkLst>
      <pc:sldChg chg="addSp delSp modSp mod">
        <pc:chgData name="Neemias Informatica Lima" userId="b77af7bd85500281" providerId="LiveId" clId="{2E64E4F9-BAE7-4981-B8D5-682D0A10B8B1}" dt="2025-02-03T23:28:54.524" v="28"/>
        <pc:sldMkLst>
          <pc:docMk/>
          <pc:sldMk cId="2232331225" sldId="280"/>
        </pc:sldMkLst>
        <pc:spChg chg="mod">
          <ac:chgData name="Neemias Informatica Lima" userId="b77af7bd85500281" providerId="LiveId" clId="{2E64E4F9-BAE7-4981-B8D5-682D0A10B8B1}" dt="2025-02-03T23:20:00.678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E64E4F9-BAE7-4981-B8D5-682D0A10B8B1}" dt="2025-02-03T23:23:11.066" v="2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E64E4F9-BAE7-4981-B8D5-682D0A10B8B1}" dt="2025-02-03T23:28:54.524" v="28"/>
          <ac:spMkLst>
            <pc:docMk/>
            <pc:sldMk cId="2232331225" sldId="280"/>
            <ac:spMk id="16" creationId="{00000000-0000-0000-0000-000000000000}"/>
          </ac:spMkLst>
        </pc:spChg>
      </pc:sldChg>
      <pc:sldChg chg="modSp mod">
        <pc:chgData name="Neemias Informatica Lima" userId="b77af7bd85500281" providerId="LiveId" clId="{2E64E4F9-BAE7-4981-B8D5-682D0A10B8B1}" dt="2025-02-03T23:34:56.598" v="130"/>
        <pc:sldMkLst>
          <pc:docMk/>
          <pc:sldMk cId="3902406419" sldId="283"/>
        </pc:sldMkLst>
        <pc:spChg chg="mod">
          <ac:chgData name="Neemias Informatica Lima" userId="b77af7bd85500281" providerId="LiveId" clId="{2E64E4F9-BAE7-4981-B8D5-682D0A10B8B1}" dt="2025-02-03T23:34:34.007" v="126" actId="20577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2E64E4F9-BAE7-4981-B8D5-682D0A10B8B1}" dt="2025-02-03T23:34:56.598" v="130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modSp mod">
        <pc:chgData name="Neemias Informatica Lima" userId="b77af7bd85500281" providerId="LiveId" clId="{2E64E4F9-BAE7-4981-B8D5-682D0A10B8B1}" dt="2025-02-03T23:36:20.465" v="150"/>
        <pc:sldMkLst>
          <pc:docMk/>
          <pc:sldMk cId="2424059023" sldId="284"/>
        </pc:sldMkLst>
        <pc:spChg chg="mod">
          <ac:chgData name="Neemias Informatica Lima" userId="b77af7bd85500281" providerId="LiveId" clId="{2E64E4F9-BAE7-4981-B8D5-682D0A10B8B1}" dt="2025-02-03T23:35:45.588" v="141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2E64E4F9-BAE7-4981-B8D5-682D0A10B8B1}" dt="2025-02-03T23:36:20.465" v="150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modSp mod">
        <pc:chgData name="Neemias Informatica Lima" userId="b77af7bd85500281" providerId="LiveId" clId="{2E64E4F9-BAE7-4981-B8D5-682D0A10B8B1}" dt="2025-02-03T23:39:27.451" v="184" actId="20577"/>
        <pc:sldMkLst>
          <pc:docMk/>
          <pc:sldMk cId="2241968852" sldId="285"/>
        </pc:sldMkLst>
        <pc:spChg chg="mod">
          <ac:chgData name="Neemias Informatica Lima" userId="b77af7bd85500281" providerId="LiveId" clId="{2E64E4F9-BAE7-4981-B8D5-682D0A10B8B1}" dt="2025-02-03T23:38:31.927" v="172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2E64E4F9-BAE7-4981-B8D5-682D0A10B8B1}" dt="2025-02-03T23:39:27.451" v="184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modSp mod">
        <pc:chgData name="Neemias Informatica Lima" userId="b77af7bd85500281" providerId="LiveId" clId="{2E64E4F9-BAE7-4981-B8D5-682D0A10B8B1}" dt="2025-02-03T23:40:34.435" v="205"/>
        <pc:sldMkLst>
          <pc:docMk/>
          <pc:sldMk cId="1959249856" sldId="286"/>
        </pc:sldMkLst>
        <pc:spChg chg="mod">
          <ac:chgData name="Neemias Informatica Lima" userId="b77af7bd85500281" providerId="LiveId" clId="{2E64E4F9-BAE7-4981-B8D5-682D0A10B8B1}" dt="2025-02-03T23:40:01.652" v="194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2E64E4F9-BAE7-4981-B8D5-682D0A10B8B1}" dt="2025-02-03T23:40:34.435" v="205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modSp mod">
        <pc:chgData name="Neemias Informatica Lima" userId="b77af7bd85500281" providerId="LiveId" clId="{2E64E4F9-BAE7-4981-B8D5-682D0A10B8B1}" dt="2025-02-03T23:41:46.566" v="224" actId="20577"/>
        <pc:sldMkLst>
          <pc:docMk/>
          <pc:sldMk cId="2857006406" sldId="287"/>
        </pc:sldMkLst>
        <pc:spChg chg="mod">
          <ac:chgData name="Neemias Informatica Lima" userId="b77af7bd85500281" providerId="LiveId" clId="{2E64E4F9-BAE7-4981-B8D5-682D0A10B8B1}" dt="2025-02-03T23:41:46.566" v="224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Informatica Lima" userId="b77af7bd85500281" providerId="LiveId" clId="{2E64E4F9-BAE7-4981-B8D5-682D0A10B8B1}" dt="2025-02-03T23:35:30.566" v="136" actId="20577"/>
        <pc:sldMkLst>
          <pc:docMk/>
          <pc:sldMk cId="3032827026" sldId="289"/>
        </pc:sldMkLst>
        <pc:spChg chg="mod">
          <ac:chgData name="Neemias Informatica Lima" userId="b77af7bd85500281" providerId="LiveId" clId="{2E64E4F9-BAE7-4981-B8D5-682D0A10B8B1}" dt="2025-02-03T23:35:30.566" v="136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E64E4F9-BAE7-4981-B8D5-682D0A10B8B1}" dt="2025-02-03T23:34:28.526" v="124" actId="20577"/>
          <ac:spMkLst>
            <pc:docMk/>
            <pc:sldMk cId="3032827026" sldId="289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2E64E4F9-BAE7-4981-B8D5-682D0A10B8B1}" dt="2025-02-03T23:38:09.763" v="169" actId="20577"/>
        <pc:sldMkLst>
          <pc:docMk/>
          <pc:sldMk cId="3772032319" sldId="290"/>
        </pc:sldMkLst>
        <pc:spChg chg="mod">
          <ac:chgData name="Neemias Informatica Lima" userId="b77af7bd85500281" providerId="LiveId" clId="{2E64E4F9-BAE7-4981-B8D5-682D0A10B8B1}" dt="2025-02-03T23:38:09.763" v="169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E64E4F9-BAE7-4981-B8D5-682D0A10B8B1}" dt="2025-02-03T23:35:52.501" v="146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2E64E4F9-BAE7-4981-B8D5-682D0A10B8B1}" dt="2025-02-03T23:39:47.572" v="189"/>
        <pc:sldMkLst>
          <pc:docMk/>
          <pc:sldMk cId="1768216317" sldId="291"/>
        </pc:sldMkLst>
        <pc:spChg chg="mod">
          <ac:chgData name="Neemias Informatica Lima" userId="b77af7bd85500281" providerId="LiveId" clId="{2E64E4F9-BAE7-4981-B8D5-682D0A10B8B1}" dt="2025-02-03T23:39:47.572" v="18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E64E4F9-BAE7-4981-B8D5-682D0A10B8B1}" dt="2025-02-03T23:38:37.025" v="177"/>
          <ac:spMkLst>
            <pc:docMk/>
            <pc:sldMk cId="1768216317" sldId="291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2E64E4F9-BAE7-4981-B8D5-682D0A10B8B1}" dt="2025-02-03T23:40:51.371" v="210"/>
        <pc:sldMkLst>
          <pc:docMk/>
          <pc:sldMk cId="3757265641" sldId="292"/>
        </pc:sldMkLst>
        <pc:spChg chg="mod">
          <ac:chgData name="Neemias Informatica Lima" userId="b77af7bd85500281" providerId="LiveId" clId="{2E64E4F9-BAE7-4981-B8D5-682D0A10B8B1}" dt="2025-02-03T23:40:51.371" v="21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E64E4F9-BAE7-4981-B8D5-682D0A10B8B1}" dt="2025-02-03T23:40:07.228" v="201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2E64E4F9-BAE7-4981-B8D5-682D0A10B8B1}" dt="2025-02-03T23:41:17.745" v="213"/>
        <pc:sldMkLst>
          <pc:docMk/>
          <pc:sldMk cId="3114938747" sldId="293"/>
        </pc:sldMkLst>
        <pc:spChg chg="mod">
          <ac:chgData name="Neemias Informatica Lima" userId="b77af7bd85500281" providerId="LiveId" clId="{2E64E4F9-BAE7-4981-B8D5-682D0A10B8B1}" dt="2025-02-03T23:41:17.745" v="21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</pc:sldChg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</pc:docChg>
  </pc:docChgLst>
  <pc:docChgLst>
    <pc:chgData name="Neemias Informatica Lima" userId="b77af7bd85500281" providerId="LiveId" clId="{6E979F34-F177-4ACC-BB9F-8EC283135287}"/>
    <pc:docChg chg="undo redo custSel modSld">
      <pc:chgData name="Neemias Informatica Lima" userId="b77af7bd85500281" providerId="LiveId" clId="{6E979F34-F177-4ACC-BB9F-8EC283135287}" dt="2025-02-04T00:03:28.653" v="247" actId="6549"/>
      <pc:docMkLst>
        <pc:docMk/>
      </pc:docMkLst>
      <pc:sldChg chg="addSp delSp modSp mod">
        <pc:chgData name="Neemias Informatica Lima" userId="b77af7bd85500281" providerId="LiveId" clId="{6E979F34-F177-4ACC-BB9F-8EC283135287}" dt="2025-02-03T23:47:24.440" v="60"/>
        <pc:sldMkLst>
          <pc:docMk/>
          <pc:sldMk cId="2232331225" sldId="280"/>
        </pc:sldMkLst>
        <pc:spChg chg="mod">
          <ac:chgData name="Neemias Informatica Lima" userId="b77af7bd85500281" providerId="LiveId" clId="{6E979F34-F177-4ACC-BB9F-8EC283135287}" dt="2025-02-03T23:45:33.739" v="3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E979F34-F177-4ACC-BB9F-8EC283135287}" dt="2025-02-03T23:43:38.732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6E979F34-F177-4ACC-BB9F-8EC283135287}" dt="2025-02-03T23:46:24.594" v="51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E979F34-F177-4ACC-BB9F-8EC283135287}" dt="2025-02-03T23:43:33.964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6E979F34-F177-4ACC-BB9F-8EC283135287}" dt="2025-02-03T23:46:45.983" v="54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6E979F34-F177-4ACC-BB9F-8EC283135287}" dt="2025-02-03T23:50:28.166" v="119"/>
        <pc:sldMkLst>
          <pc:docMk/>
          <pc:sldMk cId="2103443556" sldId="281"/>
        </pc:sldMkLst>
        <pc:spChg chg="mod">
          <ac:chgData name="Neemias Informatica Lima" userId="b77af7bd85500281" providerId="LiveId" clId="{6E979F34-F177-4ACC-BB9F-8EC283135287}" dt="2025-02-03T23:48:42.773" v="96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E979F34-F177-4ACC-BB9F-8EC283135287}" dt="2025-02-03T23:49:50.276" v="11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6E979F34-F177-4ACC-BB9F-8EC283135287}" dt="2025-02-03T23:50:28.166" v="119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6E979F34-F177-4ACC-BB9F-8EC283135287}" dt="2025-02-03T23:54:56.523" v="147" actId="20577"/>
        <pc:sldMkLst>
          <pc:docMk/>
          <pc:sldMk cId="3683219421" sldId="282"/>
        </pc:sldMkLst>
        <pc:spChg chg="mod">
          <ac:chgData name="Neemias Informatica Lima" userId="b77af7bd85500281" providerId="LiveId" clId="{6E979F34-F177-4ACC-BB9F-8EC283135287}" dt="2025-02-03T23:54:17.407" v="14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E979F34-F177-4ACC-BB9F-8EC283135287}" dt="2025-02-03T23:54:56.523" v="147" actId="20577"/>
          <ac:spMkLst>
            <pc:docMk/>
            <pc:sldMk cId="3683219421" sldId="28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6E979F34-F177-4ACC-BB9F-8EC283135287}" dt="2025-02-03T23:55:38.315" v="163"/>
        <pc:sldMkLst>
          <pc:docMk/>
          <pc:sldMk cId="3902406419" sldId="283"/>
        </pc:sldMkLst>
        <pc:spChg chg="mod">
          <ac:chgData name="Neemias Informatica Lima" userId="b77af7bd85500281" providerId="LiveId" clId="{6E979F34-F177-4ACC-BB9F-8EC283135287}" dt="2025-02-03T23:55:09.632" v="154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6E979F34-F177-4ACC-BB9F-8EC283135287}" dt="2025-02-03T23:55:38.315" v="163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modSp mod">
        <pc:chgData name="Neemias Informatica Lima" userId="b77af7bd85500281" providerId="LiveId" clId="{6E979F34-F177-4ACC-BB9F-8EC283135287}" dt="2025-02-03T23:56:52.788" v="182"/>
        <pc:sldMkLst>
          <pc:docMk/>
          <pc:sldMk cId="2424059023" sldId="284"/>
        </pc:sldMkLst>
        <pc:spChg chg="mod">
          <ac:chgData name="Neemias Informatica Lima" userId="b77af7bd85500281" providerId="LiveId" clId="{6E979F34-F177-4ACC-BB9F-8EC283135287}" dt="2025-02-03T23:56:23.349" v="173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6E979F34-F177-4ACC-BB9F-8EC283135287}" dt="2025-02-03T23:56:52.788" v="182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modSp mod">
        <pc:chgData name="Neemias Informatica Lima" userId="b77af7bd85500281" providerId="LiveId" clId="{6E979F34-F177-4ACC-BB9F-8EC283135287}" dt="2025-02-03T23:58:15.757" v="207" actId="20577"/>
        <pc:sldMkLst>
          <pc:docMk/>
          <pc:sldMk cId="2241968852" sldId="285"/>
        </pc:sldMkLst>
        <pc:spChg chg="mod">
          <ac:chgData name="Neemias Informatica Lima" userId="b77af7bd85500281" providerId="LiveId" clId="{6E979F34-F177-4ACC-BB9F-8EC283135287}" dt="2025-02-03T23:57:39.728" v="196" actId="20577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6E979F34-F177-4ACC-BB9F-8EC283135287}" dt="2025-02-03T23:58:15.757" v="207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modSp mod">
        <pc:chgData name="Neemias Informatica Lima" userId="b77af7bd85500281" providerId="LiveId" clId="{6E979F34-F177-4ACC-BB9F-8EC283135287}" dt="2025-02-04T00:01:58.465" v="230" actId="20577"/>
        <pc:sldMkLst>
          <pc:docMk/>
          <pc:sldMk cId="1959249856" sldId="286"/>
        </pc:sldMkLst>
        <pc:spChg chg="mod">
          <ac:chgData name="Neemias Informatica Lima" userId="b77af7bd85500281" providerId="LiveId" clId="{6E979F34-F177-4ACC-BB9F-8EC283135287}" dt="2025-02-04T00:00:29.531" v="219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6E979F34-F177-4ACC-BB9F-8EC283135287}" dt="2025-02-04T00:01:58.465" v="230" actId="20577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modSp mod">
        <pc:chgData name="Neemias Informatica Lima" userId="b77af7bd85500281" providerId="LiveId" clId="{6E979F34-F177-4ACC-BB9F-8EC283135287}" dt="2025-02-04T00:03:28.653" v="247" actId="6549"/>
        <pc:sldMkLst>
          <pc:docMk/>
          <pc:sldMk cId="2857006406" sldId="287"/>
        </pc:sldMkLst>
        <pc:spChg chg="mod">
          <ac:chgData name="Neemias Informatica Lima" userId="b77af7bd85500281" providerId="LiveId" clId="{6E979F34-F177-4ACC-BB9F-8EC283135287}" dt="2025-02-04T00:03:28.653" v="247" actId="6549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6E979F34-F177-4ACC-BB9F-8EC283135287}" dt="2025-02-03T23:54:50.530" v="144" actId="20577"/>
        <pc:sldMkLst>
          <pc:docMk/>
          <pc:sldMk cId="2630436816" sldId="288"/>
        </pc:sldMkLst>
        <pc:spChg chg="mod">
          <ac:chgData name="Neemias Informatica Lima" userId="b77af7bd85500281" providerId="LiveId" clId="{6E979F34-F177-4ACC-BB9F-8EC283135287}" dt="2025-02-03T23:54:50.530" v="144" actId="20577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6E979F34-F177-4ACC-BB9F-8EC283135287}" dt="2025-02-03T23:49:37.163" v="108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modSp mod">
        <pc:chgData name="Neemias Informatica Lima" userId="b77af7bd85500281" providerId="LiveId" clId="{6E979F34-F177-4ACC-BB9F-8EC283135287}" dt="2025-02-03T23:55:59.468" v="168" actId="20577"/>
        <pc:sldMkLst>
          <pc:docMk/>
          <pc:sldMk cId="3032827026" sldId="289"/>
        </pc:sldMkLst>
        <pc:spChg chg="mod">
          <ac:chgData name="Neemias Informatica Lima" userId="b77af7bd85500281" providerId="LiveId" clId="{6E979F34-F177-4ACC-BB9F-8EC283135287}" dt="2025-02-03T23:55:59.468" v="168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E979F34-F177-4ACC-BB9F-8EC283135287}" dt="2025-02-03T23:55:14.576" v="159"/>
          <ac:spMkLst>
            <pc:docMk/>
            <pc:sldMk cId="3032827026" sldId="289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6E979F34-F177-4ACC-BB9F-8EC283135287}" dt="2025-02-03T23:57:09.907" v="189" actId="6549"/>
        <pc:sldMkLst>
          <pc:docMk/>
          <pc:sldMk cId="3772032319" sldId="290"/>
        </pc:sldMkLst>
        <pc:spChg chg="mod">
          <ac:chgData name="Neemias Informatica Lima" userId="b77af7bd85500281" providerId="LiveId" clId="{6E979F34-F177-4ACC-BB9F-8EC283135287}" dt="2025-02-03T23:57:09.907" v="189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E979F34-F177-4ACC-BB9F-8EC283135287}" dt="2025-02-03T23:56:28.405" v="176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6E979F34-F177-4ACC-BB9F-8EC283135287}" dt="2025-02-04T00:00:05.432" v="214"/>
        <pc:sldMkLst>
          <pc:docMk/>
          <pc:sldMk cId="1768216317" sldId="291"/>
        </pc:sldMkLst>
        <pc:spChg chg="mod">
          <ac:chgData name="Neemias Informatica Lima" userId="b77af7bd85500281" providerId="LiveId" clId="{6E979F34-F177-4ACC-BB9F-8EC283135287}" dt="2025-02-04T00:00:05.432" v="214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E979F34-F177-4ACC-BB9F-8EC283135287}" dt="2025-02-03T23:57:49.384" v="201" actId="20577"/>
          <ac:spMkLst>
            <pc:docMk/>
            <pc:sldMk cId="1768216317" sldId="291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6E979F34-F177-4ACC-BB9F-8EC283135287}" dt="2025-02-04T00:02:31.093" v="233"/>
        <pc:sldMkLst>
          <pc:docMk/>
          <pc:sldMk cId="3757265641" sldId="292"/>
        </pc:sldMkLst>
        <pc:spChg chg="mod">
          <ac:chgData name="Neemias Informatica Lima" userId="b77af7bd85500281" providerId="LiveId" clId="{6E979F34-F177-4ACC-BB9F-8EC283135287}" dt="2025-02-04T00:02:31.093" v="23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E979F34-F177-4ACC-BB9F-8EC283135287}" dt="2025-02-04T00:00:34.806" v="224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6E979F34-F177-4ACC-BB9F-8EC283135287}" dt="2025-02-04T00:02:58.963" v="238"/>
        <pc:sldMkLst>
          <pc:docMk/>
          <pc:sldMk cId="3114938747" sldId="293"/>
        </pc:sldMkLst>
        <pc:spChg chg="mod">
          <ac:chgData name="Neemias Informatica Lima" userId="b77af7bd85500281" providerId="LiveId" clId="{6E979F34-F177-4ACC-BB9F-8EC283135287}" dt="2025-02-04T00:02:58.963" v="238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4CD2CD9C-24F5-4144-96B8-6F849555065D}" dt="2024-08-21T11:26:40.594" v="129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1. Em Gênesis 10:1-12, vemos a origem de poderes que se destacariam no restante da Bíblia, incluindo Nínive e Babilônia. Pelo que sabemos da história dessas cidades, 0 que concluímos dessa passagem?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A rebelião é mais sutil do que percebemos. Como evitar essa característica humana?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2. Leia Gênesis 12:1-9. Por que Deus chamou Abraão para sair de seu país?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3. Leia Deuteronômio 4:5-9.0 que 0 Senhor disse aos descendentes de Abraão, a nação que havia se tornado um cumprimento da promessa que Deus havia feito a esse patriarca?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4. Leia 1 Samuel 8:4-18. Por que os líderes do povo acharam a ideia de um rei tão atrativa? De que maneira caímos em tentações semelhantes?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Naquela época, e mesmo hoje, os governos humanos têm uma característica em comum: são pecadores governando pecadores. E como </a:t>
          </a:r>
          <a:r>
            <a:rPr lang="pt-BR" dirty="0" err="1"/>
            <a:t>podería</a:t>
          </a:r>
          <a:r>
            <a:rPr lang="pt-BR" dirty="0"/>
            <a:t> ser diferente disso?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5. Leia Mateus 20:25-28. Contra que erro Jesus advertiu Seus discípulos ao estabelecer a missão da Igreja cristão?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5. Leia Gênesis 24:57-67. Que lições aprendemos sobre Cristo e Sua igreja a partir dos detalhes que encontramos nessa história? Por exemplo, 0 que aprendemos sobre nosso estado pecaminoso a partir do fato de que Rebeca era uma parente distante e afastada de Isaque?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6. O que as seguintes passagens ensinam sobre o que Deus pretende para Seu povo neste mundo? Como aplicar esses princípios à nossa vida?</a:t>
          </a:r>
        </a:p>
        <a:p>
          <a:r>
            <a:rPr lang="pt-BR" dirty="0"/>
            <a:t>a)Números 14:17-21</a:t>
          </a:r>
        </a:p>
        <a:p>
          <a:r>
            <a:rPr lang="pt-BR" dirty="0"/>
            <a:t>b)Isaías 42:6; 49:6; 60:3</a:t>
          </a:r>
        </a:p>
        <a:p>
          <a:r>
            <a:rPr lang="pt-BR" dirty="0"/>
            <a:t>c) Apocalipse 18:1-4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Leia novamente Apocalipse 18:1-4,0 chamado para que 0 povo de Deus saia de Babilônia. Como isso ocorrerá? Sendo uma igreja que não está em Babilônia, como Deus pode nos usar para chamar 0 Seu povo que ainda está nesse sistema?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1. Em Gênesis 10:1-12, vemos a origem de poderes que se destacariam no restante da Bíblia, incluindo Nínive e Babilônia. Pelo que sabemos da história dessas cidades, 0 que concluímos dessa passagem?</a:t>
          </a:r>
          <a:endParaRPr lang="en-US" sz="19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 rebelião é mais sutil do que percebemos. Como evitar essa característica humana?</a:t>
          </a:r>
          <a:endParaRPr lang="en-US" sz="1900" kern="1200" dirty="0"/>
        </a:p>
      </dsp:txBody>
      <dsp:txXfrm>
        <a:off x="4716726" y="918894"/>
        <a:ext cx="3358396" cy="2085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2. Leia Gênesis 12:1-9. Por que Deus chamou Abraão para sair de seu país?</a:t>
          </a:r>
          <a:endParaRPr lang="en-US" sz="19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3. Leia Deuteronômio 4:5-9.0 que 0 Senhor disse aos descendentes de Abraão, a nação que havia se tornado um cumprimento da promessa que Deus havia feito a esse patriarca?</a:t>
          </a:r>
          <a:endParaRPr lang="en-US" sz="1900" kern="1200" dirty="0"/>
        </a:p>
      </dsp:txBody>
      <dsp:txXfrm>
        <a:off x="4716726" y="918894"/>
        <a:ext cx="3358396" cy="2085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4. Leia 1 Samuel 8:4-18. Por que os líderes do povo acharam a ideia de um rei tão atrativa? De que maneira caímos em tentações semelhantes?</a:t>
          </a:r>
          <a:endParaRPr lang="en-US" sz="20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Naquela época, e mesmo hoje, os governos humanos têm uma característica em comum: são pecadores governando pecadores. E como </a:t>
          </a:r>
          <a:r>
            <a:rPr lang="pt-BR" sz="2000" kern="1200" dirty="0" err="1"/>
            <a:t>podería</a:t>
          </a:r>
          <a:r>
            <a:rPr lang="pt-BR" sz="2000" kern="1200" dirty="0"/>
            <a:t> ser diferente disso?</a:t>
          </a:r>
          <a:endParaRPr lang="en-US" sz="2000" kern="1200" dirty="0"/>
        </a:p>
      </dsp:txBody>
      <dsp:txXfrm>
        <a:off x="4716726" y="918894"/>
        <a:ext cx="3358396" cy="2085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5. Leia Mateus 20:25-28. Contra que erro Jesus advertiu Seus discípulos ao estabelecer a missão da Igreja cristão?</a:t>
          </a:r>
          <a:endParaRPr lang="en-US" sz="17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5. Leia Gênesis 24:57-67. Que lições aprendemos sobre Cristo e Sua igreja a partir dos detalhes que encontramos nessa história? Por exemplo, 0 que aprendemos sobre nosso estado pecaminoso a partir do fato de que Rebeca era uma parente distante e afastada de Isaque?</a:t>
          </a:r>
          <a:endParaRPr lang="en-US" sz="1700" kern="1200" dirty="0"/>
        </a:p>
      </dsp:txBody>
      <dsp:txXfrm>
        <a:off x="4716726" y="918894"/>
        <a:ext cx="3358396" cy="2085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6. O que as seguintes passagens ensinam sobre o que Deus pretende para Seu povo neste mundo? Como aplicar esses princípios à nossa vida?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a)Números 14:17-21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b)Isaías 42:6; 49:6; 60:3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c) Apocalipse 18:1-4</a:t>
          </a:r>
          <a:endParaRPr lang="en-US" sz="17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Leia novamente Apocalipse 18:1-4,0 chamado para que 0 povo de Deus saia de Babilônia. Como isso ocorrerá? Sendo uma igreja que não está em Babilônia, como Deus pode nos usar para chamar 0 Seu povo que ainda está nesse sistema?</a:t>
          </a:r>
          <a:endParaRPr lang="en-US" sz="1700" kern="1200" dirty="0"/>
        </a:p>
      </dsp:txBody>
      <dsp:txXfrm>
        <a:off x="4716726" y="918894"/>
        <a:ext cx="3358396" cy="2085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08/02/2025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08/02/2025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microsoft.com/office/2007/relationships/hdphoto" Target="../media/hdphoto1.wdp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microsoft.com/office/2007/relationships/hdphoto" Target="../media/hdphoto1.wdp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As nações - parte 1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04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“Foi-Lhe dado o domínio, a glória e o reino, para que as pessoas de todos os povos,  ações e línguas O servissem. O Seu domínio é domínio eterno, que não passará, e o Seu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reino jamais será destruído”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7:14).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04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396334" y="4410017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10:1-12; 12:1-9;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ISm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8:4-18;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20:25-28;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18:1-4</a:t>
            </a: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A7677AF4-7F39-50A1-3737-B43577D1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12396" y="17102"/>
            <a:ext cx="1514582" cy="230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86A3FC3-7F87-F874-D557-CC0AEC731DF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0735" y="701021"/>
            <a:ext cx="5514885" cy="207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Os governantes das nações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No 4“ século d.C., surgiram inúmeras discussões importantes entre os cristãos, e quando a igreja se viu incapaz de resolvê-las, ela permitiu que o imperador interviesse. Gradualmente ganhou destaque o bispo de Roma, que até então havia tido o mesmo poder que os outros bispos. A igreja permitiu que o Estado interferisse em questões religiosas e, uma vez que isso começou a ocorrer, as coisas foram de mal a pior.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Assim como ocorreu com o antigo Israel, muitos dos capítulos mais sombrios da história cristã foram o resultado direto do envolvimento da igreja com o mundo. Israel se voltou para a adoração de ídolos, e seus reis foram corrompidos pelo desejo de poder - a ponto de oferecer crianças aos ídolos. De maneira semelhante, a igreja cristã gradualmente adotou muitas práticas de um império pagão, a ponto de inúmeros crentes fiéis serem martirizados porque eram percebidos como ameaças à instituição que unia igreja e Estado.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Imagem 6" descr="Uma imagem contendo comida&#10;&#10;Descrição gerada automaticamente">
            <a:extLst>
              <a:ext uri="{FF2B5EF4-FFF2-40B4-BE49-F238E27FC236}">
                <a16:creationId xmlns:a16="http://schemas.microsoft.com/office/drawing/2014/main" id="{EBEA91AD-FBFC-06C6-AEDD-D56016C92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7265CFE-72CB-52FA-32ED-4E22117ACC6D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3946905-8A4A-8B1D-2E54-EA0413725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10:1-12; 12:1-9; ISm 8:4-18; Mt 20:25-28; Ap 18:1-4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C7765F7-89A1-10B3-8A06-BD0AB931EB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41761" cy="65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Luz para os gentios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E64DBC2C-5661-7EEF-0516-5FF58775E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6ED512BB-1F8B-4D9E-259F-890C3457B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407402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0C420C0C-828B-02D7-7298-EE670C7F900B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61B5011-47B0-0AA3-5F65-261C8AB19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10:1-12; 12:1-9; ISm 8:4-18; Mt 20:25-28; Ap 18:1-4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2472A11-ADB8-0B8E-056E-0CECEFB185E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41761" cy="65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Luz para os gentios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propósito principal para o qual Deus estabeleceu a nação de Israel não era condenar o restante do mundo, mas salvá-lo. Geralmente nos sentimos condenados quando somos confrontados pelo comportamento correto de outra pessoa. Então, a existência de Israel também serviu para destacar o pecado e o egoísmo das nações ao redor. Os crentes que vivem em harmonia com Deus revelam Seu caráter justo, o que naturalmente leva outras pessoas a perceber seus erros. O propósito final para o estabelecimento da nação de Israel foi o mesmo propósito de Deus ao estabelecer a igreja: Ele anseia usar Seu povo para atrair pecadores para Cristo. O chamado das três mensagens angélicas, que é proclamado por Sua igreja, não é dirigido a alguns poucos escolhidos, mas a “cada nação, tribo, língua e povo”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14:6). Apocalipse 18:1 prevê que toda a Terra será iluminada com a glória de Deus antes do retorno de Cristo.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E3D32FB3-29AE-D013-427A-15F3FF20D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EB8853B-4741-5750-609C-08389D826F45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382F43E-FB77-A6EF-9B5B-47CF64DC4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10:1-12; 12:1-9; ISm 8:4-18; Mt 20:25-28; Ap 18:1-4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97E6019-A60F-7161-5E91-2CDC659E5D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41761" cy="65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“O espírito de transigência e conformidade fora restringido durante algum tempo pelas terríveis perseguições que a igreja suportou sob 0 paganismo. Mas, ao cessar a perseguição e entrando o cristianismo nas cortes e palácios dos reis, ela deixou de lado a humilde simplicidade de Cristo e de Seus apóstolos em troca da pompa e do orgulho dos sacerdotes e governadores pagãos; e, em lugar das ordenanças de Deus, colocou teorias e tradições humanas” (Ellen G. White, 0 Grande Conflito [CPB, 2021], p. 38).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Corremos 0 risco de deixar “de lado a humilde simplicidade de Cristo e de Seus apóstolos”, trocando-a por ostentação, poder, elogios e tentações deste mundo? Se acharmos que não corremos esse risco, estaremos enganando a nós mesmos.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50EBD79E-DB85-DA39-D7F1-6A2195E6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8FDCD17-8547-D979-C1A4-E4389362021A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1625D5C-B5F1-D993-48E2-9E6996DE2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10:1-12; 12:1-9; ISm 8:4-18; Mt 20:25-28; Ap 18:1-4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40686D3-A5FC-45A3-98ED-EE4C18F723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41761" cy="65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O exílio babilônico foi uma experiência dolorosa. Abraão havia sido chamado para fora da terra dos caldeus, a fim de tornar 0 povo da aliança uma luz para o mundo, e agora eles foram levados acorrentados. No cativeiro, Deus mostrou o que teria ocorrido se Israel tivesse sido fiel. Nabucodonosor, líder do sistema oposto a Deus, se voltou para Ele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4). No fim do cativeiro, o Senhor levantou um rei persa para representar Cristo, libertando Israel de Babilônia e devolvendo-o à terra prometida. Ciro não era israelita, mas Deus 0 escolheu para revelar o plano da salvação ao restabelecer o povo da aliança em Jerusalém. Deus usou pessoas de fora de Israel para cumprir Seus objetivos. O que aprendemos sobre como Deus vê a humanidade?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Se não estamos em Babilônia, quanto de Babilônia está em nós? É possível mudar?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BABE098D-313B-A0AA-BF7B-17B861C9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1706C3C-33B4-91D5-CEF8-39375BD05D11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554E54B-6226-D8AE-6CA2-F3D44F042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10:1-12; 12:1-9; ISm 8:4-18; Mt 20:25-28; Ap 18:1-4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A3DEA5-709C-9B8C-3865-606772BA65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41761" cy="65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104669" y="914408"/>
            <a:ext cx="8175940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Um dos temas centrais de Daniel e Apocalipse é o governo terrestre, uma sucessão de tentativas humanas de controlar um planeta que pertence legitimamente a Deus. Essa horrível história de pecado e rebelião terminará para sempre. Depois disso, haverá apenas o justo governo de Deus. Até esse tempo, há um processo bastante longo, envolvendo milhares de anos em que os seres humanos têm tentado governar a si mesmos. Esses governos nunca funcionaram. Mesmo aqueles que expressaram os ideais mais elevados sempre ficaram longe, e muitas vezes terrivelmente longe desses ideais. Grande parte da triste história da. humanidade ao longo dos milênios nada mais é do que relatos da tragédia que esses sistemas fracassados trouxeram sobre nós. E isso só vai piorar até que o “reino eterno”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7:27) de Deus seja estabelecido.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10:1-12; 12:1-9; ISm 8:4-18; Mt 20:25-28; Ap 18:1-4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0150F3F5-146A-247B-4EB5-9E2EB4876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C578527-94AC-2F31-A44D-BCB27D436E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41761" cy="65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Ninrode e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Ninive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48462A2-E0EB-B32D-4DA0-36D1F11B6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4CAB532F-3032-1305-E4A2-4F59C9A47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395182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C090EBCE-4A14-1A5F-0BB4-1778A85495D5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D1965D8-4E40-CF00-9D0B-97DA7517C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10:1-12; 12:1-9; ISm 8:4-18; Mt 20:25-28; Ap 18:1-4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19178B-5525-4040-A533-B12664F56A4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41761" cy="65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Ninrode e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Ninive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“O jardim do Éden permaneceu na Terra muito depois que 0 homem fora expulso de seus agradáveis caminhos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4:16). [...] Adão e seus filhos iam ali [à porta do paraíso] para adorar a Deus. Ali renovaram seus votos de obediência àquela lei cuja transgressão os havia banido do Éden. Quando a onda de iniquidade se propagou pelo mundo e a impiedade dos homens determinou sua destruição por meio do dilúvio, a mão que plantara 0 Éden 0 retirou da Terra. No entanto, na restauração final de todas as coisas, quando houver ‘novo céu e nova Terra’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21:1), ele será restabelecido, mais gloriosamente adornado do que no princípio”. Alguns concluíram que Ninrode era um herói nobre, parecido com os conquistadores das mitologias pagãs. No entanto, a expressão “valente caçador diante do Senhor”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10:9) não é um elogio. Ninrode era poderoso aos seus próprios olhos, e estava “diante do Senhor” no sentido de que O desafiava. Gênesis 10 descreve o aumento da rebelião contra Deus, 0 que existirá até que o mal seja eliminado.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Uma imagem contendo comida&#10;&#10;Descrição gerada automaticamente">
            <a:extLst>
              <a:ext uri="{FF2B5EF4-FFF2-40B4-BE49-F238E27FC236}">
                <a16:creationId xmlns:a16="http://schemas.microsoft.com/office/drawing/2014/main" id="{B3C83730-5006-E0C7-99EE-1B7E692B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75C1DE8-75F5-40BA-2F99-35B13D19FF92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C225D7B-DB10-A363-AC87-395ED2219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10:1-12; 12:1-9; ISm 8:4-18; Mt 20:25-28; Ap 18:1-4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7D256E-F223-A36A-0C57-4D8C33CDF4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41761" cy="65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chamado de Abraão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24A59A03-336A-6118-A02A-5CCF562F6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4" name="CaixaDeTexto 15">
            <a:extLst>
              <a:ext uri="{FF2B5EF4-FFF2-40B4-BE49-F238E27FC236}">
                <a16:creationId xmlns:a16="http://schemas.microsoft.com/office/drawing/2014/main" id="{0F198D75-37F6-0046-1A93-BAF29A6A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539199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E6AD3B74-A315-2CC4-1BD6-A49E5A0B303E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D2F0769-675B-9E00-BADC-59ED2F2CC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10:1-12; 12:1-9; ISm 8:4-18; Mt 20:25-28; Ap 18:1-4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10A75FD-8101-4315-C5BB-6C75B3EE509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41761" cy="65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chamado de Abraão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Deus pretendia usar Abraão para estabelecer uma nação diferente dos reinos humanos. Essa nova nação não deveria ter nenhum rei além de Deus. Deveria mostrar 0 que aconteceria se a humanidade retornasse ao Criador. Israel foi estabelecido para ser uma bênção para “todas as famílias da terra”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12:3). Deus lhes concedeu tanta luz e privilégios que provavelmente não eram vistos no mundo desde antes do dilúvio. Agora não era mais uma pessoa testemunhando em uma única comunidade; era uma nação inteira que, trabalhando em cooperação com Deus, poderia exibir a glória de Seu caráter. O que os tornavam especiais não eram apenas os “estatutos e juízos” que Deus lhes dera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4:5), mas o fato de os praticarem. Era isso que levaria as outras nações a dizer: “De fato, este grande povo é gente sábia e inteligente”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4:6). Por mais maravilhosas que fossem as verdades dadas ao povo, a falha em vivê-las e obedecer a elas traria maldições em vez de bênçãos, e morte em vez de vida.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244C15F-215F-4E8A-710F-F2A4C96ADA6F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A46B52-59EE-1830-6478-DDFEAE49E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10:1-12; 12:1-9; ISm 8:4-18; Mt 20:25-28; Ap 18:1-4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95D135-3FAF-B27E-DD9B-92E8A8901A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41761" cy="65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Uma imagem contendo comida&#10;&#10;Descrição gerada automaticamente">
            <a:extLst>
              <a:ext uri="{FF2B5EF4-FFF2-40B4-BE49-F238E27FC236}">
                <a16:creationId xmlns:a16="http://schemas.microsoft.com/office/drawing/2014/main" id="{FBCC6683-2CDA-6503-8B52-B62E34F88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Dando o que pediram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873DDD9-D08E-C64D-4D7A-AD3EF28BB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3" name="CaixaDeTexto 15">
            <a:extLst>
              <a:ext uri="{FF2B5EF4-FFF2-40B4-BE49-F238E27FC236}">
                <a16:creationId xmlns:a16="http://schemas.microsoft.com/office/drawing/2014/main" id="{0F7B369B-26CC-C133-ADA7-C66603F93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022905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9D754FF1-0A4E-FBC4-A6C3-7DC8B272B0F5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C4E89CF-143E-7777-2718-8EDEC4D0E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10:1-12; 12:1-9; ISm 8:4-18; Mt 20:25-28; Ap 18:1-4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4219AF6-8424-D32C-A3C8-5AC04D4EF42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41761" cy="65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Dando o que pediram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pedido por um rei foi uma rejeição do reinado de Deus sobre Seu povo. A nação devia responder diretamente ao Criador, e seu relacionamento com Ele foi exposto por meio do santuário e seus serviços, entre outras coisas. Ao pedir um rei, os israelitas trariam sobre si o mesmo sofrimento que os reinos gentios experimentavam: recrutamento militar nas guerras do rei, confisco, impostos e outros males. Eles descobririam que os líderes humanos tendem a governar em seu próprio favor, em vez de fazê-lo com bondade, como Deus faz.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Além disso, aquela nova condição seria permanente: Israel teria o que pediu, mas quando percebessem as consequências nocivas, ficariam presos a isso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ISm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8:18).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BBD38FE9-F724-DEC7-E0AC-DC7DF323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468E7B0-CA1E-2710-94DD-857C5672DD7D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1C7E4A0-8BF2-D322-B296-C10626383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10:1-12; 12:1-9; ISm 8:4-18; Mt 20:25-28; Ap 18:1-4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16384BD-1AE3-BA28-9B25-96C4E5C191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41761" cy="65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Os governantes das nações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B535FFA-48DC-A780-9F8B-3B22EC16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7B569677-0C14-5E67-A5C9-E93DED05F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21574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3CA77BC1-090F-24D5-6E7A-AEE8737429A9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60B0A0C-1C18-B095-848E-85ADB9917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10:1-12; 12:1-9; ISm 8:4-18; Mt 20:25-28; Ap 18:1-4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BA43B50-D5E0-528B-D39D-D3B36B1AF58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41761" cy="65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3890</TotalTime>
  <Words>2071</Words>
  <Application>Microsoft Office PowerPoint</Application>
  <PresentationFormat>Personalizar</PresentationFormat>
  <Paragraphs>104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 Light</vt:lpstr>
      <vt:lpstr>Arial Black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2025-02-08T16:51:00Z</dcterms:modified>
</cp:coreProperties>
</file>