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79F34-F177-4ACC-BB9F-8EC283135287}" v="46" dt="2025-02-08T16:50:44.48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461"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37:59.275" v="173" actId="1440"/>
        <pc:sldMkLst>
          <pc:docMk/>
          <pc:sldMk cId="3683219421" sldId="282"/>
        </pc:sldMkLst>
      </pc:sldChg>
      <pc:sldChg chg="addSp delSp modSp">
        <pc:chgData name="Neemias e Catia Lima" userId="b77af7bd85500281" providerId="LiveId" clId="{C1ABD5EA-79EA-4C20-9877-9384152A0C22}" dt="2020-10-29T09:38:06.695" v="175"/>
        <pc:sldMkLst>
          <pc:docMk/>
          <pc:sldMk cId="2630436816" sldId="288"/>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1-30T10:56:18.778" v="261" actId="26606"/>
      <pc:docMkLst>
        <pc:docMk/>
      </pc:docMkLst>
      <pc:sldChg chg="addSp delSp modSp mod">
        <pc:chgData name="Neemias Informatica Lima" userId="b77af7bd85500281" providerId="LiveId" clId="{23692948-073E-4999-9247-2E5082C9BE2D}" dt="2025-01-30T10:32:22.932" v="40"/>
        <pc:sldMkLst>
          <pc:docMk/>
          <pc:sldMk cId="2232331225" sldId="280"/>
        </pc:sldMkLst>
        <pc:spChg chg="mod">
          <ac:chgData name="Neemias Informatica Lima" userId="b77af7bd85500281" providerId="LiveId" clId="{23692948-073E-4999-9247-2E5082C9BE2D}" dt="2025-01-30T10:30:06.503" v="16"/>
          <ac:spMkLst>
            <pc:docMk/>
            <pc:sldMk cId="2232331225" sldId="280"/>
            <ac:spMk id="6" creationId="{00000000-0000-0000-0000-000000000000}"/>
          </ac:spMkLst>
        </pc:spChg>
        <pc:spChg chg="mod">
          <ac:chgData name="Neemias Informatica Lima" userId="b77af7bd85500281" providerId="LiveId" clId="{23692948-073E-4999-9247-2E5082C9BE2D}" dt="2025-01-30T10:31:58.053" v="35" actId="6549"/>
          <ac:spMkLst>
            <pc:docMk/>
            <pc:sldMk cId="2232331225" sldId="280"/>
            <ac:spMk id="9" creationId="{00000000-0000-0000-0000-000000000000}"/>
          </ac:spMkLst>
        </pc:spChg>
        <pc:spChg chg="mod">
          <ac:chgData name="Neemias Informatica Lima" userId="b77af7bd85500281" providerId="LiveId" clId="{23692948-073E-4999-9247-2E5082C9BE2D}" dt="2025-01-30T10:32:22.932" v="40"/>
          <ac:spMkLst>
            <pc:docMk/>
            <pc:sldMk cId="2232331225" sldId="280"/>
            <ac:spMk id="16" creationId="{00000000-0000-0000-0000-000000000000}"/>
          </ac:spMkLst>
        </pc:spChg>
        <pc:picChg chg="add mod modCrop">
          <ac:chgData name="Neemias Informatica Lima" userId="b77af7bd85500281" providerId="LiveId" clId="{23692948-073E-4999-9247-2E5082C9BE2D}" dt="2025-01-30T10:26:31.993" v="15" actId="1036"/>
          <ac:picMkLst>
            <pc:docMk/>
            <pc:sldMk cId="2232331225" sldId="280"/>
            <ac:picMk id="4" creationId="{A7677AF4-7F39-50A1-3737-B43577D1DACD}"/>
          </ac:picMkLst>
        </pc:picChg>
      </pc:sldChg>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picChg chg="add mod">
          <ac:chgData name="Neemias Informatica Lima" userId="b77af7bd85500281" providerId="LiveId" clId="{23692948-073E-4999-9247-2E5082C9BE2D}" dt="2025-01-30T10:33:27.941" v="44" actId="14100"/>
          <ac:picMkLst>
            <pc:docMk/>
            <pc:sldMk cId="2103443556" sldId="281"/>
            <ac:picMk id="4" creationId="{0150F3F5-146A-247B-4EB5-9E2EB4876176}"/>
          </ac:picMkLst>
        </pc:pic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picChg chg="add mod">
          <ac:chgData name="Neemias Informatica Lima" userId="b77af7bd85500281" providerId="LiveId" clId="{23692948-073E-4999-9247-2E5082C9BE2D}" dt="2025-01-30T10:35:22.580" v="66"/>
          <ac:picMkLst>
            <pc:docMk/>
            <pc:sldMk cId="3683219421" sldId="282"/>
            <ac:picMk id="9" creationId="{B3C83730-5006-E0C7-99EE-1B7E692B7128}"/>
          </ac:picMkLst>
        </pc:picChg>
      </pc:sldChg>
      <pc:sldChg chg="addSp delSp modSp mod">
        <pc:chgData name="Neemias Informatica Lima" userId="b77af7bd85500281" providerId="LiveId" clId="{23692948-073E-4999-9247-2E5082C9BE2D}" dt="2025-01-30T10:46:37.796" v="165"/>
        <pc:sldMkLst>
          <pc:docMk/>
          <pc:sldMk cId="3902406419" sldId="283"/>
        </pc:sldMkLst>
        <pc:spChg chg="mod">
          <ac:chgData name="Neemias Informatica Lima" userId="b77af7bd85500281" providerId="LiveId" clId="{23692948-073E-4999-9247-2E5082C9BE2D}" dt="2025-01-30T10:45:25.057" v="154"/>
          <ac:spMkLst>
            <pc:docMk/>
            <pc:sldMk cId="3902406419" sldId="283"/>
            <ac:spMk id="14" creationId="{00000000-0000-0000-0000-000000000000}"/>
          </ac:spMkLst>
        </pc:spChg>
        <pc:graphicFrameChg chg="add mod">
          <ac:chgData name="Neemias Informatica Lima" userId="b77af7bd85500281" providerId="LiveId" clId="{23692948-073E-4999-9247-2E5082C9BE2D}" dt="2025-01-30T10:46:37.796" v="165"/>
          <ac:graphicFrameMkLst>
            <pc:docMk/>
            <pc:sldMk cId="3902406419" sldId="283"/>
            <ac:graphicFrameMk id="24" creationId="{0F198D75-37F6-0046-1A93-BAF29A6A8139}"/>
          </ac:graphicFrameMkLst>
        </pc:graphicFrameChg>
        <pc:picChg chg="add mod">
          <ac:chgData name="Neemias Informatica Lima" userId="b77af7bd85500281" providerId="LiveId" clId="{23692948-073E-4999-9247-2E5082C9BE2D}" dt="2025-01-30T10:35:29.060" v="68"/>
          <ac:picMkLst>
            <pc:docMk/>
            <pc:sldMk cId="3902406419" sldId="283"/>
            <ac:picMk id="8" creationId="{24A59A03-336A-6118-A02A-5CCF562F6206}"/>
          </ac:picMkLst>
        </pc:picChg>
      </pc:sldChg>
      <pc:sldChg chg="addSp delSp modSp mod">
        <pc:chgData name="Neemias Informatica Lima" userId="b77af7bd85500281" providerId="LiveId" clId="{23692948-073E-4999-9247-2E5082C9BE2D}" dt="2025-01-30T10:48:32.010" v="175"/>
        <pc:sldMkLst>
          <pc:docMk/>
          <pc:sldMk cId="2424059023" sldId="284"/>
        </pc:sldMkLst>
        <pc:spChg chg="mod">
          <ac:chgData name="Neemias Informatica Lima" userId="b77af7bd85500281" providerId="LiveId" clId="{23692948-073E-4999-9247-2E5082C9BE2D}" dt="2025-01-30T10:48:32.010" v="175"/>
          <ac:spMkLst>
            <pc:docMk/>
            <pc:sldMk cId="2424059023" sldId="284"/>
            <ac:spMk id="14" creationId="{00000000-0000-0000-0000-000000000000}"/>
          </ac:spMkLst>
        </pc:spChg>
        <pc:graphicFrameChg chg="add mod">
          <ac:chgData name="Neemias Informatica Lima" userId="b77af7bd85500281" providerId="LiveId" clId="{23692948-073E-4999-9247-2E5082C9BE2D}" dt="2025-01-30T10:39:42.943" v="94"/>
          <ac:graphicFrameMkLst>
            <pc:docMk/>
            <pc:sldMk cId="2424059023" sldId="284"/>
            <ac:graphicFrameMk id="23" creationId="{0F7B369B-26CC-C133-ADA7-C66603F93153}"/>
          </ac:graphicFrameMkLst>
        </pc:graphicFrameChg>
        <pc:picChg chg="add mod">
          <ac:chgData name="Neemias Informatica Lima" userId="b77af7bd85500281" providerId="LiveId" clId="{23692948-073E-4999-9247-2E5082C9BE2D}" dt="2025-01-30T10:36:13.454" v="72"/>
          <ac:picMkLst>
            <pc:docMk/>
            <pc:sldMk cId="2424059023" sldId="284"/>
            <ac:picMk id="8" creationId="{7873DDD9-D08E-C64D-4D7A-AD3EF28BB3C0}"/>
          </ac:picMkLst>
        </pc:picChg>
      </pc:sldChg>
      <pc:sldChg chg="addSp delSp modSp mod">
        <pc:chgData name="Neemias Informatica Lima" userId="b77af7bd85500281" providerId="LiveId" clId="{23692948-073E-4999-9247-2E5082C9BE2D}" dt="2025-01-30T10:51:05.220" v="202"/>
        <pc:sldMkLst>
          <pc:docMk/>
          <pc:sldMk cId="2241968852" sldId="285"/>
        </pc:sldMkLst>
        <pc:spChg chg="mod">
          <ac:chgData name="Neemias Informatica Lima" userId="b77af7bd85500281" providerId="LiveId" clId="{23692948-073E-4999-9247-2E5082C9BE2D}" dt="2025-01-30T10:51:05.220" v="202"/>
          <ac:spMkLst>
            <pc:docMk/>
            <pc:sldMk cId="2241968852" sldId="285"/>
            <ac:spMk id="14" creationId="{00000000-0000-0000-0000-000000000000}"/>
          </ac:spMkLst>
        </pc:spChg>
        <pc:graphicFrameChg chg="add mod">
          <ac:chgData name="Neemias Informatica Lima" userId="b77af7bd85500281" providerId="LiveId" clId="{23692948-073E-4999-9247-2E5082C9BE2D}" dt="2025-01-30T10:49:17.292" v="185" actId="20577"/>
          <ac:graphicFrameMkLst>
            <pc:docMk/>
            <pc:sldMk cId="2241968852" sldId="285"/>
            <ac:graphicFrameMk id="11" creationId="{7B569677-0C14-5E67-A5C9-E93DED05F772}"/>
          </ac:graphicFrameMkLst>
        </pc:graphicFrameChg>
        <pc:picChg chg="add mod">
          <ac:chgData name="Neemias Informatica Lima" userId="b77af7bd85500281" providerId="LiveId" clId="{23692948-073E-4999-9247-2E5082C9BE2D}" dt="2025-01-30T10:36:45.287" v="76"/>
          <ac:picMkLst>
            <pc:docMk/>
            <pc:sldMk cId="2241968852" sldId="285"/>
            <ac:picMk id="8" creationId="{7B535FFA-48DC-A780-9F8B-3B22EC16A607}"/>
          </ac:picMkLst>
        </pc:picChg>
      </pc:sldChg>
      <pc:sldChg chg="addSp delSp modSp mod">
        <pc:chgData name="Neemias Informatica Lima" userId="b77af7bd85500281" providerId="LiveId" clId="{23692948-073E-4999-9247-2E5082C9BE2D}" dt="2025-01-30T10:53:08.073" v="228"/>
        <pc:sldMkLst>
          <pc:docMk/>
          <pc:sldMk cId="1959249856" sldId="286"/>
        </pc:sldMkLst>
        <pc:spChg chg="mod">
          <ac:chgData name="Neemias Informatica Lima" userId="b77af7bd85500281" providerId="LiveId" clId="{23692948-073E-4999-9247-2E5082C9BE2D}" dt="2025-01-30T10:51:58.215" v="208"/>
          <ac:spMkLst>
            <pc:docMk/>
            <pc:sldMk cId="1959249856" sldId="286"/>
            <ac:spMk id="14" creationId="{00000000-0000-0000-0000-000000000000}"/>
          </ac:spMkLst>
        </pc:spChg>
        <pc:graphicFrameChg chg="add mod">
          <ac:chgData name="Neemias Informatica Lima" userId="b77af7bd85500281" providerId="LiveId" clId="{23692948-073E-4999-9247-2E5082C9BE2D}" dt="2025-01-30T10:53:08.073" v="228"/>
          <ac:graphicFrameMkLst>
            <pc:docMk/>
            <pc:sldMk cId="1959249856" sldId="286"/>
            <ac:graphicFrameMk id="11" creationId="{6ED512BB-1F8B-4D9E-259F-890C3457B8A1}"/>
          </ac:graphicFrameMkLst>
        </pc:graphicFrameChg>
        <pc:picChg chg="add mod">
          <ac:chgData name="Neemias Informatica Lima" userId="b77af7bd85500281" providerId="LiveId" clId="{23692948-073E-4999-9247-2E5082C9BE2D}" dt="2025-01-30T10:36:57.408" v="80"/>
          <ac:picMkLst>
            <pc:docMk/>
            <pc:sldMk cId="1959249856" sldId="286"/>
            <ac:picMk id="8" creationId="{E64DBC2C-5661-7EEF-0516-5FF58775E531}"/>
          </ac:picMkLst>
        </pc:picChg>
      </pc:sldChg>
      <pc:sldChg chg="addSp delSp modSp mod">
        <pc:chgData name="Neemias Informatica Lima" userId="b77af7bd85500281" providerId="LiveId" clId="{23692948-073E-4999-9247-2E5082C9BE2D}" dt="2025-01-30T10:56:18.778" v="261" actId="26606"/>
        <pc:sldMkLst>
          <pc:docMk/>
          <pc:sldMk cId="2857006406" sldId="287"/>
        </pc:sldMkLst>
        <pc:spChg chg="add del mod">
          <ac:chgData name="Neemias Informatica Lima" userId="b77af7bd85500281" providerId="LiveId" clId="{23692948-073E-4999-9247-2E5082C9BE2D}" dt="2025-01-30T10:56:18.778" v="261" actId="26606"/>
          <ac:spMkLst>
            <pc:docMk/>
            <pc:sldMk cId="2857006406" sldId="287"/>
            <ac:spMk id="16" creationId="{28D68641-D640-4BD7-9D5B-B3803DCCF9B3}"/>
          </ac:spMkLst>
        </pc:spChg>
        <pc:picChg chg="add mod">
          <ac:chgData name="Neemias Informatica Lima" userId="b77af7bd85500281" providerId="LiveId" clId="{23692948-073E-4999-9247-2E5082C9BE2D}" dt="2025-01-30T10:37:20.419" v="86"/>
          <ac:picMkLst>
            <pc:docMk/>
            <pc:sldMk cId="2857006406" sldId="287"/>
            <ac:picMk id="8" creationId="{BABE098D-313B-A0AA-BF7B-17B861C9F79C}"/>
          </ac:picMkLst>
        </pc:pic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picChg chg="add mod">
          <ac:chgData name="Neemias Informatica Lima" userId="b77af7bd85500281" providerId="LiveId" clId="{23692948-073E-4999-9247-2E5082C9BE2D}" dt="2025-01-30T10:35:10.186" v="64"/>
          <ac:picMkLst>
            <pc:docMk/>
            <pc:sldMk cId="2630436816" sldId="288"/>
            <ac:picMk id="8" creationId="{748462A2-E0EB-B32D-4DA0-36D1F11B6DB0}"/>
          </ac:picMkLst>
        </pc:picChg>
      </pc:sldChg>
      <pc:sldChg chg="modSp mod">
        <pc:chgData name="Neemias Informatica Lima" userId="b77af7bd85500281" providerId="LiveId" clId="{23692948-073E-4999-9247-2E5082C9BE2D}" dt="2025-01-30T10:47:34.759" v="172" actId="20577"/>
        <pc:sldMkLst>
          <pc:docMk/>
          <pc:sldMk cId="3032827026" sldId="289"/>
        </pc:sldMkLst>
        <pc:spChg chg="mod">
          <ac:chgData name="Neemias Informatica Lima" userId="b77af7bd85500281" providerId="LiveId" clId="{23692948-073E-4999-9247-2E5082C9BE2D}" dt="2025-01-30T10:47:34.759" v="172" actId="20577"/>
          <ac:spMkLst>
            <pc:docMk/>
            <pc:sldMk cId="3032827026" sldId="289"/>
            <ac:spMk id="12" creationId="{A64B78EF-EDA8-421A-88C9-45544BBCA9D1}"/>
          </ac:spMkLst>
        </pc:spChg>
        <pc:spChg chg="mod">
          <ac:chgData name="Neemias Informatica Lima" userId="b77af7bd85500281" providerId="LiveId" clId="{23692948-073E-4999-9247-2E5082C9BE2D}" dt="2025-01-30T10:45:34.430" v="159"/>
          <ac:spMkLst>
            <pc:docMk/>
            <pc:sldMk cId="3032827026" sldId="289"/>
            <ac:spMk id="14" creationId="{00000000-0000-0000-0000-000000000000}"/>
          </ac:spMkLst>
        </pc:spChg>
      </pc:sldChg>
      <pc:sldChg chg="addSp delSp modSp mod">
        <pc:chgData name="Neemias Informatica Lima" userId="b77af7bd85500281" providerId="LiveId" clId="{23692948-073E-4999-9247-2E5082C9BE2D}" dt="2025-01-30T10:48:39.293" v="180"/>
        <pc:sldMkLst>
          <pc:docMk/>
          <pc:sldMk cId="3772032319" sldId="290"/>
        </pc:sldMkLst>
        <pc:spChg chg="mod">
          <ac:chgData name="Neemias Informatica Lima" userId="b77af7bd85500281" providerId="LiveId" clId="{23692948-073E-4999-9247-2E5082C9BE2D}" dt="2025-01-30T10:48:39.293" v="180"/>
          <ac:spMkLst>
            <pc:docMk/>
            <pc:sldMk cId="3772032319" sldId="290"/>
            <ac:spMk id="14" creationId="{00000000-0000-0000-0000-000000000000}"/>
          </ac:spMkLst>
        </pc:spChg>
        <pc:picChg chg="add mod">
          <ac:chgData name="Neemias Informatica Lima" userId="b77af7bd85500281" providerId="LiveId" clId="{23692948-073E-4999-9247-2E5082C9BE2D}" dt="2025-01-30T10:36:39.333" v="74"/>
          <ac:picMkLst>
            <pc:docMk/>
            <pc:sldMk cId="3772032319" sldId="290"/>
            <ac:picMk id="8" creationId="{BBD38FE9-F724-DEC7-E0AC-DC7DF3238226}"/>
          </ac:picMkLst>
        </pc:picChg>
      </pc:sldChg>
      <pc:sldChg chg="addSp delSp modSp mod">
        <pc:chgData name="Neemias Informatica Lima" userId="b77af7bd85500281" providerId="LiveId" clId="{23692948-073E-4999-9247-2E5082C9BE2D}" dt="2025-01-30T10:51:36.898" v="203" actId="313"/>
        <pc:sldMkLst>
          <pc:docMk/>
          <pc:sldMk cId="1768216317" sldId="291"/>
        </pc:sldMkLst>
        <pc:spChg chg="mod">
          <ac:chgData name="Neemias Informatica Lima" userId="b77af7bd85500281" providerId="LiveId" clId="{23692948-073E-4999-9247-2E5082C9BE2D}" dt="2025-01-30T10:51:36.898" v="203" actId="313"/>
          <ac:spMkLst>
            <pc:docMk/>
            <pc:sldMk cId="1768216317" sldId="291"/>
            <ac:spMk id="12" creationId="{FD5EC092-AC81-4728-9A45-4C4BB5B95C65}"/>
          </ac:spMkLst>
        </pc:spChg>
        <pc:spChg chg="mod">
          <ac:chgData name="Neemias Informatica Lima" userId="b77af7bd85500281" providerId="LiveId" clId="{23692948-073E-4999-9247-2E5082C9BE2D}" dt="2025-01-30T10:51:00.326" v="197"/>
          <ac:spMkLst>
            <pc:docMk/>
            <pc:sldMk cId="1768216317" sldId="291"/>
            <ac:spMk id="14" creationId="{00000000-0000-0000-0000-000000000000}"/>
          </ac:spMkLst>
        </pc:spChg>
        <pc:picChg chg="add mod">
          <ac:chgData name="Neemias Informatica Lima" userId="b77af7bd85500281" providerId="LiveId" clId="{23692948-073E-4999-9247-2E5082C9BE2D}" dt="2025-01-30T10:36:51.472" v="78"/>
          <ac:picMkLst>
            <pc:docMk/>
            <pc:sldMk cId="1768216317" sldId="291"/>
            <ac:picMk id="7" creationId="{EBEA91AD-FBFC-06C6-AEDD-D56016C92194}"/>
          </ac:picMkLst>
        </pc:picChg>
      </pc:sldChg>
      <pc:sldChg chg="addSp delSp modSp mod">
        <pc:chgData name="Neemias Informatica Lima" userId="b77af7bd85500281" providerId="LiveId" clId="{23692948-073E-4999-9247-2E5082C9BE2D}" dt="2025-01-30T10:53:47.054" v="233"/>
        <pc:sldMkLst>
          <pc:docMk/>
          <pc:sldMk cId="3757265641" sldId="292"/>
        </pc:sldMkLst>
        <pc:spChg chg="mod">
          <ac:chgData name="Neemias Informatica Lima" userId="b77af7bd85500281" providerId="LiveId" clId="{23692948-073E-4999-9247-2E5082C9BE2D}" dt="2025-01-30T10:53:47.054" v="233"/>
          <ac:spMkLst>
            <pc:docMk/>
            <pc:sldMk cId="3757265641" sldId="292"/>
            <ac:spMk id="12" creationId="{1EC42BAA-B890-43DD-B4F0-9AB5685AF2FE}"/>
          </ac:spMkLst>
        </pc:spChg>
        <pc:spChg chg="mod">
          <ac:chgData name="Neemias Informatica Lima" userId="b77af7bd85500281" providerId="LiveId" clId="{23692948-073E-4999-9247-2E5082C9BE2D}" dt="2025-01-30T10:52:02.618" v="213"/>
          <ac:spMkLst>
            <pc:docMk/>
            <pc:sldMk cId="3757265641" sldId="292"/>
            <ac:spMk id="14" creationId="{00000000-0000-0000-0000-000000000000}"/>
          </ac:spMkLst>
        </pc:spChg>
        <pc:picChg chg="add mod">
          <ac:chgData name="Neemias Informatica Lima" userId="b77af7bd85500281" providerId="LiveId" clId="{23692948-073E-4999-9247-2E5082C9BE2D}" dt="2025-01-30T10:37:05.561" v="82"/>
          <ac:picMkLst>
            <pc:docMk/>
            <pc:sldMk cId="3757265641" sldId="292"/>
            <ac:picMk id="8" creationId="{E3D32FB3-29AE-D013-427A-15F3FF20D951}"/>
          </ac:picMkLst>
        </pc:picChg>
      </pc:sldChg>
      <pc:sldChg chg="addSp delSp modSp mod">
        <pc:chgData name="Neemias Informatica Lima" userId="b77af7bd85500281" providerId="LiveId" clId="{23692948-073E-4999-9247-2E5082C9BE2D}" dt="2025-01-30T10:54:29.557" v="237" actId="313"/>
        <pc:sldMkLst>
          <pc:docMk/>
          <pc:sldMk cId="3114938747" sldId="293"/>
        </pc:sldMkLst>
        <pc:spChg chg="mod">
          <ac:chgData name="Neemias Informatica Lima" userId="b77af7bd85500281" providerId="LiveId" clId="{23692948-073E-4999-9247-2E5082C9BE2D}" dt="2025-01-30T10:54:29.557" v="237" actId="313"/>
          <ac:spMkLst>
            <pc:docMk/>
            <pc:sldMk cId="3114938747" sldId="293"/>
            <ac:spMk id="16" creationId="{CFC8B9D9-C6ED-4706-A104-65D118A5B7F9}"/>
          </ac:spMkLst>
        </pc:spChg>
        <pc:picChg chg="add mod">
          <ac:chgData name="Neemias Informatica Lima" userId="b77af7bd85500281" providerId="LiveId" clId="{23692948-073E-4999-9247-2E5082C9BE2D}" dt="2025-01-30T10:37:13.907" v="84"/>
          <ac:picMkLst>
            <pc:docMk/>
            <pc:sldMk cId="3114938747" sldId="293"/>
            <ac:picMk id="8" creationId="{50EBD79E-DB85-DA39-D7F1-6A2195E68F39}"/>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sldChg chg="addSp delSp modSp mod">
        <pc:chgData name="Neemias Informatica Lima" userId="b77af7bd85500281" providerId="LiveId" clId="{4CD2CD9C-24F5-4144-96B8-6F849555065D}" dt="2024-08-21T11:26:40.594" v="129" actId="6549"/>
        <pc:sldMkLst>
          <pc:docMk/>
          <pc:sldMk cId="2103443556" sldId="281"/>
        </pc:sldMkLst>
      </pc:sldChg>
      <pc:sldChg chg="addSp delSp modSp mod">
        <pc:chgData name="Neemias Informatica Lima" userId="b77af7bd85500281" providerId="LiveId" clId="{4CD2CD9C-24F5-4144-96B8-6F849555065D}" dt="2024-08-21T11:29:23.221" v="163" actId="6549"/>
        <pc:sldMkLst>
          <pc:docMk/>
          <pc:sldMk cId="3683219421" sldId="282"/>
        </pc:sldMkLst>
      </pc:sldChg>
      <pc:sldChg chg="addSp delSp modSp mod">
        <pc:chgData name="Neemias Informatica Lima" userId="b77af7bd85500281" providerId="LiveId" clId="{4CD2CD9C-24F5-4144-96B8-6F849555065D}" dt="2024-08-21T11:31:34.604" v="191" actId="20577"/>
        <pc:sldMkLst>
          <pc:docMk/>
          <pc:sldMk cId="3902406419" sldId="283"/>
        </pc:sldMkLst>
      </pc:sldChg>
      <pc:sldChg chg="addSp delSp modSp mod">
        <pc:chgData name="Neemias Informatica Lima" userId="b77af7bd85500281" providerId="LiveId" clId="{4CD2CD9C-24F5-4144-96B8-6F849555065D}" dt="2024-08-21T11:35:01.454" v="232" actId="313"/>
        <pc:sldMkLst>
          <pc:docMk/>
          <pc:sldMk cId="2424059023" sldId="284"/>
        </pc:sldMkLst>
      </pc:sldChg>
      <pc:sldChg chg="addSp delSp modSp mod">
        <pc:chgData name="Neemias Informatica Lima" userId="b77af7bd85500281" providerId="LiveId" clId="{4CD2CD9C-24F5-4144-96B8-6F849555065D}" dt="2024-08-21T12:00:52.496" v="322" actId="20577"/>
        <pc:sldMkLst>
          <pc:docMk/>
          <pc:sldMk cId="1959249856" sldId="286"/>
        </pc:sldMkLst>
      </pc:sldChg>
      <pc:sldChg chg="addSp delSp modSp mod">
        <pc:chgData name="Neemias Informatica Lima" userId="b77af7bd85500281" providerId="LiveId" clId="{4CD2CD9C-24F5-4144-96B8-6F849555065D}" dt="2024-08-21T12:04:20.383" v="346" actId="20577"/>
        <pc:sldMkLst>
          <pc:docMk/>
          <pc:sldMk cId="2857006406" sldId="287"/>
        </pc:sldMkLst>
      </pc:sldChg>
      <pc:sldChg chg="addSp delSp modSp mod">
        <pc:chgData name="Neemias Informatica Lima" userId="b77af7bd85500281" providerId="LiveId" clId="{4CD2CD9C-24F5-4144-96B8-6F849555065D}" dt="2024-08-21T11:28:47.002" v="154" actId="20577"/>
        <pc:sldMkLst>
          <pc:docMk/>
          <pc:sldMk cId="2630436816" sldId="288"/>
        </pc:sldMkLst>
      </pc:sldChg>
      <pc:sldChg chg="addSp delSp modSp mod">
        <pc:chgData name="Neemias Informatica Lima" userId="b77af7bd85500281" providerId="LiveId" clId="{4CD2CD9C-24F5-4144-96B8-6F849555065D}" dt="2024-08-21T11:33:22.644" v="196"/>
        <pc:sldMkLst>
          <pc:docMk/>
          <pc:sldMk cId="3032827026" sldId="289"/>
        </pc:sldMkLst>
      </pc:sldChg>
      <pc:sldChg chg="addSp delSp modSp mod">
        <pc:chgData name="Neemias Informatica Lima" userId="b77af7bd85500281" providerId="LiveId" clId="{4CD2CD9C-24F5-4144-96B8-6F849555065D}" dt="2024-08-21T12:04:34.443" v="347" actId="313"/>
        <pc:sldMkLst>
          <pc:docMk/>
          <pc:sldMk cId="3757265641" sldId="292"/>
        </pc:sldMkLst>
      </pc:sldChg>
      <pc:sldChg chg="addSp delSp modSp mod">
        <pc:chgData name="Neemias Informatica Lima" userId="b77af7bd85500281" providerId="LiveId" clId="{4CD2CD9C-24F5-4144-96B8-6F849555065D}" dt="2024-08-21T12:03:51.470" v="333"/>
        <pc:sldMkLst>
          <pc:docMk/>
          <pc:sldMk cId="3114938747" sldId="293"/>
        </pc:sldMkLst>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6E979F34-F177-4ACC-BB9F-8EC283135287}"/>
    <pc:docChg chg="undo redo custSel modSld">
      <pc:chgData name="Neemias Informatica Lima" userId="b77af7bd85500281" providerId="LiveId" clId="{6E979F34-F177-4ACC-BB9F-8EC283135287}" dt="2025-02-08T16:50:44.485" v="269"/>
      <pc:docMkLst>
        <pc:docMk/>
      </pc:docMkLst>
      <pc:sldChg chg="addSp delSp modSp mod">
        <pc:chgData name="Neemias Informatica Lima" userId="b77af7bd85500281" providerId="LiveId" clId="{6E979F34-F177-4ACC-BB9F-8EC283135287}" dt="2025-02-03T23:47:24.440" v="60"/>
        <pc:sldMkLst>
          <pc:docMk/>
          <pc:sldMk cId="2232331225" sldId="280"/>
        </pc:sldMkLst>
        <pc:spChg chg="mod">
          <ac:chgData name="Neemias Informatica Lima" userId="b77af7bd85500281" providerId="LiveId" clId="{6E979F34-F177-4ACC-BB9F-8EC283135287}" dt="2025-02-03T23:45:33.739" v="36" actId="20577"/>
          <ac:spMkLst>
            <pc:docMk/>
            <pc:sldMk cId="2232331225" sldId="280"/>
            <ac:spMk id="6" creationId="{00000000-0000-0000-0000-000000000000}"/>
          </ac:spMkLst>
        </pc:spChg>
        <pc:spChg chg="mod">
          <ac:chgData name="Neemias Informatica Lima" userId="b77af7bd85500281" providerId="LiveId" clId="{6E979F34-F177-4ACC-BB9F-8EC283135287}" dt="2025-02-03T23:43:38.732" v="5" actId="20577"/>
          <ac:spMkLst>
            <pc:docMk/>
            <pc:sldMk cId="2232331225" sldId="280"/>
            <ac:spMk id="7" creationId="{00000000-0000-0000-0000-000000000000}"/>
          </ac:spMkLst>
        </pc:spChg>
        <pc:spChg chg="mod">
          <ac:chgData name="Neemias Informatica Lima" userId="b77af7bd85500281" providerId="LiveId" clId="{6E979F34-F177-4ACC-BB9F-8EC283135287}" dt="2025-02-03T23:46:24.594" v="51" actId="20577"/>
          <ac:spMkLst>
            <pc:docMk/>
            <pc:sldMk cId="2232331225" sldId="280"/>
            <ac:spMk id="9" creationId="{00000000-0000-0000-0000-000000000000}"/>
          </ac:spMkLst>
        </pc:spChg>
        <pc:spChg chg="mod">
          <ac:chgData name="Neemias Informatica Lima" userId="b77af7bd85500281" providerId="LiveId" clId="{6E979F34-F177-4ACC-BB9F-8EC283135287}" dt="2025-02-03T23:43:33.964" v="1" actId="20577"/>
          <ac:spMkLst>
            <pc:docMk/>
            <pc:sldMk cId="2232331225" sldId="280"/>
            <ac:spMk id="11" creationId="{00000000-0000-0000-0000-000000000000}"/>
          </ac:spMkLst>
        </pc:spChg>
        <pc:spChg chg="mod">
          <ac:chgData name="Neemias Informatica Lima" userId="b77af7bd85500281" providerId="LiveId" clId="{6E979F34-F177-4ACC-BB9F-8EC283135287}" dt="2025-02-03T23:46:45.983" v="54"/>
          <ac:spMkLst>
            <pc:docMk/>
            <pc:sldMk cId="2232331225" sldId="280"/>
            <ac:spMk id="16" creationId="{00000000-0000-0000-0000-000000000000}"/>
          </ac:spMkLst>
        </pc:spChg>
        <pc:picChg chg="add mod">
          <ac:chgData name="Neemias Informatica Lima" userId="b77af7bd85500281" providerId="LiveId" clId="{6E979F34-F177-4ACC-BB9F-8EC283135287}" dt="2025-02-03T23:47:24.440" v="60"/>
          <ac:picMkLst>
            <pc:docMk/>
            <pc:sldMk cId="2232331225" sldId="280"/>
            <ac:picMk id="8" creationId="{F22A7DC1-1576-32B7-1CF2-927FA4B7C391}"/>
          </ac:picMkLst>
        </pc:picChg>
      </pc:sldChg>
      <pc:sldChg chg="addSp delSp modSp mod">
        <pc:chgData name="Neemias Informatica Lima" userId="b77af7bd85500281" providerId="LiveId" clId="{6E979F34-F177-4ACC-BB9F-8EC283135287}" dt="2025-02-03T23:50:28.166" v="119"/>
        <pc:sldMkLst>
          <pc:docMk/>
          <pc:sldMk cId="2103443556" sldId="281"/>
        </pc:sldMkLst>
        <pc:spChg chg="mod">
          <ac:chgData name="Neemias Informatica Lima" userId="b77af7bd85500281" providerId="LiveId" clId="{6E979F34-F177-4ACC-BB9F-8EC283135287}" dt="2025-02-03T23:48:42.773" v="96" actId="20577"/>
          <ac:spMkLst>
            <pc:docMk/>
            <pc:sldMk cId="2103443556" sldId="281"/>
            <ac:spMk id="8" creationId="{00000000-0000-0000-0000-000000000000}"/>
          </ac:spMkLst>
        </pc:spChg>
        <pc:spChg chg="mod">
          <ac:chgData name="Neemias Informatica Lima" userId="b77af7bd85500281" providerId="LiveId" clId="{6E979F34-F177-4ACC-BB9F-8EC283135287}" dt="2025-02-03T23:49:50.276" v="110" actId="20577"/>
          <ac:spMkLst>
            <pc:docMk/>
            <pc:sldMk cId="2103443556" sldId="281"/>
            <ac:spMk id="11" creationId="{00000000-0000-0000-0000-000000000000}"/>
          </ac:spMkLst>
        </pc:spChg>
        <pc:spChg chg="mod">
          <ac:chgData name="Neemias Informatica Lima" userId="b77af7bd85500281" providerId="LiveId" clId="{6E979F34-F177-4ACC-BB9F-8EC283135287}" dt="2025-02-03T23:50:28.166" v="119"/>
          <ac:spMkLst>
            <pc:docMk/>
            <pc:sldMk cId="2103443556" sldId="281"/>
            <ac:spMk id="18" creationId="{00000000-0000-0000-0000-000000000000}"/>
          </ac:spMkLst>
        </pc:spChg>
        <pc:picChg chg="add mod">
          <ac:chgData name="Neemias Informatica Lima" userId="b77af7bd85500281" providerId="LiveId" clId="{6E979F34-F177-4ACC-BB9F-8EC283135287}" dt="2025-02-03T23:50:04.462" v="114" actId="14100"/>
          <ac:picMkLst>
            <pc:docMk/>
            <pc:sldMk cId="2103443556" sldId="281"/>
            <ac:picMk id="3" creationId="{22D7B4C9-6C6A-C29F-D0DD-F89321506FA1}"/>
          </ac:picMkLst>
        </pc:picChg>
      </pc:sldChg>
      <pc:sldChg chg="addSp delSp modSp mod">
        <pc:chgData name="Neemias Informatica Lima" userId="b77af7bd85500281" providerId="LiveId" clId="{6E979F34-F177-4ACC-BB9F-8EC283135287}" dt="2025-02-03T23:54:56.523" v="147" actId="20577"/>
        <pc:sldMkLst>
          <pc:docMk/>
          <pc:sldMk cId="3683219421" sldId="282"/>
        </pc:sldMkLst>
        <pc:spChg chg="mod">
          <ac:chgData name="Neemias Informatica Lima" userId="b77af7bd85500281" providerId="LiveId" clId="{6E979F34-F177-4ACC-BB9F-8EC283135287}" dt="2025-02-03T23:50:40.335" v="121"/>
          <ac:spMkLst>
            <pc:docMk/>
            <pc:sldMk cId="3683219421" sldId="282"/>
            <ac:spMk id="4" creationId="{9E54A35F-52FB-0F8B-9D9A-3E52F2EF3DC1}"/>
          </ac:spMkLst>
        </pc:spChg>
        <pc:spChg chg="add mod">
          <ac:chgData name="Neemias Informatica Lima" userId="b77af7bd85500281" providerId="LiveId" clId="{6E979F34-F177-4ACC-BB9F-8EC283135287}" dt="2025-02-03T23:52:17.779" v="136"/>
          <ac:spMkLst>
            <pc:docMk/>
            <pc:sldMk cId="3683219421" sldId="282"/>
            <ac:spMk id="6" creationId="{19FC0CDC-017D-F706-4067-031F27273583}"/>
          </ac:spMkLst>
        </pc:spChg>
        <pc:spChg chg="mod">
          <ac:chgData name="Neemias Informatica Lima" userId="b77af7bd85500281" providerId="LiveId" clId="{6E979F34-F177-4ACC-BB9F-8EC283135287}" dt="2025-02-03T23:54:17.407" v="141"/>
          <ac:spMkLst>
            <pc:docMk/>
            <pc:sldMk cId="3683219421" sldId="282"/>
            <ac:spMk id="12" creationId="{00000000-0000-0000-0000-000000000000}"/>
          </ac:spMkLst>
        </pc:spChg>
        <pc:spChg chg="mod">
          <ac:chgData name="Neemias Informatica Lima" userId="b77af7bd85500281" providerId="LiveId" clId="{6E979F34-F177-4ACC-BB9F-8EC283135287}" dt="2025-02-03T23:54:56.523" v="147" actId="20577"/>
          <ac:spMkLst>
            <pc:docMk/>
            <pc:sldMk cId="3683219421" sldId="282"/>
            <ac:spMk id="14" creationId="{00000000-0000-0000-0000-000000000000}"/>
          </ac:spMkLst>
        </pc:spChg>
        <pc:picChg chg="add mod">
          <ac:chgData name="Neemias Informatica Lima" userId="b77af7bd85500281" providerId="LiveId" clId="{6E979F34-F177-4ACC-BB9F-8EC283135287}" dt="2025-02-03T23:52:17.779" v="136"/>
          <ac:picMkLst>
            <pc:docMk/>
            <pc:sldMk cId="3683219421" sldId="282"/>
            <ac:picMk id="7" creationId="{D7096F25-157F-D511-4E46-78A2F725E876}"/>
          </ac:picMkLst>
        </pc:picChg>
      </pc:sldChg>
      <pc:sldChg chg="addSp delSp modSp mod">
        <pc:chgData name="Neemias Informatica Lima" userId="b77af7bd85500281" providerId="LiveId" clId="{6E979F34-F177-4ACC-BB9F-8EC283135287}" dt="2025-02-04T20:57:53.856" v="249"/>
        <pc:sldMkLst>
          <pc:docMk/>
          <pc:sldMk cId="3902406419" sldId="283"/>
        </pc:sldMkLst>
        <pc:spChg chg="add mod">
          <ac:chgData name="Neemias Informatica Lima" userId="b77af7bd85500281" providerId="LiveId" clId="{6E979F34-F177-4ACC-BB9F-8EC283135287}" dt="2025-02-04T20:57:53.856" v="249"/>
          <ac:spMkLst>
            <pc:docMk/>
            <pc:sldMk cId="3902406419" sldId="283"/>
            <ac:spMk id="5" creationId="{5EF95666-9F6F-4243-936E-FD0855ED5428}"/>
          </ac:spMkLst>
        </pc:spChg>
        <pc:spChg chg="add mod">
          <ac:chgData name="Neemias Informatica Lima" userId="b77af7bd85500281" providerId="LiveId" clId="{6E979F34-F177-4ACC-BB9F-8EC283135287}" dt="2025-02-04T20:57:53.856" v="249"/>
          <ac:spMkLst>
            <pc:docMk/>
            <pc:sldMk cId="3902406419" sldId="283"/>
            <ac:spMk id="6" creationId="{09A0746E-7E2A-8721-5D8E-3A285A99B081}"/>
          </ac:spMkLst>
        </pc:spChg>
        <pc:spChg chg="mod">
          <ac:chgData name="Neemias Informatica Lima" userId="b77af7bd85500281" providerId="LiveId" clId="{6E979F34-F177-4ACC-BB9F-8EC283135287}" dt="2025-02-03T23:55:09.632" v="154"/>
          <ac:spMkLst>
            <pc:docMk/>
            <pc:sldMk cId="3902406419" sldId="283"/>
            <ac:spMk id="14" creationId="{00000000-0000-0000-0000-000000000000}"/>
          </ac:spMkLst>
        </pc:spChg>
        <pc:graphicFrameChg chg="mod">
          <ac:chgData name="Neemias Informatica Lima" userId="b77af7bd85500281" providerId="LiveId" clId="{6E979F34-F177-4ACC-BB9F-8EC283135287}" dt="2025-02-03T23:55:38.315" v="163"/>
          <ac:graphicFrameMkLst>
            <pc:docMk/>
            <pc:sldMk cId="3902406419" sldId="283"/>
            <ac:graphicFrameMk id="24" creationId="{0F198D75-37F6-0046-1A93-BAF29A6A8139}"/>
          </ac:graphicFrameMkLst>
        </pc:graphicFrameChg>
        <pc:picChg chg="add mod">
          <ac:chgData name="Neemias Informatica Lima" userId="b77af7bd85500281" providerId="LiveId" clId="{6E979F34-F177-4ACC-BB9F-8EC283135287}" dt="2025-02-04T20:57:53.856" v="249"/>
          <ac:picMkLst>
            <pc:docMk/>
            <pc:sldMk cId="3902406419" sldId="283"/>
            <ac:picMk id="7" creationId="{F56C79D3-D798-D768-02D9-43E37094A8E0}"/>
          </ac:picMkLst>
        </pc:picChg>
      </pc:sldChg>
      <pc:sldChg chg="addSp delSp modSp mod">
        <pc:chgData name="Neemias Informatica Lima" userId="b77af7bd85500281" providerId="LiveId" clId="{6E979F34-F177-4ACC-BB9F-8EC283135287}" dt="2025-02-04T20:58:06.306" v="253"/>
        <pc:sldMkLst>
          <pc:docMk/>
          <pc:sldMk cId="2424059023" sldId="284"/>
        </pc:sldMkLst>
        <pc:spChg chg="add mod">
          <ac:chgData name="Neemias Informatica Lima" userId="b77af7bd85500281" providerId="LiveId" clId="{6E979F34-F177-4ACC-BB9F-8EC283135287}" dt="2025-02-04T20:58:06.306" v="253"/>
          <ac:spMkLst>
            <pc:docMk/>
            <pc:sldMk cId="2424059023" sldId="284"/>
            <ac:spMk id="5" creationId="{E8240F06-1DD2-2C9A-32DB-9085701B49FB}"/>
          </ac:spMkLst>
        </pc:spChg>
        <pc:spChg chg="add mod">
          <ac:chgData name="Neemias Informatica Lima" userId="b77af7bd85500281" providerId="LiveId" clId="{6E979F34-F177-4ACC-BB9F-8EC283135287}" dt="2025-02-04T20:58:06.306" v="253"/>
          <ac:spMkLst>
            <pc:docMk/>
            <pc:sldMk cId="2424059023" sldId="284"/>
            <ac:spMk id="6" creationId="{9F8A8736-64FF-FA2F-E9BA-49965938E7D3}"/>
          </ac:spMkLst>
        </pc:spChg>
        <pc:spChg chg="mod">
          <ac:chgData name="Neemias Informatica Lima" userId="b77af7bd85500281" providerId="LiveId" clId="{6E979F34-F177-4ACC-BB9F-8EC283135287}" dt="2025-02-03T23:56:23.349" v="173"/>
          <ac:spMkLst>
            <pc:docMk/>
            <pc:sldMk cId="2424059023" sldId="284"/>
            <ac:spMk id="14" creationId="{00000000-0000-0000-0000-000000000000}"/>
          </ac:spMkLst>
        </pc:spChg>
        <pc:graphicFrameChg chg="mod">
          <ac:chgData name="Neemias Informatica Lima" userId="b77af7bd85500281" providerId="LiveId" clId="{6E979F34-F177-4ACC-BB9F-8EC283135287}" dt="2025-02-03T23:56:52.788" v="182"/>
          <ac:graphicFrameMkLst>
            <pc:docMk/>
            <pc:sldMk cId="2424059023" sldId="284"/>
            <ac:graphicFrameMk id="23" creationId="{0F7B369B-26CC-C133-ADA7-C66603F93153}"/>
          </ac:graphicFrameMkLst>
        </pc:graphicFrameChg>
        <pc:picChg chg="add mod">
          <ac:chgData name="Neemias Informatica Lima" userId="b77af7bd85500281" providerId="LiveId" clId="{6E979F34-F177-4ACC-BB9F-8EC283135287}" dt="2025-02-04T20:58:06.306" v="253"/>
          <ac:picMkLst>
            <pc:docMk/>
            <pc:sldMk cId="2424059023" sldId="284"/>
            <ac:picMk id="7" creationId="{103E7822-8DBA-8CCA-418F-F1FE23CAFECD}"/>
          </ac:picMkLst>
        </pc:picChg>
      </pc:sldChg>
      <pc:sldChg chg="addSp delSp modSp mod">
        <pc:chgData name="Neemias Informatica Lima" userId="b77af7bd85500281" providerId="LiveId" clId="{6E979F34-F177-4ACC-BB9F-8EC283135287}" dt="2025-02-04T20:58:18.258" v="257"/>
        <pc:sldMkLst>
          <pc:docMk/>
          <pc:sldMk cId="2241968852" sldId="285"/>
        </pc:sldMkLst>
        <pc:spChg chg="add mod">
          <ac:chgData name="Neemias Informatica Lima" userId="b77af7bd85500281" providerId="LiveId" clId="{6E979F34-F177-4ACC-BB9F-8EC283135287}" dt="2025-02-04T20:58:18.258" v="257"/>
          <ac:spMkLst>
            <pc:docMk/>
            <pc:sldMk cId="2241968852" sldId="285"/>
            <ac:spMk id="5" creationId="{E107C0EA-F913-E766-02F0-0D308B737F2B}"/>
          </ac:spMkLst>
        </pc:spChg>
        <pc:spChg chg="add mod">
          <ac:chgData name="Neemias Informatica Lima" userId="b77af7bd85500281" providerId="LiveId" clId="{6E979F34-F177-4ACC-BB9F-8EC283135287}" dt="2025-02-04T20:58:18.258" v="257"/>
          <ac:spMkLst>
            <pc:docMk/>
            <pc:sldMk cId="2241968852" sldId="285"/>
            <ac:spMk id="6" creationId="{3F831CCD-75C2-ACC1-75B7-60C846308ABB}"/>
          </ac:spMkLst>
        </pc:spChg>
        <pc:spChg chg="mod">
          <ac:chgData name="Neemias Informatica Lima" userId="b77af7bd85500281" providerId="LiveId" clId="{6E979F34-F177-4ACC-BB9F-8EC283135287}" dt="2025-02-03T23:57:39.728" v="196" actId="20577"/>
          <ac:spMkLst>
            <pc:docMk/>
            <pc:sldMk cId="2241968852" sldId="285"/>
            <ac:spMk id="14" creationId="{00000000-0000-0000-0000-000000000000}"/>
          </ac:spMkLst>
        </pc:spChg>
        <pc:graphicFrameChg chg="mod">
          <ac:chgData name="Neemias Informatica Lima" userId="b77af7bd85500281" providerId="LiveId" clId="{6E979F34-F177-4ACC-BB9F-8EC283135287}" dt="2025-02-03T23:58:15.757" v="207" actId="20577"/>
          <ac:graphicFrameMkLst>
            <pc:docMk/>
            <pc:sldMk cId="2241968852" sldId="285"/>
            <ac:graphicFrameMk id="11" creationId="{7B569677-0C14-5E67-A5C9-E93DED05F772}"/>
          </ac:graphicFrameMkLst>
        </pc:graphicFrameChg>
        <pc:picChg chg="add mod">
          <ac:chgData name="Neemias Informatica Lima" userId="b77af7bd85500281" providerId="LiveId" clId="{6E979F34-F177-4ACC-BB9F-8EC283135287}" dt="2025-02-04T20:58:18.258" v="257"/>
          <ac:picMkLst>
            <pc:docMk/>
            <pc:sldMk cId="2241968852" sldId="285"/>
            <ac:picMk id="7" creationId="{7806389C-97BC-D403-E6DC-3B2DD80A5799}"/>
          </ac:picMkLst>
        </pc:picChg>
      </pc:sldChg>
      <pc:sldChg chg="addSp delSp modSp mod">
        <pc:chgData name="Neemias Informatica Lima" userId="b77af7bd85500281" providerId="LiveId" clId="{6E979F34-F177-4ACC-BB9F-8EC283135287}" dt="2025-02-04T20:58:29.612" v="261"/>
        <pc:sldMkLst>
          <pc:docMk/>
          <pc:sldMk cId="1959249856" sldId="286"/>
        </pc:sldMkLst>
        <pc:spChg chg="add mod">
          <ac:chgData name="Neemias Informatica Lima" userId="b77af7bd85500281" providerId="LiveId" clId="{6E979F34-F177-4ACC-BB9F-8EC283135287}" dt="2025-02-04T20:58:29.612" v="261"/>
          <ac:spMkLst>
            <pc:docMk/>
            <pc:sldMk cId="1959249856" sldId="286"/>
            <ac:spMk id="5" creationId="{84798E51-6A60-9233-D7E3-2377749AF264}"/>
          </ac:spMkLst>
        </pc:spChg>
        <pc:spChg chg="add mod">
          <ac:chgData name="Neemias Informatica Lima" userId="b77af7bd85500281" providerId="LiveId" clId="{6E979F34-F177-4ACC-BB9F-8EC283135287}" dt="2025-02-04T20:58:29.612" v="261"/>
          <ac:spMkLst>
            <pc:docMk/>
            <pc:sldMk cId="1959249856" sldId="286"/>
            <ac:spMk id="6" creationId="{422A1DEB-E8DA-9972-9049-A01433EEB322}"/>
          </ac:spMkLst>
        </pc:spChg>
        <pc:spChg chg="mod">
          <ac:chgData name="Neemias Informatica Lima" userId="b77af7bd85500281" providerId="LiveId" clId="{6E979F34-F177-4ACC-BB9F-8EC283135287}" dt="2025-02-04T00:00:29.531" v="219"/>
          <ac:spMkLst>
            <pc:docMk/>
            <pc:sldMk cId="1959249856" sldId="286"/>
            <ac:spMk id="14" creationId="{00000000-0000-0000-0000-000000000000}"/>
          </ac:spMkLst>
        </pc:spChg>
        <pc:graphicFrameChg chg="mod">
          <ac:chgData name="Neemias Informatica Lima" userId="b77af7bd85500281" providerId="LiveId" clId="{6E979F34-F177-4ACC-BB9F-8EC283135287}" dt="2025-02-04T00:01:58.465" v="230" actId="20577"/>
          <ac:graphicFrameMkLst>
            <pc:docMk/>
            <pc:sldMk cId="1959249856" sldId="286"/>
            <ac:graphicFrameMk id="11" creationId="{6ED512BB-1F8B-4D9E-259F-890C3457B8A1}"/>
          </ac:graphicFrameMkLst>
        </pc:graphicFrameChg>
        <pc:picChg chg="add mod">
          <ac:chgData name="Neemias Informatica Lima" userId="b77af7bd85500281" providerId="LiveId" clId="{6E979F34-F177-4ACC-BB9F-8EC283135287}" dt="2025-02-04T20:58:29.612" v="261"/>
          <ac:picMkLst>
            <pc:docMk/>
            <pc:sldMk cId="1959249856" sldId="286"/>
            <ac:picMk id="7" creationId="{2E2D6F40-A34D-CB80-1048-F3B799017FDB}"/>
          </ac:picMkLst>
        </pc:picChg>
      </pc:sldChg>
      <pc:sldChg chg="addSp delSp modSp mod">
        <pc:chgData name="Neemias Informatica Lima" userId="b77af7bd85500281" providerId="LiveId" clId="{6E979F34-F177-4ACC-BB9F-8EC283135287}" dt="2025-02-04T20:58:50.447" v="267"/>
        <pc:sldMkLst>
          <pc:docMk/>
          <pc:sldMk cId="2857006406" sldId="287"/>
        </pc:sldMkLst>
        <pc:spChg chg="add mod">
          <ac:chgData name="Neemias Informatica Lima" userId="b77af7bd85500281" providerId="LiveId" clId="{6E979F34-F177-4ACC-BB9F-8EC283135287}" dt="2025-02-04T20:58:50.447" v="267"/>
          <ac:spMkLst>
            <pc:docMk/>
            <pc:sldMk cId="2857006406" sldId="287"/>
            <ac:spMk id="5" creationId="{19585A58-4DFB-8BDF-6EBD-0665433FD581}"/>
          </ac:spMkLst>
        </pc:spChg>
        <pc:spChg chg="add mod">
          <ac:chgData name="Neemias Informatica Lima" userId="b77af7bd85500281" providerId="LiveId" clId="{6E979F34-F177-4ACC-BB9F-8EC283135287}" dt="2025-02-04T20:58:50.447" v="267"/>
          <ac:spMkLst>
            <pc:docMk/>
            <pc:sldMk cId="2857006406" sldId="287"/>
            <ac:spMk id="6" creationId="{6C416272-1277-709B-05A5-F47942DA033A}"/>
          </ac:spMkLst>
        </pc:spChg>
        <pc:spChg chg="mod">
          <ac:chgData name="Neemias Informatica Lima" userId="b77af7bd85500281" providerId="LiveId" clId="{6E979F34-F177-4ACC-BB9F-8EC283135287}" dt="2025-02-04T00:03:28.653" v="247" actId="6549"/>
          <ac:spMkLst>
            <pc:docMk/>
            <pc:sldMk cId="2857006406" sldId="287"/>
            <ac:spMk id="16" creationId="{28D68641-D640-4BD7-9D5B-B3803DCCF9B3}"/>
          </ac:spMkLst>
        </pc:spChg>
        <pc:picChg chg="add mod">
          <ac:chgData name="Neemias Informatica Lima" userId="b77af7bd85500281" providerId="LiveId" clId="{6E979F34-F177-4ACC-BB9F-8EC283135287}" dt="2025-02-04T20:58:50.447" v="267"/>
          <ac:picMkLst>
            <pc:docMk/>
            <pc:sldMk cId="2857006406" sldId="287"/>
            <ac:picMk id="7" creationId="{F14A5CD0-6447-1EC1-5262-74D2FE01690F}"/>
          </ac:picMkLst>
        </pc:picChg>
      </pc:sldChg>
      <pc:sldChg chg="addSp delSp modSp mod">
        <pc:chgData name="Neemias Informatica Lima" userId="b77af7bd85500281" providerId="LiveId" clId="{6E979F34-F177-4ACC-BB9F-8EC283135287}" dt="2025-02-03T23:54:50.530" v="144" actId="20577"/>
        <pc:sldMkLst>
          <pc:docMk/>
          <pc:sldMk cId="2630436816" sldId="288"/>
        </pc:sldMkLst>
        <pc:spChg chg="add mod">
          <ac:chgData name="Neemias Informatica Lima" userId="b77af7bd85500281" providerId="LiveId" clId="{6E979F34-F177-4ACC-BB9F-8EC283135287}" dt="2025-02-03T23:51:55.336" v="133"/>
          <ac:spMkLst>
            <pc:docMk/>
            <pc:sldMk cId="2630436816" sldId="288"/>
            <ac:spMk id="5" creationId="{A3052186-69B1-94A4-5009-BFB0BDFDE505}"/>
          </ac:spMkLst>
        </pc:spChg>
        <pc:spChg chg="add mod">
          <ac:chgData name="Neemias Informatica Lima" userId="b77af7bd85500281" providerId="LiveId" clId="{6E979F34-F177-4ACC-BB9F-8EC283135287}" dt="2025-02-03T23:52:05.206" v="134"/>
          <ac:spMkLst>
            <pc:docMk/>
            <pc:sldMk cId="2630436816" sldId="288"/>
            <ac:spMk id="7" creationId="{9709CD30-C61D-2DC2-EA58-504524C11199}"/>
          </ac:spMkLst>
        </pc:spChg>
        <pc:spChg chg="mod">
          <ac:chgData name="Neemias Informatica Lima" userId="b77af7bd85500281" providerId="LiveId" clId="{6E979F34-F177-4ACC-BB9F-8EC283135287}" dt="2025-02-03T23:54:50.530" v="144" actId="20577"/>
          <ac:spMkLst>
            <pc:docMk/>
            <pc:sldMk cId="2630436816" sldId="288"/>
            <ac:spMk id="14" creationId="{00000000-0000-0000-0000-000000000000}"/>
          </ac:spMkLst>
        </pc:spChg>
        <pc:graphicFrameChg chg="mod">
          <ac:chgData name="Neemias Informatica Lima" userId="b77af7bd85500281" providerId="LiveId" clId="{6E979F34-F177-4ACC-BB9F-8EC283135287}" dt="2025-02-03T23:49:37.163" v="108" actId="20577"/>
          <ac:graphicFrameMkLst>
            <pc:docMk/>
            <pc:sldMk cId="2630436816" sldId="288"/>
            <ac:graphicFrameMk id="11" creationId="{4CAB532F-3032-1305-E4A2-4F59C9A47543}"/>
          </ac:graphicFrameMkLst>
        </pc:graphicFrameChg>
        <pc:picChg chg="add mod">
          <ac:chgData name="Neemias Informatica Lima" userId="b77af7bd85500281" providerId="LiveId" clId="{6E979F34-F177-4ACC-BB9F-8EC283135287}" dt="2025-02-03T23:51:55.336" v="133"/>
          <ac:picMkLst>
            <pc:docMk/>
            <pc:sldMk cId="2630436816" sldId="288"/>
            <ac:picMk id="6" creationId="{1F2E71DB-3990-82EC-DCB6-C04D82983E15}"/>
          </ac:picMkLst>
        </pc:picChg>
      </pc:sldChg>
      <pc:sldChg chg="addSp delSp modSp mod">
        <pc:chgData name="Neemias Informatica Lima" userId="b77af7bd85500281" providerId="LiveId" clId="{6E979F34-F177-4ACC-BB9F-8EC283135287}" dt="2025-02-08T16:50:44.485" v="269"/>
        <pc:sldMkLst>
          <pc:docMk/>
          <pc:sldMk cId="3032827026" sldId="289"/>
        </pc:sldMkLst>
        <pc:spChg chg="add mod">
          <ac:chgData name="Neemias Informatica Lima" userId="b77af7bd85500281" providerId="LiveId" clId="{6E979F34-F177-4ACC-BB9F-8EC283135287}" dt="2025-02-04T20:57:59.361" v="251"/>
          <ac:spMkLst>
            <pc:docMk/>
            <pc:sldMk cId="3032827026" sldId="289"/>
            <ac:spMk id="2" creationId="{90F3AE79-AC54-D4E3-A636-69E798CF9F69}"/>
          </ac:spMkLst>
        </pc:spChg>
        <pc:spChg chg="add mod">
          <ac:chgData name="Neemias Informatica Lima" userId="b77af7bd85500281" providerId="LiveId" clId="{6E979F34-F177-4ACC-BB9F-8EC283135287}" dt="2025-02-04T20:57:59.361" v="251"/>
          <ac:spMkLst>
            <pc:docMk/>
            <pc:sldMk cId="3032827026" sldId="289"/>
            <ac:spMk id="4" creationId="{D8288116-DCF1-4AD4-291A-758231F8E802}"/>
          </ac:spMkLst>
        </pc:spChg>
        <pc:spChg chg="mod">
          <ac:chgData name="Neemias Informatica Lima" userId="b77af7bd85500281" providerId="LiveId" clId="{6E979F34-F177-4ACC-BB9F-8EC283135287}" dt="2025-02-03T23:55:59.468" v="168" actId="20577"/>
          <ac:spMkLst>
            <pc:docMk/>
            <pc:sldMk cId="3032827026" sldId="289"/>
            <ac:spMk id="12" creationId="{A64B78EF-EDA8-421A-88C9-45544BBCA9D1}"/>
          </ac:spMkLst>
        </pc:spChg>
        <pc:spChg chg="mod">
          <ac:chgData name="Neemias Informatica Lima" userId="b77af7bd85500281" providerId="LiveId" clId="{6E979F34-F177-4ACC-BB9F-8EC283135287}" dt="2025-02-03T23:55:14.576" v="159"/>
          <ac:spMkLst>
            <pc:docMk/>
            <pc:sldMk cId="3032827026" sldId="289"/>
            <ac:spMk id="14" creationId="{00000000-0000-0000-0000-000000000000}"/>
          </ac:spMkLst>
        </pc:spChg>
        <pc:picChg chg="del">
          <ac:chgData name="Neemias Informatica Lima" userId="b77af7bd85500281" providerId="LiveId" clId="{6E979F34-F177-4ACC-BB9F-8EC283135287}" dt="2025-02-08T16:50:44.070" v="268" actId="478"/>
          <ac:picMkLst>
            <pc:docMk/>
            <pc:sldMk cId="3032827026" sldId="289"/>
            <ac:picMk id="3" creationId="{3C37DD7D-ACD5-2082-0BA5-D8623C287CFA}"/>
          </ac:picMkLst>
        </pc:picChg>
        <pc:picChg chg="add mod">
          <ac:chgData name="Neemias Informatica Lima" userId="b77af7bd85500281" providerId="LiveId" clId="{6E979F34-F177-4ACC-BB9F-8EC283135287}" dt="2025-02-04T20:57:59.361" v="251"/>
          <ac:picMkLst>
            <pc:docMk/>
            <pc:sldMk cId="3032827026" sldId="289"/>
            <ac:picMk id="5" creationId="{554C8B5A-55A2-547A-BFE1-820D89462F16}"/>
          </ac:picMkLst>
        </pc:picChg>
        <pc:picChg chg="add mod">
          <ac:chgData name="Neemias Informatica Lima" userId="b77af7bd85500281" providerId="LiveId" clId="{6E979F34-F177-4ACC-BB9F-8EC283135287}" dt="2025-02-08T16:50:44.485" v="269"/>
          <ac:picMkLst>
            <pc:docMk/>
            <pc:sldMk cId="3032827026" sldId="289"/>
            <ac:picMk id="6" creationId="{B91452C9-D07A-52F7-3D28-235D19B10FBF}"/>
          </ac:picMkLst>
        </pc:picChg>
      </pc:sldChg>
      <pc:sldChg chg="addSp delSp modSp mod">
        <pc:chgData name="Neemias Informatica Lima" userId="b77af7bd85500281" providerId="LiveId" clId="{6E979F34-F177-4ACC-BB9F-8EC283135287}" dt="2025-02-04T20:58:12.345" v="255"/>
        <pc:sldMkLst>
          <pc:docMk/>
          <pc:sldMk cId="3772032319" sldId="290"/>
        </pc:sldMkLst>
        <pc:spChg chg="add mod">
          <ac:chgData name="Neemias Informatica Lima" userId="b77af7bd85500281" providerId="LiveId" clId="{6E979F34-F177-4ACC-BB9F-8EC283135287}" dt="2025-02-04T20:58:12.345" v="255"/>
          <ac:spMkLst>
            <pc:docMk/>
            <pc:sldMk cId="3772032319" sldId="290"/>
            <ac:spMk id="5" creationId="{4560E812-FB32-A931-2C29-F9ADBD9A775B}"/>
          </ac:spMkLst>
        </pc:spChg>
        <pc:spChg chg="add mod">
          <ac:chgData name="Neemias Informatica Lima" userId="b77af7bd85500281" providerId="LiveId" clId="{6E979F34-F177-4ACC-BB9F-8EC283135287}" dt="2025-02-04T20:58:12.345" v="255"/>
          <ac:spMkLst>
            <pc:docMk/>
            <pc:sldMk cId="3772032319" sldId="290"/>
            <ac:spMk id="6" creationId="{67665387-3B7E-F71B-0D8F-4EED36B71F69}"/>
          </ac:spMkLst>
        </pc:spChg>
        <pc:spChg chg="mod">
          <ac:chgData name="Neemias Informatica Lima" userId="b77af7bd85500281" providerId="LiveId" clId="{6E979F34-F177-4ACC-BB9F-8EC283135287}" dt="2025-02-03T23:57:09.907" v="189" actId="6549"/>
          <ac:spMkLst>
            <pc:docMk/>
            <pc:sldMk cId="3772032319" sldId="290"/>
            <ac:spMk id="12" creationId="{8D5A143D-15FB-4DFE-B0EC-FEEB77A92B2C}"/>
          </ac:spMkLst>
        </pc:spChg>
        <pc:spChg chg="mod">
          <ac:chgData name="Neemias Informatica Lima" userId="b77af7bd85500281" providerId="LiveId" clId="{6E979F34-F177-4ACC-BB9F-8EC283135287}" dt="2025-02-03T23:56:28.405" v="176"/>
          <ac:spMkLst>
            <pc:docMk/>
            <pc:sldMk cId="3772032319" sldId="290"/>
            <ac:spMk id="14" creationId="{00000000-0000-0000-0000-000000000000}"/>
          </ac:spMkLst>
        </pc:spChg>
        <pc:picChg chg="add mod">
          <ac:chgData name="Neemias Informatica Lima" userId="b77af7bd85500281" providerId="LiveId" clId="{6E979F34-F177-4ACC-BB9F-8EC283135287}" dt="2025-02-04T20:58:12.345" v="255"/>
          <ac:picMkLst>
            <pc:docMk/>
            <pc:sldMk cId="3772032319" sldId="290"/>
            <ac:picMk id="7" creationId="{AD3A5765-9210-B544-FECF-12C93DADF8CD}"/>
          </ac:picMkLst>
        </pc:picChg>
      </pc:sldChg>
      <pc:sldChg chg="addSp delSp modSp mod">
        <pc:chgData name="Neemias Informatica Lima" userId="b77af7bd85500281" providerId="LiveId" clId="{6E979F34-F177-4ACC-BB9F-8EC283135287}" dt="2025-02-04T20:58:24.172" v="259"/>
        <pc:sldMkLst>
          <pc:docMk/>
          <pc:sldMk cId="1768216317" sldId="291"/>
        </pc:sldMkLst>
        <pc:spChg chg="add mod">
          <ac:chgData name="Neemias Informatica Lima" userId="b77af7bd85500281" providerId="LiveId" clId="{6E979F34-F177-4ACC-BB9F-8EC283135287}" dt="2025-02-04T20:58:24.172" v="259"/>
          <ac:spMkLst>
            <pc:docMk/>
            <pc:sldMk cId="1768216317" sldId="291"/>
            <ac:spMk id="5" creationId="{3318F985-C978-D868-37F5-148B5A27EC24}"/>
          </ac:spMkLst>
        </pc:spChg>
        <pc:spChg chg="add mod">
          <ac:chgData name="Neemias Informatica Lima" userId="b77af7bd85500281" providerId="LiveId" clId="{6E979F34-F177-4ACC-BB9F-8EC283135287}" dt="2025-02-04T20:58:24.172" v="259"/>
          <ac:spMkLst>
            <pc:docMk/>
            <pc:sldMk cId="1768216317" sldId="291"/>
            <ac:spMk id="6" creationId="{7854287F-6722-F18D-629A-0E86707E6847}"/>
          </ac:spMkLst>
        </pc:spChg>
        <pc:spChg chg="mod">
          <ac:chgData name="Neemias Informatica Lima" userId="b77af7bd85500281" providerId="LiveId" clId="{6E979F34-F177-4ACC-BB9F-8EC283135287}" dt="2025-02-04T00:00:05.432" v="214"/>
          <ac:spMkLst>
            <pc:docMk/>
            <pc:sldMk cId="1768216317" sldId="291"/>
            <ac:spMk id="12" creationId="{FD5EC092-AC81-4728-9A45-4C4BB5B95C65}"/>
          </ac:spMkLst>
        </pc:spChg>
        <pc:spChg chg="mod">
          <ac:chgData name="Neemias Informatica Lima" userId="b77af7bd85500281" providerId="LiveId" clId="{6E979F34-F177-4ACC-BB9F-8EC283135287}" dt="2025-02-03T23:57:49.384" v="201" actId="20577"/>
          <ac:spMkLst>
            <pc:docMk/>
            <pc:sldMk cId="1768216317" sldId="291"/>
            <ac:spMk id="14" creationId="{00000000-0000-0000-0000-000000000000}"/>
          </ac:spMkLst>
        </pc:spChg>
        <pc:picChg chg="add mod">
          <ac:chgData name="Neemias Informatica Lima" userId="b77af7bd85500281" providerId="LiveId" clId="{6E979F34-F177-4ACC-BB9F-8EC283135287}" dt="2025-02-04T20:58:24.172" v="259"/>
          <ac:picMkLst>
            <pc:docMk/>
            <pc:sldMk cId="1768216317" sldId="291"/>
            <ac:picMk id="8" creationId="{53CAC591-4D92-56A2-D70D-762539E748E3}"/>
          </ac:picMkLst>
        </pc:picChg>
      </pc:sldChg>
      <pc:sldChg chg="addSp delSp modSp mod">
        <pc:chgData name="Neemias Informatica Lima" userId="b77af7bd85500281" providerId="LiveId" clId="{6E979F34-F177-4ACC-BB9F-8EC283135287}" dt="2025-02-04T20:58:39.318" v="263"/>
        <pc:sldMkLst>
          <pc:docMk/>
          <pc:sldMk cId="3757265641" sldId="292"/>
        </pc:sldMkLst>
        <pc:spChg chg="add mod">
          <ac:chgData name="Neemias Informatica Lima" userId="b77af7bd85500281" providerId="LiveId" clId="{6E979F34-F177-4ACC-BB9F-8EC283135287}" dt="2025-02-04T20:58:39.318" v="263"/>
          <ac:spMkLst>
            <pc:docMk/>
            <pc:sldMk cId="3757265641" sldId="292"/>
            <ac:spMk id="5" creationId="{F0C8DA2A-70BF-4A13-C0AA-D4218FC3DE01}"/>
          </ac:spMkLst>
        </pc:spChg>
        <pc:spChg chg="add mod">
          <ac:chgData name="Neemias Informatica Lima" userId="b77af7bd85500281" providerId="LiveId" clId="{6E979F34-F177-4ACC-BB9F-8EC283135287}" dt="2025-02-04T20:58:39.318" v="263"/>
          <ac:spMkLst>
            <pc:docMk/>
            <pc:sldMk cId="3757265641" sldId="292"/>
            <ac:spMk id="6" creationId="{935A1C0D-3179-0B09-06BE-FF77FFB311DB}"/>
          </ac:spMkLst>
        </pc:spChg>
        <pc:spChg chg="mod">
          <ac:chgData name="Neemias Informatica Lima" userId="b77af7bd85500281" providerId="LiveId" clId="{6E979F34-F177-4ACC-BB9F-8EC283135287}" dt="2025-02-04T00:02:31.093" v="233"/>
          <ac:spMkLst>
            <pc:docMk/>
            <pc:sldMk cId="3757265641" sldId="292"/>
            <ac:spMk id="12" creationId="{1EC42BAA-B890-43DD-B4F0-9AB5685AF2FE}"/>
          </ac:spMkLst>
        </pc:spChg>
        <pc:spChg chg="mod">
          <ac:chgData name="Neemias Informatica Lima" userId="b77af7bd85500281" providerId="LiveId" clId="{6E979F34-F177-4ACC-BB9F-8EC283135287}" dt="2025-02-04T00:00:34.806" v="224"/>
          <ac:spMkLst>
            <pc:docMk/>
            <pc:sldMk cId="3757265641" sldId="292"/>
            <ac:spMk id="14" creationId="{00000000-0000-0000-0000-000000000000}"/>
          </ac:spMkLst>
        </pc:spChg>
        <pc:picChg chg="add mod">
          <ac:chgData name="Neemias Informatica Lima" userId="b77af7bd85500281" providerId="LiveId" clId="{6E979F34-F177-4ACC-BB9F-8EC283135287}" dt="2025-02-04T20:58:39.318" v="263"/>
          <ac:picMkLst>
            <pc:docMk/>
            <pc:sldMk cId="3757265641" sldId="292"/>
            <ac:picMk id="7" creationId="{708D0ACA-9891-22AA-DBA2-26B463775EC7}"/>
          </ac:picMkLst>
        </pc:picChg>
      </pc:sldChg>
      <pc:sldChg chg="addSp delSp modSp mod">
        <pc:chgData name="Neemias Informatica Lima" userId="b77af7bd85500281" providerId="LiveId" clId="{6E979F34-F177-4ACC-BB9F-8EC283135287}" dt="2025-02-04T20:58:45.279" v="265"/>
        <pc:sldMkLst>
          <pc:docMk/>
          <pc:sldMk cId="3114938747" sldId="293"/>
        </pc:sldMkLst>
        <pc:spChg chg="add mod">
          <ac:chgData name="Neemias Informatica Lima" userId="b77af7bd85500281" providerId="LiveId" clId="{6E979F34-F177-4ACC-BB9F-8EC283135287}" dt="2025-02-04T20:58:45.279" v="265"/>
          <ac:spMkLst>
            <pc:docMk/>
            <pc:sldMk cId="3114938747" sldId="293"/>
            <ac:spMk id="5" creationId="{3D5FE7C3-E3E8-55B0-6129-3C72E2A42CD1}"/>
          </ac:spMkLst>
        </pc:spChg>
        <pc:spChg chg="add mod">
          <ac:chgData name="Neemias Informatica Lima" userId="b77af7bd85500281" providerId="LiveId" clId="{6E979F34-F177-4ACC-BB9F-8EC283135287}" dt="2025-02-04T20:58:45.279" v="265"/>
          <ac:spMkLst>
            <pc:docMk/>
            <pc:sldMk cId="3114938747" sldId="293"/>
            <ac:spMk id="6" creationId="{C0F64306-F02F-C279-5111-17B78635C011}"/>
          </ac:spMkLst>
        </pc:spChg>
        <pc:spChg chg="mod">
          <ac:chgData name="Neemias Informatica Lima" userId="b77af7bd85500281" providerId="LiveId" clId="{6E979F34-F177-4ACC-BB9F-8EC283135287}" dt="2025-02-04T00:02:58.963" v="238"/>
          <ac:spMkLst>
            <pc:docMk/>
            <pc:sldMk cId="3114938747" sldId="293"/>
            <ac:spMk id="16" creationId="{CFC8B9D9-C6ED-4706-A104-65D118A5B7F9}"/>
          </ac:spMkLst>
        </pc:spChg>
        <pc:picChg chg="add mod">
          <ac:chgData name="Neemias Informatica Lima" userId="b77af7bd85500281" providerId="LiveId" clId="{6E979F34-F177-4ACC-BB9F-8EC283135287}" dt="2025-02-04T20:58:45.279" v="265"/>
          <ac:picMkLst>
            <pc:docMk/>
            <pc:sldMk cId="3114938747" sldId="293"/>
            <ac:picMk id="7" creationId="{EC007223-8E5B-597F-32D3-BB2887B51B4A}"/>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2E64E4F9-BAE7-4981-B8D5-682D0A10B8B1}"/>
    <pc:docChg chg="undo redo custSel modSld">
      <pc:chgData name="Neemias Informatica Lima" userId="b77af7bd85500281" providerId="LiveId" clId="{2E64E4F9-BAE7-4981-B8D5-682D0A10B8B1}" dt="2025-02-03T23:41:46.566" v="224" actId="20577"/>
      <pc:docMkLst>
        <pc:docMk/>
      </pc:docMkLst>
      <pc:sldChg chg="addSp delSp modSp mod">
        <pc:chgData name="Neemias Informatica Lima" userId="b77af7bd85500281" providerId="LiveId" clId="{2E64E4F9-BAE7-4981-B8D5-682D0A10B8B1}" dt="2025-02-03T23:28:54.524" v="28"/>
        <pc:sldMkLst>
          <pc:docMk/>
          <pc:sldMk cId="2232331225" sldId="280"/>
        </pc:sldMkLst>
        <pc:spChg chg="mod">
          <ac:chgData name="Neemias Informatica Lima" userId="b77af7bd85500281" providerId="LiveId" clId="{2E64E4F9-BAE7-4981-B8D5-682D0A10B8B1}" dt="2025-02-03T23:20:00.678" v="5" actId="20577"/>
          <ac:spMkLst>
            <pc:docMk/>
            <pc:sldMk cId="2232331225" sldId="280"/>
            <ac:spMk id="7" creationId="{00000000-0000-0000-0000-000000000000}"/>
          </ac:spMkLst>
        </pc:spChg>
        <pc:spChg chg="mod">
          <ac:chgData name="Neemias Informatica Lima" userId="b77af7bd85500281" providerId="LiveId" clId="{2E64E4F9-BAE7-4981-B8D5-682D0A10B8B1}" dt="2025-02-03T23:23:11.066" v="23" actId="6549"/>
          <ac:spMkLst>
            <pc:docMk/>
            <pc:sldMk cId="2232331225" sldId="280"/>
            <ac:spMk id="9" creationId="{00000000-0000-0000-0000-000000000000}"/>
          </ac:spMkLst>
        </pc:spChg>
        <pc:spChg chg="mod">
          <ac:chgData name="Neemias Informatica Lima" userId="b77af7bd85500281" providerId="LiveId" clId="{2E64E4F9-BAE7-4981-B8D5-682D0A10B8B1}" dt="2025-02-03T23:28:54.524" v="28"/>
          <ac:spMkLst>
            <pc:docMk/>
            <pc:sldMk cId="2232331225" sldId="280"/>
            <ac:spMk id="16" creationId="{00000000-0000-0000-0000-000000000000}"/>
          </ac:spMkLst>
        </pc:spChg>
      </pc:sldChg>
      <pc:sldChg chg="modSp mod">
        <pc:chgData name="Neemias Informatica Lima" userId="b77af7bd85500281" providerId="LiveId" clId="{2E64E4F9-BAE7-4981-B8D5-682D0A10B8B1}" dt="2025-02-03T23:34:56.598" v="130"/>
        <pc:sldMkLst>
          <pc:docMk/>
          <pc:sldMk cId="3902406419" sldId="283"/>
        </pc:sldMkLst>
        <pc:spChg chg="mod">
          <ac:chgData name="Neemias Informatica Lima" userId="b77af7bd85500281" providerId="LiveId" clId="{2E64E4F9-BAE7-4981-B8D5-682D0A10B8B1}" dt="2025-02-03T23:34:34.007" v="126" actId="20577"/>
          <ac:spMkLst>
            <pc:docMk/>
            <pc:sldMk cId="3902406419" sldId="283"/>
            <ac:spMk id="14" creationId="{00000000-0000-0000-0000-000000000000}"/>
          </ac:spMkLst>
        </pc:spChg>
        <pc:graphicFrameChg chg="mod">
          <ac:chgData name="Neemias Informatica Lima" userId="b77af7bd85500281" providerId="LiveId" clId="{2E64E4F9-BAE7-4981-B8D5-682D0A10B8B1}" dt="2025-02-03T23:34:56.598" v="130"/>
          <ac:graphicFrameMkLst>
            <pc:docMk/>
            <pc:sldMk cId="3902406419" sldId="283"/>
            <ac:graphicFrameMk id="24" creationId="{0F198D75-37F6-0046-1A93-BAF29A6A8139}"/>
          </ac:graphicFrameMkLst>
        </pc:graphicFrameChg>
      </pc:sldChg>
      <pc:sldChg chg="modSp mod">
        <pc:chgData name="Neemias Informatica Lima" userId="b77af7bd85500281" providerId="LiveId" clId="{2E64E4F9-BAE7-4981-B8D5-682D0A10B8B1}" dt="2025-02-03T23:36:20.465" v="150"/>
        <pc:sldMkLst>
          <pc:docMk/>
          <pc:sldMk cId="2424059023" sldId="284"/>
        </pc:sldMkLst>
        <pc:spChg chg="mod">
          <ac:chgData name="Neemias Informatica Lima" userId="b77af7bd85500281" providerId="LiveId" clId="{2E64E4F9-BAE7-4981-B8D5-682D0A10B8B1}" dt="2025-02-03T23:35:45.588" v="141"/>
          <ac:spMkLst>
            <pc:docMk/>
            <pc:sldMk cId="2424059023" sldId="284"/>
            <ac:spMk id="14" creationId="{00000000-0000-0000-0000-000000000000}"/>
          </ac:spMkLst>
        </pc:spChg>
        <pc:graphicFrameChg chg="mod">
          <ac:chgData name="Neemias Informatica Lima" userId="b77af7bd85500281" providerId="LiveId" clId="{2E64E4F9-BAE7-4981-B8D5-682D0A10B8B1}" dt="2025-02-03T23:36:20.465" v="150"/>
          <ac:graphicFrameMkLst>
            <pc:docMk/>
            <pc:sldMk cId="2424059023" sldId="284"/>
            <ac:graphicFrameMk id="23" creationId="{0F7B369B-26CC-C133-ADA7-C66603F93153}"/>
          </ac:graphicFrameMkLst>
        </pc:graphicFrameChg>
      </pc:sldChg>
      <pc:sldChg chg="modSp mod">
        <pc:chgData name="Neemias Informatica Lima" userId="b77af7bd85500281" providerId="LiveId" clId="{2E64E4F9-BAE7-4981-B8D5-682D0A10B8B1}" dt="2025-02-03T23:39:27.451" v="184" actId="20577"/>
        <pc:sldMkLst>
          <pc:docMk/>
          <pc:sldMk cId="2241968852" sldId="285"/>
        </pc:sldMkLst>
        <pc:spChg chg="mod">
          <ac:chgData name="Neemias Informatica Lima" userId="b77af7bd85500281" providerId="LiveId" clId="{2E64E4F9-BAE7-4981-B8D5-682D0A10B8B1}" dt="2025-02-03T23:38:31.927" v="172"/>
          <ac:spMkLst>
            <pc:docMk/>
            <pc:sldMk cId="2241968852" sldId="285"/>
            <ac:spMk id="14" creationId="{00000000-0000-0000-0000-000000000000}"/>
          </ac:spMkLst>
        </pc:spChg>
        <pc:graphicFrameChg chg="mod">
          <ac:chgData name="Neemias Informatica Lima" userId="b77af7bd85500281" providerId="LiveId" clId="{2E64E4F9-BAE7-4981-B8D5-682D0A10B8B1}" dt="2025-02-03T23:39:27.451" v="184" actId="20577"/>
          <ac:graphicFrameMkLst>
            <pc:docMk/>
            <pc:sldMk cId="2241968852" sldId="285"/>
            <ac:graphicFrameMk id="11" creationId="{7B569677-0C14-5E67-A5C9-E93DED05F772}"/>
          </ac:graphicFrameMkLst>
        </pc:graphicFrameChg>
      </pc:sldChg>
      <pc:sldChg chg="modSp mod">
        <pc:chgData name="Neemias Informatica Lima" userId="b77af7bd85500281" providerId="LiveId" clId="{2E64E4F9-BAE7-4981-B8D5-682D0A10B8B1}" dt="2025-02-03T23:40:34.435" v="205"/>
        <pc:sldMkLst>
          <pc:docMk/>
          <pc:sldMk cId="1959249856" sldId="286"/>
        </pc:sldMkLst>
        <pc:spChg chg="mod">
          <ac:chgData name="Neemias Informatica Lima" userId="b77af7bd85500281" providerId="LiveId" clId="{2E64E4F9-BAE7-4981-B8D5-682D0A10B8B1}" dt="2025-02-03T23:40:01.652" v="194"/>
          <ac:spMkLst>
            <pc:docMk/>
            <pc:sldMk cId="1959249856" sldId="286"/>
            <ac:spMk id="14" creationId="{00000000-0000-0000-0000-000000000000}"/>
          </ac:spMkLst>
        </pc:spChg>
        <pc:graphicFrameChg chg="mod">
          <ac:chgData name="Neemias Informatica Lima" userId="b77af7bd85500281" providerId="LiveId" clId="{2E64E4F9-BAE7-4981-B8D5-682D0A10B8B1}" dt="2025-02-03T23:40:34.435" v="205"/>
          <ac:graphicFrameMkLst>
            <pc:docMk/>
            <pc:sldMk cId="1959249856" sldId="286"/>
            <ac:graphicFrameMk id="11" creationId="{6ED512BB-1F8B-4D9E-259F-890C3457B8A1}"/>
          </ac:graphicFrameMkLst>
        </pc:graphicFrameChg>
      </pc:sldChg>
      <pc:sldChg chg="modSp mod">
        <pc:chgData name="Neemias Informatica Lima" userId="b77af7bd85500281" providerId="LiveId" clId="{2E64E4F9-BAE7-4981-B8D5-682D0A10B8B1}" dt="2025-02-03T23:41:46.566" v="224" actId="20577"/>
        <pc:sldMkLst>
          <pc:docMk/>
          <pc:sldMk cId="2857006406" sldId="287"/>
        </pc:sldMkLst>
        <pc:spChg chg="mod">
          <ac:chgData name="Neemias Informatica Lima" userId="b77af7bd85500281" providerId="LiveId" clId="{2E64E4F9-BAE7-4981-B8D5-682D0A10B8B1}" dt="2025-02-03T23:41:46.566" v="224" actId="20577"/>
          <ac:spMkLst>
            <pc:docMk/>
            <pc:sldMk cId="2857006406" sldId="287"/>
            <ac:spMk id="16" creationId="{28D68641-D640-4BD7-9D5B-B3803DCCF9B3}"/>
          </ac:spMkLst>
        </pc:spChg>
      </pc:sldChg>
      <pc:sldChg chg="modSp mod">
        <pc:chgData name="Neemias Informatica Lima" userId="b77af7bd85500281" providerId="LiveId" clId="{2E64E4F9-BAE7-4981-B8D5-682D0A10B8B1}" dt="2025-02-03T23:35:30.566" v="136" actId="20577"/>
        <pc:sldMkLst>
          <pc:docMk/>
          <pc:sldMk cId="3032827026" sldId="289"/>
        </pc:sldMkLst>
        <pc:spChg chg="mod">
          <ac:chgData name="Neemias Informatica Lima" userId="b77af7bd85500281" providerId="LiveId" clId="{2E64E4F9-BAE7-4981-B8D5-682D0A10B8B1}" dt="2025-02-03T23:35:30.566" v="136" actId="20577"/>
          <ac:spMkLst>
            <pc:docMk/>
            <pc:sldMk cId="3032827026" sldId="289"/>
            <ac:spMk id="12" creationId="{A64B78EF-EDA8-421A-88C9-45544BBCA9D1}"/>
          </ac:spMkLst>
        </pc:spChg>
        <pc:spChg chg="mod">
          <ac:chgData name="Neemias Informatica Lima" userId="b77af7bd85500281" providerId="LiveId" clId="{2E64E4F9-BAE7-4981-B8D5-682D0A10B8B1}" dt="2025-02-03T23:34:28.526" v="124" actId="20577"/>
          <ac:spMkLst>
            <pc:docMk/>
            <pc:sldMk cId="3032827026" sldId="289"/>
            <ac:spMk id="14" creationId="{00000000-0000-0000-0000-000000000000}"/>
          </ac:spMkLst>
        </pc:spChg>
      </pc:sldChg>
      <pc:sldChg chg="modSp mod">
        <pc:chgData name="Neemias Informatica Lima" userId="b77af7bd85500281" providerId="LiveId" clId="{2E64E4F9-BAE7-4981-B8D5-682D0A10B8B1}" dt="2025-02-03T23:38:09.763" v="169" actId="20577"/>
        <pc:sldMkLst>
          <pc:docMk/>
          <pc:sldMk cId="3772032319" sldId="290"/>
        </pc:sldMkLst>
        <pc:spChg chg="mod">
          <ac:chgData name="Neemias Informatica Lima" userId="b77af7bd85500281" providerId="LiveId" clId="{2E64E4F9-BAE7-4981-B8D5-682D0A10B8B1}" dt="2025-02-03T23:38:09.763" v="169" actId="20577"/>
          <ac:spMkLst>
            <pc:docMk/>
            <pc:sldMk cId="3772032319" sldId="290"/>
            <ac:spMk id="12" creationId="{8D5A143D-15FB-4DFE-B0EC-FEEB77A92B2C}"/>
          </ac:spMkLst>
        </pc:spChg>
        <pc:spChg chg="mod">
          <ac:chgData name="Neemias Informatica Lima" userId="b77af7bd85500281" providerId="LiveId" clId="{2E64E4F9-BAE7-4981-B8D5-682D0A10B8B1}" dt="2025-02-03T23:35:52.501" v="146"/>
          <ac:spMkLst>
            <pc:docMk/>
            <pc:sldMk cId="3772032319" sldId="290"/>
            <ac:spMk id="14" creationId="{00000000-0000-0000-0000-000000000000}"/>
          </ac:spMkLst>
        </pc:spChg>
      </pc:sldChg>
      <pc:sldChg chg="modSp mod">
        <pc:chgData name="Neemias Informatica Lima" userId="b77af7bd85500281" providerId="LiveId" clId="{2E64E4F9-BAE7-4981-B8D5-682D0A10B8B1}" dt="2025-02-03T23:39:47.572" v="189"/>
        <pc:sldMkLst>
          <pc:docMk/>
          <pc:sldMk cId="1768216317" sldId="291"/>
        </pc:sldMkLst>
        <pc:spChg chg="mod">
          <ac:chgData name="Neemias Informatica Lima" userId="b77af7bd85500281" providerId="LiveId" clId="{2E64E4F9-BAE7-4981-B8D5-682D0A10B8B1}" dt="2025-02-03T23:39:47.572" v="189"/>
          <ac:spMkLst>
            <pc:docMk/>
            <pc:sldMk cId="1768216317" sldId="291"/>
            <ac:spMk id="12" creationId="{FD5EC092-AC81-4728-9A45-4C4BB5B95C65}"/>
          </ac:spMkLst>
        </pc:spChg>
        <pc:spChg chg="mod">
          <ac:chgData name="Neemias Informatica Lima" userId="b77af7bd85500281" providerId="LiveId" clId="{2E64E4F9-BAE7-4981-B8D5-682D0A10B8B1}" dt="2025-02-03T23:38:37.025" v="177"/>
          <ac:spMkLst>
            <pc:docMk/>
            <pc:sldMk cId="1768216317" sldId="291"/>
            <ac:spMk id="14" creationId="{00000000-0000-0000-0000-000000000000}"/>
          </ac:spMkLst>
        </pc:spChg>
      </pc:sldChg>
      <pc:sldChg chg="modSp mod">
        <pc:chgData name="Neemias Informatica Lima" userId="b77af7bd85500281" providerId="LiveId" clId="{2E64E4F9-BAE7-4981-B8D5-682D0A10B8B1}" dt="2025-02-03T23:40:51.371" v="210"/>
        <pc:sldMkLst>
          <pc:docMk/>
          <pc:sldMk cId="3757265641" sldId="292"/>
        </pc:sldMkLst>
        <pc:spChg chg="mod">
          <ac:chgData name="Neemias Informatica Lima" userId="b77af7bd85500281" providerId="LiveId" clId="{2E64E4F9-BAE7-4981-B8D5-682D0A10B8B1}" dt="2025-02-03T23:40:51.371" v="210"/>
          <ac:spMkLst>
            <pc:docMk/>
            <pc:sldMk cId="3757265641" sldId="292"/>
            <ac:spMk id="12" creationId="{1EC42BAA-B890-43DD-B4F0-9AB5685AF2FE}"/>
          </ac:spMkLst>
        </pc:spChg>
        <pc:spChg chg="mod">
          <ac:chgData name="Neemias Informatica Lima" userId="b77af7bd85500281" providerId="LiveId" clId="{2E64E4F9-BAE7-4981-B8D5-682D0A10B8B1}" dt="2025-02-03T23:40:07.228" v="201"/>
          <ac:spMkLst>
            <pc:docMk/>
            <pc:sldMk cId="3757265641" sldId="292"/>
            <ac:spMk id="14" creationId="{00000000-0000-0000-0000-000000000000}"/>
          </ac:spMkLst>
        </pc:spChg>
      </pc:sldChg>
      <pc:sldChg chg="modSp mod">
        <pc:chgData name="Neemias Informatica Lima" userId="b77af7bd85500281" providerId="LiveId" clId="{2E64E4F9-BAE7-4981-B8D5-682D0A10B8B1}" dt="2025-02-03T23:41:17.745" v="213"/>
        <pc:sldMkLst>
          <pc:docMk/>
          <pc:sldMk cId="3114938747" sldId="293"/>
        </pc:sldMkLst>
        <pc:spChg chg="mod">
          <ac:chgData name="Neemias Informatica Lima" userId="b77af7bd85500281" providerId="LiveId" clId="{2E64E4F9-BAE7-4981-B8D5-682D0A10B8B1}" dt="2025-02-03T23:41:17.745" v="213"/>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Gênesis 2:23-25 e Efésios 5:29-32. De que maneira o casamento humano ilustra a conexão de Cristo com a humanidade?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Aqui estão três-princípios para o casamento: (1) Perdoe seu cônjuge, por mais que ele não mereça, assim como Cristo nos perdoa sem merecermos; (2) Aceite seu cônjuge, com todas as suas falhas, assim como Cristo nos aceita com todas as nossas imperfeições; (3) Assim como Cristo nos colocou antes de Si mesmo, pense no seu cônjuge antes de você mesmo. Esses princípios fundamentados no evangelho nos ajudam a entender como Deus Se relaciona conosco? Eles fortalecem 0 casamento?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Ezequiel 16:4-14.0 que a história dessa noiva nos ensina sobre as intenções de Deus para conosco?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Quais são os perigos de confiar em nossa “beleza”? Pensamos que temos méritos ou algo que nos torna merecedores do amor de Deus? Como evitar 0 orgulho espiritual?</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O que é a “prostituição” mencionada na Bíblia? Que lições a igreja aprende com a história de Oseias? De que maneira os cristãos repetiram os pecados de Israel? Os 1:2; 3:1; </a:t>
          </a:r>
          <a:r>
            <a:rPr lang="pt-BR" dirty="0" err="1"/>
            <a:t>Ap</a:t>
          </a:r>
          <a:r>
            <a:rPr lang="pt-BR" dirty="0"/>
            <a:t> 17:1, 2; 18:1-4</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De que maneira uma igreja, mesmo a nossa, pode se envolver em adultério espiritual?</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Gênesis 24:1-4. Por que era tão importante para Abraão que seu filho não se casasse com alguma das “filhas dos cananeus” (</a:t>
          </a:r>
          <a:r>
            <a:rPr lang="pt-BR" dirty="0" err="1"/>
            <a:t>Gn</a:t>
          </a:r>
          <a:r>
            <a:rPr lang="pt-BR" dirty="0"/>
            <a:t> 24:3)?</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5. Leia Gênesis 24:57-67. Que lições aprendemos sobre Cristo e Sua igreja a partir dos detalhes que encontramos nessa história? Por exemplo, 0 que aprendemos sobre nosso estado pecaminoso a partir do fato de que Rebeca era uma parente distante e afastada de Isaque?</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6. Os seres celestiais comemoram duas coisas: a destruição da prostituta e o casamento de Cristo com Sua noiva. Esses dois eventos demonstram, ao mesmo tempo, o caráter justo e amoroso de Deus? </a:t>
          </a:r>
          <a:r>
            <a:rPr lang="pt-BR" dirty="0" err="1"/>
            <a:t>Ap</a:t>
          </a:r>
          <a:r>
            <a:rPr lang="pt-BR" dirty="0"/>
            <a:t> 19:1-9</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7. 0 que a ilustração do casamento significa em Apocalipse 21:1-4, e por que ela nos traz tanta esperança? Em que essa certeza se baseia?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1. Leia Gênesis 2:23-25 e Efésios 5:29-32. De que maneira o casamento humano ilustra a conexão de Cristo com a humanidade?</a:t>
          </a:r>
          <a:endParaRPr lang="en-US" sz="1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Aqui estão três-princípios para o casamento: (1) Perdoe seu cônjuge, por mais que ele não mereça, assim como Cristo nos perdoa sem merecermos; (2) Aceite seu cônjuge, com todas as suas falhas, assim como Cristo nos aceita com todas as nossas imperfeições; (3) Assim como Cristo nos colocou antes de Si mesmo, pense no seu cônjuge antes de você mesmo. Esses princípios fundamentados no evangelho nos ajudam a entender como Deus Se relaciona conosco? Eles fortalecem 0 casamento?</a:t>
          </a:r>
          <a:endParaRPr lang="en-US" sz="12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2. Leia Ezequiel 16:4-14.0 que a história dessa noiva nos ensina sobre as intenções de Deus para conosco?</a:t>
          </a:r>
          <a:endParaRPr lang="en-US" sz="20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Quais são os perigos de confiar em nossa “beleza”? Pensamos que temos méritos ou algo que nos torna merecedores do amor de Deus? Como evitar 0 orgulho espiritual?</a:t>
          </a:r>
          <a:endParaRPr lang="en-US" sz="20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3. O que é a “prostituição” mencionada na Bíblia? Que lições a igreja aprende com a história de Oseias? De que maneira os cristãos repetiram os pecados de Israel? Os 1:2; 3:1; </a:t>
          </a:r>
          <a:r>
            <a:rPr lang="pt-BR" sz="1900" kern="1200" dirty="0" err="1"/>
            <a:t>Ap</a:t>
          </a:r>
          <a:r>
            <a:rPr lang="pt-BR" sz="1900" kern="1200" dirty="0"/>
            <a:t> 17:1, 2; 18:1-4</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De que maneira uma igreja, mesmo a nossa, pode se envolver em adultério espiritual?</a:t>
          </a:r>
          <a:endParaRPr lang="en-US" sz="19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4. Leia Gênesis 24:1-4. Por que era tão importante para Abraão que seu filho não se casasse com alguma das “filhas dos cananeus” (</a:t>
          </a:r>
          <a:r>
            <a:rPr lang="pt-BR" sz="1700" kern="1200" dirty="0" err="1"/>
            <a:t>Gn</a:t>
          </a:r>
          <a:r>
            <a:rPr lang="pt-BR" sz="1700" kern="1200" dirty="0"/>
            <a:t> 24:3)?</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Gênesis 24:57-67. Que lições aprendemos sobre Cristo e Sua igreja a partir dos detalhes que encontramos nessa história? Por exemplo, 0 que aprendemos sobre nosso estado pecaminoso a partir do fato de que Rebeca era uma parente distante e afastada de Isaque?</a:t>
          </a:r>
          <a:endParaRPr lang="en-US" sz="17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6. Os seres celestiais comemoram duas coisas: a destruição da prostituta e o casamento de Cristo com Sua noiva. Esses dois eventos demonstram, ao mesmo tempo, o caráter justo e amoroso de Deus? </a:t>
          </a:r>
          <a:r>
            <a:rPr lang="pt-BR" sz="1800" kern="1200" dirty="0" err="1"/>
            <a:t>Ap</a:t>
          </a:r>
          <a:r>
            <a:rPr lang="pt-BR" sz="1800" kern="1200" dirty="0"/>
            <a:t> 19:1-9</a:t>
          </a:r>
          <a:endParaRPr lang="en-US" sz="18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7. 0 que a ilustração do casamento significa em Apocalipse 21:1-4, e por que ela nos traz tanta esperança? Em que essa certeza se baseia?</a:t>
          </a:r>
          <a:endParaRPr lang="en-US" sz="18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08/02/2025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Imagens do casamento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“Então o anjo me disse: - Escreva: Bem-aventurados  aqueles que são chamados à ceia das bodas do Cordeiro.’ E acrescentou: - São estas as verdadeiras palavras de Deus” (</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19:9).</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Gn</a:t>
            </a:r>
            <a:r>
              <a:rPr lang="pt-BR" altLang="pt-BR" sz="1200" dirty="0">
                <a:latin typeface="Arial Black" panose="020B0A04020102020204" pitchFamily="34" charset="0"/>
                <a:cs typeface="Arial" panose="020B0604020202020204" pitchFamily="34" charset="0"/>
              </a:rPr>
              <a:t> 2:23-25;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5:29-32; </a:t>
            </a:r>
            <a:r>
              <a:rPr lang="pt-BR" altLang="pt-BR" sz="1200" dirty="0" err="1">
                <a:latin typeface="Arial Black" panose="020B0A04020102020204" pitchFamily="34" charset="0"/>
                <a:cs typeface="Arial" panose="020B0604020202020204" pitchFamily="34" charset="0"/>
              </a:rPr>
              <a:t>Ez</a:t>
            </a:r>
            <a:r>
              <a:rPr lang="pt-BR" altLang="pt-BR" sz="1200" dirty="0">
                <a:latin typeface="Arial Black" panose="020B0A04020102020204" pitchFamily="34" charset="0"/>
                <a:cs typeface="Arial" panose="020B0604020202020204" pitchFamily="34" charset="0"/>
              </a:rPr>
              <a:t> 16:4-14; </a:t>
            </a:r>
            <a:r>
              <a:rPr lang="pt-BR" altLang="pt-BR" sz="1200" dirty="0" err="1">
                <a:latin typeface="Arial Black" panose="020B0A04020102020204" pitchFamily="34" charset="0"/>
                <a:cs typeface="Arial" panose="020B0604020202020204" pitchFamily="34" charset="0"/>
              </a:rPr>
              <a:t>Ap</a:t>
            </a:r>
            <a:r>
              <a:rPr lang="pt-BR" altLang="pt-BR" sz="1200" dirty="0">
                <a:latin typeface="Arial Black" panose="020B0A04020102020204" pitchFamily="34" charset="0"/>
                <a:cs typeface="Arial" panose="020B0604020202020204" pitchFamily="34" charset="0"/>
              </a:rPr>
              <a:t> 18:1-4; </a:t>
            </a:r>
            <a:r>
              <a:rPr lang="pt-BR" altLang="pt-BR" sz="1200" dirty="0" err="1">
                <a:latin typeface="Arial Black" panose="020B0A04020102020204" pitchFamily="34" charset="0"/>
                <a:cs typeface="Arial" panose="020B0604020202020204" pitchFamily="34" charset="0"/>
              </a:rPr>
              <a:t>Gn</a:t>
            </a:r>
            <a:r>
              <a:rPr lang="pt-BR" altLang="pt-BR" sz="1200" dirty="0">
                <a:latin typeface="Arial Black" panose="020B0A04020102020204" pitchFamily="34" charset="0"/>
                <a:cs typeface="Arial" panose="020B0604020202020204" pitchFamily="34" charset="0"/>
              </a:rPr>
              <a:t> 24:1-4; </a:t>
            </a:r>
            <a:r>
              <a:rPr lang="pt-BR" altLang="pt-BR" sz="1200" dirty="0" err="1">
                <a:latin typeface="Arial Black" panose="020B0A04020102020204" pitchFamily="34" charset="0"/>
                <a:cs typeface="Arial" panose="020B0604020202020204" pitchFamily="34" charset="0"/>
              </a:rPr>
              <a:t>Ap</a:t>
            </a:r>
            <a:r>
              <a:rPr lang="pt-BR" altLang="pt-BR" sz="1200" dirty="0">
                <a:latin typeface="Arial Black" panose="020B0A04020102020204" pitchFamily="34" charset="0"/>
                <a:cs typeface="Arial" panose="020B0604020202020204" pitchFamily="34" charset="0"/>
              </a:rPr>
              <a:t> 19:1-9</a:t>
            </a:r>
          </a:p>
        </p:txBody>
      </p:sp>
      <p:pic>
        <p:nvPicPr>
          <p:cNvPr id="4" name="Imagem 3" descr="Uma imagem contendo comida&#10;&#10;Descrição gerada automaticamente">
            <a:extLst>
              <a:ext uri="{FF2B5EF4-FFF2-40B4-BE49-F238E27FC236}">
                <a16:creationId xmlns:a16="http://schemas.microsoft.com/office/drawing/2014/main" id="{A7677AF4-7F39-50A1-3737-B43577D1DAC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12396" y="17102"/>
            <a:ext cx="1514582" cy="230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F22A7DC1-1576-32B7-1CF2-927FA4B7C391}"/>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900"/>
                    </a14:imgEffect>
                    <a14:imgEffect>
                      <a14:brightnessContrast bright="40000" contrast="40000"/>
                    </a14:imgEffect>
                  </a14:imgLayer>
                </a14:imgProps>
              </a:ext>
            </a:extLst>
          </a:blip>
          <a:stretch>
            <a:fillRect/>
          </a:stretch>
        </p:blipFill>
        <p:spPr>
          <a:xfrm>
            <a:off x="2928047" y="728091"/>
            <a:ext cx="5080261" cy="1994002"/>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Isaque e Rebeca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advertência de Abraão parece exclusivista. No entanto, essa questão era espiritual, não étnica; era teológica, não nacional. Abraão sabia que as práticas religiosas de Canaã eram moralmente corrompidas e envolviam a adoração a falsos deuses. Para Isaque, seria fácil cair nessas práticas se ele se casasse com uma cananeia.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história de grande parte do antigo Israel, e até mesmo da igreja ao longo dos séculos, revela que o povo de Deus, que deveria testemunhar ao mundo, muitas vezes imita o mundo em seus falsos ensinos e crenças religiosas. Um dos maiores exemplos disso é a introdução do domingo, 0 dia pagão do Sol, no lugar do sábado bíblico, uma realidade que desempenhará um papel bastante destacado nos últimos dias.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omida&#10;&#10;Descrição gerada automaticamente">
            <a:extLst>
              <a:ext uri="{FF2B5EF4-FFF2-40B4-BE49-F238E27FC236}">
                <a16:creationId xmlns:a16="http://schemas.microsoft.com/office/drawing/2014/main" id="{EBEA91AD-FBFC-06C6-AEDD-D56016C92194}"/>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318F985-C978-D868-37F5-148B5A27EC2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7854287F-6722-F18D-629A-0E86707E6847}"/>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8" name="Imagem 7">
            <a:extLst>
              <a:ext uri="{FF2B5EF4-FFF2-40B4-BE49-F238E27FC236}">
                <a16:creationId xmlns:a16="http://schemas.microsoft.com/office/drawing/2014/main" id="{53CAC591-4D92-56A2-D70D-762539E748E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prostituta é julgada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E64DBC2C-5661-7EEF-0516-5FF58775E531}"/>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302575319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84798E51-6A60-9233-D7E3-2377749AF26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422A1DEB-E8DA-9972-9049-A01433EEB322}"/>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2E2D6F40-A34D-CB80-1048-F3B799017FDB}"/>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prostituta é julgada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infidelidade conjugal tem um preço doloroso. Os filhos e outras pessoas sofrem profundas consequências. Até o mais paciente dos cônjuges, ao ser traído, acaba descobrindo que há um momento sem volta, depois do qual é impossível restaurar o casamento. Quando este mundo chegar ao ponto em que os corações estiverem tão endurecidos que não exista mais arrependimento, não haverá sentido em dar continuidade à história da Terra e ao sofrimento desenfreado do pecado. Mesmo que Deus e os seres celestiais sintam tristeza pelos perdidos, os que sofreram sob o domínio do pecado podem comemorar porque ele finalmente terá acabado - e o mundo será restaurado à condição para a qual Deus o projetou inicialmente. Desta vez ninguém mais se afastará novamente de Deus, porque todos terão aprendido, do modo mais difícil, que Ele estava certo sobre as consequências de nos separarmos Dele.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E3D32FB3-29AE-D013-427A-15F3FF20D951}"/>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0C8DA2A-70BF-4A13-C0AA-D4218FC3DE0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935A1C0D-3179-0B09-06BE-FF77FFB311D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708D0ACA-9891-22AA-DBA2-26B463775EC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vemos as informações disponíveis na Bíblia para nos ajudar a compreender as profecias, podemos ser tentados a usá-las de modo equivocado. Alguns enfatizaram tanto os símbolos e as figuras de linguagem das histórias bíblicas que acabaram tratando esses relatos como mitos. Embora existam figuras de linguagem na Bíblia, Deus utilizou eventos reais, que envolveram pessoas reais, para ensinar verdades sobre o Seu relacionamento com a igreja.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casamento em Caná traz lições sobre a metáfora do casamento usada nas profecias, mas esse casamento foi um evento real. “A palavra de Cristo forneceu ampla provisão para a festa. Assim também, Sua graça é abundante para apagar as iniquidades” (Ellen G. White, O Desejado de Todas as Nações [CPB, 2021], p. 110).</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omida&#10;&#10;Descrição gerada automaticamente">
            <a:extLst>
              <a:ext uri="{FF2B5EF4-FFF2-40B4-BE49-F238E27FC236}">
                <a16:creationId xmlns:a16="http://schemas.microsoft.com/office/drawing/2014/main" id="{50EBD79E-DB85-DA39-D7F1-6A2195E68F39}"/>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D5FE7C3-E3E8-55B0-6129-3C72E2A42CD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C0F64306-F02F-C279-5111-17B78635C011}"/>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EC007223-8E5B-597F-32D3-BB2887B51B4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Elementos no Evangelho de João apontam para a obra que Cristo realizaria no futuro. O texto bíblico conduz os leitores para a cruz. Que aspectos do caráter de Cristo e do Seu reino futuro são revelados em João 2:1-11? O que aprendemos sobre o plano da salvação e sobre a festa de casamento prometida ao Filho de Deus?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a parábola das dez virgens ensina sobre os eventos dos últimos dias? O que significa o atraso do noivo? Que lições essa parábola ensina sobre nossa relação individual com Cristo e Seu relacionamento com a igreja de modo coletivo?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Além da observância do domingo, em oposição ao sábado bíblico, que outras crenças </a:t>
            </a:r>
            <a:r>
              <a:rPr lang="pt-BR" altLang="pt-BR" sz="1500" dirty="0" err="1">
                <a:solidFill>
                  <a:srgbClr val="C00000"/>
                </a:solidFill>
                <a:latin typeface="Arial Black" panose="020B0A04020102020204" pitchFamily="34" charset="0"/>
                <a:cs typeface="Arial" panose="020B0604020202020204" pitchFamily="34" charset="0"/>
              </a:rPr>
              <a:t>falsás</a:t>
            </a:r>
            <a:r>
              <a:rPr lang="pt-BR" altLang="pt-BR" sz="1500" dirty="0">
                <a:solidFill>
                  <a:srgbClr val="C00000"/>
                </a:solidFill>
                <a:latin typeface="Arial Black" panose="020B0A04020102020204" pitchFamily="34" charset="0"/>
                <a:cs typeface="Arial" panose="020B0604020202020204" pitchFamily="34" charset="0"/>
              </a:rPr>
              <a:t> entraram na igreja? Como elas foram introduzidas? O que podemos fazer para nos proteger delas e ajudar outros a perceber esses erros? De que modo as três mensagens angélicas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14:6-12) tentam fazer exatamente isso?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BABE098D-313B-A0AA-BF7B-17B861C9F79C}"/>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9585A58-4DFB-8BDF-6EBD-0665433FD58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6C416272-1277-709B-05A5-F47942DA033A}"/>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F14A5CD0-6447-1EC1-5262-74D2FE01690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104669" y="914408"/>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 Bíblia está repleta de histórias de amor que revelam poderosamente aspectos da salvação e do amor de Deus por Seu povo. O relacionamento mais íntimo que existe, o casamento, é uma escola na qual, se permitirmos que seja experimentado da maneira que Deus planejou, podemos descobrir lições profundas sobre Seu amor por nós, sobre nosso relacionamento com Ele e sobre tudo o que Ele fez para nos redimir. As ideias atuais sobre amor e casamento têm distorcido nossa capacidade de apreciar o que Deus deseja nos ensinar por meio da aliança matrimonial. Embora o pecado tenha distorcido o casamento (e tudo o mais), essa instituição ainda pode ser um meio poderoso de revelar a verdade, inclusive a respeito das profecias. Mais do que apenas nos fazer felizes, o casamento deve ser uma escola na qual aprendemos lições profundas sobre nós mesmos e sobre nosso relacionamento com Deus.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0150F3F5-146A-247B-4EB5-9E2EB487617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22D7B4C9-6C6A-C29F-D0DD-F89321506FA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só carne</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48462A2-E0EB-B32D-4DA0-36D1F11B6DB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93051488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A3052186-69B1-94A4-5009-BFB0BDFDE505}"/>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6" name="Imagem 5">
            <a:extLst>
              <a:ext uri="{FF2B5EF4-FFF2-40B4-BE49-F238E27FC236}">
                <a16:creationId xmlns:a16="http://schemas.microsoft.com/office/drawing/2014/main" id="{1F2E71DB-3990-82EC-DCB6-C04D82983E15}"/>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
        <p:nvSpPr>
          <p:cNvPr id="7" name="Retângulo 6">
            <a:extLst>
              <a:ext uri="{FF2B5EF4-FFF2-40B4-BE49-F238E27FC236}">
                <a16:creationId xmlns:a16="http://schemas.microsoft.com/office/drawing/2014/main" id="{9709CD30-C61D-2DC2-EA58-504524C1119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só carne</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 casamento duradouro e marcado pela fidelidade era o ideal de Deus ao criar o ser humano. Infelizmente, a humanidade corrompeu esse dom fundamental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Pela importância que as Escrituras atribuem ao casamento, não deve ser coincidência que essa instituição divina sempre tenha sido atacada pelo inimigo. Junto com o sábado, ele é uma dádiva que recebemos do Éden, e ambos têm a intenção de mostrar o anseio de Deus por um relacionamento com Suas criaturas.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casamento, que é a união entre duas pessoas imperfeitas, sempre produzirá conflitos. O casamento entre Cristo e a igreja é a união entre um Salvador perfeito e uma noiva bastante imperfeita. No entanto, podemos aprender sobre o amor de Deus com aquilo que existe em um bom casamento.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B3C83730-5006-E0C7-99EE-1B7E692B7128}"/>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9E54A35F-52FB-0F8B-9D9A-3E52F2EF3D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19FC0CDC-017D-F706-4067-031F27273583}"/>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D7096F25-157F-D511-4E46-78A2F725E87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bela noiva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24A59A03-336A-6118-A02A-5CCF562F620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33369892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5EF95666-9F6F-4243-936E-FD0855ED542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09A0746E-7E2A-8721-5D8E-3A285A99B081}"/>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F56C79D3-D798-D768-02D9-43E37094A8E0}"/>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bela noiva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disse a Israel que, sob Seus cuidados, a nação se tornou “muito bonita”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16:13). Quando 0 Senhor a encontrou pela primeira vez, ninguém a achava bonita; ela foi rejeitada, deixada para morrer. Mas, à medida que Deus expressava atenção por ela, ficou cada vez mais bonita, até que se tornou 0 centro das atenções do mundo. Na época de Davi e Salomão, reis de Israel, isso era especialmente verdadeiro. A rainha de Sabá viajou de longe para ver 0 esplendor de Israel! (</a:t>
            </a:r>
            <a:r>
              <a:rPr lang="pt-BR" altLang="pt-BR" sz="1600" dirty="0" err="1">
                <a:latin typeface="Arial Black" panose="020B0A04020102020204" pitchFamily="34" charset="0"/>
                <a:cs typeface="Arial" panose="020B0604020202020204" pitchFamily="34" charset="0"/>
              </a:rPr>
              <a:t>IRs</a:t>
            </a:r>
            <a:r>
              <a:rPr lang="pt-BR" altLang="pt-BR" sz="1600" dirty="0">
                <a:latin typeface="Arial Black" panose="020B0A04020102020204" pitchFamily="34" charset="0"/>
                <a:cs typeface="Arial" panose="020B0604020202020204" pitchFamily="34" charset="0"/>
              </a:rPr>
              <a:t> 10:1-13).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a beleza de Israel era um presente de Deus. A nação era bonita. As nações comentavam sobre ela, porque Israel era a noiva do Senhor. Deus disse: “Você era perfeita, por causa do Meu esplendor que Eu tinha posto sobre você”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16:14)</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90F3AE79-AC54-D4E3-A636-69E798CF9F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8288116-DCF1-4AD4-291A-758231F8E802}"/>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5" name="Imagem 4">
            <a:extLst>
              <a:ext uri="{FF2B5EF4-FFF2-40B4-BE49-F238E27FC236}">
                <a16:creationId xmlns:a16="http://schemas.microsoft.com/office/drawing/2014/main" id="{554C8B5A-55A2-547A-BFE1-820D89462F16}"/>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pic>
        <p:nvPicPr>
          <p:cNvPr id="6" name="Imagem 5" descr="Uma imagem contendo comida&#10;&#10;Descrição gerada automaticamente">
            <a:extLst>
              <a:ext uri="{FF2B5EF4-FFF2-40B4-BE49-F238E27FC236}">
                <a16:creationId xmlns:a16="http://schemas.microsoft.com/office/drawing/2014/main" id="{B91452C9-D07A-52F7-3D28-235D19B10FBF}"/>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esposa prostituta de Oseias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873DDD9-D08E-C64D-4D7A-AD3EF28BB3C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173365711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E8240F06-1DD2-2C9A-32DB-9085701B49F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9F8A8736-64FF-FA2F-E9BA-49965938E7D3}"/>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103E7822-8DBA-8CCA-418F-F1FE23CAFECD}"/>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esposa prostituta de Oseias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Bíblia revela que os erros de Israel no AT seriam repetidos pela igreja de Cristo. O povo de Deus, com o qual Ele fez uma aliança, se desviou completamente antes do exílio de Babilônia, imitando as práticas idólatras das nações vizinhas. A tragédia é que o povo de Deus a partir do período do Novo Testamento acabou fazendo a mesma coisa que o Seu povo do Antigo Testamento havia feito, levando à transgressão e apostasia que permanecem até hoje. Em ambos os casos, o povo de Deus se afastou do relacionamento com Ele e procurou supostas “soluções” humanas para seus problemas. t As palavras que Deus usou no livro de Oseias mostram que Ele não estava apenas tentando nos mostrar o que fizemos de errado, mas como Se sentiu diante disso. Quem já foi traído pelo cônjuge pode ter uma pálida noção dos sentimentos que nossa infidelidade a Cristo despertam nos seres celestiais. Talvez a parte mais surpreendente da história de Oseias seja o que ele fez para redimir sua esposa rebelde.</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BBD38FE9-F724-DEC7-E0AC-DC7DF3238226}"/>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560E812-FB32-A931-2C29-F9ADBD9A775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67665387-3B7E-F71B-0D8F-4EED36B71F69}"/>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AD3A5765-9210-B544-FECF-12C93DADF8C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Isaque e Rebeca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B535FFA-48DC-A780-9F8B-3B22EC16A607}"/>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393507145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E107C0EA-F913-E766-02F0-0D308B737F2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Gn 2:23-25; Ef 5:29-32; Ez 16:4-14; Ap 18:1-4; Gn 24:1-4; Ap 19:1-9</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F831CCD-75C2-ACC1-75B7-60C846308AB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pic>
        <p:nvPicPr>
          <p:cNvPr id="7" name="Imagem 6">
            <a:extLst>
              <a:ext uri="{FF2B5EF4-FFF2-40B4-BE49-F238E27FC236}">
                <a16:creationId xmlns:a16="http://schemas.microsoft.com/office/drawing/2014/main" id="{7806389C-97BC-D403-E6DC-3B2DD80A5799}"/>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5900"/>
                    </a14:imgEffect>
                    <a14:imgEffect>
                      <a14:brightnessContrast bright="40000" contrast="40000"/>
                    </a14:imgEffect>
                  </a14:imgLayer>
                </a14:imgProps>
              </a:ext>
            </a:extLst>
          </a:blip>
          <a:stretch>
            <a:fillRect/>
          </a:stretch>
        </p:blipFill>
        <p:spPr>
          <a:xfrm>
            <a:off x="7473441" y="0"/>
            <a:ext cx="1688022" cy="66254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3872</TotalTime>
  <Words>2102</Words>
  <Application>Microsoft Office PowerPoint</Application>
  <PresentationFormat>Personalizar</PresentationFormat>
  <Paragraphs>102</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2025-02-08T16:50:46Z</dcterms:modified>
</cp:coreProperties>
</file>