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4E4F9-BAE7-4981-B8D5-682D0A10B8B1}" v="41" dt="2025-02-08T16:50:27.47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37:59.275" v="173" actId="1440"/>
        <pc:sldMkLst>
          <pc:docMk/>
          <pc:sldMk cId="3683219421" sldId="282"/>
        </pc:sldMkLst>
      </pc:sldChg>
      <pc:sldChg chg="addSp delSp modSp">
        <pc:chgData name="Neemias e Catia Lima" userId="b77af7bd85500281" providerId="LiveId" clId="{C1ABD5EA-79EA-4C20-9877-9384152A0C22}" dt="2020-10-29T09:38:06.695" v="175"/>
        <pc:sldMkLst>
          <pc:docMk/>
          <pc:sldMk cId="2630436816" sldId="288"/>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picChg chg="add mod modCrop">
          <ac:chgData name="Neemias Informatica Lima" userId="b77af7bd85500281" providerId="LiveId" clId="{23692948-073E-4999-9247-2E5082C9BE2D}" dt="2025-01-30T10:26:31.993" v="15" actId="1036"/>
          <ac:picMkLst>
            <pc:docMk/>
            <pc:sldMk cId="2232331225" sldId="280"/>
            <ac:picMk id="4" creationId="{A7677AF4-7F39-50A1-3737-B43577D1DACD}"/>
          </ac:picMkLst>
        </pc:pic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picChg chg="add mod">
          <ac:chgData name="Neemias Informatica Lima" userId="b77af7bd85500281" providerId="LiveId" clId="{23692948-073E-4999-9247-2E5082C9BE2D}" dt="2025-01-30T10:33:27.941" v="44" actId="14100"/>
          <ac:picMkLst>
            <pc:docMk/>
            <pc:sldMk cId="2103443556" sldId="281"/>
            <ac:picMk id="4" creationId="{0150F3F5-146A-247B-4EB5-9E2EB4876176}"/>
          </ac:picMkLst>
        </pc:pic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picChg chg="add mod">
          <ac:chgData name="Neemias Informatica Lima" userId="b77af7bd85500281" providerId="LiveId" clId="{23692948-073E-4999-9247-2E5082C9BE2D}" dt="2025-01-30T10:35:22.580" v="66"/>
          <ac:picMkLst>
            <pc:docMk/>
            <pc:sldMk cId="3683219421" sldId="282"/>
            <ac:picMk id="9" creationId="{B3C83730-5006-E0C7-99EE-1B7E692B7128}"/>
          </ac:picMkLst>
        </pc:pic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picChg chg="add mod">
          <ac:chgData name="Neemias Informatica Lima" userId="b77af7bd85500281" providerId="LiveId" clId="{23692948-073E-4999-9247-2E5082C9BE2D}" dt="2025-01-30T10:35:29.060" v="68"/>
          <ac:picMkLst>
            <pc:docMk/>
            <pc:sldMk cId="3902406419" sldId="283"/>
            <ac:picMk id="8" creationId="{24A59A03-336A-6118-A02A-5CCF562F6206}"/>
          </ac:picMkLst>
        </pc:pic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picChg chg="add mod">
          <ac:chgData name="Neemias Informatica Lima" userId="b77af7bd85500281" providerId="LiveId" clId="{23692948-073E-4999-9247-2E5082C9BE2D}" dt="2025-01-30T10:36:13.454" v="72"/>
          <ac:picMkLst>
            <pc:docMk/>
            <pc:sldMk cId="2424059023" sldId="284"/>
            <ac:picMk id="8" creationId="{7873DDD9-D08E-C64D-4D7A-AD3EF28BB3C0}"/>
          </ac:picMkLst>
        </pc:pic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picChg chg="add mod">
          <ac:chgData name="Neemias Informatica Lima" userId="b77af7bd85500281" providerId="LiveId" clId="{23692948-073E-4999-9247-2E5082C9BE2D}" dt="2025-01-30T10:36:45.287" v="76"/>
          <ac:picMkLst>
            <pc:docMk/>
            <pc:sldMk cId="2241968852" sldId="285"/>
            <ac:picMk id="8" creationId="{7B535FFA-48DC-A780-9F8B-3B22EC16A607}"/>
          </ac:picMkLst>
        </pc:picChg>
      </pc:sldChg>
      <pc:sldChg chg="addSp delSp modSp mod">
        <pc:chgData name="Neemias Informatica Lima" userId="b77af7bd85500281" providerId="LiveId" clId="{23692948-073E-4999-9247-2E5082C9BE2D}" dt="2025-01-30T10:53:08.073" v="228"/>
        <pc:sldMkLst>
          <pc:docMk/>
          <pc:sldMk cId="1959249856" sldId="286"/>
        </pc:sldMkLst>
        <pc:spChg chg="mod">
          <ac:chgData name="Neemias Informatica Lima" userId="b77af7bd85500281" providerId="LiveId" clId="{23692948-073E-4999-9247-2E5082C9BE2D}" dt="2025-01-30T10:51:58.215" v="208"/>
          <ac:spMkLst>
            <pc:docMk/>
            <pc:sldMk cId="1959249856" sldId="286"/>
            <ac:spMk id="14" creationId="{00000000-0000-0000-0000-000000000000}"/>
          </ac:spMkLst>
        </pc:spChg>
        <pc:graphicFrameChg chg="add mod">
          <ac:chgData name="Neemias Informatica Lima" userId="b77af7bd85500281" providerId="LiveId" clId="{23692948-073E-4999-9247-2E5082C9BE2D}" dt="2025-01-30T10:53:08.073" v="228"/>
          <ac:graphicFrameMkLst>
            <pc:docMk/>
            <pc:sldMk cId="1959249856" sldId="286"/>
            <ac:graphicFrameMk id="11" creationId="{6ED512BB-1F8B-4D9E-259F-890C3457B8A1}"/>
          </ac:graphicFrameMkLst>
        </pc:graphicFrameChg>
        <pc:picChg chg="add mod">
          <ac:chgData name="Neemias Informatica Lima" userId="b77af7bd85500281" providerId="LiveId" clId="{23692948-073E-4999-9247-2E5082C9BE2D}" dt="2025-01-30T10:36:57.408" v="80"/>
          <ac:picMkLst>
            <pc:docMk/>
            <pc:sldMk cId="1959249856" sldId="286"/>
            <ac:picMk id="8" creationId="{E64DBC2C-5661-7EEF-0516-5FF58775E531}"/>
          </ac:picMkLst>
        </pc:picChg>
      </pc:sldChg>
      <pc:sldChg chg="addSp delSp modSp mod">
        <pc:chgData name="Neemias Informatica Lima" userId="b77af7bd85500281" providerId="LiveId" clId="{23692948-073E-4999-9247-2E5082C9BE2D}" dt="2025-01-30T10:56:18.778" v="261" actId="26606"/>
        <pc:sldMkLst>
          <pc:docMk/>
          <pc:sldMk cId="2857006406" sldId="287"/>
        </pc:sldMkLst>
        <pc:spChg chg="add del mod">
          <ac:chgData name="Neemias Informatica Lima" userId="b77af7bd85500281" providerId="LiveId" clId="{23692948-073E-4999-9247-2E5082C9BE2D}" dt="2025-01-30T10:56:18.778" v="261" actId="26606"/>
          <ac:spMkLst>
            <pc:docMk/>
            <pc:sldMk cId="2857006406" sldId="287"/>
            <ac:spMk id="16" creationId="{28D68641-D640-4BD7-9D5B-B3803DCCF9B3}"/>
          </ac:spMkLst>
        </pc:spChg>
        <pc:picChg chg="add mod">
          <ac:chgData name="Neemias Informatica Lima" userId="b77af7bd85500281" providerId="LiveId" clId="{23692948-073E-4999-9247-2E5082C9BE2D}" dt="2025-01-30T10:37:20.419" v="86"/>
          <ac:picMkLst>
            <pc:docMk/>
            <pc:sldMk cId="2857006406" sldId="287"/>
            <ac:picMk id="8" creationId="{BABE098D-313B-A0AA-BF7B-17B861C9F79C}"/>
          </ac:picMkLst>
        </pc:pic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picChg chg="add mod">
          <ac:chgData name="Neemias Informatica Lima" userId="b77af7bd85500281" providerId="LiveId" clId="{23692948-073E-4999-9247-2E5082C9BE2D}" dt="2025-01-30T10:35:10.186" v="64"/>
          <ac:picMkLst>
            <pc:docMk/>
            <pc:sldMk cId="2630436816" sldId="288"/>
            <ac:picMk id="8" creationId="{748462A2-E0EB-B32D-4DA0-36D1F11B6DB0}"/>
          </ac:picMkLst>
        </pc:picChg>
      </pc:sldChg>
      <pc:sldChg chg="modSp mod">
        <pc:chgData name="Neemias Informatica Lima" userId="b77af7bd85500281" providerId="LiveId" clId="{23692948-073E-4999-9247-2E5082C9BE2D}" dt="2025-01-30T10:47:34.759" v="172" actId="20577"/>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picChg chg="add mod">
          <ac:chgData name="Neemias Informatica Lima" userId="b77af7bd85500281" providerId="LiveId" clId="{23692948-073E-4999-9247-2E5082C9BE2D}" dt="2025-01-30T10:36:39.333" v="74"/>
          <ac:picMkLst>
            <pc:docMk/>
            <pc:sldMk cId="3772032319" sldId="290"/>
            <ac:picMk id="8" creationId="{BBD38FE9-F724-DEC7-E0AC-DC7DF3238226}"/>
          </ac:picMkLst>
        </pc:pic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picChg chg="add mod">
          <ac:chgData name="Neemias Informatica Lima" userId="b77af7bd85500281" providerId="LiveId" clId="{23692948-073E-4999-9247-2E5082C9BE2D}" dt="2025-01-30T10:36:51.472" v="78"/>
          <ac:picMkLst>
            <pc:docMk/>
            <pc:sldMk cId="1768216317" sldId="291"/>
            <ac:picMk id="7" creationId="{EBEA91AD-FBFC-06C6-AEDD-D56016C92194}"/>
          </ac:picMkLst>
        </pc:picChg>
      </pc:sldChg>
      <pc:sldChg chg="addSp delSp modSp mod">
        <pc:chgData name="Neemias Informatica Lima" userId="b77af7bd85500281" providerId="LiveId" clId="{23692948-073E-4999-9247-2E5082C9BE2D}" dt="2025-01-30T10:53:47.054" v="233"/>
        <pc:sldMkLst>
          <pc:docMk/>
          <pc:sldMk cId="3757265641" sldId="292"/>
        </pc:sldMkLst>
        <pc:spChg chg="mod">
          <ac:chgData name="Neemias Informatica Lima" userId="b77af7bd85500281" providerId="LiveId" clId="{23692948-073E-4999-9247-2E5082C9BE2D}" dt="2025-01-30T10:53:47.054" v="233"/>
          <ac:spMkLst>
            <pc:docMk/>
            <pc:sldMk cId="3757265641" sldId="292"/>
            <ac:spMk id="12" creationId="{1EC42BAA-B890-43DD-B4F0-9AB5685AF2FE}"/>
          </ac:spMkLst>
        </pc:spChg>
        <pc:spChg chg="mod">
          <ac:chgData name="Neemias Informatica Lima" userId="b77af7bd85500281" providerId="LiveId" clId="{23692948-073E-4999-9247-2E5082C9BE2D}" dt="2025-01-30T10:52:02.618" v="213"/>
          <ac:spMkLst>
            <pc:docMk/>
            <pc:sldMk cId="3757265641" sldId="292"/>
            <ac:spMk id="14" creationId="{00000000-0000-0000-0000-000000000000}"/>
          </ac:spMkLst>
        </pc:spChg>
        <pc:picChg chg="add mod">
          <ac:chgData name="Neemias Informatica Lima" userId="b77af7bd85500281" providerId="LiveId" clId="{23692948-073E-4999-9247-2E5082C9BE2D}" dt="2025-01-30T10:37:05.561" v="82"/>
          <ac:picMkLst>
            <pc:docMk/>
            <pc:sldMk cId="3757265641" sldId="292"/>
            <ac:picMk id="8" creationId="{E3D32FB3-29AE-D013-427A-15F3FF20D951}"/>
          </ac:picMkLst>
        </pc:picChg>
      </pc:sldChg>
      <pc:sldChg chg="addSp delSp modSp mod">
        <pc:chgData name="Neemias Informatica Lima" userId="b77af7bd85500281" providerId="LiveId" clId="{23692948-073E-4999-9247-2E5082C9BE2D}" dt="2025-01-30T10:54:29.557" v="237" actId="313"/>
        <pc:sldMkLst>
          <pc:docMk/>
          <pc:sldMk cId="3114938747" sldId="293"/>
        </pc:sldMkLst>
        <pc:spChg chg="mod">
          <ac:chgData name="Neemias Informatica Lima" userId="b77af7bd85500281" providerId="LiveId" clId="{23692948-073E-4999-9247-2E5082C9BE2D}" dt="2025-01-30T10:54:29.557" v="237" actId="313"/>
          <ac:spMkLst>
            <pc:docMk/>
            <pc:sldMk cId="3114938747" sldId="293"/>
            <ac:spMk id="16" creationId="{CFC8B9D9-C6ED-4706-A104-65D118A5B7F9}"/>
          </ac:spMkLst>
        </pc:spChg>
        <pc:picChg chg="add mod">
          <ac:chgData name="Neemias Informatica Lima" userId="b77af7bd85500281" providerId="LiveId" clId="{23692948-073E-4999-9247-2E5082C9BE2D}" dt="2025-01-30T10:37:13.907" v="84"/>
          <ac:picMkLst>
            <pc:docMk/>
            <pc:sldMk cId="3114938747" sldId="293"/>
            <ac:picMk id="8" creationId="{50EBD79E-DB85-DA39-D7F1-6A2195E68F39}"/>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ldChg>
      <pc:sldChg chg="addSp delSp modSp">
        <pc:chgData name="Neemias e Catia Lima" userId="b77af7bd85500281" providerId="LiveId" clId="{9C8C53DD-A5F2-42B9-BB02-9475D8BD173C}" dt="2019-10-25T09:36:10.725" v="127" actId="1440"/>
        <pc:sldMkLst>
          <pc:docMk/>
          <pc:sldMk cId="3683219421" sldId="282"/>
        </pc:sldMkLst>
      </pc:sldChg>
      <pc:sldChg chg="addSp modSp">
        <pc:chgData name="Neemias e Catia Lima" userId="b77af7bd85500281" providerId="LiveId" clId="{9C8C53DD-A5F2-42B9-BB02-9475D8BD173C}" dt="2019-10-25T09:45:10.905" v="169" actId="732"/>
        <pc:sldMkLst>
          <pc:docMk/>
          <pc:sldMk cId="3902406419" sldId="283"/>
        </pc:sldMkLst>
      </pc:sldChg>
      <pc:sldChg chg="addSp delSp modSp">
        <pc:chgData name="Neemias e Catia Lima" userId="b77af7bd85500281" providerId="LiveId" clId="{9C8C53DD-A5F2-42B9-BB02-9475D8BD173C}" dt="2019-10-25T09:57:58.381" v="258"/>
        <pc:sldMkLst>
          <pc:docMk/>
          <pc:sldMk cId="2424059023" sldId="284"/>
        </pc:sldMkLst>
      </pc:sldChg>
      <pc:sldChg chg="addSp delSp modSp ord">
        <pc:chgData name="Neemias e Catia Lima" userId="b77af7bd85500281" providerId="LiveId" clId="{9C8C53DD-A5F2-42B9-BB02-9475D8BD173C}" dt="2019-10-25T09:56:10.288" v="243"/>
        <pc:sldMkLst>
          <pc:docMk/>
          <pc:sldMk cId="2241968852" sldId="285"/>
        </pc:sldMkLst>
      </pc:sldChg>
      <pc:sldChg chg="modSp">
        <pc:chgData name="Neemias e Catia Lima" userId="b77af7bd85500281" providerId="LiveId" clId="{9C8C53DD-A5F2-42B9-BB02-9475D8BD173C}" dt="2019-10-25T10:00:20.044" v="271" actId="20577"/>
        <pc:sldMkLst>
          <pc:docMk/>
          <pc:sldMk cId="1959249856" sldId="286"/>
        </pc:sldMkLst>
      </pc:sldChg>
      <pc:sldChg chg="modSp">
        <pc:chgData name="Neemias e Catia Lima" userId="b77af7bd85500281" providerId="LiveId" clId="{9C8C53DD-A5F2-42B9-BB02-9475D8BD173C}" dt="2019-10-25T10:02:57.860" v="293"/>
        <pc:sldMkLst>
          <pc:docMk/>
          <pc:sldMk cId="2857006406" sldId="287"/>
        </pc:sldMkLst>
      </pc:sldChg>
      <pc:sldChg chg="addSp modSp">
        <pc:chgData name="Neemias e Catia Lima" userId="b77af7bd85500281" providerId="LiveId" clId="{9C8C53DD-A5F2-42B9-BB02-9475D8BD173C}" dt="2019-10-25T09:36:38.731" v="129" actId="14100"/>
        <pc:sldMkLst>
          <pc:docMk/>
          <pc:sldMk cId="2630436816" sldId="288"/>
        </pc:sldMkLst>
      </pc:sldChg>
      <pc:sldChg chg="modSp">
        <pc:chgData name="Neemias e Catia Lima" userId="b77af7bd85500281" providerId="LiveId" clId="{9C8C53DD-A5F2-42B9-BB02-9475D8BD173C}" dt="2019-10-25T09:43:13.934" v="152" actId="20577"/>
        <pc:sldMkLst>
          <pc:docMk/>
          <pc:sldMk cId="3032827026" sldId="289"/>
        </pc:sldMkLst>
      </pc:sldChg>
      <pc:sldChg chg="addSp delSp modSp">
        <pc:chgData name="Neemias e Catia Lima" userId="b77af7bd85500281" providerId="LiveId" clId="{9C8C53DD-A5F2-42B9-BB02-9475D8BD173C}" dt="2019-10-25T09:57:54.431" v="256" actId="1440"/>
        <pc:sldMkLst>
          <pc:docMk/>
          <pc:sldMk cId="3772032319" sldId="290"/>
        </pc:sldMkLst>
      </pc:sldChg>
      <pc:sldChg chg="addSp delSp modSp">
        <pc:chgData name="Neemias e Catia Lima" userId="b77af7bd85500281" providerId="LiveId" clId="{9C8C53DD-A5F2-42B9-BB02-9475D8BD173C}" dt="2019-10-25T09:55:50.268" v="241" actId="1440"/>
        <pc:sldMkLst>
          <pc:docMk/>
          <pc:sldMk cId="1768216317" sldId="291"/>
        </pc:sldMkLst>
      </pc:sldChg>
      <pc:sldChg chg="modSp">
        <pc:chgData name="Neemias e Catia Lima" userId="b77af7bd85500281" providerId="LiveId" clId="{9C8C53DD-A5F2-42B9-BB02-9475D8BD173C}" dt="2019-10-25T10:01:16.922" v="284" actId="20577"/>
        <pc:sldMkLst>
          <pc:docMk/>
          <pc:sldMk cId="3757265641" sldId="292"/>
        </pc:sldMkLst>
      </pc:sldChg>
      <pc:sldChg chg="modSp">
        <pc:chgData name="Neemias e Catia Lima" userId="b77af7bd85500281" providerId="LiveId" clId="{9C8C53DD-A5F2-42B9-BB02-9475D8BD173C}" dt="2019-10-25T10:02:00.477" v="288" actId="6549"/>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8T16:50:27.475" v="232"/>
      <pc:docMkLst>
        <pc:docMk/>
      </pc:docMkLst>
      <pc:sldChg chg="addSp delSp modSp mod">
        <pc:chgData name="Neemias Informatica Lima" userId="b77af7bd85500281" providerId="LiveId" clId="{2E64E4F9-BAE7-4981-B8D5-682D0A10B8B1}" dt="2025-02-03T23:44:57.727" v="230" actId="20577"/>
        <pc:sldMkLst>
          <pc:docMk/>
          <pc:sldMk cId="2232331225" sldId="280"/>
        </pc:sldMkLst>
        <pc:spChg chg="mod">
          <ac:chgData name="Neemias Informatica Lima" userId="b77af7bd85500281" providerId="LiveId" clId="{2E64E4F9-BAE7-4981-B8D5-682D0A10B8B1}" dt="2025-02-03T23:44:57.727" v="230" actId="20577"/>
          <ac:spMkLst>
            <pc:docMk/>
            <pc:sldMk cId="2232331225" sldId="280"/>
            <ac:spMk id="6" creationId="{00000000-0000-0000-0000-000000000000}"/>
          </ac:spMkLst>
        </pc:spChg>
        <pc:spChg chg="mod">
          <ac:chgData name="Neemias Informatica Lima" userId="b77af7bd85500281" providerId="LiveId" clId="{2E64E4F9-BAE7-4981-B8D5-682D0A10B8B1}" dt="2025-02-03T23:20:00.678" v="5" actId="20577"/>
          <ac:spMkLst>
            <pc:docMk/>
            <pc:sldMk cId="2232331225" sldId="280"/>
            <ac:spMk id="7" creationId="{00000000-0000-0000-0000-000000000000}"/>
          </ac:spMkLst>
        </pc:spChg>
        <pc:spChg chg="mod">
          <ac:chgData name="Neemias Informatica Lima" userId="b77af7bd85500281" providerId="LiveId" clId="{2E64E4F9-BAE7-4981-B8D5-682D0A10B8B1}" dt="2025-02-03T23:23:11.066" v="23" actId="6549"/>
          <ac:spMkLst>
            <pc:docMk/>
            <pc:sldMk cId="2232331225" sldId="280"/>
            <ac:spMk id="9" creationId="{00000000-0000-0000-0000-000000000000}"/>
          </ac:spMkLst>
        </pc:spChg>
        <pc:spChg chg="mod">
          <ac:chgData name="Neemias Informatica Lima" userId="b77af7bd85500281" providerId="LiveId" clId="{2E64E4F9-BAE7-4981-B8D5-682D0A10B8B1}" dt="2025-02-03T23:28:54.524" v="28"/>
          <ac:spMkLst>
            <pc:docMk/>
            <pc:sldMk cId="2232331225" sldId="280"/>
            <ac:spMk id="16" creationId="{00000000-0000-0000-0000-000000000000}"/>
          </ac:spMkLst>
        </pc:spChg>
        <pc:picChg chg="add mod">
          <ac:chgData name="Neemias Informatica Lima" userId="b77af7bd85500281" providerId="LiveId" clId="{2E64E4F9-BAE7-4981-B8D5-682D0A10B8B1}" dt="2025-02-03T23:22:24.660" v="14"/>
          <ac:picMkLst>
            <pc:docMk/>
            <pc:sldMk cId="2232331225" sldId="280"/>
            <ac:picMk id="3" creationId="{B5F9F064-A2EB-1A8C-EE27-43D1F1CD7B9D}"/>
          </ac:picMkLst>
        </pc:picChg>
      </pc:sldChg>
      <pc:sldChg chg="modSp mod">
        <pc:chgData name="Neemias Informatica Lima" userId="b77af7bd85500281" providerId="LiveId" clId="{2E64E4F9-BAE7-4981-B8D5-682D0A10B8B1}" dt="2025-02-03T23:34:56.598" v="130"/>
        <pc:sldMkLst>
          <pc:docMk/>
          <pc:sldMk cId="3902406419" sldId="283"/>
        </pc:sldMkLst>
        <pc:spChg chg="mod">
          <ac:chgData name="Neemias Informatica Lima" userId="b77af7bd85500281" providerId="LiveId" clId="{2E64E4F9-BAE7-4981-B8D5-682D0A10B8B1}" dt="2025-02-03T23:34:34.007" v="126" actId="20577"/>
          <ac:spMkLst>
            <pc:docMk/>
            <pc:sldMk cId="3902406419" sldId="283"/>
            <ac:spMk id="14" creationId="{00000000-0000-0000-0000-000000000000}"/>
          </ac:spMkLst>
        </pc:spChg>
        <pc:graphicFrameChg chg="mod">
          <ac:chgData name="Neemias Informatica Lima" userId="b77af7bd85500281" providerId="LiveId" clId="{2E64E4F9-BAE7-4981-B8D5-682D0A10B8B1}" dt="2025-02-03T23:34:56.598" v="130"/>
          <ac:graphicFrameMkLst>
            <pc:docMk/>
            <pc:sldMk cId="3902406419" sldId="283"/>
            <ac:graphicFrameMk id="24" creationId="{0F198D75-37F6-0046-1A93-BAF29A6A8139}"/>
          </ac:graphicFrameMkLst>
        </pc:graphicFrameChg>
      </pc:sldChg>
      <pc:sldChg chg="modSp mod">
        <pc:chgData name="Neemias Informatica Lima" userId="b77af7bd85500281" providerId="LiveId" clId="{2E64E4F9-BAE7-4981-B8D5-682D0A10B8B1}" dt="2025-02-03T23:36:20.465" v="150"/>
        <pc:sldMkLst>
          <pc:docMk/>
          <pc:sldMk cId="2424059023" sldId="284"/>
        </pc:sldMkLst>
        <pc:spChg chg="mod">
          <ac:chgData name="Neemias Informatica Lima" userId="b77af7bd85500281" providerId="LiveId" clId="{2E64E4F9-BAE7-4981-B8D5-682D0A10B8B1}" dt="2025-02-03T23:35:45.588" v="141"/>
          <ac:spMkLst>
            <pc:docMk/>
            <pc:sldMk cId="2424059023" sldId="284"/>
            <ac:spMk id="14" creationId="{00000000-0000-0000-0000-000000000000}"/>
          </ac:spMkLst>
        </pc:spChg>
        <pc:graphicFrameChg chg="mod">
          <ac:chgData name="Neemias Informatica Lima" userId="b77af7bd85500281" providerId="LiveId" clId="{2E64E4F9-BAE7-4981-B8D5-682D0A10B8B1}" dt="2025-02-03T23:36:20.465" v="150"/>
          <ac:graphicFrameMkLst>
            <pc:docMk/>
            <pc:sldMk cId="2424059023" sldId="284"/>
            <ac:graphicFrameMk id="23" creationId="{0F7B369B-26CC-C133-ADA7-C66603F93153}"/>
          </ac:graphicFrameMkLst>
        </pc:graphicFrameChg>
      </pc:sldChg>
      <pc:sldChg chg="modSp mod">
        <pc:chgData name="Neemias Informatica Lima" userId="b77af7bd85500281" providerId="LiveId" clId="{2E64E4F9-BAE7-4981-B8D5-682D0A10B8B1}" dt="2025-02-03T23:39:27.451" v="184" actId="20577"/>
        <pc:sldMkLst>
          <pc:docMk/>
          <pc:sldMk cId="2241968852" sldId="285"/>
        </pc:sldMkLst>
        <pc:spChg chg="mod">
          <ac:chgData name="Neemias Informatica Lima" userId="b77af7bd85500281" providerId="LiveId" clId="{2E64E4F9-BAE7-4981-B8D5-682D0A10B8B1}" dt="2025-02-03T23:38:31.927" v="172"/>
          <ac:spMkLst>
            <pc:docMk/>
            <pc:sldMk cId="2241968852" sldId="285"/>
            <ac:spMk id="14" creationId="{00000000-0000-0000-0000-000000000000}"/>
          </ac:spMkLst>
        </pc:spChg>
        <pc:graphicFrameChg chg="mod">
          <ac:chgData name="Neemias Informatica Lima" userId="b77af7bd85500281" providerId="LiveId" clId="{2E64E4F9-BAE7-4981-B8D5-682D0A10B8B1}" dt="2025-02-03T23:39:27.451" v="184"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2E64E4F9-BAE7-4981-B8D5-682D0A10B8B1}" dt="2025-02-03T23:40:34.435" v="205"/>
        <pc:sldMkLst>
          <pc:docMk/>
          <pc:sldMk cId="1959249856" sldId="286"/>
        </pc:sldMkLst>
        <pc:spChg chg="mod">
          <ac:chgData name="Neemias Informatica Lima" userId="b77af7bd85500281" providerId="LiveId" clId="{2E64E4F9-BAE7-4981-B8D5-682D0A10B8B1}" dt="2025-02-03T23:40:01.652" v="194"/>
          <ac:spMkLst>
            <pc:docMk/>
            <pc:sldMk cId="1959249856" sldId="286"/>
            <ac:spMk id="14" creationId="{00000000-0000-0000-0000-000000000000}"/>
          </ac:spMkLst>
        </pc:spChg>
        <pc:graphicFrameChg chg="mod">
          <ac:chgData name="Neemias Informatica Lima" userId="b77af7bd85500281" providerId="LiveId" clId="{2E64E4F9-BAE7-4981-B8D5-682D0A10B8B1}" dt="2025-02-03T23:40:34.435" v="205"/>
          <ac:graphicFrameMkLst>
            <pc:docMk/>
            <pc:sldMk cId="1959249856" sldId="286"/>
            <ac:graphicFrameMk id="11" creationId="{6ED512BB-1F8B-4D9E-259F-890C3457B8A1}"/>
          </ac:graphicFrameMkLst>
        </pc:graphicFrameChg>
      </pc:sldChg>
      <pc:sldChg chg="modSp mod">
        <pc:chgData name="Neemias Informatica Lima" userId="b77af7bd85500281" providerId="LiveId" clId="{2E64E4F9-BAE7-4981-B8D5-682D0A10B8B1}" dt="2025-02-03T23:41:46.566" v="224" actId="20577"/>
        <pc:sldMkLst>
          <pc:docMk/>
          <pc:sldMk cId="2857006406" sldId="287"/>
        </pc:sldMkLst>
        <pc:spChg chg="mod">
          <ac:chgData name="Neemias Informatica Lima" userId="b77af7bd85500281" providerId="LiveId" clId="{2E64E4F9-BAE7-4981-B8D5-682D0A10B8B1}" dt="2025-02-03T23:41:46.566" v="224" actId="20577"/>
          <ac:spMkLst>
            <pc:docMk/>
            <pc:sldMk cId="2857006406" sldId="287"/>
            <ac:spMk id="16" creationId="{28D68641-D640-4BD7-9D5B-B3803DCCF9B3}"/>
          </ac:spMkLst>
        </pc:spChg>
      </pc:sldChg>
      <pc:sldChg chg="addSp delSp modSp mod">
        <pc:chgData name="Neemias Informatica Lima" userId="b77af7bd85500281" providerId="LiveId" clId="{2E64E4F9-BAE7-4981-B8D5-682D0A10B8B1}" dt="2025-02-08T16:50:27.475" v="232"/>
        <pc:sldMkLst>
          <pc:docMk/>
          <pc:sldMk cId="3032827026" sldId="289"/>
        </pc:sldMkLst>
        <pc:spChg chg="mod">
          <ac:chgData name="Neemias Informatica Lima" userId="b77af7bd85500281" providerId="LiveId" clId="{2E64E4F9-BAE7-4981-B8D5-682D0A10B8B1}" dt="2025-02-03T23:35:30.566" v="136" actId="20577"/>
          <ac:spMkLst>
            <pc:docMk/>
            <pc:sldMk cId="3032827026" sldId="289"/>
            <ac:spMk id="12" creationId="{A64B78EF-EDA8-421A-88C9-45544BBCA9D1}"/>
          </ac:spMkLst>
        </pc:spChg>
        <pc:spChg chg="mod">
          <ac:chgData name="Neemias Informatica Lima" userId="b77af7bd85500281" providerId="LiveId" clId="{2E64E4F9-BAE7-4981-B8D5-682D0A10B8B1}" dt="2025-02-03T23:34:28.526" v="124" actId="20577"/>
          <ac:spMkLst>
            <pc:docMk/>
            <pc:sldMk cId="3032827026" sldId="289"/>
            <ac:spMk id="14" creationId="{00000000-0000-0000-0000-000000000000}"/>
          </ac:spMkLst>
        </pc:spChg>
        <pc:picChg chg="add mod">
          <ac:chgData name="Neemias Informatica Lima" userId="b77af7bd85500281" providerId="LiveId" clId="{2E64E4F9-BAE7-4981-B8D5-682D0A10B8B1}" dt="2025-02-08T16:50:27.475" v="232"/>
          <ac:picMkLst>
            <pc:docMk/>
            <pc:sldMk cId="3032827026" sldId="289"/>
            <ac:picMk id="2" creationId="{9D68FCF8-5072-0F81-84E7-A91587238439}"/>
          </ac:picMkLst>
        </pc:picChg>
        <pc:picChg chg="del">
          <ac:chgData name="Neemias Informatica Lima" userId="b77af7bd85500281" providerId="LiveId" clId="{2E64E4F9-BAE7-4981-B8D5-682D0A10B8B1}" dt="2025-02-08T16:50:27.116" v="231" actId="478"/>
          <ac:picMkLst>
            <pc:docMk/>
            <pc:sldMk cId="3032827026" sldId="289"/>
            <ac:picMk id="3" creationId="{3C37DD7D-ACD5-2082-0BA5-D8623C287CFA}"/>
          </ac:picMkLst>
        </pc:picChg>
      </pc:sldChg>
      <pc:sldChg chg="modSp mod">
        <pc:chgData name="Neemias Informatica Lima" userId="b77af7bd85500281" providerId="LiveId" clId="{2E64E4F9-BAE7-4981-B8D5-682D0A10B8B1}" dt="2025-02-03T23:38:09.763" v="169" actId="20577"/>
        <pc:sldMkLst>
          <pc:docMk/>
          <pc:sldMk cId="3772032319" sldId="290"/>
        </pc:sldMkLst>
        <pc:spChg chg="mod">
          <ac:chgData name="Neemias Informatica Lima" userId="b77af7bd85500281" providerId="LiveId" clId="{2E64E4F9-BAE7-4981-B8D5-682D0A10B8B1}" dt="2025-02-03T23:38:09.763" v="169" actId="20577"/>
          <ac:spMkLst>
            <pc:docMk/>
            <pc:sldMk cId="3772032319" sldId="290"/>
            <ac:spMk id="12" creationId="{8D5A143D-15FB-4DFE-B0EC-FEEB77A92B2C}"/>
          </ac:spMkLst>
        </pc:spChg>
        <pc:spChg chg="mod">
          <ac:chgData name="Neemias Informatica Lima" userId="b77af7bd85500281" providerId="LiveId" clId="{2E64E4F9-BAE7-4981-B8D5-682D0A10B8B1}" dt="2025-02-03T23:35:52.501" v="146"/>
          <ac:spMkLst>
            <pc:docMk/>
            <pc:sldMk cId="3772032319" sldId="290"/>
            <ac:spMk id="14" creationId="{00000000-0000-0000-0000-000000000000}"/>
          </ac:spMkLst>
        </pc:spChg>
      </pc:sldChg>
      <pc:sldChg chg="modSp mod">
        <pc:chgData name="Neemias Informatica Lima" userId="b77af7bd85500281" providerId="LiveId" clId="{2E64E4F9-BAE7-4981-B8D5-682D0A10B8B1}" dt="2025-02-03T23:39:47.572" v="189"/>
        <pc:sldMkLst>
          <pc:docMk/>
          <pc:sldMk cId="1768216317" sldId="291"/>
        </pc:sldMkLst>
        <pc:spChg chg="mod">
          <ac:chgData name="Neemias Informatica Lima" userId="b77af7bd85500281" providerId="LiveId" clId="{2E64E4F9-BAE7-4981-B8D5-682D0A10B8B1}" dt="2025-02-03T23:39:47.572" v="189"/>
          <ac:spMkLst>
            <pc:docMk/>
            <pc:sldMk cId="1768216317" sldId="291"/>
            <ac:spMk id="12" creationId="{FD5EC092-AC81-4728-9A45-4C4BB5B95C65}"/>
          </ac:spMkLst>
        </pc:spChg>
        <pc:spChg chg="mod">
          <ac:chgData name="Neemias Informatica Lima" userId="b77af7bd85500281" providerId="LiveId" clId="{2E64E4F9-BAE7-4981-B8D5-682D0A10B8B1}" dt="2025-02-03T23:38:37.025" v="177"/>
          <ac:spMkLst>
            <pc:docMk/>
            <pc:sldMk cId="1768216317" sldId="291"/>
            <ac:spMk id="14" creationId="{00000000-0000-0000-0000-000000000000}"/>
          </ac:spMkLst>
        </pc:spChg>
      </pc:sldChg>
      <pc:sldChg chg="modSp mod">
        <pc:chgData name="Neemias Informatica Lima" userId="b77af7bd85500281" providerId="LiveId" clId="{2E64E4F9-BAE7-4981-B8D5-682D0A10B8B1}" dt="2025-02-03T23:40:51.371" v="210"/>
        <pc:sldMkLst>
          <pc:docMk/>
          <pc:sldMk cId="3757265641" sldId="292"/>
        </pc:sldMkLst>
        <pc:spChg chg="mod">
          <ac:chgData name="Neemias Informatica Lima" userId="b77af7bd85500281" providerId="LiveId" clId="{2E64E4F9-BAE7-4981-B8D5-682D0A10B8B1}" dt="2025-02-03T23:40:51.371" v="210"/>
          <ac:spMkLst>
            <pc:docMk/>
            <pc:sldMk cId="3757265641" sldId="292"/>
            <ac:spMk id="12" creationId="{1EC42BAA-B890-43DD-B4F0-9AB5685AF2FE}"/>
          </ac:spMkLst>
        </pc:spChg>
        <pc:spChg chg="mod">
          <ac:chgData name="Neemias Informatica Lima" userId="b77af7bd85500281" providerId="LiveId" clId="{2E64E4F9-BAE7-4981-B8D5-682D0A10B8B1}" dt="2025-02-03T23:40:07.228" v="201"/>
          <ac:spMkLst>
            <pc:docMk/>
            <pc:sldMk cId="3757265641" sldId="292"/>
            <ac:spMk id="14" creationId="{00000000-0000-0000-0000-000000000000}"/>
          </ac:spMkLst>
        </pc:spChg>
      </pc:sldChg>
      <pc:sldChg chg="modSp mod">
        <pc:chgData name="Neemias Informatica Lima" userId="b77af7bd85500281" providerId="LiveId" clId="{2E64E4F9-BAE7-4981-B8D5-682D0A10B8B1}" dt="2025-02-03T23:41:17.745" v="213"/>
        <pc:sldMkLst>
          <pc:docMk/>
          <pc:sldMk cId="3114938747" sldId="293"/>
        </pc:sldMkLst>
        <pc:spChg chg="mod">
          <ac:chgData name="Neemias Informatica Lima" userId="b77af7bd85500281" providerId="LiveId" clId="{2E64E4F9-BAE7-4981-B8D5-682D0A10B8B1}" dt="2025-02-03T23:41:17.745" v="213"/>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Isaías 40:7, 8; Malaquias 3:6; Hebreus 13:8. Que princípio vemos nesses textos que nos ajudam a compreender melhor as profecias?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Por que é importante não permitir que ninguém nem nada, não importa a boa intenção ou lógica, enfraqueça nossa fé na Bíblia e nas verdades infalíveis que ela ensina? Quais são algumas maneiras sutis pelas quais isso pode acontecer?</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A palavra “amor” aparece pela primeira vez na Bíblia em Gênesis 22:2.0 que essa história ensina sobre 0 amor de Deus? </a:t>
          </a:r>
          <a:r>
            <a:rPr lang="pt-BR" dirty="0" err="1"/>
            <a:t>Gn</a:t>
          </a:r>
          <a:r>
            <a:rPr lang="pt-BR" dirty="0"/>
            <a:t> 22:1-13</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expressar aos outros 0 amor sacrifical que Deus tem por nós? Isso é difícil?</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A história de Isaque nos ajuda a entender como os cordeiros são usados de modo simbólico? Como essa história se relaciona com 0 que João viu em Apocalipse 5? </a:t>
          </a:r>
          <a:r>
            <a:rPr lang="pt-BR" dirty="0" err="1"/>
            <a:t>Gn</a:t>
          </a:r>
          <a:r>
            <a:rPr lang="pt-BR" dirty="0"/>
            <a:t> 22:7, 8; </a:t>
          </a:r>
          <a:r>
            <a:rPr lang="pt-BR" dirty="0" err="1"/>
            <a:t>Êx</a:t>
          </a:r>
          <a:r>
            <a:rPr lang="pt-BR" dirty="0"/>
            <a:t> 12:3-13; </a:t>
          </a:r>
          <a:r>
            <a:rPr lang="pt-BR" dirty="0" err="1"/>
            <a:t>Ap</a:t>
          </a:r>
          <a:r>
            <a:rPr lang="pt-BR" dirty="0"/>
            <a:t> 5:5-10</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Por que saber que Jesus é nosso Substituto é essencial para nossa salvação? Que esperança você teria se Ele não fosse seu Substituto, especialmente no juízo?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Qual foi a primeira menção e a primeira ocorrência de morte? Por que as pessoas morrem, como Deus vê a morte e qual é a Sua solução para esse problema? </a:t>
          </a:r>
          <a:r>
            <a:rPr lang="pt-BR" dirty="0" err="1"/>
            <a:t>Gn</a:t>
          </a:r>
          <a:r>
            <a:rPr lang="pt-BR" dirty="0"/>
            <a:t> 2:15- 17; 4:8-15; ICO 15:15-19; </a:t>
          </a:r>
          <a:r>
            <a:rPr lang="pt-BR" dirty="0" err="1"/>
            <a:t>Ap</a:t>
          </a:r>
          <a:r>
            <a:rPr lang="pt-BR" dirty="0"/>
            <a:t> 1:18</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Sem que 0 problema da morte seja resolvido, por que nossa vida é, em última análise, inútil, sem sentido e fútil? Somos gratos pela solução que Jesus nos oferece?</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Compare Gênesis 3:1-5 com Apocalipse 12:1-9. Quais são os temas comuns nesses relatos? Os detalhes da menção à serpente em Gênesis nos ajudam a compreender as questões que levaram à guerra no Céu?</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Considerando que as questões centrais e os participantes do grande conflito não mudam, como avaliar as mudanças no cenário cultural? Ainda encontramos hoje as mentiras originais do Éden, de que jamais morreremos e seremos como Deus?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1. Leia Isaías 40:7, 8; Malaquias 3:6; Hebreus 13:8. Que princípio vemos nesses textos que nos ajudam a compreender melhor as profecias?</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Por que é importante não permitir que ninguém nem nada, não importa a boa intenção ou lógica, enfraqueça nossa fé na Bíblia e nas verdades infalíveis que ela ensina? Quais são algumas maneiras sutis pelas quais isso pode acontecer?</a:t>
          </a:r>
          <a:endParaRPr lang="en-US" sz="17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2. A palavra “amor” aparece pela primeira vez na Bíblia em Gênesis 22:2.0 que essa história ensina sobre 0 amor de Deus? </a:t>
          </a:r>
          <a:r>
            <a:rPr lang="pt-BR" sz="2200" kern="1200" dirty="0" err="1"/>
            <a:t>Gn</a:t>
          </a:r>
          <a:r>
            <a:rPr lang="pt-BR" sz="2200" kern="1200" dirty="0"/>
            <a:t> 22:1-13</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expressar aos outros 0 amor sacrifical que Deus tem por nós? Isso é difícil?</a:t>
          </a:r>
          <a:endParaRPr lang="en-US" sz="22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3. A história de Isaque nos ajuda a entender como os cordeiros são usados de modo simbólico? Como essa história se relaciona com 0 que João viu em Apocalipse 5? </a:t>
          </a:r>
          <a:r>
            <a:rPr lang="pt-BR" sz="1900" kern="1200" dirty="0" err="1"/>
            <a:t>Gn</a:t>
          </a:r>
          <a:r>
            <a:rPr lang="pt-BR" sz="1900" kern="1200" dirty="0"/>
            <a:t> 22:7, 8; </a:t>
          </a:r>
          <a:r>
            <a:rPr lang="pt-BR" sz="1900" kern="1200" dirty="0" err="1"/>
            <a:t>Êx</a:t>
          </a:r>
          <a:r>
            <a:rPr lang="pt-BR" sz="1900" kern="1200" dirty="0"/>
            <a:t> 12:3-13; </a:t>
          </a:r>
          <a:r>
            <a:rPr lang="pt-BR" sz="1900" kern="1200" dirty="0" err="1"/>
            <a:t>Ap</a:t>
          </a:r>
          <a:r>
            <a:rPr lang="pt-BR" sz="1900" kern="1200" dirty="0"/>
            <a:t> 5:5-10</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Por que saber que Jesus é nosso Substituto é essencial para nossa salvação? Que esperança você teria se Ele não fosse seu Substituto, especialmente no juízo?</a:t>
          </a: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Qual foi a primeira menção e a primeira ocorrência de morte? Por que as pessoas morrem, como Deus vê a morte e qual é a Sua solução para esse problema? </a:t>
          </a:r>
          <a:r>
            <a:rPr lang="pt-BR" sz="1900" kern="1200" dirty="0" err="1"/>
            <a:t>Gn</a:t>
          </a:r>
          <a:r>
            <a:rPr lang="pt-BR" sz="1900" kern="1200" dirty="0"/>
            <a:t> 2:15- 17; 4:8-15; ICO 15:15-19; </a:t>
          </a:r>
          <a:r>
            <a:rPr lang="pt-BR" sz="1900" kern="1200" dirty="0" err="1"/>
            <a:t>Ap</a:t>
          </a:r>
          <a:r>
            <a:rPr lang="pt-BR" sz="1900" kern="1200" dirty="0"/>
            <a:t> 1:18</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Sem que 0 problema da morte seja resolvido, por que nossa vida é, em última análise, inútil, sem sentido e fútil? Somos gratos pela solução que Jesus nos oferece?</a:t>
          </a:r>
          <a:endParaRPr lang="en-US" sz="19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Compare Gênesis 3:1-5 com Apocalipse 12:1-9. Quais são os temas comuns nesses relatos? Os detalhes da menção à serpente em Gênesis nos ajudam a compreender as questões que levaram à guerra no Céu?</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Considerando que as questões centrais e os participantes do grande conflito não mudam, como avaliar as mudanças no cenário cultural? Ainda encontramos hoje as mentiras originais do Éden, de que jamais morreremos e seremos como Deus?</a:t>
          </a:r>
          <a:endParaRPr lang="en-US" sz="17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a:ln w="0"/>
                <a:solidFill>
                  <a:srgbClr val="01354D"/>
                </a:solidFill>
                <a:effectLst>
                  <a:outerShdw blurRad="38100" dist="19050" dir="2700000" algn="tl" rotWithShape="0">
                    <a:schemeClr val="dk1">
                      <a:alpha val="40000"/>
                    </a:schemeClr>
                  </a:outerShdw>
                </a:effectLst>
                <a:latin typeface="Arial Black" panose="020B0A04020102020204" pitchFamily="34" charset="0"/>
              </a:rPr>
              <a:t>O </a:t>
            </a: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fundamento de Gênesis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“No dia seguinte, vendo que Jesus vinha em sua direção, João disse: - Eis o Cordeiro de Deus, que tira o pecado do mundo!”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1:29).</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Is</a:t>
            </a:r>
            <a:r>
              <a:rPr lang="pt-BR" altLang="pt-BR" sz="1200" dirty="0">
                <a:latin typeface="Arial Black" panose="020B0A04020102020204" pitchFamily="34" charset="0"/>
                <a:cs typeface="Arial" panose="020B0604020202020204" pitchFamily="34" charset="0"/>
              </a:rPr>
              <a:t> 40:7, 8;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22:1-13;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3:16; </a:t>
            </a:r>
            <a:r>
              <a:rPr lang="pt-BR" altLang="pt-BR" sz="1200" dirty="0" err="1">
                <a:latin typeface="Arial Black" panose="020B0A04020102020204" pitchFamily="34" charset="0"/>
                <a:cs typeface="Arial" panose="020B0604020202020204" pitchFamily="34" charset="0"/>
              </a:rPr>
              <a:t>Ap</a:t>
            </a:r>
            <a:r>
              <a:rPr lang="pt-BR" altLang="pt-BR" sz="1200" dirty="0">
                <a:latin typeface="Arial Black" panose="020B0A04020102020204" pitchFamily="34" charset="0"/>
                <a:cs typeface="Arial" panose="020B0604020202020204" pitchFamily="34" charset="0"/>
              </a:rPr>
              <a:t> 5:5-10; </a:t>
            </a:r>
            <a:r>
              <a:rPr lang="pt-BR" altLang="pt-BR" sz="1200" dirty="0" err="1">
                <a:latin typeface="Arial Black" panose="020B0A04020102020204" pitchFamily="34" charset="0"/>
                <a:cs typeface="Arial" panose="020B0604020202020204" pitchFamily="34" charset="0"/>
              </a:rPr>
              <a:t>lCo</a:t>
            </a:r>
            <a:r>
              <a:rPr lang="pt-BR" altLang="pt-BR" sz="1200" dirty="0">
                <a:latin typeface="Arial Black" panose="020B0A04020102020204" pitchFamily="34" charset="0"/>
                <a:cs typeface="Arial" panose="020B0604020202020204" pitchFamily="34" charset="0"/>
              </a:rPr>
              <a:t> 15:15-19; </a:t>
            </a:r>
            <a:r>
              <a:rPr lang="pt-BR" altLang="pt-BR" sz="1200" dirty="0" err="1">
                <a:latin typeface="Arial Black" panose="020B0A04020102020204" pitchFamily="34" charset="0"/>
                <a:cs typeface="Arial" panose="020B0604020202020204" pitchFamily="34" charset="0"/>
              </a:rPr>
              <a:t>Ap</a:t>
            </a:r>
            <a:r>
              <a:rPr lang="pt-BR" altLang="pt-BR" sz="1200" dirty="0">
                <a:latin typeface="Arial Black" panose="020B0A04020102020204" pitchFamily="34" charset="0"/>
                <a:cs typeface="Arial" panose="020B0604020202020204" pitchFamily="34" charset="0"/>
              </a:rPr>
              <a:t> 12:1-9</a:t>
            </a: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B5F9F064-A2EB-1A8C-EE27-43D1F1CD7B9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684170" y="646037"/>
            <a:ext cx="5286804" cy="197734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Lidando com a morte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Alguns dizem que “a morte é simplesmente parte da vida”. Isso não é verdade. A morte é 0 oposto da vida, a destruição da vida; é uma intrusa que nunca deveria ocorrer. Mesmo que estejamos acostumados com a morte, nosso coração protesta quando nos deparamos com ela, como se a humanidade percebesse, de modo coletivo, que existe algo fundamentalmente errado com a morte. Há alguns casos de morte que parecem ainda mais trágicos, como a morte de uma criança. Na maioria das vezes, esperamos que os pais morram antes dos filhos, pois essa é a ordem natural das coisas.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Contudo, a primeira morte registrada nas Escrituras vai contra o padrão normal. Antes de Adão e Eva morrerem, eles vivenciaram a tragédia da morte quando seu filho justo foi morto pelo irmão ímpio. Foi uma morte especialmente injusta.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2A5F694-97EC-2177-F62D-727B384404F6}"/>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5B38E2C-9B8A-7641-0CB5-55381E6AF4E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0DD1765-63B0-D647-D99B-1BAF5186DCF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serpente</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184878704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512B9207-5B35-78A6-7249-E4FB290D5448}"/>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F4D2ABD5-11F4-0ECB-CA93-D1156AB2BDF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B845DB8-2C58-2944-40DD-A496C886F4B6}"/>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serpente</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Felizmente, a natureza do grande conflito não muda, e as Escrituras proféticas nos trazem todas as informações necessárias. Por isso, podemos compreender 0 mundo e reconhecer as armadilhas espirituais. Deus sempre será quem Ele é, e isso também é verdade em relação ao inimigo. Satanás pode usar mil disfarces, mas milênios de história de pecado, juntamente com o cenário profético descrito no Apocalipse, mostram que ele nunca se desviou das estratégias que usou no Éden. Deus nos prometeu sabedoria e discernimento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1:5), e armados com a certeza das Escrituras, não precisamos cair nas mentiras do diabo. Apesar disso, infelizmente muitos já caíram nessas mentiras, e muitos outros - a maior parte da humanidade - ainda cairão.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6A1DF25-B250-900E-B53B-CF4956498F3C}"/>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73D4B2D9-BBC8-F959-BE69-8E4B3C0B3BD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CC63B74-BE79-8F5B-A25C-0147C2902BD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Muitas religiões lidam com </a:t>
            </a:r>
            <a:r>
              <a:rPr lang="pt-BR" altLang="pt-BR" sz="1600" dirty="0" err="1">
                <a:latin typeface="Arial Black" panose="020B0A04020102020204" pitchFamily="34" charset="0"/>
                <a:cs typeface="Arial" panose="020B0604020202020204" pitchFamily="34" charset="0"/>
              </a:rPr>
              <a:t>idéias</a:t>
            </a:r>
            <a:r>
              <a:rPr lang="pt-BR" altLang="pt-BR" sz="1600" dirty="0">
                <a:latin typeface="Arial Black" panose="020B0A04020102020204" pitchFamily="34" charset="0"/>
                <a:cs typeface="Arial" panose="020B0604020202020204" pitchFamily="34" charset="0"/>
              </a:rPr>
              <a:t>, sem se preocupar com a história. Já a religião cristã está alicerçada em eventos históricos. A Bíblia é 0 registro das interações de Deus com a humanidade na história, e ao estudar milhares de anos dessas interações, aprendemos sobre o caráter imutável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Alguns se queixam de que estão cansados de ouvir as mesmas coisas. Quando ouvem pregações sobre nossa mensagem, pensam que não têm nada para aprender. Contudo, o fato de nossa mensagem ser imutável e consistente não significa que ela seja simplista ou pouco desafiadora. Quando estudamos informações transmitidas pela mente de um Deus infinito, percebemos que nunca esgotaremos um assunto.</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151C856-0474-719C-40D2-1E440C9F0D5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A2A24D7D-2017-9C7C-6BB4-C05D3206C01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B34D908-EE3B-6ADB-E9D3-7D82E05D13E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Quando estudamos as Escrituras, adquirimos novas informações e entendimentos. Como equilibrar 0 desejo de aprender coisas novas com a importância de permanecer alicerçados nas verdades que já compreendemos?</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2</a:t>
            </a:r>
            <a:r>
              <a:rPr lang="pt-BR" altLang="pt-BR" sz="1500" dirty="0">
                <a:solidFill>
                  <a:srgbClr val="C00000"/>
                </a:solidFill>
                <a:latin typeface="Arial Black" panose="020B0A04020102020204" pitchFamily="34" charset="0"/>
                <a:cs typeface="Arial" panose="020B0604020202020204" pitchFamily="34" charset="0"/>
              </a:rPr>
              <a:t>. Como a igreja deve responder a novas interpretações das profecias? Embora sempre exista mais a aprender, como saber se a nova luz é verdadeira ou se é um erro?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Um marinheiro que estava morrendo disse ao médico: “Sou órfão. Depois que eu morrer, quem se lembrará de mim?” O médico respondeu: “Sempre me lembrarei de você.” Mas o médico morreria, junto com a memória do órfão. Esse relato nos ajuda a perceber que a vida seria fútil e hão teria sentido se a morte tivesse a palavra final?</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2C11687-FDFC-6D0D-E759-29CCE4FBB807}"/>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E2A6D8B-8370-3A49-4B7D-BA05ED1DD33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09D5B45-E04D-E637-0AA3-814B78DE5FB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Um dos principais problemas com muitas interpretações atuais das profecias do Apocalipse é que elas falham em compreender como o Apocalipse utiliza o AT. O autor bíblico estava familiarizado com o AT e utilizou conceitos que eram bem conhecidos por seu público.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Embora seja importante pesquisar toda a Bíblia em busca de passagens que se relacionem com o texto do Apocalipse que estamos estudando, algumas passagens específicas nos ajudam a compreender esse livro de forma mais eficaz. Isso é particularmente verdadeiro em relação ao livro de Gênesis, que revela como nosso mundo chegou ao caos do pecado. Quase todos os conceitos fundamentais mencionados no Apocalipse aparecem, de alguma forma, nos primeiros capítulos da Bíblia.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734FAED3-A32C-6A39-3F03-EE981D1F210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princípio da “primeira menção"</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06744317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F4F1C8A8-0F83-CBC4-B8F0-D95869BC41FA}"/>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0CA230C5-DCB8-2029-9142-4A5F40E985F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DB83389-8DDA-044D-9DC2-2BDA644E8AB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princípio da “primeira menção"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Hoje, grande parte da sociedade prefere falar sobre “credibilidade” em vez de “verdade”, pois muitos acreditam que a verdade é algo subjetivo, que pode mudar ao longo do tempo. Muitas vezes, até mesmo a existência da verdade é questionada.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quando Deus estabelece a verdade, Ele não muda de ideia. Uma vez que Ele começa a ensinar a verdade, repetições de princípios ou temas não mudam seus significados, mas, em contraste, lançam mais luz sobre esses significados. Portanto, quando estudamos as profecias, faz sentido adquirir boa compreensão do livro de Gênesis, onde conceitos importantes são explicados pela primeira vez, e então aplicar essa compreensão fundamental enquanto exploramos o restante da Bíblia.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C262FB1-CA78-8FA2-4FA5-04B49EDAC15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4" name="Retângulo 3">
            <a:extLst>
              <a:ext uri="{FF2B5EF4-FFF2-40B4-BE49-F238E27FC236}">
                <a16:creationId xmlns:a16="http://schemas.microsoft.com/office/drawing/2014/main" id="{9E54A35F-52FB-0F8B-9D9A-3E52F2EF3D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9E2ECC6-65B5-3DFB-E3D9-77704582C06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Compreendendo o amor de Deus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382085963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5E7F9233-7C4C-ED2A-EF86-54B3BA6A489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B791162-1DBA-385F-E0FC-5FDECE5A578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91D9099-32AE-4F18-6500-EB33B7BEF255}"/>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Compreendendo o amor de Deus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Às vezes, além de encontrar a primeira ocorrência de um conceito na Bíblia, pode ser útil encontrar a primeira menção desse conceito em livros específicos da Bíblia, especialmente nos evangelhos. A primeira menção de “amor” em cada um dos evangelhos está em Mateus 3:17, Marcos 1:11, Lucas 3:22 e João 3:16.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exemplo, a primeira vez que João menciona “amor”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3:16) é bastante reveladora: ela parece estar ligada à história de Isaque. A fé de Abraão em Deus era tão profunda que 0 fez acreditar que 0 Senhor seria capaz de ressuscitar seu filho caso o oferecesse em sacrifício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11:19). Essa história prefigurava o amor de Deus pela humanidade. Ele nos amou a ponto de dar o “Seu Filho Unigênito” e, então, O ressuscitou (em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22:2, 12, 16, Isaque também é chamado de “único filho”). Assim, foi revelado o tipo de amor que Deus tem por nós - um amor que se sacrifica.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792660C0-61B0-B7F8-2CE5-B87D99A1509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4CDA650B-40C7-A4A9-71AF-9D9F3BBA526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6ECB3C6-B1BB-C987-8431-716B7827610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pic>
        <p:nvPicPr>
          <p:cNvPr id="2" name="Imagem 1" descr="Uma imagem contendo comida&#10;&#10;Descrição gerada automaticamente">
            <a:extLst>
              <a:ext uri="{FF2B5EF4-FFF2-40B4-BE49-F238E27FC236}">
                <a16:creationId xmlns:a16="http://schemas.microsoft.com/office/drawing/2014/main" id="{9D68FCF8-5072-0F81-84E7-A91587238439}"/>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pergunta de Isaque: onde está o cordeiro?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84876634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15CEBF2A-FDED-D9E7-B6D5-C7F9E2141C2C}"/>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DBBB5D3-C7B1-AA36-965D-01030C684D4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AB2ACEC-D2F4-180B-051F-C5269E06A1FF}"/>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pergunta de Isaque: onde está o cordeiro?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primeira menção de um cordeiro em João (1:29-34), parece que João Batista estivesse respondendo à pergunta de Isaque, e o cenário não poderia ser mais apropriado: pecadores se arrependiam e eram batizados, simbolizando a morte para o pecado e o início de uma nova vida. De repente aparece Jesus, o Cordeiro de Deus, e os céus O anunciam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3:17). Observe que uma voz, do Anjo do Senhor, também anunciou do céu a solução para 0 problema de Abraão e Isaque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22:11-14).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juntamos todas as peças, fica claro que Jesus, o Cordeiro de Deus, é nosso Substituto. Isso ajuda na compreensão do Cordeiro morto visto por João.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BE26CDF-7CD7-DE1B-98A9-E3BC7C9C162E}"/>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0812367-68A4-0C4A-5688-F7F2BDB312F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A1F079D-AE5E-3007-6189-68B55A83718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Lidando com a morte</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61005647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B1A120F6-F9FD-2109-9644-7DAF4356B8B4}"/>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349C904-0A63-4605-721A-73F465764F7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Is 40:7, 8; Gn 22:1-13; Jo 3:16; Ap 5:5-10; lCo 15:15-19; Ap 12:1-9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50A7983-9CC6-A960-A1CA-E258F1AA1EB7}"/>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19702" y="-5400"/>
            <a:ext cx="1721814" cy="74486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3851</TotalTime>
  <Words>1979</Words>
  <Application>Microsoft Office PowerPoint</Application>
  <PresentationFormat>Personalizar</PresentationFormat>
  <Paragraphs>105</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2025-02-08T16:50:34Z</dcterms:modified>
</cp:coreProperties>
</file>