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92948-073E-4999-9247-2E5082C9BE2D}" v="64" dt="2025-02-08T16:50:04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7" y="293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4CD2CD9C-24F5-4144-96B8-6F849555065D}" dt="2024-08-21T11:58:41.688" v="278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4CD2CD9C-24F5-4144-96B8-6F849555065D}" dt="2024-08-21T11:57:22.908" v="243" actId="5793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4CD2CD9C-24F5-4144-96B8-6F849555065D}" dt="2024-08-21T11:59:31.118" v="29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  <pc:sldChg chg="addSp delSp modSp mod">
        <pc:chgData name="Neemias Informatica Lima" userId="b77af7bd85500281" providerId="LiveId" clId="{920A78BE-2E50-421E-BA67-29443AFEB3A2}" dt="2024-11-08T20:09:44.857" v="63" actId="20577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920A78BE-2E50-421E-BA67-29443AFEB3A2}" dt="2024-11-08T20:17:22.844" v="131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920A78BE-2E50-421E-BA67-29443AFEB3A2}" dt="2024-11-08T20:36:06.570" v="328" actId="6549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920A78BE-2E50-421E-BA67-29443AFEB3A2}" dt="2024-11-08T20:23:29.820" v="18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920A78BE-2E50-421E-BA67-29443AFEB3A2}" dt="2024-11-08T20:25:28.025" v="22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920A78BE-2E50-421E-BA67-29443AFEB3A2}" dt="2024-11-08T20:28:39.703" v="254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920A78BE-2E50-421E-BA67-29443AFEB3A2}" dt="2024-11-08T20:30:39.142" v="284" actId="6549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920A78BE-2E50-421E-BA67-29443AFEB3A2}" dt="2024-11-08T20:34:30.396" v="318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920A78BE-2E50-421E-BA67-29443AFEB3A2}" dt="2024-11-08T20:18:26.369" v="142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920A78BE-2E50-421E-BA67-29443AFEB3A2}" dt="2024-11-08T20:35:36.389" v="326" actId="20577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920A78BE-2E50-421E-BA67-29443AFEB3A2}" dt="2024-11-08T20:25:46.079" v="227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920A78BE-2E50-421E-BA67-29443AFEB3A2}" dt="2024-11-08T20:29:25.575" v="266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920A78BE-2E50-421E-BA67-29443AFEB3A2}" dt="2024-11-08T20:31:14.704" v="290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920A78BE-2E50-421E-BA67-29443AFEB3A2}" dt="2024-11-08T20:34:43.237" v="319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23692948-073E-4999-9247-2E5082C9BE2D}"/>
    <pc:docChg chg="undo redo custSel modSld">
      <pc:chgData name="Neemias Informatica Lima" userId="b77af7bd85500281" providerId="LiveId" clId="{23692948-073E-4999-9247-2E5082C9BE2D}" dt="2025-02-08T16:50:09.980" v="267" actId="1076"/>
      <pc:docMkLst>
        <pc:docMk/>
      </pc:docMkLst>
      <pc:sldChg chg="addSp delSp modSp mod">
        <pc:chgData name="Neemias Informatica Lima" userId="b77af7bd85500281" providerId="LiveId" clId="{23692948-073E-4999-9247-2E5082C9BE2D}" dt="2025-01-30T10:32:22.932" v="40"/>
        <pc:sldMkLst>
          <pc:docMk/>
          <pc:sldMk cId="2232331225" sldId="280"/>
        </pc:sldMkLst>
        <pc:spChg chg="mod">
          <ac:chgData name="Neemias Informatica Lima" userId="b77af7bd85500281" providerId="LiveId" clId="{23692948-073E-4999-9247-2E5082C9BE2D}" dt="2025-01-30T10:30:06.503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1:58.053" v="3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2:22.932" v="40"/>
          <ac:spMkLst>
            <pc:docMk/>
            <pc:sldMk cId="2232331225" sldId="280"/>
            <ac:spMk id="16" creationId="{00000000-0000-0000-0000-000000000000}"/>
          </ac:spMkLst>
        </pc:spChg>
        <pc:picChg chg="add mod modCrop">
          <ac:chgData name="Neemias Informatica Lima" userId="b77af7bd85500281" providerId="LiveId" clId="{23692948-073E-4999-9247-2E5082C9BE2D}" dt="2025-01-30T10:26:31.993" v="15" actId="1036"/>
          <ac:picMkLst>
            <pc:docMk/>
            <pc:sldMk cId="2232331225" sldId="280"/>
            <ac:picMk id="4" creationId="{A7677AF4-7F39-50A1-3737-B43577D1DACD}"/>
          </ac:picMkLst>
        </pc:picChg>
        <pc:picChg chg="add mod">
          <ac:chgData name="Neemias Informatica Lima" userId="b77af7bd85500281" providerId="LiveId" clId="{23692948-073E-4999-9247-2E5082C9BE2D}" dt="2025-01-30T10:31:27.274" v="24" actId="1076"/>
          <ac:picMkLst>
            <pc:docMk/>
            <pc:sldMk cId="2232331225" sldId="280"/>
            <ac:picMk id="13" creationId="{A073447E-6A5C-E71B-ECBD-E276FA971656}"/>
          </ac:picMkLst>
        </pc:picChg>
      </pc:sldChg>
      <pc:sldChg chg="addSp delSp modSp mod">
        <pc:chgData name="Neemias Informatica Lima" userId="b77af7bd85500281" providerId="LiveId" clId="{23692948-073E-4999-9247-2E5082C9BE2D}" dt="2025-01-30T10:41:46.062" v="128" actId="6549"/>
        <pc:sldMkLst>
          <pc:docMk/>
          <pc:sldMk cId="2103443556" sldId="281"/>
        </pc:sldMkLst>
        <pc:spChg chg="mod">
          <ac:chgData name="Neemias Informatica Lima" userId="b77af7bd85500281" providerId="LiveId" clId="{23692948-073E-4999-9247-2E5082C9BE2D}" dt="2025-01-30T10:41:46.062" v="12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4:49.003" v="61" actId="1035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34:09.759" v="50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23692948-073E-4999-9247-2E5082C9BE2D}" dt="2025-01-30T10:33:27.941" v="44" actId="14100"/>
          <ac:picMkLst>
            <pc:docMk/>
            <pc:sldMk cId="2103443556" sldId="281"/>
            <ac:picMk id="4" creationId="{0150F3F5-146A-247B-4EB5-9E2EB4876176}"/>
          </ac:picMkLst>
        </pc:picChg>
        <pc:picChg chg="add mod">
          <ac:chgData name="Neemias Informatica Lima" userId="b77af7bd85500281" providerId="LiveId" clId="{23692948-073E-4999-9247-2E5082C9BE2D}" dt="2025-01-30T10:34:52.540" v="62" actId="14100"/>
          <ac:picMkLst>
            <pc:docMk/>
            <pc:sldMk cId="2103443556" sldId="281"/>
            <ac:picMk id="5" creationId="{B37F467F-33B9-6F74-0130-C3C53ED83228}"/>
          </ac:picMkLst>
        </pc:picChg>
      </pc:sldChg>
      <pc:sldChg chg="addSp delSp modSp mod">
        <pc:chgData name="Neemias Informatica Lima" userId="b77af7bd85500281" providerId="LiveId" clId="{23692948-073E-4999-9247-2E5082C9BE2D}" dt="2025-01-30T10:44:01.349" v="149" actId="313"/>
        <pc:sldMkLst>
          <pc:docMk/>
          <pc:sldMk cId="3683219421" sldId="282"/>
        </pc:sldMkLst>
        <pc:spChg chg="add mod">
          <ac:chgData name="Neemias Informatica Lima" userId="b77af7bd85500281" providerId="LiveId" clId="{23692948-073E-4999-9247-2E5082C9BE2D}" dt="2025-01-30T10:35:22.580" v="66"/>
          <ac:spMkLst>
            <pc:docMk/>
            <pc:sldMk cId="3683219421" sldId="282"/>
            <ac:spMk id="7" creationId="{780681B2-67B9-3E5B-84DD-B7C7AFE2838F}"/>
          </ac:spMkLst>
        </pc:spChg>
        <pc:spChg chg="add mod">
          <ac:chgData name="Neemias Informatica Lima" userId="b77af7bd85500281" providerId="LiveId" clId="{23692948-073E-4999-9247-2E5082C9BE2D}" dt="2025-01-30T10:35:22.580" v="66"/>
          <ac:spMkLst>
            <pc:docMk/>
            <pc:sldMk cId="3683219421" sldId="282"/>
            <ac:spMk id="8" creationId="{CE9690D5-A9E1-1B1F-3A9E-37E4E482D9CA}"/>
          </ac:spMkLst>
        </pc:spChg>
        <pc:spChg chg="mod">
          <ac:chgData name="Neemias Informatica Lima" userId="b77af7bd85500281" providerId="LiveId" clId="{23692948-073E-4999-9247-2E5082C9BE2D}" dt="2025-01-30T10:44:01.349" v="149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3692948-073E-4999-9247-2E5082C9BE2D}" dt="2025-01-30T10:43:54.350" v="14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23692948-073E-4999-9247-2E5082C9BE2D}" dt="2025-01-30T10:35:22.580" v="66"/>
          <ac:picMkLst>
            <pc:docMk/>
            <pc:sldMk cId="3683219421" sldId="282"/>
            <ac:picMk id="9" creationId="{B3C83730-5006-E0C7-99EE-1B7E692B7128}"/>
          </ac:picMkLst>
        </pc:picChg>
        <pc:picChg chg="add mod">
          <ac:chgData name="Neemias Informatica Lima" userId="b77af7bd85500281" providerId="LiveId" clId="{23692948-073E-4999-9247-2E5082C9BE2D}" dt="2025-01-30T10:35:22.580" v="66"/>
          <ac:picMkLst>
            <pc:docMk/>
            <pc:sldMk cId="3683219421" sldId="282"/>
            <ac:picMk id="11" creationId="{05086579-353A-6D5C-39EF-88ABDED9E115}"/>
          </ac:picMkLst>
        </pc:picChg>
      </pc:sldChg>
      <pc:sldChg chg="addSp delSp modSp mod">
        <pc:chgData name="Neemias Informatica Lima" userId="b77af7bd85500281" providerId="LiveId" clId="{23692948-073E-4999-9247-2E5082C9BE2D}" dt="2025-01-30T10:46:37.796" v="165"/>
        <pc:sldMkLst>
          <pc:docMk/>
          <pc:sldMk cId="3902406419" sldId="283"/>
        </pc:sldMkLst>
        <pc:spChg chg="add mod">
          <ac:chgData name="Neemias Informatica Lima" userId="b77af7bd85500281" providerId="LiveId" clId="{23692948-073E-4999-9247-2E5082C9BE2D}" dt="2025-01-30T10:35:29.060" v="68"/>
          <ac:spMkLst>
            <pc:docMk/>
            <pc:sldMk cId="3902406419" sldId="283"/>
            <ac:spMk id="6" creationId="{B08C09E0-829F-27D0-1D64-31489BAC993C}"/>
          </ac:spMkLst>
        </pc:spChg>
        <pc:spChg chg="add mod">
          <ac:chgData name="Neemias Informatica Lima" userId="b77af7bd85500281" providerId="LiveId" clId="{23692948-073E-4999-9247-2E5082C9BE2D}" dt="2025-01-30T10:35:29.060" v="68"/>
          <ac:spMkLst>
            <pc:docMk/>
            <pc:sldMk cId="3902406419" sldId="283"/>
            <ac:spMk id="7" creationId="{D9D1D72C-CC34-BF91-EB78-B2582BAA1F10}"/>
          </ac:spMkLst>
        </pc:spChg>
        <pc:spChg chg="mod">
          <ac:chgData name="Neemias Informatica Lima" userId="b77af7bd85500281" providerId="LiveId" clId="{23692948-073E-4999-9247-2E5082C9BE2D}" dt="2025-01-30T10:45:25.057" v="154"/>
          <ac:spMkLst>
            <pc:docMk/>
            <pc:sldMk cId="3902406419" sldId="283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46:37.796" v="165"/>
          <ac:graphicFrameMkLst>
            <pc:docMk/>
            <pc:sldMk cId="3902406419" sldId="283"/>
            <ac:graphicFrameMk id="24" creationId="{0F198D75-37F6-0046-1A93-BAF29A6A8139}"/>
          </ac:graphicFrameMkLst>
        </pc:graphicFrameChg>
        <pc:picChg chg="add mod">
          <ac:chgData name="Neemias Informatica Lima" userId="b77af7bd85500281" providerId="LiveId" clId="{23692948-073E-4999-9247-2E5082C9BE2D}" dt="2025-01-30T10:35:29.060" v="68"/>
          <ac:picMkLst>
            <pc:docMk/>
            <pc:sldMk cId="3902406419" sldId="283"/>
            <ac:picMk id="8" creationId="{24A59A03-336A-6118-A02A-5CCF562F6206}"/>
          </ac:picMkLst>
        </pc:picChg>
        <pc:picChg chg="add mod">
          <ac:chgData name="Neemias Informatica Lima" userId="b77af7bd85500281" providerId="LiveId" clId="{23692948-073E-4999-9247-2E5082C9BE2D}" dt="2025-01-30T10:36:06.309" v="70" actId="27614"/>
          <ac:picMkLst>
            <pc:docMk/>
            <pc:sldMk cId="3902406419" sldId="283"/>
            <ac:picMk id="9" creationId="{1D075E24-FF5D-3177-0082-09896A294B12}"/>
          </ac:picMkLst>
        </pc:picChg>
      </pc:sldChg>
      <pc:sldChg chg="addSp delSp modSp mod">
        <pc:chgData name="Neemias Informatica Lima" userId="b77af7bd85500281" providerId="LiveId" clId="{23692948-073E-4999-9247-2E5082C9BE2D}" dt="2025-01-30T10:48:32.010" v="175"/>
        <pc:sldMkLst>
          <pc:docMk/>
          <pc:sldMk cId="2424059023" sldId="284"/>
        </pc:sldMkLst>
        <pc:spChg chg="add mod">
          <ac:chgData name="Neemias Informatica Lima" userId="b77af7bd85500281" providerId="LiveId" clId="{23692948-073E-4999-9247-2E5082C9BE2D}" dt="2025-01-30T10:36:13.454" v="72"/>
          <ac:spMkLst>
            <pc:docMk/>
            <pc:sldMk cId="2424059023" sldId="284"/>
            <ac:spMk id="6" creationId="{1930FC22-4F02-96D1-3395-E6795E9C14A0}"/>
          </ac:spMkLst>
        </pc:spChg>
        <pc:spChg chg="add mod">
          <ac:chgData name="Neemias Informatica Lima" userId="b77af7bd85500281" providerId="LiveId" clId="{23692948-073E-4999-9247-2E5082C9BE2D}" dt="2025-01-30T10:36:13.454" v="72"/>
          <ac:spMkLst>
            <pc:docMk/>
            <pc:sldMk cId="2424059023" sldId="284"/>
            <ac:spMk id="7" creationId="{1D3B13C8-B29C-2E49-4C9E-CB8890E343C6}"/>
          </ac:spMkLst>
        </pc:spChg>
        <pc:spChg chg="mod">
          <ac:chgData name="Neemias Informatica Lima" userId="b77af7bd85500281" providerId="LiveId" clId="{23692948-073E-4999-9247-2E5082C9BE2D}" dt="2025-01-30T10:48:32.010" v="175"/>
          <ac:spMkLst>
            <pc:docMk/>
            <pc:sldMk cId="2424059023" sldId="284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39:42.943" v="94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add mod">
          <ac:chgData name="Neemias Informatica Lima" userId="b77af7bd85500281" providerId="LiveId" clId="{23692948-073E-4999-9247-2E5082C9BE2D}" dt="2025-01-30T10:36:13.454" v="72"/>
          <ac:picMkLst>
            <pc:docMk/>
            <pc:sldMk cId="2424059023" sldId="284"/>
            <ac:picMk id="8" creationId="{7873DDD9-D08E-C64D-4D7A-AD3EF28BB3C0}"/>
          </ac:picMkLst>
        </pc:picChg>
        <pc:picChg chg="add mod">
          <ac:chgData name="Neemias Informatica Lima" userId="b77af7bd85500281" providerId="LiveId" clId="{23692948-073E-4999-9247-2E5082C9BE2D}" dt="2025-01-30T10:36:13.454" v="72"/>
          <ac:picMkLst>
            <pc:docMk/>
            <pc:sldMk cId="2424059023" sldId="284"/>
            <ac:picMk id="9" creationId="{DD5B90DD-9E4A-1FCF-7CA1-BD8A89526AB4}"/>
          </ac:picMkLst>
        </pc:picChg>
      </pc:sldChg>
      <pc:sldChg chg="addSp delSp modSp mod">
        <pc:chgData name="Neemias Informatica Lima" userId="b77af7bd85500281" providerId="LiveId" clId="{23692948-073E-4999-9247-2E5082C9BE2D}" dt="2025-01-30T10:51:05.220" v="202"/>
        <pc:sldMkLst>
          <pc:docMk/>
          <pc:sldMk cId="2241968852" sldId="285"/>
        </pc:sldMkLst>
        <pc:spChg chg="add mod">
          <ac:chgData name="Neemias Informatica Lima" userId="b77af7bd85500281" providerId="LiveId" clId="{23692948-073E-4999-9247-2E5082C9BE2D}" dt="2025-01-30T10:36:45.287" v="76"/>
          <ac:spMkLst>
            <pc:docMk/>
            <pc:sldMk cId="2241968852" sldId="285"/>
            <ac:spMk id="6" creationId="{88A784D9-2CDD-B032-3A47-EC594E0177EC}"/>
          </ac:spMkLst>
        </pc:spChg>
        <pc:spChg chg="add mod">
          <ac:chgData name="Neemias Informatica Lima" userId="b77af7bd85500281" providerId="LiveId" clId="{23692948-073E-4999-9247-2E5082C9BE2D}" dt="2025-01-30T10:36:45.287" v="76"/>
          <ac:spMkLst>
            <pc:docMk/>
            <pc:sldMk cId="2241968852" sldId="285"/>
            <ac:spMk id="7" creationId="{01ED159E-39D7-1EA4-D52B-97B46CABD922}"/>
          </ac:spMkLst>
        </pc:spChg>
        <pc:spChg chg="mod">
          <ac:chgData name="Neemias Informatica Lima" userId="b77af7bd85500281" providerId="LiveId" clId="{23692948-073E-4999-9247-2E5082C9BE2D}" dt="2025-01-30T10:51:05.220" v="202"/>
          <ac:spMkLst>
            <pc:docMk/>
            <pc:sldMk cId="2241968852" sldId="285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49:17.292" v="185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  <pc:picChg chg="add mod">
          <ac:chgData name="Neemias Informatica Lima" userId="b77af7bd85500281" providerId="LiveId" clId="{23692948-073E-4999-9247-2E5082C9BE2D}" dt="2025-01-30T10:36:45.287" v="76"/>
          <ac:picMkLst>
            <pc:docMk/>
            <pc:sldMk cId="2241968852" sldId="285"/>
            <ac:picMk id="8" creationId="{7B535FFA-48DC-A780-9F8B-3B22EC16A607}"/>
          </ac:picMkLst>
        </pc:picChg>
        <pc:picChg chg="add mod">
          <ac:chgData name="Neemias Informatica Lima" userId="b77af7bd85500281" providerId="LiveId" clId="{23692948-073E-4999-9247-2E5082C9BE2D}" dt="2025-01-30T10:36:45.287" v="76"/>
          <ac:picMkLst>
            <pc:docMk/>
            <pc:sldMk cId="2241968852" sldId="285"/>
            <ac:picMk id="9" creationId="{565B90D6-525E-D3CC-AAE1-A7A0F0A45426}"/>
          </ac:picMkLst>
        </pc:picChg>
      </pc:sldChg>
      <pc:sldChg chg="addSp delSp modSp mod">
        <pc:chgData name="Neemias Informatica Lima" userId="b77af7bd85500281" providerId="LiveId" clId="{23692948-073E-4999-9247-2E5082C9BE2D}" dt="2025-01-30T10:53:08.073" v="228"/>
        <pc:sldMkLst>
          <pc:docMk/>
          <pc:sldMk cId="1959249856" sldId="286"/>
        </pc:sldMkLst>
        <pc:spChg chg="add mod">
          <ac:chgData name="Neemias Informatica Lima" userId="b77af7bd85500281" providerId="LiveId" clId="{23692948-073E-4999-9247-2E5082C9BE2D}" dt="2025-01-30T10:36:57.408" v="80"/>
          <ac:spMkLst>
            <pc:docMk/>
            <pc:sldMk cId="1959249856" sldId="286"/>
            <ac:spMk id="6" creationId="{BC0DBD46-9292-4029-3952-F63B48FED10C}"/>
          </ac:spMkLst>
        </pc:spChg>
        <pc:spChg chg="add mod">
          <ac:chgData name="Neemias Informatica Lima" userId="b77af7bd85500281" providerId="LiveId" clId="{23692948-073E-4999-9247-2E5082C9BE2D}" dt="2025-01-30T10:36:57.408" v="80"/>
          <ac:spMkLst>
            <pc:docMk/>
            <pc:sldMk cId="1959249856" sldId="286"/>
            <ac:spMk id="7" creationId="{08DEF4C9-7910-6C62-E203-E1D096A109D3}"/>
          </ac:spMkLst>
        </pc:spChg>
        <pc:spChg chg="mod">
          <ac:chgData name="Neemias Informatica Lima" userId="b77af7bd85500281" providerId="LiveId" clId="{23692948-073E-4999-9247-2E5082C9BE2D}" dt="2025-01-30T10:51:58.215" v="208"/>
          <ac:spMkLst>
            <pc:docMk/>
            <pc:sldMk cId="1959249856" sldId="286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53:08.073" v="228"/>
          <ac:graphicFrameMkLst>
            <pc:docMk/>
            <pc:sldMk cId="1959249856" sldId="286"/>
            <ac:graphicFrameMk id="11" creationId="{6ED512BB-1F8B-4D9E-259F-890C3457B8A1}"/>
          </ac:graphicFrameMkLst>
        </pc:graphicFrameChg>
        <pc:picChg chg="add mod">
          <ac:chgData name="Neemias Informatica Lima" userId="b77af7bd85500281" providerId="LiveId" clId="{23692948-073E-4999-9247-2E5082C9BE2D}" dt="2025-01-30T10:36:57.408" v="80"/>
          <ac:picMkLst>
            <pc:docMk/>
            <pc:sldMk cId="1959249856" sldId="286"/>
            <ac:picMk id="8" creationId="{E64DBC2C-5661-7EEF-0516-5FF58775E531}"/>
          </ac:picMkLst>
        </pc:picChg>
        <pc:picChg chg="add mod">
          <ac:chgData name="Neemias Informatica Lima" userId="b77af7bd85500281" providerId="LiveId" clId="{23692948-073E-4999-9247-2E5082C9BE2D}" dt="2025-01-30T10:36:57.408" v="80"/>
          <ac:picMkLst>
            <pc:docMk/>
            <pc:sldMk cId="1959249856" sldId="286"/>
            <ac:picMk id="9" creationId="{552CA330-E542-B697-3891-4467E69C8B02}"/>
          </ac:picMkLst>
        </pc:picChg>
      </pc:sldChg>
      <pc:sldChg chg="addSp delSp modSp mod">
        <pc:chgData name="Neemias Informatica Lima" userId="b77af7bd85500281" providerId="LiveId" clId="{23692948-073E-4999-9247-2E5082C9BE2D}" dt="2025-01-30T10:56:18.778" v="261" actId="26606"/>
        <pc:sldMkLst>
          <pc:docMk/>
          <pc:sldMk cId="2857006406" sldId="287"/>
        </pc:sldMkLst>
        <pc:spChg chg="add mod">
          <ac:chgData name="Neemias Informatica Lima" userId="b77af7bd85500281" providerId="LiveId" clId="{23692948-073E-4999-9247-2E5082C9BE2D}" dt="2025-01-30T10:37:20.419" v="86"/>
          <ac:spMkLst>
            <pc:docMk/>
            <pc:sldMk cId="2857006406" sldId="287"/>
            <ac:spMk id="6" creationId="{4C455926-2142-A415-2359-D399B63DF046}"/>
          </ac:spMkLst>
        </pc:spChg>
        <pc:spChg chg="add mod">
          <ac:chgData name="Neemias Informatica Lima" userId="b77af7bd85500281" providerId="LiveId" clId="{23692948-073E-4999-9247-2E5082C9BE2D}" dt="2025-01-30T10:37:20.419" v="86"/>
          <ac:spMkLst>
            <pc:docMk/>
            <pc:sldMk cId="2857006406" sldId="287"/>
            <ac:spMk id="7" creationId="{B6FB5CFB-A7EA-388D-F8AD-E086944F9EE7}"/>
          </ac:spMkLst>
        </pc:spChg>
        <pc:spChg chg="add del mod">
          <ac:chgData name="Neemias Informatica Lima" userId="b77af7bd85500281" providerId="LiveId" clId="{23692948-073E-4999-9247-2E5082C9BE2D}" dt="2025-01-30T10:56:18.778" v="261" actId="26606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23692948-073E-4999-9247-2E5082C9BE2D}" dt="2025-01-30T10:37:20.419" v="86"/>
          <ac:picMkLst>
            <pc:docMk/>
            <pc:sldMk cId="2857006406" sldId="287"/>
            <ac:picMk id="8" creationId="{BABE098D-313B-A0AA-BF7B-17B861C9F79C}"/>
          </ac:picMkLst>
        </pc:picChg>
        <pc:picChg chg="add mod">
          <ac:chgData name="Neemias Informatica Lima" userId="b77af7bd85500281" providerId="LiveId" clId="{23692948-073E-4999-9247-2E5082C9BE2D}" dt="2025-01-30T10:56:18.778" v="261" actId="26606"/>
          <ac:picMkLst>
            <pc:docMk/>
            <pc:sldMk cId="2857006406" sldId="287"/>
            <ac:picMk id="9" creationId="{E275B1C3-5F1F-B596-75AD-F74022AA2BE2}"/>
          </ac:picMkLst>
        </pc:picChg>
      </pc:sldChg>
      <pc:sldChg chg="addSp delSp modSp mod">
        <pc:chgData name="Neemias Informatica Lima" userId="b77af7bd85500281" providerId="LiveId" clId="{23692948-073E-4999-9247-2E5082C9BE2D}" dt="2025-01-30T10:43:50.311" v="143"/>
        <pc:sldMkLst>
          <pc:docMk/>
          <pc:sldMk cId="2630436816" sldId="288"/>
        </pc:sldMkLst>
        <pc:spChg chg="add mod">
          <ac:chgData name="Neemias Informatica Lima" userId="b77af7bd85500281" providerId="LiveId" clId="{23692948-073E-4999-9247-2E5082C9BE2D}" dt="2025-01-30T10:35:10.186" v="64"/>
          <ac:spMkLst>
            <pc:docMk/>
            <pc:sldMk cId="2630436816" sldId="288"/>
            <ac:spMk id="6" creationId="{653E52E1-870C-DA18-BAAC-53FEEC42C367}"/>
          </ac:spMkLst>
        </pc:spChg>
        <pc:spChg chg="add mod">
          <ac:chgData name="Neemias Informatica Lima" userId="b77af7bd85500281" providerId="LiveId" clId="{23692948-073E-4999-9247-2E5082C9BE2D}" dt="2025-01-30T10:35:10.186" v="64"/>
          <ac:spMkLst>
            <pc:docMk/>
            <pc:sldMk cId="2630436816" sldId="288"/>
            <ac:spMk id="7" creationId="{E7B92AB4-961A-BB4B-20F6-FA4AEFE7D991}"/>
          </ac:spMkLst>
        </pc:spChg>
        <pc:spChg chg="mod">
          <ac:chgData name="Neemias Informatica Lima" userId="b77af7bd85500281" providerId="LiveId" clId="{23692948-073E-4999-9247-2E5082C9BE2D}" dt="2025-01-30T10:43:50.311" v="143"/>
          <ac:spMkLst>
            <pc:docMk/>
            <pc:sldMk cId="2630436816" sldId="288"/>
            <ac:spMk id="14" creationId="{00000000-0000-0000-0000-000000000000}"/>
          </ac:spMkLst>
        </pc:spChg>
        <pc:graphicFrameChg chg="add mod">
          <ac:chgData name="Neemias Informatica Lima" userId="b77af7bd85500281" providerId="LiveId" clId="{23692948-073E-4999-9247-2E5082C9BE2D}" dt="2025-01-30T10:42:51.774" v="131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add mod">
          <ac:chgData name="Neemias Informatica Lima" userId="b77af7bd85500281" providerId="LiveId" clId="{23692948-073E-4999-9247-2E5082C9BE2D}" dt="2025-01-30T10:35:10.186" v="64"/>
          <ac:picMkLst>
            <pc:docMk/>
            <pc:sldMk cId="2630436816" sldId="288"/>
            <ac:picMk id="8" creationId="{748462A2-E0EB-B32D-4DA0-36D1F11B6DB0}"/>
          </ac:picMkLst>
        </pc:picChg>
        <pc:picChg chg="add mod">
          <ac:chgData name="Neemias Informatica Lima" userId="b77af7bd85500281" providerId="LiveId" clId="{23692948-073E-4999-9247-2E5082C9BE2D}" dt="2025-01-30T10:35:10.186" v="64"/>
          <ac:picMkLst>
            <pc:docMk/>
            <pc:sldMk cId="2630436816" sldId="288"/>
            <ac:picMk id="9" creationId="{D26AC3C7-FEDF-B219-A900-73B918F47693}"/>
          </ac:picMkLst>
        </pc:picChg>
      </pc:sldChg>
      <pc:sldChg chg="addSp delSp modSp mod">
        <pc:chgData name="Neemias Informatica Lima" userId="b77af7bd85500281" providerId="LiveId" clId="{23692948-073E-4999-9247-2E5082C9BE2D}" dt="2025-02-08T16:50:09.980" v="267" actId="1076"/>
        <pc:sldMkLst>
          <pc:docMk/>
          <pc:sldMk cId="3032827026" sldId="289"/>
        </pc:sldMkLst>
        <pc:spChg chg="del">
          <ac:chgData name="Neemias Informatica Lima" userId="b77af7bd85500281" providerId="LiveId" clId="{23692948-073E-4999-9247-2E5082C9BE2D}" dt="2025-02-08T16:50:06.681" v="266" actId="478"/>
          <ac:spMkLst>
            <pc:docMk/>
            <pc:sldMk cId="3032827026" sldId="289"/>
            <ac:spMk id="2" creationId="{23040C80-F217-84D5-1D36-834CF18C29D2}"/>
          </ac:spMkLst>
        </pc:spChg>
        <pc:spChg chg="add mod">
          <ac:chgData name="Neemias Informatica Lima" userId="b77af7bd85500281" providerId="LiveId" clId="{23692948-073E-4999-9247-2E5082C9BE2D}" dt="2025-02-08T16:50:09.980" v="267" actId="1076"/>
          <ac:spMkLst>
            <pc:docMk/>
            <pc:sldMk cId="3032827026" sldId="289"/>
            <ac:spMk id="7" creationId="{7206BD90-AF16-3E0E-81F2-590C6075F489}"/>
          </ac:spMkLst>
        </pc:spChg>
        <pc:spChg chg="mod">
          <ac:chgData name="Neemias Informatica Lima" userId="b77af7bd85500281" providerId="LiveId" clId="{23692948-073E-4999-9247-2E5082C9BE2D}" dt="2025-01-30T10:47:34.759" v="17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3692948-073E-4999-9247-2E5082C9BE2D}" dt="2025-01-30T10:45:34.430" v="159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23692948-073E-4999-9247-2E5082C9BE2D}" dt="2025-02-08T16:49:40.022" v="262" actId="478"/>
          <ac:picMkLst>
            <pc:docMk/>
            <pc:sldMk cId="3032827026" sldId="289"/>
            <ac:picMk id="3" creationId="{3C37DD7D-ACD5-2082-0BA5-D8623C287CFA}"/>
          </ac:picMkLst>
        </pc:picChg>
        <pc:picChg chg="add mod">
          <ac:chgData name="Neemias Informatica Lima" userId="b77af7bd85500281" providerId="LiveId" clId="{23692948-073E-4999-9247-2E5082C9BE2D}" dt="2025-02-08T16:49:44.944" v="264" actId="1076"/>
          <ac:picMkLst>
            <pc:docMk/>
            <pc:sldMk cId="3032827026" sldId="289"/>
            <ac:picMk id="6" creationId="{7873DDD9-D08E-C64D-4D7A-AD3EF28BB3C0}"/>
          </ac:picMkLst>
        </pc:picChg>
      </pc:sldChg>
      <pc:sldChg chg="addSp delSp modSp mod">
        <pc:chgData name="Neemias Informatica Lima" userId="b77af7bd85500281" providerId="LiveId" clId="{23692948-073E-4999-9247-2E5082C9BE2D}" dt="2025-01-30T10:48:39.293" v="180"/>
        <pc:sldMkLst>
          <pc:docMk/>
          <pc:sldMk cId="3772032319" sldId="290"/>
        </pc:sldMkLst>
        <pc:spChg chg="add mod">
          <ac:chgData name="Neemias Informatica Lima" userId="b77af7bd85500281" providerId="LiveId" clId="{23692948-073E-4999-9247-2E5082C9BE2D}" dt="2025-01-30T10:36:39.333" v="74"/>
          <ac:spMkLst>
            <pc:docMk/>
            <pc:sldMk cId="3772032319" sldId="290"/>
            <ac:spMk id="6" creationId="{4BC1DB48-1466-91F0-B236-8967228BDAC2}"/>
          </ac:spMkLst>
        </pc:spChg>
        <pc:spChg chg="add mod">
          <ac:chgData name="Neemias Informatica Lima" userId="b77af7bd85500281" providerId="LiveId" clId="{23692948-073E-4999-9247-2E5082C9BE2D}" dt="2025-01-30T10:36:39.333" v="74"/>
          <ac:spMkLst>
            <pc:docMk/>
            <pc:sldMk cId="3772032319" sldId="290"/>
            <ac:spMk id="7" creationId="{B2347C66-8710-36A8-4F30-97386DF8D33B}"/>
          </ac:spMkLst>
        </pc:spChg>
        <pc:spChg chg="mod">
          <ac:chgData name="Neemias Informatica Lima" userId="b77af7bd85500281" providerId="LiveId" clId="{23692948-073E-4999-9247-2E5082C9BE2D}" dt="2025-01-30T10:48:39.293" v="180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23692948-073E-4999-9247-2E5082C9BE2D}" dt="2025-01-30T10:36:39.333" v="74"/>
          <ac:picMkLst>
            <pc:docMk/>
            <pc:sldMk cId="3772032319" sldId="290"/>
            <ac:picMk id="8" creationId="{BBD38FE9-F724-DEC7-E0AC-DC7DF3238226}"/>
          </ac:picMkLst>
        </pc:picChg>
        <pc:picChg chg="add mod">
          <ac:chgData name="Neemias Informatica Lima" userId="b77af7bd85500281" providerId="LiveId" clId="{23692948-073E-4999-9247-2E5082C9BE2D}" dt="2025-01-30T10:36:39.333" v="74"/>
          <ac:picMkLst>
            <pc:docMk/>
            <pc:sldMk cId="3772032319" sldId="290"/>
            <ac:picMk id="9" creationId="{006305CB-6797-5A57-546D-F8CD5BC610CE}"/>
          </ac:picMkLst>
        </pc:picChg>
      </pc:sldChg>
      <pc:sldChg chg="addSp delSp modSp mod">
        <pc:chgData name="Neemias Informatica Lima" userId="b77af7bd85500281" providerId="LiveId" clId="{23692948-073E-4999-9247-2E5082C9BE2D}" dt="2025-01-30T10:51:36.898" v="203" actId="313"/>
        <pc:sldMkLst>
          <pc:docMk/>
          <pc:sldMk cId="1768216317" sldId="291"/>
        </pc:sldMkLst>
        <pc:spChg chg="add mod">
          <ac:chgData name="Neemias Informatica Lima" userId="b77af7bd85500281" providerId="LiveId" clId="{23692948-073E-4999-9247-2E5082C9BE2D}" dt="2025-01-30T10:36:51.472" v="78"/>
          <ac:spMkLst>
            <pc:docMk/>
            <pc:sldMk cId="1768216317" sldId="291"/>
            <ac:spMk id="5" creationId="{4B119C38-B9FA-5A8E-255D-499C4231EDFD}"/>
          </ac:spMkLst>
        </pc:spChg>
        <pc:spChg chg="add mod">
          <ac:chgData name="Neemias Informatica Lima" userId="b77af7bd85500281" providerId="LiveId" clId="{23692948-073E-4999-9247-2E5082C9BE2D}" dt="2025-01-30T10:36:51.472" v="78"/>
          <ac:spMkLst>
            <pc:docMk/>
            <pc:sldMk cId="1768216317" sldId="291"/>
            <ac:spMk id="6" creationId="{CD3C4D4C-D23F-3667-5B30-14881247E5A8}"/>
          </ac:spMkLst>
        </pc:spChg>
        <pc:spChg chg="mod">
          <ac:chgData name="Neemias Informatica Lima" userId="b77af7bd85500281" providerId="LiveId" clId="{23692948-073E-4999-9247-2E5082C9BE2D}" dt="2025-01-30T10:51:36.898" v="203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3692948-073E-4999-9247-2E5082C9BE2D}" dt="2025-01-30T10:51:00.326" v="197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23692948-073E-4999-9247-2E5082C9BE2D}" dt="2025-01-30T10:36:51.472" v="78"/>
          <ac:picMkLst>
            <pc:docMk/>
            <pc:sldMk cId="1768216317" sldId="291"/>
            <ac:picMk id="7" creationId="{EBEA91AD-FBFC-06C6-AEDD-D56016C92194}"/>
          </ac:picMkLst>
        </pc:picChg>
        <pc:picChg chg="add mod">
          <ac:chgData name="Neemias Informatica Lima" userId="b77af7bd85500281" providerId="LiveId" clId="{23692948-073E-4999-9247-2E5082C9BE2D}" dt="2025-01-30T10:36:51.472" v="78"/>
          <ac:picMkLst>
            <pc:docMk/>
            <pc:sldMk cId="1768216317" sldId="291"/>
            <ac:picMk id="8" creationId="{B7F41C50-934E-E39B-282B-61E409307FD3}"/>
          </ac:picMkLst>
        </pc:picChg>
      </pc:sldChg>
      <pc:sldChg chg="addSp delSp modSp mod">
        <pc:chgData name="Neemias Informatica Lima" userId="b77af7bd85500281" providerId="LiveId" clId="{23692948-073E-4999-9247-2E5082C9BE2D}" dt="2025-01-30T10:53:47.054" v="233"/>
        <pc:sldMkLst>
          <pc:docMk/>
          <pc:sldMk cId="3757265641" sldId="292"/>
        </pc:sldMkLst>
        <pc:spChg chg="add mod">
          <ac:chgData name="Neemias Informatica Lima" userId="b77af7bd85500281" providerId="LiveId" clId="{23692948-073E-4999-9247-2E5082C9BE2D}" dt="2025-01-30T10:37:05.561" v="82"/>
          <ac:spMkLst>
            <pc:docMk/>
            <pc:sldMk cId="3757265641" sldId="292"/>
            <ac:spMk id="5" creationId="{80196F51-EDD7-9425-8862-8E66A939A939}"/>
          </ac:spMkLst>
        </pc:spChg>
        <pc:spChg chg="add mod">
          <ac:chgData name="Neemias Informatica Lima" userId="b77af7bd85500281" providerId="LiveId" clId="{23692948-073E-4999-9247-2E5082C9BE2D}" dt="2025-01-30T10:37:05.561" v="82"/>
          <ac:spMkLst>
            <pc:docMk/>
            <pc:sldMk cId="3757265641" sldId="292"/>
            <ac:spMk id="7" creationId="{FB401F5B-6ABB-7BB2-5655-F4F00593E90D}"/>
          </ac:spMkLst>
        </pc:spChg>
        <pc:spChg chg="mod">
          <ac:chgData name="Neemias Informatica Lima" userId="b77af7bd85500281" providerId="LiveId" clId="{23692948-073E-4999-9247-2E5082C9BE2D}" dt="2025-01-30T10:53:47.054" v="23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3692948-073E-4999-9247-2E5082C9BE2D}" dt="2025-01-30T10:52:02.618" v="213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23692948-073E-4999-9247-2E5082C9BE2D}" dt="2025-01-30T10:37:05.561" v="82"/>
          <ac:picMkLst>
            <pc:docMk/>
            <pc:sldMk cId="3757265641" sldId="292"/>
            <ac:picMk id="8" creationId="{E3D32FB3-29AE-D013-427A-15F3FF20D951}"/>
          </ac:picMkLst>
        </pc:picChg>
        <pc:picChg chg="add mod">
          <ac:chgData name="Neemias Informatica Lima" userId="b77af7bd85500281" providerId="LiveId" clId="{23692948-073E-4999-9247-2E5082C9BE2D}" dt="2025-01-30T10:37:05.561" v="82"/>
          <ac:picMkLst>
            <pc:docMk/>
            <pc:sldMk cId="3757265641" sldId="292"/>
            <ac:picMk id="9" creationId="{8128C9EE-38A0-B4E2-A4D3-5B1DFBFD2F12}"/>
          </ac:picMkLst>
        </pc:picChg>
      </pc:sldChg>
      <pc:sldChg chg="addSp delSp modSp mod">
        <pc:chgData name="Neemias Informatica Lima" userId="b77af7bd85500281" providerId="LiveId" clId="{23692948-073E-4999-9247-2E5082C9BE2D}" dt="2025-01-30T10:54:29.557" v="237" actId="313"/>
        <pc:sldMkLst>
          <pc:docMk/>
          <pc:sldMk cId="3114938747" sldId="293"/>
        </pc:sldMkLst>
        <pc:spChg chg="add mod">
          <ac:chgData name="Neemias Informatica Lima" userId="b77af7bd85500281" providerId="LiveId" clId="{23692948-073E-4999-9247-2E5082C9BE2D}" dt="2025-01-30T10:37:13.907" v="84"/>
          <ac:spMkLst>
            <pc:docMk/>
            <pc:sldMk cId="3114938747" sldId="293"/>
            <ac:spMk id="6" creationId="{544CB59A-92FE-5E7D-5EF8-6002DEFAF4A0}"/>
          </ac:spMkLst>
        </pc:spChg>
        <pc:spChg chg="add mod">
          <ac:chgData name="Neemias Informatica Lima" userId="b77af7bd85500281" providerId="LiveId" clId="{23692948-073E-4999-9247-2E5082C9BE2D}" dt="2025-01-30T10:37:13.907" v="84"/>
          <ac:spMkLst>
            <pc:docMk/>
            <pc:sldMk cId="3114938747" sldId="293"/>
            <ac:spMk id="7" creationId="{F146F5BC-B157-3B85-8B16-6DDBB9CA22B9}"/>
          </ac:spMkLst>
        </pc:spChg>
        <pc:spChg chg="mod">
          <ac:chgData name="Neemias Informatica Lima" userId="b77af7bd85500281" providerId="LiveId" clId="{23692948-073E-4999-9247-2E5082C9BE2D}" dt="2025-01-30T10:54:29.557" v="237" actId="31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23692948-073E-4999-9247-2E5082C9BE2D}" dt="2025-01-30T10:37:13.907" v="84"/>
          <ac:picMkLst>
            <pc:docMk/>
            <pc:sldMk cId="3114938747" sldId="293"/>
            <ac:picMk id="8" creationId="{50EBD79E-DB85-DA39-D7F1-6A2195E68F39}"/>
          </ac:picMkLst>
        </pc:picChg>
        <pc:picChg chg="add mod">
          <ac:chgData name="Neemias Informatica Lima" userId="b77af7bd85500281" providerId="LiveId" clId="{23692948-073E-4999-9247-2E5082C9BE2D}" dt="2025-01-30T10:37:13.907" v="84"/>
          <ac:picMkLst>
            <pc:docMk/>
            <pc:sldMk cId="3114938747" sldId="293"/>
            <ac:picMk id="9" creationId="{C775BBD3-1F0C-8F8B-3F22-CC6CD7981413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1. Leia Mateus 24:15; Apocalipse 1:3; Mateus 11:29; Jeremias 9:23, 24. Segundo esses textos, por que Deus Se dá a conhecer?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Um incrédulo estava lendo a Bíblia. Perguntaram o que ele estava fazendo. Sua resposta foi: “Procurando lacunas.” Essa é uma atitude errada ao ler as Escrituras?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2. O que a Bíblia ensina sobre 0 conhecimento de Deus em comparação com o nosso?</a:t>
          </a:r>
        </a:p>
        <a:p>
          <a:r>
            <a:rPr lang="it-IT" dirty="0"/>
            <a:t>SI 139:1-6; Sl 147:5; Rm 11:33; IJo 3:20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Por que é importante nos concentrarmos no que sabemos e praticarmos isso, em vez de ficar obcecados com as coisas que não sabemos?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2. O que Oseias 14:1-4 revela sobre o amor de Deus por Seu povo?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Muitos veem Deus como juiz severo. Contudo, Oseias mostra 0 Senhor sendo traído pelo Seu cônjuge. A ideia do amor não correspondido ajuda você a perceber Deus de modo diferente? Isso influencia sua percepção do seu relacionamento com Ele?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3. O que o Senhor disse a Daniel? </a:t>
          </a:r>
          <a:r>
            <a:rPr lang="pt-BR" dirty="0" err="1"/>
            <a:t>Dn</a:t>
          </a:r>
          <a:r>
            <a:rPr lang="pt-BR" dirty="0"/>
            <a:t> 12:4; compare com </a:t>
          </a:r>
          <a:r>
            <a:rPr lang="pt-BR" dirty="0" err="1"/>
            <a:t>Ap</a:t>
          </a:r>
          <a:r>
            <a:rPr lang="pt-BR" dirty="0"/>
            <a:t> 22:10.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Em contraste, devemos ser gratos e humildes por conhecer a verdade bíblica.?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5. Leia as passagens abaixo, permitindo que a Bíblia interprete a si mesma. Que símbolo profético-aparece em cada grupo de passagens e o que esse símbolo representa, segundo a própria Bíblia?</a:t>
          </a:r>
        </a:p>
        <a:p>
          <a:r>
            <a:rPr lang="pt-BR" dirty="0"/>
            <a:t>a) </a:t>
          </a:r>
          <a:r>
            <a:rPr lang="pt-BR" dirty="0" err="1"/>
            <a:t>Dn</a:t>
          </a:r>
          <a:r>
            <a:rPr lang="pt-BR" dirty="0"/>
            <a:t> 7:7; 8:3; 7:24</a:t>
          </a:r>
        </a:p>
        <a:p>
          <a:r>
            <a:rPr lang="pt-BR" dirty="0"/>
            <a:t>b) </a:t>
          </a:r>
          <a:r>
            <a:rPr lang="nl-NL" dirty="0"/>
            <a:t>Ap 1:16; Ef 6:17; Hb 4:12 </a:t>
          </a:r>
          <a:endParaRPr lang="pt-BR" dirty="0"/>
        </a:p>
        <a:p>
          <a:r>
            <a:rPr lang="pt-BR" dirty="0"/>
            <a:t>c) </a:t>
          </a:r>
          <a:r>
            <a:rPr lang="pt-BR" dirty="0" err="1"/>
            <a:t>Ap</a:t>
          </a:r>
          <a:r>
            <a:rPr lang="pt-BR" dirty="0"/>
            <a:t> 12:1; 21:2; </a:t>
          </a:r>
          <a:r>
            <a:rPr lang="pt-BR" dirty="0" err="1"/>
            <a:t>Ef</a:t>
          </a:r>
          <a:r>
            <a:rPr lang="pt-BR" dirty="0"/>
            <a:t> 5:31, 32; Jr 6:2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Mesmo que alguns símbolos e profecias sejam difíceis de compreender, como podemos nos concentrar no que já conseguimos entender? Como isso pode fortalecer nossa fé?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1. Leia Mateus 24:15; Apocalipse 1:3; Mateus 11:29; Jeremias 9:23, 24. Segundo esses textos, por que Deus Se dá a conhecer?</a:t>
          </a:r>
          <a:endParaRPr lang="en-US" sz="21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Um incrédulo estava lendo a Bíblia. Perguntaram o que ele estava fazendo. Sua resposta foi: “Procurando lacunas.” Essa é uma atitude errada ao ler as Escrituras?</a:t>
          </a:r>
          <a:endParaRPr lang="en-US" sz="2100" kern="1200" dirty="0"/>
        </a:p>
      </dsp:txBody>
      <dsp:txXfrm>
        <a:off x="4716726" y="918894"/>
        <a:ext cx="3358396" cy="208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2. O que a Bíblia ensina sobre 0 conhecimento de Deus em comparação com o nosso?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SI 139:1-6; Sl 147:5; Rm 11:33; IJo 3:20</a:t>
          </a:r>
          <a:endParaRPr lang="en-US" sz="21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Por que é importante nos concentrarmos no que sabemos e praticarmos isso, em vez de ficar obcecados com as coisas que não sabemos?</a:t>
          </a:r>
          <a:endParaRPr lang="en-US" sz="2100" kern="1200" dirty="0"/>
        </a:p>
      </dsp:txBody>
      <dsp:txXfrm>
        <a:off x="4716726" y="918894"/>
        <a:ext cx="3358396" cy="2085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2. O que Oseias 14:1-4 revela sobre o amor de Deus por Seu povo?</a:t>
          </a:r>
          <a:endParaRPr lang="en-US" sz="17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Muitos veem Deus como juiz severo. Contudo, Oseias mostra 0 Senhor sendo traído pelo Seu cônjuge. A ideia do amor não correspondido ajuda você a perceber Deus de modo diferente? Isso influencia sua percepção do seu relacionamento com Ele?</a:t>
          </a:r>
          <a:endParaRPr lang="en-US" sz="1700" kern="1200" dirty="0"/>
        </a:p>
      </dsp:txBody>
      <dsp:txXfrm>
        <a:off x="4716726" y="918894"/>
        <a:ext cx="3358396" cy="2085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3. O que o Senhor disse a Daniel? </a:t>
          </a:r>
          <a:r>
            <a:rPr lang="pt-BR" sz="2600" kern="1200" dirty="0" err="1"/>
            <a:t>Dn</a:t>
          </a:r>
          <a:r>
            <a:rPr lang="pt-BR" sz="2600" kern="1200" dirty="0"/>
            <a:t> 12:4; compare com </a:t>
          </a:r>
          <a:r>
            <a:rPr lang="pt-BR" sz="2600" kern="1200" dirty="0" err="1"/>
            <a:t>Ap</a:t>
          </a:r>
          <a:r>
            <a:rPr lang="pt-BR" sz="2600" kern="1200" dirty="0"/>
            <a:t> 22:10.</a:t>
          </a:r>
          <a:endParaRPr lang="en-US" sz="26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Em contraste, devemos ser gratos e humildes por conhecer a verdade bíblica.?</a:t>
          </a:r>
          <a:endParaRPr lang="en-US" sz="2600" kern="1200" dirty="0"/>
        </a:p>
      </dsp:txBody>
      <dsp:txXfrm>
        <a:off x="4716726" y="918894"/>
        <a:ext cx="3358396" cy="2085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5. Leia as passagens abaixo, permitindo que a Bíblia interprete a si mesma. Que símbolo profético-aparece em cada grupo de passagens e o que esse símbolo representa, segundo a própria Bíblia?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a) </a:t>
          </a:r>
          <a:r>
            <a:rPr lang="pt-BR" sz="1500" kern="1200" dirty="0" err="1"/>
            <a:t>Dn</a:t>
          </a:r>
          <a:r>
            <a:rPr lang="pt-BR" sz="1500" kern="1200" dirty="0"/>
            <a:t> 7:7; 8:3; 7:24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b) </a:t>
          </a:r>
          <a:r>
            <a:rPr lang="nl-NL" sz="1500" kern="1200" dirty="0"/>
            <a:t>Ap 1:16; Ef 6:17; Hb 4:12 </a:t>
          </a:r>
          <a:endParaRPr lang="pt-BR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c) </a:t>
          </a:r>
          <a:r>
            <a:rPr lang="pt-BR" sz="1500" kern="1200" dirty="0" err="1"/>
            <a:t>Ap</a:t>
          </a:r>
          <a:r>
            <a:rPr lang="pt-BR" sz="1500" kern="1200" dirty="0"/>
            <a:t> 12:1; 21:2; </a:t>
          </a:r>
          <a:r>
            <a:rPr lang="pt-BR" sz="1500" kern="1200" dirty="0" err="1"/>
            <a:t>Ef</a:t>
          </a:r>
          <a:r>
            <a:rPr lang="pt-BR" sz="1500" kern="1200" dirty="0"/>
            <a:t> 5:31, 32; Jr 6:2</a:t>
          </a:r>
          <a:endParaRPr lang="en-US" sz="15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Mesmo que alguns símbolos e profecias sejam difíceis de compreender, como podemos nos concentrar no que já conseguimos entender? Como isso pode fortalecer nossa fé?</a:t>
          </a:r>
          <a:endParaRPr lang="en-US" sz="1500" kern="1200" dirty="0"/>
        </a:p>
      </dsp:txBody>
      <dsp:txXfrm>
        <a:off x="4716726" y="918894"/>
        <a:ext cx="3358396" cy="2085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08/02/2025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08/02/2025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5.xml"/><Relationship Id="rId5" Type="http://schemas.microsoft.com/office/2007/relationships/hdphoto" Target="../media/hdphoto1.wdp"/><Relationship Id="rId10" Type="http://schemas.microsoft.com/office/2007/relationships/diagramDrawing" Target="../diagrams/drawing5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5" Type="http://schemas.microsoft.com/office/2007/relationships/hdphoto" Target="../media/hdphoto1.wdp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3.xml"/><Relationship Id="rId5" Type="http://schemas.microsoft.com/office/2007/relationships/hdphoto" Target="../media/hdphoto1.wdp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4.xml"/><Relationship Id="rId5" Type="http://schemas.microsoft.com/office/2007/relationships/hdphoto" Target="../media/hdphoto1.wdp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Alguns princípios da profecia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01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“Mas aquele que se gloria, glorie-se nisto: em Me conhecer e saber que Eu sou o Senhor e faço misericórdia, juízo e justiça na Terra; porque destas coisas Me agrado, diz o Senhor” (Jr 9:24).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01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Jr 29:23, 24;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139:1-6;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12:4;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22:10; 2Tm 3:15-17;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4:12</a:t>
            </a: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A7677AF4-7F39-50A1-3737-B43577D1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12396" y="17102"/>
            <a:ext cx="1514582" cy="230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073447E-6A5C-E71B-ECBD-E276FA97165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474" y="639733"/>
            <a:ext cx="5457408" cy="212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Estudando a Palavra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Isso torna Daniel diferente do Apocalipse, pois João foi instruído a não selar seu livro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22:10). 0 Apocalipse deveria ser compreendido desde o início, porque, nas palavras do anjo, o tempo estava próximo. Daniel, por outro lado, seria entendido mais claramente no futuro distante, 0 “tempo do fim”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12:4).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Pensadores cristãos tentaram explicar o livro de Daniel, e alguns fizeram grandes progressos. No entanto, a compreensão do livro aumentou rapidamente após o cumprimento da profecia dos 1.260 anos, cujo período terminou em 1798. Estudiosos chegaram à conclusão de que algo espetacular aconteceria por volta de 1843. O mais conhecido deles foi Guilherme Miller, cujas pregações inauguraram o Grande Movimento do Advento no século 19, que, depois, daria origem à igreja remanescente e a uma compreensão mais clara das três mensagens angélicas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14:6-12).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B119C38-B9FA-5A8E-255D-499C4231EDFD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D3C4D4C-D23F-3667-5B30-14881247E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Jr 29:23, 24; Sl 139:1-6; Dn 12:4; Ap 22:10; 2Tm 3:15-17; Hb 4:12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Uma imagem contendo comida&#10;&#10;Descrição gerada automaticamente">
            <a:extLst>
              <a:ext uri="{FF2B5EF4-FFF2-40B4-BE49-F238E27FC236}">
                <a16:creationId xmlns:a16="http://schemas.microsoft.com/office/drawing/2014/main" id="{EBEA91AD-FBFC-06C6-AEDD-D56016C92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7F41C50-934E-E39B-282B-61E409307F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0875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Literal ou simbólico?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C0DBD46-9292-4029-3952-F63B48FED10C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8DEF4C9-7910-6C62-E203-E1D096A10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Jr 29:23, 24; Sl 139:1-6; Dn 12:4; Ap 22:10; 2Tm 3:15-17; Hb 4:12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E64DBC2C-5661-7EEF-0516-5FF58775E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52CA330-E542-B697-3891-4467E69C8B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0875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6ED512BB-1F8B-4D9E-259F-890C3457B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493790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Literal ou simbólico?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Quando estudamos as profecias, uma das principais questões com as quais lidamos é como determinar se algum texto deve ser entendido de modo literal ou simbólico. Como saber se o autor usou linguagem simbólica e como descobrir o que esse símbolo representa? A principal maneira de descobrir isso é analisando como os símbolos ou figuras são usados ao longo de toda a Bíblia, em vez de observar como são entendidos em nossa época. Por exemplo, alguns concluíram que o símbolo do urso em Daniel 7 representa a Rússia, porque essa imagem muitas vezes é usada hoje como símbolo desse país. Contudo, essa não é uma forma confiável de interpretar 0 simbolismo profético.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0196F51-EDD7-9425-8862-8E66A939A939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B401F5B-6ABB-7BB2-5655-F4F00593E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Jr 29:23, 24; Sl 139:1-6; Dn 12:4; Ap 22:10; 2Tm 3:15-17; Hb 4:12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E3D32FB3-29AE-D013-427A-15F3FF20D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128C9EE-38A0-B4E2-A4D3-5B1DFBFD2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0875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“Pastores e povo declaravam que as profecias de Daniel e do Apocalipse eram mistérios incompreensíveis. No entanto, Cristo chamou a atenção de Seus discípulos para as palavras do profeta Daniel, com relação aos acontecimentos que ocorreriam na época deles, e disse: ‘Quem lê entenda’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24:15). E a afirmação de que 0 Apocalipse é um mistério que não pode ser compreendido é contradita pelo próprio título do livro: ‘Revelação de Jesus Cristo, a qual Deus Lhe deu para mostrar aos Seus servos as coisas que em breve devem acontecer [...]. Bem-aventurado aquele que lê, e bem- aventurados aqueles que ouvem as palavras da profecia e guardam as coisas nela escritas, pois 0 tempo está próximo’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1:1, 3). [...]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44CB59A-92FE-5E7D-5EF8-6002DEFAF4A0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146F5BC-B157-3B85-8B16-6DDBB9CA2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Jr 29:23, 24; Sl 139:1-6; Dn 12:4; Ap 22:10; 2Tm 3:15-17; Hb 4:12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50EBD79E-DB85-DA39-D7F1-6A2195E6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775BBD3-1F0C-8F8B-3F22-CC6CD79814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0875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De que modo o estudo das profecias pode aumentar sua fé? Profecias escritas milhares de anos antes dos eventos preditos aumentaram sua confiança na Bíblia e, mais importante ainda, no Deus que a inspirou? Daniel 2 apresenta motivos poderosos e racionais para crer que Deus existe e conhece o futuro?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Qual é a melhor maneira de nos protegermos de interpretações especulativas sobre as profecias, que às vezes existem até mesmo na igreja? Por que é essencial seguir a orientação bíblica: “Examinem todas as coisas, retenham o que é bom”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ITs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5:21)?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C455926-2142-A415-2359-D399B63DF046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6FB5CFB-A7EA-388D-F8AD-E086944F9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Jr 29:23, 24; Sl 139:1-6; Dn 12:4; Ap 22:10; 2Tm 3:15-17; Hb 4:12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BABE098D-313B-A0AA-BF7B-17B861C9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275B1C3-5F1F-B596-75AD-F74022AA2B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0875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Como acontece em relação a outros assuntos bíblicos, existe divergência entre os cristãos a respeito das profecias. Infelizmente, muitos acabam pensando que alguns livros da Bíblia, como o Apocalipse, são simplesmente incompreensíveis. Assim, em vez de tentar compreendê-lo, eles simplesmente o evitam, às vezes incentivados por líderes religiosos bem-intencionados que pensam que estudar as profecias causa mais problemas do que resolve. Mas nem sempre foi assim. Durante os primeiros 1.800 anos de história da igreja, a maioria dos cristãos se sentia bastante confortável com as profecias bíblicas, e havia um nível surpreendente de concordância em relação às principais profecias. É isso que Deus pretendia que acontecesse: “Irmãos, pelo nome de nosso Senhor Jesus Cristo, peço-lhes que todos estejam de acordo naquilo que falam e que não haja divisões entre vocês; pelo contrário, que vocês sejam unidos no mesmo modo de pensar e num mesmo propósito”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Jr 29:23, 24; Sl 139:1-6; Dn 12:4; Ap 22:10; 2Tm 3:15-17; Hb 4:12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0150F3F5-146A-247B-4EB5-9E2EB4876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7F467F-33B9-6F74-0130-C3C53ED832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0875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Quem lê entenda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53E52E1-870C-DA18-BAAC-53FEEC42C367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7B92AB4-961A-BB4B-20F6-FA4AEFE7D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Jr 29:23, 24; Sl 139:1-6; Dn 12:4; Ap 22:10; 2Tm 3:15-17; Hb 4:12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48462A2-E0EB-B32D-4DA0-36D1F11B6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26AC3C7-FEDF-B219-A900-73B918F4769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0875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4CAB532F-3032-1305-E4A2-4F59C9A47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130123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Quem lê entenda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Assim, o professor estuda a Bíblia, mas não escuta nela a voz de Deus. Outros chegam a conclusões que estão em claro desacordo com a mensagem bíblica. Sem se entregar ao Senhor e sem ter o coração aberto para aprender a verdade, aqueles que estudam as Escrituras dessa forma não apenas deixarão de compreender a mensagem bíblica, mas irão distorcer o caráter amoroso e santo de Deus revelado nas páginas sagradas. Isso pode ser mais comum do que muitos imaginam, e é por isso que simplesmente estudar a Bíblia deixando de lado as ferramentas certas e (o mais importante) a atitude correta, sob a orientação do Espírito Santo, pode ser prejudicial.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80681B2-67B9-3E5B-84DD-B7C7AFE2838F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E9690D5-A9E1-1B1F-3A9E-37E4E482D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Jr 29:23, 24; Sl 139:1-6; Dn 12:4; Ap 22:10; 2Tm 3:15-17; Hb 4:12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Uma imagem contendo comida&#10;&#10;Descrição gerada automaticamente">
            <a:extLst>
              <a:ext uri="{FF2B5EF4-FFF2-40B4-BE49-F238E27FC236}">
                <a16:creationId xmlns:a16="http://schemas.microsoft.com/office/drawing/2014/main" id="{B3C83730-5006-E0C7-99EE-1B7E692B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5086579-353A-6D5C-39EF-88ABDED9E1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0875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deseja ser conhecido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08C09E0-829F-27D0-1D64-31489BAC993C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9D1D72C-CC34-BF91-EB78-B2582BAA1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Jr 29:23, 24; Sl 139:1-6; Dn 12:4; Ap 22:10; 2Tm 3:15-17; Hb 4:12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24A59A03-336A-6118-A02A-5CCF562F6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 descr="Tela de computador com jogo&#10;&#10;Descrição gerada automaticamente com confiança baixa">
            <a:extLst>
              <a:ext uri="{FF2B5EF4-FFF2-40B4-BE49-F238E27FC236}">
                <a16:creationId xmlns:a16="http://schemas.microsoft.com/office/drawing/2014/main" id="{1D075E24-FF5D-3177-0082-09896A294B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0875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4" name="CaixaDeTexto 15">
            <a:extLst>
              <a:ext uri="{FF2B5EF4-FFF2-40B4-BE49-F238E27FC236}">
                <a16:creationId xmlns:a16="http://schemas.microsoft.com/office/drawing/2014/main" id="{0F198D75-37F6-0046-1A93-BAF29A6A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292799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deseja ser conhecido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 entanto, mesmo que jamais sejamos capazes de compreender tudo, podemos entender 0 que é necessário para nossa salvação (ver 2Tm 3:14,15). Quando os apóstolos explicavam 0 evangelho para sua audiência, eles citavam as profecias do AT que foram cumpridas por Jesus. Com isso, concluímos que um dos principais objetivos das profecias é ilustrar o plano da salvação. De fato, a profecia bíblica sempre deve nos levar a Jesus e à promessa de salvação que Ele oferece a toda a humanidade. Afinal, o Senhor, por meio de quem todas as coisas foram criadas (ver Cl 1:16;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1:1-3), desceu a este mundo e Se ofereceu como sacrifício na cruz pelos pecados de todos os seres humanos, mesmo dos maiores pecadores. Deus ama a todos nós. Tendo feito tudo isso por nós, o Senhor obviamente deseja que todas as pessoas, até os piores pecadores, saibam 0 que Ele nos oferece em Jesus. E a profecia tem o propósito de fazer exatamente isso.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6CB0A86-5DF2-13D4-3F42-65E345DA8BC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EFA42F-51F4-9A31-78F2-85221AECF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1894"/>
            <a:ext cx="1531758" cy="79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 descr="Uma imagem contendo comida&#10;&#10;Descrição gerada automaticamente">
            <a:extLst>
              <a:ext uri="{FF2B5EF4-FFF2-40B4-BE49-F238E27FC236}">
                <a16:creationId xmlns:a16="http://schemas.microsoft.com/office/drawing/2014/main" id="{7873DDD9-D08E-C64D-4D7A-AD3EF28BB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47073" y="3535589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206BD90-AF16-3E0E-81F2-590C6075F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4" y="4806905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Jr 29:23, 24; Sl 139:1-6; Dn 12:4; Ap 22:10; 2Tm 3:15-17; Hb 4:12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ordem para selar as palavras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930FC22-4F02-96D1-3395-E6795E9C14A0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D3B13C8-B29C-2E49-4C9E-CB8890E34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Jr 29:23, 24; Sl 139:1-6; Dn 12:4; Ap 22:10; 2Tm 3:15-17; Hb 4:12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873DDD9-D08E-C64D-4D7A-AD3EF28BB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5B90DD-9E4A-1FCF-7CA1-BD8A89526AB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0875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3" name="CaixaDeTexto 15">
            <a:extLst>
              <a:ext uri="{FF2B5EF4-FFF2-40B4-BE49-F238E27FC236}">
                <a16:creationId xmlns:a16="http://schemas.microsoft.com/office/drawing/2014/main" id="{0F7B369B-26CC-C133-ADA7-C66603F93153}"/>
              </a:ext>
            </a:extLst>
          </p:cNvPr>
          <p:cNvGraphicFramePr/>
          <p:nvPr/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ordem para selar as palavras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Deus não precisava de criaturas que fossem objeto de Seu amor. Mas, em conformidade com Seu caráter de amor, Ele escolheu criar 0 mundo e estabelecer um relacionamento de amor com Suas criaturas.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Deus não apenas criou este mundo por Sua própria vontade, como um ato de Seu amor generoso, mas também continua a amar voluntariamente os seres humanos, mesmo depois da queda da humanidade no Éden, e mesmo depois que todos pecaram individualmente.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Após a queda no Éden, Adão e Eva perderam o direito de continuar vivendo e de receber 0 amor de Deus. No entanto, 0 Senhor, que sustenta “todas as coisas pela Sua palavra poderosa”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1:3), em Seu grande amor, misericórdia e graça, sustentou a vida deles e abriu um caminho para reconciliar a humanidade Consigo mesmo por meio do amor. E essa reconciliação também nos inclui.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BC1DB48-1466-91F0-B236-8967228BDAC2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2347C66-8710-36A8-4F30-97386DF8D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Jr 29:23, 24; Sl 139:1-6; Dn 12:4; Ap 22:10; 2Tm 3:15-17; Hb 4:12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BBD38FE9-F724-DEC7-E0AC-DC7DF323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06305CB-6797-5A57-546D-F8CD5BC610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0875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Estudando a Palavra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8A784D9-2CDD-B032-3A47-EC594E0177EC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1ED159E-39D7-1EA4-D52B-97B46CABD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Jr 29:23, 24; Sl 139:1-6; Dn 12:4; Ap 22:10; 2Tm 3:15-17; Hb 4:12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B535FFA-48DC-A780-9F8B-3B22EC16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65B90D6-525E-D3CC-AAE1-A7A0F0A454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30322"/>
            <a:ext cx="170875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7B569677-0C14-5E67-A5C9-E93DED05F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193847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3829</TotalTime>
  <Words>1968</Words>
  <Application>Microsoft Office PowerPoint</Application>
  <PresentationFormat>Personalizar</PresentationFormat>
  <Paragraphs>104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 Light</vt:lpstr>
      <vt:lpstr>Arial Black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2025-02-08T16:50:13Z</dcterms:modified>
</cp:coreProperties>
</file>