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7D2BA-A102-4197-A6D5-8A8DB15A6AF1}" v="15" dt="2024-11-12T13:26:36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77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</pc:docChg>
  </pc:docChgLst>
  <pc:docChgLst>
    <pc:chgData name="Neemias Informatica Lima" userId="b77af7bd85500281" providerId="LiveId" clId="{4AAAE428-1875-4A8E-BC1E-FB3F968A4F22}"/>
    <pc:docChg chg="undo redo custSel modSld">
      <pc:chgData name="Neemias Informatica Lima" userId="b77af7bd85500281" providerId="LiveId" clId="{4AAAE428-1875-4A8E-BC1E-FB3F968A4F22}" dt="2024-11-11T23:50:58.804" v="261" actId="20577"/>
      <pc:docMkLst>
        <pc:docMk/>
      </pc:docMkLst>
      <pc:sldChg chg="addSp delSp modSp mod">
        <pc:chgData name="Neemias Informatica Lima" userId="b77af7bd85500281" providerId="LiveId" clId="{4AAAE428-1875-4A8E-BC1E-FB3F968A4F22}" dt="2024-11-11T23:39:30.226" v="43"/>
        <pc:sldMkLst>
          <pc:docMk/>
          <pc:sldMk cId="2232331225" sldId="280"/>
        </pc:sldMkLst>
        <pc:spChg chg="mod">
          <ac:chgData name="Neemias Informatica Lima" userId="b77af7bd85500281" providerId="LiveId" clId="{4AAAE428-1875-4A8E-BC1E-FB3F968A4F22}" dt="2024-11-11T23:38:00.525" v="1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8:09.688" v="2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9:14.957" v="40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8:04.323" v="18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9:30.226" v="43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AAAE428-1875-4A8E-BC1E-FB3F968A4F22}" dt="2024-11-11T23:38:11.816" v="23" actId="478"/>
          <ac:picMkLst>
            <pc:docMk/>
            <pc:sldMk cId="2232331225" sldId="280"/>
            <ac:picMk id="4" creationId="{C82F0A10-7C84-CA66-5FA9-A67F6B12BA43}"/>
          </ac:picMkLst>
        </pc:picChg>
        <pc:picChg chg="add mod">
          <ac:chgData name="Neemias Informatica Lima" userId="b77af7bd85500281" providerId="LiveId" clId="{4AAAE428-1875-4A8E-BC1E-FB3F968A4F22}" dt="2024-11-11T23:38:54.694" v="33" actId="1440"/>
          <ac:picMkLst>
            <pc:docMk/>
            <pc:sldMk cId="2232331225" sldId="280"/>
            <ac:picMk id="8" creationId="{F497E8BA-E607-1354-3FEB-F9B240CAD556}"/>
          </ac:picMkLst>
        </pc:picChg>
      </pc:sldChg>
      <pc:sldChg chg="addSp delSp modSp mod">
        <pc:chgData name="Neemias Informatica Lima" userId="b77af7bd85500281" providerId="LiveId" clId="{4AAAE428-1875-4A8E-BC1E-FB3F968A4F22}" dt="2024-11-11T23:42:50.595" v="108" actId="20577"/>
        <pc:sldMkLst>
          <pc:docMk/>
          <pc:sldMk cId="2103443556" sldId="281"/>
        </pc:sldMkLst>
        <pc:spChg chg="mod">
          <ac:chgData name="Neemias Informatica Lima" userId="b77af7bd85500281" providerId="LiveId" clId="{4AAAE428-1875-4A8E-BC1E-FB3F968A4F22}" dt="2024-11-11T23:42:50.595" v="10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0:05.948" v="5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9:58.966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AAE428-1875-4A8E-BC1E-FB3F968A4F22}" dt="2024-11-11T23:40:07.742" v="53" actId="478"/>
          <ac:picMkLst>
            <pc:docMk/>
            <pc:sldMk cId="2103443556" sldId="281"/>
            <ac:picMk id="3" creationId="{20422EBF-791B-1740-AAB2-712F30C01F49}"/>
          </ac:picMkLst>
        </pc:picChg>
        <pc:picChg chg="add mod">
          <ac:chgData name="Neemias Informatica Lima" userId="b77af7bd85500281" providerId="LiveId" clId="{4AAAE428-1875-4A8E-BC1E-FB3F968A4F22}" dt="2024-11-11T23:40:19.744" v="59" actId="14100"/>
          <ac:picMkLst>
            <pc:docMk/>
            <pc:sldMk cId="2103443556" sldId="281"/>
            <ac:picMk id="4" creationId="{120535C1-CFF7-6F0B-D78A-A54C307C0AB4}"/>
          </ac:picMkLst>
        </pc:picChg>
      </pc:sldChg>
      <pc:sldChg chg="addSp delSp modSp mod">
        <pc:chgData name="Neemias Informatica Lima" userId="b77af7bd85500281" providerId="LiveId" clId="{4AAAE428-1875-4A8E-BC1E-FB3F968A4F22}" dt="2024-11-11T23:44:41.872" v="141"/>
        <pc:sldMkLst>
          <pc:docMk/>
          <pc:sldMk cId="3683219421" sldId="282"/>
        </pc:sldMkLst>
        <pc:spChg chg="add mod">
          <ac:chgData name="Neemias Informatica Lima" userId="b77af7bd85500281" providerId="LiveId" clId="{4AAAE428-1875-4A8E-BC1E-FB3F968A4F22}" dt="2024-11-11T23:40:49.136" v="63"/>
          <ac:spMkLst>
            <pc:docMk/>
            <pc:sldMk cId="3683219421" sldId="282"/>
            <ac:spMk id="2" creationId="{AECE240D-D061-CA2B-87AD-FBFE78F44084}"/>
          </ac:spMkLst>
        </pc:spChg>
        <pc:spChg chg="add mod">
          <ac:chgData name="Neemias Informatica Lima" userId="b77af7bd85500281" providerId="LiveId" clId="{4AAAE428-1875-4A8E-BC1E-FB3F968A4F22}" dt="2024-11-11T23:40:49.136" v="63"/>
          <ac:spMkLst>
            <pc:docMk/>
            <pc:sldMk cId="3683219421" sldId="282"/>
            <ac:spMk id="5" creationId="{B8539644-9A28-629C-A216-44D4C8E3C6C0}"/>
          </ac:spMkLst>
        </pc:spChg>
        <pc:spChg chg="del">
          <ac:chgData name="Neemias Informatica Lima" userId="b77af7bd85500281" providerId="LiveId" clId="{4AAAE428-1875-4A8E-BC1E-FB3F968A4F22}" dt="2024-11-11T23:40:48.552" v="62" actId="478"/>
          <ac:spMkLst>
            <pc:docMk/>
            <pc:sldMk cId="3683219421" sldId="282"/>
            <ac:spMk id="7" creationId="{93111B5B-531C-79EE-7A15-39152047C1DB}"/>
          </ac:spMkLst>
        </pc:spChg>
        <pc:spChg chg="del">
          <ac:chgData name="Neemias Informatica Lima" userId="b77af7bd85500281" providerId="LiveId" clId="{4AAAE428-1875-4A8E-BC1E-FB3F968A4F22}" dt="2024-11-11T23:40:48.552" v="62" actId="478"/>
          <ac:spMkLst>
            <pc:docMk/>
            <pc:sldMk cId="3683219421" sldId="282"/>
            <ac:spMk id="8" creationId="{476D8B5A-717A-7F33-17F8-629E6B47EE87}"/>
          </ac:spMkLst>
        </pc:spChg>
        <pc:spChg chg="mod">
          <ac:chgData name="Neemias Informatica Lima" userId="b77af7bd85500281" providerId="LiveId" clId="{4AAAE428-1875-4A8E-BC1E-FB3F968A4F22}" dt="2024-11-11T23:44:41.872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3:12.337" v="11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0:49.136" v="63"/>
          <ac:picMkLst>
            <pc:docMk/>
            <pc:sldMk cId="3683219421" sldId="282"/>
            <ac:picMk id="6" creationId="{4A195F63-A013-3374-0829-431E762A37B6}"/>
          </ac:picMkLst>
        </pc:picChg>
        <pc:picChg chg="del">
          <ac:chgData name="Neemias Informatica Lima" userId="b77af7bd85500281" providerId="LiveId" clId="{4AAAE428-1875-4A8E-BC1E-FB3F968A4F22}" dt="2024-11-11T23:40:48.552" v="62" actId="478"/>
          <ac:picMkLst>
            <pc:docMk/>
            <pc:sldMk cId="3683219421" sldId="282"/>
            <ac:picMk id="9" creationId="{A3F20B95-F4A5-A1A3-9E15-1BBB77AA4DEA}"/>
          </ac:picMkLst>
        </pc:picChg>
      </pc:sldChg>
      <pc:sldChg chg="addSp delSp modSp mod">
        <pc:chgData name="Neemias Informatica Lima" userId="b77af7bd85500281" providerId="LiveId" clId="{4AAAE428-1875-4A8E-BC1E-FB3F968A4F22}" dt="2024-11-11T23:46:03.823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4AAAE428-1875-4A8E-BC1E-FB3F968A4F22}" dt="2024-11-11T23:40:56.933" v="65"/>
          <ac:spMkLst>
            <pc:docMk/>
            <pc:sldMk cId="3902406419" sldId="283"/>
            <ac:spMk id="2" creationId="{E4D666F5-332B-9B16-C6CB-1CF4EA6A056C}"/>
          </ac:spMkLst>
        </pc:spChg>
        <pc:spChg chg="add mod">
          <ac:chgData name="Neemias Informatica Lima" userId="b77af7bd85500281" providerId="LiveId" clId="{4AAAE428-1875-4A8E-BC1E-FB3F968A4F22}" dt="2024-11-11T23:40:56.933" v="65"/>
          <ac:spMkLst>
            <pc:docMk/>
            <pc:sldMk cId="3902406419" sldId="283"/>
            <ac:spMk id="4" creationId="{A08FC73F-0C15-4FD0-9CF3-529CF2381F05}"/>
          </ac:spMkLst>
        </pc:spChg>
        <pc:spChg chg="del">
          <ac:chgData name="Neemias Informatica Lima" userId="b77af7bd85500281" providerId="LiveId" clId="{4AAAE428-1875-4A8E-BC1E-FB3F968A4F22}" dt="2024-11-11T23:40:56.425" v="64" actId="478"/>
          <ac:spMkLst>
            <pc:docMk/>
            <pc:sldMk cId="3902406419" sldId="283"/>
            <ac:spMk id="6" creationId="{6F845265-2B43-E041-51F4-3F28E7BB6809}"/>
          </ac:spMkLst>
        </pc:spChg>
        <pc:spChg chg="del">
          <ac:chgData name="Neemias Informatica Lima" userId="b77af7bd85500281" providerId="LiveId" clId="{4AAAE428-1875-4A8E-BC1E-FB3F968A4F22}" dt="2024-11-11T23:40:56.425" v="64" actId="478"/>
          <ac:spMkLst>
            <pc:docMk/>
            <pc:sldMk cId="3902406419" sldId="283"/>
            <ac:spMk id="7" creationId="{131A4A1B-5C0A-E3E6-73BE-9E0F6E3D6814}"/>
          </ac:spMkLst>
        </pc:spChg>
        <pc:spChg chg="mod">
          <ac:chgData name="Neemias Informatica Lima" userId="b77af7bd85500281" providerId="LiveId" clId="{4AAAE428-1875-4A8E-BC1E-FB3F968A4F22}" dt="2024-11-11T23:44:58.15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6:03.823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AAAE428-1875-4A8E-BC1E-FB3F968A4F22}" dt="2024-11-11T23:40:56.933" v="65"/>
          <ac:picMkLst>
            <pc:docMk/>
            <pc:sldMk cId="3902406419" sldId="283"/>
            <ac:picMk id="5" creationId="{0E6ACBD4-8ECD-85FD-250B-FEFB70FDCE9A}"/>
          </ac:picMkLst>
        </pc:picChg>
        <pc:picChg chg="del">
          <ac:chgData name="Neemias Informatica Lima" userId="b77af7bd85500281" providerId="LiveId" clId="{4AAAE428-1875-4A8E-BC1E-FB3F968A4F22}" dt="2024-11-11T23:40:56.425" v="64" actId="478"/>
          <ac:picMkLst>
            <pc:docMk/>
            <pc:sldMk cId="3902406419" sldId="283"/>
            <ac:picMk id="8" creationId="{2A1E20CD-891F-B6FF-E722-99584908BD8D}"/>
          </ac:picMkLst>
        </pc:picChg>
      </pc:sldChg>
      <pc:sldChg chg="addSp delSp modSp mod">
        <pc:chgData name="Neemias Informatica Lima" userId="b77af7bd85500281" providerId="LiveId" clId="{4AAAE428-1875-4A8E-BC1E-FB3F968A4F22}" dt="2024-11-11T23:47:22.059" v="193" actId="20577"/>
        <pc:sldMkLst>
          <pc:docMk/>
          <pc:sldMk cId="2424059023" sldId="284"/>
        </pc:sldMkLst>
        <pc:spChg chg="add mod">
          <ac:chgData name="Neemias Informatica Lima" userId="b77af7bd85500281" providerId="LiveId" clId="{4AAAE428-1875-4A8E-BC1E-FB3F968A4F22}" dt="2024-11-11T23:41:10.705" v="69"/>
          <ac:spMkLst>
            <pc:docMk/>
            <pc:sldMk cId="2424059023" sldId="284"/>
            <ac:spMk id="2" creationId="{3DFBF680-C16D-3DBB-0DBD-30CCF6F03A75}"/>
          </ac:spMkLst>
        </pc:spChg>
        <pc:spChg chg="add mod">
          <ac:chgData name="Neemias Informatica Lima" userId="b77af7bd85500281" providerId="LiveId" clId="{4AAAE428-1875-4A8E-BC1E-FB3F968A4F22}" dt="2024-11-11T23:41:10.705" v="69"/>
          <ac:spMkLst>
            <pc:docMk/>
            <pc:sldMk cId="2424059023" sldId="284"/>
            <ac:spMk id="4" creationId="{CD813A49-C120-D3B9-7034-F0984619C91E}"/>
          </ac:spMkLst>
        </pc:spChg>
        <pc:spChg chg="del">
          <ac:chgData name="Neemias Informatica Lima" userId="b77af7bd85500281" providerId="LiveId" clId="{4AAAE428-1875-4A8E-BC1E-FB3F968A4F22}" dt="2024-11-11T23:41:10.361" v="68" actId="478"/>
          <ac:spMkLst>
            <pc:docMk/>
            <pc:sldMk cId="2424059023" sldId="284"/>
            <ac:spMk id="6" creationId="{0A6B563B-C32D-9DBD-1892-912789C03B33}"/>
          </ac:spMkLst>
        </pc:spChg>
        <pc:spChg chg="del">
          <ac:chgData name="Neemias Informatica Lima" userId="b77af7bd85500281" providerId="LiveId" clId="{4AAAE428-1875-4A8E-BC1E-FB3F968A4F22}" dt="2024-11-11T23:41:10.361" v="68" actId="478"/>
          <ac:spMkLst>
            <pc:docMk/>
            <pc:sldMk cId="2424059023" sldId="284"/>
            <ac:spMk id="7" creationId="{E7704B1C-6A9D-F666-00B0-CB98686D82DA}"/>
          </ac:spMkLst>
        </pc:spChg>
        <pc:spChg chg="mod">
          <ac:chgData name="Neemias Informatica Lima" userId="b77af7bd85500281" providerId="LiveId" clId="{4AAAE428-1875-4A8E-BC1E-FB3F968A4F22}" dt="2024-11-11T23:46:36.880" v="1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7:22.059" v="193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AAAE428-1875-4A8E-BC1E-FB3F968A4F22}" dt="2024-11-11T23:41:10.705" v="69"/>
          <ac:picMkLst>
            <pc:docMk/>
            <pc:sldMk cId="2424059023" sldId="284"/>
            <ac:picMk id="5" creationId="{35EEAD2E-7596-D6FD-63F9-F653E40024BA}"/>
          </ac:picMkLst>
        </pc:picChg>
        <pc:picChg chg="del">
          <ac:chgData name="Neemias Informatica Lima" userId="b77af7bd85500281" providerId="LiveId" clId="{4AAAE428-1875-4A8E-BC1E-FB3F968A4F22}" dt="2024-11-11T23:41:10.361" v="68" actId="478"/>
          <ac:picMkLst>
            <pc:docMk/>
            <pc:sldMk cId="2424059023" sldId="284"/>
            <ac:picMk id="8" creationId="{411CBC71-7AD7-5393-C73D-C7019D192622}"/>
          </ac:picMkLst>
        </pc:picChg>
      </pc:sldChg>
      <pc:sldChg chg="addSp delSp modSp mod">
        <pc:chgData name="Neemias Informatica Lima" userId="b77af7bd85500281" providerId="LiveId" clId="{4AAAE428-1875-4A8E-BC1E-FB3F968A4F22}" dt="2024-11-11T23:48:26.254" v="217" actId="20577"/>
        <pc:sldMkLst>
          <pc:docMk/>
          <pc:sldMk cId="2241968852" sldId="285"/>
        </pc:sldMkLst>
        <pc:spChg chg="add mod">
          <ac:chgData name="Neemias Informatica Lima" userId="b77af7bd85500281" providerId="LiveId" clId="{4AAAE428-1875-4A8E-BC1E-FB3F968A4F22}" dt="2024-11-11T23:41:26.482" v="73"/>
          <ac:spMkLst>
            <pc:docMk/>
            <pc:sldMk cId="2241968852" sldId="285"/>
            <ac:spMk id="2" creationId="{A67731BB-8ED6-78B2-E884-014D512D9BE9}"/>
          </ac:spMkLst>
        </pc:spChg>
        <pc:spChg chg="add mod">
          <ac:chgData name="Neemias Informatica Lima" userId="b77af7bd85500281" providerId="LiveId" clId="{4AAAE428-1875-4A8E-BC1E-FB3F968A4F22}" dt="2024-11-11T23:41:26.482" v="73"/>
          <ac:spMkLst>
            <pc:docMk/>
            <pc:sldMk cId="2241968852" sldId="285"/>
            <ac:spMk id="4" creationId="{43050DD2-51A7-104F-E899-1C44C188212E}"/>
          </ac:spMkLst>
        </pc:spChg>
        <pc:spChg chg="del">
          <ac:chgData name="Neemias Informatica Lima" userId="b77af7bd85500281" providerId="LiveId" clId="{4AAAE428-1875-4A8E-BC1E-FB3F968A4F22}" dt="2024-11-11T23:41:26.023" v="72" actId="478"/>
          <ac:spMkLst>
            <pc:docMk/>
            <pc:sldMk cId="2241968852" sldId="285"/>
            <ac:spMk id="6" creationId="{55982279-2A40-1CF9-8119-3CC52F850528}"/>
          </ac:spMkLst>
        </pc:spChg>
        <pc:spChg chg="del">
          <ac:chgData name="Neemias Informatica Lima" userId="b77af7bd85500281" providerId="LiveId" clId="{4AAAE428-1875-4A8E-BC1E-FB3F968A4F22}" dt="2024-11-11T23:41:26.023" v="72" actId="478"/>
          <ac:spMkLst>
            <pc:docMk/>
            <pc:sldMk cId="2241968852" sldId="285"/>
            <ac:spMk id="7" creationId="{8D168C49-670F-29EA-10CD-F563DD30F0F5}"/>
          </ac:spMkLst>
        </pc:spChg>
        <pc:spChg chg="mod">
          <ac:chgData name="Neemias Informatica Lima" userId="b77af7bd85500281" providerId="LiveId" clId="{4AAAE428-1875-4A8E-BC1E-FB3F968A4F22}" dt="2024-11-11T23:47:52.902" v="19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8:26.254" v="21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AAAE428-1875-4A8E-BC1E-FB3F968A4F22}" dt="2024-11-11T23:41:26.482" v="73"/>
          <ac:picMkLst>
            <pc:docMk/>
            <pc:sldMk cId="2241968852" sldId="285"/>
            <ac:picMk id="5" creationId="{D7DB06A3-0086-2A0F-8BFC-12227702ACFD}"/>
          </ac:picMkLst>
        </pc:picChg>
        <pc:picChg chg="del">
          <ac:chgData name="Neemias Informatica Lima" userId="b77af7bd85500281" providerId="LiveId" clId="{4AAAE428-1875-4A8E-BC1E-FB3F968A4F22}" dt="2024-11-11T23:41:26.023" v="72" actId="478"/>
          <ac:picMkLst>
            <pc:docMk/>
            <pc:sldMk cId="2241968852" sldId="285"/>
            <ac:picMk id="8" creationId="{6B00A90B-432F-461D-CC4E-92C60102FB57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10.241" v="247" actId="20577"/>
        <pc:sldMkLst>
          <pc:docMk/>
          <pc:sldMk cId="1959249856" sldId="286"/>
        </pc:sldMkLst>
        <pc:spChg chg="add mod">
          <ac:chgData name="Neemias Informatica Lima" userId="b77af7bd85500281" providerId="LiveId" clId="{4AAAE428-1875-4A8E-BC1E-FB3F968A4F22}" dt="2024-11-11T23:41:41.195" v="77"/>
          <ac:spMkLst>
            <pc:docMk/>
            <pc:sldMk cId="1959249856" sldId="286"/>
            <ac:spMk id="2" creationId="{922AD618-A352-A2E9-B839-22DD8E10D8D5}"/>
          </ac:spMkLst>
        </pc:spChg>
        <pc:spChg chg="add mod">
          <ac:chgData name="Neemias Informatica Lima" userId="b77af7bd85500281" providerId="LiveId" clId="{4AAAE428-1875-4A8E-BC1E-FB3F968A4F22}" dt="2024-11-11T23:41:41.195" v="77"/>
          <ac:spMkLst>
            <pc:docMk/>
            <pc:sldMk cId="1959249856" sldId="286"/>
            <ac:spMk id="4" creationId="{C9BFEDC4-B11C-6B33-9C56-DE1B809BA2FE}"/>
          </ac:spMkLst>
        </pc:spChg>
        <pc:spChg chg="del">
          <ac:chgData name="Neemias Informatica Lima" userId="b77af7bd85500281" providerId="LiveId" clId="{4AAAE428-1875-4A8E-BC1E-FB3F968A4F22}" dt="2024-11-11T23:41:40.773" v="76" actId="478"/>
          <ac:spMkLst>
            <pc:docMk/>
            <pc:sldMk cId="1959249856" sldId="286"/>
            <ac:spMk id="6" creationId="{D6AD3B41-DD98-672F-37EB-E40EA3626CA7}"/>
          </ac:spMkLst>
        </pc:spChg>
        <pc:spChg chg="del">
          <ac:chgData name="Neemias Informatica Lima" userId="b77af7bd85500281" providerId="LiveId" clId="{4AAAE428-1875-4A8E-BC1E-FB3F968A4F22}" dt="2024-11-11T23:41:40.773" v="76" actId="478"/>
          <ac:spMkLst>
            <pc:docMk/>
            <pc:sldMk cId="1959249856" sldId="286"/>
            <ac:spMk id="7" creationId="{D4A4C19E-9596-6A20-0D7D-A87A649A6D17}"/>
          </ac:spMkLst>
        </pc:spChg>
        <pc:spChg chg="mod">
          <ac:chgData name="Neemias Informatica Lima" userId="b77af7bd85500281" providerId="LiveId" clId="{4AAAE428-1875-4A8E-BC1E-FB3F968A4F22}" dt="2024-11-11T23:49:22.921" v="231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50:10.241" v="247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AAAE428-1875-4A8E-BC1E-FB3F968A4F22}" dt="2024-11-11T23:41:41.195" v="77"/>
          <ac:picMkLst>
            <pc:docMk/>
            <pc:sldMk cId="1959249856" sldId="286"/>
            <ac:picMk id="5" creationId="{44A1159B-FA35-1ECF-0D89-17F774942CB6}"/>
          </ac:picMkLst>
        </pc:picChg>
        <pc:picChg chg="del">
          <ac:chgData name="Neemias Informatica Lima" userId="b77af7bd85500281" providerId="LiveId" clId="{4AAAE428-1875-4A8E-BC1E-FB3F968A4F22}" dt="2024-11-11T23:41:40.773" v="76" actId="478"/>
          <ac:picMkLst>
            <pc:docMk/>
            <pc:sldMk cId="1959249856" sldId="286"/>
            <ac:picMk id="8" creationId="{9E9173FD-1905-864E-BA56-1A4DC5CD3E44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58.804" v="261" actId="20577"/>
        <pc:sldMkLst>
          <pc:docMk/>
          <pc:sldMk cId="2857006406" sldId="287"/>
        </pc:sldMkLst>
        <pc:spChg chg="add mod">
          <ac:chgData name="Neemias Informatica Lima" userId="b77af7bd85500281" providerId="LiveId" clId="{4AAAE428-1875-4A8E-BC1E-FB3F968A4F22}" dt="2024-11-11T23:42:00.631" v="83"/>
          <ac:spMkLst>
            <pc:docMk/>
            <pc:sldMk cId="2857006406" sldId="287"/>
            <ac:spMk id="2" creationId="{D59AAAAD-A3CB-7BD0-01EF-1B9C5DA6290F}"/>
          </ac:spMkLst>
        </pc:spChg>
        <pc:spChg chg="add mod">
          <ac:chgData name="Neemias Informatica Lima" userId="b77af7bd85500281" providerId="LiveId" clId="{4AAAE428-1875-4A8E-BC1E-FB3F968A4F22}" dt="2024-11-11T23:42:00.631" v="83"/>
          <ac:spMkLst>
            <pc:docMk/>
            <pc:sldMk cId="2857006406" sldId="287"/>
            <ac:spMk id="4" creationId="{FB6EA47C-2B1C-4C90-C944-524A64BC29B6}"/>
          </ac:spMkLst>
        </pc:spChg>
        <pc:spChg chg="del">
          <ac:chgData name="Neemias Informatica Lima" userId="b77af7bd85500281" providerId="LiveId" clId="{4AAAE428-1875-4A8E-BC1E-FB3F968A4F22}" dt="2024-11-11T23:42:00.226" v="82" actId="478"/>
          <ac:spMkLst>
            <pc:docMk/>
            <pc:sldMk cId="2857006406" sldId="287"/>
            <ac:spMk id="6" creationId="{362EFC4F-84B0-D158-5A98-4DE654BFAE85}"/>
          </ac:spMkLst>
        </pc:spChg>
        <pc:spChg chg="del">
          <ac:chgData name="Neemias Informatica Lima" userId="b77af7bd85500281" providerId="LiveId" clId="{4AAAE428-1875-4A8E-BC1E-FB3F968A4F22}" dt="2024-11-11T23:42:00.226" v="82" actId="478"/>
          <ac:spMkLst>
            <pc:docMk/>
            <pc:sldMk cId="2857006406" sldId="287"/>
            <ac:spMk id="7" creationId="{962869DE-A7C4-4A83-2D92-44466435D571}"/>
          </ac:spMkLst>
        </pc:spChg>
        <pc:spChg chg="mod">
          <ac:chgData name="Neemias Informatica Lima" userId="b77af7bd85500281" providerId="LiveId" clId="{4AAAE428-1875-4A8E-BC1E-FB3F968A4F22}" dt="2024-11-11T23:50:58.804" v="26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AAAE428-1875-4A8E-BC1E-FB3F968A4F22}" dt="2024-11-11T23:42:00.631" v="83"/>
          <ac:picMkLst>
            <pc:docMk/>
            <pc:sldMk cId="2857006406" sldId="287"/>
            <ac:picMk id="5" creationId="{57FF6CD9-B1E7-4EA6-1377-44D1F5C37706}"/>
          </ac:picMkLst>
        </pc:picChg>
        <pc:picChg chg="del">
          <ac:chgData name="Neemias Informatica Lima" userId="b77af7bd85500281" providerId="LiveId" clId="{4AAAE428-1875-4A8E-BC1E-FB3F968A4F22}" dt="2024-11-11T23:42:00.226" v="82" actId="478"/>
          <ac:picMkLst>
            <pc:docMk/>
            <pc:sldMk cId="2857006406" sldId="287"/>
            <ac:picMk id="8" creationId="{0AD9B6B9-A019-E7AF-9BAE-371CA5CFD2A1}"/>
          </ac:picMkLst>
        </pc:picChg>
      </pc:sldChg>
      <pc:sldChg chg="addSp delSp modSp mod">
        <pc:chgData name="Neemias Informatica Lima" userId="b77af7bd85500281" providerId="LiveId" clId="{4AAAE428-1875-4A8E-BC1E-FB3F968A4F22}" dt="2024-11-11T23:44:21.611" v="136" actId="6549"/>
        <pc:sldMkLst>
          <pc:docMk/>
          <pc:sldMk cId="2630436816" sldId="288"/>
        </pc:sldMkLst>
        <pc:spChg chg="add mod">
          <ac:chgData name="Neemias Informatica Lima" userId="b77af7bd85500281" providerId="LiveId" clId="{4AAAE428-1875-4A8E-BC1E-FB3F968A4F22}" dt="2024-11-11T23:40:36.800" v="61"/>
          <ac:spMkLst>
            <pc:docMk/>
            <pc:sldMk cId="2630436816" sldId="288"/>
            <ac:spMk id="2" creationId="{3DF60E12-15AB-9947-955A-14546AD040B9}"/>
          </ac:spMkLst>
        </pc:spChg>
        <pc:spChg chg="add mod">
          <ac:chgData name="Neemias Informatica Lima" userId="b77af7bd85500281" providerId="LiveId" clId="{4AAAE428-1875-4A8E-BC1E-FB3F968A4F22}" dt="2024-11-11T23:40:36.800" v="61"/>
          <ac:spMkLst>
            <pc:docMk/>
            <pc:sldMk cId="2630436816" sldId="288"/>
            <ac:spMk id="4" creationId="{E3876775-1247-8F50-62A8-9D622A164C31}"/>
          </ac:spMkLst>
        </pc:spChg>
        <pc:spChg chg="del">
          <ac:chgData name="Neemias Informatica Lima" userId="b77af7bd85500281" providerId="LiveId" clId="{4AAAE428-1875-4A8E-BC1E-FB3F968A4F22}" dt="2024-11-11T23:40:36.203" v="60" actId="478"/>
          <ac:spMkLst>
            <pc:docMk/>
            <pc:sldMk cId="2630436816" sldId="288"/>
            <ac:spMk id="6" creationId="{7096F4E8-3E7A-D6AA-560C-EF41E06C0372}"/>
          </ac:spMkLst>
        </pc:spChg>
        <pc:spChg chg="del">
          <ac:chgData name="Neemias Informatica Lima" userId="b77af7bd85500281" providerId="LiveId" clId="{4AAAE428-1875-4A8E-BC1E-FB3F968A4F22}" dt="2024-11-11T23:40:36.203" v="60" actId="478"/>
          <ac:spMkLst>
            <pc:docMk/>
            <pc:sldMk cId="2630436816" sldId="288"/>
            <ac:spMk id="7" creationId="{94B0989F-70A5-EE6E-4A3F-FBC92152EC71}"/>
          </ac:spMkLst>
        </pc:spChg>
        <pc:spChg chg="mod">
          <ac:chgData name="Neemias Informatica Lima" userId="b77af7bd85500281" providerId="LiveId" clId="{4AAAE428-1875-4A8E-BC1E-FB3F968A4F22}" dt="2024-11-11T23:44:21.611" v="136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3:06.157" v="11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0:36.800" v="61"/>
          <ac:picMkLst>
            <pc:docMk/>
            <pc:sldMk cId="2630436816" sldId="288"/>
            <ac:picMk id="5" creationId="{2EB7D31B-7AFE-1E35-A2CE-E13D16A7B976}"/>
          </ac:picMkLst>
        </pc:picChg>
        <pc:picChg chg="del">
          <ac:chgData name="Neemias Informatica Lima" userId="b77af7bd85500281" providerId="LiveId" clId="{4AAAE428-1875-4A8E-BC1E-FB3F968A4F22}" dt="2024-11-11T23:40:36.203" v="60" actId="478"/>
          <ac:picMkLst>
            <pc:docMk/>
            <pc:sldMk cId="2630436816" sldId="288"/>
            <ac:picMk id="8" creationId="{A58A5650-2C0E-8CA9-4BEA-7578EB6EF765}"/>
          </ac:picMkLst>
        </pc:picChg>
      </pc:sldChg>
      <pc:sldChg chg="addSp delSp modSp mod">
        <pc:chgData name="Neemias Informatica Lima" userId="b77af7bd85500281" providerId="LiveId" clId="{4AAAE428-1875-4A8E-BC1E-FB3F968A4F22}" dt="2024-11-11T23:46:22.284" v="174"/>
        <pc:sldMkLst>
          <pc:docMk/>
          <pc:sldMk cId="3032827026" sldId="289"/>
        </pc:sldMkLst>
        <pc:spChg chg="add mod">
          <ac:chgData name="Neemias Informatica Lima" userId="b77af7bd85500281" providerId="LiveId" clId="{4AAAE428-1875-4A8E-BC1E-FB3F968A4F22}" dt="2024-11-11T23:41:02.664" v="67"/>
          <ac:spMkLst>
            <pc:docMk/>
            <pc:sldMk cId="3032827026" sldId="289"/>
            <ac:spMk id="2" creationId="{2C967F8B-64A5-05D9-7B9C-56251F3A6717}"/>
          </ac:spMkLst>
        </pc:spChg>
        <pc:spChg chg="add mod">
          <ac:chgData name="Neemias Informatica Lima" userId="b77af7bd85500281" providerId="LiveId" clId="{4AAAE428-1875-4A8E-BC1E-FB3F968A4F22}" dt="2024-11-11T23:41:02.664" v="67"/>
          <ac:spMkLst>
            <pc:docMk/>
            <pc:sldMk cId="3032827026" sldId="289"/>
            <ac:spMk id="4" creationId="{B43E3E78-9F82-181D-3751-5E23FEB2678C}"/>
          </ac:spMkLst>
        </pc:spChg>
        <pc:spChg chg="del">
          <ac:chgData name="Neemias Informatica Lima" userId="b77af7bd85500281" providerId="LiveId" clId="{4AAAE428-1875-4A8E-BC1E-FB3F968A4F22}" dt="2024-11-11T23:41:02.225" v="66" actId="478"/>
          <ac:spMkLst>
            <pc:docMk/>
            <pc:sldMk cId="3032827026" sldId="289"/>
            <ac:spMk id="6" creationId="{5A810ABB-8E88-EA0C-E929-1C3719B9D117}"/>
          </ac:spMkLst>
        </pc:spChg>
        <pc:spChg chg="del">
          <ac:chgData name="Neemias Informatica Lima" userId="b77af7bd85500281" providerId="LiveId" clId="{4AAAE428-1875-4A8E-BC1E-FB3F968A4F22}" dt="2024-11-11T23:41:02.225" v="66" actId="478"/>
          <ac:spMkLst>
            <pc:docMk/>
            <pc:sldMk cId="3032827026" sldId="289"/>
            <ac:spMk id="7" creationId="{FA5EE7E0-5624-A16A-EC59-C96818CE0270}"/>
          </ac:spMkLst>
        </pc:spChg>
        <pc:spChg chg="mod">
          <ac:chgData name="Neemias Informatica Lima" userId="b77af7bd85500281" providerId="LiveId" clId="{4AAAE428-1875-4A8E-BC1E-FB3F968A4F22}" dt="2024-11-11T23:46:22.284" v="174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AAE428-1875-4A8E-BC1E-FB3F968A4F22}" dt="2024-11-11T23:45:02.306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1:02.664" v="67"/>
          <ac:picMkLst>
            <pc:docMk/>
            <pc:sldMk cId="3032827026" sldId="289"/>
            <ac:picMk id="5" creationId="{17121EDD-E6F4-762A-9886-106550722CC0}"/>
          </ac:picMkLst>
        </pc:picChg>
        <pc:picChg chg="del">
          <ac:chgData name="Neemias Informatica Lima" userId="b77af7bd85500281" providerId="LiveId" clId="{4AAAE428-1875-4A8E-BC1E-FB3F968A4F22}" dt="2024-11-11T23:41:02.225" v="66" actId="478"/>
          <ac:picMkLst>
            <pc:docMk/>
            <pc:sldMk cId="3032827026" sldId="289"/>
            <ac:picMk id="8" creationId="{E53285AE-D9F1-77AA-CC54-1D5F6000FC7C}"/>
          </ac:picMkLst>
        </pc:picChg>
      </pc:sldChg>
      <pc:sldChg chg="addSp delSp modSp mod">
        <pc:chgData name="Neemias Informatica Lima" userId="b77af7bd85500281" providerId="LiveId" clId="{4AAAE428-1875-4A8E-BC1E-FB3F968A4F22}" dt="2024-11-11T23:47:38.436" v="196"/>
        <pc:sldMkLst>
          <pc:docMk/>
          <pc:sldMk cId="3772032319" sldId="290"/>
        </pc:sldMkLst>
        <pc:spChg chg="add mod">
          <ac:chgData name="Neemias Informatica Lima" userId="b77af7bd85500281" providerId="LiveId" clId="{4AAAE428-1875-4A8E-BC1E-FB3F968A4F22}" dt="2024-11-11T23:41:18.499" v="71"/>
          <ac:spMkLst>
            <pc:docMk/>
            <pc:sldMk cId="3772032319" sldId="290"/>
            <ac:spMk id="2" creationId="{538053D9-39C5-9B27-8E82-1A0D718A4E36}"/>
          </ac:spMkLst>
        </pc:spChg>
        <pc:spChg chg="add mod">
          <ac:chgData name="Neemias Informatica Lima" userId="b77af7bd85500281" providerId="LiveId" clId="{4AAAE428-1875-4A8E-BC1E-FB3F968A4F22}" dt="2024-11-11T23:41:18.499" v="71"/>
          <ac:spMkLst>
            <pc:docMk/>
            <pc:sldMk cId="3772032319" sldId="290"/>
            <ac:spMk id="4" creationId="{608ABBD2-E83B-5FBF-F2FF-D45796869DE8}"/>
          </ac:spMkLst>
        </pc:spChg>
        <pc:spChg chg="del">
          <ac:chgData name="Neemias Informatica Lima" userId="b77af7bd85500281" providerId="LiveId" clId="{4AAAE428-1875-4A8E-BC1E-FB3F968A4F22}" dt="2024-11-11T23:41:18.041" v="70" actId="478"/>
          <ac:spMkLst>
            <pc:docMk/>
            <pc:sldMk cId="3772032319" sldId="290"/>
            <ac:spMk id="6" creationId="{96F1D24D-BBBA-0D06-3CA2-BCEEB91CA4F3}"/>
          </ac:spMkLst>
        </pc:spChg>
        <pc:spChg chg="del">
          <ac:chgData name="Neemias Informatica Lima" userId="b77af7bd85500281" providerId="LiveId" clId="{4AAAE428-1875-4A8E-BC1E-FB3F968A4F22}" dt="2024-11-11T23:41:18.041" v="70" actId="478"/>
          <ac:spMkLst>
            <pc:docMk/>
            <pc:sldMk cId="3772032319" sldId="290"/>
            <ac:spMk id="7" creationId="{0AD63D11-B01B-094A-BF3E-315E1D9D6F0D}"/>
          </ac:spMkLst>
        </pc:spChg>
        <pc:spChg chg="mod">
          <ac:chgData name="Neemias Informatica Lima" userId="b77af7bd85500281" providerId="LiveId" clId="{4AAAE428-1875-4A8E-BC1E-FB3F968A4F22}" dt="2024-11-11T23:47:38.436" v="19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AAE428-1875-4A8E-BC1E-FB3F968A4F22}" dt="2024-11-11T23:46:45.581" v="18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1:18.499" v="71"/>
          <ac:picMkLst>
            <pc:docMk/>
            <pc:sldMk cId="3772032319" sldId="290"/>
            <ac:picMk id="5" creationId="{96C8D5EF-059E-1A5B-D127-F503F7C73777}"/>
          </ac:picMkLst>
        </pc:picChg>
        <pc:picChg chg="del">
          <ac:chgData name="Neemias Informatica Lima" userId="b77af7bd85500281" providerId="LiveId" clId="{4AAAE428-1875-4A8E-BC1E-FB3F968A4F22}" dt="2024-11-11T23:41:18.041" v="70" actId="478"/>
          <ac:picMkLst>
            <pc:docMk/>
            <pc:sldMk cId="3772032319" sldId="290"/>
            <ac:picMk id="8" creationId="{975C7560-6934-9072-D299-1EA12CAA7E0B}"/>
          </ac:picMkLst>
        </pc:picChg>
      </pc:sldChg>
      <pc:sldChg chg="addSp delSp modSp mod">
        <pc:chgData name="Neemias Informatica Lima" userId="b77af7bd85500281" providerId="LiveId" clId="{4AAAE428-1875-4A8E-BC1E-FB3F968A4F22}" dt="2024-11-11T23:48:54.884" v="223" actId="20577"/>
        <pc:sldMkLst>
          <pc:docMk/>
          <pc:sldMk cId="1768216317" sldId="291"/>
        </pc:sldMkLst>
        <pc:spChg chg="add mod">
          <ac:chgData name="Neemias Informatica Lima" userId="b77af7bd85500281" providerId="LiveId" clId="{4AAAE428-1875-4A8E-BC1E-FB3F968A4F22}" dt="2024-11-11T23:41:32.057" v="75"/>
          <ac:spMkLst>
            <pc:docMk/>
            <pc:sldMk cId="1768216317" sldId="291"/>
            <ac:spMk id="2" creationId="{599544E2-BD5C-8674-EEBD-B9A22ECCA7F0}"/>
          </ac:spMkLst>
        </pc:spChg>
        <pc:spChg chg="add mod">
          <ac:chgData name="Neemias Informatica Lima" userId="b77af7bd85500281" providerId="LiveId" clId="{4AAAE428-1875-4A8E-BC1E-FB3F968A4F22}" dt="2024-11-11T23:41:32.057" v="75"/>
          <ac:spMkLst>
            <pc:docMk/>
            <pc:sldMk cId="1768216317" sldId="291"/>
            <ac:spMk id="4" creationId="{B238EFB5-91CA-9CDD-694D-E9D605EBC269}"/>
          </ac:spMkLst>
        </pc:spChg>
        <pc:spChg chg="del">
          <ac:chgData name="Neemias Informatica Lima" userId="b77af7bd85500281" providerId="LiveId" clId="{4AAAE428-1875-4A8E-BC1E-FB3F968A4F22}" dt="2024-11-11T23:41:31.659" v="74" actId="478"/>
          <ac:spMkLst>
            <pc:docMk/>
            <pc:sldMk cId="1768216317" sldId="291"/>
            <ac:spMk id="5" creationId="{B1C63C16-655D-2213-EC99-189ABAEC52AC}"/>
          </ac:spMkLst>
        </pc:spChg>
        <pc:spChg chg="del">
          <ac:chgData name="Neemias Informatica Lima" userId="b77af7bd85500281" providerId="LiveId" clId="{4AAAE428-1875-4A8E-BC1E-FB3F968A4F22}" dt="2024-11-11T23:41:31.659" v="74" actId="478"/>
          <ac:spMkLst>
            <pc:docMk/>
            <pc:sldMk cId="1768216317" sldId="291"/>
            <ac:spMk id="6" creationId="{B630BEA4-F86A-1B8E-D77A-F8A8E4D37EE1}"/>
          </ac:spMkLst>
        </pc:spChg>
        <pc:spChg chg="mod">
          <ac:chgData name="Neemias Informatica Lima" userId="b77af7bd85500281" providerId="LiveId" clId="{4AAAE428-1875-4A8E-BC1E-FB3F968A4F22}" dt="2024-11-11T23:48:54.884" v="223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AAE428-1875-4A8E-BC1E-FB3F968A4F22}" dt="2024-11-11T23:47:57.519" v="20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AAE428-1875-4A8E-BC1E-FB3F968A4F22}" dt="2024-11-11T23:41:31.659" v="74" actId="478"/>
          <ac:picMkLst>
            <pc:docMk/>
            <pc:sldMk cId="1768216317" sldId="291"/>
            <ac:picMk id="7" creationId="{6FD67C1A-B9BD-2CEF-65AB-4ABF11B4EA50}"/>
          </ac:picMkLst>
        </pc:picChg>
        <pc:picChg chg="add mod">
          <ac:chgData name="Neemias Informatica Lima" userId="b77af7bd85500281" providerId="LiveId" clId="{4AAAE428-1875-4A8E-BC1E-FB3F968A4F22}" dt="2024-11-11T23:41:32.057" v="75"/>
          <ac:picMkLst>
            <pc:docMk/>
            <pc:sldMk cId="1768216317" sldId="291"/>
            <ac:picMk id="8" creationId="{067B8785-6FF3-C6D0-E513-51908A589E34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21.991" v="250"/>
        <pc:sldMkLst>
          <pc:docMk/>
          <pc:sldMk cId="3757265641" sldId="292"/>
        </pc:sldMkLst>
        <pc:spChg chg="add mod">
          <ac:chgData name="Neemias Informatica Lima" userId="b77af7bd85500281" providerId="LiveId" clId="{4AAAE428-1875-4A8E-BC1E-FB3F968A4F22}" dt="2024-11-11T23:41:49.133" v="79"/>
          <ac:spMkLst>
            <pc:docMk/>
            <pc:sldMk cId="3757265641" sldId="292"/>
            <ac:spMk id="2" creationId="{342EDECF-D156-A4A4-668E-FF1E6FB4A53D}"/>
          </ac:spMkLst>
        </pc:spChg>
        <pc:spChg chg="add mod">
          <ac:chgData name="Neemias Informatica Lima" userId="b77af7bd85500281" providerId="LiveId" clId="{4AAAE428-1875-4A8E-BC1E-FB3F968A4F22}" dt="2024-11-11T23:41:49.133" v="79"/>
          <ac:spMkLst>
            <pc:docMk/>
            <pc:sldMk cId="3757265641" sldId="292"/>
            <ac:spMk id="3" creationId="{C7F189CE-99B8-8A07-B73E-1266B520DE5E}"/>
          </ac:spMkLst>
        </pc:spChg>
        <pc:spChg chg="del">
          <ac:chgData name="Neemias Informatica Lima" userId="b77af7bd85500281" providerId="LiveId" clId="{4AAAE428-1875-4A8E-BC1E-FB3F968A4F22}" dt="2024-11-11T23:41:48.731" v="78" actId="478"/>
          <ac:spMkLst>
            <pc:docMk/>
            <pc:sldMk cId="3757265641" sldId="292"/>
            <ac:spMk id="5" creationId="{32E5E6D9-C96F-1092-CF42-4E14548BDE12}"/>
          </ac:spMkLst>
        </pc:spChg>
        <pc:spChg chg="del">
          <ac:chgData name="Neemias Informatica Lima" userId="b77af7bd85500281" providerId="LiveId" clId="{4AAAE428-1875-4A8E-BC1E-FB3F968A4F22}" dt="2024-11-11T23:41:48.731" v="78" actId="478"/>
          <ac:spMkLst>
            <pc:docMk/>
            <pc:sldMk cId="3757265641" sldId="292"/>
            <ac:spMk id="7" creationId="{9A0C51BB-BBAE-C702-44AD-82ACED73F5A2}"/>
          </ac:spMkLst>
        </pc:spChg>
        <pc:spChg chg="mod">
          <ac:chgData name="Neemias Informatica Lima" userId="b77af7bd85500281" providerId="LiveId" clId="{4AAAE428-1875-4A8E-BC1E-FB3F968A4F22}" dt="2024-11-11T23:50:21.991" v="25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AAE428-1875-4A8E-BC1E-FB3F968A4F22}" dt="2024-11-11T23:49:29.461" v="2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1:49.133" v="79"/>
          <ac:picMkLst>
            <pc:docMk/>
            <pc:sldMk cId="3757265641" sldId="292"/>
            <ac:picMk id="6" creationId="{150471B8-2CD8-407F-BFFD-7CEA0383F0BF}"/>
          </ac:picMkLst>
        </pc:picChg>
        <pc:picChg chg="del">
          <ac:chgData name="Neemias Informatica Lima" userId="b77af7bd85500281" providerId="LiveId" clId="{4AAAE428-1875-4A8E-BC1E-FB3F968A4F22}" dt="2024-11-11T23:41:48.731" v="78" actId="478"/>
          <ac:picMkLst>
            <pc:docMk/>
            <pc:sldMk cId="3757265641" sldId="292"/>
            <ac:picMk id="8" creationId="{2F8E3118-A331-0E7B-9D68-97B5B76FECEC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35.449" v="253"/>
        <pc:sldMkLst>
          <pc:docMk/>
          <pc:sldMk cId="3114938747" sldId="293"/>
        </pc:sldMkLst>
        <pc:spChg chg="add mod">
          <ac:chgData name="Neemias Informatica Lima" userId="b77af7bd85500281" providerId="LiveId" clId="{4AAAE428-1875-4A8E-BC1E-FB3F968A4F22}" dt="2024-11-11T23:41:55.125" v="81"/>
          <ac:spMkLst>
            <pc:docMk/>
            <pc:sldMk cId="3114938747" sldId="293"/>
            <ac:spMk id="2" creationId="{FAEB67C0-A7EF-012E-0DE4-CBB277509A6A}"/>
          </ac:spMkLst>
        </pc:spChg>
        <pc:spChg chg="add mod">
          <ac:chgData name="Neemias Informatica Lima" userId="b77af7bd85500281" providerId="LiveId" clId="{4AAAE428-1875-4A8E-BC1E-FB3F968A4F22}" dt="2024-11-11T23:41:55.125" v="81"/>
          <ac:spMkLst>
            <pc:docMk/>
            <pc:sldMk cId="3114938747" sldId="293"/>
            <ac:spMk id="4" creationId="{54C1C066-45B8-26E5-2468-C01F3C991091}"/>
          </ac:spMkLst>
        </pc:spChg>
        <pc:spChg chg="del">
          <ac:chgData name="Neemias Informatica Lima" userId="b77af7bd85500281" providerId="LiveId" clId="{4AAAE428-1875-4A8E-BC1E-FB3F968A4F22}" dt="2024-11-11T23:41:54.743" v="80" actId="478"/>
          <ac:spMkLst>
            <pc:docMk/>
            <pc:sldMk cId="3114938747" sldId="293"/>
            <ac:spMk id="6" creationId="{08E3F4FD-B5DB-20E4-8032-C1370B87F49E}"/>
          </ac:spMkLst>
        </pc:spChg>
        <pc:spChg chg="del">
          <ac:chgData name="Neemias Informatica Lima" userId="b77af7bd85500281" providerId="LiveId" clId="{4AAAE428-1875-4A8E-BC1E-FB3F968A4F22}" dt="2024-11-11T23:41:54.743" v="80" actId="478"/>
          <ac:spMkLst>
            <pc:docMk/>
            <pc:sldMk cId="3114938747" sldId="293"/>
            <ac:spMk id="7" creationId="{86E1BB6A-DFDC-724E-D557-886F8FA043A9}"/>
          </ac:spMkLst>
        </pc:spChg>
        <pc:spChg chg="mod">
          <ac:chgData name="Neemias Informatica Lima" userId="b77af7bd85500281" providerId="LiveId" clId="{4AAAE428-1875-4A8E-BC1E-FB3F968A4F22}" dt="2024-11-11T23:50:35.449" v="25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AAAE428-1875-4A8E-BC1E-FB3F968A4F22}" dt="2024-11-11T23:41:55.125" v="81"/>
          <ac:picMkLst>
            <pc:docMk/>
            <pc:sldMk cId="3114938747" sldId="293"/>
            <ac:picMk id="5" creationId="{2C9F5939-60A1-00E1-50FA-52AACCCBB545}"/>
          </ac:picMkLst>
        </pc:picChg>
        <pc:picChg chg="del">
          <ac:chgData name="Neemias Informatica Lima" userId="b77af7bd85500281" providerId="LiveId" clId="{4AAAE428-1875-4A8E-BC1E-FB3F968A4F22}" dt="2024-11-11T23:41:54.743" v="80" actId="478"/>
          <ac:picMkLst>
            <pc:docMk/>
            <pc:sldMk cId="3114938747" sldId="293"/>
            <ac:picMk id="8" creationId="{C8DFD3EE-DFDF-E5A9-1F51-1A2A409ED4A2}"/>
          </ac:picMkLst>
        </pc:picChg>
      </pc:sldChg>
    </pc:docChg>
  </pc:docChgLst>
  <pc:docChgLst>
    <pc:chgData name="Neemias Informatica Lima" userId="b77af7bd85500281" providerId="LiveId" clId="{D922A62C-335D-44ED-8725-79EA2F9428AE}"/>
    <pc:docChg chg="undo redo custSel modSld">
      <pc:chgData name="Neemias Informatica Lima" userId="b77af7bd85500281" providerId="LiveId" clId="{D922A62C-335D-44ED-8725-79EA2F9428AE}" dt="2024-11-12T13:10:39.466" v="298" actId="313"/>
      <pc:docMkLst>
        <pc:docMk/>
      </pc:docMkLst>
      <pc:sldChg chg="addSp delSp modSp mod">
        <pc:chgData name="Neemias Informatica Lima" userId="b77af7bd85500281" providerId="LiveId" clId="{D922A62C-335D-44ED-8725-79EA2F9428AE}" dt="2024-11-12T12:14:01.718" v="32"/>
        <pc:sldMkLst>
          <pc:docMk/>
          <pc:sldMk cId="2232331225" sldId="280"/>
        </pc:sldMkLst>
        <pc:spChg chg="mod">
          <ac:chgData name="Neemias Informatica Lima" userId="b77af7bd85500281" providerId="LiveId" clId="{D922A62C-335D-44ED-8725-79EA2F9428AE}" dt="2024-11-12T12:11:49.508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2:01.349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2:34.297" v="2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1:54.476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2:55.224" v="23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922A62C-335D-44ED-8725-79EA2F9428AE}" dt="2024-11-12T12:14:01.718" v="32"/>
          <ac:picMkLst>
            <pc:docMk/>
            <pc:sldMk cId="2232331225" sldId="280"/>
            <ac:picMk id="4" creationId="{E23C610B-CD53-0C07-66A1-6D9EA8328406}"/>
          </ac:picMkLst>
        </pc:picChg>
        <pc:picChg chg="del">
          <ac:chgData name="Neemias Informatica Lima" userId="b77af7bd85500281" providerId="LiveId" clId="{D922A62C-335D-44ED-8725-79EA2F9428AE}" dt="2024-11-12T12:11:51.125" v="3" actId="478"/>
          <ac:picMkLst>
            <pc:docMk/>
            <pc:sldMk cId="2232331225" sldId="280"/>
            <ac:picMk id="8" creationId="{E6904183-F4D1-0B20-7EE3-D5486F2D7122}"/>
          </ac:picMkLst>
        </pc:picChg>
      </pc:sldChg>
      <pc:sldChg chg="addSp delSp modSp mod">
        <pc:chgData name="Neemias Informatica Lima" userId="b77af7bd85500281" providerId="LiveId" clId="{D922A62C-335D-44ED-8725-79EA2F9428AE}" dt="2024-11-12T12:19:05.209" v="104" actId="20577"/>
        <pc:sldMkLst>
          <pc:docMk/>
          <pc:sldMk cId="2103443556" sldId="281"/>
        </pc:sldMkLst>
        <pc:spChg chg="mod">
          <ac:chgData name="Neemias Informatica Lima" userId="b77af7bd85500281" providerId="LiveId" clId="{D922A62C-335D-44ED-8725-79EA2F9428AE}" dt="2024-11-12T12:19:05.209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4:12.807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5:06.698" v="53" actId="2057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922A62C-335D-44ED-8725-79EA2F9428AE}" dt="2024-11-12T12:14:34.717" v="41" actId="14100"/>
          <ac:picMkLst>
            <pc:docMk/>
            <pc:sldMk cId="2103443556" sldId="281"/>
            <ac:picMk id="3" creationId="{C5634761-6767-3461-685C-463103951CC7}"/>
          </ac:picMkLst>
        </pc:picChg>
        <pc:picChg chg="del">
          <ac:chgData name="Neemias Informatica Lima" userId="b77af7bd85500281" providerId="LiveId" clId="{D922A62C-335D-44ED-8725-79EA2F9428AE}" dt="2024-11-12T12:14:20.951" v="35" actId="478"/>
          <ac:picMkLst>
            <pc:docMk/>
            <pc:sldMk cId="2103443556" sldId="281"/>
            <ac:picMk id="4" creationId="{FE29DE70-EDE2-378F-F7D0-A067748F507E}"/>
          </ac:picMkLst>
        </pc:picChg>
        <pc:picChg chg="add del">
          <ac:chgData name="Neemias Informatica Lima" userId="b77af7bd85500281" providerId="LiveId" clId="{D922A62C-335D-44ED-8725-79EA2F9428AE}" dt="2024-11-12T12:14:56.478" v="47" actId="22"/>
          <ac:picMkLst>
            <pc:docMk/>
            <pc:sldMk cId="2103443556" sldId="281"/>
            <ac:picMk id="6" creationId="{743ACCB6-AB89-4748-CF37-EF44FB88C9A0}"/>
          </ac:picMkLst>
        </pc:picChg>
      </pc:sldChg>
      <pc:sldChg chg="addSp delSp modSp mod">
        <pc:chgData name="Neemias Informatica Lima" userId="b77af7bd85500281" providerId="LiveId" clId="{D922A62C-335D-44ED-8725-79EA2F9428AE}" dt="2024-11-12T12:21:25.830" v="140" actId="313"/>
        <pc:sldMkLst>
          <pc:docMk/>
          <pc:sldMk cId="3683219421" sldId="282"/>
        </pc:sldMkLst>
        <pc:spChg chg="del">
          <ac:chgData name="Neemias Informatica Lima" userId="b77af7bd85500281" providerId="LiveId" clId="{D922A62C-335D-44ED-8725-79EA2F9428AE}" dt="2024-11-12T12:15:43.870" v="56" actId="478"/>
          <ac:spMkLst>
            <pc:docMk/>
            <pc:sldMk cId="3683219421" sldId="282"/>
            <ac:spMk id="2" creationId="{1C65356C-CF0D-BC69-F07E-0257A4976B59}"/>
          </ac:spMkLst>
        </pc:spChg>
        <pc:spChg chg="del">
          <ac:chgData name="Neemias Informatica Lima" userId="b77af7bd85500281" providerId="LiveId" clId="{D922A62C-335D-44ED-8725-79EA2F9428AE}" dt="2024-11-12T12:15:43.870" v="56" actId="478"/>
          <ac:spMkLst>
            <pc:docMk/>
            <pc:sldMk cId="3683219421" sldId="282"/>
            <ac:spMk id="5" creationId="{613E3B36-06B7-793D-7628-330CC8778F11}"/>
          </ac:spMkLst>
        </pc:spChg>
        <pc:spChg chg="add mod">
          <ac:chgData name="Neemias Informatica Lima" userId="b77af7bd85500281" providerId="LiveId" clId="{D922A62C-335D-44ED-8725-79EA2F9428AE}" dt="2024-11-12T12:15:44.195" v="57"/>
          <ac:spMkLst>
            <pc:docMk/>
            <pc:sldMk cId="3683219421" sldId="282"/>
            <ac:spMk id="7" creationId="{B0DA7C46-697F-8810-4A1E-901FFCD7508C}"/>
          </ac:spMkLst>
        </pc:spChg>
        <pc:spChg chg="add mod">
          <ac:chgData name="Neemias Informatica Lima" userId="b77af7bd85500281" providerId="LiveId" clId="{D922A62C-335D-44ED-8725-79EA2F9428AE}" dt="2024-11-12T12:15:44.195" v="57"/>
          <ac:spMkLst>
            <pc:docMk/>
            <pc:sldMk cId="3683219421" sldId="282"/>
            <ac:spMk id="8" creationId="{D7753905-C78E-06EC-120A-9E836AD208E1}"/>
          </ac:spMkLst>
        </pc:spChg>
        <pc:spChg chg="mod">
          <ac:chgData name="Neemias Informatica Lima" userId="b77af7bd85500281" providerId="LiveId" clId="{D922A62C-335D-44ED-8725-79EA2F9428AE}" dt="2024-11-12T12:21:25.830" v="140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9:24.635" v="11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922A62C-335D-44ED-8725-79EA2F9428AE}" dt="2024-11-12T12:15:43.870" v="56" actId="478"/>
          <ac:picMkLst>
            <pc:docMk/>
            <pc:sldMk cId="3683219421" sldId="282"/>
            <ac:picMk id="6" creationId="{6C656762-809E-D6BF-D1BA-DA2979FBC831}"/>
          </ac:picMkLst>
        </pc:picChg>
        <pc:picChg chg="add mod">
          <ac:chgData name="Neemias Informatica Lima" userId="b77af7bd85500281" providerId="LiveId" clId="{D922A62C-335D-44ED-8725-79EA2F9428AE}" dt="2024-11-12T12:15:44.195" v="57"/>
          <ac:picMkLst>
            <pc:docMk/>
            <pc:sldMk cId="3683219421" sldId="282"/>
            <ac:picMk id="9" creationId="{91DD256A-EB2D-2315-C9CE-1D332B9F16B8}"/>
          </ac:picMkLst>
        </pc:picChg>
      </pc:sldChg>
      <pc:sldChg chg="addSp delSp modSp mod">
        <pc:chgData name="Neemias Informatica Lima" userId="b77af7bd85500281" providerId="LiveId" clId="{D922A62C-335D-44ED-8725-79EA2F9428AE}" dt="2024-11-12T12:23:04.329" v="178" actId="20577"/>
        <pc:sldMkLst>
          <pc:docMk/>
          <pc:sldMk cId="3902406419" sldId="283"/>
        </pc:sldMkLst>
        <pc:spChg chg="del">
          <ac:chgData name="Neemias Informatica Lima" userId="b77af7bd85500281" providerId="LiveId" clId="{D922A62C-335D-44ED-8725-79EA2F9428AE}" dt="2024-11-12T12:15:53.041" v="58" actId="478"/>
          <ac:spMkLst>
            <pc:docMk/>
            <pc:sldMk cId="3902406419" sldId="283"/>
            <ac:spMk id="2" creationId="{22F5DD9E-CB6D-4D07-F1A8-846DC30D7780}"/>
          </ac:spMkLst>
        </pc:spChg>
        <pc:spChg chg="del">
          <ac:chgData name="Neemias Informatica Lima" userId="b77af7bd85500281" providerId="LiveId" clId="{D922A62C-335D-44ED-8725-79EA2F9428AE}" dt="2024-11-12T12:15:53.041" v="58" actId="478"/>
          <ac:spMkLst>
            <pc:docMk/>
            <pc:sldMk cId="3902406419" sldId="283"/>
            <ac:spMk id="4" creationId="{C1D5148D-E20D-1D52-EE69-450BD3B329D4}"/>
          </ac:spMkLst>
        </pc:spChg>
        <pc:spChg chg="add mod">
          <ac:chgData name="Neemias Informatica Lima" userId="b77af7bd85500281" providerId="LiveId" clId="{D922A62C-335D-44ED-8725-79EA2F9428AE}" dt="2024-11-12T12:15:53.336" v="59"/>
          <ac:spMkLst>
            <pc:docMk/>
            <pc:sldMk cId="3902406419" sldId="283"/>
            <ac:spMk id="6" creationId="{34FE9F4D-24EC-92FD-3F39-E4E299DD1F18}"/>
          </ac:spMkLst>
        </pc:spChg>
        <pc:spChg chg="add mod">
          <ac:chgData name="Neemias Informatica Lima" userId="b77af7bd85500281" providerId="LiveId" clId="{D922A62C-335D-44ED-8725-79EA2F9428AE}" dt="2024-11-12T12:15:53.336" v="59"/>
          <ac:spMkLst>
            <pc:docMk/>
            <pc:sldMk cId="3902406419" sldId="283"/>
            <ac:spMk id="7" creationId="{C65AEE8A-3880-F9BC-297A-64AE06B6C36F}"/>
          </ac:spMkLst>
        </pc:spChg>
        <pc:spChg chg="mod">
          <ac:chgData name="Neemias Informatica Lima" userId="b77af7bd85500281" providerId="LiveId" clId="{D922A62C-335D-44ED-8725-79EA2F9428AE}" dt="2024-11-12T12:22:00.582" v="1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23:04.329" v="17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922A62C-335D-44ED-8725-79EA2F9428AE}" dt="2024-11-12T12:15:53.041" v="58" actId="478"/>
          <ac:picMkLst>
            <pc:docMk/>
            <pc:sldMk cId="3902406419" sldId="283"/>
            <ac:picMk id="5" creationId="{A1EDBF68-17E2-7F84-EEEF-96DDAACE2E2B}"/>
          </ac:picMkLst>
        </pc:picChg>
        <pc:picChg chg="add mod">
          <ac:chgData name="Neemias Informatica Lima" userId="b77af7bd85500281" providerId="LiveId" clId="{D922A62C-335D-44ED-8725-79EA2F9428AE}" dt="2024-11-12T12:15:53.336" v="59"/>
          <ac:picMkLst>
            <pc:docMk/>
            <pc:sldMk cId="3902406419" sldId="283"/>
            <ac:picMk id="8" creationId="{7BB12BAE-B398-E0BE-2F5A-CA396BA8CCAC}"/>
          </ac:picMkLst>
        </pc:picChg>
      </pc:sldChg>
      <pc:sldChg chg="addSp delSp modSp mod">
        <pc:chgData name="Neemias Informatica Lima" userId="b77af7bd85500281" providerId="LiveId" clId="{D922A62C-335D-44ED-8725-79EA2F9428AE}" dt="2024-11-12T12:25:21.593" v="206" actId="20577"/>
        <pc:sldMkLst>
          <pc:docMk/>
          <pc:sldMk cId="2424059023" sldId="284"/>
        </pc:sldMkLst>
        <pc:spChg chg="del">
          <ac:chgData name="Neemias Informatica Lima" userId="b77af7bd85500281" providerId="LiveId" clId="{D922A62C-335D-44ED-8725-79EA2F9428AE}" dt="2024-11-12T12:16:04.519" v="62" actId="478"/>
          <ac:spMkLst>
            <pc:docMk/>
            <pc:sldMk cId="2424059023" sldId="284"/>
            <ac:spMk id="2" creationId="{2642B619-7CCD-79FB-4BD6-B1ED49CC05A9}"/>
          </ac:spMkLst>
        </pc:spChg>
        <pc:spChg chg="del">
          <ac:chgData name="Neemias Informatica Lima" userId="b77af7bd85500281" providerId="LiveId" clId="{D922A62C-335D-44ED-8725-79EA2F9428AE}" dt="2024-11-12T12:16:04.519" v="62" actId="478"/>
          <ac:spMkLst>
            <pc:docMk/>
            <pc:sldMk cId="2424059023" sldId="284"/>
            <ac:spMk id="4" creationId="{9673643B-BCE4-B4E9-F3C0-F10B225B4B23}"/>
          </ac:spMkLst>
        </pc:spChg>
        <pc:spChg chg="add mod">
          <ac:chgData name="Neemias Informatica Lima" userId="b77af7bd85500281" providerId="LiveId" clId="{D922A62C-335D-44ED-8725-79EA2F9428AE}" dt="2024-11-12T12:16:04.825" v="63"/>
          <ac:spMkLst>
            <pc:docMk/>
            <pc:sldMk cId="2424059023" sldId="284"/>
            <ac:spMk id="6" creationId="{ADE200A6-826C-EA6E-32B8-49C942B90577}"/>
          </ac:spMkLst>
        </pc:spChg>
        <pc:spChg chg="add mod">
          <ac:chgData name="Neemias Informatica Lima" userId="b77af7bd85500281" providerId="LiveId" clId="{D922A62C-335D-44ED-8725-79EA2F9428AE}" dt="2024-11-12T12:16:04.825" v="63"/>
          <ac:spMkLst>
            <pc:docMk/>
            <pc:sldMk cId="2424059023" sldId="284"/>
            <ac:spMk id="7" creationId="{9D310135-ACCD-6DF7-011A-F2B5EC1F2BC4}"/>
          </ac:spMkLst>
        </pc:spChg>
        <pc:spChg chg="mod">
          <ac:chgData name="Neemias Informatica Lima" userId="b77af7bd85500281" providerId="LiveId" clId="{D922A62C-335D-44ED-8725-79EA2F9428AE}" dt="2024-11-12T12:23:57.695" v="18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25:21.593" v="206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922A62C-335D-44ED-8725-79EA2F9428AE}" dt="2024-11-12T12:16:04.519" v="62" actId="478"/>
          <ac:picMkLst>
            <pc:docMk/>
            <pc:sldMk cId="2424059023" sldId="284"/>
            <ac:picMk id="5" creationId="{626A48FD-FA25-6400-00D8-F2DDD9B8A115}"/>
          </ac:picMkLst>
        </pc:picChg>
        <pc:picChg chg="add mod">
          <ac:chgData name="Neemias Informatica Lima" userId="b77af7bd85500281" providerId="LiveId" clId="{D922A62C-335D-44ED-8725-79EA2F9428AE}" dt="2024-11-12T12:16:04.825" v="63"/>
          <ac:picMkLst>
            <pc:docMk/>
            <pc:sldMk cId="2424059023" sldId="284"/>
            <ac:picMk id="8" creationId="{DE7E72C1-61F6-4E9D-8B9E-8FF377AC6C89}"/>
          </ac:picMkLst>
        </pc:picChg>
      </pc:sldChg>
      <pc:sldChg chg="addSp delSp modSp mod">
        <pc:chgData name="Neemias Informatica Lima" userId="b77af7bd85500281" providerId="LiveId" clId="{D922A62C-335D-44ED-8725-79EA2F9428AE}" dt="2024-11-12T13:04:56.857" v="241" actId="20577"/>
        <pc:sldMkLst>
          <pc:docMk/>
          <pc:sldMk cId="2241968852" sldId="285"/>
        </pc:sldMkLst>
        <pc:spChg chg="del">
          <ac:chgData name="Neemias Informatica Lima" userId="b77af7bd85500281" providerId="LiveId" clId="{D922A62C-335D-44ED-8725-79EA2F9428AE}" dt="2024-11-12T12:16:18.141" v="66" actId="478"/>
          <ac:spMkLst>
            <pc:docMk/>
            <pc:sldMk cId="2241968852" sldId="285"/>
            <ac:spMk id="2" creationId="{B38D1492-8153-5BB9-144C-604C5430DB41}"/>
          </ac:spMkLst>
        </pc:spChg>
        <pc:spChg chg="del">
          <ac:chgData name="Neemias Informatica Lima" userId="b77af7bd85500281" providerId="LiveId" clId="{D922A62C-335D-44ED-8725-79EA2F9428AE}" dt="2024-11-12T12:16:18.141" v="66" actId="478"/>
          <ac:spMkLst>
            <pc:docMk/>
            <pc:sldMk cId="2241968852" sldId="285"/>
            <ac:spMk id="4" creationId="{6381B7A2-A3A3-AE5B-376B-7547E794374F}"/>
          </ac:spMkLst>
        </pc:spChg>
        <pc:spChg chg="add mod">
          <ac:chgData name="Neemias Informatica Lima" userId="b77af7bd85500281" providerId="LiveId" clId="{D922A62C-335D-44ED-8725-79EA2F9428AE}" dt="2024-11-12T12:16:18.489" v="67"/>
          <ac:spMkLst>
            <pc:docMk/>
            <pc:sldMk cId="2241968852" sldId="285"/>
            <ac:spMk id="6" creationId="{03023BB7-0B6C-3D5E-2260-BE90C25FBB79}"/>
          </ac:spMkLst>
        </pc:spChg>
        <pc:spChg chg="add mod">
          <ac:chgData name="Neemias Informatica Lima" userId="b77af7bd85500281" providerId="LiveId" clId="{D922A62C-335D-44ED-8725-79EA2F9428AE}" dt="2024-11-12T12:16:18.489" v="67"/>
          <ac:spMkLst>
            <pc:docMk/>
            <pc:sldMk cId="2241968852" sldId="285"/>
            <ac:spMk id="7" creationId="{64FE1F5D-E074-E807-76C5-90436FCC3E7E}"/>
          </ac:spMkLst>
        </pc:spChg>
        <pc:spChg chg="mod">
          <ac:chgData name="Neemias Informatica Lima" userId="b77af7bd85500281" providerId="LiveId" clId="{D922A62C-335D-44ED-8725-79EA2F9428AE}" dt="2024-11-12T12:46:21.453" v="21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3:04:56.857" v="241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922A62C-335D-44ED-8725-79EA2F9428AE}" dt="2024-11-12T12:16:18.141" v="66" actId="478"/>
          <ac:picMkLst>
            <pc:docMk/>
            <pc:sldMk cId="2241968852" sldId="285"/>
            <ac:picMk id="5" creationId="{C390F10E-9C01-C78C-5119-EE1A1AE8D716}"/>
          </ac:picMkLst>
        </pc:picChg>
        <pc:picChg chg="add mod">
          <ac:chgData name="Neemias Informatica Lima" userId="b77af7bd85500281" providerId="LiveId" clId="{D922A62C-335D-44ED-8725-79EA2F9428AE}" dt="2024-11-12T12:16:18.489" v="67"/>
          <ac:picMkLst>
            <pc:docMk/>
            <pc:sldMk cId="2241968852" sldId="285"/>
            <ac:picMk id="8" creationId="{ADE295E3-4177-3220-73D6-12B9CEB42604}"/>
          </ac:picMkLst>
        </pc:picChg>
      </pc:sldChg>
      <pc:sldChg chg="addSp delSp modSp mod">
        <pc:chgData name="Neemias Informatica Lima" userId="b77af7bd85500281" providerId="LiveId" clId="{D922A62C-335D-44ED-8725-79EA2F9428AE}" dt="2024-11-12T13:06:36.488" v="270" actId="207"/>
        <pc:sldMkLst>
          <pc:docMk/>
          <pc:sldMk cId="1959249856" sldId="286"/>
        </pc:sldMkLst>
        <pc:spChg chg="del">
          <ac:chgData name="Neemias Informatica Lima" userId="b77af7bd85500281" providerId="LiveId" clId="{D922A62C-335D-44ED-8725-79EA2F9428AE}" dt="2024-11-12T12:16:42.642" v="70" actId="478"/>
          <ac:spMkLst>
            <pc:docMk/>
            <pc:sldMk cId="1959249856" sldId="286"/>
            <ac:spMk id="2" creationId="{E8F1CC3E-5C3B-4ED1-10A4-1C651C202DD1}"/>
          </ac:spMkLst>
        </pc:spChg>
        <pc:spChg chg="del">
          <ac:chgData name="Neemias Informatica Lima" userId="b77af7bd85500281" providerId="LiveId" clId="{D922A62C-335D-44ED-8725-79EA2F9428AE}" dt="2024-11-12T12:16:42.642" v="70" actId="478"/>
          <ac:spMkLst>
            <pc:docMk/>
            <pc:sldMk cId="1959249856" sldId="286"/>
            <ac:spMk id="4" creationId="{E5941E4B-D141-A71E-72D6-17C902C780BB}"/>
          </ac:spMkLst>
        </pc:spChg>
        <pc:spChg chg="add mod">
          <ac:chgData name="Neemias Informatica Lima" userId="b77af7bd85500281" providerId="LiveId" clId="{D922A62C-335D-44ED-8725-79EA2F9428AE}" dt="2024-11-12T12:16:43.055" v="71"/>
          <ac:spMkLst>
            <pc:docMk/>
            <pc:sldMk cId="1959249856" sldId="286"/>
            <ac:spMk id="6" creationId="{4F41DF0E-8E3D-A8F7-408E-31A225F34212}"/>
          </ac:spMkLst>
        </pc:spChg>
        <pc:spChg chg="add mod">
          <ac:chgData name="Neemias Informatica Lima" userId="b77af7bd85500281" providerId="LiveId" clId="{D922A62C-335D-44ED-8725-79EA2F9428AE}" dt="2024-11-12T12:16:43.055" v="71"/>
          <ac:spMkLst>
            <pc:docMk/>
            <pc:sldMk cId="1959249856" sldId="286"/>
            <ac:spMk id="7" creationId="{472F671C-FA5B-00E5-4136-314227F9B2A9}"/>
          </ac:spMkLst>
        </pc:spChg>
        <pc:spChg chg="mod">
          <ac:chgData name="Neemias Informatica Lima" userId="b77af7bd85500281" providerId="LiveId" clId="{D922A62C-335D-44ED-8725-79EA2F9428AE}" dt="2024-11-12T13:05:25.589" v="24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3:06:36.488" v="270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922A62C-335D-44ED-8725-79EA2F9428AE}" dt="2024-11-12T12:16:42.642" v="70" actId="478"/>
          <ac:picMkLst>
            <pc:docMk/>
            <pc:sldMk cId="1959249856" sldId="286"/>
            <ac:picMk id="5" creationId="{95055CE6-3221-00FB-6FA3-824A725EEB3C}"/>
          </ac:picMkLst>
        </pc:picChg>
        <pc:picChg chg="add mod">
          <ac:chgData name="Neemias Informatica Lima" userId="b77af7bd85500281" providerId="LiveId" clId="{D922A62C-335D-44ED-8725-79EA2F9428AE}" dt="2024-11-12T12:16:43.055" v="71"/>
          <ac:picMkLst>
            <pc:docMk/>
            <pc:sldMk cId="1959249856" sldId="286"/>
            <ac:picMk id="8" creationId="{EE1AEFCD-BA54-2434-06F1-548E98A0EF52}"/>
          </ac:picMkLst>
        </pc:picChg>
      </pc:sldChg>
      <pc:sldChg chg="addSp delSp modSp mod">
        <pc:chgData name="Neemias Informatica Lima" userId="b77af7bd85500281" providerId="LiveId" clId="{D922A62C-335D-44ED-8725-79EA2F9428AE}" dt="2024-11-12T13:10:26.790" v="297" actId="313"/>
        <pc:sldMkLst>
          <pc:docMk/>
          <pc:sldMk cId="2857006406" sldId="287"/>
        </pc:sldMkLst>
        <pc:spChg chg="add mod">
          <ac:chgData name="Neemias Informatica Lima" userId="b77af7bd85500281" providerId="LiveId" clId="{D922A62C-335D-44ED-8725-79EA2F9428AE}" dt="2024-11-12T12:17:20.169" v="79"/>
          <ac:spMkLst>
            <pc:docMk/>
            <pc:sldMk cId="2857006406" sldId="287"/>
            <ac:spMk id="2" creationId="{E976FFF7-4977-68FF-A4D6-6F0346FB38CA}"/>
          </ac:spMkLst>
        </pc:spChg>
        <pc:spChg chg="add mod">
          <ac:chgData name="Neemias Informatica Lima" userId="b77af7bd85500281" providerId="LiveId" clId="{D922A62C-335D-44ED-8725-79EA2F9428AE}" dt="2024-11-12T12:17:20.169" v="79"/>
          <ac:spMkLst>
            <pc:docMk/>
            <pc:sldMk cId="2857006406" sldId="287"/>
            <ac:spMk id="4" creationId="{B309F9C0-2DDE-FC90-1B74-3BC62440FA2C}"/>
          </ac:spMkLst>
        </pc:spChg>
        <pc:spChg chg="del">
          <ac:chgData name="Neemias Informatica Lima" userId="b77af7bd85500281" providerId="LiveId" clId="{D922A62C-335D-44ED-8725-79EA2F9428AE}" dt="2024-11-12T12:17:19.814" v="78" actId="478"/>
          <ac:spMkLst>
            <pc:docMk/>
            <pc:sldMk cId="2857006406" sldId="287"/>
            <ac:spMk id="6" creationId="{DFC260C9-C892-DF15-64D8-7C45713878E7}"/>
          </ac:spMkLst>
        </pc:spChg>
        <pc:spChg chg="del">
          <ac:chgData name="Neemias Informatica Lima" userId="b77af7bd85500281" providerId="LiveId" clId="{D922A62C-335D-44ED-8725-79EA2F9428AE}" dt="2024-11-12T12:17:19.814" v="78" actId="478"/>
          <ac:spMkLst>
            <pc:docMk/>
            <pc:sldMk cId="2857006406" sldId="287"/>
            <ac:spMk id="7" creationId="{EFBDDACC-3C50-72D2-2679-62591CF222A1}"/>
          </ac:spMkLst>
        </pc:spChg>
        <pc:spChg chg="mod">
          <ac:chgData name="Neemias Informatica Lima" userId="b77af7bd85500281" providerId="LiveId" clId="{D922A62C-335D-44ED-8725-79EA2F9428AE}" dt="2024-11-12T13:10:26.790" v="297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922A62C-335D-44ED-8725-79EA2F9428AE}" dt="2024-11-12T12:17:20.169" v="79"/>
          <ac:picMkLst>
            <pc:docMk/>
            <pc:sldMk cId="2857006406" sldId="287"/>
            <ac:picMk id="5" creationId="{B431316E-C472-0417-E4FE-9BA4571793B3}"/>
          </ac:picMkLst>
        </pc:picChg>
        <pc:picChg chg="del">
          <ac:chgData name="Neemias Informatica Lima" userId="b77af7bd85500281" providerId="LiveId" clId="{D922A62C-335D-44ED-8725-79EA2F9428AE}" dt="2024-11-12T12:17:19.814" v="78" actId="478"/>
          <ac:picMkLst>
            <pc:docMk/>
            <pc:sldMk cId="2857006406" sldId="287"/>
            <ac:picMk id="8" creationId="{087BDEA0-EAEB-ED5D-5379-90DF7FFB7462}"/>
          </ac:picMkLst>
        </pc:picChg>
      </pc:sldChg>
      <pc:sldChg chg="addSp delSp modSp mod">
        <pc:chgData name="Neemias Informatica Lima" userId="b77af7bd85500281" providerId="LiveId" clId="{D922A62C-335D-44ED-8725-79EA2F9428AE}" dt="2024-11-12T12:20:48.162" v="136" actId="20577"/>
        <pc:sldMkLst>
          <pc:docMk/>
          <pc:sldMk cId="2630436816" sldId="288"/>
        </pc:sldMkLst>
        <pc:spChg chg="del">
          <ac:chgData name="Neemias Informatica Lima" userId="b77af7bd85500281" providerId="LiveId" clId="{D922A62C-335D-44ED-8725-79EA2F9428AE}" dt="2024-11-12T12:15:15.736" v="54" actId="478"/>
          <ac:spMkLst>
            <pc:docMk/>
            <pc:sldMk cId="2630436816" sldId="288"/>
            <ac:spMk id="2" creationId="{A07C018B-E4D9-7268-D91F-678DFA5CCBAA}"/>
          </ac:spMkLst>
        </pc:spChg>
        <pc:spChg chg="del">
          <ac:chgData name="Neemias Informatica Lima" userId="b77af7bd85500281" providerId="LiveId" clId="{D922A62C-335D-44ED-8725-79EA2F9428AE}" dt="2024-11-12T12:15:15.736" v="54" actId="478"/>
          <ac:spMkLst>
            <pc:docMk/>
            <pc:sldMk cId="2630436816" sldId="288"/>
            <ac:spMk id="4" creationId="{1108FADF-212F-0247-AE9F-A645FABEC374}"/>
          </ac:spMkLst>
        </pc:spChg>
        <pc:spChg chg="add mod">
          <ac:chgData name="Neemias Informatica Lima" userId="b77af7bd85500281" providerId="LiveId" clId="{D922A62C-335D-44ED-8725-79EA2F9428AE}" dt="2024-11-12T12:15:16.072" v="55"/>
          <ac:spMkLst>
            <pc:docMk/>
            <pc:sldMk cId="2630436816" sldId="288"/>
            <ac:spMk id="6" creationId="{8C89EE82-20EA-0424-8589-C55AC3B74F25}"/>
          </ac:spMkLst>
        </pc:spChg>
        <pc:spChg chg="add mod">
          <ac:chgData name="Neemias Informatica Lima" userId="b77af7bd85500281" providerId="LiveId" clId="{D922A62C-335D-44ED-8725-79EA2F9428AE}" dt="2024-11-12T12:15:16.072" v="55"/>
          <ac:spMkLst>
            <pc:docMk/>
            <pc:sldMk cId="2630436816" sldId="288"/>
            <ac:spMk id="7" creationId="{040F1126-8456-C8A6-CEB5-CAA1E9823588}"/>
          </ac:spMkLst>
        </pc:spChg>
        <pc:spChg chg="mod">
          <ac:chgData name="Neemias Informatica Lima" userId="b77af7bd85500281" providerId="LiveId" clId="{D922A62C-335D-44ED-8725-79EA2F9428AE}" dt="2024-11-12T12:20:48.162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922A62C-335D-44ED-8725-79EA2F9428AE}" dt="2024-11-12T12:19:18.735" v="10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922A62C-335D-44ED-8725-79EA2F9428AE}" dt="2024-11-12T12:15:15.736" v="54" actId="478"/>
          <ac:picMkLst>
            <pc:docMk/>
            <pc:sldMk cId="2630436816" sldId="288"/>
            <ac:picMk id="5" creationId="{B2259E7F-160B-9DE0-3A15-9B9051FB847B}"/>
          </ac:picMkLst>
        </pc:picChg>
        <pc:picChg chg="add mod">
          <ac:chgData name="Neemias Informatica Lima" userId="b77af7bd85500281" providerId="LiveId" clId="{D922A62C-335D-44ED-8725-79EA2F9428AE}" dt="2024-11-12T12:15:16.072" v="55"/>
          <ac:picMkLst>
            <pc:docMk/>
            <pc:sldMk cId="2630436816" sldId="288"/>
            <ac:picMk id="8" creationId="{2A05DA0A-6BAF-C164-5555-79FCB14A1727}"/>
          </ac:picMkLst>
        </pc:picChg>
      </pc:sldChg>
      <pc:sldChg chg="addSp delSp modSp mod">
        <pc:chgData name="Neemias Informatica Lima" userId="b77af7bd85500281" providerId="LiveId" clId="{D922A62C-335D-44ED-8725-79EA2F9428AE}" dt="2024-11-12T12:23:18.169" v="183"/>
        <pc:sldMkLst>
          <pc:docMk/>
          <pc:sldMk cId="3032827026" sldId="289"/>
        </pc:sldMkLst>
        <pc:spChg chg="del">
          <ac:chgData name="Neemias Informatica Lima" userId="b77af7bd85500281" providerId="LiveId" clId="{D922A62C-335D-44ED-8725-79EA2F9428AE}" dt="2024-11-12T12:15:58.468" v="60" actId="478"/>
          <ac:spMkLst>
            <pc:docMk/>
            <pc:sldMk cId="3032827026" sldId="289"/>
            <ac:spMk id="2" creationId="{2088DF75-07B9-C7D4-0309-B6DE4A22B068}"/>
          </ac:spMkLst>
        </pc:spChg>
        <pc:spChg chg="del">
          <ac:chgData name="Neemias Informatica Lima" userId="b77af7bd85500281" providerId="LiveId" clId="{D922A62C-335D-44ED-8725-79EA2F9428AE}" dt="2024-11-12T12:15:58.468" v="60" actId="478"/>
          <ac:spMkLst>
            <pc:docMk/>
            <pc:sldMk cId="3032827026" sldId="289"/>
            <ac:spMk id="4" creationId="{34FD67C9-4509-8099-FAE4-82B23224E138}"/>
          </ac:spMkLst>
        </pc:spChg>
        <pc:spChg chg="add mod">
          <ac:chgData name="Neemias Informatica Lima" userId="b77af7bd85500281" providerId="LiveId" clId="{D922A62C-335D-44ED-8725-79EA2F9428AE}" dt="2024-11-12T12:15:58.756" v="61"/>
          <ac:spMkLst>
            <pc:docMk/>
            <pc:sldMk cId="3032827026" sldId="289"/>
            <ac:spMk id="6" creationId="{BE93BACF-903A-E2BA-ADF3-A8BA9DA08A0E}"/>
          </ac:spMkLst>
        </pc:spChg>
        <pc:spChg chg="add mod">
          <ac:chgData name="Neemias Informatica Lima" userId="b77af7bd85500281" providerId="LiveId" clId="{D922A62C-335D-44ED-8725-79EA2F9428AE}" dt="2024-11-12T12:15:58.756" v="61"/>
          <ac:spMkLst>
            <pc:docMk/>
            <pc:sldMk cId="3032827026" sldId="289"/>
            <ac:spMk id="7" creationId="{82E140FA-C6DB-1730-FDE6-ACE090EC4DBB}"/>
          </ac:spMkLst>
        </pc:spChg>
        <pc:spChg chg="mod">
          <ac:chgData name="Neemias Informatica Lima" userId="b77af7bd85500281" providerId="LiveId" clId="{D922A62C-335D-44ED-8725-79EA2F9428AE}" dt="2024-11-12T12:23:18.169" v="18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922A62C-335D-44ED-8725-79EA2F9428AE}" dt="2024-11-12T12:22:04.942" v="15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922A62C-335D-44ED-8725-79EA2F9428AE}" dt="2024-11-12T12:15:58.468" v="60" actId="478"/>
          <ac:picMkLst>
            <pc:docMk/>
            <pc:sldMk cId="3032827026" sldId="289"/>
            <ac:picMk id="5" creationId="{FF548DF5-AB8F-C38C-AC55-A7E2ECE55783}"/>
          </ac:picMkLst>
        </pc:picChg>
        <pc:picChg chg="add mod">
          <ac:chgData name="Neemias Informatica Lima" userId="b77af7bd85500281" providerId="LiveId" clId="{D922A62C-335D-44ED-8725-79EA2F9428AE}" dt="2024-11-12T12:15:58.756" v="61"/>
          <ac:picMkLst>
            <pc:docMk/>
            <pc:sldMk cId="3032827026" sldId="289"/>
            <ac:picMk id="8" creationId="{448AA5C0-DC5F-28CA-72FE-671BF896B3A6}"/>
          </ac:picMkLst>
        </pc:picChg>
      </pc:sldChg>
      <pc:sldChg chg="addSp delSp modSp mod">
        <pc:chgData name="Neemias Informatica Lima" userId="b77af7bd85500281" providerId="LiveId" clId="{D922A62C-335D-44ED-8725-79EA2F9428AE}" dt="2024-11-12T13:10:39.466" v="298" actId="313"/>
        <pc:sldMkLst>
          <pc:docMk/>
          <pc:sldMk cId="3772032319" sldId="290"/>
        </pc:sldMkLst>
        <pc:spChg chg="del">
          <ac:chgData name="Neemias Informatica Lima" userId="b77af7bd85500281" providerId="LiveId" clId="{D922A62C-335D-44ED-8725-79EA2F9428AE}" dt="2024-11-12T12:16:10.622" v="64" actId="478"/>
          <ac:spMkLst>
            <pc:docMk/>
            <pc:sldMk cId="3772032319" sldId="290"/>
            <ac:spMk id="2" creationId="{8FE39D1C-AB47-FDC4-C2F5-A621512053FC}"/>
          </ac:spMkLst>
        </pc:spChg>
        <pc:spChg chg="del">
          <ac:chgData name="Neemias Informatica Lima" userId="b77af7bd85500281" providerId="LiveId" clId="{D922A62C-335D-44ED-8725-79EA2F9428AE}" dt="2024-11-12T12:16:10.622" v="64" actId="478"/>
          <ac:spMkLst>
            <pc:docMk/>
            <pc:sldMk cId="3772032319" sldId="290"/>
            <ac:spMk id="4" creationId="{150B1E03-7CCA-6D0A-C67D-AC2527B2119A}"/>
          </ac:spMkLst>
        </pc:spChg>
        <pc:spChg chg="add mod">
          <ac:chgData name="Neemias Informatica Lima" userId="b77af7bd85500281" providerId="LiveId" clId="{D922A62C-335D-44ED-8725-79EA2F9428AE}" dt="2024-11-12T12:16:10.916" v="65"/>
          <ac:spMkLst>
            <pc:docMk/>
            <pc:sldMk cId="3772032319" sldId="290"/>
            <ac:spMk id="6" creationId="{048DC820-531E-FBA7-6242-DC21A7E2BF12}"/>
          </ac:spMkLst>
        </pc:spChg>
        <pc:spChg chg="add mod">
          <ac:chgData name="Neemias Informatica Lima" userId="b77af7bd85500281" providerId="LiveId" clId="{D922A62C-335D-44ED-8725-79EA2F9428AE}" dt="2024-11-12T12:16:10.916" v="65"/>
          <ac:spMkLst>
            <pc:docMk/>
            <pc:sldMk cId="3772032319" sldId="290"/>
            <ac:spMk id="7" creationId="{39B61513-94B3-B73A-143F-BC44B87F487B}"/>
          </ac:spMkLst>
        </pc:spChg>
        <pc:spChg chg="mod">
          <ac:chgData name="Neemias Informatica Lima" userId="b77af7bd85500281" providerId="LiveId" clId="{D922A62C-335D-44ED-8725-79EA2F9428AE}" dt="2024-11-12T13:10:39.466" v="298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922A62C-335D-44ED-8725-79EA2F9428AE}" dt="2024-11-12T12:24:15.558" v="19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922A62C-335D-44ED-8725-79EA2F9428AE}" dt="2024-11-12T12:16:10.622" v="64" actId="478"/>
          <ac:picMkLst>
            <pc:docMk/>
            <pc:sldMk cId="3772032319" sldId="290"/>
            <ac:picMk id="5" creationId="{5707C13A-57E1-753E-1A65-85372DA48CEC}"/>
          </ac:picMkLst>
        </pc:picChg>
        <pc:picChg chg="add mod">
          <ac:chgData name="Neemias Informatica Lima" userId="b77af7bd85500281" providerId="LiveId" clId="{D922A62C-335D-44ED-8725-79EA2F9428AE}" dt="2024-11-12T12:16:10.916" v="65"/>
          <ac:picMkLst>
            <pc:docMk/>
            <pc:sldMk cId="3772032319" sldId="290"/>
            <ac:picMk id="8" creationId="{E9580FFA-1A9F-B249-B921-0A71500595FF}"/>
          </ac:picMkLst>
        </pc:picChg>
      </pc:sldChg>
      <pc:sldChg chg="addSp delSp modSp mod">
        <pc:chgData name="Neemias Informatica Lima" userId="b77af7bd85500281" providerId="LiveId" clId="{D922A62C-335D-44ED-8725-79EA2F9428AE}" dt="2024-11-12T13:04:36.373" v="240"/>
        <pc:sldMkLst>
          <pc:docMk/>
          <pc:sldMk cId="1768216317" sldId="291"/>
        </pc:sldMkLst>
        <pc:spChg chg="del">
          <ac:chgData name="Neemias Informatica Lima" userId="b77af7bd85500281" providerId="LiveId" clId="{D922A62C-335D-44ED-8725-79EA2F9428AE}" dt="2024-11-12T12:16:25.713" v="68" actId="478"/>
          <ac:spMkLst>
            <pc:docMk/>
            <pc:sldMk cId="1768216317" sldId="291"/>
            <ac:spMk id="2" creationId="{17FD9508-A98B-2B53-B058-B4F04EFBF7F8}"/>
          </ac:spMkLst>
        </pc:spChg>
        <pc:spChg chg="del">
          <ac:chgData name="Neemias Informatica Lima" userId="b77af7bd85500281" providerId="LiveId" clId="{D922A62C-335D-44ED-8725-79EA2F9428AE}" dt="2024-11-12T12:16:25.713" v="68" actId="478"/>
          <ac:spMkLst>
            <pc:docMk/>
            <pc:sldMk cId="1768216317" sldId="291"/>
            <ac:spMk id="4" creationId="{22BA9DB8-948E-3F24-0802-CD37FB8BC236}"/>
          </ac:spMkLst>
        </pc:spChg>
        <pc:spChg chg="add mod">
          <ac:chgData name="Neemias Informatica Lima" userId="b77af7bd85500281" providerId="LiveId" clId="{D922A62C-335D-44ED-8725-79EA2F9428AE}" dt="2024-11-12T12:16:26.166" v="69"/>
          <ac:spMkLst>
            <pc:docMk/>
            <pc:sldMk cId="1768216317" sldId="291"/>
            <ac:spMk id="5" creationId="{0AC71530-7154-8CBD-8CF2-AC82E97C9841}"/>
          </ac:spMkLst>
        </pc:spChg>
        <pc:spChg chg="add mod">
          <ac:chgData name="Neemias Informatica Lima" userId="b77af7bd85500281" providerId="LiveId" clId="{D922A62C-335D-44ED-8725-79EA2F9428AE}" dt="2024-11-12T12:16:26.166" v="69"/>
          <ac:spMkLst>
            <pc:docMk/>
            <pc:sldMk cId="1768216317" sldId="291"/>
            <ac:spMk id="6" creationId="{B8DAA615-1948-42DC-172F-7D065273DC7F}"/>
          </ac:spMkLst>
        </pc:spChg>
        <pc:spChg chg="mod">
          <ac:chgData name="Neemias Informatica Lima" userId="b77af7bd85500281" providerId="LiveId" clId="{D922A62C-335D-44ED-8725-79EA2F9428AE}" dt="2024-11-12T13:04:36.373" v="24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922A62C-335D-44ED-8725-79EA2F9428AE}" dt="2024-11-12T12:46:27.787" v="22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922A62C-335D-44ED-8725-79EA2F9428AE}" dt="2024-11-12T12:16:26.166" v="69"/>
          <ac:picMkLst>
            <pc:docMk/>
            <pc:sldMk cId="1768216317" sldId="291"/>
            <ac:picMk id="7" creationId="{9FC44135-D1D8-EEEA-6F8B-A09C160C31DA}"/>
          </ac:picMkLst>
        </pc:picChg>
        <pc:picChg chg="del">
          <ac:chgData name="Neemias Informatica Lima" userId="b77af7bd85500281" providerId="LiveId" clId="{D922A62C-335D-44ED-8725-79EA2F9428AE}" dt="2024-11-12T12:16:25.713" v="68" actId="478"/>
          <ac:picMkLst>
            <pc:docMk/>
            <pc:sldMk cId="1768216317" sldId="291"/>
            <ac:picMk id="8" creationId="{3E3AB12E-E265-7E42-195C-1E569A1A311D}"/>
          </ac:picMkLst>
        </pc:picChg>
      </pc:sldChg>
      <pc:sldChg chg="addSp delSp modSp mod">
        <pc:chgData name="Neemias Informatica Lima" userId="b77af7bd85500281" providerId="LiveId" clId="{D922A62C-335D-44ED-8725-79EA2F9428AE}" dt="2024-11-12T13:06:50.278" v="275"/>
        <pc:sldMkLst>
          <pc:docMk/>
          <pc:sldMk cId="3757265641" sldId="292"/>
        </pc:sldMkLst>
        <pc:spChg chg="del">
          <ac:chgData name="Neemias Informatica Lima" userId="b77af7bd85500281" providerId="LiveId" clId="{D922A62C-335D-44ED-8725-79EA2F9428AE}" dt="2024-11-12T12:16:50.745" v="72" actId="478"/>
          <ac:spMkLst>
            <pc:docMk/>
            <pc:sldMk cId="3757265641" sldId="292"/>
            <ac:spMk id="2" creationId="{6DCCFB55-351E-BFFE-7647-90A9BD3B2C0D}"/>
          </ac:spMkLst>
        </pc:spChg>
        <pc:spChg chg="del">
          <ac:chgData name="Neemias Informatica Lima" userId="b77af7bd85500281" providerId="LiveId" clId="{D922A62C-335D-44ED-8725-79EA2F9428AE}" dt="2024-11-12T12:16:50.745" v="72" actId="478"/>
          <ac:spMkLst>
            <pc:docMk/>
            <pc:sldMk cId="3757265641" sldId="292"/>
            <ac:spMk id="3" creationId="{A4A37C43-2B0E-34C5-6F42-877ADA37EB5B}"/>
          </ac:spMkLst>
        </pc:spChg>
        <pc:spChg chg="add mod">
          <ac:chgData name="Neemias Informatica Lima" userId="b77af7bd85500281" providerId="LiveId" clId="{D922A62C-335D-44ED-8725-79EA2F9428AE}" dt="2024-11-12T12:16:51.064" v="73"/>
          <ac:spMkLst>
            <pc:docMk/>
            <pc:sldMk cId="3757265641" sldId="292"/>
            <ac:spMk id="5" creationId="{CF19D153-F6C5-FE50-51E9-73CE5EFE4890}"/>
          </ac:spMkLst>
        </pc:spChg>
        <pc:spChg chg="add mod">
          <ac:chgData name="Neemias Informatica Lima" userId="b77af7bd85500281" providerId="LiveId" clId="{D922A62C-335D-44ED-8725-79EA2F9428AE}" dt="2024-11-12T12:16:51.064" v="73"/>
          <ac:spMkLst>
            <pc:docMk/>
            <pc:sldMk cId="3757265641" sldId="292"/>
            <ac:spMk id="7" creationId="{F1A3AD01-D8C7-A761-32AF-1971A0DA6369}"/>
          </ac:spMkLst>
        </pc:spChg>
        <pc:spChg chg="mod">
          <ac:chgData name="Neemias Informatica Lima" userId="b77af7bd85500281" providerId="LiveId" clId="{D922A62C-335D-44ED-8725-79EA2F9428AE}" dt="2024-11-12T13:06:50.278" v="27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922A62C-335D-44ED-8725-79EA2F9428AE}" dt="2024-11-12T13:05:31.571" v="249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922A62C-335D-44ED-8725-79EA2F9428AE}" dt="2024-11-12T12:16:50.745" v="72" actId="478"/>
          <ac:picMkLst>
            <pc:docMk/>
            <pc:sldMk cId="3757265641" sldId="292"/>
            <ac:picMk id="6" creationId="{EC16DC4C-AE15-D64B-1D57-7A29493E0158}"/>
          </ac:picMkLst>
        </pc:picChg>
        <pc:picChg chg="add mod">
          <ac:chgData name="Neemias Informatica Lima" userId="b77af7bd85500281" providerId="LiveId" clId="{D922A62C-335D-44ED-8725-79EA2F9428AE}" dt="2024-11-12T12:16:51.064" v="73"/>
          <ac:picMkLst>
            <pc:docMk/>
            <pc:sldMk cId="3757265641" sldId="292"/>
            <ac:picMk id="8" creationId="{AF9F7069-11CE-ECDB-4ACA-B2BAF71231A5}"/>
          </ac:picMkLst>
        </pc:picChg>
      </pc:sldChg>
      <pc:sldChg chg="addSp delSp modSp mod">
        <pc:chgData name="Neemias Informatica Lima" userId="b77af7bd85500281" providerId="LiveId" clId="{D922A62C-335D-44ED-8725-79EA2F9428AE}" dt="2024-11-12T13:07:36.813" v="280"/>
        <pc:sldMkLst>
          <pc:docMk/>
          <pc:sldMk cId="3114938747" sldId="293"/>
        </pc:sldMkLst>
        <pc:spChg chg="add mod">
          <ac:chgData name="Neemias Informatica Lima" userId="b77af7bd85500281" providerId="LiveId" clId="{D922A62C-335D-44ED-8725-79EA2F9428AE}" dt="2024-11-12T12:17:01.869" v="75"/>
          <ac:spMkLst>
            <pc:docMk/>
            <pc:sldMk cId="3114938747" sldId="293"/>
            <ac:spMk id="2" creationId="{D79B721B-FDF7-F75D-D96B-C466469A9ADD}"/>
          </ac:spMkLst>
        </pc:spChg>
        <pc:spChg chg="add mod">
          <ac:chgData name="Neemias Informatica Lima" userId="b77af7bd85500281" providerId="LiveId" clId="{D922A62C-335D-44ED-8725-79EA2F9428AE}" dt="2024-11-12T12:17:01.869" v="75"/>
          <ac:spMkLst>
            <pc:docMk/>
            <pc:sldMk cId="3114938747" sldId="293"/>
            <ac:spMk id="4" creationId="{54F70BCD-8349-95D1-BB5B-02D9281DAFF4}"/>
          </ac:spMkLst>
        </pc:spChg>
        <pc:spChg chg="del">
          <ac:chgData name="Neemias Informatica Lima" userId="b77af7bd85500281" providerId="LiveId" clId="{D922A62C-335D-44ED-8725-79EA2F9428AE}" dt="2024-11-12T12:17:00.984" v="74" actId="478"/>
          <ac:spMkLst>
            <pc:docMk/>
            <pc:sldMk cId="3114938747" sldId="293"/>
            <ac:spMk id="6" creationId="{BD3F3352-9C00-C41A-C5E1-E470E748C499}"/>
          </ac:spMkLst>
        </pc:spChg>
        <pc:spChg chg="del">
          <ac:chgData name="Neemias Informatica Lima" userId="b77af7bd85500281" providerId="LiveId" clId="{D922A62C-335D-44ED-8725-79EA2F9428AE}" dt="2024-11-12T12:17:09.894" v="76" actId="478"/>
          <ac:spMkLst>
            <pc:docMk/>
            <pc:sldMk cId="3114938747" sldId="293"/>
            <ac:spMk id="7" creationId="{1F9137CE-2EAB-344D-CB7C-FA5E88C5923C}"/>
          </ac:spMkLst>
        </pc:spChg>
        <pc:spChg chg="add mod">
          <ac:chgData name="Neemias Informatica Lima" userId="b77af7bd85500281" providerId="LiveId" clId="{D922A62C-335D-44ED-8725-79EA2F9428AE}" dt="2024-11-12T12:17:10.981" v="77"/>
          <ac:spMkLst>
            <pc:docMk/>
            <pc:sldMk cId="3114938747" sldId="293"/>
            <ac:spMk id="9" creationId="{E2563098-4C0E-B08D-C098-E554BF847C15}"/>
          </ac:spMkLst>
        </pc:spChg>
        <pc:spChg chg="add mod">
          <ac:chgData name="Neemias Informatica Lima" userId="b77af7bd85500281" providerId="LiveId" clId="{D922A62C-335D-44ED-8725-79EA2F9428AE}" dt="2024-11-12T12:17:10.981" v="77"/>
          <ac:spMkLst>
            <pc:docMk/>
            <pc:sldMk cId="3114938747" sldId="293"/>
            <ac:spMk id="11" creationId="{30CC6738-8544-79DF-D3C7-B70348250AB1}"/>
          </ac:spMkLst>
        </pc:spChg>
        <pc:spChg chg="mod">
          <ac:chgData name="Neemias Informatica Lima" userId="b77af7bd85500281" providerId="LiveId" clId="{D922A62C-335D-44ED-8725-79EA2F9428AE}" dt="2024-11-12T13:07:36.813" v="28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922A62C-335D-44ED-8725-79EA2F9428AE}" dt="2024-11-12T12:17:01.869" v="75"/>
          <ac:picMkLst>
            <pc:docMk/>
            <pc:sldMk cId="3114938747" sldId="293"/>
            <ac:picMk id="5" creationId="{03C2800E-D735-AA25-DEFE-5568551BD192}"/>
          </ac:picMkLst>
        </pc:picChg>
        <pc:picChg chg="del">
          <ac:chgData name="Neemias Informatica Lima" userId="b77af7bd85500281" providerId="LiveId" clId="{D922A62C-335D-44ED-8725-79EA2F9428AE}" dt="2024-11-12T12:17:00.984" v="74" actId="478"/>
          <ac:picMkLst>
            <pc:docMk/>
            <pc:sldMk cId="3114938747" sldId="293"/>
            <ac:picMk id="8" creationId="{C1814AA9-A4B6-8106-0A2E-F373FD0B8144}"/>
          </ac:picMkLst>
        </pc:picChg>
        <pc:picChg chg="add mod">
          <ac:chgData name="Neemias Informatica Lima" userId="b77af7bd85500281" providerId="LiveId" clId="{D922A62C-335D-44ED-8725-79EA2F9428AE}" dt="2024-11-12T12:17:10.981" v="77"/>
          <ac:picMkLst>
            <pc:docMk/>
            <pc:sldMk cId="3114938747" sldId="293"/>
            <ac:picMk id="12" creationId="{039C82AC-39EA-F867-CA10-8468307174E2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39820742-2E36-435A-A8BD-27BA770722F9}"/>
    <pc:docChg chg="undo redo custSel modSld">
      <pc:chgData name="Neemias Informatica Lima" userId="b77af7bd85500281" providerId="LiveId" clId="{39820742-2E36-435A-A8BD-27BA770722F9}" dt="2024-11-11T23:05:14.877" v="298" actId="20577"/>
      <pc:docMkLst>
        <pc:docMk/>
      </pc:docMkLst>
      <pc:sldChg chg="addSp delSp modSp mod">
        <pc:chgData name="Neemias Informatica Lima" userId="b77af7bd85500281" providerId="LiveId" clId="{39820742-2E36-435A-A8BD-27BA770722F9}" dt="2024-11-11T22:50:47.069" v="55"/>
        <pc:sldMkLst>
          <pc:docMk/>
          <pc:sldMk cId="2232331225" sldId="280"/>
        </pc:sldMkLst>
        <pc:spChg chg="mod">
          <ac:chgData name="Neemias Informatica Lima" userId="b77af7bd85500281" providerId="LiveId" clId="{39820742-2E36-435A-A8BD-27BA770722F9}" dt="2024-11-11T22:48:35.982" v="1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21.024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31.865" v="5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11.912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47.069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49:22.707" v="18" actId="1440"/>
          <ac:picMkLst>
            <pc:docMk/>
            <pc:sldMk cId="2232331225" sldId="280"/>
            <ac:picMk id="4" creationId="{68A4B6CE-78CB-8CEA-9A34-20CBE94F2A34}"/>
          </ac:picMkLst>
        </pc:picChg>
        <pc:picChg chg="del">
          <ac:chgData name="Neemias Informatica Lima" userId="b77af7bd85500281" providerId="LiveId" clId="{39820742-2E36-435A-A8BD-27BA770722F9}" dt="2024-11-11T22:48:27.117" v="6" actId="478"/>
          <ac:picMkLst>
            <pc:docMk/>
            <pc:sldMk cId="2232331225" sldId="280"/>
            <ac:picMk id="8" creationId="{1D97D859-6BDB-B7F2-4EBC-FF847100A1FF}"/>
          </ac:picMkLst>
        </pc:picChg>
      </pc:sldChg>
      <pc:sldChg chg="addSp delSp modSp mod">
        <pc:chgData name="Neemias Informatica Lima" userId="b77af7bd85500281" providerId="LiveId" clId="{39820742-2E36-435A-A8BD-27BA770722F9}" dt="2024-11-11T22:53:42.373" v="111" actId="6549"/>
        <pc:sldMkLst>
          <pc:docMk/>
          <pc:sldMk cId="2103443556" sldId="281"/>
        </pc:sldMkLst>
        <pc:spChg chg="mod">
          <ac:chgData name="Neemias Informatica Lima" userId="b77af7bd85500281" providerId="LiveId" clId="{39820742-2E36-435A-A8BD-27BA770722F9}" dt="2024-11-11T22:53:42.373" v="11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09.455" v="4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1:16.674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49:27.275" v="19" actId="478"/>
          <ac:picMkLst>
            <pc:docMk/>
            <pc:sldMk cId="2103443556" sldId="281"/>
            <ac:picMk id="3" creationId="{9DE7AFD1-2C8F-6716-F981-C8B4C2E14B11}"/>
          </ac:picMkLst>
        </pc:picChg>
        <pc:picChg chg="add mod">
          <ac:chgData name="Neemias Informatica Lima" userId="b77af7bd85500281" providerId="LiveId" clId="{39820742-2E36-435A-A8BD-27BA770722F9}" dt="2024-11-11T22:49:45.095" v="26" actId="14100"/>
          <ac:picMkLst>
            <pc:docMk/>
            <pc:sldMk cId="2103443556" sldId="281"/>
            <ac:picMk id="4" creationId="{11CED610-427B-AF39-B373-B99D79F7DCE3}"/>
          </ac:picMkLst>
        </pc:picChg>
      </pc:sldChg>
      <pc:sldChg chg="addSp delSp modSp mod">
        <pc:chgData name="Neemias Informatica Lima" userId="b77af7bd85500281" providerId="LiveId" clId="{39820742-2E36-435A-A8BD-27BA770722F9}" dt="2024-11-11T22:55:09.385" v="139"/>
        <pc:sldMkLst>
          <pc:docMk/>
          <pc:sldMk cId="3683219421" sldId="282"/>
        </pc:sldMkLst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2" creationId="{44189DDF-6E7A-8041-9B40-B0CA640D505C}"/>
          </ac:spMkLst>
        </pc:spChg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5" creationId="{A833EDE7-1E2A-1665-1DC6-6F2A193CAA22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7" creationId="{EF47A1F1-9BE6-FCE5-ABBB-860BC59FF038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8" creationId="{7757A423-78EA-5A1C-202D-0575AB91430B}"/>
          </ac:spMkLst>
        </pc:spChg>
        <pc:spChg chg="mod">
          <ac:chgData name="Neemias Informatica Lima" userId="b77af7bd85500281" providerId="LiveId" clId="{39820742-2E36-435A-A8BD-27BA770722F9}" dt="2024-11-11T22:55:09.385" v="13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4:05.574" v="12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36.088" v="61" actId="478"/>
          <ac:picMkLst>
            <pc:docMk/>
            <pc:sldMk cId="3683219421" sldId="282"/>
            <ac:picMk id="6" creationId="{55AAE591-B71A-A8A5-FFD3-94833A67105E}"/>
          </ac:picMkLst>
        </pc:picChg>
        <pc:picChg chg="add mod">
          <ac:chgData name="Neemias Informatica Lima" userId="b77af7bd85500281" providerId="LiveId" clId="{39820742-2E36-435A-A8BD-27BA770722F9}" dt="2024-11-11T22:51:36.413" v="62"/>
          <ac:picMkLst>
            <pc:docMk/>
            <pc:sldMk cId="3683219421" sldId="282"/>
            <ac:picMk id="9" creationId="{972BD46C-6CD2-D1AC-9D3D-8C6768F0A94E}"/>
          </ac:picMkLst>
        </pc:picChg>
      </pc:sldChg>
      <pc:sldChg chg="addSp delSp modSp mod">
        <pc:chgData name="Neemias Informatica Lima" userId="b77af7bd85500281" providerId="LiveId" clId="{39820742-2E36-435A-A8BD-27BA770722F9}" dt="2024-11-11T22:56:36.914" v="165" actId="6549"/>
        <pc:sldMkLst>
          <pc:docMk/>
          <pc:sldMk cId="3902406419" sldId="283"/>
        </pc:sldMkLst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2" creationId="{0C85726C-FD0C-2392-5DB5-7567EB5D15E1}"/>
          </ac:spMkLst>
        </pc:spChg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4" creationId="{D2913CB4-82C3-21D3-7E32-AE10F053940C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6" creationId="{DBA39766-36D4-7FEC-EAC9-F0F5D7E9907B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7" creationId="{FB2A9431-4304-8189-3BA2-468D33A30A36}"/>
          </ac:spMkLst>
        </pc:spChg>
        <pc:spChg chg="mod">
          <ac:chgData name="Neemias Informatica Lima" userId="b77af7bd85500281" providerId="LiveId" clId="{39820742-2E36-435A-A8BD-27BA770722F9}" dt="2024-11-11T22:55:27.196" v="146" actId="205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6:36.914" v="165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9820742-2E36-435A-A8BD-27BA770722F9}" dt="2024-11-11T22:51:41.500" v="63" actId="478"/>
          <ac:picMkLst>
            <pc:docMk/>
            <pc:sldMk cId="3902406419" sldId="283"/>
            <ac:picMk id="5" creationId="{A1348A44-66EE-D07B-DC14-6311A309140F}"/>
          </ac:picMkLst>
        </pc:picChg>
        <pc:picChg chg="add mod">
          <ac:chgData name="Neemias Informatica Lima" userId="b77af7bd85500281" providerId="LiveId" clId="{39820742-2E36-435A-A8BD-27BA770722F9}" dt="2024-11-11T22:51:41.804" v="64"/>
          <ac:picMkLst>
            <pc:docMk/>
            <pc:sldMk cId="3902406419" sldId="283"/>
            <ac:picMk id="8" creationId="{D7671CDC-B189-F423-F3BF-3C3E16404471}"/>
          </ac:picMkLst>
        </pc:picChg>
      </pc:sldChg>
      <pc:sldChg chg="addSp delSp modSp mod">
        <pc:chgData name="Neemias Informatica Lima" userId="b77af7bd85500281" providerId="LiveId" clId="{39820742-2E36-435A-A8BD-27BA770722F9}" dt="2024-11-11T22:58:31.861" v="191" actId="20577"/>
        <pc:sldMkLst>
          <pc:docMk/>
          <pc:sldMk cId="2424059023" sldId="284"/>
        </pc:sldMkLst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2" creationId="{B2DB2FA0-73DB-038F-0B0D-08CD28DCF8A4}"/>
          </ac:spMkLst>
        </pc:spChg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4" creationId="{20A110AF-984D-95C7-21B5-50CD95902A5F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6" creationId="{C08805D5-DDE3-B41D-8E5F-4816E70054D2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7" creationId="{FCD0BCB3-6AE1-8E4F-BECA-28C27CCDA7A4}"/>
          </ac:spMkLst>
        </pc:spChg>
        <pc:spChg chg="mod">
          <ac:chgData name="Neemias Informatica Lima" userId="b77af7bd85500281" providerId="LiveId" clId="{39820742-2E36-435A-A8BD-27BA770722F9}" dt="2024-11-11T22:57:28.969" v="1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8:31.861" v="1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9820742-2E36-435A-A8BD-27BA770722F9}" dt="2024-11-11T22:51:56.459" v="67" actId="478"/>
          <ac:picMkLst>
            <pc:docMk/>
            <pc:sldMk cId="2424059023" sldId="284"/>
            <ac:picMk id="5" creationId="{3CB8CCC4-90D2-0F22-41CE-3154BF7347DC}"/>
          </ac:picMkLst>
        </pc:picChg>
        <pc:picChg chg="add mod">
          <ac:chgData name="Neemias Informatica Lima" userId="b77af7bd85500281" providerId="LiveId" clId="{39820742-2E36-435A-A8BD-27BA770722F9}" dt="2024-11-11T22:51:56.804" v="68"/>
          <ac:picMkLst>
            <pc:docMk/>
            <pc:sldMk cId="2424059023" sldId="284"/>
            <ac:picMk id="8" creationId="{A1F5D7DB-0517-294A-78DC-14E587629649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49.780" v="297" actId="20577"/>
        <pc:sldMkLst>
          <pc:docMk/>
          <pc:sldMk cId="2241968852" sldId="285"/>
        </pc:sldMkLst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2" creationId="{B50997AA-C623-C8E1-6156-01ACC25C40CF}"/>
          </ac:spMkLst>
        </pc:spChg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4" creationId="{CB449EAF-0CDE-5016-028E-E742185483CE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6" creationId="{5ED1EC97-0008-E0E4-CAC4-FF5BA01944D2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7" creationId="{427445D4-A2F7-458E-0DD6-B341D4C33124}"/>
          </ac:spMkLst>
        </pc:spChg>
        <pc:spChg chg="mod">
          <ac:chgData name="Neemias Informatica Lima" userId="b77af7bd85500281" providerId="LiveId" clId="{39820742-2E36-435A-A8BD-27BA770722F9}" dt="2024-11-11T22:59:45.673" v="20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4:49.780" v="297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9820742-2E36-435A-A8BD-27BA770722F9}" dt="2024-11-11T22:52:14.266" v="71" actId="478"/>
          <ac:picMkLst>
            <pc:docMk/>
            <pc:sldMk cId="2241968852" sldId="285"/>
            <ac:picMk id="5" creationId="{DCFACB61-74DE-FA5A-FD02-63669D16DEF9}"/>
          </ac:picMkLst>
        </pc:picChg>
        <pc:picChg chg="add mod">
          <ac:chgData name="Neemias Informatica Lima" userId="b77af7bd85500281" providerId="LiveId" clId="{39820742-2E36-435A-A8BD-27BA770722F9}" dt="2024-11-11T22:52:14.641" v="72"/>
          <ac:picMkLst>
            <pc:docMk/>
            <pc:sldMk cId="2241968852" sldId="285"/>
            <ac:picMk id="8" creationId="{AC1AA498-1C0A-18B9-613C-0508272CB156}"/>
          </ac:picMkLst>
        </pc:picChg>
      </pc:sldChg>
      <pc:sldChg chg="addSp delSp modSp mod">
        <pc:chgData name="Neemias Informatica Lima" userId="b77af7bd85500281" providerId="LiveId" clId="{39820742-2E36-435A-A8BD-27BA770722F9}" dt="2024-11-11T23:02:44.164" v="254" actId="20577"/>
        <pc:sldMkLst>
          <pc:docMk/>
          <pc:sldMk cId="1959249856" sldId="286"/>
        </pc:sldMkLst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2" creationId="{838679FD-8A34-18CF-6D39-B77BBD61FC4F}"/>
          </ac:spMkLst>
        </pc:spChg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4" creationId="{90745CE1-3AD1-A80C-BCFE-4641DFA427D6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6" creationId="{3B24078C-4E39-0F6E-E7E5-26C6DD543237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7" creationId="{AE674817-79A6-D287-67FB-346DBE579432}"/>
          </ac:spMkLst>
        </pc:spChg>
        <pc:spChg chg="mod">
          <ac:chgData name="Neemias Informatica Lima" userId="b77af7bd85500281" providerId="LiveId" clId="{39820742-2E36-435A-A8BD-27BA770722F9}" dt="2024-11-11T23:02:01.511" v="23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2:44.164" v="254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9820742-2E36-435A-A8BD-27BA770722F9}" dt="2024-11-11T22:52:26.635" v="75" actId="478"/>
          <ac:picMkLst>
            <pc:docMk/>
            <pc:sldMk cId="1959249856" sldId="286"/>
            <ac:picMk id="5" creationId="{1346E562-6A09-E494-A2D0-C15C693EC4FC}"/>
          </ac:picMkLst>
        </pc:picChg>
        <pc:picChg chg="add mod">
          <ac:chgData name="Neemias Informatica Lima" userId="b77af7bd85500281" providerId="LiveId" clId="{39820742-2E36-435A-A8BD-27BA770722F9}" dt="2024-11-11T22:52:27.006" v="76"/>
          <ac:picMkLst>
            <pc:docMk/>
            <pc:sldMk cId="1959249856" sldId="286"/>
            <ac:picMk id="8" creationId="{F5363154-DDC1-B6C3-60BA-B61F7E4441E5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25.246" v="295" actId="20577"/>
        <pc:sldMkLst>
          <pc:docMk/>
          <pc:sldMk cId="2857006406" sldId="287"/>
        </pc:sldMkLst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2" creationId="{7700EA90-5F4A-920B-9021-BF3A4F4210BB}"/>
          </ac:spMkLst>
        </pc:spChg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4" creationId="{6875C2A7-0311-5AB0-79A1-EB721A145142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6" creationId="{4BE7B3D4-8523-5E39-C035-D4C5E596245C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7" creationId="{1EE41748-9BDC-0D78-A057-58DC5F0E0EFF}"/>
          </ac:spMkLst>
        </pc:spChg>
        <pc:spChg chg="mod">
          <ac:chgData name="Neemias Informatica Lima" userId="b77af7bd85500281" providerId="LiveId" clId="{39820742-2E36-435A-A8BD-27BA770722F9}" dt="2024-11-11T23:04:25.246" v="295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9820742-2E36-435A-A8BD-27BA770722F9}" dt="2024-11-11T22:52:42.575" v="81" actId="478"/>
          <ac:picMkLst>
            <pc:docMk/>
            <pc:sldMk cId="2857006406" sldId="287"/>
            <ac:picMk id="5" creationId="{F29BAF16-B651-59F1-2492-C19389462022}"/>
          </ac:picMkLst>
        </pc:picChg>
        <pc:picChg chg="add mod">
          <ac:chgData name="Neemias Informatica Lima" userId="b77af7bd85500281" providerId="LiveId" clId="{39820742-2E36-435A-A8BD-27BA770722F9}" dt="2024-11-11T22:52:42.912" v="82"/>
          <ac:picMkLst>
            <pc:docMk/>
            <pc:sldMk cId="2857006406" sldId="287"/>
            <ac:picMk id="8" creationId="{EBA3854D-87BB-8F3A-4805-F0E479F29E3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4:49.478" v="136" actId="6549"/>
        <pc:sldMkLst>
          <pc:docMk/>
          <pc:sldMk cId="2630436816" sldId="288"/>
        </pc:sldMkLst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2" creationId="{946127FA-C79C-B20A-008B-9AD1EEF82A33}"/>
          </ac:spMkLst>
        </pc:spChg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4" creationId="{51FFD689-B136-3430-9B79-BA346ABCBF69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6" creationId="{53DECC68-A04F-B206-6F27-9C533D928826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7" creationId="{8C1E7482-723C-D36E-9B83-A23BD4C07703}"/>
          </ac:spMkLst>
        </pc:spChg>
        <pc:spChg chg="mod">
          <ac:chgData name="Neemias Informatica Lima" userId="b77af7bd85500281" providerId="LiveId" clId="{39820742-2E36-435A-A8BD-27BA770722F9}" dt="2024-11-11T22:54:49.478" v="136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3:59.961" v="11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29.231" v="59" actId="478"/>
          <ac:picMkLst>
            <pc:docMk/>
            <pc:sldMk cId="2630436816" sldId="288"/>
            <ac:picMk id="5" creationId="{7AD42608-25A4-21F6-A3D4-989DDD944198}"/>
          </ac:picMkLst>
        </pc:picChg>
        <pc:picChg chg="add mod">
          <ac:chgData name="Neemias Informatica Lima" userId="b77af7bd85500281" providerId="LiveId" clId="{39820742-2E36-435A-A8BD-27BA770722F9}" dt="2024-11-11T22:51:30.264" v="60"/>
          <ac:picMkLst>
            <pc:docMk/>
            <pc:sldMk cId="2630436816" sldId="288"/>
            <ac:picMk id="8" creationId="{55FE9EFA-2E2F-4233-585A-C1AC7D1E7A1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7:07.282" v="170" actId="20577"/>
        <pc:sldMkLst>
          <pc:docMk/>
          <pc:sldMk cId="3032827026" sldId="289"/>
        </pc:sldMkLst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2" creationId="{D457E9BC-1821-E861-C6E1-5896208FEAF0}"/>
          </ac:spMkLst>
        </pc:spChg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4" creationId="{0DC51E33-6F3C-B94F-B161-3FBC83B39244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6" creationId="{19F5A9ED-1F36-4041-63CE-BBC6F3AE9EEF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7" creationId="{EE2B32C4-8876-A68F-DB5C-ED10C978C85A}"/>
          </ac:spMkLst>
        </pc:spChg>
        <pc:spChg chg="mod">
          <ac:chgData name="Neemias Informatica Lima" userId="b77af7bd85500281" providerId="LiveId" clId="{39820742-2E36-435A-A8BD-27BA770722F9}" dt="2024-11-11T22:57:07.282" v="1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9820742-2E36-435A-A8BD-27BA770722F9}" dt="2024-11-11T22:55:32.379" v="14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51.603" v="65" actId="478"/>
          <ac:picMkLst>
            <pc:docMk/>
            <pc:sldMk cId="3032827026" sldId="289"/>
            <ac:picMk id="5" creationId="{15E27D39-E03A-DBDF-D44C-B7A5759C3595}"/>
          </ac:picMkLst>
        </pc:picChg>
        <pc:picChg chg="add mod">
          <ac:chgData name="Neemias Informatica Lima" userId="b77af7bd85500281" providerId="LiveId" clId="{39820742-2E36-435A-A8BD-27BA770722F9}" dt="2024-11-11T22:51:51.972" v="66"/>
          <ac:picMkLst>
            <pc:docMk/>
            <pc:sldMk cId="3032827026" sldId="289"/>
            <ac:picMk id="8" creationId="{36DB7147-C537-73FD-F9A8-E01C5A79D258}"/>
          </ac:picMkLst>
        </pc:picChg>
      </pc:sldChg>
      <pc:sldChg chg="addSp delSp modSp mod">
        <pc:chgData name="Neemias Informatica Lima" userId="b77af7bd85500281" providerId="LiveId" clId="{39820742-2E36-435A-A8BD-27BA770722F9}" dt="2024-11-11T22:59:13.404" v="200" actId="20577"/>
        <pc:sldMkLst>
          <pc:docMk/>
          <pc:sldMk cId="3772032319" sldId="290"/>
        </pc:sldMkLst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2" creationId="{5E978869-26EE-CFC2-239E-35A112CD4138}"/>
          </ac:spMkLst>
        </pc:spChg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4" creationId="{ABC6F8BC-A041-0524-CC9F-AEE8B944FED8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6" creationId="{A48B7411-BA7A-1187-5C1B-AC1E1E62B734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7" creationId="{45BF9C4D-F3A4-2DF3-7C19-9D04AC4E7116}"/>
          </ac:spMkLst>
        </pc:spChg>
        <pc:spChg chg="mod">
          <ac:chgData name="Neemias Informatica Lima" userId="b77af7bd85500281" providerId="LiveId" clId="{39820742-2E36-435A-A8BD-27BA770722F9}" dt="2024-11-11T22:59:13.404" v="20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9820742-2E36-435A-A8BD-27BA770722F9}" dt="2024-11-11T22:57:33.034" v="17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02.401" v="69" actId="478"/>
          <ac:picMkLst>
            <pc:docMk/>
            <pc:sldMk cId="3772032319" sldId="290"/>
            <ac:picMk id="5" creationId="{96678C9F-4A5E-7885-14F1-73A635DDA83B}"/>
          </ac:picMkLst>
        </pc:picChg>
        <pc:picChg chg="add mod">
          <ac:chgData name="Neemias Informatica Lima" userId="b77af7bd85500281" providerId="LiveId" clId="{39820742-2E36-435A-A8BD-27BA770722F9}" dt="2024-11-11T22:52:02.732" v="70"/>
          <ac:picMkLst>
            <pc:docMk/>
            <pc:sldMk cId="3772032319" sldId="290"/>
            <ac:picMk id="8" creationId="{D8152033-DB4F-48AD-6601-7C2B3FBA0C57}"/>
          </ac:picMkLst>
        </pc:picChg>
      </pc:sldChg>
      <pc:sldChg chg="addSp delSp modSp mod">
        <pc:chgData name="Neemias Informatica Lima" userId="b77af7bd85500281" providerId="LiveId" clId="{39820742-2E36-435A-A8BD-27BA770722F9}" dt="2024-11-11T23:05:14.877" v="298" actId="20577"/>
        <pc:sldMkLst>
          <pc:docMk/>
          <pc:sldMk cId="1768216317" sldId="291"/>
        </pc:sldMkLst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2" creationId="{81B5F7EF-3A7F-2C3D-6484-EB6B6D2E12D6}"/>
          </ac:spMkLst>
        </pc:spChg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4" creationId="{EDD525E5-EEB3-5191-5C19-FD22E8242D49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5" creationId="{1B91D558-79AA-E8BC-B04D-34B98A7A7D5F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6" creationId="{5DC4BA91-BA42-21DC-DBFF-42FB492BB49A}"/>
          </ac:spMkLst>
        </pc:spChg>
        <pc:spChg chg="mod">
          <ac:chgData name="Neemias Informatica Lima" userId="b77af7bd85500281" providerId="LiveId" clId="{39820742-2E36-435A-A8BD-27BA770722F9}" dt="2024-11-11T23:05:14.877" v="29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9820742-2E36-435A-A8BD-27BA770722F9}" dt="2024-11-11T22:59:50.176" v="20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52:22.254" v="74"/>
          <ac:picMkLst>
            <pc:docMk/>
            <pc:sldMk cId="1768216317" sldId="291"/>
            <ac:picMk id="7" creationId="{EC33B249-F69A-4C66-4050-90E200728905}"/>
          </ac:picMkLst>
        </pc:picChg>
        <pc:picChg chg="del">
          <ac:chgData name="Neemias Informatica Lima" userId="b77af7bd85500281" providerId="LiveId" clId="{39820742-2E36-435A-A8BD-27BA770722F9}" dt="2024-11-11T22:52:21.892" v="73" actId="478"/>
          <ac:picMkLst>
            <pc:docMk/>
            <pc:sldMk cId="1768216317" sldId="291"/>
            <ac:picMk id="8" creationId="{94609DE3-C75E-9CBE-61AA-63676F48DB20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33.081" v="279" actId="6549"/>
        <pc:sldMkLst>
          <pc:docMk/>
          <pc:sldMk cId="3757265641" sldId="292"/>
        </pc:sldMkLst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2" creationId="{2DD52CE0-6A6A-8D5A-805E-714ED62FF36E}"/>
          </ac:spMkLst>
        </pc:spChg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3" creationId="{46BBA782-C283-94E2-7848-4C31658E904C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5" creationId="{F041CAA7-6076-0834-84B6-6017071A50D5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7" creationId="{C0DEEBF8-2D62-533A-6A80-FFE10114211A}"/>
          </ac:spMkLst>
        </pc:spChg>
        <pc:spChg chg="mod">
          <ac:chgData name="Neemias Informatica Lima" userId="b77af7bd85500281" providerId="LiveId" clId="{39820742-2E36-435A-A8BD-27BA770722F9}" dt="2024-11-11T23:03:33.081" v="279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9820742-2E36-435A-A8BD-27BA770722F9}" dt="2024-11-11T23:02:06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32.037" v="77" actId="478"/>
          <ac:picMkLst>
            <pc:docMk/>
            <pc:sldMk cId="3757265641" sldId="292"/>
            <ac:picMk id="6" creationId="{625D82B8-9AA3-230E-9402-1BCA3653E665}"/>
          </ac:picMkLst>
        </pc:picChg>
        <pc:picChg chg="add mod">
          <ac:chgData name="Neemias Informatica Lima" userId="b77af7bd85500281" providerId="LiveId" clId="{39820742-2E36-435A-A8BD-27BA770722F9}" dt="2024-11-11T22:52:32.367" v="78"/>
          <ac:picMkLst>
            <pc:docMk/>
            <pc:sldMk cId="3757265641" sldId="292"/>
            <ac:picMk id="8" creationId="{CEBBB11D-6D1E-1315-1DEC-378482D16D82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53.101" v="282"/>
        <pc:sldMkLst>
          <pc:docMk/>
          <pc:sldMk cId="3114938747" sldId="293"/>
        </pc:sldMkLst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2" creationId="{54370894-5640-9139-D962-A9BDE4CEA2D7}"/>
          </ac:spMkLst>
        </pc:spChg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4" creationId="{0FE5A905-1F7D-0432-A542-F3ADBA137375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6" creationId="{B31EC11B-D2D9-DE60-4DC0-B80EA2AD4AF6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7" creationId="{DEF9BCF6-BE2B-18FB-BE9B-31F2E9AA027E}"/>
          </ac:spMkLst>
        </pc:spChg>
        <pc:spChg chg="mod">
          <ac:chgData name="Neemias Informatica Lima" userId="b77af7bd85500281" providerId="LiveId" clId="{39820742-2E36-435A-A8BD-27BA770722F9}" dt="2024-11-11T23:03:53.101" v="28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9820742-2E36-435A-A8BD-27BA770722F9}" dt="2024-11-11T22:52:36.961" v="79" actId="478"/>
          <ac:picMkLst>
            <pc:docMk/>
            <pc:sldMk cId="3114938747" sldId="293"/>
            <ac:picMk id="5" creationId="{5C325025-AC67-68DA-5611-BA5BE0CE8777}"/>
          </ac:picMkLst>
        </pc:picChg>
        <pc:picChg chg="add mod">
          <ac:chgData name="Neemias Informatica Lima" userId="b77af7bd85500281" providerId="LiveId" clId="{39820742-2E36-435A-A8BD-27BA770722F9}" dt="2024-11-11T22:52:37.336" v="80"/>
          <ac:picMkLst>
            <pc:docMk/>
            <pc:sldMk cId="3114938747" sldId="293"/>
            <ac:picMk id="8" creationId="{E4AC3091-DCA3-A622-357B-6D5142748F3A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BAC8E93B-8BD1-4396-9E02-65F32630B29F}"/>
    <pc:docChg chg="undo redo custSel modSld">
      <pc:chgData name="Neemias Informatica Lima" userId="b77af7bd85500281" providerId="LiveId" clId="{BAC8E93B-8BD1-4396-9E02-65F32630B29F}" dt="2024-11-12T00:33:21.544" v="243" actId="313"/>
      <pc:docMkLst>
        <pc:docMk/>
      </pc:docMkLst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</pc:docChg>
  </pc:docChgLst>
  <pc:docChgLst>
    <pc:chgData name="Neemias Informatica Lima" userId="b77af7bd85500281" providerId="LiveId" clId="{2B1E945A-88C4-4401-8DBD-F6C3C40E8FB3}"/>
    <pc:docChg chg="undo redo custSel modSld">
      <pc:chgData name="Neemias Informatica Lima" userId="b77af7bd85500281" providerId="LiveId" clId="{2B1E945A-88C4-4401-8DBD-F6C3C40E8FB3}" dt="2024-11-12T00:05:57.566" v="243" actId="20577"/>
      <pc:docMkLst>
        <pc:docMk/>
      </pc:docMkLst>
      <pc:sldChg chg="addSp delSp modSp mod">
        <pc:chgData name="Neemias Informatica Lima" userId="b77af7bd85500281" providerId="LiveId" clId="{2B1E945A-88C4-4401-8DBD-F6C3C40E8FB3}" dt="2024-11-11T23:57:40.294" v="93" actId="20577"/>
        <pc:sldMkLst>
          <pc:docMk/>
          <pc:sldMk cId="2103443556" sldId="281"/>
        </pc:sldMkLst>
        <pc:spChg chg="mod">
          <ac:chgData name="Neemias Informatica Lima" userId="b77af7bd85500281" providerId="LiveId" clId="{2B1E945A-88C4-4401-8DBD-F6C3C40E8FB3}" dt="2024-11-11T23:57:40.294" v="93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3:59.984" v="3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3:43.520" v="3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B1E945A-88C4-4401-8DBD-F6C3C40E8FB3}" dt="2024-11-11T23:54:08.802" v="40" actId="14100"/>
          <ac:picMkLst>
            <pc:docMk/>
            <pc:sldMk cId="2103443556" sldId="281"/>
            <ac:picMk id="3" creationId="{90582621-1F8F-689F-2D3D-159ACEE99104}"/>
          </ac:picMkLst>
        </pc:picChg>
        <pc:picChg chg="del">
          <ac:chgData name="Neemias Informatica Lima" userId="b77af7bd85500281" providerId="LiveId" clId="{2B1E945A-88C4-4401-8DBD-F6C3C40E8FB3}" dt="2024-11-11T23:54:01.642" v="37" actId="478"/>
          <ac:picMkLst>
            <pc:docMk/>
            <pc:sldMk cId="2103443556" sldId="281"/>
            <ac:picMk id="4" creationId="{120535C1-CFF7-6F0B-D78A-A54C307C0AB4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6CCD8411-D54F-4365-B6AA-E344B00C1C1E}"/>
    <pc:docChg chg="undo redo custSel modSld">
      <pc:chgData name="Neemias Informatica Lima" userId="b77af7bd85500281" providerId="LiveId" clId="{6CCD8411-D54F-4365-B6AA-E344B00C1C1E}" dt="2024-11-12T00:20:19.124" v="268" actId="6549"/>
      <pc:docMkLst>
        <pc:docMk/>
      </pc:docMkLst>
    </pc:docChg>
  </pc:docChgLst>
  <pc:docChgLst>
    <pc:chgData name="Neemias Informatica Lima" userId="b77af7bd85500281" providerId="LiveId" clId="{DFD59213-75A7-4F91-851F-ADF8045195F9}"/>
    <pc:docChg chg="undo redo custSel modSld">
      <pc:chgData name="Neemias Informatica Lima" userId="b77af7bd85500281" providerId="LiveId" clId="{DFD59213-75A7-4F91-851F-ADF8045195F9}" dt="2024-11-11T23:36:12.035" v="260" actId="20577"/>
      <pc:docMkLst>
        <pc:docMk/>
      </pc:docMkLst>
    </pc:docChg>
  </pc:docChgLst>
  <pc:docChgLst>
    <pc:chgData name="Neemias Informatica Lima" userId="b77af7bd85500281" providerId="LiveId" clId="{8B6AA482-936F-4D02-BCC4-B7FEA0EC8DDE}"/>
    <pc:docChg chg="undo redo custSel modSld">
      <pc:chgData name="Neemias Informatica Lima" userId="b77af7bd85500281" providerId="LiveId" clId="{8B6AA482-936F-4D02-BCC4-B7FEA0EC8DDE}" dt="2024-11-12T12:11:04.381" v="323" actId="20577"/>
      <pc:docMkLst>
        <pc:docMk/>
      </pc:docMkLst>
      <pc:sldChg chg="addSp delSp modSp mod">
        <pc:chgData name="Neemias Informatica Lima" userId="b77af7bd85500281" providerId="LiveId" clId="{8B6AA482-936F-4D02-BCC4-B7FEA0EC8DDE}" dt="2024-11-12T11:59:00.453" v="70" actId="1440"/>
        <pc:sldMkLst>
          <pc:docMk/>
          <pc:sldMk cId="2232331225" sldId="280"/>
        </pc:sldMkLst>
        <pc:spChg chg="mod">
          <ac:chgData name="Neemias Informatica Lima" userId="b77af7bd85500281" providerId="LiveId" clId="{8B6AA482-936F-4D02-BCC4-B7FEA0EC8DDE}" dt="2024-11-12T11:57:36.408" v="4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1:57:18.495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1:58:05.554" v="5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1:57:12.095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1:58:18.346" v="62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B6AA482-936F-4D02-BCC4-B7FEA0EC8DDE}" dt="2024-11-12T11:57:08.655" v="0" actId="478"/>
          <ac:picMkLst>
            <pc:docMk/>
            <pc:sldMk cId="2232331225" sldId="280"/>
            <ac:picMk id="4" creationId="{EC64ABD3-6AA4-8907-F7AE-C761A696F98C}"/>
          </ac:picMkLst>
        </pc:picChg>
        <pc:picChg chg="add mod">
          <ac:chgData name="Neemias Informatica Lima" userId="b77af7bd85500281" providerId="LiveId" clId="{8B6AA482-936F-4D02-BCC4-B7FEA0EC8DDE}" dt="2024-11-12T11:59:00.453" v="70" actId="1440"/>
          <ac:picMkLst>
            <pc:docMk/>
            <pc:sldMk cId="2232331225" sldId="280"/>
            <ac:picMk id="8" creationId="{E6904183-F4D1-0B20-7EE3-D5486F2D7122}"/>
          </ac:picMkLst>
        </pc:picChg>
      </pc:sldChg>
      <pc:sldChg chg="addSp delSp modSp mod">
        <pc:chgData name="Neemias Informatica Lima" userId="b77af7bd85500281" providerId="LiveId" clId="{8B6AA482-936F-4D02-BCC4-B7FEA0EC8DDE}" dt="2024-11-12T12:01:58.873" v="125" actId="6549"/>
        <pc:sldMkLst>
          <pc:docMk/>
          <pc:sldMk cId="2103443556" sldId="281"/>
        </pc:sldMkLst>
        <pc:spChg chg="mod">
          <ac:chgData name="Neemias Informatica Lima" userId="b77af7bd85500281" providerId="LiveId" clId="{8B6AA482-936F-4D02-BCC4-B7FEA0EC8DDE}" dt="2024-11-12T12:01:58.873" v="12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1:59:43.462" v="7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1:59:36.931" v="7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8B6AA482-936F-4D02-BCC4-B7FEA0EC8DDE}" dt="2024-11-12T11:59:44.862" v="78" actId="478"/>
          <ac:picMkLst>
            <pc:docMk/>
            <pc:sldMk cId="2103443556" sldId="281"/>
            <ac:picMk id="3" creationId="{58E6FED9-5AE6-09C1-45FA-F261688E9F6A}"/>
          </ac:picMkLst>
        </pc:picChg>
        <pc:picChg chg="add mod">
          <ac:chgData name="Neemias Informatica Lima" userId="b77af7bd85500281" providerId="LiveId" clId="{8B6AA482-936F-4D02-BCC4-B7FEA0EC8DDE}" dt="2024-11-12T11:59:53.094" v="81" actId="14100"/>
          <ac:picMkLst>
            <pc:docMk/>
            <pc:sldMk cId="2103443556" sldId="281"/>
            <ac:picMk id="4" creationId="{FE29DE70-EDE2-378F-F7D0-A067748F507E}"/>
          </ac:picMkLst>
        </pc:picChg>
      </pc:sldChg>
      <pc:sldChg chg="addSp delSp modSp mod">
        <pc:chgData name="Neemias Informatica Lima" userId="b77af7bd85500281" providerId="LiveId" clId="{8B6AA482-936F-4D02-BCC4-B7FEA0EC8DDE}" dt="2024-11-12T12:03:07.734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8B6AA482-936F-4D02-BCC4-B7FEA0EC8DDE}" dt="2024-11-12T12:00:20.825" v="85"/>
          <ac:spMkLst>
            <pc:docMk/>
            <pc:sldMk cId="3683219421" sldId="282"/>
            <ac:spMk id="2" creationId="{1C65356C-CF0D-BC69-F07E-0257A4976B59}"/>
          </ac:spMkLst>
        </pc:spChg>
        <pc:spChg chg="add mod">
          <ac:chgData name="Neemias Informatica Lima" userId="b77af7bd85500281" providerId="LiveId" clId="{8B6AA482-936F-4D02-BCC4-B7FEA0EC8DDE}" dt="2024-11-12T12:00:20.825" v="85"/>
          <ac:spMkLst>
            <pc:docMk/>
            <pc:sldMk cId="3683219421" sldId="282"/>
            <ac:spMk id="5" creationId="{613E3B36-06B7-793D-7628-330CC8778F11}"/>
          </ac:spMkLst>
        </pc:spChg>
        <pc:spChg chg="del">
          <ac:chgData name="Neemias Informatica Lima" userId="b77af7bd85500281" providerId="LiveId" clId="{8B6AA482-936F-4D02-BCC4-B7FEA0EC8DDE}" dt="2024-11-12T12:00:20.485" v="84" actId="478"/>
          <ac:spMkLst>
            <pc:docMk/>
            <pc:sldMk cId="3683219421" sldId="282"/>
            <ac:spMk id="7" creationId="{103A76E2-4A67-E52F-E278-E704435B26B4}"/>
          </ac:spMkLst>
        </pc:spChg>
        <pc:spChg chg="del">
          <ac:chgData name="Neemias Informatica Lima" userId="b77af7bd85500281" providerId="LiveId" clId="{8B6AA482-936F-4D02-BCC4-B7FEA0EC8DDE}" dt="2024-11-12T12:00:20.485" v="84" actId="478"/>
          <ac:spMkLst>
            <pc:docMk/>
            <pc:sldMk cId="3683219421" sldId="282"/>
            <ac:spMk id="8" creationId="{30ED4404-1B14-B660-1EBE-7C2B5443DB33}"/>
          </ac:spMkLst>
        </pc:spChg>
        <pc:spChg chg="mod">
          <ac:chgData name="Neemias Informatica Lima" userId="b77af7bd85500281" providerId="LiveId" clId="{8B6AA482-936F-4D02-BCC4-B7FEA0EC8DDE}" dt="2024-11-12T12:03:07.734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2:02:12.743" v="13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B6AA482-936F-4D02-BCC4-B7FEA0EC8DDE}" dt="2024-11-12T12:00:20.825" v="85"/>
          <ac:picMkLst>
            <pc:docMk/>
            <pc:sldMk cId="3683219421" sldId="282"/>
            <ac:picMk id="6" creationId="{6C656762-809E-D6BF-D1BA-DA2979FBC831}"/>
          </ac:picMkLst>
        </pc:picChg>
        <pc:picChg chg="del">
          <ac:chgData name="Neemias Informatica Lima" userId="b77af7bd85500281" providerId="LiveId" clId="{8B6AA482-936F-4D02-BCC4-B7FEA0EC8DDE}" dt="2024-11-12T12:00:20.485" v="84" actId="478"/>
          <ac:picMkLst>
            <pc:docMk/>
            <pc:sldMk cId="3683219421" sldId="282"/>
            <ac:picMk id="9" creationId="{10B76F4C-DE0E-2D9A-FD93-F2F0DC0D2DD5}"/>
          </ac:picMkLst>
        </pc:picChg>
      </pc:sldChg>
      <pc:sldChg chg="addSp delSp modSp mod">
        <pc:chgData name="Neemias Informatica Lima" userId="b77af7bd85500281" providerId="LiveId" clId="{8B6AA482-936F-4D02-BCC4-B7FEA0EC8DDE}" dt="2024-11-12T12:04:41.559" v="187" actId="20577"/>
        <pc:sldMkLst>
          <pc:docMk/>
          <pc:sldMk cId="3902406419" sldId="283"/>
        </pc:sldMkLst>
        <pc:spChg chg="add mod">
          <ac:chgData name="Neemias Informatica Lima" userId="b77af7bd85500281" providerId="LiveId" clId="{8B6AA482-936F-4D02-BCC4-B7FEA0EC8DDE}" dt="2024-11-12T12:00:26.659" v="87"/>
          <ac:spMkLst>
            <pc:docMk/>
            <pc:sldMk cId="3902406419" sldId="283"/>
            <ac:spMk id="2" creationId="{22F5DD9E-CB6D-4D07-F1A8-846DC30D7780}"/>
          </ac:spMkLst>
        </pc:spChg>
        <pc:spChg chg="add mod">
          <ac:chgData name="Neemias Informatica Lima" userId="b77af7bd85500281" providerId="LiveId" clId="{8B6AA482-936F-4D02-BCC4-B7FEA0EC8DDE}" dt="2024-11-12T12:00:26.659" v="87"/>
          <ac:spMkLst>
            <pc:docMk/>
            <pc:sldMk cId="3902406419" sldId="283"/>
            <ac:spMk id="4" creationId="{C1D5148D-E20D-1D52-EE69-450BD3B329D4}"/>
          </ac:spMkLst>
        </pc:spChg>
        <pc:spChg chg="del">
          <ac:chgData name="Neemias Informatica Lima" userId="b77af7bd85500281" providerId="LiveId" clId="{8B6AA482-936F-4D02-BCC4-B7FEA0EC8DDE}" dt="2024-11-12T12:00:26.318" v="86" actId="478"/>
          <ac:spMkLst>
            <pc:docMk/>
            <pc:sldMk cId="3902406419" sldId="283"/>
            <ac:spMk id="6" creationId="{6ABF6F98-4684-5610-5335-4823371D138A}"/>
          </ac:spMkLst>
        </pc:spChg>
        <pc:spChg chg="del">
          <ac:chgData name="Neemias Informatica Lima" userId="b77af7bd85500281" providerId="LiveId" clId="{8B6AA482-936F-4D02-BCC4-B7FEA0EC8DDE}" dt="2024-11-12T12:00:26.318" v="86" actId="478"/>
          <ac:spMkLst>
            <pc:docMk/>
            <pc:sldMk cId="3902406419" sldId="283"/>
            <ac:spMk id="7" creationId="{F5ECB2AA-A934-7262-55DB-FF8E1B4B3A2F}"/>
          </ac:spMkLst>
        </pc:spChg>
        <pc:spChg chg="mod">
          <ac:chgData name="Neemias Informatica Lima" userId="b77af7bd85500281" providerId="LiveId" clId="{8B6AA482-936F-4D02-BCC4-B7FEA0EC8DDE}" dt="2024-11-12T12:03:38.889" v="160" actId="205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2:04:41.559" v="18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B6AA482-936F-4D02-BCC4-B7FEA0EC8DDE}" dt="2024-11-12T12:00:26.659" v="87"/>
          <ac:picMkLst>
            <pc:docMk/>
            <pc:sldMk cId="3902406419" sldId="283"/>
            <ac:picMk id="5" creationId="{A1EDBF68-17E2-7F84-EEEF-96DDAACE2E2B}"/>
          </ac:picMkLst>
        </pc:picChg>
        <pc:picChg chg="del">
          <ac:chgData name="Neemias Informatica Lima" userId="b77af7bd85500281" providerId="LiveId" clId="{8B6AA482-936F-4D02-BCC4-B7FEA0EC8DDE}" dt="2024-11-12T12:00:26.318" v="86" actId="478"/>
          <ac:picMkLst>
            <pc:docMk/>
            <pc:sldMk cId="3902406419" sldId="283"/>
            <ac:picMk id="8" creationId="{8C640865-321A-656A-7506-6BFC0365AC90}"/>
          </ac:picMkLst>
        </pc:picChg>
      </pc:sldChg>
      <pc:sldChg chg="addSp delSp modSp mod">
        <pc:chgData name="Neemias Informatica Lima" userId="b77af7bd85500281" providerId="LiveId" clId="{8B6AA482-936F-4D02-BCC4-B7FEA0EC8DDE}" dt="2024-11-12T12:06:11.935" v="226" actId="20577"/>
        <pc:sldMkLst>
          <pc:docMk/>
          <pc:sldMk cId="2424059023" sldId="284"/>
        </pc:sldMkLst>
        <pc:spChg chg="add mod">
          <ac:chgData name="Neemias Informatica Lima" userId="b77af7bd85500281" providerId="LiveId" clId="{8B6AA482-936F-4D02-BCC4-B7FEA0EC8DDE}" dt="2024-11-12T12:00:37.740" v="91"/>
          <ac:spMkLst>
            <pc:docMk/>
            <pc:sldMk cId="2424059023" sldId="284"/>
            <ac:spMk id="2" creationId="{2642B619-7CCD-79FB-4BD6-B1ED49CC05A9}"/>
          </ac:spMkLst>
        </pc:spChg>
        <pc:spChg chg="add mod">
          <ac:chgData name="Neemias Informatica Lima" userId="b77af7bd85500281" providerId="LiveId" clId="{8B6AA482-936F-4D02-BCC4-B7FEA0EC8DDE}" dt="2024-11-12T12:00:37.740" v="91"/>
          <ac:spMkLst>
            <pc:docMk/>
            <pc:sldMk cId="2424059023" sldId="284"/>
            <ac:spMk id="4" creationId="{9673643B-BCE4-B4E9-F3C0-F10B225B4B23}"/>
          </ac:spMkLst>
        </pc:spChg>
        <pc:spChg chg="del">
          <ac:chgData name="Neemias Informatica Lima" userId="b77af7bd85500281" providerId="LiveId" clId="{8B6AA482-936F-4D02-BCC4-B7FEA0EC8DDE}" dt="2024-11-12T12:00:37.393" v="90" actId="478"/>
          <ac:spMkLst>
            <pc:docMk/>
            <pc:sldMk cId="2424059023" sldId="284"/>
            <ac:spMk id="6" creationId="{5B07FC36-00AD-6E1A-B323-85CB2079B978}"/>
          </ac:spMkLst>
        </pc:spChg>
        <pc:spChg chg="del">
          <ac:chgData name="Neemias Informatica Lima" userId="b77af7bd85500281" providerId="LiveId" clId="{8B6AA482-936F-4D02-BCC4-B7FEA0EC8DDE}" dt="2024-11-12T12:00:37.393" v="90" actId="478"/>
          <ac:spMkLst>
            <pc:docMk/>
            <pc:sldMk cId="2424059023" sldId="284"/>
            <ac:spMk id="7" creationId="{0D151798-2036-12D8-EC93-A5D8DE7B9B45}"/>
          </ac:spMkLst>
        </pc:spChg>
        <pc:spChg chg="mod">
          <ac:chgData name="Neemias Informatica Lima" userId="b77af7bd85500281" providerId="LiveId" clId="{8B6AA482-936F-4D02-BCC4-B7FEA0EC8DDE}" dt="2024-11-12T12:05:23.868" v="19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2:06:11.935" v="22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B6AA482-936F-4D02-BCC4-B7FEA0EC8DDE}" dt="2024-11-12T12:00:37.740" v="91"/>
          <ac:picMkLst>
            <pc:docMk/>
            <pc:sldMk cId="2424059023" sldId="284"/>
            <ac:picMk id="5" creationId="{626A48FD-FA25-6400-00D8-F2DDD9B8A115}"/>
          </ac:picMkLst>
        </pc:picChg>
        <pc:picChg chg="del">
          <ac:chgData name="Neemias Informatica Lima" userId="b77af7bd85500281" providerId="LiveId" clId="{8B6AA482-936F-4D02-BCC4-B7FEA0EC8DDE}" dt="2024-11-12T12:00:37.393" v="90" actId="478"/>
          <ac:picMkLst>
            <pc:docMk/>
            <pc:sldMk cId="2424059023" sldId="284"/>
            <ac:picMk id="8" creationId="{89A55812-E75A-702D-C957-429F9348D647}"/>
          </ac:picMkLst>
        </pc:picChg>
      </pc:sldChg>
      <pc:sldChg chg="addSp delSp modSp mod">
        <pc:chgData name="Neemias Informatica Lima" userId="b77af7bd85500281" providerId="LiveId" clId="{8B6AA482-936F-4D02-BCC4-B7FEA0EC8DDE}" dt="2024-11-12T12:07:46.876" v="257" actId="20577"/>
        <pc:sldMkLst>
          <pc:docMk/>
          <pc:sldMk cId="2241968852" sldId="285"/>
        </pc:sldMkLst>
        <pc:spChg chg="add mod">
          <ac:chgData name="Neemias Informatica Lima" userId="b77af7bd85500281" providerId="LiveId" clId="{8B6AA482-936F-4D02-BCC4-B7FEA0EC8DDE}" dt="2024-11-12T12:00:48.575" v="95"/>
          <ac:spMkLst>
            <pc:docMk/>
            <pc:sldMk cId="2241968852" sldId="285"/>
            <ac:spMk id="2" creationId="{B38D1492-8153-5BB9-144C-604C5430DB41}"/>
          </ac:spMkLst>
        </pc:spChg>
        <pc:spChg chg="add mod">
          <ac:chgData name="Neemias Informatica Lima" userId="b77af7bd85500281" providerId="LiveId" clId="{8B6AA482-936F-4D02-BCC4-B7FEA0EC8DDE}" dt="2024-11-12T12:00:48.575" v="95"/>
          <ac:spMkLst>
            <pc:docMk/>
            <pc:sldMk cId="2241968852" sldId="285"/>
            <ac:spMk id="4" creationId="{6381B7A2-A3A3-AE5B-376B-7547E794374F}"/>
          </ac:spMkLst>
        </pc:spChg>
        <pc:spChg chg="del">
          <ac:chgData name="Neemias Informatica Lima" userId="b77af7bd85500281" providerId="LiveId" clId="{8B6AA482-936F-4D02-BCC4-B7FEA0EC8DDE}" dt="2024-11-12T12:00:48.232" v="94" actId="478"/>
          <ac:spMkLst>
            <pc:docMk/>
            <pc:sldMk cId="2241968852" sldId="285"/>
            <ac:spMk id="6" creationId="{EB13E60E-8198-F243-8E1C-B39E162B75DF}"/>
          </ac:spMkLst>
        </pc:spChg>
        <pc:spChg chg="del">
          <ac:chgData name="Neemias Informatica Lima" userId="b77af7bd85500281" providerId="LiveId" clId="{8B6AA482-936F-4D02-BCC4-B7FEA0EC8DDE}" dt="2024-11-12T12:00:48.232" v="94" actId="478"/>
          <ac:spMkLst>
            <pc:docMk/>
            <pc:sldMk cId="2241968852" sldId="285"/>
            <ac:spMk id="7" creationId="{A0631073-BF81-0064-C220-67C2F2C57BF4}"/>
          </ac:spMkLst>
        </pc:spChg>
        <pc:spChg chg="mod">
          <ac:chgData name="Neemias Informatica Lima" userId="b77af7bd85500281" providerId="LiveId" clId="{8B6AA482-936F-4D02-BCC4-B7FEA0EC8DDE}" dt="2024-11-12T12:06:53.757" v="23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2:07:46.876" v="25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B6AA482-936F-4D02-BCC4-B7FEA0EC8DDE}" dt="2024-11-12T12:00:48.575" v="95"/>
          <ac:picMkLst>
            <pc:docMk/>
            <pc:sldMk cId="2241968852" sldId="285"/>
            <ac:picMk id="5" creationId="{C390F10E-9C01-C78C-5119-EE1A1AE8D716}"/>
          </ac:picMkLst>
        </pc:picChg>
        <pc:picChg chg="del">
          <ac:chgData name="Neemias Informatica Lima" userId="b77af7bd85500281" providerId="LiveId" clId="{8B6AA482-936F-4D02-BCC4-B7FEA0EC8DDE}" dt="2024-11-12T12:00:48.232" v="94" actId="478"/>
          <ac:picMkLst>
            <pc:docMk/>
            <pc:sldMk cId="2241968852" sldId="285"/>
            <ac:picMk id="8" creationId="{0F02DD0D-583D-0BA9-F6EB-3A9D85EEACAC}"/>
          </ac:picMkLst>
        </pc:picChg>
      </pc:sldChg>
      <pc:sldChg chg="addSp delSp modSp mod">
        <pc:chgData name="Neemias Informatica Lima" userId="b77af7bd85500281" providerId="LiveId" clId="{8B6AA482-936F-4D02-BCC4-B7FEA0EC8DDE}" dt="2024-11-12T12:09:12.202" v="288" actId="6549"/>
        <pc:sldMkLst>
          <pc:docMk/>
          <pc:sldMk cId="1959249856" sldId="286"/>
        </pc:sldMkLst>
        <pc:spChg chg="add mod">
          <ac:chgData name="Neemias Informatica Lima" userId="b77af7bd85500281" providerId="LiveId" clId="{8B6AA482-936F-4D02-BCC4-B7FEA0EC8DDE}" dt="2024-11-12T12:01:03.608" v="99"/>
          <ac:spMkLst>
            <pc:docMk/>
            <pc:sldMk cId="1959249856" sldId="286"/>
            <ac:spMk id="2" creationId="{E8F1CC3E-5C3B-4ED1-10A4-1C651C202DD1}"/>
          </ac:spMkLst>
        </pc:spChg>
        <pc:spChg chg="add mod">
          <ac:chgData name="Neemias Informatica Lima" userId="b77af7bd85500281" providerId="LiveId" clId="{8B6AA482-936F-4D02-BCC4-B7FEA0EC8DDE}" dt="2024-11-12T12:01:03.608" v="99"/>
          <ac:spMkLst>
            <pc:docMk/>
            <pc:sldMk cId="1959249856" sldId="286"/>
            <ac:spMk id="4" creationId="{E5941E4B-D141-A71E-72D6-17C902C780BB}"/>
          </ac:spMkLst>
        </pc:spChg>
        <pc:spChg chg="del">
          <ac:chgData name="Neemias Informatica Lima" userId="b77af7bd85500281" providerId="LiveId" clId="{8B6AA482-936F-4D02-BCC4-B7FEA0EC8DDE}" dt="2024-11-12T12:01:03.209" v="98" actId="478"/>
          <ac:spMkLst>
            <pc:docMk/>
            <pc:sldMk cId="1959249856" sldId="286"/>
            <ac:spMk id="6" creationId="{51EAA434-9FE8-4A6D-D17D-ECDB3C2DE0DD}"/>
          </ac:spMkLst>
        </pc:spChg>
        <pc:spChg chg="del">
          <ac:chgData name="Neemias Informatica Lima" userId="b77af7bd85500281" providerId="LiveId" clId="{8B6AA482-936F-4D02-BCC4-B7FEA0EC8DDE}" dt="2024-11-12T12:01:03.209" v="98" actId="478"/>
          <ac:spMkLst>
            <pc:docMk/>
            <pc:sldMk cId="1959249856" sldId="286"/>
            <ac:spMk id="7" creationId="{CBB365BF-5270-4D73-89BC-BE6E5BAD06A7}"/>
          </ac:spMkLst>
        </pc:spChg>
        <pc:spChg chg="mod">
          <ac:chgData name="Neemias Informatica Lima" userId="b77af7bd85500281" providerId="LiveId" clId="{8B6AA482-936F-4D02-BCC4-B7FEA0EC8DDE}" dt="2024-11-12T12:08:37.476" v="271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2:09:12.202" v="288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B6AA482-936F-4D02-BCC4-B7FEA0EC8DDE}" dt="2024-11-12T12:01:03.608" v="99"/>
          <ac:picMkLst>
            <pc:docMk/>
            <pc:sldMk cId="1959249856" sldId="286"/>
            <ac:picMk id="5" creationId="{95055CE6-3221-00FB-6FA3-824A725EEB3C}"/>
          </ac:picMkLst>
        </pc:picChg>
        <pc:picChg chg="del">
          <ac:chgData name="Neemias Informatica Lima" userId="b77af7bd85500281" providerId="LiveId" clId="{8B6AA482-936F-4D02-BCC4-B7FEA0EC8DDE}" dt="2024-11-12T12:01:03.209" v="98" actId="478"/>
          <ac:picMkLst>
            <pc:docMk/>
            <pc:sldMk cId="1959249856" sldId="286"/>
            <ac:picMk id="8" creationId="{CE6EFD48-5244-E4EB-F3D4-A47315AE875B}"/>
          </ac:picMkLst>
        </pc:picChg>
      </pc:sldChg>
      <pc:sldChg chg="modSp mod">
        <pc:chgData name="Neemias Informatica Lima" userId="b77af7bd85500281" providerId="LiveId" clId="{8B6AA482-936F-4D02-BCC4-B7FEA0EC8DDE}" dt="2024-11-12T12:11:04.381" v="323" actId="20577"/>
        <pc:sldMkLst>
          <pc:docMk/>
          <pc:sldMk cId="2857006406" sldId="287"/>
        </pc:sldMkLst>
        <pc:spChg chg="mod">
          <ac:chgData name="Neemias Informatica Lima" userId="b77af7bd85500281" providerId="LiveId" clId="{8B6AA482-936F-4D02-BCC4-B7FEA0EC8DDE}" dt="2024-11-12T12:11:04.381" v="323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8B6AA482-936F-4D02-BCC4-B7FEA0EC8DDE}" dt="2024-11-12T12:02:42.930" v="143" actId="20577"/>
        <pc:sldMkLst>
          <pc:docMk/>
          <pc:sldMk cId="2630436816" sldId="288"/>
        </pc:sldMkLst>
        <pc:spChg chg="add mod">
          <ac:chgData name="Neemias Informatica Lima" userId="b77af7bd85500281" providerId="LiveId" clId="{8B6AA482-936F-4D02-BCC4-B7FEA0EC8DDE}" dt="2024-11-12T12:00:15.509" v="83"/>
          <ac:spMkLst>
            <pc:docMk/>
            <pc:sldMk cId="2630436816" sldId="288"/>
            <ac:spMk id="2" creationId="{A07C018B-E4D9-7268-D91F-678DFA5CCBAA}"/>
          </ac:spMkLst>
        </pc:spChg>
        <pc:spChg chg="add mod">
          <ac:chgData name="Neemias Informatica Lima" userId="b77af7bd85500281" providerId="LiveId" clId="{8B6AA482-936F-4D02-BCC4-B7FEA0EC8DDE}" dt="2024-11-12T12:00:15.509" v="83"/>
          <ac:spMkLst>
            <pc:docMk/>
            <pc:sldMk cId="2630436816" sldId="288"/>
            <ac:spMk id="4" creationId="{1108FADF-212F-0247-AE9F-A645FABEC374}"/>
          </ac:spMkLst>
        </pc:spChg>
        <pc:spChg chg="del">
          <ac:chgData name="Neemias Informatica Lima" userId="b77af7bd85500281" providerId="LiveId" clId="{8B6AA482-936F-4D02-BCC4-B7FEA0EC8DDE}" dt="2024-11-12T12:00:15.208" v="82" actId="478"/>
          <ac:spMkLst>
            <pc:docMk/>
            <pc:sldMk cId="2630436816" sldId="288"/>
            <ac:spMk id="6" creationId="{7A46BF6A-5E60-CA43-86C1-5ED5F463051C}"/>
          </ac:spMkLst>
        </pc:spChg>
        <pc:spChg chg="del">
          <ac:chgData name="Neemias Informatica Lima" userId="b77af7bd85500281" providerId="LiveId" clId="{8B6AA482-936F-4D02-BCC4-B7FEA0EC8DDE}" dt="2024-11-12T12:00:15.208" v="82" actId="478"/>
          <ac:spMkLst>
            <pc:docMk/>
            <pc:sldMk cId="2630436816" sldId="288"/>
            <ac:spMk id="7" creationId="{C652D2F7-E9F4-FCE9-9B4B-E26EDCD42CBA}"/>
          </ac:spMkLst>
        </pc:spChg>
        <pc:spChg chg="mod">
          <ac:chgData name="Neemias Informatica Lima" userId="b77af7bd85500281" providerId="LiveId" clId="{8B6AA482-936F-4D02-BCC4-B7FEA0EC8DDE}" dt="2024-11-12T12:02:42.930" v="14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B6AA482-936F-4D02-BCC4-B7FEA0EC8DDE}" dt="2024-11-12T12:02:08.161" v="12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B6AA482-936F-4D02-BCC4-B7FEA0EC8DDE}" dt="2024-11-12T12:00:15.509" v="83"/>
          <ac:picMkLst>
            <pc:docMk/>
            <pc:sldMk cId="2630436816" sldId="288"/>
            <ac:picMk id="5" creationId="{B2259E7F-160B-9DE0-3A15-9B9051FB847B}"/>
          </ac:picMkLst>
        </pc:picChg>
        <pc:picChg chg="del">
          <ac:chgData name="Neemias Informatica Lima" userId="b77af7bd85500281" providerId="LiveId" clId="{8B6AA482-936F-4D02-BCC4-B7FEA0EC8DDE}" dt="2024-11-12T12:00:15.208" v="82" actId="478"/>
          <ac:picMkLst>
            <pc:docMk/>
            <pc:sldMk cId="2630436816" sldId="288"/>
            <ac:picMk id="8" creationId="{008EA62E-BB26-1B49-A1EB-606D66D697B2}"/>
          </ac:picMkLst>
        </pc:picChg>
      </pc:sldChg>
      <pc:sldChg chg="addSp delSp modSp mod">
        <pc:chgData name="Neemias Informatica Lima" userId="b77af7bd85500281" providerId="LiveId" clId="{8B6AA482-936F-4D02-BCC4-B7FEA0EC8DDE}" dt="2024-11-12T12:05:06.111" v="194"/>
        <pc:sldMkLst>
          <pc:docMk/>
          <pc:sldMk cId="3032827026" sldId="289"/>
        </pc:sldMkLst>
        <pc:spChg chg="add mod">
          <ac:chgData name="Neemias Informatica Lima" userId="b77af7bd85500281" providerId="LiveId" clId="{8B6AA482-936F-4D02-BCC4-B7FEA0EC8DDE}" dt="2024-11-12T12:00:32.321" v="89"/>
          <ac:spMkLst>
            <pc:docMk/>
            <pc:sldMk cId="3032827026" sldId="289"/>
            <ac:spMk id="2" creationId="{2088DF75-07B9-C7D4-0309-B6DE4A22B068}"/>
          </ac:spMkLst>
        </pc:spChg>
        <pc:spChg chg="add mod">
          <ac:chgData name="Neemias Informatica Lima" userId="b77af7bd85500281" providerId="LiveId" clId="{8B6AA482-936F-4D02-BCC4-B7FEA0EC8DDE}" dt="2024-11-12T12:00:32.321" v="89"/>
          <ac:spMkLst>
            <pc:docMk/>
            <pc:sldMk cId="3032827026" sldId="289"/>
            <ac:spMk id="4" creationId="{34FD67C9-4509-8099-FAE4-82B23224E138}"/>
          </ac:spMkLst>
        </pc:spChg>
        <pc:spChg chg="del">
          <ac:chgData name="Neemias Informatica Lima" userId="b77af7bd85500281" providerId="LiveId" clId="{8B6AA482-936F-4D02-BCC4-B7FEA0EC8DDE}" dt="2024-11-12T12:00:31.992" v="88" actId="478"/>
          <ac:spMkLst>
            <pc:docMk/>
            <pc:sldMk cId="3032827026" sldId="289"/>
            <ac:spMk id="6" creationId="{54973DC0-1E37-54D0-B1B9-5C525BEEF1FB}"/>
          </ac:spMkLst>
        </pc:spChg>
        <pc:spChg chg="del">
          <ac:chgData name="Neemias Informatica Lima" userId="b77af7bd85500281" providerId="LiveId" clId="{8B6AA482-936F-4D02-BCC4-B7FEA0EC8DDE}" dt="2024-11-12T12:00:31.992" v="88" actId="478"/>
          <ac:spMkLst>
            <pc:docMk/>
            <pc:sldMk cId="3032827026" sldId="289"/>
            <ac:spMk id="7" creationId="{04F80E0B-1282-158B-034E-7348D94FED7D}"/>
          </ac:spMkLst>
        </pc:spChg>
        <pc:spChg chg="mod">
          <ac:chgData name="Neemias Informatica Lima" userId="b77af7bd85500281" providerId="LiveId" clId="{8B6AA482-936F-4D02-BCC4-B7FEA0EC8DDE}" dt="2024-11-12T12:05:06.111" v="194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B6AA482-936F-4D02-BCC4-B7FEA0EC8DDE}" dt="2024-11-12T12:03:44.310" v="163" actId="2057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B6AA482-936F-4D02-BCC4-B7FEA0EC8DDE}" dt="2024-11-12T12:00:32.321" v="89"/>
          <ac:picMkLst>
            <pc:docMk/>
            <pc:sldMk cId="3032827026" sldId="289"/>
            <ac:picMk id="5" creationId="{FF548DF5-AB8F-C38C-AC55-A7E2ECE55783}"/>
          </ac:picMkLst>
        </pc:picChg>
        <pc:picChg chg="del">
          <ac:chgData name="Neemias Informatica Lima" userId="b77af7bd85500281" providerId="LiveId" clId="{8B6AA482-936F-4D02-BCC4-B7FEA0EC8DDE}" dt="2024-11-12T12:00:31.992" v="88" actId="478"/>
          <ac:picMkLst>
            <pc:docMk/>
            <pc:sldMk cId="3032827026" sldId="289"/>
            <ac:picMk id="8" creationId="{477804EE-72C7-4B02-EB95-70EA198BB0BE}"/>
          </ac:picMkLst>
        </pc:picChg>
      </pc:sldChg>
      <pc:sldChg chg="addSp delSp modSp mod">
        <pc:chgData name="Neemias Informatica Lima" userId="b77af7bd85500281" providerId="LiveId" clId="{8B6AA482-936F-4D02-BCC4-B7FEA0EC8DDE}" dt="2024-11-12T12:06:38.697" v="231"/>
        <pc:sldMkLst>
          <pc:docMk/>
          <pc:sldMk cId="3772032319" sldId="290"/>
        </pc:sldMkLst>
        <pc:spChg chg="add mod">
          <ac:chgData name="Neemias Informatica Lima" userId="b77af7bd85500281" providerId="LiveId" clId="{8B6AA482-936F-4D02-BCC4-B7FEA0EC8DDE}" dt="2024-11-12T12:00:42.903" v="93"/>
          <ac:spMkLst>
            <pc:docMk/>
            <pc:sldMk cId="3772032319" sldId="290"/>
            <ac:spMk id="2" creationId="{8FE39D1C-AB47-FDC4-C2F5-A621512053FC}"/>
          </ac:spMkLst>
        </pc:spChg>
        <pc:spChg chg="add mod">
          <ac:chgData name="Neemias Informatica Lima" userId="b77af7bd85500281" providerId="LiveId" clId="{8B6AA482-936F-4D02-BCC4-B7FEA0EC8DDE}" dt="2024-11-12T12:00:42.903" v="93"/>
          <ac:spMkLst>
            <pc:docMk/>
            <pc:sldMk cId="3772032319" sldId="290"/>
            <ac:spMk id="4" creationId="{150B1E03-7CCA-6D0A-C67D-AC2527B2119A}"/>
          </ac:spMkLst>
        </pc:spChg>
        <pc:spChg chg="del">
          <ac:chgData name="Neemias Informatica Lima" userId="b77af7bd85500281" providerId="LiveId" clId="{8B6AA482-936F-4D02-BCC4-B7FEA0EC8DDE}" dt="2024-11-12T12:00:42.592" v="92" actId="478"/>
          <ac:spMkLst>
            <pc:docMk/>
            <pc:sldMk cId="3772032319" sldId="290"/>
            <ac:spMk id="6" creationId="{60435E25-C0C8-9508-86ED-FBAE279AA9E4}"/>
          </ac:spMkLst>
        </pc:spChg>
        <pc:spChg chg="del">
          <ac:chgData name="Neemias Informatica Lima" userId="b77af7bd85500281" providerId="LiveId" clId="{8B6AA482-936F-4D02-BCC4-B7FEA0EC8DDE}" dt="2024-11-12T12:00:42.592" v="92" actId="478"/>
          <ac:spMkLst>
            <pc:docMk/>
            <pc:sldMk cId="3772032319" sldId="290"/>
            <ac:spMk id="7" creationId="{DF088FAC-805B-4734-D749-6A57D79F178B}"/>
          </ac:spMkLst>
        </pc:spChg>
        <pc:spChg chg="mod">
          <ac:chgData name="Neemias Informatica Lima" userId="b77af7bd85500281" providerId="LiveId" clId="{8B6AA482-936F-4D02-BCC4-B7FEA0EC8DDE}" dt="2024-11-12T12:06:38.697" v="23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B6AA482-936F-4D02-BCC4-B7FEA0EC8DDE}" dt="2024-11-12T12:05:29.860" v="202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B6AA482-936F-4D02-BCC4-B7FEA0EC8DDE}" dt="2024-11-12T12:00:42.903" v="93"/>
          <ac:picMkLst>
            <pc:docMk/>
            <pc:sldMk cId="3772032319" sldId="290"/>
            <ac:picMk id="5" creationId="{5707C13A-57E1-753E-1A65-85372DA48CEC}"/>
          </ac:picMkLst>
        </pc:picChg>
        <pc:picChg chg="del">
          <ac:chgData name="Neemias Informatica Lima" userId="b77af7bd85500281" providerId="LiveId" clId="{8B6AA482-936F-4D02-BCC4-B7FEA0EC8DDE}" dt="2024-11-12T12:00:42.592" v="92" actId="478"/>
          <ac:picMkLst>
            <pc:docMk/>
            <pc:sldMk cId="3772032319" sldId="290"/>
            <ac:picMk id="8" creationId="{89ABDDED-98FE-BE2A-723C-110696DC8A32}"/>
          </ac:picMkLst>
        </pc:picChg>
      </pc:sldChg>
      <pc:sldChg chg="addSp delSp modSp mod">
        <pc:chgData name="Neemias Informatica Lima" userId="b77af7bd85500281" providerId="LiveId" clId="{8B6AA482-936F-4D02-BCC4-B7FEA0EC8DDE}" dt="2024-11-12T12:08:15.164" v="263" actId="313"/>
        <pc:sldMkLst>
          <pc:docMk/>
          <pc:sldMk cId="1768216317" sldId="291"/>
        </pc:sldMkLst>
        <pc:spChg chg="add mod">
          <ac:chgData name="Neemias Informatica Lima" userId="b77af7bd85500281" providerId="LiveId" clId="{8B6AA482-936F-4D02-BCC4-B7FEA0EC8DDE}" dt="2024-11-12T12:00:55.419" v="97"/>
          <ac:spMkLst>
            <pc:docMk/>
            <pc:sldMk cId="1768216317" sldId="291"/>
            <ac:spMk id="2" creationId="{17FD9508-A98B-2B53-B058-B4F04EFBF7F8}"/>
          </ac:spMkLst>
        </pc:spChg>
        <pc:spChg chg="add mod">
          <ac:chgData name="Neemias Informatica Lima" userId="b77af7bd85500281" providerId="LiveId" clId="{8B6AA482-936F-4D02-BCC4-B7FEA0EC8DDE}" dt="2024-11-12T12:00:55.419" v="97"/>
          <ac:spMkLst>
            <pc:docMk/>
            <pc:sldMk cId="1768216317" sldId="291"/>
            <ac:spMk id="4" creationId="{22BA9DB8-948E-3F24-0802-CD37FB8BC236}"/>
          </ac:spMkLst>
        </pc:spChg>
        <pc:spChg chg="del">
          <ac:chgData name="Neemias Informatica Lima" userId="b77af7bd85500281" providerId="LiveId" clId="{8B6AA482-936F-4D02-BCC4-B7FEA0EC8DDE}" dt="2024-11-12T12:00:55.098" v="96" actId="478"/>
          <ac:spMkLst>
            <pc:docMk/>
            <pc:sldMk cId="1768216317" sldId="291"/>
            <ac:spMk id="5" creationId="{EB1E5EAF-2C34-A883-7B83-868CEA849913}"/>
          </ac:spMkLst>
        </pc:spChg>
        <pc:spChg chg="del">
          <ac:chgData name="Neemias Informatica Lima" userId="b77af7bd85500281" providerId="LiveId" clId="{8B6AA482-936F-4D02-BCC4-B7FEA0EC8DDE}" dt="2024-11-12T12:00:55.098" v="96" actId="478"/>
          <ac:spMkLst>
            <pc:docMk/>
            <pc:sldMk cId="1768216317" sldId="291"/>
            <ac:spMk id="6" creationId="{167F2ED3-FBEB-AAEC-C7AB-A5553C9FC54C}"/>
          </ac:spMkLst>
        </pc:spChg>
        <pc:spChg chg="mod">
          <ac:chgData name="Neemias Informatica Lima" userId="b77af7bd85500281" providerId="LiveId" clId="{8B6AA482-936F-4D02-BCC4-B7FEA0EC8DDE}" dt="2024-11-12T12:08:15.164" v="263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B6AA482-936F-4D02-BCC4-B7FEA0EC8DDE}" dt="2024-11-12T12:07:01.661" v="23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8B6AA482-936F-4D02-BCC4-B7FEA0EC8DDE}" dt="2024-11-12T12:00:55.098" v="96" actId="478"/>
          <ac:picMkLst>
            <pc:docMk/>
            <pc:sldMk cId="1768216317" sldId="291"/>
            <ac:picMk id="7" creationId="{3B8166B6-FC72-5947-5B72-8BF6FD0C004A}"/>
          </ac:picMkLst>
        </pc:picChg>
        <pc:picChg chg="add mod">
          <ac:chgData name="Neemias Informatica Lima" userId="b77af7bd85500281" providerId="LiveId" clId="{8B6AA482-936F-4D02-BCC4-B7FEA0EC8DDE}" dt="2024-11-12T12:00:55.419" v="97"/>
          <ac:picMkLst>
            <pc:docMk/>
            <pc:sldMk cId="1768216317" sldId="291"/>
            <ac:picMk id="8" creationId="{3E3AB12E-E265-7E42-195C-1E569A1A311D}"/>
          </ac:picMkLst>
        </pc:picChg>
      </pc:sldChg>
      <pc:sldChg chg="addSp delSp modSp mod">
        <pc:chgData name="Neemias Informatica Lima" userId="b77af7bd85500281" providerId="LiveId" clId="{8B6AA482-936F-4D02-BCC4-B7FEA0EC8DDE}" dt="2024-11-12T12:10:01.112" v="300" actId="20577"/>
        <pc:sldMkLst>
          <pc:docMk/>
          <pc:sldMk cId="3757265641" sldId="292"/>
        </pc:sldMkLst>
        <pc:spChg chg="add mod">
          <ac:chgData name="Neemias Informatica Lima" userId="b77af7bd85500281" providerId="LiveId" clId="{8B6AA482-936F-4D02-BCC4-B7FEA0EC8DDE}" dt="2024-11-12T12:01:16.588" v="104" actId="1036"/>
          <ac:spMkLst>
            <pc:docMk/>
            <pc:sldMk cId="3757265641" sldId="292"/>
            <ac:spMk id="2" creationId="{6DCCFB55-351E-BFFE-7647-90A9BD3B2C0D}"/>
          </ac:spMkLst>
        </pc:spChg>
        <pc:spChg chg="add mod">
          <ac:chgData name="Neemias Informatica Lima" userId="b77af7bd85500281" providerId="LiveId" clId="{8B6AA482-936F-4D02-BCC4-B7FEA0EC8DDE}" dt="2024-11-12T12:01:16.588" v="104" actId="1036"/>
          <ac:spMkLst>
            <pc:docMk/>
            <pc:sldMk cId="3757265641" sldId="292"/>
            <ac:spMk id="3" creationId="{A4A37C43-2B0E-34C5-6F42-877ADA37EB5B}"/>
          </ac:spMkLst>
        </pc:spChg>
        <pc:spChg chg="del">
          <ac:chgData name="Neemias Informatica Lima" userId="b77af7bd85500281" providerId="LiveId" clId="{8B6AA482-936F-4D02-BCC4-B7FEA0EC8DDE}" dt="2024-11-12T12:01:10.737" v="100" actId="478"/>
          <ac:spMkLst>
            <pc:docMk/>
            <pc:sldMk cId="3757265641" sldId="292"/>
            <ac:spMk id="5" creationId="{65CF7D17-3D8A-1DD5-8275-61E995EA0F3B}"/>
          </ac:spMkLst>
        </pc:spChg>
        <pc:spChg chg="del">
          <ac:chgData name="Neemias Informatica Lima" userId="b77af7bd85500281" providerId="LiveId" clId="{8B6AA482-936F-4D02-BCC4-B7FEA0EC8DDE}" dt="2024-11-12T12:01:10.737" v="100" actId="478"/>
          <ac:spMkLst>
            <pc:docMk/>
            <pc:sldMk cId="3757265641" sldId="292"/>
            <ac:spMk id="7" creationId="{A544AF20-B8C8-251C-1B1D-8679BB105938}"/>
          </ac:spMkLst>
        </pc:spChg>
        <pc:spChg chg="mod">
          <ac:chgData name="Neemias Informatica Lima" userId="b77af7bd85500281" providerId="LiveId" clId="{8B6AA482-936F-4D02-BCC4-B7FEA0EC8DDE}" dt="2024-11-12T12:10:01.112" v="30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B6AA482-936F-4D02-BCC4-B7FEA0EC8DDE}" dt="2024-11-12T12:08:34.689" v="270" actId="2057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B6AA482-936F-4D02-BCC4-B7FEA0EC8DDE}" dt="2024-11-12T12:01:16.588" v="104" actId="1036"/>
          <ac:picMkLst>
            <pc:docMk/>
            <pc:sldMk cId="3757265641" sldId="292"/>
            <ac:picMk id="6" creationId="{EC16DC4C-AE15-D64B-1D57-7A29493E0158}"/>
          </ac:picMkLst>
        </pc:picChg>
        <pc:picChg chg="del">
          <ac:chgData name="Neemias Informatica Lima" userId="b77af7bd85500281" providerId="LiveId" clId="{8B6AA482-936F-4D02-BCC4-B7FEA0EC8DDE}" dt="2024-11-12T12:01:10.737" v="100" actId="478"/>
          <ac:picMkLst>
            <pc:docMk/>
            <pc:sldMk cId="3757265641" sldId="292"/>
            <ac:picMk id="8" creationId="{C3B60166-554C-93BA-4471-9F9C357893BF}"/>
          </ac:picMkLst>
        </pc:picChg>
      </pc:sldChg>
      <pc:sldChg chg="modSp mod">
        <pc:chgData name="Neemias Informatica Lima" userId="b77af7bd85500281" providerId="LiveId" clId="{8B6AA482-936F-4D02-BCC4-B7FEA0EC8DDE}" dt="2024-11-12T12:10:13.865" v="305"/>
        <pc:sldMkLst>
          <pc:docMk/>
          <pc:sldMk cId="3114938747" sldId="293"/>
        </pc:sldMkLst>
        <pc:spChg chg="mod">
          <ac:chgData name="Neemias Informatica Lima" userId="b77af7bd85500281" providerId="LiveId" clId="{8B6AA482-936F-4D02-BCC4-B7FEA0EC8DDE}" dt="2024-11-12T12:10:13.865" v="305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Informatica Lima" userId="b77af7bd85500281" providerId="LiveId" clId="{589BE4AA-4E4E-4A6C-90A7-925C5C2C934C}"/>
    <pc:docChg chg="undo redo custSel modSld">
      <pc:chgData name="Neemias Informatica Lima" userId="b77af7bd85500281" providerId="LiveId" clId="{589BE4AA-4E4E-4A6C-90A7-925C5C2C934C}" dt="2024-11-11T23:21:17.426" v="289" actId="20577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2077D2BA-A102-4197-A6D5-8A8DB15A6AF1}"/>
    <pc:docChg chg="undo redo custSel modSld">
      <pc:chgData name="Neemias Informatica Lima" userId="b77af7bd85500281" providerId="LiveId" clId="{2077D2BA-A102-4197-A6D5-8A8DB15A6AF1}" dt="2024-11-20T21:20:45.057" v="241" actId="1440"/>
      <pc:docMkLst>
        <pc:docMk/>
      </pc:docMkLst>
      <pc:sldChg chg="addSp delSp modSp mod">
        <pc:chgData name="Neemias Informatica Lima" userId="b77af7bd85500281" providerId="LiveId" clId="{2077D2BA-A102-4197-A6D5-8A8DB15A6AF1}" dt="2024-11-20T21:20:45.057" v="241" actId="1440"/>
        <pc:sldMkLst>
          <pc:docMk/>
          <pc:sldMk cId="2232331225" sldId="280"/>
        </pc:sldMkLst>
        <pc:spChg chg="mod">
          <ac:chgData name="Neemias Informatica Lima" userId="b77af7bd85500281" providerId="LiveId" clId="{2077D2BA-A102-4197-A6D5-8A8DB15A6AF1}" dt="2024-11-12T13:13:34.2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14:25.983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14:43.825" v="2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13:40.591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23:10.653" v="32"/>
          <ac:spMkLst>
            <pc:docMk/>
            <pc:sldMk cId="2232331225" sldId="280"/>
            <ac:spMk id="16" creationId="{00000000-0000-0000-0000-000000000000}"/>
          </ac:spMkLst>
        </pc:spChg>
        <pc:picChg chg="mod">
          <ac:chgData name="Neemias Informatica Lima" userId="b77af7bd85500281" providerId="LiveId" clId="{2077D2BA-A102-4197-A6D5-8A8DB15A6AF1}" dt="2024-11-20T21:20:45.057" v="241" actId="1440"/>
          <ac:picMkLst>
            <pc:docMk/>
            <pc:sldMk cId="2232331225" sldId="280"/>
            <ac:picMk id="3" creationId="{19318CB2-F380-5D2A-7B7F-06780EB33037}"/>
          </ac:picMkLst>
        </pc:picChg>
        <pc:picChg chg="del">
          <ac:chgData name="Neemias Informatica Lima" userId="b77af7bd85500281" providerId="LiveId" clId="{2077D2BA-A102-4197-A6D5-8A8DB15A6AF1}" dt="2024-11-12T13:13:43.455" v="5" actId="478"/>
          <ac:picMkLst>
            <pc:docMk/>
            <pc:sldMk cId="2232331225" sldId="280"/>
            <ac:picMk id="4" creationId="{E23C610B-CD53-0C07-66A1-6D9EA8328406}"/>
          </ac:picMkLst>
        </pc:picChg>
        <pc:picChg chg="add mod">
          <ac:chgData name="Neemias Informatica Lima" userId="b77af7bd85500281" providerId="LiveId" clId="{2077D2BA-A102-4197-A6D5-8A8DB15A6AF1}" dt="2024-11-12T13:14:19.277" v="11" actId="1440"/>
          <ac:picMkLst>
            <pc:docMk/>
            <pc:sldMk cId="2232331225" sldId="280"/>
            <ac:picMk id="8" creationId="{B3549095-5D36-A7A0-C7B4-186ABD9C467E}"/>
          </ac:picMkLst>
        </pc:picChg>
      </pc:sldChg>
      <pc:sldChg chg="addSp delSp modSp mod">
        <pc:chgData name="Neemias Informatica Lima" userId="b77af7bd85500281" providerId="LiveId" clId="{2077D2BA-A102-4197-A6D5-8A8DB15A6AF1}" dt="2024-11-12T13:31:47.158" v="87" actId="20577"/>
        <pc:sldMkLst>
          <pc:docMk/>
          <pc:sldMk cId="2103443556" sldId="281"/>
        </pc:sldMkLst>
        <pc:spChg chg="mod">
          <ac:chgData name="Neemias Informatica Lima" userId="b77af7bd85500281" providerId="LiveId" clId="{2077D2BA-A102-4197-A6D5-8A8DB15A6AF1}" dt="2024-11-12T13:31:47.158" v="87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23:34.746" v="3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23:25.113" v="3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2077D2BA-A102-4197-A6D5-8A8DB15A6AF1}" dt="2024-11-12T13:23:32.337" v="36" actId="478"/>
          <ac:picMkLst>
            <pc:docMk/>
            <pc:sldMk cId="2103443556" sldId="281"/>
            <ac:picMk id="3" creationId="{C5634761-6767-3461-685C-463103951CC7}"/>
          </ac:picMkLst>
        </pc:picChg>
        <pc:picChg chg="add mod">
          <ac:chgData name="Neemias Informatica Lima" userId="b77af7bd85500281" providerId="LiveId" clId="{2077D2BA-A102-4197-A6D5-8A8DB15A6AF1}" dt="2024-11-12T13:23:47.675" v="44" actId="14100"/>
          <ac:picMkLst>
            <pc:docMk/>
            <pc:sldMk cId="2103443556" sldId="281"/>
            <ac:picMk id="4" creationId="{EA5050B6-B75E-5360-EBB0-5AB1C1DF781D}"/>
          </ac:picMkLst>
        </pc:picChg>
      </pc:sldChg>
      <pc:sldChg chg="addSp delSp modSp mod">
        <pc:chgData name="Neemias Informatica Lima" userId="b77af7bd85500281" providerId="LiveId" clId="{2077D2BA-A102-4197-A6D5-8A8DB15A6AF1}" dt="2024-11-12T13:33:49.881" v="115" actId="20577"/>
        <pc:sldMkLst>
          <pc:docMk/>
          <pc:sldMk cId="3683219421" sldId="282"/>
        </pc:sldMkLst>
        <pc:spChg chg="add mod">
          <ac:chgData name="Neemias Informatica Lima" userId="b77af7bd85500281" providerId="LiveId" clId="{2077D2BA-A102-4197-A6D5-8A8DB15A6AF1}" dt="2024-11-12T13:25:48.359" v="48"/>
          <ac:spMkLst>
            <pc:docMk/>
            <pc:sldMk cId="3683219421" sldId="282"/>
            <ac:spMk id="2" creationId="{069B8D35-16F0-C0BD-66B3-1E3216FDB182}"/>
          </ac:spMkLst>
        </pc:spChg>
        <pc:spChg chg="add mod">
          <ac:chgData name="Neemias Informatica Lima" userId="b77af7bd85500281" providerId="LiveId" clId="{2077D2BA-A102-4197-A6D5-8A8DB15A6AF1}" dt="2024-11-12T13:25:48.359" v="48"/>
          <ac:spMkLst>
            <pc:docMk/>
            <pc:sldMk cId="3683219421" sldId="282"/>
            <ac:spMk id="5" creationId="{16A76088-0637-8EE1-DCD8-0E073578DE2C}"/>
          </ac:spMkLst>
        </pc:spChg>
        <pc:spChg chg="del">
          <ac:chgData name="Neemias Informatica Lima" userId="b77af7bd85500281" providerId="LiveId" clId="{2077D2BA-A102-4197-A6D5-8A8DB15A6AF1}" dt="2024-11-12T13:25:47.917" v="47" actId="478"/>
          <ac:spMkLst>
            <pc:docMk/>
            <pc:sldMk cId="3683219421" sldId="282"/>
            <ac:spMk id="7" creationId="{B0DA7C46-697F-8810-4A1E-901FFCD7508C}"/>
          </ac:spMkLst>
        </pc:spChg>
        <pc:spChg chg="del">
          <ac:chgData name="Neemias Informatica Lima" userId="b77af7bd85500281" providerId="LiveId" clId="{2077D2BA-A102-4197-A6D5-8A8DB15A6AF1}" dt="2024-11-12T13:25:47.917" v="47" actId="478"/>
          <ac:spMkLst>
            <pc:docMk/>
            <pc:sldMk cId="3683219421" sldId="282"/>
            <ac:spMk id="8" creationId="{D7753905-C78E-06EC-120A-9E836AD208E1}"/>
          </ac:spMkLst>
        </pc:spChg>
        <pc:spChg chg="mod">
          <ac:chgData name="Neemias Informatica Lima" userId="b77af7bd85500281" providerId="LiveId" clId="{2077D2BA-A102-4197-A6D5-8A8DB15A6AF1}" dt="2024-11-12T13:33:49.881" v="11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32:56.168" v="9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077D2BA-A102-4197-A6D5-8A8DB15A6AF1}" dt="2024-11-12T13:25:48.359" v="48"/>
          <ac:picMkLst>
            <pc:docMk/>
            <pc:sldMk cId="3683219421" sldId="282"/>
            <ac:picMk id="6" creationId="{211139A5-50A3-BB24-7E3C-10793D5B8E15}"/>
          </ac:picMkLst>
        </pc:picChg>
        <pc:picChg chg="del">
          <ac:chgData name="Neemias Informatica Lima" userId="b77af7bd85500281" providerId="LiveId" clId="{2077D2BA-A102-4197-A6D5-8A8DB15A6AF1}" dt="2024-11-12T13:25:47.917" v="47" actId="478"/>
          <ac:picMkLst>
            <pc:docMk/>
            <pc:sldMk cId="3683219421" sldId="282"/>
            <ac:picMk id="9" creationId="{91DD256A-EB2D-2315-C9CE-1D332B9F16B8}"/>
          </ac:picMkLst>
        </pc:picChg>
      </pc:sldChg>
      <pc:sldChg chg="addSp delSp modSp mod">
        <pc:chgData name="Neemias Informatica Lima" userId="b77af7bd85500281" providerId="LiveId" clId="{2077D2BA-A102-4197-A6D5-8A8DB15A6AF1}" dt="2024-11-12T13:34:55.974" v="140" actId="20577"/>
        <pc:sldMkLst>
          <pc:docMk/>
          <pc:sldMk cId="3902406419" sldId="283"/>
        </pc:sldMkLst>
        <pc:spChg chg="add mod">
          <ac:chgData name="Neemias Informatica Lima" userId="b77af7bd85500281" providerId="LiveId" clId="{2077D2BA-A102-4197-A6D5-8A8DB15A6AF1}" dt="2024-11-12T13:25:53.600" v="50"/>
          <ac:spMkLst>
            <pc:docMk/>
            <pc:sldMk cId="3902406419" sldId="283"/>
            <ac:spMk id="2" creationId="{EEC82397-FC2B-82C6-3016-670E9FDD426D}"/>
          </ac:spMkLst>
        </pc:spChg>
        <pc:spChg chg="add mod">
          <ac:chgData name="Neemias Informatica Lima" userId="b77af7bd85500281" providerId="LiveId" clId="{2077D2BA-A102-4197-A6D5-8A8DB15A6AF1}" dt="2024-11-12T13:25:53.600" v="50"/>
          <ac:spMkLst>
            <pc:docMk/>
            <pc:sldMk cId="3902406419" sldId="283"/>
            <ac:spMk id="4" creationId="{564C8876-7800-696A-E68C-9A47F35EE5F1}"/>
          </ac:spMkLst>
        </pc:spChg>
        <pc:spChg chg="del">
          <ac:chgData name="Neemias Informatica Lima" userId="b77af7bd85500281" providerId="LiveId" clId="{2077D2BA-A102-4197-A6D5-8A8DB15A6AF1}" dt="2024-11-12T13:25:53.237" v="49" actId="478"/>
          <ac:spMkLst>
            <pc:docMk/>
            <pc:sldMk cId="3902406419" sldId="283"/>
            <ac:spMk id="6" creationId="{34FE9F4D-24EC-92FD-3F39-E4E299DD1F18}"/>
          </ac:spMkLst>
        </pc:spChg>
        <pc:spChg chg="del">
          <ac:chgData name="Neemias Informatica Lima" userId="b77af7bd85500281" providerId="LiveId" clId="{2077D2BA-A102-4197-A6D5-8A8DB15A6AF1}" dt="2024-11-12T13:25:53.237" v="49" actId="478"/>
          <ac:spMkLst>
            <pc:docMk/>
            <pc:sldMk cId="3902406419" sldId="283"/>
            <ac:spMk id="7" creationId="{C65AEE8A-3880-F9BC-297A-64AE06B6C36F}"/>
          </ac:spMkLst>
        </pc:spChg>
        <pc:spChg chg="mod">
          <ac:chgData name="Neemias Informatica Lima" userId="b77af7bd85500281" providerId="LiveId" clId="{2077D2BA-A102-4197-A6D5-8A8DB15A6AF1}" dt="2024-11-12T13:34:07.096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34:55.974" v="140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077D2BA-A102-4197-A6D5-8A8DB15A6AF1}" dt="2024-11-12T13:25:53.600" v="50"/>
          <ac:picMkLst>
            <pc:docMk/>
            <pc:sldMk cId="3902406419" sldId="283"/>
            <ac:picMk id="5" creationId="{AD2F03C3-68C2-9C6D-58E6-38C19A1A71AA}"/>
          </ac:picMkLst>
        </pc:picChg>
        <pc:picChg chg="del">
          <ac:chgData name="Neemias Informatica Lima" userId="b77af7bd85500281" providerId="LiveId" clId="{2077D2BA-A102-4197-A6D5-8A8DB15A6AF1}" dt="2024-11-12T13:25:53.237" v="49" actId="478"/>
          <ac:picMkLst>
            <pc:docMk/>
            <pc:sldMk cId="3902406419" sldId="283"/>
            <ac:picMk id="8" creationId="{7BB12BAE-B398-E0BE-2F5A-CA396BA8CCAC}"/>
          </ac:picMkLst>
        </pc:picChg>
      </pc:sldChg>
      <pc:sldChg chg="addSp delSp modSp mod">
        <pc:chgData name="Neemias Informatica Lima" userId="b77af7bd85500281" providerId="LiveId" clId="{2077D2BA-A102-4197-A6D5-8A8DB15A6AF1}" dt="2024-11-12T13:36:15.308" v="163"/>
        <pc:sldMkLst>
          <pc:docMk/>
          <pc:sldMk cId="2424059023" sldId="284"/>
        </pc:sldMkLst>
        <pc:spChg chg="add mod">
          <ac:chgData name="Neemias Informatica Lima" userId="b77af7bd85500281" providerId="LiveId" clId="{2077D2BA-A102-4197-A6D5-8A8DB15A6AF1}" dt="2024-11-12T13:26:02.462" v="54"/>
          <ac:spMkLst>
            <pc:docMk/>
            <pc:sldMk cId="2424059023" sldId="284"/>
            <ac:spMk id="2" creationId="{A5FD6810-B261-8593-53FD-DA60810EF4AF}"/>
          </ac:spMkLst>
        </pc:spChg>
        <pc:spChg chg="add mod">
          <ac:chgData name="Neemias Informatica Lima" userId="b77af7bd85500281" providerId="LiveId" clId="{2077D2BA-A102-4197-A6D5-8A8DB15A6AF1}" dt="2024-11-12T13:26:02.462" v="54"/>
          <ac:spMkLst>
            <pc:docMk/>
            <pc:sldMk cId="2424059023" sldId="284"/>
            <ac:spMk id="4" creationId="{91A98189-ABB9-E967-8D52-0806430BC843}"/>
          </ac:spMkLst>
        </pc:spChg>
        <pc:spChg chg="del">
          <ac:chgData name="Neemias Informatica Lima" userId="b77af7bd85500281" providerId="LiveId" clId="{2077D2BA-A102-4197-A6D5-8A8DB15A6AF1}" dt="2024-11-12T13:26:02.135" v="53" actId="478"/>
          <ac:spMkLst>
            <pc:docMk/>
            <pc:sldMk cId="2424059023" sldId="284"/>
            <ac:spMk id="6" creationId="{ADE200A6-826C-EA6E-32B8-49C942B90577}"/>
          </ac:spMkLst>
        </pc:spChg>
        <pc:spChg chg="del">
          <ac:chgData name="Neemias Informatica Lima" userId="b77af7bd85500281" providerId="LiveId" clId="{2077D2BA-A102-4197-A6D5-8A8DB15A6AF1}" dt="2024-11-12T13:26:02.135" v="53" actId="478"/>
          <ac:spMkLst>
            <pc:docMk/>
            <pc:sldMk cId="2424059023" sldId="284"/>
            <ac:spMk id="7" creationId="{9D310135-ACCD-6DF7-011A-F2B5EC1F2BC4}"/>
          </ac:spMkLst>
        </pc:spChg>
        <pc:spChg chg="mod">
          <ac:chgData name="Neemias Informatica Lima" userId="b77af7bd85500281" providerId="LiveId" clId="{2077D2BA-A102-4197-A6D5-8A8DB15A6AF1}" dt="2024-11-12T13:35:41.750" v="14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36:15.308" v="16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077D2BA-A102-4197-A6D5-8A8DB15A6AF1}" dt="2024-11-12T13:26:02.462" v="54"/>
          <ac:picMkLst>
            <pc:docMk/>
            <pc:sldMk cId="2424059023" sldId="284"/>
            <ac:picMk id="5" creationId="{3DA4D47D-374B-91F3-418B-9002B7E23CB3}"/>
          </ac:picMkLst>
        </pc:picChg>
        <pc:picChg chg="del">
          <ac:chgData name="Neemias Informatica Lima" userId="b77af7bd85500281" providerId="LiveId" clId="{2077D2BA-A102-4197-A6D5-8A8DB15A6AF1}" dt="2024-11-12T13:26:02.135" v="53" actId="478"/>
          <ac:picMkLst>
            <pc:docMk/>
            <pc:sldMk cId="2424059023" sldId="284"/>
            <ac:picMk id="8" creationId="{DE7E72C1-61F6-4E9D-8B9E-8FF377AC6C89}"/>
          </ac:picMkLst>
        </pc:picChg>
      </pc:sldChg>
      <pc:sldChg chg="addSp delSp modSp mod">
        <pc:chgData name="Neemias Informatica Lima" userId="b77af7bd85500281" providerId="LiveId" clId="{2077D2BA-A102-4197-A6D5-8A8DB15A6AF1}" dt="2024-11-12T13:37:54.344" v="185" actId="6549"/>
        <pc:sldMkLst>
          <pc:docMk/>
          <pc:sldMk cId="2241968852" sldId="285"/>
        </pc:sldMkLst>
        <pc:spChg chg="add mod">
          <ac:chgData name="Neemias Informatica Lima" userId="b77af7bd85500281" providerId="LiveId" clId="{2077D2BA-A102-4197-A6D5-8A8DB15A6AF1}" dt="2024-11-12T13:26:14.087" v="58"/>
          <ac:spMkLst>
            <pc:docMk/>
            <pc:sldMk cId="2241968852" sldId="285"/>
            <ac:spMk id="2" creationId="{F1CDBE2B-D5C4-7A12-B13B-21008F782F98}"/>
          </ac:spMkLst>
        </pc:spChg>
        <pc:spChg chg="add mod">
          <ac:chgData name="Neemias Informatica Lima" userId="b77af7bd85500281" providerId="LiveId" clId="{2077D2BA-A102-4197-A6D5-8A8DB15A6AF1}" dt="2024-11-12T13:26:14.087" v="58"/>
          <ac:spMkLst>
            <pc:docMk/>
            <pc:sldMk cId="2241968852" sldId="285"/>
            <ac:spMk id="4" creationId="{3E8C61E5-7F7F-D5A0-3814-7085D214B16C}"/>
          </ac:spMkLst>
        </pc:spChg>
        <pc:spChg chg="del">
          <ac:chgData name="Neemias Informatica Lima" userId="b77af7bd85500281" providerId="LiveId" clId="{2077D2BA-A102-4197-A6D5-8A8DB15A6AF1}" dt="2024-11-12T13:26:13.786" v="57" actId="478"/>
          <ac:spMkLst>
            <pc:docMk/>
            <pc:sldMk cId="2241968852" sldId="285"/>
            <ac:spMk id="6" creationId="{03023BB7-0B6C-3D5E-2260-BE90C25FBB79}"/>
          </ac:spMkLst>
        </pc:spChg>
        <pc:spChg chg="del">
          <ac:chgData name="Neemias Informatica Lima" userId="b77af7bd85500281" providerId="LiveId" clId="{2077D2BA-A102-4197-A6D5-8A8DB15A6AF1}" dt="2024-11-12T13:26:13.786" v="57" actId="478"/>
          <ac:spMkLst>
            <pc:docMk/>
            <pc:sldMk cId="2241968852" sldId="285"/>
            <ac:spMk id="7" creationId="{64FE1F5D-E074-E807-76C5-90436FCC3E7E}"/>
          </ac:spMkLst>
        </pc:spChg>
        <pc:spChg chg="mod">
          <ac:chgData name="Neemias Informatica Lima" userId="b77af7bd85500281" providerId="LiveId" clId="{2077D2BA-A102-4197-A6D5-8A8DB15A6AF1}" dt="2024-11-12T13:37:06.940" v="17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37:54.344" v="185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077D2BA-A102-4197-A6D5-8A8DB15A6AF1}" dt="2024-11-12T13:26:14.087" v="58"/>
          <ac:picMkLst>
            <pc:docMk/>
            <pc:sldMk cId="2241968852" sldId="285"/>
            <ac:picMk id="5" creationId="{BFC1EF46-9B48-08C0-7CD3-F80B280B3A71}"/>
          </ac:picMkLst>
        </pc:picChg>
        <pc:picChg chg="del">
          <ac:chgData name="Neemias Informatica Lima" userId="b77af7bd85500281" providerId="LiveId" clId="{2077D2BA-A102-4197-A6D5-8A8DB15A6AF1}" dt="2024-11-12T13:26:13.786" v="57" actId="478"/>
          <ac:picMkLst>
            <pc:docMk/>
            <pc:sldMk cId="2241968852" sldId="285"/>
            <ac:picMk id="8" creationId="{ADE295E3-4177-3220-73D6-12B9CEB42604}"/>
          </ac:picMkLst>
        </pc:picChg>
      </pc:sldChg>
      <pc:sldChg chg="addSp delSp modSp mod">
        <pc:chgData name="Neemias Informatica Lima" userId="b77af7bd85500281" providerId="LiveId" clId="{2077D2BA-A102-4197-A6D5-8A8DB15A6AF1}" dt="2024-11-12T13:39:22.957" v="211" actId="6549"/>
        <pc:sldMkLst>
          <pc:docMk/>
          <pc:sldMk cId="1959249856" sldId="286"/>
        </pc:sldMkLst>
        <pc:spChg chg="add mod">
          <ac:chgData name="Neemias Informatica Lima" userId="b77af7bd85500281" providerId="LiveId" clId="{2077D2BA-A102-4197-A6D5-8A8DB15A6AF1}" dt="2024-11-12T13:26:22.530" v="62"/>
          <ac:spMkLst>
            <pc:docMk/>
            <pc:sldMk cId="1959249856" sldId="286"/>
            <ac:spMk id="2" creationId="{0DC1E9A6-60B7-638F-8B76-59B84084AA9A}"/>
          </ac:spMkLst>
        </pc:spChg>
        <pc:spChg chg="add mod">
          <ac:chgData name="Neemias Informatica Lima" userId="b77af7bd85500281" providerId="LiveId" clId="{2077D2BA-A102-4197-A6D5-8A8DB15A6AF1}" dt="2024-11-12T13:26:22.530" v="62"/>
          <ac:spMkLst>
            <pc:docMk/>
            <pc:sldMk cId="1959249856" sldId="286"/>
            <ac:spMk id="4" creationId="{78BF4231-1A5A-110B-5CAA-80EC0B667C83}"/>
          </ac:spMkLst>
        </pc:spChg>
        <pc:spChg chg="del">
          <ac:chgData name="Neemias Informatica Lima" userId="b77af7bd85500281" providerId="LiveId" clId="{2077D2BA-A102-4197-A6D5-8A8DB15A6AF1}" dt="2024-11-12T13:26:22.247" v="61" actId="478"/>
          <ac:spMkLst>
            <pc:docMk/>
            <pc:sldMk cId="1959249856" sldId="286"/>
            <ac:spMk id="6" creationId="{4F41DF0E-8E3D-A8F7-408E-31A225F34212}"/>
          </ac:spMkLst>
        </pc:spChg>
        <pc:spChg chg="del">
          <ac:chgData name="Neemias Informatica Lima" userId="b77af7bd85500281" providerId="LiveId" clId="{2077D2BA-A102-4197-A6D5-8A8DB15A6AF1}" dt="2024-11-12T13:26:22.247" v="61" actId="478"/>
          <ac:spMkLst>
            <pc:docMk/>
            <pc:sldMk cId="1959249856" sldId="286"/>
            <ac:spMk id="7" creationId="{472F671C-FA5B-00E5-4136-314227F9B2A9}"/>
          </ac:spMkLst>
        </pc:spChg>
        <pc:spChg chg="mod">
          <ac:chgData name="Neemias Informatica Lima" userId="b77af7bd85500281" providerId="LiveId" clId="{2077D2BA-A102-4197-A6D5-8A8DB15A6AF1}" dt="2024-11-12T13:38:38.256" v="19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39:22.957" v="211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077D2BA-A102-4197-A6D5-8A8DB15A6AF1}" dt="2024-11-12T13:26:22.530" v="62"/>
          <ac:picMkLst>
            <pc:docMk/>
            <pc:sldMk cId="1959249856" sldId="286"/>
            <ac:picMk id="5" creationId="{5C204FFF-E1A8-8861-C278-90C1BABACA05}"/>
          </ac:picMkLst>
        </pc:picChg>
        <pc:picChg chg="del">
          <ac:chgData name="Neemias Informatica Lima" userId="b77af7bd85500281" providerId="LiveId" clId="{2077D2BA-A102-4197-A6D5-8A8DB15A6AF1}" dt="2024-11-12T13:26:22.247" v="61" actId="478"/>
          <ac:picMkLst>
            <pc:docMk/>
            <pc:sldMk cId="1959249856" sldId="286"/>
            <ac:picMk id="8" creationId="{EE1AEFCD-BA54-2434-06F1-548E98A0EF52}"/>
          </ac:picMkLst>
        </pc:picChg>
      </pc:sldChg>
      <pc:sldChg chg="addSp delSp modSp mod">
        <pc:chgData name="Neemias Informatica Lima" userId="b77af7bd85500281" providerId="LiveId" clId="{2077D2BA-A102-4197-A6D5-8A8DB15A6AF1}" dt="2024-11-12T13:48:24.202" v="236" actId="20577"/>
        <pc:sldMkLst>
          <pc:docMk/>
          <pc:sldMk cId="2857006406" sldId="287"/>
        </pc:sldMkLst>
        <pc:spChg chg="del">
          <ac:chgData name="Neemias Informatica Lima" userId="b77af7bd85500281" providerId="LiveId" clId="{2077D2BA-A102-4197-A6D5-8A8DB15A6AF1}" dt="2024-11-12T13:26:36.591" v="67" actId="478"/>
          <ac:spMkLst>
            <pc:docMk/>
            <pc:sldMk cId="2857006406" sldId="287"/>
            <ac:spMk id="2" creationId="{E976FFF7-4977-68FF-A4D6-6F0346FB38CA}"/>
          </ac:spMkLst>
        </pc:spChg>
        <pc:spChg chg="del">
          <ac:chgData name="Neemias Informatica Lima" userId="b77af7bd85500281" providerId="LiveId" clId="{2077D2BA-A102-4197-A6D5-8A8DB15A6AF1}" dt="2024-11-12T13:26:36.591" v="67" actId="478"/>
          <ac:spMkLst>
            <pc:docMk/>
            <pc:sldMk cId="2857006406" sldId="287"/>
            <ac:spMk id="4" creationId="{B309F9C0-2DDE-FC90-1B74-3BC62440FA2C}"/>
          </ac:spMkLst>
        </pc:spChg>
        <pc:spChg chg="add mod">
          <ac:chgData name="Neemias Informatica Lima" userId="b77af7bd85500281" providerId="LiveId" clId="{2077D2BA-A102-4197-A6D5-8A8DB15A6AF1}" dt="2024-11-12T13:26:36.855" v="68"/>
          <ac:spMkLst>
            <pc:docMk/>
            <pc:sldMk cId="2857006406" sldId="287"/>
            <ac:spMk id="6" creationId="{A8405ED0-1BBA-2DC7-B235-E5779E9E3A7D}"/>
          </ac:spMkLst>
        </pc:spChg>
        <pc:spChg chg="add mod">
          <ac:chgData name="Neemias Informatica Lima" userId="b77af7bd85500281" providerId="LiveId" clId="{2077D2BA-A102-4197-A6D5-8A8DB15A6AF1}" dt="2024-11-12T13:26:36.855" v="68"/>
          <ac:spMkLst>
            <pc:docMk/>
            <pc:sldMk cId="2857006406" sldId="287"/>
            <ac:spMk id="7" creationId="{0170C231-A433-5D86-077A-0E50ADC8E7E1}"/>
          </ac:spMkLst>
        </pc:spChg>
        <pc:spChg chg="mod">
          <ac:chgData name="Neemias Informatica Lima" userId="b77af7bd85500281" providerId="LiveId" clId="{2077D2BA-A102-4197-A6D5-8A8DB15A6AF1}" dt="2024-11-12T13:48:24.202" v="23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077D2BA-A102-4197-A6D5-8A8DB15A6AF1}" dt="2024-11-12T13:26:36.591" v="67" actId="478"/>
          <ac:picMkLst>
            <pc:docMk/>
            <pc:sldMk cId="2857006406" sldId="287"/>
            <ac:picMk id="5" creationId="{B431316E-C472-0417-E4FE-9BA4571793B3}"/>
          </ac:picMkLst>
        </pc:picChg>
        <pc:picChg chg="add mod">
          <ac:chgData name="Neemias Informatica Lima" userId="b77af7bd85500281" providerId="LiveId" clId="{2077D2BA-A102-4197-A6D5-8A8DB15A6AF1}" dt="2024-11-12T13:26:36.855" v="68"/>
          <ac:picMkLst>
            <pc:docMk/>
            <pc:sldMk cId="2857006406" sldId="287"/>
            <ac:picMk id="8" creationId="{39D8F259-1CA5-CAFA-D17A-F24992CF4D6A}"/>
          </ac:picMkLst>
        </pc:picChg>
      </pc:sldChg>
      <pc:sldChg chg="addSp delSp modSp mod">
        <pc:chgData name="Neemias Informatica Lima" userId="b77af7bd85500281" providerId="LiveId" clId="{2077D2BA-A102-4197-A6D5-8A8DB15A6AF1}" dt="2024-11-12T13:33:23.340" v="108" actId="20577"/>
        <pc:sldMkLst>
          <pc:docMk/>
          <pc:sldMk cId="2630436816" sldId="288"/>
        </pc:sldMkLst>
        <pc:spChg chg="add mod">
          <ac:chgData name="Neemias Informatica Lima" userId="b77af7bd85500281" providerId="LiveId" clId="{2077D2BA-A102-4197-A6D5-8A8DB15A6AF1}" dt="2024-11-12T13:25:43.301" v="46"/>
          <ac:spMkLst>
            <pc:docMk/>
            <pc:sldMk cId="2630436816" sldId="288"/>
            <ac:spMk id="2" creationId="{DE211BA6-082E-E05E-406E-57B654270CEE}"/>
          </ac:spMkLst>
        </pc:spChg>
        <pc:spChg chg="add mod">
          <ac:chgData name="Neemias Informatica Lima" userId="b77af7bd85500281" providerId="LiveId" clId="{2077D2BA-A102-4197-A6D5-8A8DB15A6AF1}" dt="2024-11-12T13:25:43.301" v="46"/>
          <ac:spMkLst>
            <pc:docMk/>
            <pc:sldMk cId="2630436816" sldId="288"/>
            <ac:spMk id="4" creationId="{538F3C1D-C410-3D80-6E5A-B08B0B18844A}"/>
          </ac:spMkLst>
        </pc:spChg>
        <pc:spChg chg="del">
          <ac:chgData name="Neemias Informatica Lima" userId="b77af7bd85500281" providerId="LiveId" clId="{2077D2BA-A102-4197-A6D5-8A8DB15A6AF1}" dt="2024-11-12T13:25:42.734" v="45" actId="478"/>
          <ac:spMkLst>
            <pc:docMk/>
            <pc:sldMk cId="2630436816" sldId="288"/>
            <ac:spMk id="6" creationId="{8C89EE82-20EA-0424-8589-C55AC3B74F25}"/>
          </ac:spMkLst>
        </pc:spChg>
        <pc:spChg chg="del">
          <ac:chgData name="Neemias Informatica Lima" userId="b77af7bd85500281" providerId="LiveId" clId="{2077D2BA-A102-4197-A6D5-8A8DB15A6AF1}" dt="2024-11-12T13:25:42.734" v="45" actId="478"/>
          <ac:spMkLst>
            <pc:docMk/>
            <pc:sldMk cId="2630436816" sldId="288"/>
            <ac:spMk id="7" creationId="{040F1126-8456-C8A6-CEB5-CAA1E9823588}"/>
          </ac:spMkLst>
        </pc:spChg>
        <pc:spChg chg="mod">
          <ac:chgData name="Neemias Informatica Lima" userId="b77af7bd85500281" providerId="LiveId" clId="{2077D2BA-A102-4197-A6D5-8A8DB15A6AF1}" dt="2024-11-12T13:33:23.340" v="10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077D2BA-A102-4197-A6D5-8A8DB15A6AF1}" dt="2024-11-12T13:32:50.531" v="90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2077D2BA-A102-4197-A6D5-8A8DB15A6AF1}" dt="2024-11-12T13:25:43.301" v="46"/>
          <ac:picMkLst>
            <pc:docMk/>
            <pc:sldMk cId="2630436816" sldId="288"/>
            <ac:picMk id="5" creationId="{0364E575-880E-9BEF-B80E-2DB07A26C85A}"/>
          </ac:picMkLst>
        </pc:picChg>
        <pc:picChg chg="del">
          <ac:chgData name="Neemias Informatica Lima" userId="b77af7bd85500281" providerId="LiveId" clId="{2077D2BA-A102-4197-A6D5-8A8DB15A6AF1}" dt="2024-11-12T13:25:42.734" v="45" actId="478"/>
          <ac:picMkLst>
            <pc:docMk/>
            <pc:sldMk cId="2630436816" sldId="288"/>
            <ac:picMk id="8" creationId="{2A05DA0A-6BAF-C164-5555-79FCB14A1727}"/>
          </ac:picMkLst>
        </pc:picChg>
      </pc:sldChg>
      <pc:sldChg chg="addSp delSp modSp mod">
        <pc:chgData name="Neemias Informatica Lima" userId="b77af7bd85500281" providerId="LiveId" clId="{2077D2BA-A102-4197-A6D5-8A8DB15A6AF1}" dt="2024-11-12T13:35:29.179" v="145" actId="20577"/>
        <pc:sldMkLst>
          <pc:docMk/>
          <pc:sldMk cId="3032827026" sldId="289"/>
        </pc:sldMkLst>
        <pc:spChg chg="add mod">
          <ac:chgData name="Neemias Informatica Lima" userId="b77af7bd85500281" providerId="LiveId" clId="{2077D2BA-A102-4197-A6D5-8A8DB15A6AF1}" dt="2024-11-12T13:25:58.250" v="52"/>
          <ac:spMkLst>
            <pc:docMk/>
            <pc:sldMk cId="3032827026" sldId="289"/>
            <ac:spMk id="2" creationId="{74945798-B0DF-3385-4412-DA8697D78DA9}"/>
          </ac:spMkLst>
        </pc:spChg>
        <pc:spChg chg="add mod">
          <ac:chgData name="Neemias Informatica Lima" userId="b77af7bd85500281" providerId="LiveId" clId="{2077D2BA-A102-4197-A6D5-8A8DB15A6AF1}" dt="2024-11-12T13:25:58.250" v="52"/>
          <ac:spMkLst>
            <pc:docMk/>
            <pc:sldMk cId="3032827026" sldId="289"/>
            <ac:spMk id="4" creationId="{D244673C-FEE5-3E40-C751-2DB03E21150F}"/>
          </ac:spMkLst>
        </pc:spChg>
        <pc:spChg chg="del">
          <ac:chgData name="Neemias Informatica Lima" userId="b77af7bd85500281" providerId="LiveId" clId="{2077D2BA-A102-4197-A6D5-8A8DB15A6AF1}" dt="2024-11-12T13:25:57.910" v="51" actId="478"/>
          <ac:spMkLst>
            <pc:docMk/>
            <pc:sldMk cId="3032827026" sldId="289"/>
            <ac:spMk id="6" creationId="{BE93BACF-903A-E2BA-ADF3-A8BA9DA08A0E}"/>
          </ac:spMkLst>
        </pc:spChg>
        <pc:spChg chg="del">
          <ac:chgData name="Neemias Informatica Lima" userId="b77af7bd85500281" providerId="LiveId" clId="{2077D2BA-A102-4197-A6D5-8A8DB15A6AF1}" dt="2024-11-12T13:25:57.910" v="51" actId="478"/>
          <ac:spMkLst>
            <pc:docMk/>
            <pc:sldMk cId="3032827026" sldId="289"/>
            <ac:spMk id="7" creationId="{82E140FA-C6DB-1730-FDE6-ACE090EC4DBB}"/>
          </ac:spMkLst>
        </pc:spChg>
        <pc:spChg chg="mod">
          <ac:chgData name="Neemias Informatica Lima" userId="b77af7bd85500281" providerId="LiveId" clId="{2077D2BA-A102-4197-A6D5-8A8DB15A6AF1}" dt="2024-11-12T13:35:29.179" v="14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077D2BA-A102-4197-A6D5-8A8DB15A6AF1}" dt="2024-11-12T13:34:11.972" v="12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077D2BA-A102-4197-A6D5-8A8DB15A6AF1}" dt="2024-11-12T13:25:58.250" v="52"/>
          <ac:picMkLst>
            <pc:docMk/>
            <pc:sldMk cId="3032827026" sldId="289"/>
            <ac:picMk id="5" creationId="{EB9978B4-1C88-8BA4-1B69-2E236B12EBC7}"/>
          </ac:picMkLst>
        </pc:picChg>
        <pc:picChg chg="del">
          <ac:chgData name="Neemias Informatica Lima" userId="b77af7bd85500281" providerId="LiveId" clId="{2077D2BA-A102-4197-A6D5-8A8DB15A6AF1}" dt="2024-11-12T13:25:57.910" v="51" actId="478"/>
          <ac:picMkLst>
            <pc:docMk/>
            <pc:sldMk cId="3032827026" sldId="289"/>
            <ac:picMk id="8" creationId="{448AA5C0-DC5F-28CA-72FE-671BF896B3A6}"/>
          </ac:picMkLst>
        </pc:picChg>
      </pc:sldChg>
      <pc:sldChg chg="addSp delSp modSp mod">
        <pc:chgData name="Neemias Informatica Lima" userId="b77af7bd85500281" providerId="LiveId" clId="{2077D2BA-A102-4197-A6D5-8A8DB15A6AF1}" dt="2024-11-12T13:48:35.570" v="238" actId="20577"/>
        <pc:sldMkLst>
          <pc:docMk/>
          <pc:sldMk cId="3772032319" sldId="290"/>
        </pc:sldMkLst>
        <pc:spChg chg="add mod">
          <ac:chgData name="Neemias Informatica Lima" userId="b77af7bd85500281" providerId="LiveId" clId="{2077D2BA-A102-4197-A6D5-8A8DB15A6AF1}" dt="2024-11-12T13:26:07.402" v="56"/>
          <ac:spMkLst>
            <pc:docMk/>
            <pc:sldMk cId="3772032319" sldId="290"/>
            <ac:spMk id="2" creationId="{94FE34D6-1184-8AC9-D047-A0226F8A818C}"/>
          </ac:spMkLst>
        </pc:spChg>
        <pc:spChg chg="add mod">
          <ac:chgData name="Neemias Informatica Lima" userId="b77af7bd85500281" providerId="LiveId" clId="{2077D2BA-A102-4197-A6D5-8A8DB15A6AF1}" dt="2024-11-12T13:26:07.402" v="56"/>
          <ac:spMkLst>
            <pc:docMk/>
            <pc:sldMk cId="3772032319" sldId="290"/>
            <ac:spMk id="4" creationId="{4925DDD8-75CD-561E-A199-DA8F7CC9374F}"/>
          </ac:spMkLst>
        </pc:spChg>
        <pc:spChg chg="del">
          <ac:chgData name="Neemias Informatica Lima" userId="b77af7bd85500281" providerId="LiveId" clId="{2077D2BA-A102-4197-A6D5-8A8DB15A6AF1}" dt="2024-11-12T13:26:07.089" v="55" actId="478"/>
          <ac:spMkLst>
            <pc:docMk/>
            <pc:sldMk cId="3772032319" sldId="290"/>
            <ac:spMk id="6" creationId="{048DC820-531E-FBA7-6242-DC21A7E2BF12}"/>
          </ac:spMkLst>
        </pc:spChg>
        <pc:spChg chg="del">
          <ac:chgData name="Neemias Informatica Lima" userId="b77af7bd85500281" providerId="LiveId" clId="{2077D2BA-A102-4197-A6D5-8A8DB15A6AF1}" dt="2024-11-12T13:26:07.089" v="55" actId="478"/>
          <ac:spMkLst>
            <pc:docMk/>
            <pc:sldMk cId="3772032319" sldId="290"/>
            <ac:spMk id="7" creationId="{39B61513-94B3-B73A-143F-BC44B87F487B}"/>
          </ac:spMkLst>
        </pc:spChg>
        <pc:spChg chg="mod">
          <ac:chgData name="Neemias Informatica Lima" userId="b77af7bd85500281" providerId="LiveId" clId="{2077D2BA-A102-4197-A6D5-8A8DB15A6AF1}" dt="2024-11-12T13:48:35.570" v="238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077D2BA-A102-4197-A6D5-8A8DB15A6AF1}" dt="2024-11-12T13:35:47.061" v="15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077D2BA-A102-4197-A6D5-8A8DB15A6AF1}" dt="2024-11-12T13:26:07.402" v="56"/>
          <ac:picMkLst>
            <pc:docMk/>
            <pc:sldMk cId="3772032319" sldId="290"/>
            <ac:picMk id="5" creationId="{4D700AE4-70DF-E4F8-26CC-0853F420AAE9}"/>
          </ac:picMkLst>
        </pc:picChg>
        <pc:picChg chg="del">
          <ac:chgData name="Neemias Informatica Lima" userId="b77af7bd85500281" providerId="LiveId" clId="{2077D2BA-A102-4197-A6D5-8A8DB15A6AF1}" dt="2024-11-12T13:26:07.089" v="55" actId="478"/>
          <ac:picMkLst>
            <pc:docMk/>
            <pc:sldMk cId="3772032319" sldId="290"/>
            <ac:picMk id="8" creationId="{E9580FFA-1A9F-B249-B921-0A71500595FF}"/>
          </ac:picMkLst>
        </pc:picChg>
      </pc:sldChg>
      <pc:sldChg chg="addSp delSp modSp mod">
        <pc:chgData name="Neemias Informatica Lima" userId="b77af7bd85500281" providerId="LiveId" clId="{2077D2BA-A102-4197-A6D5-8A8DB15A6AF1}" dt="2024-11-12T13:38:24.119" v="193" actId="20577"/>
        <pc:sldMkLst>
          <pc:docMk/>
          <pc:sldMk cId="1768216317" sldId="291"/>
        </pc:sldMkLst>
        <pc:spChg chg="add mod">
          <ac:chgData name="Neemias Informatica Lima" userId="b77af7bd85500281" providerId="LiveId" clId="{2077D2BA-A102-4197-A6D5-8A8DB15A6AF1}" dt="2024-11-12T13:26:18.014" v="60"/>
          <ac:spMkLst>
            <pc:docMk/>
            <pc:sldMk cId="1768216317" sldId="291"/>
            <ac:spMk id="2" creationId="{F81B8403-3274-AC41-CD38-790683221DED}"/>
          </ac:spMkLst>
        </pc:spChg>
        <pc:spChg chg="add mod">
          <ac:chgData name="Neemias Informatica Lima" userId="b77af7bd85500281" providerId="LiveId" clId="{2077D2BA-A102-4197-A6D5-8A8DB15A6AF1}" dt="2024-11-12T13:26:18.014" v="60"/>
          <ac:spMkLst>
            <pc:docMk/>
            <pc:sldMk cId="1768216317" sldId="291"/>
            <ac:spMk id="4" creationId="{E70E70D3-19C6-87AF-520A-1DB3E9BB7B59}"/>
          </ac:spMkLst>
        </pc:spChg>
        <pc:spChg chg="del">
          <ac:chgData name="Neemias Informatica Lima" userId="b77af7bd85500281" providerId="LiveId" clId="{2077D2BA-A102-4197-A6D5-8A8DB15A6AF1}" dt="2024-11-12T13:26:17.725" v="59" actId="478"/>
          <ac:spMkLst>
            <pc:docMk/>
            <pc:sldMk cId="1768216317" sldId="291"/>
            <ac:spMk id="5" creationId="{0AC71530-7154-8CBD-8CF2-AC82E97C9841}"/>
          </ac:spMkLst>
        </pc:spChg>
        <pc:spChg chg="del">
          <ac:chgData name="Neemias Informatica Lima" userId="b77af7bd85500281" providerId="LiveId" clId="{2077D2BA-A102-4197-A6D5-8A8DB15A6AF1}" dt="2024-11-12T13:26:17.725" v="59" actId="478"/>
          <ac:spMkLst>
            <pc:docMk/>
            <pc:sldMk cId="1768216317" sldId="291"/>
            <ac:spMk id="6" creationId="{B8DAA615-1948-42DC-172F-7D065273DC7F}"/>
          </ac:spMkLst>
        </pc:spChg>
        <pc:spChg chg="mod">
          <ac:chgData name="Neemias Informatica Lima" userId="b77af7bd85500281" providerId="LiveId" clId="{2077D2BA-A102-4197-A6D5-8A8DB15A6AF1}" dt="2024-11-12T13:38:24.119" v="193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077D2BA-A102-4197-A6D5-8A8DB15A6AF1}" dt="2024-11-12T13:37:13.546" v="17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2077D2BA-A102-4197-A6D5-8A8DB15A6AF1}" dt="2024-11-12T13:26:17.725" v="59" actId="478"/>
          <ac:picMkLst>
            <pc:docMk/>
            <pc:sldMk cId="1768216317" sldId="291"/>
            <ac:picMk id="7" creationId="{9FC44135-D1D8-EEEA-6F8B-A09C160C31DA}"/>
          </ac:picMkLst>
        </pc:picChg>
        <pc:picChg chg="add mod">
          <ac:chgData name="Neemias Informatica Lima" userId="b77af7bd85500281" providerId="LiveId" clId="{2077D2BA-A102-4197-A6D5-8A8DB15A6AF1}" dt="2024-11-12T13:26:18.014" v="60"/>
          <ac:picMkLst>
            <pc:docMk/>
            <pc:sldMk cId="1768216317" sldId="291"/>
            <ac:picMk id="8" creationId="{0129084E-04F8-6D7E-0833-D0AE4EB76E0D}"/>
          </ac:picMkLst>
        </pc:picChg>
      </pc:sldChg>
      <pc:sldChg chg="addSp delSp modSp mod">
        <pc:chgData name="Neemias Informatica Lima" userId="b77af7bd85500281" providerId="LiveId" clId="{2077D2BA-A102-4197-A6D5-8A8DB15A6AF1}" dt="2024-11-12T13:39:41.020" v="220" actId="20577"/>
        <pc:sldMkLst>
          <pc:docMk/>
          <pc:sldMk cId="3757265641" sldId="292"/>
        </pc:sldMkLst>
        <pc:spChg chg="add mod">
          <ac:chgData name="Neemias Informatica Lima" userId="b77af7bd85500281" providerId="LiveId" clId="{2077D2BA-A102-4197-A6D5-8A8DB15A6AF1}" dt="2024-11-12T13:26:27.359" v="64"/>
          <ac:spMkLst>
            <pc:docMk/>
            <pc:sldMk cId="3757265641" sldId="292"/>
            <ac:spMk id="2" creationId="{5C2E7B86-42E3-8453-6BF3-6AFDCE189D79}"/>
          </ac:spMkLst>
        </pc:spChg>
        <pc:spChg chg="add mod">
          <ac:chgData name="Neemias Informatica Lima" userId="b77af7bd85500281" providerId="LiveId" clId="{2077D2BA-A102-4197-A6D5-8A8DB15A6AF1}" dt="2024-11-12T13:26:27.359" v="64"/>
          <ac:spMkLst>
            <pc:docMk/>
            <pc:sldMk cId="3757265641" sldId="292"/>
            <ac:spMk id="3" creationId="{9BBA322E-6750-3AF9-060A-A0FC40310E69}"/>
          </ac:spMkLst>
        </pc:spChg>
        <pc:spChg chg="del">
          <ac:chgData name="Neemias Informatica Lima" userId="b77af7bd85500281" providerId="LiveId" clId="{2077D2BA-A102-4197-A6D5-8A8DB15A6AF1}" dt="2024-11-12T13:26:27.072" v="63" actId="478"/>
          <ac:spMkLst>
            <pc:docMk/>
            <pc:sldMk cId="3757265641" sldId="292"/>
            <ac:spMk id="5" creationId="{CF19D153-F6C5-FE50-51E9-73CE5EFE4890}"/>
          </ac:spMkLst>
        </pc:spChg>
        <pc:spChg chg="del">
          <ac:chgData name="Neemias Informatica Lima" userId="b77af7bd85500281" providerId="LiveId" clId="{2077D2BA-A102-4197-A6D5-8A8DB15A6AF1}" dt="2024-11-12T13:26:27.072" v="63" actId="478"/>
          <ac:spMkLst>
            <pc:docMk/>
            <pc:sldMk cId="3757265641" sldId="292"/>
            <ac:spMk id="7" creationId="{F1A3AD01-D8C7-A761-32AF-1971A0DA6369}"/>
          </ac:spMkLst>
        </pc:spChg>
        <pc:spChg chg="mod">
          <ac:chgData name="Neemias Informatica Lima" userId="b77af7bd85500281" providerId="LiveId" clId="{2077D2BA-A102-4197-A6D5-8A8DB15A6AF1}" dt="2024-11-12T13:39:41.020" v="22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077D2BA-A102-4197-A6D5-8A8DB15A6AF1}" dt="2024-11-12T13:38:43.318" v="201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077D2BA-A102-4197-A6D5-8A8DB15A6AF1}" dt="2024-11-12T13:26:27.359" v="64"/>
          <ac:picMkLst>
            <pc:docMk/>
            <pc:sldMk cId="3757265641" sldId="292"/>
            <ac:picMk id="6" creationId="{6877EF53-5B07-B5A6-FB6D-9E326FF5A615}"/>
          </ac:picMkLst>
        </pc:picChg>
        <pc:picChg chg="del">
          <ac:chgData name="Neemias Informatica Lima" userId="b77af7bd85500281" providerId="LiveId" clId="{2077D2BA-A102-4197-A6D5-8A8DB15A6AF1}" dt="2024-11-12T13:26:27.072" v="63" actId="478"/>
          <ac:picMkLst>
            <pc:docMk/>
            <pc:sldMk cId="3757265641" sldId="292"/>
            <ac:picMk id="8" creationId="{AF9F7069-11CE-ECDB-4ACA-B2BAF71231A5}"/>
          </ac:picMkLst>
        </pc:picChg>
      </pc:sldChg>
      <pc:sldChg chg="addSp delSp modSp mod">
        <pc:chgData name="Neemias Informatica Lima" userId="b77af7bd85500281" providerId="LiveId" clId="{2077D2BA-A102-4197-A6D5-8A8DB15A6AF1}" dt="2024-11-12T13:47:39.007" v="223"/>
        <pc:sldMkLst>
          <pc:docMk/>
          <pc:sldMk cId="3114938747" sldId="293"/>
        </pc:sldMkLst>
        <pc:spChg chg="add mod">
          <ac:chgData name="Neemias Informatica Lima" userId="b77af7bd85500281" providerId="LiveId" clId="{2077D2BA-A102-4197-A6D5-8A8DB15A6AF1}" dt="2024-11-12T13:26:31.954" v="66"/>
          <ac:spMkLst>
            <pc:docMk/>
            <pc:sldMk cId="3114938747" sldId="293"/>
            <ac:spMk id="2" creationId="{93635017-D7CE-FE11-69DA-DFDD84D73DA3}"/>
          </ac:spMkLst>
        </pc:spChg>
        <pc:spChg chg="add mod">
          <ac:chgData name="Neemias Informatica Lima" userId="b77af7bd85500281" providerId="LiveId" clId="{2077D2BA-A102-4197-A6D5-8A8DB15A6AF1}" dt="2024-11-12T13:26:31.954" v="66"/>
          <ac:spMkLst>
            <pc:docMk/>
            <pc:sldMk cId="3114938747" sldId="293"/>
            <ac:spMk id="4" creationId="{2FC3ECA8-CCF7-3C93-576C-2908555E754D}"/>
          </ac:spMkLst>
        </pc:spChg>
        <pc:spChg chg="del">
          <ac:chgData name="Neemias Informatica Lima" userId="b77af7bd85500281" providerId="LiveId" clId="{2077D2BA-A102-4197-A6D5-8A8DB15A6AF1}" dt="2024-11-12T13:26:31.668" v="65" actId="478"/>
          <ac:spMkLst>
            <pc:docMk/>
            <pc:sldMk cId="3114938747" sldId="293"/>
            <ac:spMk id="9" creationId="{E2563098-4C0E-B08D-C098-E554BF847C15}"/>
          </ac:spMkLst>
        </pc:spChg>
        <pc:spChg chg="del">
          <ac:chgData name="Neemias Informatica Lima" userId="b77af7bd85500281" providerId="LiveId" clId="{2077D2BA-A102-4197-A6D5-8A8DB15A6AF1}" dt="2024-11-12T13:26:31.668" v="65" actId="478"/>
          <ac:spMkLst>
            <pc:docMk/>
            <pc:sldMk cId="3114938747" sldId="293"/>
            <ac:spMk id="11" creationId="{30CC6738-8544-79DF-D3C7-B70348250AB1}"/>
          </ac:spMkLst>
        </pc:spChg>
        <pc:spChg chg="mod">
          <ac:chgData name="Neemias Informatica Lima" userId="b77af7bd85500281" providerId="LiveId" clId="{2077D2BA-A102-4197-A6D5-8A8DB15A6AF1}" dt="2024-11-12T13:47:39.007" v="22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077D2BA-A102-4197-A6D5-8A8DB15A6AF1}" dt="2024-11-12T13:26:31.954" v="66"/>
          <ac:picMkLst>
            <pc:docMk/>
            <pc:sldMk cId="3114938747" sldId="293"/>
            <ac:picMk id="5" creationId="{8AA6BD1E-3EAD-2DD7-960D-1B83FC5C0CB9}"/>
          </ac:picMkLst>
        </pc:picChg>
        <pc:picChg chg="del">
          <ac:chgData name="Neemias Informatica Lima" userId="b77af7bd85500281" providerId="LiveId" clId="{2077D2BA-A102-4197-A6D5-8A8DB15A6AF1}" dt="2024-11-12T13:26:31.668" v="65" actId="478"/>
          <ac:picMkLst>
            <pc:docMk/>
            <pc:sldMk cId="3114938747" sldId="293"/>
            <ac:picMk id="12" creationId="{039C82AC-39EA-F867-CA10-8468307174E2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 amor é o cumprimento da lei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“Não fiquem devendo nada a ninguém, exceto o amor de uns para com os outros. Pois quem ama o próximo cumpre a lei”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13:8).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9318CB2-F380-5D2A-7B7F-06780EB33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2" y="0"/>
            <a:ext cx="1514582" cy="225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549095-5D36-A7A0-C7B4-186ABD9C46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843" y="680186"/>
            <a:ext cx="5029458" cy="208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amor é o cumprimento da lei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mandamento do sábado é fundamentado na libertação de Israel da escravidão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5). Portanto, o sábado não é apenas o memorial da criação; mas também do livramento da opressão. Além disso, Deus nos chama a deixar de lado nossos próprios interesses no sábado e, com isso, termos prazer Nele e em Seu santo dia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58:13,14). A ênfase desse contexto está nas obras de amor e justiça em favor dos outros - fazer o bem, alimentar os famintos e abrigar os sem-teto (veja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58:3-10). Levando em conta esses ensinos (e outros), se desejamos cumprir a lei por meio do amor, devemos nos preocupar não apenas com os pecados que cometemos, mas também com as boas obras que deixamos de fazer. O amor como cumprimento da lei envolve não apenas guardar a lei no sentido de deixar de cometer pecados, mas também de fazer ativamente o bem - praticar as obras de amor que promovam a justiça e a misericórdia. Ser fiel a Deus é mais do que não violar a letra da lei.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7FE5AE4-0C2A-30A0-2CB1-C83A7F7B4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501483"/>
            <a:ext cx="855230" cy="134422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81B8403-3274-AC41-CD38-790683221DED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70E70D3-19C6-87AF-520A-1DB3E9BB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29084E-04F8-6D7E-0833-D0AE4EB76E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Acima de tudo, amem uns aos outros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Tiago 2:1-9. Que mensagens cruciais esse texto nos apresenta?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A69B651-1709-2839-714A-2584D3F25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DC1E9A6-60B7-638F-8B76-59B84084AA9A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8BF4231-1A5A-110B-5CAA-80EC0B667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204FFF-E1A8-8861-C278-90C1BABACA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Acima de tudo, amem uns aos outros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ordena aos cristãos que “amem uns aos outros” “assim como” Ele os amou. Ele diz: “Nisto todos conhecerão que vocês são Meus discípulos: se tiverem amor uns aos outros”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13:34, 35). 0 amor é central para a fé cristã porque Deus é amor. E os que dizem amá-Lo devem amar uns aos outros (1J0 3:11; 4:8,16, 20, 21).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Pedro exorta: “Acima de tudo, porém, tenham muito amor uns para com os outros, porque o amor cobre a multidão de pecados”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10:24;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iTs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Devemos amar o mundo como Cristo o amou. Isso pode nos ajudar a compreender melhor 0 conceito de perfeição cristã e como devemos nos preparar para a vida eterna? Reflita sobre essa questão e comente com a classe.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E95081FC-E6E7-3C93-5353-AD81823D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C2E7B86-42E3-8453-6BF3-6AFDCE189D79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BBA322E-6750-3AF9-060A-A0FC4031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77EF53-5B07-B5A6-FB6D-9E326FF5A6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7" y="1138058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“Os que servem os outros serão servidos pelo supremo Pastor. Eles próprios beberão da água viva e ficarão satisfeitos. Não desejarão diversões viciantes ou alguma distração. 0 grande assunto que atrairá seu interesse será: como salvar pessoas que estão quase a se perder. O relacionamento social será proveitoso. O amor do Redentor ligará os corações em unidade.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“Quando compreendermos que somos colaboradores de Deus, Suas promessas não serão proferidas com indiferença. Elas arderão em nosso coração e se inflamarão em nossos lábios. Moisés, quando chamado a servir um povo não instruído, indisciplinado e rebelde, recebeu de Deus a promessa: ‘A Minha presença irá contigo, e Eu te darei descanso’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33:14) [...]. Essa promessa pertence a todos aqueles que trabalham como representantes de Cristo, em favor de Seus aflitos e sofredores” (0 Desejado de Todas as Nações, P- 515)-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FDAB71F0-8516-22CB-C1ED-08F826A37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71" y="3531220"/>
            <a:ext cx="864099" cy="131448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3635017-D7CE-FE11-69DA-DFDD84D73DA3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FC3ECA8-CCF7-3C93-576C-2908555E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A6BD1E-3EAD-2DD7-960D-1B83FC5C0C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1 Coríntios 13:4-8. Que tipo de pessoas devemos ser?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Em Mateus 25:31-46, qual é a diferença entre as ovelhas e os cabritos? Esse texto ensina a salvação pelas obras?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“Quando amarmos 0 mundo assim como Ele o amou, Sua missão por nós estará cumprida. Estaremos preparados para o Céu, pois teremos o Céu no coração” (lição de quinta-feira). O que esse texto significa? Qual é a natureza do Céu? Como ser cidadãos do Céu, compartilhando 0 amor e levando luz e justiça aos oprimidos?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Que medidas sua igreja pode tomar para refletir 0 interesse de Deus pelo amor e pela justiça? O que você faz em favor da comunidade? Em que você precisa melhorar e se concentrar mais? Que ações concretas podemos tomar para viver o que estudamos neste trimestre sobre o amor e a justiça de Deus?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9C65344D-55F5-0B46-5E4E-B857A1672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8405ED0-1BBA-2DC7-B235-E5779E9E3A7D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70C231-A433-5D86-077A-0E50ADC8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D8F259-1CA5-CAFA-D17A-F24992CF4D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Se a amor é, de fato, 0 cumprimento da lei, então jamais devemos pensar na lei de uma forma separada do amor ou pensar no amor de uma forma que esteja desligada da lei. Nas Escrituras, 0 amor e a lei andam juntos. O Legislador divino é amor e, portanto, a lei de Deus é a lei do amor. Como disse Ellen G. White, a lei de Deus é a transcrição de Seu caráter (veja Parábolas de Jesus, p. 178).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lei de Deus não é um conjunto de conceitos abstratos, mas mandamentos e instruções que se destinam ao nosso crescimento. Ela é uma expressão do amor tal como 0 próprio Deus 0 revela.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ntendo comida&#10;&#10;Descrição gerada automaticamente">
            <a:extLst>
              <a:ext uri="{FF2B5EF4-FFF2-40B4-BE49-F238E27FC236}">
                <a16:creationId xmlns:a16="http://schemas.microsoft.com/office/drawing/2014/main" id="{D212CF62-80BE-F0AD-59D6-B3C8B6CB2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51" y="3494049"/>
            <a:ext cx="909320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A5050B6-B75E-5360-EBB0-5AB1C1DF78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do amor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Êxodo 20:1-17. Como os Dez Mandamentos revelam os dois grandes princípios - amor a Deus e amor aos outros?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Expressamos amor a Deus ou aos outros se violamos algum dos Dez Mandamentos?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D0FFC5B7-4D5A-F4C9-12E7-3B6C2C1ED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9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E211BA6-082E-E05E-406E-57B654270CEE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38F3C1D-C410-3D80-6E5A-B08B0B188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64E575-880E-9BEF-B80E-2DB07A26C8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do amor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primeiros quatro mandamentos tratam do relacionamento das pessoas com Deus, e os últimos seis tratam do relacionamento das pessoas entre si. Nosso relacionamento com Deus e com os outros deve ser guiado pelos princípios da lei.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Essas duas partes da lei correspondem diretamente ao que Jesus identificou como os dois maiores mandamentos: “Ame o Senhor, seu Deus, de todo 0 seu coração”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2237, citando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6:5) e “Ame o seu próximo como você ama a si mesmo”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2239, citando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primeiros quatro mandamentos são as maneiras pelas quais devemos amar a Deus de todo o nosso ser, e os últimos seis são as formas pelas quais devemos amar os outros como a nós mesmos.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FC17B2DC-174D-F730-B706-98B680D02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8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69B8D35-16F0-C0BD-66B3-1E3216FDB182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A76088-0637-8EE1-DCD8-0E073578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1139A5-50A3-BB24-7E3C-10793D5B8E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é santa, justa e boa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 que Paulo diz sobre a lei, mesmo depois da morte de Cristo?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6:1-3;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7:7-12 (com ênfase no verso 12)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a ligação entre lei e amor nos ajuda a compreender melhor as palavras de Jesus: “Se vocês Me amam, guardarão os Meus mandamentos”?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14:15).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8E53900A-C7E3-5174-5151-ABCD69C64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EC82397-FC2B-82C6-3016-670E9FDD426D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4C8876-7800-696A-E68C-9A47F35E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2F03C3-68C2-9C6D-58E6-38C19A1A71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é santa, justa e boa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Cristo não veio para abolir a lei, mas para cumprir tudo 0 que havia sido prometido na Lei e nos Profetas. Assim, Ele destaca: “Até que os céus e a Terra desapareçam, de forma alguma desaparecerá da lei a menor letra ou 0 menor traço”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5:18, NVI).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lei representa a santidade de Deus - Seu caráter perfeito de amor, justiça, bondade e verdade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19:2; SI 19:7, 8; 119:142, 172). Em relação a isso, observe que, de acordo com Êxodo 31:18, 0 próprio Senhor escreveu os Dez Mandamentos em tábuas de pedra. Isso revela que a lei testemunha 0 caráter imutável de Deus e de Seu governo moral, fundamentado no amor, um tema central do grande conflito.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3C37DD7D-ACD5-2082-0BA5-D8623C287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1" y="3442010"/>
            <a:ext cx="944329" cy="140369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4945798-B0DF-3385-4412-DA8697D78DA9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244673C-FEE5-3E40-C751-2DB03E21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9978B4-1C88-8BA4-1B69-2E236B12EB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Lei e graça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Qual promessa o Senhor faz em Jeremias 31:31-34? Compare esse texto com as palavras de Cristo a Nicodemos sobre o novo nascimento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3:1-21). Leia também Hebreus 8:10.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 é a sua esperança no juízo: a sua observância fiel da lei, ou a justiça de Cristo, que cobre você? Qual é a função da lei em relação ao que ela pode ou não fazer?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7137509-6AA9-B1BD-5F3E-62BB6071E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61" y="3553522"/>
            <a:ext cx="869309" cy="1292182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5FD6810-B261-8593-53FD-DA60810EF4AF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A98189-ABB9-E967-8D52-0806430B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A4D47D-374B-91F3-418B-9002B7E23C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Lei e graça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Dez Mandamentos foram escritos pelo próprio Deus em tábuas de pedra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31:18). Mas a lei também devia ser inscrita no coração do povo de Deus (S1 3730, 31). O ideal e o desejo do Senhor é que a lei de amor </a:t>
            </a:r>
            <a:r>
              <a:rPr lang="pt-BR" altLang="pt-BR" sz="1600">
                <a:latin typeface="Arial Black" panose="020B0A04020102020204" pitchFamily="34" charset="0"/>
                <a:cs typeface="Arial" panose="020B0604020202020204" pitchFamily="34" charset="0"/>
              </a:rPr>
              <a:t>não sej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pt-BR" altLang="pt-BR" sz="160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apenas externa, mas interna, ligada ao nosso próprio caráter. Só Deus é capaz de inscrever Sua lei nos corações, e Ele prometeu fazer isso em favor do povo da aliança (veja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8:10).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Não podemos ser salvos pela obediência à lei. Pelo contrário, é pela graça que somos salvos, por meio da fé, não por nós mesmos, mas como uma dádiva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2:8). Não guardamos a lei para sermos salvos, mas porque já fomos salvos. Não guardamos a lei para sermos amados pelo Senhor, mas porque já somos amados e, portanto, desejamos amar a Deus e aos outros (veja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14:15).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FF9F4A1-BEF1-B908-7311-B1ED40515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55" y="3516351"/>
            <a:ext cx="894316" cy="1329353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4FE34D6-1184-8AC9-D047-A0226F8A818C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925DDD8-75CD-561E-A199-DA8F7CC93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700AE4-70DF-E4F8-26CC-0853F420AA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amor é o cumprimento da lei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Quais são os “preceitos mais importantes da Lei”? Qual é a relação entre a lei (especialmente o mandamento do sábado) e o interesse de Deus por justiça e libertação?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23:23, 24;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5:12-15;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58:13,14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1CBE5A0-5B55-4DB9-FD22-B0FC807DB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1" y="3494049"/>
            <a:ext cx="884049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1CDBE2B-D5C4-7A12-B13B-21008F782F98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8C61E5-7F7F-D5A0-3814-7085D214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20:1-17; Rm 6:1-3; 7:7-12; Jr 31:31-34; Mt 23:23, 24; Tg 2:1-9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C1EF46-9B48-08C0-7CD3-F80B280B3A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22369" cy="6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4032</TotalTime>
  <Words>1999</Words>
  <Application>Microsoft Office PowerPoint</Application>
  <PresentationFormat>Personalizar</PresentationFormat>
  <Paragraphs>147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2024-11-20T21:20:53Z</dcterms:modified>
</cp:coreProperties>
</file>