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E945A-88C4-4401-8DBD-F6C3C40E8FB3}" v="15" dt="2024-11-11T23:56:09.993"/>
    <p1510:client id="{39820742-2E36-435A-A8BD-27BA770722F9}" v="15" dt="2024-11-11T22:52:42.912"/>
    <p1510:client id="{4AAAE428-1875-4A8E-BC1E-FB3F968A4F22}" v="14" dt="2024-11-11T23:42:00.631"/>
    <p1510:client id="{589BE4AA-4E4E-4A6C-90A7-925C5C2C934C}" v="15" dt="2024-11-11T23:11:14.545"/>
    <p1510:client id="{6CCD8411-D54F-4365-B6AA-E344B00C1C1E}" v="20" dt="2024-11-12T00:19:57.296"/>
    <p1510:client id="{8B6AA482-936F-4D02-BCC4-B7FEA0EC8DDE}" v="15" dt="2024-11-12T12:01:11.101"/>
    <p1510:client id="{BAC8E93B-8BD1-4396-9E02-65F32630B29F}" v="15" dt="2024-11-12T00:25:08.031"/>
    <p1510:client id="{DFD59213-75A7-4F91-851F-ADF8045195F9}" v="16" dt="2024-11-11T23:26:45.75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451"/>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2B1E945A-88C4-4401-8DBD-F6C3C40E8FB3}"/>
    <pc:docChg chg="undo redo custSel modSld">
      <pc:chgData name="Neemias Informatica Lima" userId="b77af7bd85500281" providerId="LiveId" clId="{2B1E945A-88C4-4401-8DBD-F6C3C40E8FB3}" dt="2024-11-12T00:05:57.566" v="243" actId="20577"/>
      <pc:docMkLst>
        <pc:docMk/>
      </pc:docMkLst>
      <pc:sldChg chg="addSp delSp modSp mod">
        <pc:chgData name="Neemias Informatica Lima" userId="b77af7bd85500281" providerId="LiveId" clId="{2B1E945A-88C4-4401-8DBD-F6C3C40E8FB3}" dt="2024-11-11T23:53:33.228" v="29"/>
        <pc:sldMkLst>
          <pc:docMk/>
          <pc:sldMk cId="2232331225" sldId="280"/>
        </pc:sldMkLst>
        <pc:spChg chg="mod">
          <ac:chgData name="Neemias Informatica Lima" userId="b77af7bd85500281" providerId="LiveId" clId="{2B1E945A-88C4-4401-8DBD-F6C3C40E8FB3}" dt="2024-11-11T23:52:03.835" v="10"/>
          <ac:spMkLst>
            <pc:docMk/>
            <pc:sldMk cId="2232331225" sldId="280"/>
            <ac:spMk id="6" creationId="{00000000-0000-0000-0000-000000000000}"/>
          </ac:spMkLst>
        </pc:spChg>
        <pc:spChg chg="mod">
          <ac:chgData name="Neemias Informatica Lima" userId="b77af7bd85500281" providerId="LiveId" clId="{2B1E945A-88C4-4401-8DBD-F6C3C40E8FB3}" dt="2024-11-11T23:51:53.748" v="5" actId="20577"/>
          <ac:spMkLst>
            <pc:docMk/>
            <pc:sldMk cId="2232331225" sldId="280"/>
            <ac:spMk id="7" creationId="{00000000-0000-0000-0000-000000000000}"/>
          </ac:spMkLst>
        </pc:spChg>
        <pc:spChg chg="mod">
          <ac:chgData name="Neemias Informatica Lima" userId="b77af7bd85500281" providerId="LiveId" clId="{2B1E945A-88C4-4401-8DBD-F6C3C40E8FB3}" dt="2024-11-11T23:52:27.175" v="20" actId="20577"/>
          <ac:spMkLst>
            <pc:docMk/>
            <pc:sldMk cId="2232331225" sldId="280"/>
            <ac:spMk id="9" creationId="{00000000-0000-0000-0000-000000000000}"/>
          </ac:spMkLst>
        </pc:spChg>
        <pc:spChg chg="mod">
          <ac:chgData name="Neemias Informatica Lima" userId="b77af7bd85500281" providerId="LiveId" clId="{2B1E945A-88C4-4401-8DBD-F6C3C40E8FB3}" dt="2024-11-11T23:51:48.988" v="1" actId="20577"/>
          <ac:spMkLst>
            <pc:docMk/>
            <pc:sldMk cId="2232331225" sldId="280"/>
            <ac:spMk id="11" creationId="{00000000-0000-0000-0000-000000000000}"/>
          </ac:spMkLst>
        </pc:spChg>
        <pc:spChg chg="mod">
          <ac:chgData name="Neemias Informatica Lima" userId="b77af7bd85500281" providerId="LiveId" clId="{2B1E945A-88C4-4401-8DBD-F6C3C40E8FB3}" dt="2024-11-11T23:53:33.228" v="29"/>
          <ac:spMkLst>
            <pc:docMk/>
            <pc:sldMk cId="2232331225" sldId="280"/>
            <ac:spMk id="16" creationId="{00000000-0000-0000-0000-000000000000}"/>
          </ac:spMkLst>
        </pc:spChg>
        <pc:picChg chg="add mod">
          <ac:chgData name="Neemias Informatica Lima" userId="b77af7bd85500281" providerId="LiveId" clId="{2B1E945A-88C4-4401-8DBD-F6C3C40E8FB3}" dt="2024-11-11T23:53:07.532" v="26"/>
          <ac:picMkLst>
            <pc:docMk/>
            <pc:sldMk cId="2232331225" sldId="280"/>
            <ac:picMk id="4" creationId="{E96A4112-68B7-28D7-9C51-D9B5481DA76D}"/>
          </ac:picMkLst>
        </pc:picChg>
        <pc:picChg chg="del">
          <ac:chgData name="Neemias Informatica Lima" userId="b77af7bd85500281" providerId="LiveId" clId="{2B1E945A-88C4-4401-8DBD-F6C3C40E8FB3}" dt="2024-11-11T23:52:05.746" v="11" actId="478"/>
          <ac:picMkLst>
            <pc:docMk/>
            <pc:sldMk cId="2232331225" sldId="280"/>
            <ac:picMk id="8" creationId="{F497E8BA-E607-1354-3FEB-F9B240CAD556}"/>
          </ac:picMkLst>
        </pc:picChg>
      </pc:sldChg>
      <pc:sldChg chg="addSp delSp modSp mod">
        <pc:chgData name="Neemias Informatica Lima" userId="b77af7bd85500281" providerId="LiveId" clId="{2B1E945A-88C4-4401-8DBD-F6C3C40E8FB3}" dt="2024-11-11T23:57:40.294" v="93" actId="20577"/>
        <pc:sldMkLst>
          <pc:docMk/>
          <pc:sldMk cId="2103443556" sldId="281"/>
        </pc:sldMkLst>
        <pc:spChg chg="mod">
          <ac:chgData name="Neemias Informatica Lima" userId="b77af7bd85500281" providerId="LiveId" clId="{2B1E945A-88C4-4401-8DBD-F6C3C40E8FB3}" dt="2024-11-11T23:57:40.294" v="93" actId="20577"/>
          <ac:spMkLst>
            <pc:docMk/>
            <pc:sldMk cId="2103443556" sldId="281"/>
            <ac:spMk id="8" creationId="{00000000-0000-0000-0000-000000000000}"/>
          </ac:spMkLst>
        </pc:spChg>
        <pc:spChg chg="mod">
          <ac:chgData name="Neemias Informatica Lima" userId="b77af7bd85500281" providerId="LiveId" clId="{2B1E945A-88C4-4401-8DBD-F6C3C40E8FB3}" dt="2024-11-11T23:53:59.984" v="36" actId="20577"/>
          <ac:spMkLst>
            <pc:docMk/>
            <pc:sldMk cId="2103443556" sldId="281"/>
            <ac:spMk id="11" creationId="{00000000-0000-0000-0000-000000000000}"/>
          </ac:spMkLst>
        </pc:spChg>
        <pc:spChg chg="mod">
          <ac:chgData name="Neemias Informatica Lima" userId="b77af7bd85500281" providerId="LiveId" clId="{2B1E945A-88C4-4401-8DBD-F6C3C40E8FB3}" dt="2024-11-11T23:53:43.520" v="34"/>
          <ac:spMkLst>
            <pc:docMk/>
            <pc:sldMk cId="2103443556" sldId="281"/>
            <ac:spMk id="18" creationId="{00000000-0000-0000-0000-000000000000}"/>
          </ac:spMkLst>
        </pc:spChg>
        <pc:picChg chg="add mod">
          <ac:chgData name="Neemias Informatica Lima" userId="b77af7bd85500281" providerId="LiveId" clId="{2B1E945A-88C4-4401-8DBD-F6C3C40E8FB3}" dt="2024-11-11T23:54:08.802" v="40" actId="14100"/>
          <ac:picMkLst>
            <pc:docMk/>
            <pc:sldMk cId="2103443556" sldId="281"/>
            <ac:picMk id="3" creationId="{90582621-1F8F-689F-2D3D-159ACEE99104}"/>
          </ac:picMkLst>
        </pc:picChg>
        <pc:picChg chg="del">
          <ac:chgData name="Neemias Informatica Lima" userId="b77af7bd85500281" providerId="LiveId" clId="{2B1E945A-88C4-4401-8DBD-F6C3C40E8FB3}" dt="2024-11-11T23:54:01.642" v="37" actId="478"/>
          <ac:picMkLst>
            <pc:docMk/>
            <pc:sldMk cId="2103443556" sldId="281"/>
            <ac:picMk id="4" creationId="{120535C1-CFF7-6F0B-D78A-A54C307C0AB4}"/>
          </ac:picMkLst>
        </pc:picChg>
      </pc:sldChg>
      <pc:sldChg chg="addSp delSp modSp mod">
        <pc:chgData name="Neemias Informatica Lima" userId="b77af7bd85500281" providerId="LiveId" clId="{2B1E945A-88C4-4401-8DBD-F6C3C40E8FB3}" dt="2024-11-11T23:59:08.364" v="127"/>
        <pc:sldMkLst>
          <pc:docMk/>
          <pc:sldMk cId="3683219421" sldId="282"/>
        </pc:sldMkLst>
        <pc:spChg chg="del">
          <ac:chgData name="Neemias Informatica Lima" userId="b77af7bd85500281" providerId="LiveId" clId="{2B1E945A-88C4-4401-8DBD-F6C3C40E8FB3}" dt="2024-11-11T23:54:51.262" v="43" actId="478"/>
          <ac:spMkLst>
            <pc:docMk/>
            <pc:sldMk cId="3683219421" sldId="282"/>
            <ac:spMk id="2" creationId="{AECE240D-D061-CA2B-87AD-FBFE78F44084}"/>
          </ac:spMkLst>
        </pc:spChg>
        <pc:spChg chg="del">
          <ac:chgData name="Neemias Informatica Lima" userId="b77af7bd85500281" providerId="LiveId" clId="{2B1E945A-88C4-4401-8DBD-F6C3C40E8FB3}" dt="2024-11-11T23:54:51.262" v="43" actId="478"/>
          <ac:spMkLst>
            <pc:docMk/>
            <pc:sldMk cId="3683219421" sldId="282"/>
            <ac:spMk id="5" creationId="{B8539644-9A28-629C-A216-44D4C8E3C6C0}"/>
          </ac:spMkLst>
        </pc:spChg>
        <pc:spChg chg="add mod">
          <ac:chgData name="Neemias Informatica Lima" userId="b77af7bd85500281" providerId="LiveId" clId="{2B1E945A-88C4-4401-8DBD-F6C3C40E8FB3}" dt="2024-11-11T23:54:52.544" v="44"/>
          <ac:spMkLst>
            <pc:docMk/>
            <pc:sldMk cId="3683219421" sldId="282"/>
            <ac:spMk id="7" creationId="{D126E4FD-87F8-B0F9-6F76-F9035E0D5002}"/>
          </ac:spMkLst>
        </pc:spChg>
        <pc:spChg chg="add mod">
          <ac:chgData name="Neemias Informatica Lima" userId="b77af7bd85500281" providerId="LiveId" clId="{2B1E945A-88C4-4401-8DBD-F6C3C40E8FB3}" dt="2024-11-11T23:54:52.544" v="44"/>
          <ac:spMkLst>
            <pc:docMk/>
            <pc:sldMk cId="3683219421" sldId="282"/>
            <ac:spMk id="8" creationId="{F9A6D66A-7057-8A03-2219-CE2CA8F56FE9}"/>
          </ac:spMkLst>
        </pc:spChg>
        <pc:spChg chg="mod">
          <ac:chgData name="Neemias Informatica Lima" userId="b77af7bd85500281" providerId="LiveId" clId="{2B1E945A-88C4-4401-8DBD-F6C3C40E8FB3}" dt="2024-11-11T23:59:08.364" v="127"/>
          <ac:spMkLst>
            <pc:docMk/>
            <pc:sldMk cId="3683219421" sldId="282"/>
            <ac:spMk id="12" creationId="{00000000-0000-0000-0000-000000000000}"/>
          </ac:spMkLst>
        </pc:spChg>
        <pc:spChg chg="mod">
          <ac:chgData name="Neemias Informatica Lima" userId="b77af7bd85500281" providerId="LiveId" clId="{2B1E945A-88C4-4401-8DBD-F6C3C40E8FB3}" dt="2024-11-11T23:57:57.449" v="103"/>
          <ac:spMkLst>
            <pc:docMk/>
            <pc:sldMk cId="3683219421" sldId="282"/>
            <ac:spMk id="14" creationId="{00000000-0000-0000-0000-000000000000}"/>
          </ac:spMkLst>
        </pc:spChg>
        <pc:picChg chg="del">
          <ac:chgData name="Neemias Informatica Lima" userId="b77af7bd85500281" providerId="LiveId" clId="{2B1E945A-88C4-4401-8DBD-F6C3C40E8FB3}" dt="2024-11-11T23:54:51.262" v="43" actId="478"/>
          <ac:picMkLst>
            <pc:docMk/>
            <pc:sldMk cId="3683219421" sldId="282"/>
            <ac:picMk id="6" creationId="{4A195F63-A013-3374-0829-431E762A37B6}"/>
          </ac:picMkLst>
        </pc:picChg>
        <pc:picChg chg="add mod">
          <ac:chgData name="Neemias Informatica Lima" userId="b77af7bd85500281" providerId="LiveId" clId="{2B1E945A-88C4-4401-8DBD-F6C3C40E8FB3}" dt="2024-11-11T23:54:52.544" v="44"/>
          <ac:picMkLst>
            <pc:docMk/>
            <pc:sldMk cId="3683219421" sldId="282"/>
            <ac:picMk id="9" creationId="{C78457E1-623A-1C6B-5916-91628A9094E4}"/>
          </ac:picMkLst>
        </pc:picChg>
      </pc:sldChg>
      <pc:sldChg chg="addSp delSp modSp mod">
        <pc:chgData name="Neemias Informatica Lima" userId="b77af7bd85500281" providerId="LiveId" clId="{2B1E945A-88C4-4401-8DBD-F6C3C40E8FB3}" dt="2024-11-12T00:00:05.385" v="148" actId="20577"/>
        <pc:sldMkLst>
          <pc:docMk/>
          <pc:sldMk cId="3902406419" sldId="283"/>
        </pc:sldMkLst>
        <pc:spChg chg="del">
          <ac:chgData name="Neemias Informatica Lima" userId="b77af7bd85500281" providerId="LiveId" clId="{2B1E945A-88C4-4401-8DBD-F6C3C40E8FB3}" dt="2024-11-11T23:54:58.598" v="45" actId="478"/>
          <ac:spMkLst>
            <pc:docMk/>
            <pc:sldMk cId="3902406419" sldId="283"/>
            <ac:spMk id="2" creationId="{E4D666F5-332B-9B16-C6CB-1CF4EA6A056C}"/>
          </ac:spMkLst>
        </pc:spChg>
        <pc:spChg chg="del">
          <ac:chgData name="Neemias Informatica Lima" userId="b77af7bd85500281" providerId="LiveId" clId="{2B1E945A-88C4-4401-8DBD-F6C3C40E8FB3}" dt="2024-11-11T23:54:58.598" v="45" actId="478"/>
          <ac:spMkLst>
            <pc:docMk/>
            <pc:sldMk cId="3902406419" sldId="283"/>
            <ac:spMk id="4" creationId="{A08FC73F-0C15-4FD0-9CF3-529CF2381F05}"/>
          </ac:spMkLst>
        </pc:spChg>
        <pc:spChg chg="add mod">
          <ac:chgData name="Neemias Informatica Lima" userId="b77af7bd85500281" providerId="LiveId" clId="{2B1E945A-88C4-4401-8DBD-F6C3C40E8FB3}" dt="2024-11-11T23:54:59.617" v="46"/>
          <ac:spMkLst>
            <pc:docMk/>
            <pc:sldMk cId="3902406419" sldId="283"/>
            <ac:spMk id="6" creationId="{5C5D6A5A-154F-1864-03DD-1BEC71EABBEF}"/>
          </ac:spMkLst>
        </pc:spChg>
        <pc:spChg chg="add mod">
          <ac:chgData name="Neemias Informatica Lima" userId="b77af7bd85500281" providerId="LiveId" clId="{2B1E945A-88C4-4401-8DBD-F6C3C40E8FB3}" dt="2024-11-11T23:54:59.617" v="46"/>
          <ac:spMkLst>
            <pc:docMk/>
            <pc:sldMk cId="3902406419" sldId="283"/>
            <ac:spMk id="7" creationId="{F8729EBB-16C5-EA89-3A9E-17D14296812F}"/>
          </ac:spMkLst>
        </pc:spChg>
        <pc:spChg chg="mod">
          <ac:chgData name="Neemias Informatica Lima" userId="b77af7bd85500281" providerId="LiveId" clId="{2B1E945A-88C4-4401-8DBD-F6C3C40E8FB3}" dt="2024-11-11T23:59:27.427" v="132"/>
          <ac:spMkLst>
            <pc:docMk/>
            <pc:sldMk cId="3902406419" sldId="283"/>
            <ac:spMk id="14" creationId="{00000000-0000-0000-0000-000000000000}"/>
          </ac:spMkLst>
        </pc:spChg>
        <pc:spChg chg="mod">
          <ac:chgData name="Neemias Informatica Lima" userId="b77af7bd85500281" providerId="LiveId" clId="{2B1E945A-88C4-4401-8DBD-F6C3C40E8FB3}" dt="2024-11-12T00:00:05.385" v="148" actId="20577"/>
          <ac:spMkLst>
            <pc:docMk/>
            <pc:sldMk cId="3902406419" sldId="283"/>
            <ac:spMk id="15" creationId="{D5C09FDA-172B-4732-BD2E-A9BBEF8B191B}"/>
          </ac:spMkLst>
        </pc:spChg>
        <pc:picChg chg="del">
          <ac:chgData name="Neemias Informatica Lima" userId="b77af7bd85500281" providerId="LiveId" clId="{2B1E945A-88C4-4401-8DBD-F6C3C40E8FB3}" dt="2024-11-11T23:54:58.598" v="45" actId="478"/>
          <ac:picMkLst>
            <pc:docMk/>
            <pc:sldMk cId="3902406419" sldId="283"/>
            <ac:picMk id="5" creationId="{0E6ACBD4-8ECD-85FD-250B-FEFB70FDCE9A}"/>
          </ac:picMkLst>
        </pc:picChg>
        <pc:picChg chg="add mod">
          <ac:chgData name="Neemias Informatica Lima" userId="b77af7bd85500281" providerId="LiveId" clId="{2B1E945A-88C4-4401-8DBD-F6C3C40E8FB3}" dt="2024-11-11T23:54:59.617" v="46"/>
          <ac:picMkLst>
            <pc:docMk/>
            <pc:sldMk cId="3902406419" sldId="283"/>
            <ac:picMk id="8" creationId="{99B76B47-9E79-A154-807C-6CA1D2928E80}"/>
          </ac:picMkLst>
        </pc:picChg>
      </pc:sldChg>
      <pc:sldChg chg="addSp delSp modSp mod">
        <pc:chgData name="Neemias Informatica Lima" userId="b77af7bd85500281" providerId="LiveId" clId="{2B1E945A-88C4-4401-8DBD-F6C3C40E8FB3}" dt="2024-11-12T00:02:15.334" v="181" actId="20577"/>
        <pc:sldMkLst>
          <pc:docMk/>
          <pc:sldMk cId="2424059023" sldId="284"/>
        </pc:sldMkLst>
        <pc:spChg chg="del">
          <ac:chgData name="Neemias Informatica Lima" userId="b77af7bd85500281" providerId="LiveId" clId="{2B1E945A-88C4-4401-8DBD-F6C3C40E8FB3}" dt="2024-11-11T23:55:17.019" v="49" actId="478"/>
          <ac:spMkLst>
            <pc:docMk/>
            <pc:sldMk cId="2424059023" sldId="284"/>
            <ac:spMk id="2" creationId="{3DFBF680-C16D-3DBB-0DBD-30CCF6F03A75}"/>
          </ac:spMkLst>
        </pc:spChg>
        <pc:spChg chg="del">
          <ac:chgData name="Neemias Informatica Lima" userId="b77af7bd85500281" providerId="LiveId" clId="{2B1E945A-88C4-4401-8DBD-F6C3C40E8FB3}" dt="2024-11-11T23:55:17.019" v="49" actId="478"/>
          <ac:spMkLst>
            <pc:docMk/>
            <pc:sldMk cId="2424059023" sldId="284"/>
            <ac:spMk id="4" creationId="{CD813A49-C120-D3B9-7034-F0984619C91E}"/>
          </ac:spMkLst>
        </pc:spChg>
        <pc:spChg chg="add mod">
          <ac:chgData name="Neemias Informatica Lima" userId="b77af7bd85500281" providerId="LiveId" clId="{2B1E945A-88C4-4401-8DBD-F6C3C40E8FB3}" dt="2024-11-11T23:55:18.090" v="50"/>
          <ac:spMkLst>
            <pc:docMk/>
            <pc:sldMk cId="2424059023" sldId="284"/>
            <ac:spMk id="6" creationId="{16F0FDED-7A69-58AE-82BA-E22465825457}"/>
          </ac:spMkLst>
        </pc:spChg>
        <pc:spChg chg="add mod">
          <ac:chgData name="Neemias Informatica Lima" userId="b77af7bd85500281" providerId="LiveId" clId="{2B1E945A-88C4-4401-8DBD-F6C3C40E8FB3}" dt="2024-11-11T23:55:18.090" v="50"/>
          <ac:spMkLst>
            <pc:docMk/>
            <pc:sldMk cId="2424059023" sldId="284"/>
            <ac:spMk id="7" creationId="{695A806E-9687-07D2-780B-8B5B7F2CB358}"/>
          </ac:spMkLst>
        </pc:spChg>
        <pc:spChg chg="mod">
          <ac:chgData name="Neemias Informatica Lima" userId="b77af7bd85500281" providerId="LiveId" clId="{2B1E945A-88C4-4401-8DBD-F6C3C40E8FB3}" dt="2024-11-12T00:00:44.911" v="157"/>
          <ac:spMkLst>
            <pc:docMk/>
            <pc:sldMk cId="2424059023" sldId="284"/>
            <ac:spMk id="14" creationId="{00000000-0000-0000-0000-000000000000}"/>
          </ac:spMkLst>
        </pc:spChg>
        <pc:spChg chg="mod">
          <ac:chgData name="Neemias Informatica Lima" userId="b77af7bd85500281" providerId="LiveId" clId="{2B1E945A-88C4-4401-8DBD-F6C3C40E8FB3}" dt="2024-11-12T00:02:15.334" v="181" actId="20577"/>
          <ac:spMkLst>
            <pc:docMk/>
            <pc:sldMk cId="2424059023" sldId="284"/>
            <ac:spMk id="15" creationId="{C3A1BEFC-B9B8-4142-B09F-1F5B330F4265}"/>
          </ac:spMkLst>
        </pc:spChg>
        <pc:picChg chg="del">
          <ac:chgData name="Neemias Informatica Lima" userId="b77af7bd85500281" providerId="LiveId" clId="{2B1E945A-88C4-4401-8DBD-F6C3C40E8FB3}" dt="2024-11-11T23:55:17.019" v="49" actId="478"/>
          <ac:picMkLst>
            <pc:docMk/>
            <pc:sldMk cId="2424059023" sldId="284"/>
            <ac:picMk id="5" creationId="{35EEAD2E-7596-D6FD-63F9-F653E40024BA}"/>
          </ac:picMkLst>
        </pc:picChg>
        <pc:picChg chg="add mod">
          <ac:chgData name="Neemias Informatica Lima" userId="b77af7bd85500281" providerId="LiveId" clId="{2B1E945A-88C4-4401-8DBD-F6C3C40E8FB3}" dt="2024-11-11T23:55:18.090" v="50"/>
          <ac:picMkLst>
            <pc:docMk/>
            <pc:sldMk cId="2424059023" sldId="284"/>
            <ac:picMk id="8" creationId="{EE3D5C20-2014-D478-0CD9-21423ACCB910}"/>
          </ac:picMkLst>
        </pc:picChg>
      </pc:sldChg>
      <pc:sldChg chg="addSp delSp modSp mod">
        <pc:chgData name="Neemias Informatica Lima" userId="b77af7bd85500281" providerId="LiveId" clId="{2B1E945A-88C4-4401-8DBD-F6C3C40E8FB3}" dt="2024-11-12T00:03:12.354" v="199" actId="20577"/>
        <pc:sldMkLst>
          <pc:docMk/>
          <pc:sldMk cId="2241968852" sldId="285"/>
        </pc:sldMkLst>
        <pc:spChg chg="del">
          <ac:chgData name="Neemias Informatica Lima" userId="b77af7bd85500281" providerId="LiveId" clId="{2B1E945A-88C4-4401-8DBD-F6C3C40E8FB3}" dt="2024-11-11T23:55:32.219" v="53" actId="478"/>
          <ac:spMkLst>
            <pc:docMk/>
            <pc:sldMk cId="2241968852" sldId="285"/>
            <ac:spMk id="2" creationId="{A67731BB-8ED6-78B2-E884-014D512D9BE9}"/>
          </ac:spMkLst>
        </pc:spChg>
        <pc:spChg chg="del">
          <ac:chgData name="Neemias Informatica Lima" userId="b77af7bd85500281" providerId="LiveId" clId="{2B1E945A-88C4-4401-8DBD-F6C3C40E8FB3}" dt="2024-11-11T23:55:32.219" v="53" actId="478"/>
          <ac:spMkLst>
            <pc:docMk/>
            <pc:sldMk cId="2241968852" sldId="285"/>
            <ac:spMk id="4" creationId="{43050DD2-51A7-104F-E899-1C44C188212E}"/>
          </ac:spMkLst>
        </pc:spChg>
        <pc:spChg chg="add mod">
          <ac:chgData name="Neemias Informatica Lima" userId="b77af7bd85500281" providerId="LiveId" clId="{2B1E945A-88C4-4401-8DBD-F6C3C40E8FB3}" dt="2024-11-11T23:55:33.412" v="54"/>
          <ac:spMkLst>
            <pc:docMk/>
            <pc:sldMk cId="2241968852" sldId="285"/>
            <ac:spMk id="6" creationId="{CEB2C2D0-EC4D-0197-1F25-DCF72195F087}"/>
          </ac:spMkLst>
        </pc:spChg>
        <pc:spChg chg="add mod">
          <ac:chgData name="Neemias Informatica Lima" userId="b77af7bd85500281" providerId="LiveId" clId="{2B1E945A-88C4-4401-8DBD-F6C3C40E8FB3}" dt="2024-11-11T23:55:33.412" v="54"/>
          <ac:spMkLst>
            <pc:docMk/>
            <pc:sldMk cId="2241968852" sldId="285"/>
            <ac:spMk id="7" creationId="{7A7B684E-49BC-9F86-9AB7-909A057C0FBE}"/>
          </ac:spMkLst>
        </pc:spChg>
        <pc:spChg chg="mod">
          <ac:chgData name="Neemias Informatica Lima" userId="b77af7bd85500281" providerId="LiveId" clId="{2B1E945A-88C4-4401-8DBD-F6C3C40E8FB3}" dt="2024-11-12T00:03:12.354" v="199" actId="20577"/>
          <ac:spMkLst>
            <pc:docMk/>
            <pc:sldMk cId="2241968852" sldId="285"/>
            <ac:spMk id="15" creationId="{0F091E13-8EAD-4FFB-9473-BC74E5ABDC64}"/>
          </ac:spMkLst>
        </pc:spChg>
        <pc:picChg chg="del">
          <ac:chgData name="Neemias Informatica Lima" userId="b77af7bd85500281" providerId="LiveId" clId="{2B1E945A-88C4-4401-8DBD-F6C3C40E8FB3}" dt="2024-11-11T23:55:32.219" v="53" actId="478"/>
          <ac:picMkLst>
            <pc:docMk/>
            <pc:sldMk cId="2241968852" sldId="285"/>
            <ac:picMk id="5" creationId="{D7DB06A3-0086-2A0F-8BFC-12227702ACFD}"/>
          </ac:picMkLst>
        </pc:picChg>
        <pc:picChg chg="add mod">
          <ac:chgData name="Neemias Informatica Lima" userId="b77af7bd85500281" providerId="LiveId" clId="{2B1E945A-88C4-4401-8DBD-F6C3C40E8FB3}" dt="2024-11-11T23:55:33.412" v="54"/>
          <ac:picMkLst>
            <pc:docMk/>
            <pc:sldMk cId="2241968852" sldId="285"/>
            <ac:picMk id="8" creationId="{0CEBCDEA-A81F-825E-70CF-20E3E8143D4F}"/>
          </ac:picMkLst>
        </pc:picChg>
      </pc:sldChg>
      <pc:sldChg chg="addSp delSp modSp mod">
        <pc:chgData name="Neemias Informatica Lima" userId="b77af7bd85500281" providerId="LiveId" clId="{2B1E945A-88C4-4401-8DBD-F6C3C40E8FB3}" dt="2024-11-12T00:04:18.115" v="216" actId="20577"/>
        <pc:sldMkLst>
          <pc:docMk/>
          <pc:sldMk cId="1959249856" sldId="286"/>
        </pc:sldMkLst>
        <pc:spChg chg="del">
          <ac:chgData name="Neemias Informatica Lima" userId="b77af7bd85500281" providerId="LiveId" clId="{2B1E945A-88C4-4401-8DBD-F6C3C40E8FB3}" dt="2024-11-11T23:55:47.184" v="57" actId="478"/>
          <ac:spMkLst>
            <pc:docMk/>
            <pc:sldMk cId="1959249856" sldId="286"/>
            <ac:spMk id="2" creationId="{922AD618-A352-A2E9-B839-22DD8E10D8D5}"/>
          </ac:spMkLst>
        </pc:spChg>
        <pc:spChg chg="del">
          <ac:chgData name="Neemias Informatica Lima" userId="b77af7bd85500281" providerId="LiveId" clId="{2B1E945A-88C4-4401-8DBD-F6C3C40E8FB3}" dt="2024-11-11T23:55:47.184" v="57" actId="478"/>
          <ac:spMkLst>
            <pc:docMk/>
            <pc:sldMk cId="1959249856" sldId="286"/>
            <ac:spMk id="4" creationId="{C9BFEDC4-B11C-6B33-9C56-DE1B809BA2FE}"/>
          </ac:spMkLst>
        </pc:spChg>
        <pc:spChg chg="add mod">
          <ac:chgData name="Neemias Informatica Lima" userId="b77af7bd85500281" providerId="LiveId" clId="{2B1E945A-88C4-4401-8DBD-F6C3C40E8FB3}" dt="2024-11-11T23:55:48.169" v="58"/>
          <ac:spMkLst>
            <pc:docMk/>
            <pc:sldMk cId="1959249856" sldId="286"/>
            <ac:spMk id="6" creationId="{A37C318B-C8BC-66BD-D1B7-9C56FAA9AB68}"/>
          </ac:spMkLst>
        </pc:spChg>
        <pc:spChg chg="add mod">
          <ac:chgData name="Neemias Informatica Lima" userId="b77af7bd85500281" providerId="LiveId" clId="{2B1E945A-88C4-4401-8DBD-F6C3C40E8FB3}" dt="2024-11-11T23:55:48.169" v="58"/>
          <ac:spMkLst>
            <pc:docMk/>
            <pc:sldMk cId="1959249856" sldId="286"/>
            <ac:spMk id="7" creationId="{EB8B7B46-B956-8A4A-D21C-1F4967E02C50}"/>
          </ac:spMkLst>
        </pc:spChg>
        <pc:spChg chg="mod">
          <ac:chgData name="Neemias Informatica Lima" userId="b77af7bd85500281" providerId="LiveId" clId="{2B1E945A-88C4-4401-8DBD-F6C3C40E8FB3}" dt="2024-11-12T00:03:49.396" v="205"/>
          <ac:spMkLst>
            <pc:docMk/>
            <pc:sldMk cId="1959249856" sldId="286"/>
            <ac:spMk id="14" creationId="{00000000-0000-0000-0000-000000000000}"/>
          </ac:spMkLst>
        </pc:spChg>
        <pc:spChg chg="mod">
          <ac:chgData name="Neemias Informatica Lima" userId="b77af7bd85500281" providerId="LiveId" clId="{2B1E945A-88C4-4401-8DBD-F6C3C40E8FB3}" dt="2024-11-12T00:04:18.115" v="216" actId="20577"/>
          <ac:spMkLst>
            <pc:docMk/>
            <pc:sldMk cId="1959249856" sldId="286"/>
            <ac:spMk id="15" creationId="{863BB09B-C8C1-4354-BC51-D930C951E507}"/>
          </ac:spMkLst>
        </pc:spChg>
        <pc:picChg chg="del">
          <ac:chgData name="Neemias Informatica Lima" userId="b77af7bd85500281" providerId="LiveId" clId="{2B1E945A-88C4-4401-8DBD-F6C3C40E8FB3}" dt="2024-11-11T23:55:47.184" v="57" actId="478"/>
          <ac:picMkLst>
            <pc:docMk/>
            <pc:sldMk cId="1959249856" sldId="286"/>
            <ac:picMk id="5" creationId="{44A1159B-FA35-1ECF-0D89-17F774942CB6}"/>
          </ac:picMkLst>
        </pc:picChg>
        <pc:picChg chg="add mod">
          <ac:chgData name="Neemias Informatica Lima" userId="b77af7bd85500281" providerId="LiveId" clId="{2B1E945A-88C4-4401-8DBD-F6C3C40E8FB3}" dt="2024-11-11T23:55:48.169" v="58"/>
          <ac:picMkLst>
            <pc:docMk/>
            <pc:sldMk cId="1959249856" sldId="286"/>
            <ac:picMk id="8" creationId="{7FB56F9D-9FE7-E97A-49AB-38829CD65082}"/>
          </ac:picMkLst>
        </pc:picChg>
      </pc:sldChg>
      <pc:sldChg chg="addSp delSp modSp mod">
        <pc:chgData name="Neemias Informatica Lima" userId="b77af7bd85500281" providerId="LiveId" clId="{2B1E945A-88C4-4401-8DBD-F6C3C40E8FB3}" dt="2024-11-12T00:05:57.566" v="243" actId="20577"/>
        <pc:sldMkLst>
          <pc:docMk/>
          <pc:sldMk cId="2857006406" sldId="287"/>
        </pc:sldMkLst>
        <pc:spChg chg="del">
          <ac:chgData name="Neemias Informatica Lima" userId="b77af7bd85500281" providerId="LiveId" clId="{2B1E945A-88C4-4401-8DBD-F6C3C40E8FB3}" dt="2024-11-11T23:56:08.637" v="63" actId="478"/>
          <ac:spMkLst>
            <pc:docMk/>
            <pc:sldMk cId="2857006406" sldId="287"/>
            <ac:spMk id="2" creationId="{D59AAAAD-A3CB-7BD0-01EF-1B9C5DA6290F}"/>
          </ac:spMkLst>
        </pc:spChg>
        <pc:spChg chg="del">
          <ac:chgData name="Neemias Informatica Lima" userId="b77af7bd85500281" providerId="LiveId" clId="{2B1E945A-88C4-4401-8DBD-F6C3C40E8FB3}" dt="2024-11-11T23:56:08.637" v="63" actId="478"/>
          <ac:spMkLst>
            <pc:docMk/>
            <pc:sldMk cId="2857006406" sldId="287"/>
            <ac:spMk id="4" creationId="{FB6EA47C-2B1C-4C90-C944-524A64BC29B6}"/>
          </ac:spMkLst>
        </pc:spChg>
        <pc:spChg chg="add mod">
          <ac:chgData name="Neemias Informatica Lima" userId="b77af7bd85500281" providerId="LiveId" clId="{2B1E945A-88C4-4401-8DBD-F6C3C40E8FB3}" dt="2024-11-11T23:56:09.993" v="64"/>
          <ac:spMkLst>
            <pc:docMk/>
            <pc:sldMk cId="2857006406" sldId="287"/>
            <ac:spMk id="6" creationId="{95D59E72-C91C-6B40-D2AB-6EFC13A342E8}"/>
          </ac:spMkLst>
        </pc:spChg>
        <pc:spChg chg="add mod">
          <ac:chgData name="Neemias Informatica Lima" userId="b77af7bd85500281" providerId="LiveId" clId="{2B1E945A-88C4-4401-8DBD-F6C3C40E8FB3}" dt="2024-11-11T23:56:09.993" v="64"/>
          <ac:spMkLst>
            <pc:docMk/>
            <pc:sldMk cId="2857006406" sldId="287"/>
            <ac:spMk id="7" creationId="{CC768409-A903-4AD3-CE7D-967AC1C48F3C}"/>
          </ac:spMkLst>
        </pc:spChg>
        <pc:spChg chg="mod">
          <ac:chgData name="Neemias Informatica Lima" userId="b77af7bd85500281" providerId="LiveId" clId="{2B1E945A-88C4-4401-8DBD-F6C3C40E8FB3}" dt="2024-11-12T00:05:57.566" v="243" actId="20577"/>
          <ac:spMkLst>
            <pc:docMk/>
            <pc:sldMk cId="2857006406" sldId="287"/>
            <ac:spMk id="16" creationId="{28D68641-D640-4BD7-9D5B-B3803DCCF9B3}"/>
          </ac:spMkLst>
        </pc:spChg>
        <pc:picChg chg="del">
          <ac:chgData name="Neemias Informatica Lima" userId="b77af7bd85500281" providerId="LiveId" clId="{2B1E945A-88C4-4401-8DBD-F6C3C40E8FB3}" dt="2024-11-11T23:56:08.637" v="63" actId="478"/>
          <ac:picMkLst>
            <pc:docMk/>
            <pc:sldMk cId="2857006406" sldId="287"/>
            <ac:picMk id="5" creationId="{57FF6CD9-B1E7-4EA6-1377-44D1F5C37706}"/>
          </ac:picMkLst>
        </pc:picChg>
        <pc:picChg chg="add mod">
          <ac:chgData name="Neemias Informatica Lima" userId="b77af7bd85500281" providerId="LiveId" clId="{2B1E945A-88C4-4401-8DBD-F6C3C40E8FB3}" dt="2024-11-11T23:56:09.993" v="64"/>
          <ac:picMkLst>
            <pc:docMk/>
            <pc:sldMk cId="2857006406" sldId="287"/>
            <ac:picMk id="8" creationId="{8654C919-990D-B0DF-7197-C6237E59CB51}"/>
          </ac:picMkLst>
        </pc:picChg>
      </pc:sldChg>
      <pc:sldChg chg="addSp delSp modSp mod">
        <pc:chgData name="Neemias Informatica Lima" userId="b77af7bd85500281" providerId="LiveId" clId="{2B1E945A-88C4-4401-8DBD-F6C3C40E8FB3}" dt="2024-11-11T23:58:36.531" v="124" actId="20577"/>
        <pc:sldMkLst>
          <pc:docMk/>
          <pc:sldMk cId="2630436816" sldId="288"/>
        </pc:sldMkLst>
        <pc:spChg chg="del">
          <ac:chgData name="Neemias Informatica Lima" userId="b77af7bd85500281" providerId="LiveId" clId="{2B1E945A-88C4-4401-8DBD-F6C3C40E8FB3}" dt="2024-11-11T23:54:41.369" v="41" actId="478"/>
          <ac:spMkLst>
            <pc:docMk/>
            <pc:sldMk cId="2630436816" sldId="288"/>
            <ac:spMk id="2" creationId="{3DF60E12-15AB-9947-955A-14546AD040B9}"/>
          </ac:spMkLst>
        </pc:spChg>
        <pc:spChg chg="del">
          <ac:chgData name="Neemias Informatica Lima" userId="b77af7bd85500281" providerId="LiveId" clId="{2B1E945A-88C4-4401-8DBD-F6C3C40E8FB3}" dt="2024-11-11T23:54:41.369" v="41" actId="478"/>
          <ac:spMkLst>
            <pc:docMk/>
            <pc:sldMk cId="2630436816" sldId="288"/>
            <ac:spMk id="4" creationId="{E3876775-1247-8F50-62A8-9D622A164C31}"/>
          </ac:spMkLst>
        </pc:spChg>
        <pc:spChg chg="add mod">
          <ac:chgData name="Neemias Informatica Lima" userId="b77af7bd85500281" providerId="LiveId" clId="{2B1E945A-88C4-4401-8DBD-F6C3C40E8FB3}" dt="2024-11-11T23:54:41.745" v="42"/>
          <ac:spMkLst>
            <pc:docMk/>
            <pc:sldMk cId="2630436816" sldId="288"/>
            <ac:spMk id="6" creationId="{117FC3E3-F74F-A5BD-A86D-467C762347A2}"/>
          </ac:spMkLst>
        </pc:spChg>
        <pc:spChg chg="add mod">
          <ac:chgData name="Neemias Informatica Lima" userId="b77af7bd85500281" providerId="LiveId" clId="{2B1E945A-88C4-4401-8DBD-F6C3C40E8FB3}" dt="2024-11-11T23:54:41.745" v="42"/>
          <ac:spMkLst>
            <pc:docMk/>
            <pc:sldMk cId="2630436816" sldId="288"/>
            <ac:spMk id="7" creationId="{835341B6-950B-BA32-3E15-194B6C3A1D8D}"/>
          </ac:spMkLst>
        </pc:spChg>
        <pc:spChg chg="mod">
          <ac:chgData name="Neemias Informatica Lima" userId="b77af7bd85500281" providerId="LiveId" clId="{2B1E945A-88C4-4401-8DBD-F6C3C40E8FB3}" dt="2024-11-11T23:58:36.531" v="124" actId="20577"/>
          <ac:spMkLst>
            <pc:docMk/>
            <pc:sldMk cId="2630436816" sldId="288"/>
            <ac:spMk id="13" creationId="{00000000-0000-0000-0000-000000000000}"/>
          </ac:spMkLst>
        </pc:spChg>
        <pc:spChg chg="mod">
          <ac:chgData name="Neemias Informatica Lima" userId="b77af7bd85500281" providerId="LiveId" clId="{2B1E945A-88C4-4401-8DBD-F6C3C40E8FB3}" dt="2024-11-11T23:57:52.296" v="98"/>
          <ac:spMkLst>
            <pc:docMk/>
            <pc:sldMk cId="2630436816" sldId="288"/>
            <ac:spMk id="14" creationId="{00000000-0000-0000-0000-000000000000}"/>
          </ac:spMkLst>
        </pc:spChg>
        <pc:picChg chg="del">
          <ac:chgData name="Neemias Informatica Lima" userId="b77af7bd85500281" providerId="LiveId" clId="{2B1E945A-88C4-4401-8DBD-F6C3C40E8FB3}" dt="2024-11-11T23:54:41.369" v="41" actId="478"/>
          <ac:picMkLst>
            <pc:docMk/>
            <pc:sldMk cId="2630436816" sldId="288"/>
            <ac:picMk id="5" creationId="{2EB7D31B-7AFE-1E35-A2CE-E13D16A7B976}"/>
          </ac:picMkLst>
        </pc:picChg>
        <pc:picChg chg="add mod">
          <ac:chgData name="Neemias Informatica Lima" userId="b77af7bd85500281" providerId="LiveId" clId="{2B1E945A-88C4-4401-8DBD-F6C3C40E8FB3}" dt="2024-11-11T23:54:41.745" v="42"/>
          <ac:picMkLst>
            <pc:docMk/>
            <pc:sldMk cId="2630436816" sldId="288"/>
            <ac:picMk id="8" creationId="{31CE8689-5565-5B8F-5687-05E138EE8E7F}"/>
          </ac:picMkLst>
        </pc:picChg>
      </pc:sldChg>
      <pc:sldChg chg="addSp delSp modSp mod">
        <pc:chgData name="Neemias Informatica Lima" userId="b77af7bd85500281" providerId="LiveId" clId="{2B1E945A-88C4-4401-8DBD-F6C3C40E8FB3}" dt="2024-11-12T00:00:32.026" v="154" actId="313"/>
        <pc:sldMkLst>
          <pc:docMk/>
          <pc:sldMk cId="3032827026" sldId="289"/>
        </pc:sldMkLst>
        <pc:spChg chg="del">
          <ac:chgData name="Neemias Informatica Lima" userId="b77af7bd85500281" providerId="LiveId" clId="{2B1E945A-88C4-4401-8DBD-F6C3C40E8FB3}" dt="2024-11-11T23:55:07.294" v="47" actId="478"/>
          <ac:spMkLst>
            <pc:docMk/>
            <pc:sldMk cId="3032827026" sldId="289"/>
            <ac:spMk id="2" creationId="{2C967F8B-64A5-05D9-7B9C-56251F3A6717}"/>
          </ac:spMkLst>
        </pc:spChg>
        <pc:spChg chg="del">
          <ac:chgData name="Neemias Informatica Lima" userId="b77af7bd85500281" providerId="LiveId" clId="{2B1E945A-88C4-4401-8DBD-F6C3C40E8FB3}" dt="2024-11-11T23:55:07.294" v="47" actId="478"/>
          <ac:spMkLst>
            <pc:docMk/>
            <pc:sldMk cId="3032827026" sldId="289"/>
            <ac:spMk id="4" creationId="{B43E3E78-9F82-181D-3751-5E23FEB2678C}"/>
          </ac:spMkLst>
        </pc:spChg>
        <pc:spChg chg="add mod">
          <ac:chgData name="Neemias Informatica Lima" userId="b77af7bd85500281" providerId="LiveId" clId="{2B1E945A-88C4-4401-8DBD-F6C3C40E8FB3}" dt="2024-11-11T23:55:08.490" v="48"/>
          <ac:spMkLst>
            <pc:docMk/>
            <pc:sldMk cId="3032827026" sldId="289"/>
            <ac:spMk id="6" creationId="{F518C7F5-9C0A-694B-B614-370CC8EC9A0B}"/>
          </ac:spMkLst>
        </pc:spChg>
        <pc:spChg chg="add mod">
          <ac:chgData name="Neemias Informatica Lima" userId="b77af7bd85500281" providerId="LiveId" clId="{2B1E945A-88C4-4401-8DBD-F6C3C40E8FB3}" dt="2024-11-11T23:55:08.490" v="48"/>
          <ac:spMkLst>
            <pc:docMk/>
            <pc:sldMk cId="3032827026" sldId="289"/>
            <ac:spMk id="7" creationId="{04F4325F-6190-FFC0-2434-96EC2ABE36A8}"/>
          </ac:spMkLst>
        </pc:spChg>
        <pc:spChg chg="mod">
          <ac:chgData name="Neemias Informatica Lima" userId="b77af7bd85500281" providerId="LiveId" clId="{2B1E945A-88C4-4401-8DBD-F6C3C40E8FB3}" dt="2024-11-12T00:00:32.026" v="154" actId="313"/>
          <ac:spMkLst>
            <pc:docMk/>
            <pc:sldMk cId="3032827026" sldId="289"/>
            <ac:spMk id="12" creationId="{A64B78EF-EDA8-421A-88C9-45544BBCA9D1}"/>
          </ac:spMkLst>
        </pc:spChg>
        <pc:spChg chg="mod">
          <ac:chgData name="Neemias Informatica Lima" userId="b77af7bd85500281" providerId="LiveId" clId="{2B1E945A-88C4-4401-8DBD-F6C3C40E8FB3}" dt="2024-11-11T23:59:32.985" v="137"/>
          <ac:spMkLst>
            <pc:docMk/>
            <pc:sldMk cId="3032827026" sldId="289"/>
            <ac:spMk id="14" creationId="{00000000-0000-0000-0000-000000000000}"/>
          </ac:spMkLst>
        </pc:spChg>
        <pc:picChg chg="del">
          <ac:chgData name="Neemias Informatica Lima" userId="b77af7bd85500281" providerId="LiveId" clId="{2B1E945A-88C4-4401-8DBD-F6C3C40E8FB3}" dt="2024-11-11T23:55:07.294" v="47" actId="478"/>
          <ac:picMkLst>
            <pc:docMk/>
            <pc:sldMk cId="3032827026" sldId="289"/>
            <ac:picMk id="5" creationId="{17121EDD-E6F4-762A-9886-106550722CC0}"/>
          </ac:picMkLst>
        </pc:picChg>
        <pc:picChg chg="add mod">
          <ac:chgData name="Neemias Informatica Lima" userId="b77af7bd85500281" providerId="LiveId" clId="{2B1E945A-88C4-4401-8DBD-F6C3C40E8FB3}" dt="2024-11-11T23:55:08.490" v="48"/>
          <ac:picMkLst>
            <pc:docMk/>
            <pc:sldMk cId="3032827026" sldId="289"/>
            <ac:picMk id="8" creationId="{F5712859-01C0-3E37-C4E6-387C0C578D48}"/>
          </ac:picMkLst>
        </pc:picChg>
      </pc:sldChg>
      <pc:sldChg chg="addSp delSp modSp mod">
        <pc:chgData name="Neemias Informatica Lima" userId="b77af7bd85500281" providerId="LiveId" clId="{2B1E945A-88C4-4401-8DBD-F6C3C40E8FB3}" dt="2024-11-12T00:02:39.354" v="185" actId="313"/>
        <pc:sldMkLst>
          <pc:docMk/>
          <pc:sldMk cId="3772032319" sldId="290"/>
        </pc:sldMkLst>
        <pc:spChg chg="del">
          <ac:chgData name="Neemias Informatica Lima" userId="b77af7bd85500281" providerId="LiveId" clId="{2B1E945A-88C4-4401-8DBD-F6C3C40E8FB3}" dt="2024-11-11T23:55:25.728" v="51" actId="478"/>
          <ac:spMkLst>
            <pc:docMk/>
            <pc:sldMk cId="3772032319" sldId="290"/>
            <ac:spMk id="2" creationId="{538053D9-39C5-9B27-8E82-1A0D718A4E36}"/>
          </ac:spMkLst>
        </pc:spChg>
        <pc:spChg chg="del">
          <ac:chgData name="Neemias Informatica Lima" userId="b77af7bd85500281" providerId="LiveId" clId="{2B1E945A-88C4-4401-8DBD-F6C3C40E8FB3}" dt="2024-11-11T23:55:25.728" v="51" actId="478"/>
          <ac:spMkLst>
            <pc:docMk/>
            <pc:sldMk cId="3772032319" sldId="290"/>
            <ac:spMk id="4" creationId="{608ABBD2-E83B-5FBF-F2FF-D45796869DE8}"/>
          </ac:spMkLst>
        </pc:spChg>
        <pc:spChg chg="add mod">
          <ac:chgData name="Neemias Informatica Lima" userId="b77af7bd85500281" providerId="LiveId" clId="{2B1E945A-88C4-4401-8DBD-F6C3C40E8FB3}" dt="2024-11-11T23:55:26.739" v="52"/>
          <ac:spMkLst>
            <pc:docMk/>
            <pc:sldMk cId="3772032319" sldId="290"/>
            <ac:spMk id="6" creationId="{CA3E3F57-ADA1-6AD0-6D7B-43705FCF6C4D}"/>
          </ac:spMkLst>
        </pc:spChg>
        <pc:spChg chg="add mod">
          <ac:chgData name="Neemias Informatica Lima" userId="b77af7bd85500281" providerId="LiveId" clId="{2B1E945A-88C4-4401-8DBD-F6C3C40E8FB3}" dt="2024-11-11T23:55:26.739" v="52"/>
          <ac:spMkLst>
            <pc:docMk/>
            <pc:sldMk cId="3772032319" sldId="290"/>
            <ac:spMk id="7" creationId="{961FCE37-36F4-7ECC-D1E7-C049B4361554}"/>
          </ac:spMkLst>
        </pc:spChg>
        <pc:spChg chg="mod">
          <ac:chgData name="Neemias Informatica Lima" userId="b77af7bd85500281" providerId="LiveId" clId="{2B1E945A-88C4-4401-8DBD-F6C3C40E8FB3}" dt="2024-11-12T00:02:39.354" v="185" actId="313"/>
          <ac:spMkLst>
            <pc:docMk/>
            <pc:sldMk cId="3772032319" sldId="290"/>
            <ac:spMk id="12" creationId="{8D5A143D-15FB-4DFE-B0EC-FEEB77A92B2C}"/>
          </ac:spMkLst>
        </pc:spChg>
        <pc:spChg chg="mod">
          <ac:chgData name="Neemias Informatica Lima" userId="b77af7bd85500281" providerId="LiveId" clId="{2B1E945A-88C4-4401-8DBD-F6C3C40E8FB3}" dt="2024-11-12T00:00:49.333" v="160"/>
          <ac:spMkLst>
            <pc:docMk/>
            <pc:sldMk cId="3772032319" sldId="290"/>
            <ac:spMk id="14" creationId="{00000000-0000-0000-0000-000000000000}"/>
          </ac:spMkLst>
        </pc:spChg>
        <pc:picChg chg="del">
          <ac:chgData name="Neemias Informatica Lima" userId="b77af7bd85500281" providerId="LiveId" clId="{2B1E945A-88C4-4401-8DBD-F6C3C40E8FB3}" dt="2024-11-11T23:55:25.728" v="51" actId="478"/>
          <ac:picMkLst>
            <pc:docMk/>
            <pc:sldMk cId="3772032319" sldId="290"/>
            <ac:picMk id="5" creationId="{96C8D5EF-059E-1A5B-D127-F503F7C73777}"/>
          </ac:picMkLst>
        </pc:picChg>
        <pc:picChg chg="add mod">
          <ac:chgData name="Neemias Informatica Lima" userId="b77af7bd85500281" providerId="LiveId" clId="{2B1E945A-88C4-4401-8DBD-F6C3C40E8FB3}" dt="2024-11-11T23:55:26.739" v="52"/>
          <ac:picMkLst>
            <pc:docMk/>
            <pc:sldMk cId="3772032319" sldId="290"/>
            <ac:picMk id="8" creationId="{E738C6C7-AF74-9934-4595-98013CC9EDCC}"/>
          </ac:picMkLst>
        </pc:picChg>
      </pc:sldChg>
      <pc:sldChg chg="addSp delSp modSp mod">
        <pc:chgData name="Neemias Informatica Lima" userId="b77af7bd85500281" providerId="LiveId" clId="{2B1E945A-88C4-4401-8DBD-F6C3C40E8FB3}" dt="2024-11-12T00:03:34.471" v="202"/>
        <pc:sldMkLst>
          <pc:docMk/>
          <pc:sldMk cId="1768216317" sldId="291"/>
        </pc:sldMkLst>
        <pc:spChg chg="del">
          <ac:chgData name="Neemias Informatica Lima" userId="b77af7bd85500281" providerId="LiveId" clId="{2B1E945A-88C4-4401-8DBD-F6C3C40E8FB3}" dt="2024-11-11T23:55:40.584" v="55" actId="478"/>
          <ac:spMkLst>
            <pc:docMk/>
            <pc:sldMk cId="1768216317" sldId="291"/>
            <ac:spMk id="2" creationId="{599544E2-BD5C-8674-EEBD-B9A22ECCA7F0}"/>
          </ac:spMkLst>
        </pc:spChg>
        <pc:spChg chg="del">
          <ac:chgData name="Neemias Informatica Lima" userId="b77af7bd85500281" providerId="LiveId" clId="{2B1E945A-88C4-4401-8DBD-F6C3C40E8FB3}" dt="2024-11-11T23:55:40.584" v="55" actId="478"/>
          <ac:spMkLst>
            <pc:docMk/>
            <pc:sldMk cId="1768216317" sldId="291"/>
            <ac:spMk id="4" creationId="{B238EFB5-91CA-9CDD-694D-E9D605EBC269}"/>
          </ac:spMkLst>
        </pc:spChg>
        <pc:spChg chg="add mod">
          <ac:chgData name="Neemias Informatica Lima" userId="b77af7bd85500281" providerId="LiveId" clId="{2B1E945A-88C4-4401-8DBD-F6C3C40E8FB3}" dt="2024-11-11T23:55:41.619" v="56"/>
          <ac:spMkLst>
            <pc:docMk/>
            <pc:sldMk cId="1768216317" sldId="291"/>
            <ac:spMk id="5" creationId="{6EA436F2-FCFF-84D7-6772-660087E70C64}"/>
          </ac:spMkLst>
        </pc:spChg>
        <pc:spChg chg="add mod">
          <ac:chgData name="Neemias Informatica Lima" userId="b77af7bd85500281" providerId="LiveId" clId="{2B1E945A-88C4-4401-8DBD-F6C3C40E8FB3}" dt="2024-11-11T23:55:41.619" v="56"/>
          <ac:spMkLst>
            <pc:docMk/>
            <pc:sldMk cId="1768216317" sldId="291"/>
            <ac:spMk id="6" creationId="{6A68D7B9-386E-5ECA-A2EF-49F48D1EF9FE}"/>
          </ac:spMkLst>
        </pc:spChg>
        <pc:spChg chg="mod">
          <ac:chgData name="Neemias Informatica Lima" userId="b77af7bd85500281" providerId="LiveId" clId="{2B1E945A-88C4-4401-8DBD-F6C3C40E8FB3}" dt="2024-11-12T00:03:34.471" v="202"/>
          <ac:spMkLst>
            <pc:docMk/>
            <pc:sldMk cId="1768216317" sldId="291"/>
            <ac:spMk id="12" creationId="{FD5EC092-AC81-4728-9A45-4C4BB5B95C65}"/>
          </ac:spMkLst>
        </pc:spChg>
        <pc:picChg chg="add mod">
          <ac:chgData name="Neemias Informatica Lima" userId="b77af7bd85500281" providerId="LiveId" clId="{2B1E945A-88C4-4401-8DBD-F6C3C40E8FB3}" dt="2024-11-11T23:55:41.619" v="56"/>
          <ac:picMkLst>
            <pc:docMk/>
            <pc:sldMk cId="1768216317" sldId="291"/>
            <ac:picMk id="7" creationId="{C03E2A8E-0D5B-3D2E-7154-382F731046EE}"/>
          </ac:picMkLst>
        </pc:picChg>
        <pc:picChg chg="del">
          <ac:chgData name="Neemias Informatica Lima" userId="b77af7bd85500281" providerId="LiveId" clId="{2B1E945A-88C4-4401-8DBD-F6C3C40E8FB3}" dt="2024-11-11T23:55:40.584" v="55" actId="478"/>
          <ac:picMkLst>
            <pc:docMk/>
            <pc:sldMk cId="1768216317" sldId="291"/>
            <ac:picMk id="8" creationId="{067B8785-6FF3-C6D0-E513-51908A589E34}"/>
          </ac:picMkLst>
        </pc:picChg>
      </pc:sldChg>
      <pc:sldChg chg="addSp delSp modSp mod">
        <pc:chgData name="Neemias Informatica Lima" userId="b77af7bd85500281" providerId="LiveId" clId="{2B1E945A-88C4-4401-8DBD-F6C3C40E8FB3}" dt="2024-11-12T00:04:47.282" v="224" actId="20577"/>
        <pc:sldMkLst>
          <pc:docMk/>
          <pc:sldMk cId="3757265641" sldId="292"/>
        </pc:sldMkLst>
        <pc:spChg chg="del">
          <ac:chgData name="Neemias Informatica Lima" userId="b77af7bd85500281" providerId="LiveId" clId="{2B1E945A-88C4-4401-8DBD-F6C3C40E8FB3}" dt="2024-11-11T23:55:52.341" v="59" actId="478"/>
          <ac:spMkLst>
            <pc:docMk/>
            <pc:sldMk cId="3757265641" sldId="292"/>
            <ac:spMk id="2" creationId="{342EDECF-D156-A4A4-668E-FF1E6FB4A53D}"/>
          </ac:spMkLst>
        </pc:spChg>
        <pc:spChg chg="del">
          <ac:chgData name="Neemias Informatica Lima" userId="b77af7bd85500281" providerId="LiveId" clId="{2B1E945A-88C4-4401-8DBD-F6C3C40E8FB3}" dt="2024-11-11T23:55:52.341" v="59" actId="478"/>
          <ac:spMkLst>
            <pc:docMk/>
            <pc:sldMk cId="3757265641" sldId="292"/>
            <ac:spMk id="3" creationId="{C7F189CE-99B8-8A07-B73E-1266B520DE5E}"/>
          </ac:spMkLst>
        </pc:spChg>
        <pc:spChg chg="add mod">
          <ac:chgData name="Neemias Informatica Lima" userId="b77af7bd85500281" providerId="LiveId" clId="{2B1E945A-88C4-4401-8DBD-F6C3C40E8FB3}" dt="2024-11-11T23:55:53.568" v="60"/>
          <ac:spMkLst>
            <pc:docMk/>
            <pc:sldMk cId="3757265641" sldId="292"/>
            <ac:spMk id="5" creationId="{FB43C68C-EEF3-1BF6-F4F2-0EE2138698FA}"/>
          </ac:spMkLst>
        </pc:spChg>
        <pc:spChg chg="add mod">
          <ac:chgData name="Neemias Informatica Lima" userId="b77af7bd85500281" providerId="LiveId" clId="{2B1E945A-88C4-4401-8DBD-F6C3C40E8FB3}" dt="2024-11-11T23:55:53.568" v="60"/>
          <ac:spMkLst>
            <pc:docMk/>
            <pc:sldMk cId="3757265641" sldId="292"/>
            <ac:spMk id="7" creationId="{0D9759AB-D27A-C745-C0D3-C2EFA4CE9CC8}"/>
          </ac:spMkLst>
        </pc:spChg>
        <pc:spChg chg="mod">
          <ac:chgData name="Neemias Informatica Lima" userId="b77af7bd85500281" providerId="LiveId" clId="{2B1E945A-88C4-4401-8DBD-F6C3C40E8FB3}" dt="2024-11-12T00:04:47.282" v="224" actId="20577"/>
          <ac:spMkLst>
            <pc:docMk/>
            <pc:sldMk cId="3757265641" sldId="292"/>
            <ac:spMk id="12" creationId="{1EC42BAA-B890-43DD-B4F0-9AB5685AF2FE}"/>
          </ac:spMkLst>
        </pc:spChg>
        <pc:spChg chg="mod">
          <ac:chgData name="Neemias Informatica Lima" userId="b77af7bd85500281" providerId="LiveId" clId="{2B1E945A-88C4-4401-8DBD-F6C3C40E8FB3}" dt="2024-11-12T00:03:54.525" v="210"/>
          <ac:spMkLst>
            <pc:docMk/>
            <pc:sldMk cId="3757265641" sldId="292"/>
            <ac:spMk id="14" creationId="{00000000-0000-0000-0000-000000000000}"/>
          </ac:spMkLst>
        </pc:spChg>
        <pc:picChg chg="del">
          <ac:chgData name="Neemias Informatica Lima" userId="b77af7bd85500281" providerId="LiveId" clId="{2B1E945A-88C4-4401-8DBD-F6C3C40E8FB3}" dt="2024-11-11T23:55:52.341" v="59" actId="478"/>
          <ac:picMkLst>
            <pc:docMk/>
            <pc:sldMk cId="3757265641" sldId="292"/>
            <ac:picMk id="6" creationId="{150471B8-2CD8-407F-BFFD-7CEA0383F0BF}"/>
          </ac:picMkLst>
        </pc:picChg>
        <pc:picChg chg="add mod">
          <ac:chgData name="Neemias Informatica Lima" userId="b77af7bd85500281" providerId="LiveId" clId="{2B1E945A-88C4-4401-8DBD-F6C3C40E8FB3}" dt="2024-11-11T23:55:53.568" v="60"/>
          <ac:picMkLst>
            <pc:docMk/>
            <pc:sldMk cId="3757265641" sldId="292"/>
            <ac:picMk id="8" creationId="{CE639055-2F28-E719-93FB-3FDFE3E54506}"/>
          </ac:picMkLst>
        </pc:picChg>
      </pc:sldChg>
      <pc:sldChg chg="addSp delSp modSp mod">
        <pc:chgData name="Neemias Informatica Lima" userId="b77af7bd85500281" providerId="LiveId" clId="{2B1E945A-88C4-4401-8DBD-F6C3C40E8FB3}" dt="2024-11-12T00:05:18.044" v="229"/>
        <pc:sldMkLst>
          <pc:docMk/>
          <pc:sldMk cId="3114938747" sldId="293"/>
        </pc:sldMkLst>
        <pc:spChg chg="del">
          <ac:chgData name="Neemias Informatica Lima" userId="b77af7bd85500281" providerId="LiveId" clId="{2B1E945A-88C4-4401-8DBD-F6C3C40E8FB3}" dt="2024-11-11T23:56:02.977" v="61" actId="478"/>
          <ac:spMkLst>
            <pc:docMk/>
            <pc:sldMk cId="3114938747" sldId="293"/>
            <ac:spMk id="2" creationId="{FAEB67C0-A7EF-012E-0DE4-CBB277509A6A}"/>
          </ac:spMkLst>
        </pc:spChg>
        <pc:spChg chg="del">
          <ac:chgData name="Neemias Informatica Lima" userId="b77af7bd85500281" providerId="LiveId" clId="{2B1E945A-88C4-4401-8DBD-F6C3C40E8FB3}" dt="2024-11-11T23:56:02.977" v="61" actId="478"/>
          <ac:spMkLst>
            <pc:docMk/>
            <pc:sldMk cId="3114938747" sldId="293"/>
            <ac:spMk id="4" creationId="{54C1C066-45B8-26E5-2468-C01F3C991091}"/>
          </ac:spMkLst>
        </pc:spChg>
        <pc:spChg chg="add mod">
          <ac:chgData name="Neemias Informatica Lima" userId="b77af7bd85500281" providerId="LiveId" clId="{2B1E945A-88C4-4401-8DBD-F6C3C40E8FB3}" dt="2024-11-11T23:56:03.937" v="62"/>
          <ac:spMkLst>
            <pc:docMk/>
            <pc:sldMk cId="3114938747" sldId="293"/>
            <ac:spMk id="6" creationId="{EE4C9E10-EC53-D77B-A5C5-225F66899DC9}"/>
          </ac:spMkLst>
        </pc:spChg>
        <pc:spChg chg="add mod">
          <ac:chgData name="Neemias Informatica Lima" userId="b77af7bd85500281" providerId="LiveId" clId="{2B1E945A-88C4-4401-8DBD-F6C3C40E8FB3}" dt="2024-11-11T23:56:03.937" v="62"/>
          <ac:spMkLst>
            <pc:docMk/>
            <pc:sldMk cId="3114938747" sldId="293"/>
            <ac:spMk id="7" creationId="{663CD5DC-1944-649F-A61D-A2F1A314C6D2}"/>
          </ac:spMkLst>
        </pc:spChg>
        <pc:spChg chg="mod">
          <ac:chgData name="Neemias Informatica Lima" userId="b77af7bd85500281" providerId="LiveId" clId="{2B1E945A-88C4-4401-8DBD-F6C3C40E8FB3}" dt="2024-11-12T00:05:18.044" v="229"/>
          <ac:spMkLst>
            <pc:docMk/>
            <pc:sldMk cId="3114938747" sldId="293"/>
            <ac:spMk id="16" creationId="{CFC8B9D9-C6ED-4706-A104-65D118A5B7F9}"/>
          </ac:spMkLst>
        </pc:spChg>
        <pc:picChg chg="del">
          <ac:chgData name="Neemias Informatica Lima" userId="b77af7bd85500281" providerId="LiveId" clId="{2B1E945A-88C4-4401-8DBD-F6C3C40E8FB3}" dt="2024-11-11T23:56:02.977" v="61" actId="478"/>
          <ac:picMkLst>
            <pc:docMk/>
            <pc:sldMk cId="3114938747" sldId="293"/>
            <ac:picMk id="5" creationId="{2C9F5939-60A1-00E1-50FA-52AACCCBB545}"/>
          </ac:picMkLst>
        </pc:picChg>
        <pc:picChg chg="add mod">
          <ac:chgData name="Neemias Informatica Lima" userId="b77af7bd85500281" providerId="LiveId" clId="{2B1E945A-88C4-4401-8DBD-F6C3C40E8FB3}" dt="2024-11-11T23:56:03.937" v="62"/>
          <ac:picMkLst>
            <pc:docMk/>
            <pc:sldMk cId="3114938747" sldId="293"/>
            <ac:picMk id="8" creationId="{61E37468-4A69-A0ED-00AE-550372FAD170}"/>
          </ac:picMkLst>
        </pc:pic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39820742-2E36-435A-A8BD-27BA770722F9}"/>
    <pc:docChg chg="undo redo custSel modSld">
      <pc:chgData name="Neemias Informatica Lima" userId="b77af7bd85500281" providerId="LiveId" clId="{39820742-2E36-435A-A8BD-27BA770722F9}" dt="2024-11-11T23:05:14.877" v="298" actId="20577"/>
      <pc:docMkLst>
        <pc:docMk/>
      </pc:docMkLst>
      <pc:sldChg chg="addSp delSp modSp mod">
        <pc:chgData name="Neemias Informatica Lima" userId="b77af7bd85500281" providerId="LiveId" clId="{39820742-2E36-435A-A8BD-27BA770722F9}" dt="2024-11-11T22:50:47.069" v="55"/>
        <pc:sldMkLst>
          <pc:docMk/>
          <pc:sldMk cId="2232331225" sldId="280"/>
        </pc:sldMkLst>
        <pc:spChg chg="mod">
          <ac:chgData name="Neemias Informatica Lima" userId="b77af7bd85500281" providerId="LiveId" clId="{39820742-2E36-435A-A8BD-27BA770722F9}" dt="2024-11-11T22:48:35.982" v="11"/>
          <ac:spMkLst>
            <pc:docMk/>
            <pc:sldMk cId="2232331225" sldId="280"/>
            <ac:spMk id="6" creationId="{00000000-0000-0000-0000-000000000000}"/>
          </ac:spMkLst>
        </pc:spChg>
        <pc:spChg chg="mod">
          <ac:chgData name="Neemias Informatica Lima" userId="b77af7bd85500281" providerId="LiveId" clId="{39820742-2E36-435A-A8BD-27BA770722F9}" dt="2024-11-11T22:48:21.024" v="5" actId="20577"/>
          <ac:spMkLst>
            <pc:docMk/>
            <pc:sldMk cId="2232331225" sldId="280"/>
            <ac:spMk id="7" creationId="{00000000-0000-0000-0000-000000000000}"/>
          </ac:spMkLst>
        </pc:spChg>
        <pc:spChg chg="mod">
          <ac:chgData name="Neemias Informatica Lima" userId="b77af7bd85500281" providerId="LiveId" clId="{39820742-2E36-435A-A8BD-27BA770722F9}" dt="2024-11-11T22:50:31.865" v="52" actId="6549"/>
          <ac:spMkLst>
            <pc:docMk/>
            <pc:sldMk cId="2232331225" sldId="280"/>
            <ac:spMk id="9" creationId="{00000000-0000-0000-0000-000000000000}"/>
          </ac:spMkLst>
        </pc:spChg>
        <pc:spChg chg="mod">
          <ac:chgData name="Neemias Informatica Lima" userId="b77af7bd85500281" providerId="LiveId" clId="{39820742-2E36-435A-A8BD-27BA770722F9}" dt="2024-11-11T22:48:11.912" v="1" actId="20577"/>
          <ac:spMkLst>
            <pc:docMk/>
            <pc:sldMk cId="2232331225" sldId="280"/>
            <ac:spMk id="11" creationId="{00000000-0000-0000-0000-000000000000}"/>
          </ac:spMkLst>
        </pc:spChg>
        <pc:spChg chg="mod">
          <ac:chgData name="Neemias Informatica Lima" userId="b77af7bd85500281" providerId="LiveId" clId="{39820742-2E36-435A-A8BD-27BA770722F9}" dt="2024-11-11T22:50:47.069" v="55"/>
          <ac:spMkLst>
            <pc:docMk/>
            <pc:sldMk cId="2232331225" sldId="280"/>
            <ac:spMk id="16" creationId="{00000000-0000-0000-0000-000000000000}"/>
          </ac:spMkLst>
        </pc:spChg>
        <pc:picChg chg="add mod">
          <ac:chgData name="Neemias Informatica Lima" userId="b77af7bd85500281" providerId="LiveId" clId="{39820742-2E36-435A-A8BD-27BA770722F9}" dt="2024-11-11T22:49:22.707" v="18" actId="1440"/>
          <ac:picMkLst>
            <pc:docMk/>
            <pc:sldMk cId="2232331225" sldId="280"/>
            <ac:picMk id="4" creationId="{68A4B6CE-78CB-8CEA-9A34-20CBE94F2A34}"/>
          </ac:picMkLst>
        </pc:picChg>
        <pc:picChg chg="del">
          <ac:chgData name="Neemias Informatica Lima" userId="b77af7bd85500281" providerId="LiveId" clId="{39820742-2E36-435A-A8BD-27BA770722F9}" dt="2024-11-11T22:48:27.117" v="6" actId="478"/>
          <ac:picMkLst>
            <pc:docMk/>
            <pc:sldMk cId="2232331225" sldId="280"/>
            <ac:picMk id="8" creationId="{1D97D859-6BDB-B7F2-4EBC-FF847100A1FF}"/>
          </ac:picMkLst>
        </pc:picChg>
      </pc:sldChg>
      <pc:sldChg chg="addSp delSp modSp mod">
        <pc:chgData name="Neemias Informatica Lima" userId="b77af7bd85500281" providerId="LiveId" clId="{39820742-2E36-435A-A8BD-27BA770722F9}" dt="2024-11-11T22:53:42.373" v="111" actId="6549"/>
        <pc:sldMkLst>
          <pc:docMk/>
          <pc:sldMk cId="2103443556" sldId="281"/>
        </pc:sldMkLst>
        <pc:spChg chg="mod">
          <ac:chgData name="Neemias Informatica Lima" userId="b77af7bd85500281" providerId="LiveId" clId="{39820742-2E36-435A-A8BD-27BA770722F9}" dt="2024-11-11T22:53:42.373" v="111" actId="6549"/>
          <ac:spMkLst>
            <pc:docMk/>
            <pc:sldMk cId="2103443556" sldId="281"/>
            <ac:spMk id="8" creationId="{00000000-0000-0000-0000-000000000000}"/>
          </ac:spMkLst>
        </pc:spChg>
        <pc:spChg chg="mod">
          <ac:chgData name="Neemias Informatica Lima" userId="b77af7bd85500281" providerId="LiveId" clId="{39820742-2E36-435A-A8BD-27BA770722F9}" dt="2024-11-11T22:50:09.455" v="41" actId="1035"/>
          <ac:spMkLst>
            <pc:docMk/>
            <pc:sldMk cId="2103443556" sldId="281"/>
            <ac:spMk id="11" creationId="{00000000-0000-0000-0000-000000000000}"/>
          </ac:spMkLst>
        </pc:spChg>
        <pc:spChg chg="mod">
          <ac:chgData name="Neemias Informatica Lima" userId="b77af7bd85500281" providerId="LiveId" clId="{39820742-2E36-435A-A8BD-27BA770722F9}" dt="2024-11-11T22:51:16.674" v="58"/>
          <ac:spMkLst>
            <pc:docMk/>
            <pc:sldMk cId="2103443556" sldId="281"/>
            <ac:spMk id="18" creationId="{00000000-0000-0000-0000-000000000000}"/>
          </ac:spMkLst>
        </pc:spChg>
        <pc:picChg chg="del">
          <ac:chgData name="Neemias Informatica Lima" userId="b77af7bd85500281" providerId="LiveId" clId="{39820742-2E36-435A-A8BD-27BA770722F9}" dt="2024-11-11T22:49:27.275" v="19" actId="478"/>
          <ac:picMkLst>
            <pc:docMk/>
            <pc:sldMk cId="2103443556" sldId="281"/>
            <ac:picMk id="3" creationId="{9DE7AFD1-2C8F-6716-F981-C8B4C2E14B11}"/>
          </ac:picMkLst>
        </pc:picChg>
        <pc:picChg chg="add mod">
          <ac:chgData name="Neemias Informatica Lima" userId="b77af7bd85500281" providerId="LiveId" clId="{39820742-2E36-435A-A8BD-27BA770722F9}" dt="2024-11-11T22:49:45.095" v="26" actId="14100"/>
          <ac:picMkLst>
            <pc:docMk/>
            <pc:sldMk cId="2103443556" sldId="281"/>
            <ac:picMk id="4" creationId="{11CED610-427B-AF39-B373-B99D79F7DCE3}"/>
          </ac:picMkLst>
        </pc:picChg>
      </pc:sldChg>
      <pc:sldChg chg="addSp delSp modSp mod">
        <pc:chgData name="Neemias Informatica Lima" userId="b77af7bd85500281" providerId="LiveId" clId="{39820742-2E36-435A-A8BD-27BA770722F9}" dt="2024-11-11T22:55:09.385" v="139"/>
        <pc:sldMkLst>
          <pc:docMk/>
          <pc:sldMk cId="3683219421" sldId="282"/>
        </pc:sldMkLst>
        <pc:spChg chg="del">
          <ac:chgData name="Neemias Informatica Lima" userId="b77af7bd85500281" providerId="LiveId" clId="{39820742-2E36-435A-A8BD-27BA770722F9}" dt="2024-11-11T22:51:36.088" v="61" actId="478"/>
          <ac:spMkLst>
            <pc:docMk/>
            <pc:sldMk cId="3683219421" sldId="282"/>
            <ac:spMk id="2" creationId="{44189DDF-6E7A-8041-9B40-B0CA640D505C}"/>
          </ac:spMkLst>
        </pc:spChg>
        <pc:spChg chg="del">
          <ac:chgData name="Neemias Informatica Lima" userId="b77af7bd85500281" providerId="LiveId" clId="{39820742-2E36-435A-A8BD-27BA770722F9}" dt="2024-11-11T22:51:36.088" v="61" actId="478"/>
          <ac:spMkLst>
            <pc:docMk/>
            <pc:sldMk cId="3683219421" sldId="282"/>
            <ac:spMk id="5" creationId="{A833EDE7-1E2A-1665-1DC6-6F2A193CAA22}"/>
          </ac:spMkLst>
        </pc:spChg>
        <pc:spChg chg="add mod">
          <ac:chgData name="Neemias Informatica Lima" userId="b77af7bd85500281" providerId="LiveId" clId="{39820742-2E36-435A-A8BD-27BA770722F9}" dt="2024-11-11T22:51:36.413" v="62"/>
          <ac:spMkLst>
            <pc:docMk/>
            <pc:sldMk cId="3683219421" sldId="282"/>
            <ac:spMk id="7" creationId="{EF47A1F1-9BE6-FCE5-ABBB-860BC59FF038}"/>
          </ac:spMkLst>
        </pc:spChg>
        <pc:spChg chg="add mod">
          <ac:chgData name="Neemias Informatica Lima" userId="b77af7bd85500281" providerId="LiveId" clId="{39820742-2E36-435A-A8BD-27BA770722F9}" dt="2024-11-11T22:51:36.413" v="62"/>
          <ac:spMkLst>
            <pc:docMk/>
            <pc:sldMk cId="3683219421" sldId="282"/>
            <ac:spMk id="8" creationId="{7757A423-78EA-5A1C-202D-0575AB91430B}"/>
          </ac:spMkLst>
        </pc:spChg>
        <pc:spChg chg="mod">
          <ac:chgData name="Neemias Informatica Lima" userId="b77af7bd85500281" providerId="LiveId" clId="{39820742-2E36-435A-A8BD-27BA770722F9}" dt="2024-11-11T22:55:09.385" v="139"/>
          <ac:spMkLst>
            <pc:docMk/>
            <pc:sldMk cId="3683219421" sldId="282"/>
            <ac:spMk id="12" creationId="{00000000-0000-0000-0000-000000000000}"/>
          </ac:spMkLst>
        </pc:spChg>
        <pc:spChg chg="mod">
          <ac:chgData name="Neemias Informatica Lima" userId="b77af7bd85500281" providerId="LiveId" clId="{39820742-2E36-435A-A8BD-27BA770722F9}" dt="2024-11-11T22:54:05.574" v="121"/>
          <ac:spMkLst>
            <pc:docMk/>
            <pc:sldMk cId="3683219421" sldId="282"/>
            <ac:spMk id="14" creationId="{00000000-0000-0000-0000-000000000000}"/>
          </ac:spMkLst>
        </pc:spChg>
        <pc:picChg chg="del">
          <ac:chgData name="Neemias Informatica Lima" userId="b77af7bd85500281" providerId="LiveId" clId="{39820742-2E36-435A-A8BD-27BA770722F9}" dt="2024-11-11T22:51:36.088" v="61" actId="478"/>
          <ac:picMkLst>
            <pc:docMk/>
            <pc:sldMk cId="3683219421" sldId="282"/>
            <ac:picMk id="6" creationId="{55AAE591-B71A-A8A5-FFD3-94833A67105E}"/>
          </ac:picMkLst>
        </pc:picChg>
        <pc:picChg chg="add mod">
          <ac:chgData name="Neemias Informatica Lima" userId="b77af7bd85500281" providerId="LiveId" clId="{39820742-2E36-435A-A8BD-27BA770722F9}" dt="2024-11-11T22:51:36.413" v="62"/>
          <ac:picMkLst>
            <pc:docMk/>
            <pc:sldMk cId="3683219421" sldId="282"/>
            <ac:picMk id="9" creationId="{972BD46C-6CD2-D1AC-9D3D-8C6768F0A94E}"/>
          </ac:picMkLst>
        </pc:picChg>
      </pc:sldChg>
      <pc:sldChg chg="addSp delSp modSp mod">
        <pc:chgData name="Neemias Informatica Lima" userId="b77af7bd85500281" providerId="LiveId" clId="{39820742-2E36-435A-A8BD-27BA770722F9}" dt="2024-11-11T22:56:36.914" v="165" actId="6549"/>
        <pc:sldMkLst>
          <pc:docMk/>
          <pc:sldMk cId="3902406419" sldId="283"/>
        </pc:sldMkLst>
        <pc:spChg chg="del">
          <ac:chgData name="Neemias Informatica Lima" userId="b77af7bd85500281" providerId="LiveId" clId="{39820742-2E36-435A-A8BD-27BA770722F9}" dt="2024-11-11T22:51:41.500" v="63" actId="478"/>
          <ac:spMkLst>
            <pc:docMk/>
            <pc:sldMk cId="3902406419" sldId="283"/>
            <ac:spMk id="2" creationId="{0C85726C-FD0C-2392-5DB5-7567EB5D15E1}"/>
          </ac:spMkLst>
        </pc:spChg>
        <pc:spChg chg="del">
          <ac:chgData name="Neemias Informatica Lima" userId="b77af7bd85500281" providerId="LiveId" clId="{39820742-2E36-435A-A8BD-27BA770722F9}" dt="2024-11-11T22:51:41.500" v="63" actId="478"/>
          <ac:spMkLst>
            <pc:docMk/>
            <pc:sldMk cId="3902406419" sldId="283"/>
            <ac:spMk id="4" creationId="{D2913CB4-82C3-21D3-7E32-AE10F053940C}"/>
          </ac:spMkLst>
        </pc:spChg>
        <pc:spChg chg="add mod">
          <ac:chgData name="Neemias Informatica Lima" userId="b77af7bd85500281" providerId="LiveId" clId="{39820742-2E36-435A-A8BD-27BA770722F9}" dt="2024-11-11T22:51:41.804" v="64"/>
          <ac:spMkLst>
            <pc:docMk/>
            <pc:sldMk cId="3902406419" sldId="283"/>
            <ac:spMk id="6" creationId="{DBA39766-36D4-7FEC-EAC9-F0F5D7E9907B}"/>
          </ac:spMkLst>
        </pc:spChg>
        <pc:spChg chg="add mod">
          <ac:chgData name="Neemias Informatica Lima" userId="b77af7bd85500281" providerId="LiveId" clId="{39820742-2E36-435A-A8BD-27BA770722F9}" dt="2024-11-11T22:51:41.804" v="64"/>
          <ac:spMkLst>
            <pc:docMk/>
            <pc:sldMk cId="3902406419" sldId="283"/>
            <ac:spMk id="7" creationId="{FB2A9431-4304-8189-3BA2-468D33A30A36}"/>
          </ac:spMkLst>
        </pc:spChg>
        <pc:spChg chg="mod">
          <ac:chgData name="Neemias Informatica Lima" userId="b77af7bd85500281" providerId="LiveId" clId="{39820742-2E36-435A-A8BD-27BA770722F9}" dt="2024-11-11T22:55:27.196" v="146" actId="20577"/>
          <ac:spMkLst>
            <pc:docMk/>
            <pc:sldMk cId="3902406419" sldId="283"/>
            <ac:spMk id="14" creationId="{00000000-0000-0000-0000-000000000000}"/>
          </ac:spMkLst>
        </pc:spChg>
        <pc:spChg chg="mod">
          <ac:chgData name="Neemias Informatica Lima" userId="b77af7bd85500281" providerId="LiveId" clId="{39820742-2E36-435A-A8BD-27BA770722F9}" dt="2024-11-11T22:56:36.914" v="165" actId="6549"/>
          <ac:spMkLst>
            <pc:docMk/>
            <pc:sldMk cId="3902406419" sldId="283"/>
            <ac:spMk id="15" creationId="{D5C09FDA-172B-4732-BD2E-A9BBEF8B191B}"/>
          </ac:spMkLst>
        </pc:spChg>
        <pc:picChg chg="del">
          <ac:chgData name="Neemias Informatica Lima" userId="b77af7bd85500281" providerId="LiveId" clId="{39820742-2E36-435A-A8BD-27BA770722F9}" dt="2024-11-11T22:51:41.500" v="63" actId="478"/>
          <ac:picMkLst>
            <pc:docMk/>
            <pc:sldMk cId="3902406419" sldId="283"/>
            <ac:picMk id="5" creationId="{A1348A44-66EE-D07B-DC14-6311A309140F}"/>
          </ac:picMkLst>
        </pc:picChg>
        <pc:picChg chg="add mod">
          <ac:chgData name="Neemias Informatica Lima" userId="b77af7bd85500281" providerId="LiveId" clId="{39820742-2E36-435A-A8BD-27BA770722F9}" dt="2024-11-11T22:51:41.804" v="64"/>
          <ac:picMkLst>
            <pc:docMk/>
            <pc:sldMk cId="3902406419" sldId="283"/>
            <ac:picMk id="8" creationId="{D7671CDC-B189-F423-F3BF-3C3E16404471}"/>
          </ac:picMkLst>
        </pc:picChg>
      </pc:sldChg>
      <pc:sldChg chg="addSp delSp modSp mod">
        <pc:chgData name="Neemias Informatica Lima" userId="b77af7bd85500281" providerId="LiveId" clId="{39820742-2E36-435A-A8BD-27BA770722F9}" dt="2024-11-11T22:58:31.861" v="191" actId="20577"/>
        <pc:sldMkLst>
          <pc:docMk/>
          <pc:sldMk cId="2424059023" sldId="284"/>
        </pc:sldMkLst>
        <pc:spChg chg="del">
          <ac:chgData name="Neemias Informatica Lima" userId="b77af7bd85500281" providerId="LiveId" clId="{39820742-2E36-435A-A8BD-27BA770722F9}" dt="2024-11-11T22:51:56.459" v="67" actId="478"/>
          <ac:spMkLst>
            <pc:docMk/>
            <pc:sldMk cId="2424059023" sldId="284"/>
            <ac:spMk id="2" creationId="{B2DB2FA0-73DB-038F-0B0D-08CD28DCF8A4}"/>
          </ac:spMkLst>
        </pc:spChg>
        <pc:spChg chg="del">
          <ac:chgData name="Neemias Informatica Lima" userId="b77af7bd85500281" providerId="LiveId" clId="{39820742-2E36-435A-A8BD-27BA770722F9}" dt="2024-11-11T22:51:56.459" v="67" actId="478"/>
          <ac:spMkLst>
            <pc:docMk/>
            <pc:sldMk cId="2424059023" sldId="284"/>
            <ac:spMk id="4" creationId="{20A110AF-984D-95C7-21B5-50CD95902A5F}"/>
          </ac:spMkLst>
        </pc:spChg>
        <pc:spChg chg="add mod">
          <ac:chgData name="Neemias Informatica Lima" userId="b77af7bd85500281" providerId="LiveId" clId="{39820742-2E36-435A-A8BD-27BA770722F9}" dt="2024-11-11T22:51:56.804" v="68"/>
          <ac:spMkLst>
            <pc:docMk/>
            <pc:sldMk cId="2424059023" sldId="284"/>
            <ac:spMk id="6" creationId="{C08805D5-DDE3-B41D-8E5F-4816E70054D2}"/>
          </ac:spMkLst>
        </pc:spChg>
        <pc:spChg chg="add mod">
          <ac:chgData name="Neemias Informatica Lima" userId="b77af7bd85500281" providerId="LiveId" clId="{39820742-2E36-435A-A8BD-27BA770722F9}" dt="2024-11-11T22:51:56.804" v="68"/>
          <ac:spMkLst>
            <pc:docMk/>
            <pc:sldMk cId="2424059023" sldId="284"/>
            <ac:spMk id="7" creationId="{FCD0BCB3-6AE1-8E4F-BECA-28C27CCDA7A4}"/>
          </ac:spMkLst>
        </pc:spChg>
        <pc:spChg chg="mod">
          <ac:chgData name="Neemias Informatica Lima" userId="b77af7bd85500281" providerId="LiveId" clId="{39820742-2E36-435A-A8BD-27BA770722F9}" dt="2024-11-11T22:57:28.969" v="175"/>
          <ac:spMkLst>
            <pc:docMk/>
            <pc:sldMk cId="2424059023" sldId="284"/>
            <ac:spMk id="14" creationId="{00000000-0000-0000-0000-000000000000}"/>
          </ac:spMkLst>
        </pc:spChg>
        <pc:spChg chg="mod">
          <ac:chgData name="Neemias Informatica Lima" userId="b77af7bd85500281" providerId="LiveId" clId="{39820742-2E36-435A-A8BD-27BA770722F9}" dt="2024-11-11T22:58:31.861" v="191" actId="20577"/>
          <ac:spMkLst>
            <pc:docMk/>
            <pc:sldMk cId="2424059023" sldId="284"/>
            <ac:spMk id="15" creationId="{C3A1BEFC-B9B8-4142-B09F-1F5B330F4265}"/>
          </ac:spMkLst>
        </pc:spChg>
        <pc:picChg chg="del">
          <ac:chgData name="Neemias Informatica Lima" userId="b77af7bd85500281" providerId="LiveId" clId="{39820742-2E36-435A-A8BD-27BA770722F9}" dt="2024-11-11T22:51:56.459" v="67" actId="478"/>
          <ac:picMkLst>
            <pc:docMk/>
            <pc:sldMk cId="2424059023" sldId="284"/>
            <ac:picMk id="5" creationId="{3CB8CCC4-90D2-0F22-41CE-3154BF7347DC}"/>
          </ac:picMkLst>
        </pc:picChg>
        <pc:picChg chg="add mod">
          <ac:chgData name="Neemias Informatica Lima" userId="b77af7bd85500281" providerId="LiveId" clId="{39820742-2E36-435A-A8BD-27BA770722F9}" dt="2024-11-11T22:51:56.804" v="68"/>
          <ac:picMkLst>
            <pc:docMk/>
            <pc:sldMk cId="2424059023" sldId="284"/>
            <ac:picMk id="8" creationId="{A1F5D7DB-0517-294A-78DC-14E587629649}"/>
          </ac:picMkLst>
        </pc:picChg>
      </pc:sldChg>
      <pc:sldChg chg="addSp delSp modSp mod">
        <pc:chgData name="Neemias Informatica Lima" userId="b77af7bd85500281" providerId="LiveId" clId="{39820742-2E36-435A-A8BD-27BA770722F9}" dt="2024-11-11T23:04:49.780" v="297" actId="20577"/>
        <pc:sldMkLst>
          <pc:docMk/>
          <pc:sldMk cId="2241968852" sldId="285"/>
        </pc:sldMkLst>
        <pc:spChg chg="del">
          <ac:chgData name="Neemias Informatica Lima" userId="b77af7bd85500281" providerId="LiveId" clId="{39820742-2E36-435A-A8BD-27BA770722F9}" dt="2024-11-11T22:52:14.266" v="71" actId="478"/>
          <ac:spMkLst>
            <pc:docMk/>
            <pc:sldMk cId="2241968852" sldId="285"/>
            <ac:spMk id="2" creationId="{B50997AA-C623-C8E1-6156-01ACC25C40CF}"/>
          </ac:spMkLst>
        </pc:spChg>
        <pc:spChg chg="del">
          <ac:chgData name="Neemias Informatica Lima" userId="b77af7bd85500281" providerId="LiveId" clId="{39820742-2E36-435A-A8BD-27BA770722F9}" dt="2024-11-11T22:52:14.266" v="71" actId="478"/>
          <ac:spMkLst>
            <pc:docMk/>
            <pc:sldMk cId="2241968852" sldId="285"/>
            <ac:spMk id="4" creationId="{CB449EAF-0CDE-5016-028E-E742185483CE}"/>
          </ac:spMkLst>
        </pc:spChg>
        <pc:spChg chg="add mod">
          <ac:chgData name="Neemias Informatica Lima" userId="b77af7bd85500281" providerId="LiveId" clId="{39820742-2E36-435A-A8BD-27BA770722F9}" dt="2024-11-11T22:52:14.641" v="72"/>
          <ac:spMkLst>
            <pc:docMk/>
            <pc:sldMk cId="2241968852" sldId="285"/>
            <ac:spMk id="6" creationId="{5ED1EC97-0008-E0E4-CAC4-FF5BA01944D2}"/>
          </ac:spMkLst>
        </pc:spChg>
        <pc:spChg chg="add mod">
          <ac:chgData name="Neemias Informatica Lima" userId="b77af7bd85500281" providerId="LiveId" clId="{39820742-2E36-435A-A8BD-27BA770722F9}" dt="2024-11-11T22:52:14.641" v="72"/>
          <ac:spMkLst>
            <pc:docMk/>
            <pc:sldMk cId="2241968852" sldId="285"/>
            <ac:spMk id="7" creationId="{427445D4-A2F7-458E-0DD6-B341D4C33124}"/>
          </ac:spMkLst>
        </pc:spChg>
        <pc:spChg chg="mod">
          <ac:chgData name="Neemias Informatica Lima" userId="b77af7bd85500281" providerId="LiveId" clId="{39820742-2E36-435A-A8BD-27BA770722F9}" dt="2024-11-11T22:59:45.673" v="203"/>
          <ac:spMkLst>
            <pc:docMk/>
            <pc:sldMk cId="2241968852" sldId="285"/>
            <ac:spMk id="14" creationId="{00000000-0000-0000-0000-000000000000}"/>
          </ac:spMkLst>
        </pc:spChg>
        <pc:spChg chg="mod">
          <ac:chgData name="Neemias Informatica Lima" userId="b77af7bd85500281" providerId="LiveId" clId="{39820742-2E36-435A-A8BD-27BA770722F9}" dt="2024-11-11T23:04:49.780" v="297" actId="20577"/>
          <ac:spMkLst>
            <pc:docMk/>
            <pc:sldMk cId="2241968852" sldId="285"/>
            <ac:spMk id="15" creationId="{0F091E13-8EAD-4FFB-9473-BC74E5ABDC64}"/>
          </ac:spMkLst>
        </pc:spChg>
        <pc:picChg chg="del">
          <ac:chgData name="Neemias Informatica Lima" userId="b77af7bd85500281" providerId="LiveId" clId="{39820742-2E36-435A-A8BD-27BA770722F9}" dt="2024-11-11T22:52:14.266" v="71" actId="478"/>
          <ac:picMkLst>
            <pc:docMk/>
            <pc:sldMk cId="2241968852" sldId="285"/>
            <ac:picMk id="5" creationId="{DCFACB61-74DE-FA5A-FD02-63669D16DEF9}"/>
          </ac:picMkLst>
        </pc:picChg>
        <pc:picChg chg="add mod">
          <ac:chgData name="Neemias Informatica Lima" userId="b77af7bd85500281" providerId="LiveId" clId="{39820742-2E36-435A-A8BD-27BA770722F9}" dt="2024-11-11T22:52:14.641" v="72"/>
          <ac:picMkLst>
            <pc:docMk/>
            <pc:sldMk cId="2241968852" sldId="285"/>
            <ac:picMk id="8" creationId="{AC1AA498-1C0A-18B9-613C-0508272CB156}"/>
          </ac:picMkLst>
        </pc:picChg>
      </pc:sldChg>
      <pc:sldChg chg="addSp delSp modSp mod">
        <pc:chgData name="Neemias Informatica Lima" userId="b77af7bd85500281" providerId="LiveId" clId="{39820742-2E36-435A-A8BD-27BA770722F9}" dt="2024-11-11T23:02:44.164" v="254" actId="20577"/>
        <pc:sldMkLst>
          <pc:docMk/>
          <pc:sldMk cId="1959249856" sldId="286"/>
        </pc:sldMkLst>
        <pc:spChg chg="del">
          <ac:chgData name="Neemias Informatica Lima" userId="b77af7bd85500281" providerId="LiveId" clId="{39820742-2E36-435A-A8BD-27BA770722F9}" dt="2024-11-11T22:52:26.635" v="75" actId="478"/>
          <ac:spMkLst>
            <pc:docMk/>
            <pc:sldMk cId="1959249856" sldId="286"/>
            <ac:spMk id="2" creationId="{838679FD-8A34-18CF-6D39-B77BBD61FC4F}"/>
          </ac:spMkLst>
        </pc:spChg>
        <pc:spChg chg="del">
          <ac:chgData name="Neemias Informatica Lima" userId="b77af7bd85500281" providerId="LiveId" clId="{39820742-2E36-435A-A8BD-27BA770722F9}" dt="2024-11-11T22:52:26.635" v="75" actId="478"/>
          <ac:spMkLst>
            <pc:docMk/>
            <pc:sldMk cId="1959249856" sldId="286"/>
            <ac:spMk id="4" creationId="{90745CE1-3AD1-A80C-BCFE-4641DFA427D6}"/>
          </ac:spMkLst>
        </pc:spChg>
        <pc:spChg chg="add mod">
          <ac:chgData name="Neemias Informatica Lima" userId="b77af7bd85500281" providerId="LiveId" clId="{39820742-2E36-435A-A8BD-27BA770722F9}" dt="2024-11-11T22:52:27.006" v="76"/>
          <ac:spMkLst>
            <pc:docMk/>
            <pc:sldMk cId="1959249856" sldId="286"/>
            <ac:spMk id="6" creationId="{3B24078C-4E39-0F6E-E7E5-26C6DD543237}"/>
          </ac:spMkLst>
        </pc:spChg>
        <pc:spChg chg="add mod">
          <ac:chgData name="Neemias Informatica Lima" userId="b77af7bd85500281" providerId="LiveId" clId="{39820742-2E36-435A-A8BD-27BA770722F9}" dt="2024-11-11T22:52:27.006" v="76"/>
          <ac:spMkLst>
            <pc:docMk/>
            <pc:sldMk cId="1959249856" sldId="286"/>
            <ac:spMk id="7" creationId="{AE674817-79A6-D287-67FB-346DBE579432}"/>
          </ac:spMkLst>
        </pc:spChg>
        <pc:spChg chg="mod">
          <ac:chgData name="Neemias Informatica Lima" userId="b77af7bd85500281" providerId="LiveId" clId="{39820742-2E36-435A-A8BD-27BA770722F9}" dt="2024-11-11T23:02:01.511" v="235"/>
          <ac:spMkLst>
            <pc:docMk/>
            <pc:sldMk cId="1959249856" sldId="286"/>
            <ac:spMk id="14" creationId="{00000000-0000-0000-0000-000000000000}"/>
          </ac:spMkLst>
        </pc:spChg>
        <pc:spChg chg="mod">
          <ac:chgData name="Neemias Informatica Lima" userId="b77af7bd85500281" providerId="LiveId" clId="{39820742-2E36-435A-A8BD-27BA770722F9}" dt="2024-11-11T23:02:44.164" v="254" actId="20577"/>
          <ac:spMkLst>
            <pc:docMk/>
            <pc:sldMk cId="1959249856" sldId="286"/>
            <ac:spMk id="15" creationId="{863BB09B-C8C1-4354-BC51-D930C951E507}"/>
          </ac:spMkLst>
        </pc:spChg>
        <pc:picChg chg="del">
          <ac:chgData name="Neemias Informatica Lima" userId="b77af7bd85500281" providerId="LiveId" clId="{39820742-2E36-435A-A8BD-27BA770722F9}" dt="2024-11-11T22:52:26.635" v="75" actId="478"/>
          <ac:picMkLst>
            <pc:docMk/>
            <pc:sldMk cId="1959249856" sldId="286"/>
            <ac:picMk id="5" creationId="{1346E562-6A09-E494-A2D0-C15C693EC4FC}"/>
          </ac:picMkLst>
        </pc:picChg>
        <pc:picChg chg="add mod">
          <ac:chgData name="Neemias Informatica Lima" userId="b77af7bd85500281" providerId="LiveId" clId="{39820742-2E36-435A-A8BD-27BA770722F9}" dt="2024-11-11T22:52:27.006" v="76"/>
          <ac:picMkLst>
            <pc:docMk/>
            <pc:sldMk cId="1959249856" sldId="286"/>
            <ac:picMk id="8" creationId="{F5363154-DDC1-B6C3-60BA-B61F7E4441E5}"/>
          </ac:picMkLst>
        </pc:picChg>
      </pc:sldChg>
      <pc:sldChg chg="addSp delSp modSp mod">
        <pc:chgData name="Neemias Informatica Lima" userId="b77af7bd85500281" providerId="LiveId" clId="{39820742-2E36-435A-A8BD-27BA770722F9}" dt="2024-11-11T23:04:25.246" v="295" actId="20577"/>
        <pc:sldMkLst>
          <pc:docMk/>
          <pc:sldMk cId="2857006406" sldId="287"/>
        </pc:sldMkLst>
        <pc:spChg chg="del">
          <ac:chgData name="Neemias Informatica Lima" userId="b77af7bd85500281" providerId="LiveId" clId="{39820742-2E36-435A-A8BD-27BA770722F9}" dt="2024-11-11T22:52:42.575" v="81" actId="478"/>
          <ac:spMkLst>
            <pc:docMk/>
            <pc:sldMk cId="2857006406" sldId="287"/>
            <ac:spMk id="2" creationId="{7700EA90-5F4A-920B-9021-BF3A4F4210BB}"/>
          </ac:spMkLst>
        </pc:spChg>
        <pc:spChg chg="del">
          <ac:chgData name="Neemias Informatica Lima" userId="b77af7bd85500281" providerId="LiveId" clId="{39820742-2E36-435A-A8BD-27BA770722F9}" dt="2024-11-11T22:52:42.575" v="81" actId="478"/>
          <ac:spMkLst>
            <pc:docMk/>
            <pc:sldMk cId="2857006406" sldId="287"/>
            <ac:spMk id="4" creationId="{6875C2A7-0311-5AB0-79A1-EB721A145142}"/>
          </ac:spMkLst>
        </pc:spChg>
        <pc:spChg chg="add mod">
          <ac:chgData name="Neemias Informatica Lima" userId="b77af7bd85500281" providerId="LiveId" clId="{39820742-2E36-435A-A8BD-27BA770722F9}" dt="2024-11-11T22:52:42.912" v="82"/>
          <ac:spMkLst>
            <pc:docMk/>
            <pc:sldMk cId="2857006406" sldId="287"/>
            <ac:spMk id="6" creationId="{4BE7B3D4-8523-5E39-C035-D4C5E596245C}"/>
          </ac:spMkLst>
        </pc:spChg>
        <pc:spChg chg="add mod">
          <ac:chgData name="Neemias Informatica Lima" userId="b77af7bd85500281" providerId="LiveId" clId="{39820742-2E36-435A-A8BD-27BA770722F9}" dt="2024-11-11T22:52:42.912" v="82"/>
          <ac:spMkLst>
            <pc:docMk/>
            <pc:sldMk cId="2857006406" sldId="287"/>
            <ac:spMk id="7" creationId="{1EE41748-9BDC-0D78-A057-58DC5F0E0EFF}"/>
          </ac:spMkLst>
        </pc:spChg>
        <pc:spChg chg="mod">
          <ac:chgData name="Neemias Informatica Lima" userId="b77af7bd85500281" providerId="LiveId" clId="{39820742-2E36-435A-A8BD-27BA770722F9}" dt="2024-11-11T23:04:25.246" v="295" actId="20577"/>
          <ac:spMkLst>
            <pc:docMk/>
            <pc:sldMk cId="2857006406" sldId="287"/>
            <ac:spMk id="16" creationId="{28D68641-D640-4BD7-9D5B-B3803DCCF9B3}"/>
          </ac:spMkLst>
        </pc:spChg>
        <pc:picChg chg="del">
          <ac:chgData name="Neemias Informatica Lima" userId="b77af7bd85500281" providerId="LiveId" clId="{39820742-2E36-435A-A8BD-27BA770722F9}" dt="2024-11-11T22:52:42.575" v="81" actId="478"/>
          <ac:picMkLst>
            <pc:docMk/>
            <pc:sldMk cId="2857006406" sldId="287"/>
            <ac:picMk id="5" creationId="{F29BAF16-B651-59F1-2492-C19389462022}"/>
          </ac:picMkLst>
        </pc:picChg>
        <pc:picChg chg="add mod">
          <ac:chgData name="Neemias Informatica Lima" userId="b77af7bd85500281" providerId="LiveId" clId="{39820742-2E36-435A-A8BD-27BA770722F9}" dt="2024-11-11T22:52:42.912" v="82"/>
          <ac:picMkLst>
            <pc:docMk/>
            <pc:sldMk cId="2857006406" sldId="287"/>
            <ac:picMk id="8" creationId="{EBA3854D-87BB-8F3A-4805-F0E479F29E30}"/>
          </ac:picMkLst>
        </pc:picChg>
      </pc:sldChg>
      <pc:sldChg chg="addSp delSp modSp mod">
        <pc:chgData name="Neemias Informatica Lima" userId="b77af7bd85500281" providerId="LiveId" clId="{39820742-2E36-435A-A8BD-27BA770722F9}" dt="2024-11-11T22:54:49.478" v="136" actId="6549"/>
        <pc:sldMkLst>
          <pc:docMk/>
          <pc:sldMk cId="2630436816" sldId="288"/>
        </pc:sldMkLst>
        <pc:spChg chg="del">
          <ac:chgData name="Neemias Informatica Lima" userId="b77af7bd85500281" providerId="LiveId" clId="{39820742-2E36-435A-A8BD-27BA770722F9}" dt="2024-11-11T22:51:29.231" v="59" actId="478"/>
          <ac:spMkLst>
            <pc:docMk/>
            <pc:sldMk cId="2630436816" sldId="288"/>
            <ac:spMk id="2" creationId="{946127FA-C79C-B20A-008B-9AD1EEF82A33}"/>
          </ac:spMkLst>
        </pc:spChg>
        <pc:spChg chg="del">
          <ac:chgData name="Neemias Informatica Lima" userId="b77af7bd85500281" providerId="LiveId" clId="{39820742-2E36-435A-A8BD-27BA770722F9}" dt="2024-11-11T22:51:29.231" v="59" actId="478"/>
          <ac:spMkLst>
            <pc:docMk/>
            <pc:sldMk cId="2630436816" sldId="288"/>
            <ac:spMk id="4" creationId="{51FFD689-B136-3430-9B79-BA346ABCBF69}"/>
          </ac:spMkLst>
        </pc:spChg>
        <pc:spChg chg="add mod">
          <ac:chgData name="Neemias Informatica Lima" userId="b77af7bd85500281" providerId="LiveId" clId="{39820742-2E36-435A-A8BD-27BA770722F9}" dt="2024-11-11T22:51:30.264" v="60"/>
          <ac:spMkLst>
            <pc:docMk/>
            <pc:sldMk cId="2630436816" sldId="288"/>
            <ac:spMk id="6" creationId="{53DECC68-A04F-B206-6F27-9C533D928826}"/>
          </ac:spMkLst>
        </pc:spChg>
        <pc:spChg chg="add mod">
          <ac:chgData name="Neemias Informatica Lima" userId="b77af7bd85500281" providerId="LiveId" clId="{39820742-2E36-435A-A8BD-27BA770722F9}" dt="2024-11-11T22:51:30.264" v="60"/>
          <ac:spMkLst>
            <pc:docMk/>
            <pc:sldMk cId="2630436816" sldId="288"/>
            <ac:spMk id="7" creationId="{8C1E7482-723C-D36E-9B83-A23BD4C07703}"/>
          </ac:spMkLst>
        </pc:spChg>
        <pc:spChg chg="mod">
          <ac:chgData name="Neemias Informatica Lima" userId="b77af7bd85500281" providerId="LiveId" clId="{39820742-2E36-435A-A8BD-27BA770722F9}" dt="2024-11-11T22:54:49.478" v="136" actId="6549"/>
          <ac:spMkLst>
            <pc:docMk/>
            <pc:sldMk cId="2630436816" sldId="288"/>
            <ac:spMk id="13" creationId="{00000000-0000-0000-0000-000000000000}"/>
          </ac:spMkLst>
        </pc:spChg>
        <pc:spChg chg="mod">
          <ac:chgData name="Neemias Informatica Lima" userId="b77af7bd85500281" providerId="LiveId" clId="{39820742-2E36-435A-A8BD-27BA770722F9}" dt="2024-11-11T22:53:59.961" v="116"/>
          <ac:spMkLst>
            <pc:docMk/>
            <pc:sldMk cId="2630436816" sldId="288"/>
            <ac:spMk id="14" creationId="{00000000-0000-0000-0000-000000000000}"/>
          </ac:spMkLst>
        </pc:spChg>
        <pc:picChg chg="del">
          <ac:chgData name="Neemias Informatica Lima" userId="b77af7bd85500281" providerId="LiveId" clId="{39820742-2E36-435A-A8BD-27BA770722F9}" dt="2024-11-11T22:51:29.231" v="59" actId="478"/>
          <ac:picMkLst>
            <pc:docMk/>
            <pc:sldMk cId="2630436816" sldId="288"/>
            <ac:picMk id="5" creationId="{7AD42608-25A4-21F6-A3D4-989DDD944198}"/>
          </ac:picMkLst>
        </pc:picChg>
        <pc:picChg chg="add mod">
          <ac:chgData name="Neemias Informatica Lima" userId="b77af7bd85500281" providerId="LiveId" clId="{39820742-2E36-435A-A8BD-27BA770722F9}" dt="2024-11-11T22:51:30.264" v="60"/>
          <ac:picMkLst>
            <pc:docMk/>
            <pc:sldMk cId="2630436816" sldId="288"/>
            <ac:picMk id="8" creationId="{55FE9EFA-2E2F-4233-585A-C1AC7D1E7A10}"/>
          </ac:picMkLst>
        </pc:picChg>
      </pc:sldChg>
      <pc:sldChg chg="addSp delSp modSp mod">
        <pc:chgData name="Neemias Informatica Lima" userId="b77af7bd85500281" providerId="LiveId" clId="{39820742-2E36-435A-A8BD-27BA770722F9}" dt="2024-11-11T22:57:07.282" v="170" actId="20577"/>
        <pc:sldMkLst>
          <pc:docMk/>
          <pc:sldMk cId="3032827026" sldId="289"/>
        </pc:sldMkLst>
        <pc:spChg chg="del">
          <ac:chgData name="Neemias Informatica Lima" userId="b77af7bd85500281" providerId="LiveId" clId="{39820742-2E36-435A-A8BD-27BA770722F9}" dt="2024-11-11T22:51:51.603" v="65" actId="478"/>
          <ac:spMkLst>
            <pc:docMk/>
            <pc:sldMk cId="3032827026" sldId="289"/>
            <ac:spMk id="2" creationId="{D457E9BC-1821-E861-C6E1-5896208FEAF0}"/>
          </ac:spMkLst>
        </pc:spChg>
        <pc:spChg chg="del">
          <ac:chgData name="Neemias Informatica Lima" userId="b77af7bd85500281" providerId="LiveId" clId="{39820742-2E36-435A-A8BD-27BA770722F9}" dt="2024-11-11T22:51:51.603" v="65" actId="478"/>
          <ac:spMkLst>
            <pc:docMk/>
            <pc:sldMk cId="3032827026" sldId="289"/>
            <ac:spMk id="4" creationId="{0DC51E33-6F3C-B94F-B161-3FBC83B39244}"/>
          </ac:spMkLst>
        </pc:spChg>
        <pc:spChg chg="add mod">
          <ac:chgData name="Neemias Informatica Lima" userId="b77af7bd85500281" providerId="LiveId" clId="{39820742-2E36-435A-A8BD-27BA770722F9}" dt="2024-11-11T22:51:51.972" v="66"/>
          <ac:spMkLst>
            <pc:docMk/>
            <pc:sldMk cId="3032827026" sldId="289"/>
            <ac:spMk id="6" creationId="{19F5A9ED-1F36-4041-63CE-BBC6F3AE9EEF}"/>
          </ac:spMkLst>
        </pc:spChg>
        <pc:spChg chg="add mod">
          <ac:chgData name="Neemias Informatica Lima" userId="b77af7bd85500281" providerId="LiveId" clId="{39820742-2E36-435A-A8BD-27BA770722F9}" dt="2024-11-11T22:51:51.972" v="66"/>
          <ac:spMkLst>
            <pc:docMk/>
            <pc:sldMk cId="3032827026" sldId="289"/>
            <ac:spMk id="7" creationId="{EE2B32C4-8876-A68F-DB5C-ED10C978C85A}"/>
          </ac:spMkLst>
        </pc:spChg>
        <pc:spChg chg="mod">
          <ac:chgData name="Neemias Informatica Lima" userId="b77af7bd85500281" providerId="LiveId" clId="{39820742-2E36-435A-A8BD-27BA770722F9}" dt="2024-11-11T22:57:07.282" v="170" actId="20577"/>
          <ac:spMkLst>
            <pc:docMk/>
            <pc:sldMk cId="3032827026" sldId="289"/>
            <ac:spMk id="12" creationId="{A64B78EF-EDA8-421A-88C9-45544BBCA9D1}"/>
          </ac:spMkLst>
        </pc:spChg>
        <pc:spChg chg="mod">
          <ac:chgData name="Neemias Informatica Lima" userId="b77af7bd85500281" providerId="LiveId" clId="{39820742-2E36-435A-A8BD-27BA770722F9}" dt="2024-11-11T22:55:32.379" v="147"/>
          <ac:spMkLst>
            <pc:docMk/>
            <pc:sldMk cId="3032827026" sldId="289"/>
            <ac:spMk id="14" creationId="{00000000-0000-0000-0000-000000000000}"/>
          </ac:spMkLst>
        </pc:spChg>
        <pc:picChg chg="del">
          <ac:chgData name="Neemias Informatica Lima" userId="b77af7bd85500281" providerId="LiveId" clId="{39820742-2E36-435A-A8BD-27BA770722F9}" dt="2024-11-11T22:51:51.603" v="65" actId="478"/>
          <ac:picMkLst>
            <pc:docMk/>
            <pc:sldMk cId="3032827026" sldId="289"/>
            <ac:picMk id="5" creationId="{15E27D39-E03A-DBDF-D44C-B7A5759C3595}"/>
          </ac:picMkLst>
        </pc:picChg>
        <pc:picChg chg="add mod">
          <ac:chgData name="Neemias Informatica Lima" userId="b77af7bd85500281" providerId="LiveId" clId="{39820742-2E36-435A-A8BD-27BA770722F9}" dt="2024-11-11T22:51:51.972" v="66"/>
          <ac:picMkLst>
            <pc:docMk/>
            <pc:sldMk cId="3032827026" sldId="289"/>
            <ac:picMk id="8" creationId="{36DB7147-C537-73FD-F9A8-E01C5A79D258}"/>
          </ac:picMkLst>
        </pc:picChg>
      </pc:sldChg>
      <pc:sldChg chg="addSp delSp modSp mod">
        <pc:chgData name="Neemias Informatica Lima" userId="b77af7bd85500281" providerId="LiveId" clId="{39820742-2E36-435A-A8BD-27BA770722F9}" dt="2024-11-11T22:59:13.404" v="200" actId="20577"/>
        <pc:sldMkLst>
          <pc:docMk/>
          <pc:sldMk cId="3772032319" sldId="290"/>
        </pc:sldMkLst>
        <pc:spChg chg="del">
          <ac:chgData name="Neemias Informatica Lima" userId="b77af7bd85500281" providerId="LiveId" clId="{39820742-2E36-435A-A8BD-27BA770722F9}" dt="2024-11-11T22:52:02.401" v="69" actId="478"/>
          <ac:spMkLst>
            <pc:docMk/>
            <pc:sldMk cId="3772032319" sldId="290"/>
            <ac:spMk id="2" creationId="{5E978869-26EE-CFC2-239E-35A112CD4138}"/>
          </ac:spMkLst>
        </pc:spChg>
        <pc:spChg chg="del">
          <ac:chgData name="Neemias Informatica Lima" userId="b77af7bd85500281" providerId="LiveId" clId="{39820742-2E36-435A-A8BD-27BA770722F9}" dt="2024-11-11T22:52:02.401" v="69" actId="478"/>
          <ac:spMkLst>
            <pc:docMk/>
            <pc:sldMk cId="3772032319" sldId="290"/>
            <ac:spMk id="4" creationId="{ABC6F8BC-A041-0524-CC9F-AEE8B944FED8}"/>
          </ac:spMkLst>
        </pc:spChg>
        <pc:spChg chg="add mod">
          <ac:chgData name="Neemias Informatica Lima" userId="b77af7bd85500281" providerId="LiveId" clId="{39820742-2E36-435A-A8BD-27BA770722F9}" dt="2024-11-11T22:52:02.732" v="70"/>
          <ac:spMkLst>
            <pc:docMk/>
            <pc:sldMk cId="3772032319" sldId="290"/>
            <ac:spMk id="6" creationId="{A48B7411-BA7A-1187-5C1B-AC1E1E62B734}"/>
          </ac:spMkLst>
        </pc:spChg>
        <pc:spChg chg="add mod">
          <ac:chgData name="Neemias Informatica Lima" userId="b77af7bd85500281" providerId="LiveId" clId="{39820742-2E36-435A-A8BD-27BA770722F9}" dt="2024-11-11T22:52:02.732" v="70"/>
          <ac:spMkLst>
            <pc:docMk/>
            <pc:sldMk cId="3772032319" sldId="290"/>
            <ac:spMk id="7" creationId="{45BF9C4D-F3A4-2DF3-7C19-9D04AC4E7116}"/>
          </ac:spMkLst>
        </pc:spChg>
        <pc:spChg chg="mod">
          <ac:chgData name="Neemias Informatica Lima" userId="b77af7bd85500281" providerId="LiveId" clId="{39820742-2E36-435A-A8BD-27BA770722F9}" dt="2024-11-11T22:59:13.404" v="200" actId="20577"/>
          <ac:spMkLst>
            <pc:docMk/>
            <pc:sldMk cId="3772032319" sldId="290"/>
            <ac:spMk id="12" creationId="{8D5A143D-15FB-4DFE-B0EC-FEEB77A92B2C}"/>
          </ac:spMkLst>
        </pc:spChg>
        <pc:spChg chg="mod">
          <ac:chgData name="Neemias Informatica Lima" userId="b77af7bd85500281" providerId="LiveId" clId="{39820742-2E36-435A-A8BD-27BA770722F9}" dt="2024-11-11T22:57:33.034" v="178"/>
          <ac:spMkLst>
            <pc:docMk/>
            <pc:sldMk cId="3772032319" sldId="290"/>
            <ac:spMk id="14" creationId="{00000000-0000-0000-0000-000000000000}"/>
          </ac:spMkLst>
        </pc:spChg>
        <pc:picChg chg="del">
          <ac:chgData name="Neemias Informatica Lima" userId="b77af7bd85500281" providerId="LiveId" clId="{39820742-2E36-435A-A8BD-27BA770722F9}" dt="2024-11-11T22:52:02.401" v="69" actId="478"/>
          <ac:picMkLst>
            <pc:docMk/>
            <pc:sldMk cId="3772032319" sldId="290"/>
            <ac:picMk id="5" creationId="{96678C9F-4A5E-7885-14F1-73A635DDA83B}"/>
          </ac:picMkLst>
        </pc:picChg>
        <pc:picChg chg="add mod">
          <ac:chgData name="Neemias Informatica Lima" userId="b77af7bd85500281" providerId="LiveId" clId="{39820742-2E36-435A-A8BD-27BA770722F9}" dt="2024-11-11T22:52:02.732" v="70"/>
          <ac:picMkLst>
            <pc:docMk/>
            <pc:sldMk cId="3772032319" sldId="290"/>
            <ac:picMk id="8" creationId="{D8152033-DB4F-48AD-6601-7C2B3FBA0C57}"/>
          </ac:picMkLst>
        </pc:picChg>
      </pc:sldChg>
      <pc:sldChg chg="addSp delSp modSp mod">
        <pc:chgData name="Neemias Informatica Lima" userId="b77af7bd85500281" providerId="LiveId" clId="{39820742-2E36-435A-A8BD-27BA770722F9}" dt="2024-11-11T23:05:14.877" v="298" actId="20577"/>
        <pc:sldMkLst>
          <pc:docMk/>
          <pc:sldMk cId="1768216317" sldId="291"/>
        </pc:sldMkLst>
        <pc:spChg chg="del">
          <ac:chgData name="Neemias Informatica Lima" userId="b77af7bd85500281" providerId="LiveId" clId="{39820742-2E36-435A-A8BD-27BA770722F9}" dt="2024-11-11T22:52:21.892" v="73" actId="478"/>
          <ac:spMkLst>
            <pc:docMk/>
            <pc:sldMk cId="1768216317" sldId="291"/>
            <ac:spMk id="2" creationId="{81B5F7EF-3A7F-2C3D-6484-EB6B6D2E12D6}"/>
          </ac:spMkLst>
        </pc:spChg>
        <pc:spChg chg="del">
          <ac:chgData name="Neemias Informatica Lima" userId="b77af7bd85500281" providerId="LiveId" clId="{39820742-2E36-435A-A8BD-27BA770722F9}" dt="2024-11-11T22:52:21.892" v="73" actId="478"/>
          <ac:spMkLst>
            <pc:docMk/>
            <pc:sldMk cId="1768216317" sldId="291"/>
            <ac:spMk id="4" creationId="{EDD525E5-EEB3-5191-5C19-FD22E8242D49}"/>
          </ac:spMkLst>
        </pc:spChg>
        <pc:spChg chg="add mod">
          <ac:chgData name="Neemias Informatica Lima" userId="b77af7bd85500281" providerId="LiveId" clId="{39820742-2E36-435A-A8BD-27BA770722F9}" dt="2024-11-11T22:52:22.254" v="74"/>
          <ac:spMkLst>
            <pc:docMk/>
            <pc:sldMk cId="1768216317" sldId="291"/>
            <ac:spMk id="5" creationId="{1B91D558-79AA-E8BC-B04D-34B98A7A7D5F}"/>
          </ac:spMkLst>
        </pc:spChg>
        <pc:spChg chg="add mod">
          <ac:chgData name="Neemias Informatica Lima" userId="b77af7bd85500281" providerId="LiveId" clId="{39820742-2E36-435A-A8BD-27BA770722F9}" dt="2024-11-11T22:52:22.254" v="74"/>
          <ac:spMkLst>
            <pc:docMk/>
            <pc:sldMk cId="1768216317" sldId="291"/>
            <ac:spMk id="6" creationId="{5DC4BA91-BA42-21DC-DBFF-42FB492BB49A}"/>
          </ac:spMkLst>
        </pc:spChg>
        <pc:spChg chg="mod">
          <ac:chgData name="Neemias Informatica Lima" userId="b77af7bd85500281" providerId="LiveId" clId="{39820742-2E36-435A-A8BD-27BA770722F9}" dt="2024-11-11T23:05:14.877" v="298" actId="20577"/>
          <ac:spMkLst>
            <pc:docMk/>
            <pc:sldMk cId="1768216317" sldId="291"/>
            <ac:spMk id="12" creationId="{FD5EC092-AC81-4728-9A45-4C4BB5B95C65}"/>
          </ac:spMkLst>
        </pc:spChg>
        <pc:spChg chg="mod">
          <ac:chgData name="Neemias Informatica Lima" userId="b77af7bd85500281" providerId="LiveId" clId="{39820742-2E36-435A-A8BD-27BA770722F9}" dt="2024-11-11T22:59:50.176" v="206"/>
          <ac:spMkLst>
            <pc:docMk/>
            <pc:sldMk cId="1768216317" sldId="291"/>
            <ac:spMk id="14" creationId="{00000000-0000-0000-0000-000000000000}"/>
          </ac:spMkLst>
        </pc:spChg>
        <pc:picChg chg="add mod">
          <ac:chgData name="Neemias Informatica Lima" userId="b77af7bd85500281" providerId="LiveId" clId="{39820742-2E36-435A-A8BD-27BA770722F9}" dt="2024-11-11T22:52:22.254" v="74"/>
          <ac:picMkLst>
            <pc:docMk/>
            <pc:sldMk cId="1768216317" sldId="291"/>
            <ac:picMk id="7" creationId="{EC33B249-F69A-4C66-4050-90E200728905}"/>
          </ac:picMkLst>
        </pc:picChg>
        <pc:picChg chg="del">
          <ac:chgData name="Neemias Informatica Lima" userId="b77af7bd85500281" providerId="LiveId" clId="{39820742-2E36-435A-A8BD-27BA770722F9}" dt="2024-11-11T22:52:21.892" v="73" actId="478"/>
          <ac:picMkLst>
            <pc:docMk/>
            <pc:sldMk cId="1768216317" sldId="291"/>
            <ac:picMk id="8" creationId="{94609DE3-C75E-9CBE-61AA-63676F48DB20}"/>
          </ac:picMkLst>
        </pc:picChg>
      </pc:sldChg>
      <pc:sldChg chg="addSp delSp modSp mod">
        <pc:chgData name="Neemias Informatica Lima" userId="b77af7bd85500281" providerId="LiveId" clId="{39820742-2E36-435A-A8BD-27BA770722F9}" dt="2024-11-11T23:03:33.081" v="279" actId="6549"/>
        <pc:sldMkLst>
          <pc:docMk/>
          <pc:sldMk cId="3757265641" sldId="292"/>
        </pc:sldMkLst>
        <pc:spChg chg="del">
          <ac:chgData name="Neemias Informatica Lima" userId="b77af7bd85500281" providerId="LiveId" clId="{39820742-2E36-435A-A8BD-27BA770722F9}" dt="2024-11-11T22:52:32.037" v="77" actId="478"/>
          <ac:spMkLst>
            <pc:docMk/>
            <pc:sldMk cId="3757265641" sldId="292"/>
            <ac:spMk id="2" creationId="{2DD52CE0-6A6A-8D5A-805E-714ED62FF36E}"/>
          </ac:spMkLst>
        </pc:spChg>
        <pc:spChg chg="del">
          <ac:chgData name="Neemias Informatica Lima" userId="b77af7bd85500281" providerId="LiveId" clId="{39820742-2E36-435A-A8BD-27BA770722F9}" dt="2024-11-11T22:52:32.037" v="77" actId="478"/>
          <ac:spMkLst>
            <pc:docMk/>
            <pc:sldMk cId="3757265641" sldId="292"/>
            <ac:spMk id="3" creationId="{46BBA782-C283-94E2-7848-4C31658E904C}"/>
          </ac:spMkLst>
        </pc:spChg>
        <pc:spChg chg="add mod">
          <ac:chgData name="Neemias Informatica Lima" userId="b77af7bd85500281" providerId="LiveId" clId="{39820742-2E36-435A-A8BD-27BA770722F9}" dt="2024-11-11T22:52:32.367" v="78"/>
          <ac:spMkLst>
            <pc:docMk/>
            <pc:sldMk cId="3757265641" sldId="292"/>
            <ac:spMk id="5" creationId="{F041CAA7-6076-0834-84B6-6017071A50D5}"/>
          </ac:spMkLst>
        </pc:spChg>
        <pc:spChg chg="add mod">
          <ac:chgData name="Neemias Informatica Lima" userId="b77af7bd85500281" providerId="LiveId" clId="{39820742-2E36-435A-A8BD-27BA770722F9}" dt="2024-11-11T22:52:32.367" v="78"/>
          <ac:spMkLst>
            <pc:docMk/>
            <pc:sldMk cId="3757265641" sldId="292"/>
            <ac:spMk id="7" creationId="{C0DEEBF8-2D62-533A-6A80-FFE10114211A}"/>
          </ac:spMkLst>
        </pc:spChg>
        <pc:spChg chg="mod">
          <ac:chgData name="Neemias Informatica Lima" userId="b77af7bd85500281" providerId="LiveId" clId="{39820742-2E36-435A-A8BD-27BA770722F9}" dt="2024-11-11T23:03:33.081" v="279" actId="6549"/>
          <ac:spMkLst>
            <pc:docMk/>
            <pc:sldMk cId="3757265641" sldId="292"/>
            <ac:spMk id="12" creationId="{1EC42BAA-B890-43DD-B4F0-9AB5685AF2FE}"/>
          </ac:spMkLst>
        </pc:spChg>
        <pc:spChg chg="mod">
          <ac:chgData name="Neemias Informatica Lima" userId="b77af7bd85500281" providerId="LiveId" clId="{39820742-2E36-435A-A8BD-27BA770722F9}" dt="2024-11-11T23:02:06" v="238"/>
          <ac:spMkLst>
            <pc:docMk/>
            <pc:sldMk cId="3757265641" sldId="292"/>
            <ac:spMk id="14" creationId="{00000000-0000-0000-0000-000000000000}"/>
          </ac:spMkLst>
        </pc:spChg>
        <pc:picChg chg="del">
          <ac:chgData name="Neemias Informatica Lima" userId="b77af7bd85500281" providerId="LiveId" clId="{39820742-2E36-435A-A8BD-27BA770722F9}" dt="2024-11-11T22:52:32.037" v="77" actId="478"/>
          <ac:picMkLst>
            <pc:docMk/>
            <pc:sldMk cId="3757265641" sldId="292"/>
            <ac:picMk id="6" creationId="{625D82B8-9AA3-230E-9402-1BCA3653E665}"/>
          </ac:picMkLst>
        </pc:picChg>
        <pc:picChg chg="add mod">
          <ac:chgData name="Neemias Informatica Lima" userId="b77af7bd85500281" providerId="LiveId" clId="{39820742-2E36-435A-A8BD-27BA770722F9}" dt="2024-11-11T22:52:32.367" v="78"/>
          <ac:picMkLst>
            <pc:docMk/>
            <pc:sldMk cId="3757265641" sldId="292"/>
            <ac:picMk id="8" creationId="{CEBBB11D-6D1E-1315-1DEC-378482D16D82}"/>
          </ac:picMkLst>
        </pc:picChg>
      </pc:sldChg>
      <pc:sldChg chg="addSp delSp modSp mod">
        <pc:chgData name="Neemias Informatica Lima" userId="b77af7bd85500281" providerId="LiveId" clId="{39820742-2E36-435A-A8BD-27BA770722F9}" dt="2024-11-11T23:03:53.101" v="282"/>
        <pc:sldMkLst>
          <pc:docMk/>
          <pc:sldMk cId="3114938747" sldId="293"/>
        </pc:sldMkLst>
        <pc:spChg chg="del">
          <ac:chgData name="Neemias Informatica Lima" userId="b77af7bd85500281" providerId="LiveId" clId="{39820742-2E36-435A-A8BD-27BA770722F9}" dt="2024-11-11T22:52:36.961" v="79" actId="478"/>
          <ac:spMkLst>
            <pc:docMk/>
            <pc:sldMk cId="3114938747" sldId="293"/>
            <ac:spMk id="2" creationId="{54370894-5640-9139-D962-A9BDE4CEA2D7}"/>
          </ac:spMkLst>
        </pc:spChg>
        <pc:spChg chg="del">
          <ac:chgData name="Neemias Informatica Lima" userId="b77af7bd85500281" providerId="LiveId" clId="{39820742-2E36-435A-A8BD-27BA770722F9}" dt="2024-11-11T22:52:36.961" v="79" actId="478"/>
          <ac:spMkLst>
            <pc:docMk/>
            <pc:sldMk cId="3114938747" sldId="293"/>
            <ac:spMk id="4" creationId="{0FE5A905-1F7D-0432-A542-F3ADBA137375}"/>
          </ac:spMkLst>
        </pc:spChg>
        <pc:spChg chg="add mod">
          <ac:chgData name="Neemias Informatica Lima" userId="b77af7bd85500281" providerId="LiveId" clId="{39820742-2E36-435A-A8BD-27BA770722F9}" dt="2024-11-11T22:52:37.336" v="80"/>
          <ac:spMkLst>
            <pc:docMk/>
            <pc:sldMk cId="3114938747" sldId="293"/>
            <ac:spMk id="6" creationId="{B31EC11B-D2D9-DE60-4DC0-B80EA2AD4AF6}"/>
          </ac:spMkLst>
        </pc:spChg>
        <pc:spChg chg="add mod">
          <ac:chgData name="Neemias Informatica Lima" userId="b77af7bd85500281" providerId="LiveId" clId="{39820742-2E36-435A-A8BD-27BA770722F9}" dt="2024-11-11T22:52:37.336" v="80"/>
          <ac:spMkLst>
            <pc:docMk/>
            <pc:sldMk cId="3114938747" sldId="293"/>
            <ac:spMk id="7" creationId="{DEF9BCF6-BE2B-18FB-BE9B-31F2E9AA027E}"/>
          </ac:spMkLst>
        </pc:spChg>
        <pc:spChg chg="mod">
          <ac:chgData name="Neemias Informatica Lima" userId="b77af7bd85500281" providerId="LiveId" clId="{39820742-2E36-435A-A8BD-27BA770722F9}" dt="2024-11-11T23:03:53.101" v="282"/>
          <ac:spMkLst>
            <pc:docMk/>
            <pc:sldMk cId="3114938747" sldId="293"/>
            <ac:spMk id="16" creationId="{CFC8B9D9-C6ED-4706-A104-65D118A5B7F9}"/>
          </ac:spMkLst>
        </pc:spChg>
        <pc:picChg chg="del">
          <ac:chgData name="Neemias Informatica Lima" userId="b77af7bd85500281" providerId="LiveId" clId="{39820742-2E36-435A-A8BD-27BA770722F9}" dt="2024-11-11T22:52:36.961" v="79" actId="478"/>
          <ac:picMkLst>
            <pc:docMk/>
            <pc:sldMk cId="3114938747" sldId="293"/>
            <ac:picMk id="5" creationId="{5C325025-AC67-68DA-5611-BA5BE0CE8777}"/>
          </ac:picMkLst>
        </pc:picChg>
        <pc:picChg chg="add mod">
          <ac:chgData name="Neemias Informatica Lima" userId="b77af7bd85500281" providerId="LiveId" clId="{39820742-2E36-435A-A8BD-27BA770722F9}" dt="2024-11-11T22:52:37.336" v="80"/>
          <ac:picMkLst>
            <pc:docMk/>
            <pc:sldMk cId="3114938747" sldId="293"/>
            <ac:picMk id="8" creationId="{E4AC3091-DCA3-A622-357B-6D5142748F3A}"/>
          </ac:picMkLst>
        </pc:picChg>
      </pc:sldChg>
    </pc:docChg>
  </pc:docChgLst>
  <pc:docChgLst>
    <pc:chgData name="Neemias Informatica Lima" userId="b77af7bd85500281" providerId="LiveId" clId="{BAC8E93B-8BD1-4396-9E02-65F32630B29F}"/>
    <pc:docChg chg="undo redo custSel modSld">
      <pc:chgData name="Neemias Informatica Lima" userId="b77af7bd85500281" providerId="LiveId" clId="{BAC8E93B-8BD1-4396-9E02-65F32630B29F}" dt="2024-11-12T00:33:21.544" v="243" actId="313"/>
      <pc:docMkLst>
        <pc:docMk/>
      </pc:docMkLst>
      <pc:sldChg chg="addSp delSp modSp mod">
        <pc:chgData name="Neemias Informatica Lima" userId="b77af7bd85500281" providerId="LiveId" clId="{BAC8E93B-8BD1-4396-9E02-65F32630B29F}" dt="2024-11-12T00:25:42.081" v="110" actId="6549"/>
        <pc:sldMkLst>
          <pc:docMk/>
          <pc:sldMk cId="2103443556" sldId="281"/>
        </pc:sldMkLst>
        <pc:spChg chg="mod">
          <ac:chgData name="Neemias Informatica Lima" userId="b77af7bd85500281" providerId="LiveId" clId="{BAC8E93B-8BD1-4396-9E02-65F32630B29F}" dt="2024-11-12T00:25:42.081" v="110" actId="6549"/>
          <ac:spMkLst>
            <pc:docMk/>
            <pc:sldMk cId="2103443556" sldId="281"/>
            <ac:spMk id="8" creationId="{00000000-0000-0000-0000-000000000000}"/>
          </ac:spMkLst>
        </pc:spChg>
        <pc:spChg chg="mod">
          <ac:chgData name="Neemias Informatica Lima" userId="b77af7bd85500281" providerId="LiveId" clId="{BAC8E93B-8BD1-4396-9E02-65F32630B29F}" dt="2024-11-12T00:23:42.249" v="57" actId="20577"/>
          <ac:spMkLst>
            <pc:docMk/>
            <pc:sldMk cId="2103443556" sldId="281"/>
            <ac:spMk id="11" creationId="{00000000-0000-0000-0000-000000000000}"/>
          </ac:spMkLst>
        </pc:spChg>
        <pc:spChg chg="mod">
          <ac:chgData name="Neemias Informatica Lima" userId="b77af7bd85500281" providerId="LiveId" clId="{BAC8E93B-8BD1-4396-9E02-65F32630B29F}" dt="2024-11-12T00:23:29.917" v="55"/>
          <ac:spMkLst>
            <pc:docMk/>
            <pc:sldMk cId="2103443556" sldId="281"/>
            <ac:spMk id="18" creationId="{00000000-0000-0000-0000-000000000000}"/>
          </ac:spMkLst>
        </pc:spChg>
        <pc:picChg chg="add mod">
          <ac:chgData name="Neemias Informatica Lima" userId="b77af7bd85500281" providerId="LiveId" clId="{BAC8E93B-8BD1-4396-9E02-65F32630B29F}" dt="2024-11-12T00:23:50.728" v="61" actId="14100"/>
          <ac:picMkLst>
            <pc:docMk/>
            <pc:sldMk cId="2103443556" sldId="281"/>
            <ac:picMk id="3" creationId="{58E6FED9-5AE6-09C1-45FA-F261688E9F6A}"/>
          </ac:picMkLst>
        </pc:picChg>
        <pc:picChg chg="del">
          <ac:chgData name="Neemias Informatica Lima" userId="b77af7bd85500281" providerId="LiveId" clId="{BAC8E93B-8BD1-4396-9E02-65F32630B29F}" dt="2024-11-12T00:23:44.298" v="58" actId="478"/>
          <ac:picMkLst>
            <pc:docMk/>
            <pc:sldMk cId="2103443556" sldId="281"/>
            <ac:picMk id="4" creationId="{799878B8-60DB-65E7-B569-701C4A976DF9}"/>
          </ac:picMkLst>
        </pc:picChg>
      </pc:sldChg>
    </pc:docChg>
  </pc:docChgLst>
  <pc:docChgLst>
    <pc:chgData name="Neemias Informatica Lima" userId="b77af7bd85500281" providerId="LiveId" clId="{8B6AA482-936F-4D02-BCC4-B7FEA0EC8DDE}"/>
    <pc:docChg chg="undo redo custSel modSld">
      <pc:chgData name="Neemias Informatica Lima" userId="b77af7bd85500281" providerId="LiveId" clId="{8B6AA482-936F-4D02-BCC4-B7FEA0EC8DDE}" dt="2024-11-12T12:11:04.381" v="323" actId="20577"/>
      <pc:docMkLst>
        <pc:docMk/>
      </pc:docMkLst>
      <pc:sldChg chg="addSp delSp modSp mod">
        <pc:chgData name="Neemias Informatica Lima" userId="b77af7bd85500281" providerId="LiveId" clId="{8B6AA482-936F-4D02-BCC4-B7FEA0EC8DDE}" dt="2024-11-12T11:59:00.453" v="70" actId="1440"/>
        <pc:sldMkLst>
          <pc:docMk/>
          <pc:sldMk cId="2232331225" sldId="280"/>
        </pc:sldMkLst>
        <pc:spChg chg="mod">
          <ac:chgData name="Neemias Informatica Lima" userId="b77af7bd85500281" providerId="LiveId" clId="{8B6AA482-936F-4D02-BCC4-B7FEA0EC8DDE}" dt="2024-11-12T11:57:36.408" v="44" actId="20577"/>
          <ac:spMkLst>
            <pc:docMk/>
            <pc:sldMk cId="2232331225" sldId="280"/>
            <ac:spMk id="6" creationId="{00000000-0000-0000-0000-000000000000}"/>
          </ac:spMkLst>
        </pc:spChg>
        <pc:spChg chg="mod">
          <ac:chgData name="Neemias Informatica Lima" userId="b77af7bd85500281" providerId="LiveId" clId="{8B6AA482-936F-4D02-BCC4-B7FEA0EC8DDE}" dt="2024-11-12T11:57:18.495" v="10" actId="20577"/>
          <ac:spMkLst>
            <pc:docMk/>
            <pc:sldMk cId="2232331225" sldId="280"/>
            <ac:spMk id="7" creationId="{00000000-0000-0000-0000-000000000000}"/>
          </ac:spMkLst>
        </pc:spChg>
        <pc:spChg chg="mod">
          <ac:chgData name="Neemias Informatica Lima" userId="b77af7bd85500281" providerId="LiveId" clId="{8B6AA482-936F-4D02-BCC4-B7FEA0EC8DDE}" dt="2024-11-12T11:58:05.554" v="57" actId="6549"/>
          <ac:spMkLst>
            <pc:docMk/>
            <pc:sldMk cId="2232331225" sldId="280"/>
            <ac:spMk id="9" creationId="{00000000-0000-0000-0000-000000000000}"/>
          </ac:spMkLst>
        </pc:spChg>
        <pc:spChg chg="mod">
          <ac:chgData name="Neemias Informatica Lima" userId="b77af7bd85500281" providerId="LiveId" clId="{8B6AA482-936F-4D02-BCC4-B7FEA0EC8DDE}" dt="2024-11-12T11:57:12.095" v="4" actId="20577"/>
          <ac:spMkLst>
            <pc:docMk/>
            <pc:sldMk cId="2232331225" sldId="280"/>
            <ac:spMk id="11" creationId="{00000000-0000-0000-0000-000000000000}"/>
          </ac:spMkLst>
        </pc:spChg>
        <pc:spChg chg="mod">
          <ac:chgData name="Neemias Informatica Lima" userId="b77af7bd85500281" providerId="LiveId" clId="{8B6AA482-936F-4D02-BCC4-B7FEA0EC8DDE}" dt="2024-11-12T11:58:18.346" v="62"/>
          <ac:spMkLst>
            <pc:docMk/>
            <pc:sldMk cId="2232331225" sldId="280"/>
            <ac:spMk id="16" creationId="{00000000-0000-0000-0000-000000000000}"/>
          </ac:spMkLst>
        </pc:spChg>
        <pc:picChg chg="del">
          <ac:chgData name="Neemias Informatica Lima" userId="b77af7bd85500281" providerId="LiveId" clId="{8B6AA482-936F-4D02-BCC4-B7FEA0EC8DDE}" dt="2024-11-12T11:57:08.655" v="0" actId="478"/>
          <ac:picMkLst>
            <pc:docMk/>
            <pc:sldMk cId="2232331225" sldId="280"/>
            <ac:picMk id="4" creationId="{EC64ABD3-6AA4-8907-F7AE-C761A696F98C}"/>
          </ac:picMkLst>
        </pc:picChg>
        <pc:picChg chg="add mod">
          <ac:chgData name="Neemias Informatica Lima" userId="b77af7bd85500281" providerId="LiveId" clId="{8B6AA482-936F-4D02-BCC4-B7FEA0EC8DDE}" dt="2024-11-12T11:59:00.453" v="70" actId="1440"/>
          <ac:picMkLst>
            <pc:docMk/>
            <pc:sldMk cId="2232331225" sldId="280"/>
            <ac:picMk id="8" creationId="{E6904183-F4D1-0B20-7EE3-D5486F2D7122}"/>
          </ac:picMkLst>
        </pc:picChg>
      </pc:sldChg>
      <pc:sldChg chg="addSp delSp modSp mod">
        <pc:chgData name="Neemias Informatica Lima" userId="b77af7bd85500281" providerId="LiveId" clId="{8B6AA482-936F-4D02-BCC4-B7FEA0EC8DDE}" dt="2024-11-12T12:01:58.873" v="125" actId="6549"/>
        <pc:sldMkLst>
          <pc:docMk/>
          <pc:sldMk cId="2103443556" sldId="281"/>
        </pc:sldMkLst>
        <pc:spChg chg="mod">
          <ac:chgData name="Neemias Informatica Lima" userId="b77af7bd85500281" providerId="LiveId" clId="{8B6AA482-936F-4D02-BCC4-B7FEA0EC8DDE}" dt="2024-11-12T12:01:58.873" v="125" actId="6549"/>
          <ac:spMkLst>
            <pc:docMk/>
            <pc:sldMk cId="2103443556" sldId="281"/>
            <ac:spMk id="8" creationId="{00000000-0000-0000-0000-000000000000}"/>
          </ac:spMkLst>
        </pc:spChg>
        <pc:spChg chg="mod">
          <ac:chgData name="Neemias Informatica Lima" userId="b77af7bd85500281" providerId="LiveId" clId="{8B6AA482-936F-4D02-BCC4-B7FEA0EC8DDE}" dt="2024-11-12T11:59:43.462" v="77" actId="20577"/>
          <ac:spMkLst>
            <pc:docMk/>
            <pc:sldMk cId="2103443556" sldId="281"/>
            <ac:spMk id="11" creationId="{00000000-0000-0000-0000-000000000000}"/>
          </ac:spMkLst>
        </pc:spChg>
        <pc:spChg chg="mod">
          <ac:chgData name="Neemias Informatica Lima" userId="b77af7bd85500281" providerId="LiveId" clId="{8B6AA482-936F-4D02-BCC4-B7FEA0EC8DDE}" dt="2024-11-12T11:59:36.931" v="75"/>
          <ac:spMkLst>
            <pc:docMk/>
            <pc:sldMk cId="2103443556" sldId="281"/>
            <ac:spMk id="18" creationId="{00000000-0000-0000-0000-000000000000}"/>
          </ac:spMkLst>
        </pc:spChg>
        <pc:picChg chg="del">
          <ac:chgData name="Neemias Informatica Lima" userId="b77af7bd85500281" providerId="LiveId" clId="{8B6AA482-936F-4D02-BCC4-B7FEA0EC8DDE}" dt="2024-11-12T11:59:44.862" v="78" actId="478"/>
          <ac:picMkLst>
            <pc:docMk/>
            <pc:sldMk cId="2103443556" sldId="281"/>
            <ac:picMk id="3" creationId="{58E6FED9-5AE6-09C1-45FA-F261688E9F6A}"/>
          </ac:picMkLst>
        </pc:picChg>
        <pc:picChg chg="add mod">
          <ac:chgData name="Neemias Informatica Lima" userId="b77af7bd85500281" providerId="LiveId" clId="{8B6AA482-936F-4D02-BCC4-B7FEA0EC8DDE}" dt="2024-11-12T11:59:53.094" v="81" actId="14100"/>
          <ac:picMkLst>
            <pc:docMk/>
            <pc:sldMk cId="2103443556" sldId="281"/>
            <ac:picMk id="4" creationId="{FE29DE70-EDE2-378F-F7D0-A067748F507E}"/>
          </ac:picMkLst>
        </pc:picChg>
      </pc:sldChg>
      <pc:sldChg chg="addSp delSp modSp mod">
        <pc:chgData name="Neemias Informatica Lima" userId="b77af7bd85500281" providerId="LiveId" clId="{8B6AA482-936F-4D02-BCC4-B7FEA0EC8DDE}" dt="2024-11-12T12:03:07.734" v="151" actId="20577"/>
        <pc:sldMkLst>
          <pc:docMk/>
          <pc:sldMk cId="3683219421" sldId="282"/>
        </pc:sldMkLst>
        <pc:spChg chg="add mod">
          <ac:chgData name="Neemias Informatica Lima" userId="b77af7bd85500281" providerId="LiveId" clId="{8B6AA482-936F-4D02-BCC4-B7FEA0EC8DDE}" dt="2024-11-12T12:00:20.825" v="85"/>
          <ac:spMkLst>
            <pc:docMk/>
            <pc:sldMk cId="3683219421" sldId="282"/>
            <ac:spMk id="2" creationId="{1C65356C-CF0D-BC69-F07E-0257A4976B59}"/>
          </ac:spMkLst>
        </pc:spChg>
        <pc:spChg chg="add mod">
          <ac:chgData name="Neemias Informatica Lima" userId="b77af7bd85500281" providerId="LiveId" clId="{8B6AA482-936F-4D02-BCC4-B7FEA0EC8DDE}" dt="2024-11-12T12:00:20.825" v="85"/>
          <ac:spMkLst>
            <pc:docMk/>
            <pc:sldMk cId="3683219421" sldId="282"/>
            <ac:spMk id="5" creationId="{613E3B36-06B7-793D-7628-330CC8778F11}"/>
          </ac:spMkLst>
        </pc:spChg>
        <pc:spChg chg="del">
          <ac:chgData name="Neemias Informatica Lima" userId="b77af7bd85500281" providerId="LiveId" clId="{8B6AA482-936F-4D02-BCC4-B7FEA0EC8DDE}" dt="2024-11-12T12:00:20.485" v="84" actId="478"/>
          <ac:spMkLst>
            <pc:docMk/>
            <pc:sldMk cId="3683219421" sldId="282"/>
            <ac:spMk id="7" creationId="{103A76E2-4A67-E52F-E278-E704435B26B4}"/>
          </ac:spMkLst>
        </pc:spChg>
        <pc:spChg chg="del">
          <ac:chgData name="Neemias Informatica Lima" userId="b77af7bd85500281" providerId="LiveId" clId="{8B6AA482-936F-4D02-BCC4-B7FEA0EC8DDE}" dt="2024-11-12T12:00:20.485" v="84" actId="478"/>
          <ac:spMkLst>
            <pc:docMk/>
            <pc:sldMk cId="3683219421" sldId="282"/>
            <ac:spMk id="8" creationId="{30ED4404-1B14-B660-1EBE-7C2B5443DB33}"/>
          </ac:spMkLst>
        </pc:spChg>
        <pc:spChg chg="mod">
          <ac:chgData name="Neemias Informatica Lima" userId="b77af7bd85500281" providerId="LiveId" clId="{8B6AA482-936F-4D02-BCC4-B7FEA0EC8DDE}" dt="2024-11-12T12:03:07.734" v="151" actId="20577"/>
          <ac:spMkLst>
            <pc:docMk/>
            <pc:sldMk cId="3683219421" sldId="282"/>
            <ac:spMk id="12" creationId="{00000000-0000-0000-0000-000000000000}"/>
          </ac:spMkLst>
        </pc:spChg>
        <pc:spChg chg="mod">
          <ac:chgData name="Neemias Informatica Lima" userId="b77af7bd85500281" providerId="LiveId" clId="{8B6AA482-936F-4D02-BCC4-B7FEA0EC8DDE}" dt="2024-11-12T12:02:12.743" v="133"/>
          <ac:spMkLst>
            <pc:docMk/>
            <pc:sldMk cId="3683219421" sldId="282"/>
            <ac:spMk id="14" creationId="{00000000-0000-0000-0000-000000000000}"/>
          </ac:spMkLst>
        </pc:spChg>
        <pc:picChg chg="add mod">
          <ac:chgData name="Neemias Informatica Lima" userId="b77af7bd85500281" providerId="LiveId" clId="{8B6AA482-936F-4D02-BCC4-B7FEA0EC8DDE}" dt="2024-11-12T12:00:20.825" v="85"/>
          <ac:picMkLst>
            <pc:docMk/>
            <pc:sldMk cId="3683219421" sldId="282"/>
            <ac:picMk id="6" creationId="{6C656762-809E-D6BF-D1BA-DA2979FBC831}"/>
          </ac:picMkLst>
        </pc:picChg>
        <pc:picChg chg="del">
          <ac:chgData name="Neemias Informatica Lima" userId="b77af7bd85500281" providerId="LiveId" clId="{8B6AA482-936F-4D02-BCC4-B7FEA0EC8DDE}" dt="2024-11-12T12:00:20.485" v="84" actId="478"/>
          <ac:picMkLst>
            <pc:docMk/>
            <pc:sldMk cId="3683219421" sldId="282"/>
            <ac:picMk id="9" creationId="{10B76F4C-DE0E-2D9A-FD93-F2F0DC0D2DD5}"/>
          </ac:picMkLst>
        </pc:picChg>
      </pc:sldChg>
      <pc:sldChg chg="addSp delSp modSp mod">
        <pc:chgData name="Neemias Informatica Lima" userId="b77af7bd85500281" providerId="LiveId" clId="{8B6AA482-936F-4D02-BCC4-B7FEA0EC8DDE}" dt="2024-11-12T12:04:41.559" v="187" actId="20577"/>
        <pc:sldMkLst>
          <pc:docMk/>
          <pc:sldMk cId="3902406419" sldId="283"/>
        </pc:sldMkLst>
        <pc:spChg chg="add mod">
          <ac:chgData name="Neemias Informatica Lima" userId="b77af7bd85500281" providerId="LiveId" clId="{8B6AA482-936F-4D02-BCC4-B7FEA0EC8DDE}" dt="2024-11-12T12:00:26.659" v="87"/>
          <ac:spMkLst>
            <pc:docMk/>
            <pc:sldMk cId="3902406419" sldId="283"/>
            <ac:spMk id="2" creationId="{22F5DD9E-CB6D-4D07-F1A8-846DC30D7780}"/>
          </ac:spMkLst>
        </pc:spChg>
        <pc:spChg chg="add mod">
          <ac:chgData name="Neemias Informatica Lima" userId="b77af7bd85500281" providerId="LiveId" clId="{8B6AA482-936F-4D02-BCC4-B7FEA0EC8DDE}" dt="2024-11-12T12:00:26.659" v="87"/>
          <ac:spMkLst>
            <pc:docMk/>
            <pc:sldMk cId="3902406419" sldId="283"/>
            <ac:spMk id="4" creationId="{C1D5148D-E20D-1D52-EE69-450BD3B329D4}"/>
          </ac:spMkLst>
        </pc:spChg>
        <pc:spChg chg="del">
          <ac:chgData name="Neemias Informatica Lima" userId="b77af7bd85500281" providerId="LiveId" clId="{8B6AA482-936F-4D02-BCC4-B7FEA0EC8DDE}" dt="2024-11-12T12:00:26.318" v="86" actId="478"/>
          <ac:spMkLst>
            <pc:docMk/>
            <pc:sldMk cId="3902406419" sldId="283"/>
            <ac:spMk id="6" creationId="{6ABF6F98-4684-5610-5335-4823371D138A}"/>
          </ac:spMkLst>
        </pc:spChg>
        <pc:spChg chg="del">
          <ac:chgData name="Neemias Informatica Lima" userId="b77af7bd85500281" providerId="LiveId" clId="{8B6AA482-936F-4D02-BCC4-B7FEA0EC8DDE}" dt="2024-11-12T12:00:26.318" v="86" actId="478"/>
          <ac:spMkLst>
            <pc:docMk/>
            <pc:sldMk cId="3902406419" sldId="283"/>
            <ac:spMk id="7" creationId="{F5ECB2AA-A934-7262-55DB-FF8E1B4B3A2F}"/>
          </ac:spMkLst>
        </pc:spChg>
        <pc:spChg chg="mod">
          <ac:chgData name="Neemias Informatica Lima" userId="b77af7bd85500281" providerId="LiveId" clId="{8B6AA482-936F-4D02-BCC4-B7FEA0EC8DDE}" dt="2024-11-12T12:03:38.889" v="160" actId="20577"/>
          <ac:spMkLst>
            <pc:docMk/>
            <pc:sldMk cId="3902406419" sldId="283"/>
            <ac:spMk id="14" creationId="{00000000-0000-0000-0000-000000000000}"/>
          </ac:spMkLst>
        </pc:spChg>
        <pc:spChg chg="mod">
          <ac:chgData name="Neemias Informatica Lima" userId="b77af7bd85500281" providerId="LiveId" clId="{8B6AA482-936F-4D02-BCC4-B7FEA0EC8DDE}" dt="2024-11-12T12:04:41.559" v="187" actId="20577"/>
          <ac:spMkLst>
            <pc:docMk/>
            <pc:sldMk cId="3902406419" sldId="283"/>
            <ac:spMk id="15" creationId="{D5C09FDA-172B-4732-BD2E-A9BBEF8B191B}"/>
          </ac:spMkLst>
        </pc:spChg>
        <pc:picChg chg="add mod">
          <ac:chgData name="Neemias Informatica Lima" userId="b77af7bd85500281" providerId="LiveId" clId="{8B6AA482-936F-4D02-BCC4-B7FEA0EC8DDE}" dt="2024-11-12T12:00:26.659" v="87"/>
          <ac:picMkLst>
            <pc:docMk/>
            <pc:sldMk cId="3902406419" sldId="283"/>
            <ac:picMk id="5" creationId="{A1EDBF68-17E2-7F84-EEEF-96DDAACE2E2B}"/>
          </ac:picMkLst>
        </pc:picChg>
        <pc:picChg chg="del">
          <ac:chgData name="Neemias Informatica Lima" userId="b77af7bd85500281" providerId="LiveId" clId="{8B6AA482-936F-4D02-BCC4-B7FEA0EC8DDE}" dt="2024-11-12T12:00:26.318" v="86" actId="478"/>
          <ac:picMkLst>
            <pc:docMk/>
            <pc:sldMk cId="3902406419" sldId="283"/>
            <ac:picMk id="8" creationId="{8C640865-321A-656A-7506-6BFC0365AC90}"/>
          </ac:picMkLst>
        </pc:picChg>
      </pc:sldChg>
      <pc:sldChg chg="addSp delSp modSp mod">
        <pc:chgData name="Neemias Informatica Lima" userId="b77af7bd85500281" providerId="LiveId" clId="{8B6AA482-936F-4D02-BCC4-B7FEA0EC8DDE}" dt="2024-11-12T12:06:11.935" v="226" actId="20577"/>
        <pc:sldMkLst>
          <pc:docMk/>
          <pc:sldMk cId="2424059023" sldId="284"/>
        </pc:sldMkLst>
        <pc:spChg chg="add mod">
          <ac:chgData name="Neemias Informatica Lima" userId="b77af7bd85500281" providerId="LiveId" clId="{8B6AA482-936F-4D02-BCC4-B7FEA0EC8DDE}" dt="2024-11-12T12:00:37.740" v="91"/>
          <ac:spMkLst>
            <pc:docMk/>
            <pc:sldMk cId="2424059023" sldId="284"/>
            <ac:spMk id="2" creationId="{2642B619-7CCD-79FB-4BD6-B1ED49CC05A9}"/>
          </ac:spMkLst>
        </pc:spChg>
        <pc:spChg chg="add mod">
          <ac:chgData name="Neemias Informatica Lima" userId="b77af7bd85500281" providerId="LiveId" clId="{8B6AA482-936F-4D02-BCC4-B7FEA0EC8DDE}" dt="2024-11-12T12:00:37.740" v="91"/>
          <ac:spMkLst>
            <pc:docMk/>
            <pc:sldMk cId="2424059023" sldId="284"/>
            <ac:spMk id="4" creationId="{9673643B-BCE4-B4E9-F3C0-F10B225B4B23}"/>
          </ac:spMkLst>
        </pc:spChg>
        <pc:spChg chg="del">
          <ac:chgData name="Neemias Informatica Lima" userId="b77af7bd85500281" providerId="LiveId" clId="{8B6AA482-936F-4D02-BCC4-B7FEA0EC8DDE}" dt="2024-11-12T12:00:37.393" v="90" actId="478"/>
          <ac:spMkLst>
            <pc:docMk/>
            <pc:sldMk cId="2424059023" sldId="284"/>
            <ac:spMk id="6" creationId="{5B07FC36-00AD-6E1A-B323-85CB2079B978}"/>
          </ac:spMkLst>
        </pc:spChg>
        <pc:spChg chg="del">
          <ac:chgData name="Neemias Informatica Lima" userId="b77af7bd85500281" providerId="LiveId" clId="{8B6AA482-936F-4D02-BCC4-B7FEA0EC8DDE}" dt="2024-11-12T12:00:37.393" v="90" actId="478"/>
          <ac:spMkLst>
            <pc:docMk/>
            <pc:sldMk cId="2424059023" sldId="284"/>
            <ac:spMk id="7" creationId="{0D151798-2036-12D8-EC93-A5D8DE7B9B45}"/>
          </ac:spMkLst>
        </pc:spChg>
        <pc:spChg chg="mod">
          <ac:chgData name="Neemias Informatica Lima" userId="b77af7bd85500281" providerId="LiveId" clId="{8B6AA482-936F-4D02-BCC4-B7FEA0EC8DDE}" dt="2024-11-12T12:05:23.868" v="197"/>
          <ac:spMkLst>
            <pc:docMk/>
            <pc:sldMk cId="2424059023" sldId="284"/>
            <ac:spMk id="14" creationId="{00000000-0000-0000-0000-000000000000}"/>
          </ac:spMkLst>
        </pc:spChg>
        <pc:spChg chg="mod">
          <ac:chgData name="Neemias Informatica Lima" userId="b77af7bd85500281" providerId="LiveId" clId="{8B6AA482-936F-4D02-BCC4-B7FEA0EC8DDE}" dt="2024-11-12T12:06:11.935" v="226" actId="20577"/>
          <ac:spMkLst>
            <pc:docMk/>
            <pc:sldMk cId="2424059023" sldId="284"/>
            <ac:spMk id="15" creationId="{C3A1BEFC-B9B8-4142-B09F-1F5B330F4265}"/>
          </ac:spMkLst>
        </pc:spChg>
        <pc:picChg chg="add mod">
          <ac:chgData name="Neemias Informatica Lima" userId="b77af7bd85500281" providerId="LiveId" clId="{8B6AA482-936F-4D02-BCC4-B7FEA0EC8DDE}" dt="2024-11-12T12:00:37.740" v="91"/>
          <ac:picMkLst>
            <pc:docMk/>
            <pc:sldMk cId="2424059023" sldId="284"/>
            <ac:picMk id="5" creationId="{626A48FD-FA25-6400-00D8-F2DDD9B8A115}"/>
          </ac:picMkLst>
        </pc:picChg>
        <pc:picChg chg="del">
          <ac:chgData name="Neemias Informatica Lima" userId="b77af7bd85500281" providerId="LiveId" clId="{8B6AA482-936F-4D02-BCC4-B7FEA0EC8DDE}" dt="2024-11-12T12:00:37.393" v="90" actId="478"/>
          <ac:picMkLst>
            <pc:docMk/>
            <pc:sldMk cId="2424059023" sldId="284"/>
            <ac:picMk id="8" creationId="{89A55812-E75A-702D-C957-429F9348D647}"/>
          </ac:picMkLst>
        </pc:picChg>
      </pc:sldChg>
      <pc:sldChg chg="addSp delSp modSp mod">
        <pc:chgData name="Neemias Informatica Lima" userId="b77af7bd85500281" providerId="LiveId" clId="{8B6AA482-936F-4D02-BCC4-B7FEA0EC8DDE}" dt="2024-11-12T12:07:46.876" v="257" actId="20577"/>
        <pc:sldMkLst>
          <pc:docMk/>
          <pc:sldMk cId="2241968852" sldId="285"/>
        </pc:sldMkLst>
        <pc:spChg chg="add mod">
          <ac:chgData name="Neemias Informatica Lima" userId="b77af7bd85500281" providerId="LiveId" clId="{8B6AA482-936F-4D02-BCC4-B7FEA0EC8DDE}" dt="2024-11-12T12:00:48.575" v="95"/>
          <ac:spMkLst>
            <pc:docMk/>
            <pc:sldMk cId="2241968852" sldId="285"/>
            <ac:spMk id="2" creationId="{B38D1492-8153-5BB9-144C-604C5430DB41}"/>
          </ac:spMkLst>
        </pc:spChg>
        <pc:spChg chg="add mod">
          <ac:chgData name="Neemias Informatica Lima" userId="b77af7bd85500281" providerId="LiveId" clId="{8B6AA482-936F-4D02-BCC4-B7FEA0EC8DDE}" dt="2024-11-12T12:00:48.575" v="95"/>
          <ac:spMkLst>
            <pc:docMk/>
            <pc:sldMk cId="2241968852" sldId="285"/>
            <ac:spMk id="4" creationId="{6381B7A2-A3A3-AE5B-376B-7547E794374F}"/>
          </ac:spMkLst>
        </pc:spChg>
        <pc:spChg chg="del">
          <ac:chgData name="Neemias Informatica Lima" userId="b77af7bd85500281" providerId="LiveId" clId="{8B6AA482-936F-4D02-BCC4-B7FEA0EC8DDE}" dt="2024-11-12T12:00:48.232" v="94" actId="478"/>
          <ac:spMkLst>
            <pc:docMk/>
            <pc:sldMk cId="2241968852" sldId="285"/>
            <ac:spMk id="6" creationId="{EB13E60E-8198-F243-8E1C-B39E162B75DF}"/>
          </ac:spMkLst>
        </pc:spChg>
        <pc:spChg chg="del">
          <ac:chgData name="Neemias Informatica Lima" userId="b77af7bd85500281" providerId="LiveId" clId="{8B6AA482-936F-4D02-BCC4-B7FEA0EC8DDE}" dt="2024-11-12T12:00:48.232" v="94" actId="478"/>
          <ac:spMkLst>
            <pc:docMk/>
            <pc:sldMk cId="2241968852" sldId="285"/>
            <ac:spMk id="7" creationId="{A0631073-BF81-0064-C220-67C2F2C57BF4}"/>
          </ac:spMkLst>
        </pc:spChg>
        <pc:spChg chg="mod">
          <ac:chgData name="Neemias Informatica Lima" userId="b77af7bd85500281" providerId="LiveId" clId="{8B6AA482-936F-4D02-BCC4-B7FEA0EC8DDE}" dt="2024-11-12T12:06:53.757" v="234"/>
          <ac:spMkLst>
            <pc:docMk/>
            <pc:sldMk cId="2241968852" sldId="285"/>
            <ac:spMk id="14" creationId="{00000000-0000-0000-0000-000000000000}"/>
          </ac:spMkLst>
        </pc:spChg>
        <pc:spChg chg="mod">
          <ac:chgData name="Neemias Informatica Lima" userId="b77af7bd85500281" providerId="LiveId" clId="{8B6AA482-936F-4D02-BCC4-B7FEA0EC8DDE}" dt="2024-11-12T12:07:46.876" v="257" actId="20577"/>
          <ac:spMkLst>
            <pc:docMk/>
            <pc:sldMk cId="2241968852" sldId="285"/>
            <ac:spMk id="15" creationId="{0F091E13-8EAD-4FFB-9473-BC74E5ABDC64}"/>
          </ac:spMkLst>
        </pc:spChg>
        <pc:picChg chg="add mod">
          <ac:chgData name="Neemias Informatica Lima" userId="b77af7bd85500281" providerId="LiveId" clId="{8B6AA482-936F-4D02-BCC4-B7FEA0EC8DDE}" dt="2024-11-12T12:00:48.575" v="95"/>
          <ac:picMkLst>
            <pc:docMk/>
            <pc:sldMk cId="2241968852" sldId="285"/>
            <ac:picMk id="5" creationId="{C390F10E-9C01-C78C-5119-EE1A1AE8D716}"/>
          </ac:picMkLst>
        </pc:picChg>
        <pc:picChg chg="del">
          <ac:chgData name="Neemias Informatica Lima" userId="b77af7bd85500281" providerId="LiveId" clId="{8B6AA482-936F-4D02-BCC4-B7FEA0EC8DDE}" dt="2024-11-12T12:00:48.232" v="94" actId="478"/>
          <ac:picMkLst>
            <pc:docMk/>
            <pc:sldMk cId="2241968852" sldId="285"/>
            <ac:picMk id="8" creationId="{0F02DD0D-583D-0BA9-F6EB-3A9D85EEACAC}"/>
          </ac:picMkLst>
        </pc:picChg>
      </pc:sldChg>
      <pc:sldChg chg="addSp delSp modSp mod">
        <pc:chgData name="Neemias Informatica Lima" userId="b77af7bd85500281" providerId="LiveId" clId="{8B6AA482-936F-4D02-BCC4-B7FEA0EC8DDE}" dt="2024-11-12T12:09:12.202" v="288" actId="6549"/>
        <pc:sldMkLst>
          <pc:docMk/>
          <pc:sldMk cId="1959249856" sldId="286"/>
        </pc:sldMkLst>
        <pc:spChg chg="add mod">
          <ac:chgData name="Neemias Informatica Lima" userId="b77af7bd85500281" providerId="LiveId" clId="{8B6AA482-936F-4D02-BCC4-B7FEA0EC8DDE}" dt="2024-11-12T12:01:03.608" v="99"/>
          <ac:spMkLst>
            <pc:docMk/>
            <pc:sldMk cId="1959249856" sldId="286"/>
            <ac:spMk id="2" creationId="{E8F1CC3E-5C3B-4ED1-10A4-1C651C202DD1}"/>
          </ac:spMkLst>
        </pc:spChg>
        <pc:spChg chg="add mod">
          <ac:chgData name="Neemias Informatica Lima" userId="b77af7bd85500281" providerId="LiveId" clId="{8B6AA482-936F-4D02-BCC4-B7FEA0EC8DDE}" dt="2024-11-12T12:01:03.608" v="99"/>
          <ac:spMkLst>
            <pc:docMk/>
            <pc:sldMk cId="1959249856" sldId="286"/>
            <ac:spMk id="4" creationId="{E5941E4B-D141-A71E-72D6-17C902C780BB}"/>
          </ac:spMkLst>
        </pc:spChg>
        <pc:spChg chg="del">
          <ac:chgData name="Neemias Informatica Lima" userId="b77af7bd85500281" providerId="LiveId" clId="{8B6AA482-936F-4D02-BCC4-B7FEA0EC8DDE}" dt="2024-11-12T12:01:03.209" v="98" actId="478"/>
          <ac:spMkLst>
            <pc:docMk/>
            <pc:sldMk cId="1959249856" sldId="286"/>
            <ac:spMk id="6" creationId="{51EAA434-9FE8-4A6D-D17D-ECDB3C2DE0DD}"/>
          </ac:spMkLst>
        </pc:spChg>
        <pc:spChg chg="del">
          <ac:chgData name="Neemias Informatica Lima" userId="b77af7bd85500281" providerId="LiveId" clId="{8B6AA482-936F-4D02-BCC4-B7FEA0EC8DDE}" dt="2024-11-12T12:01:03.209" v="98" actId="478"/>
          <ac:spMkLst>
            <pc:docMk/>
            <pc:sldMk cId="1959249856" sldId="286"/>
            <ac:spMk id="7" creationId="{CBB365BF-5270-4D73-89BC-BE6E5BAD06A7}"/>
          </ac:spMkLst>
        </pc:spChg>
        <pc:spChg chg="mod">
          <ac:chgData name="Neemias Informatica Lima" userId="b77af7bd85500281" providerId="LiveId" clId="{8B6AA482-936F-4D02-BCC4-B7FEA0EC8DDE}" dt="2024-11-12T12:08:37.476" v="271" actId="20577"/>
          <ac:spMkLst>
            <pc:docMk/>
            <pc:sldMk cId="1959249856" sldId="286"/>
            <ac:spMk id="14" creationId="{00000000-0000-0000-0000-000000000000}"/>
          </ac:spMkLst>
        </pc:spChg>
        <pc:spChg chg="mod">
          <ac:chgData name="Neemias Informatica Lima" userId="b77af7bd85500281" providerId="LiveId" clId="{8B6AA482-936F-4D02-BCC4-B7FEA0EC8DDE}" dt="2024-11-12T12:09:12.202" v="288" actId="6549"/>
          <ac:spMkLst>
            <pc:docMk/>
            <pc:sldMk cId="1959249856" sldId="286"/>
            <ac:spMk id="15" creationId="{863BB09B-C8C1-4354-BC51-D930C951E507}"/>
          </ac:spMkLst>
        </pc:spChg>
        <pc:picChg chg="add mod">
          <ac:chgData name="Neemias Informatica Lima" userId="b77af7bd85500281" providerId="LiveId" clId="{8B6AA482-936F-4D02-BCC4-B7FEA0EC8DDE}" dt="2024-11-12T12:01:03.608" v="99"/>
          <ac:picMkLst>
            <pc:docMk/>
            <pc:sldMk cId="1959249856" sldId="286"/>
            <ac:picMk id="5" creationId="{95055CE6-3221-00FB-6FA3-824A725EEB3C}"/>
          </ac:picMkLst>
        </pc:picChg>
        <pc:picChg chg="del">
          <ac:chgData name="Neemias Informatica Lima" userId="b77af7bd85500281" providerId="LiveId" clId="{8B6AA482-936F-4D02-BCC4-B7FEA0EC8DDE}" dt="2024-11-12T12:01:03.209" v="98" actId="478"/>
          <ac:picMkLst>
            <pc:docMk/>
            <pc:sldMk cId="1959249856" sldId="286"/>
            <ac:picMk id="8" creationId="{CE6EFD48-5244-E4EB-F3D4-A47315AE875B}"/>
          </ac:picMkLst>
        </pc:picChg>
      </pc:sldChg>
      <pc:sldChg chg="modSp mod">
        <pc:chgData name="Neemias Informatica Lima" userId="b77af7bd85500281" providerId="LiveId" clId="{8B6AA482-936F-4D02-BCC4-B7FEA0EC8DDE}" dt="2024-11-12T12:11:04.381" v="323" actId="20577"/>
        <pc:sldMkLst>
          <pc:docMk/>
          <pc:sldMk cId="2857006406" sldId="287"/>
        </pc:sldMkLst>
        <pc:spChg chg="mod">
          <ac:chgData name="Neemias Informatica Lima" userId="b77af7bd85500281" providerId="LiveId" clId="{8B6AA482-936F-4D02-BCC4-B7FEA0EC8DDE}" dt="2024-11-12T12:11:04.381" v="323" actId="20577"/>
          <ac:spMkLst>
            <pc:docMk/>
            <pc:sldMk cId="2857006406" sldId="287"/>
            <ac:spMk id="16" creationId="{28D68641-D640-4BD7-9D5B-B3803DCCF9B3}"/>
          </ac:spMkLst>
        </pc:spChg>
      </pc:sldChg>
      <pc:sldChg chg="addSp delSp modSp mod">
        <pc:chgData name="Neemias Informatica Lima" userId="b77af7bd85500281" providerId="LiveId" clId="{8B6AA482-936F-4D02-BCC4-B7FEA0EC8DDE}" dt="2024-11-12T12:02:42.930" v="143" actId="20577"/>
        <pc:sldMkLst>
          <pc:docMk/>
          <pc:sldMk cId="2630436816" sldId="288"/>
        </pc:sldMkLst>
        <pc:spChg chg="add mod">
          <ac:chgData name="Neemias Informatica Lima" userId="b77af7bd85500281" providerId="LiveId" clId="{8B6AA482-936F-4D02-BCC4-B7FEA0EC8DDE}" dt="2024-11-12T12:00:15.509" v="83"/>
          <ac:spMkLst>
            <pc:docMk/>
            <pc:sldMk cId="2630436816" sldId="288"/>
            <ac:spMk id="2" creationId="{A07C018B-E4D9-7268-D91F-678DFA5CCBAA}"/>
          </ac:spMkLst>
        </pc:spChg>
        <pc:spChg chg="add mod">
          <ac:chgData name="Neemias Informatica Lima" userId="b77af7bd85500281" providerId="LiveId" clId="{8B6AA482-936F-4D02-BCC4-B7FEA0EC8DDE}" dt="2024-11-12T12:00:15.509" v="83"/>
          <ac:spMkLst>
            <pc:docMk/>
            <pc:sldMk cId="2630436816" sldId="288"/>
            <ac:spMk id="4" creationId="{1108FADF-212F-0247-AE9F-A645FABEC374}"/>
          </ac:spMkLst>
        </pc:spChg>
        <pc:spChg chg="del">
          <ac:chgData name="Neemias Informatica Lima" userId="b77af7bd85500281" providerId="LiveId" clId="{8B6AA482-936F-4D02-BCC4-B7FEA0EC8DDE}" dt="2024-11-12T12:00:15.208" v="82" actId="478"/>
          <ac:spMkLst>
            <pc:docMk/>
            <pc:sldMk cId="2630436816" sldId="288"/>
            <ac:spMk id="6" creationId="{7A46BF6A-5E60-CA43-86C1-5ED5F463051C}"/>
          </ac:spMkLst>
        </pc:spChg>
        <pc:spChg chg="del">
          <ac:chgData name="Neemias Informatica Lima" userId="b77af7bd85500281" providerId="LiveId" clId="{8B6AA482-936F-4D02-BCC4-B7FEA0EC8DDE}" dt="2024-11-12T12:00:15.208" v="82" actId="478"/>
          <ac:spMkLst>
            <pc:docMk/>
            <pc:sldMk cId="2630436816" sldId="288"/>
            <ac:spMk id="7" creationId="{C652D2F7-E9F4-FCE9-9B4B-E26EDCD42CBA}"/>
          </ac:spMkLst>
        </pc:spChg>
        <pc:spChg chg="mod">
          <ac:chgData name="Neemias Informatica Lima" userId="b77af7bd85500281" providerId="LiveId" clId="{8B6AA482-936F-4D02-BCC4-B7FEA0EC8DDE}" dt="2024-11-12T12:02:42.930" v="143" actId="20577"/>
          <ac:spMkLst>
            <pc:docMk/>
            <pc:sldMk cId="2630436816" sldId="288"/>
            <ac:spMk id="13" creationId="{00000000-0000-0000-0000-000000000000}"/>
          </ac:spMkLst>
        </pc:spChg>
        <pc:spChg chg="mod">
          <ac:chgData name="Neemias Informatica Lima" userId="b77af7bd85500281" providerId="LiveId" clId="{8B6AA482-936F-4D02-BCC4-B7FEA0EC8DDE}" dt="2024-11-12T12:02:08.161" v="128"/>
          <ac:spMkLst>
            <pc:docMk/>
            <pc:sldMk cId="2630436816" sldId="288"/>
            <ac:spMk id="14" creationId="{00000000-0000-0000-0000-000000000000}"/>
          </ac:spMkLst>
        </pc:spChg>
        <pc:picChg chg="add mod">
          <ac:chgData name="Neemias Informatica Lima" userId="b77af7bd85500281" providerId="LiveId" clId="{8B6AA482-936F-4D02-BCC4-B7FEA0EC8DDE}" dt="2024-11-12T12:00:15.509" v="83"/>
          <ac:picMkLst>
            <pc:docMk/>
            <pc:sldMk cId="2630436816" sldId="288"/>
            <ac:picMk id="5" creationId="{B2259E7F-160B-9DE0-3A15-9B9051FB847B}"/>
          </ac:picMkLst>
        </pc:picChg>
        <pc:picChg chg="del">
          <ac:chgData name="Neemias Informatica Lima" userId="b77af7bd85500281" providerId="LiveId" clId="{8B6AA482-936F-4D02-BCC4-B7FEA0EC8DDE}" dt="2024-11-12T12:00:15.208" v="82" actId="478"/>
          <ac:picMkLst>
            <pc:docMk/>
            <pc:sldMk cId="2630436816" sldId="288"/>
            <ac:picMk id="8" creationId="{008EA62E-BB26-1B49-A1EB-606D66D697B2}"/>
          </ac:picMkLst>
        </pc:picChg>
      </pc:sldChg>
      <pc:sldChg chg="addSp delSp modSp mod">
        <pc:chgData name="Neemias Informatica Lima" userId="b77af7bd85500281" providerId="LiveId" clId="{8B6AA482-936F-4D02-BCC4-B7FEA0EC8DDE}" dt="2024-11-12T12:05:06.111" v="194"/>
        <pc:sldMkLst>
          <pc:docMk/>
          <pc:sldMk cId="3032827026" sldId="289"/>
        </pc:sldMkLst>
        <pc:spChg chg="add mod">
          <ac:chgData name="Neemias Informatica Lima" userId="b77af7bd85500281" providerId="LiveId" clId="{8B6AA482-936F-4D02-BCC4-B7FEA0EC8DDE}" dt="2024-11-12T12:00:32.321" v="89"/>
          <ac:spMkLst>
            <pc:docMk/>
            <pc:sldMk cId="3032827026" sldId="289"/>
            <ac:spMk id="2" creationId="{2088DF75-07B9-C7D4-0309-B6DE4A22B068}"/>
          </ac:spMkLst>
        </pc:spChg>
        <pc:spChg chg="add mod">
          <ac:chgData name="Neemias Informatica Lima" userId="b77af7bd85500281" providerId="LiveId" clId="{8B6AA482-936F-4D02-BCC4-B7FEA0EC8DDE}" dt="2024-11-12T12:00:32.321" v="89"/>
          <ac:spMkLst>
            <pc:docMk/>
            <pc:sldMk cId="3032827026" sldId="289"/>
            <ac:spMk id="4" creationId="{34FD67C9-4509-8099-FAE4-82B23224E138}"/>
          </ac:spMkLst>
        </pc:spChg>
        <pc:spChg chg="del">
          <ac:chgData name="Neemias Informatica Lima" userId="b77af7bd85500281" providerId="LiveId" clId="{8B6AA482-936F-4D02-BCC4-B7FEA0EC8DDE}" dt="2024-11-12T12:00:31.992" v="88" actId="478"/>
          <ac:spMkLst>
            <pc:docMk/>
            <pc:sldMk cId="3032827026" sldId="289"/>
            <ac:spMk id="6" creationId="{54973DC0-1E37-54D0-B1B9-5C525BEEF1FB}"/>
          </ac:spMkLst>
        </pc:spChg>
        <pc:spChg chg="del">
          <ac:chgData name="Neemias Informatica Lima" userId="b77af7bd85500281" providerId="LiveId" clId="{8B6AA482-936F-4D02-BCC4-B7FEA0EC8DDE}" dt="2024-11-12T12:00:31.992" v="88" actId="478"/>
          <ac:spMkLst>
            <pc:docMk/>
            <pc:sldMk cId="3032827026" sldId="289"/>
            <ac:spMk id="7" creationId="{04F80E0B-1282-158B-034E-7348D94FED7D}"/>
          </ac:spMkLst>
        </pc:spChg>
        <pc:spChg chg="mod">
          <ac:chgData name="Neemias Informatica Lima" userId="b77af7bd85500281" providerId="LiveId" clId="{8B6AA482-936F-4D02-BCC4-B7FEA0EC8DDE}" dt="2024-11-12T12:05:06.111" v="194"/>
          <ac:spMkLst>
            <pc:docMk/>
            <pc:sldMk cId="3032827026" sldId="289"/>
            <ac:spMk id="12" creationId="{A64B78EF-EDA8-421A-88C9-45544BBCA9D1}"/>
          </ac:spMkLst>
        </pc:spChg>
        <pc:spChg chg="mod">
          <ac:chgData name="Neemias Informatica Lima" userId="b77af7bd85500281" providerId="LiveId" clId="{8B6AA482-936F-4D02-BCC4-B7FEA0EC8DDE}" dt="2024-11-12T12:03:44.310" v="163" actId="20577"/>
          <ac:spMkLst>
            <pc:docMk/>
            <pc:sldMk cId="3032827026" sldId="289"/>
            <ac:spMk id="14" creationId="{00000000-0000-0000-0000-000000000000}"/>
          </ac:spMkLst>
        </pc:spChg>
        <pc:picChg chg="add mod">
          <ac:chgData name="Neemias Informatica Lima" userId="b77af7bd85500281" providerId="LiveId" clId="{8B6AA482-936F-4D02-BCC4-B7FEA0EC8DDE}" dt="2024-11-12T12:00:32.321" v="89"/>
          <ac:picMkLst>
            <pc:docMk/>
            <pc:sldMk cId="3032827026" sldId="289"/>
            <ac:picMk id="5" creationId="{FF548DF5-AB8F-C38C-AC55-A7E2ECE55783}"/>
          </ac:picMkLst>
        </pc:picChg>
        <pc:picChg chg="del">
          <ac:chgData name="Neemias Informatica Lima" userId="b77af7bd85500281" providerId="LiveId" clId="{8B6AA482-936F-4D02-BCC4-B7FEA0EC8DDE}" dt="2024-11-12T12:00:31.992" v="88" actId="478"/>
          <ac:picMkLst>
            <pc:docMk/>
            <pc:sldMk cId="3032827026" sldId="289"/>
            <ac:picMk id="8" creationId="{477804EE-72C7-4B02-EB95-70EA198BB0BE}"/>
          </ac:picMkLst>
        </pc:picChg>
      </pc:sldChg>
      <pc:sldChg chg="addSp delSp modSp mod">
        <pc:chgData name="Neemias Informatica Lima" userId="b77af7bd85500281" providerId="LiveId" clId="{8B6AA482-936F-4D02-BCC4-B7FEA0EC8DDE}" dt="2024-11-12T12:06:38.697" v="231"/>
        <pc:sldMkLst>
          <pc:docMk/>
          <pc:sldMk cId="3772032319" sldId="290"/>
        </pc:sldMkLst>
        <pc:spChg chg="add mod">
          <ac:chgData name="Neemias Informatica Lima" userId="b77af7bd85500281" providerId="LiveId" clId="{8B6AA482-936F-4D02-BCC4-B7FEA0EC8DDE}" dt="2024-11-12T12:00:42.903" v="93"/>
          <ac:spMkLst>
            <pc:docMk/>
            <pc:sldMk cId="3772032319" sldId="290"/>
            <ac:spMk id="2" creationId="{8FE39D1C-AB47-FDC4-C2F5-A621512053FC}"/>
          </ac:spMkLst>
        </pc:spChg>
        <pc:spChg chg="add mod">
          <ac:chgData name="Neemias Informatica Lima" userId="b77af7bd85500281" providerId="LiveId" clId="{8B6AA482-936F-4D02-BCC4-B7FEA0EC8DDE}" dt="2024-11-12T12:00:42.903" v="93"/>
          <ac:spMkLst>
            <pc:docMk/>
            <pc:sldMk cId="3772032319" sldId="290"/>
            <ac:spMk id="4" creationId="{150B1E03-7CCA-6D0A-C67D-AC2527B2119A}"/>
          </ac:spMkLst>
        </pc:spChg>
        <pc:spChg chg="del">
          <ac:chgData name="Neemias Informatica Lima" userId="b77af7bd85500281" providerId="LiveId" clId="{8B6AA482-936F-4D02-BCC4-B7FEA0EC8DDE}" dt="2024-11-12T12:00:42.592" v="92" actId="478"/>
          <ac:spMkLst>
            <pc:docMk/>
            <pc:sldMk cId="3772032319" sldId="290"/>
            <ac:spMk id="6" creationId="{60435E25-C0C8-9508-86ED-FBAE279AA9E4}"/>
          </ac:spMkLst>
        </pc:spChg>
        <pc:spChg chg="del">
          <ac:chgData name="Neemias Informatica Lima" userId="b77af7bd85500281" providerId="LiveId" clId="{8B6AA482-936F-4D02-BCC4-B7FEA0EC8DDE}" dt="2024-11-12T12:00:42.592" v="92" actId="478"/>
          <ac:spMkLst>
            <pc:docMk/>
            <pc:sldMk cId="3772032319" sldId="290"/>
            <ac:spMk id="7" creationId="{DF088FAC-805B-4734-D749-6A57D79F178B}"/>
          </ac:spMkLst>
        </pc:spChg>
        <pc:spChg chg="mod">
          <ac:chgData name="Neemias Informatica Lima" userId="b77af7bd85500281" providerId="LiveId" clId="{8B6AA482-936F-4D02-BCC4-B7FEA0EC8DDE}" dt="2024-11-12T12:06:38.697" v="231"/>
          <ac:spMkLst>
            <pc:docMk/>
            <pc:sldMk cId="3772032319" sldId="290"/>
            <ac:spMk id="12" creationId="{8D5A143D-15FB-4DFE-B0EC-FEEB77A92B2C}"/>
          </ac:spMkLst>
        </pc:spChg>
        <pc:spChg chg="mod">
          <ac:chgData name="Neemias Informatica Lima" userId="b77af7bd85500281" providerId="LiveId" clId="{8B6AA482-936F-4D02-BCC4-B7FEA0EC8DDE}" dt="2024-11-12T12:05:29.860" v="202"/>
          <ac:spMkLst>
            <pc:docMk/>
            <pc:sldMk cId="3772032319" sldId="290"/>
            <ac:spMk id="14" creationId="{00000000-0000-0000-0000-000000000000}"/>
          </ac:spMkLst>
        </pc:spChg>
        <pc:picChg chg="add mod">
          <ac:chgData name="Neemias Informatica Lima" userId="b77af7bd85500281" providerId="LiveId" clId="{8B6AA482-936F-4D02-BCC4-B7FEA0EC8DDE}" dt="2024-11-12T12:00:42.903" v="93"/>
          <ac:picMkLst>
            <pc:docMk/>
            <pc:sldMk cId="3772032319" sldId="290"/>
            <ac:picMk id="5" creationId="{5707C13A-57E1-753E-1A65-85372DA48CEC}"/>
          </ac:picMkLst>
        </pc:picChg>
        <pc:picChg chg="del">
          <ac:chgData name="Neemias Informatica Lima" userId="b77af7bd85500281" providerId="LiveId" clId="{8B6AA482-936F-4D02-BCC4-B7FEA0EC8DDE}" dt="2024-11-12T12:00:42.592" v="92" actId="478"/>
          <ac:picMkLst>
            <pc:docMk/>
            <pc:sldMk cId="3772032319" sldId="290"/>
            <ac:picMk id="8" creationId="{89ABDDED-98FE-BE2A-723C-110696DC8A32}"/>
          </ac:picMkLst>
        </pc:picChg>
      </pc:sldChg>
      <pc:sldChg chg="addSp delSp modSp mod">
        <pc:chgData name="Neemias Informatica Lima" userId="b77af7bd85500281" providerId="LiveId" clId="{8B6AA482-936F-4D02-BCC4-B7FEA0EC8DDE}" dt="2024-11-12T12:08:15.164" v="263" actId="313"/>
        <pc:sldMkLst>
          <pc:docMk/>
          <pc:sldMk cId="1768216317" sldId="291"/>
        </pc:sldMkLst>
        <pc:spChg chg="add mod">
          <ac:chgData name="Neemias Informatica Lima" userId="b77af7bd85500281" providerId="LiveId" clId="{8B6AA482-936F-4D02-BCC4-B7FEA0EC8DDE}" dt="2024-11-12T12:00:55.419" v="97"/>
          <ac:spMkLst>
            <pc:docMk/>
            <pc:sldMk cId="1768216317" sldId="291"/>
            <ac:spMk id="2" creationId="{17FD9508-A98B-2B53-B058-B4F04EFBF7F8}"/>
          </ac:spMkLst>
        </pc:spChg>
        <pc:spChg chg="add mod">
          <ac:chgData name="Neemias Informatica Lima" userId="b77af7bd85500281" providerId="LiveId" clId="{8B6AA482-936F-4D02-BCC4-B7FEA0EC8DDE}" dt="2024-11-12T12:00:55.419" v="97"/>
          <ac:spMkLst>
            <pc:docMk/>
            <pc:sldMk cId="1768216317" sldId="291"/>
            <ac:spMk id="4" creationId="{22BA9DB8-948E-3F24-0802-CD37FB8BC236}"/>
          </ac:spMkLst>
        </pc:spChg>
        <pc:spChg chg="del">
          <ac:chgData name="Neemias Informatica Lima" userId="b77af7bd85500281" providerId="LiveId" clId="{8B6AA482-936F-4D02-BCC4-B7FEA0EC8DDE}" dt="2024-11-12T12:00:55.098" v="96" actId="478"/>
          <ac:spMkLst>
            <pc:docMk/>
            <pc:sldMk cId="1768216317" sldId="291"/>
            <ac:spMk id="5" creationId="{EB1E5EAF-2C34-A883-7B83-868CEA849913}"/>
          </ac:spMkLst>
        </pc:spChg>
        <pc:spChg chg="del">
          <ac:chgData name="Neemias Informatica Lima" userId="b77af7bd85500281" providerId="LiveId" clId="{8B6AA482-936F-4D02-BCC4-B7FEA0EC8DDE}" dt="2024-11-12T12:00:55.098" v="96" actId="478"/>
          <ac:spMkLst>
            <pc:docMk/>
            <pc:sldMk cId="1768216317" sldId="291"/>
            <ac:spMk id="6" creationId="{167F2ED3-FBEB-AAEC-C7AB-A5553C9FC54C}"/>
          </ac:spMkLst>
        </pc:spChg>
        <pc:spChg chg="mod">
          <ac:chgData name="Neemias Informatica Lima" userId="b77af7bd85500281" providerId="LiveId" clId="{8B6AA482-936F-4D02-BCC4-B7FEA0EC8DDE}" dt="2024-11-12T12:08:15.164" v="263" actId="313"/>
          <ac:spMkLst>
            <pc:docMk/>
            <pc:sldMk cId="1768216317" sldId="291"/>
            <ac:spMk id="12" creationId="{FD5EC092-AC81-4728-9A45-4C4BB5B95C65}"/>
          </ac:spMkLst>
        </pc:spChg>
        <pc:spChg chg="mod">
          <ac:chgData name="Neemias Informatica Lima" userId="b77af7bd85500281" providerId="LiveId" clId="{8B6AA482-936F-4D02-BCC4-B7FEA0EC8DDE}" dt="2024-11-12T12:07:01.661" v="239"/>
          <ac:spMkLst>
            <pc:docMk/>
            <pc:sldMk cId="1768216317" sldId="291"/>
            <ac:spMk id="14" creationId="{00000000-0000-0000-0000-000000000000}"/>
          </ac:spMkLst>
        </pc:spChg>
        <pc:picChg chg="del">
          <ac:chgData name="Neemias Informatica Lima" userId="b77af7bd85500281" providerId="LiveId" clId="{8B6AA482-936F-4D02-BCC4-B7FEA0EC8DDE}" dt="2024-11-12T12:00:55.098" v="96" actId="478"/>
          <ac:picMkLst>
            <pc:docMk/>
            <pc:sldMk cId="1768216317" sldId="291"/>
            <ac:picMk id="7" creationId="{3B8166B6-FC72-5947-5B72-8BF6FD0C004A}"/>
          </ac:picMkLst>
        </pc:picChg>
        <pc:picChg chg="add mod">
          <ac:chgData name="Neemias Informatica Lima" userId="b77af7bd85500281" providerId="LiveId" clId="{8B6AA482-936F-4D02-BCC4-B7FEA0EC8DDE}" dt="2024-11-12T12:00:55.419" v="97"/>
          <ac:picMkLst>
            <pc:docMk/>
            <pc:sldMk cId="1768216317" sldId="291"/>
            <ac:picMk id="8" creationId="{3E3AB12E-E265-7E42-195C-1E569A1A311D}"/>
          </ac:picMkLst>
        </pc:picChg>
      </pc:sldChg>
      <pc:sldChg chg="addSp delSp modSp mod">
        <pc:chgData name="Neemias Informatica Lima" userId="b77af7bd85500281" providerId="LiveId" clId="{8B6AA482-936F-4D02-BCC4-B7FEA0EC8DDE}" dt="2024-11-12T12:10:01.112" v="300" actId="20577"/>
        <pc:sldMkLst>
          <pc:docMk/>
          <pc:sldMk cId="3757265641" sldId="292"/>
        </pc:sldMkLst>
        <pc:spChg chg="add mod">
          <ac:chgData name="Neemias Informatica Lima" userId="b77af7bd85500281" providerId="LiveId" clId="{8B6AA482-936F-4D02-BCC4-B7FEA0EC8DDE}" dt="2024-11-12T12:01:16.588" v="104" actId="1036"/>
          <ac:spMkLst>
            <pc:docMk/>
            <pc:sldMk cId="3757265641" sldId="292"/>
            <ac:spMk id="2" creationId="{6DCCFB55-351E-BFFE-7647-90A9BD3B2C0D}"/>
          </ac:spMkLst>
        </pc:spChg>
        <pc:spChg chg="add mod">
          <ac:chgData name="Neemias Informatica Lima" userId="b77af7bd85500281" providerId="LiveId" clId="{8B6AA482-936F-4D02-BCC4-B7FEA0EC8DDE}" dt="2024-11-12T12:01:16.588" v="104" actId="1036"/>
          <ac:spMkLst>
            <pc:docMk/>
            <pc:sldMk cId="3757265641" sldId="292"/>
            <ac:spMk id="3" creationId="{A4A37C43-2B0E-34C5-6F42-877ADA37EB5B}"/>
          </ac:spMkLst>
        </pc:spChg>
        <pc:spChg chg="del">
          <ac:chgData name="Neemias Informatica Lima" userId="b77af7bd85500281" providerId="LiveId" clId="{8B6AA482-936F-4D02-BCC4-B7FEA0EC8DDE}" dt="2024-11-12T12:01:10.737" v="100" actId="478"/>
          <ac:spMkLst>
            <pc:docMk/>
            <pc:sldMk cId="3757265641" sldId="292"/>
            <ac:spMk id="5" creationId="{65CF7D17-3D8A-1DD5-8275-61E995EA0F3B}"/>
          </ac:spMkLst>
        </pc:spChg>
        <pc:spChg chg="del">
          <ac:chgData name="Neemias Informatica Lima" userId="b77af7bd85500281" providerId="LiveId" clId="{8B6AA482-936F-4D02-BCC4-B7FEA0EC8DDE}" dt="2024-11-12T12:01:10.737" v="100" actId="478"/>
          <ac:spMkLst>
            <pc:docMk/>
            <pc:sldMk cId="3757265641" sldId="292"/>
            <ac:spMk id="7" creationId="{A544AF20-B8C8-251C-1B1D-8679BB105938}"/>
          </ac:spMkLst>
        </pc:spChg>
        <pc:spChg chg="mod">
          <ac:chgData name="Neemias Informatica Lima" userId="b77af7bd85500281" providerId="LiveId" clId="{8B6AA482-936F-4D02-BCC4-B7FEA0EC8DDE}" dt="2024-11-12T12:10:01.112" v="300" actId="20577"/>
          <ac:spMkLst>
            <pc:docMk/>
            <pc:sldMk cId="3757265641" sldId="292"/>
            <ac:spMk id="12" creationId="{1EC42BAA-B890-43DD-B4F0-9AB5685AF2FE}"/>
          </ac:spMkLst>
        </pc:spChg>
        <pc:spChg chg="mod">
          <ac:chgData name="Neemias Informatica Lima" userId="b77af7bd85500281" providerId="LiveId" clId="{8B6AA482-936F-4D02-BCC4-B7FEA0EC8DDE}" dt="2024-11-12T12:08:34.689" v="270" actId="20577"/>
          <ac:spMkLst>
            <pc:docMk/>
            <pc:sldMk cId="3757265641" sldId="292"/>
            <ac:spMk id="14" creationId="{00000000-0000-0000-0000-000000000000}"/>
          </ac:spMkLst>
        </pc:spChg>
        <pc:picChg chg="add mod">
          <ac:chgData name="Neemias Informatica Lima" userId="b77af7bd85500281" providerId="LiveId" clId="{8B6AA482-936F-4D02-BCC4-B7FEA0EC8DDE}" dt="2024-11-12T12:01:16.588" v="104" actId="1036"/>
          <ac:picMkLst>
            <pc:docMk/>
            <pc:sldMk cId="3757265641" sldId="292"/>
            <ac:picMk id="6" creationId="{EC16DC4C-AE15-D64B-1D57-7A29493E0158}"/>
          </ac:picMkLst>
        </pc:picChg>
        <pc:picChg chg="del">
          <ac:chgData name="Neemias Informatica Lima" userId="b77af7bd85500281" providerId="LiveId" clId="{8B6AA482-936F-4D02-BCC4-B7FEA0EC8DDE}" dt="2024-11-12T12:01:10.737" v="100" actId="478"/>
          <ac:picMkLst>
            <pc:docMk/>
            <pc:sldMk cId="3757265641" sldId="292"/>
            <ac:picMk id="8" creationId="{C3B60166-554C-93BA-4471-9F9C357893BF}"/>
          </ac:picMkLst>
        </pc:picChg>
      </pc:sldChg>
      <pc:sldChg chg="modSp mod">
        <pc:chgData name="Neemias Informatica Lima" userId="b77af7bd85500281" providerId="LiveId" clId="{8B6AA482-936F-4D02-BCC4-B7FEA0EC8DDE}" dt="2024-11-12T12:10:13.865" v="305"/>
        <pc:sldMkLst>
          <pc:docMk/>
          <pc:sldMk cId="3114938747" sldId="293"/>
        </pc:sldMkLst>
        <pc:spChg chg="mod">
          <ac:chgData name="Neemias Informatica Lima" userId="b77af7bd85500281" providerId="LiveId" clId="{8B6AA482-936F-4D02-BCC4-B7FEA0EC8DDE}" dt="2024-11-12T12:10:13.865" v="305"/>
          <ac:spMkLst>
            <pc:docMk/>
            <pc:sldMk cId="3114938747" sldId="293"/>
            <ac:spMk id="16" creationId="{CFC8B9D9-C6ED-4706-A104-65D118A5B7F9}"/>
          </ac:spMkLst>
        </pc:spChg>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6CCD8411-D54F-4365-B6AA-E344B00C1C1E}"/>
    <pc:docChg chg="undo redo custSel modSld">
      <pc:chgData name="Neemias Informatica Lima" userId="b77af7bd85500281" providerId="LiveId" clId="{6CCD8411-D54F-4365-B6AA-E344B00C1C1E}" dt="2024-11-12T00:20:19.124" v="268" actId="6549"/>
      <pc:docMkLst>
        <pc:docMk/>
      </pc:docMkLst>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4AAAE428-1875-4A8E-BC1E-FB3F968A4F22}"/>
    <pc:docChg chg="undo redo custSel modSld">
      <pc:chgData name="Neemias Informatica Lima" userId="b77af7bd85500281" providerId="LiveId" clId="{4AAAE428-1875-4A8E-BC1E-FB3F968A4F22}" dt="2024-11-11T23:50:58.804" v="261" actId="20577"/>
      <pc:docMkLst>
        <pc:docMk/>
      </pc:docMkLst>
      <pc:sldChg chg="addSp delSp modSp mod">
        <pc:chgData name="Neemias Informatica Lima" userId="b77af7bd85500281" providerId="LiveId" clId="{4AAAE428-1875-4A8E-BC1E-FB3F968A4F22}" dt="2024-11-11T23:39:30.226" v="43"/>
        <pc:sldMkLst>
          <pc:docMk/>
          <pc:sldMk cId="2232331225" sldId="280"/>
        </pc:sldMkLst>
        <pc:spChg chg="mod">
          <ac:chgData name="Neemias Informatica Lima" userId="b77af7bd85500281" providerId="LiveId" clId="{4AAAE428-1875-4A8E-BC1E-FB3F968A4F22}" dt="2024-11-11T23:38:00.525" v="16" actId="20577"/>
          <ac:spMkLst>
            <pc:docMk/>
            <pc:sldMk cId="2232331225" sldId="280"/>
            <ac:spMk id="6" creationId="{00000000-0000-0000-0000-000000000000}"/>
          </ac:spMkLst>
        </pc:spChg>
        <pc:spChg chg="mod">
          <ac:chgData name="Neemias Informatica Lima" userId="b77af7bd85500281" providerId="LiveId" clId="{4AAAE428-1875-4A8E-BC1E-FB3F968A4F22}" dt="2024-11-11T23:38:09.688" v="22" actId="20577"/>
          <ac:spMkLst>
            <pc:docMk/>
            <pc:sldMk cId="2232331225" sldId="280"/>
            <ac:spMk id="7" creationId="{00000000-0000-0000-0000-000000000000}"/>
          </ac:spMkLst>
        </pc:spChg>
        <pc:spChg chg="mod">
          <ac:chgData name="Neemias Informatica Lima" userId="b77af7bd85500281" providerId="LiveId" clId="{4AAAE428-1875-4A8E-BC1E-FB3F968A4F22}" dt="2024-11-11T23:39:14.957" v="40" actId="6549"/>
          <ac:spMkLst>
            <pc:docMk/>
            <pc:sldMk cId="2232331225" sldId="280"/>
            <ac:spMk id="9" creationId="{00000000-0000-0000-0000-000000000000}"/>
          </ac:spMkLst>
        </pc:spChg>
        <pc:spChg chg="mod">
          <ac:chgData name="Neemias Informatica Lima" userId="b77af7bd85500281" providerId="LiveId" clId="{4AAAE428-1875-4A8E-BC1E-FB3F968A4F22}" dt="2024-11-11T23:38:04.323" v="18" actId="20577"/>
          <ac:spMkLst>
            <pc:docMk/>
            <pc:sldMk cId="2232331225" sldId="280"/>
            <ac:spMk id="11" creationId="{00000000-0000-0000-0000-000000000000}"/>
          </ac:spMkLst>
        </pc:spChg>
        <pc:spChg chg="mod">
          <ac:chgData name="Neemias Informatica Lima" userId="b77af7bd85500281" providerId="LiveId" clId="{4AAAE428-1875-4A8E-BC1E-FB3F968A4F22}" dt="2024-11-11T23:39:30.226" v="43"/>
          <ac:spMkLst>
            <pc:docMk/>
            <pc:sldMk cId="2232331225" sldId="280"/>
            <ac:spMk id="16" creationId="{00000000-0000-0000-0000-000000000000}"/>
          </ac:spMkLst>
        </pc:spChg>
        <pc:picChg chg="del">
          <ac:chgData name="Neemias Informatica Lima" userId="b77af7bd85500281" providerId="LiveId" clId="{4AAAE428-1875-4A8E-BC1E-FB3F968A4F22}" dt="2024-11-11T23:38:11.816" v="23" actId="478"/>
          <ac:picMkLst>
            <pc:docMk/>
            <pc:sldMk cId="2232331225" sldId="280"/>
            <ac:picMk id="4" creationId="{C82F0A10-7C84-CA66-5FA9-A67F6B12BA43}"/>
          </ac:picMkLst>
        </pc:picChg>
        <pc:picChg chg="add mod">
          <ac:chgData name="Neemias Informatica Lima" userId="b77af7bd85500281" providerId="LiveId" clId="{4AAAE428-1875-4A8E-BC1E-FB3F968A4F22}" dt="2024-11-11T23:38:54.694" v="33" actId="1440"/>
          <ac:picMkLst>
            <pc:docMk/>
            <pc:sldMk cId="2232331225" sldId="280"/>
            <ac:picMk id="8" creationId="{F497E8BA-E607-1354-3FEB-F9B240CAD556}"/>
          </ac:picMkLst>
        </pc:picChg>
      </pc:sldChg>
      <pc:sldChg chg="addSp delSp modSp mod">
        <pc:chgData name="Neemias Informatica Lima" userId="b77af7bd85500281" providerId="LiveId" clId="{4AAAE428-1875-4A8E-BC1E-FB3F968A4F22}" dt="2024-11-11T23:42:50.595" v="108" actId="20577"/>
        <pc:sldMkLst>
          <pc:docMk/>
          <pc:sldMk cId="2103443556" sldId="281"/>
        </pc:sldMkLst>
        <pc:spChg chg="mod">
          <ac:chgData name="Neemias Informatica Lima" userId="b77af7bd85500281" providerId="LiveId" clId="{4AAAE428-1875-4A8E-BC1E-FB3F968A4F22}" dt="2024-11-11T23:42:50.595" v="108" actId="20577"/>
          <ac:spMkLst>
            <pc:docMk/>
            <pc:sldMk cId="2103443556" sldId="281"/>
            <ac:spMk id="8" creationId="{00000000-0000-0000-0000-000000000000}"/>
          </ac:spMkLst>
        </pc:spChg>
        <pc:spChg chg="mod">
          <ac:chgData name="Neemias Informatica Lima" userId="b77af7bd85500281" providerId="LiveId" clId="{4AAAE428-1875-4A8E-BC1E-FB3F968A4F22}" dt="2024-11-11T23:40:05.948" v="52" actId="20577"/>
          <ac:spMkLst>
            <pc:docMk/>
            <pc:sldMk cId="2103443556" sldId="281"/>
            <ac:spMk id="11" creationId="{00000000-0000-0000-0000-000000000000}"/>
          </ac:spMkLst>
        </pc:spChg>
        <pc:spChg chg="mod">
          <ac:chgData name="Neemias Informatica Lima" userId="b77af7bd85500281" providerId="LiveId" clId="{4AAAE428-1875-4A8E-BC1E-FB3F968A4F22}" dt="2024-11-11T23:39:58.966" v="50"/>
          <ac:spMkLst>
            <pc:docMk/>
            <pc:sldMk cId="2103443556" sldId="281"/>
            <ac:spMk id="18" creationId="{00000000-0000-0000-0000-000000000000}"/>
          </ac:spMkLst>
        </pc:spChg>
        <pc:picChg chg="del">
          <ac:chgData name="Neemias Informatica Lima" userId="b77af7bd85500281" providerId="LiveId" clId="{4AAAE428-1875-4A8E-BC1E-FB3F968A4F22}" dt="2024-11-11T23:40:07.742" v="53" actId="478"/>
          <ac:picMkLst>
            <pc:docMk/>
            <pc:sldMk cId="2103443556" sldId="281"/>
            <ac:picMk id="3" creationId="{20422EBF-791B-1740-AAB2-712F30C01F49}"/>
          </ac:picMkLst>
        </pc:picChg>
        <pc:picChg chg="add mod">
          <ac:chgData name="Neemias Informatica Lima" userId="b77af7bd85500281" providerId="LiveId" clId="{4AAAE428-1875-4A8E-BC1E-FB3F968A4F22}" dt="2024-11-11T23:40:19.744" v="59" actId="14100"/>
          <ac:picMkLst>
            <pc:docMk/>
            <pc:sldMk cId="2103443556" sldId="281"/>
            <ac:picMk id="4" creationId="{120535C1-CFF7-6F0B-D78A-A54C307C0AB4}"/>
          </ac:picMkLst>
        </pc:picChg>
      </pc:sldChg>
      <pc:sldChg chg="addSp delSp modSp mod">
        <pc:chgData name="Neemias Informatica Lima" userId="b77af7bd85500281" providerId="LiveId" clId="{4AAAE428-1875-4A8E-BC1E-FB3F968A4F22}" dt="2024-11-11T23:44:41.872" v="141"/>
        <pc:sldMkLst>
          <pc:docMk/>
          <pc:sldMk cId="3683219421" sldId="282"/>
        </pc:sldMkLst>
        <pc:spChg chg="add mod">
          <ac:chgData name="Neemias Informatica Lima" userId="b77af7bd85500281" providerId="LiveId" clId="{4AAAE428-1875-4A8E-BC1E-FB3F968A4F22}" dt="2024-11-11T23:40:49.136" v="63"/>
          <ac:spMkLst>
            <pc:docMk/>
            <pc:sldMk cId="3683219421" sldId="282"/>
            <ac:spMk id="2" creationId="{AECE240D-D061-CA2B-87AD-FBFE78F44084}"/>
          </ac:spMkLst>
        </pc:spChg>
        <pc:spChg chg="add mod">
          <ac:chgData name="Neemias Informatica Lima" userId="b77af7bd85500281" providerId="LiveId" clId="{4AAAE428-1875-4A8E-BC1E-FB3F968A4F22}" dt="2024-11-11T23:40:49.136" v="63"/>
          <ac:spMkLst>
            <pc:docMk/>
            <pc:sldMk cId="3683219421" sldId="282"/>
            <ac:spMk id="5" creationId="{B8539644-9A28-629C-A216-44D4C8E3C6C0}"/>
          </ac:spMkLst>
        </pc:spChg>
        <pc:spChg chg="del">
          <ac:chgData name="Neemias Informatica Lima" userId="b77af7bd85500281" providerId="LiveId" clId="{4AAAE428-1875-4A8E-BC1E-FB3F968A4F22}" dt="2024-11-11T23:40:48.552" v="62" actId="478"/>
          <ac:spMkLst>
            <pc:docMk/>
            <pc:sldMk cId="3683219421" sldId="282"/>
            <ac:spMk id="7" creationId="{93111B5B-531C-79EE-7A15-39152047C1DB}"/>
          </ac:spMkLst>
        </pc:spChg>
        <pc:spChg chg="del">
          <ac:chgData name="Neemias Informatica Lima" userId="b77af7bd85500281" providerId="LiveId" clId="{4AAAE428-1875-4A8E-BC1E-FB3F968A4F22}" dt="2024-11-11T23:40:48.552" v="62" actId="478"/>
          <ac:spMkLst>
            <pc:docMk/>
            <pc:sldMk cId="3683219421" sldId="282"/>
            <ac:spMk id="8" creationId="{476D8B5A-717A-7F33-17F8-629E6B47EE87}"/>
          </ac:spMkLst>
        </pc:spChg>
        <pc:spChg chg="mod">
          <ac:chgData name="Neemias Informatica Lima" userId="b77af7bd85500281" providerId="LiveId" clId="{4AAAE428-1875-4A8E-BC1E-FB3F968A4F22}" dt="2024-11-11T23:44:41.872" v="141"/>
          <ac:spMkLst>
            <pc:docMk/>
            <pc:sldMk cId="3683219421" sldId="282"/>
            <ac:spMk id="12" creationId="{00000000-0000-0000-0000-000000000000}"/>
          </ac:spMkLst>
        </pc:spChg>
        <pc:spChg chg="mod">
          <ac:chgData name="Neemias Informatica Lima" userId="b77af7bd85500281" providerId="LiveId" clId="{4AAAE428-1875-4A8E-BC1E-FB3F968A4F22}" dt="2024-11-11T23:43:12.337" v="114"/>
          <ac:spMkLst>
            <pc:docMk/>
            <pc:sldMk cId="3683219421" sldId="282"/>
            <ac:spMk id="14" creationId="{00000000-0000-0000-0000-000000000000}"/>
          </ac:spMkLst>
        </pc:spChg>
        <pc:picChg chg="add mod">
          <ac:chgData name="Neemias Informatica Lima" userId="b77af7bd85500281" providerId="LiveId" clId="{4AAAE428-1875-4A8E-BC1E-FB3F968A4F22}" dt="2024-11-11T23:40:49.136" v="63"/>
          <ac:picMkLst>
            <pc:docMk/>
            <pc:sldMk cId="3683219421" sldId="282"/>
            <ac:picMk id="6" creationId="{4A195F63-A013-3374-0829-431E762A37B6}"/>
          </ac:picMkLst>
        </pc:picChg>
        <pc:picChg chg="del">
          <ac:chgData name="Neemias Informatica Lima" userId="b77af7bd85500281" providerId="LiveId" clId="{4AAAE428-1875-4A8E-BC1E-FB3F968A4F22}" dt="2024-11-11T23:40:48.552" v="62" actId="478"/>
          <ac:picMkLst>
            <pc:docMk/>
            <pc:sldMk cId="3683219421" sldId="282"/>
            <ac:picMk id="9" creationId="{A3F20B95-F4A5-A1A3-9E15-1BBB77AA4DEA}"/>
          </ac:picMkLst>
        </pc:picChg>
      </pc:sldChg>
      <pc:sldChg chg="addSp delSp modSp mod">
        <pc:chgData name="Neemias Informatica Lima" userId="b77af7bd85500281" providerId="LiveId" clId="{4AAAE428-1875-4A8E-BC1E-FB3F968A4F22}" dt="2024-11-11T23:46:03.823" v="171" actId="20577"/>
        <pc:sldMkLst>
          <pc:docMk/>
          <pc:sldMk cId="3902406419" sldId="283"/>
        </pc:sldMkLst>
        <pc:spChg chg="add mod">
          <ac:chgData name="Neemias Informatica Lima" userId="b77af7bd85500281" providerId="LiveId" clId="{4AAAE428-1875-4A8E-BC1E-FB3F968A4F22}" dt="2024-11-11T23:40:56.933" v="65"/>
          <ac:spMkLst>
            <pc:docMk/>
            <pc:sldMk cId="3902406419" sldId="283"/>
            <ac:spMk id="2" creationId="{E4D666F5-332B-9B16-C6CB-1CF4EA6A056C}"/>
          </ac:spMkLst>
        </pc:spChg>
        <pc:spChg chg="add mod">
          <ac:chgData name="Neemias Informatica Lima" userId="b77af7bd85500281" providerId="LiveId" clId="{4AAAE428-1875-4A8E-BC1E-FB3F968A4F22}" dt="2024-11-11T23:40:56.933" v="65"/>
          <ac:spMkLst>
            <pc:docMk/>
            <pc:sldMk cId="3902406419" sldId="283"/>
            <ac:spMk id="4" creationId="{A08FC73F-0C15-4FD0-9CF3-529CF2381F05}"/>
          </ac:spMkLst>
        </pc:spChg>
        <pc:spChg chg="del">
          <ac:chgData name="Neemias Informatica Lima" userId="b77af7bd85500281" providerId="LiveId" clId="{4AAAE428-1875-4A8E-BC1E-FB3F968A4F22}" dt="2024-11-11T23:40:56.425" v="64" actId="478"/>
          <ac:spMkLst>
            <pc:docMk/>
            <pc:sldMk cId="3902406419" sldId="283"/>
            <ac:spMk id="6" creationId="{6F845265-2B43-E041-51F4-3F28E7BB6809}"/>
          </ac:spMkLst>
        </pc:spChg>
        <pc:spChg chg="del">
          <ac:chgData name="Neemias Informatica Lima" userId="b77af7bd85500281" providerId="LiveId" clId="{4AAAE428-1875-4A8E-BC1E-FB3F968A4F22}" dt="2024-11-11T23:40:56.425" v="64" actId="478"/>
          <ac:spMkLst>
            <pc:docMk/>
            <pc:sldMk cId="3902406419" sldId="283"/>
            <ac:spMk id="7" creationId="{131A4A1B-5C0A-E3E6-73BE-9E0F6E3D6814}"/>
          </ac:spMkLst>
        </pc:spChg>
        <pc:spChg chg="mod">
          <ac:chgData name="Neemias Informatica Lima" userId="b77af7bd85500281" providerId="LiveId" clId="{4AAAE428-1875-4A8E-BC1E-FB3F968A4F22}" dt="2024-11-11T23:44:58.159" v="144"/>
          <ac:spMkLst>
            <pc:docMk/>
            <pc:sldMk cId="3902406419" sldId="283"/>
            <ac:spMk id="14" creationId="{00000000-0000-0000-0000-000000000000}"/>
          </ac:spMkLst>
        </pc:spChg>
        <pc:spChg chg="mod">
          <ac:chgData name="Neemias Informatica Lima" userId="b77af7bd85500281" providerId="LiveId" clId="{4AAAE428-1875-4A8E-BC1E-FB3F968A4F22}" dt="2024-11-11T23:46:03.823" v="171" actId="20577"/>
          <ac:spMkLst>
            <pc:docMk/>
            <pc:sldMk cId="3902406419" sldId="283"/>
            <ac:spMk id="15" creationId="{D5C09FDA-172B-4732-BD2E-A9BBEF8B191B}"/>
          </ac:spMkLst>
        </pc:spChg>
        <pc:picChg chg="add mod">
          <ac:chgData name="Neemias Informatica Lima" userId="b77af7bd85500281" providerId="LiveId" clId="{4AAAE428-1875-4A8E-BC1E-FB3F968A4F22}" dt="2024-11-11T23:40:56.933" v="65"/>
          <ac:picMkLst>
            <pc:docMk/>
            <pc:sldMk cId="3902406419" sldId="283"/>
            <ac:picMk id="5" creationId="{0E6ACBD4-8ECD-85FD-250B-FEFB70FDCE9A}"/>
          </ac:picMkLst>
        </pc:picChg>
        <pc:picChg chg="del">
          <ac:chgData name="Neemias Informatica Lima" userId="b77af7bd85500281" providerId="LiveId" clId="{4AAAE428-1875-4A8E-BC1E-FB3F968A4F22}" dt="2024-11-11T23:40:56.425" v="64" actId="478"/>
          <ac:picMkLst>
            <pc:docMk/>
            <pc:sldMk cId="3902406419" sldId="283"/>
            <ac:picMk id="8" creationId="{2A1E20CD-891F-B6FF-E722-99584908BD8D}"/>
          </ac:picMkLst>
        </pc:picChg>
      </pc:sldChg>
      <pc:sldChg chg="addSp delSp modSp mod">
        <pc:chgData name="Neemias Informatica Lima" userId="b77af7bd85500281" providerId="LiveId" clId="{4AAAE428-1875-4A8E-BC1E-FB3F968A4F22}" dt="2024-11-11T23:47:22.059" v="193" actId="20577"/>
        <pc:sldMkLst>
          <pc:docMk/>
          <pc:sldMk cId="2424059023" sldId="284"/>
        </pc:sldMkLst>
        <pc:spChg chg="add mod">
          <ac:chgData name="Neemias Informatica Lima" userId="b77af7bd85500281" providerId="LiveId" clId="{4AAAE428-1875-4A8E-BC1E-FB3F968A4F22}" dt="2024-11-11T23:41:10.705" v="69"/>
          <ac:spMkLst>
            <pc:docMk/>
            <pc:sldMk cId="2424059023" sldId="284"/>
            <ac:spMk id="2" creationId="{3DFBF680-C16D-3DBB-0DBD-30CCF6F03A75}"/>
          </ac:spMkLst>
        </pc:spChg>
        <pc:spChg chg="add mod">
          <ac:chgData name="Neemias Informatica Lima" userId="b77af7bd85500281" providerId="LiveId" clId="{4AAAE428-1875-4A8E-BC1E-FB3F968A4F22}" dt="2024-11-11T23:41:10.705" v="69"/>
          <ac:spMkLst>
            <pc:docMk/>
            <pc:sldMk cId="2424059023" sldId="284"/>
            <ac:spMk id="4" creationId="{CD813A49-C120-D3B9-7034-F0984619C91E}"/>
          </ac:spMkLst>
        </pc:spChg>
        <pc:spChg chg="del">
          <ac:chgData name="Neemias Informatica Lima" userId="b77af7bd85500281" providerId="LiveId" clId="{4AAAE428-1875-4A8E-BC1E-FB3F968A4F22}" dt="2024-11-11T23:41:10.361" v="68" actId="478"/>
          <ac:spMkLst>
            <pc:docMk/>
            <pc:sldMk cId="2424059023" sldId="284"/>
            <ac:spMk id="6" creationId="{0A6B563B-C32D-9DBD-1892-912789C03B33}"/>
          </ac:spMkLst>
        </pc:spChg>
        <pc:spChg chg="del">
          <ac:chgData name="Neemias Informatica Lima" userId="b77af7bd85500281" providerId="LiveId" clId="{4AAAE428-1875-4A8E-BC1E-FB3F968A4F22}" dt="2024-11-11T23:41:10.361" v="68" actId="478"/>
          <ac:spMkLst>
            <pc:docMk/>
            <pc:sldMk cId="2424059023" sldId="284"/>
            <ac:spMk id="7" creationId="{E7704B1C-6A9D-F666-00B0-CB98686D82DA}"/>
          </ac:spMkLst>
        </pc:spChg>
        <pc:spChg chg="mod">
          <ac:chgData name="Neemias Informatica Lima" userId="b77af7bd85500281" providerId="LiveId" clId="{4AAAE428-1875-4A8E-BC1E-FB3F968A4F22}" dt="2024-11-11T23:46:36.880" v="177"/>
          <ac:spMkLst>
            <pc:docMk/>
            <pc:sldMk cId="2424059023" sldId="284"/>
            <ac:spMk id="14" creationId="{00000000-0000-0000-0000-000000000000}"/>
          </ac:spMkLst>
        </pc:spChg>
        <pc:spChg chg="mod">
          <ac:chgData name="Neemias Informatica Lima" userId="b77af7bd85500281" providerId="LiveId" clId="{4AAAE428-1875-4A8E-BC1E-FB3F968A4F22}" dt="2024-11-11T23:47:22.059" v="193" actId="20577"/>
          <ac:spMkLst>
            <pc:docMk/>
            <pc:sldMk cId="2424059023" sldId="284"/>
            <ac:spMk id="15" creationId="{C3A1BEFC-B9B8-4142-B09F-1F5B330F4265}"/>
          </ac:spMkLst>
        </pc:spChg>
        <pc:picChg chg="add mod">
          <ac:chgData name="Neemias Informatica Lima" userId="b77af7bd85500281" providerId="LiveId" clId="{4AAAE428-1875-4A8E-BC1E-FB3F968A4F22}" dt="2024-11-11T23:41:10.705" v="69"/>
          <ac:picMkLst>
            <pc:docMk/>
            <pc:sldMk cId="2424059023" sldId="284"/>
            <ac:picMk id="5" creationId="{35EEAD2E-7596-D6FD-63F9-F653E40024BA}"/>
          </ac:picMkLst>
        </pc:picChg>
        <pc:picChg chg="del">
          <ac:chgData name="Neemias Informatica Lima" userId="b77af7bd85500281" providerId="LiveId" clId="{4AAAE428-1875-4A8E-BC1E-FB3F968A4F22}" dt="2024-11-11T23:41:10.361" v="68" actId="478"/>
          <ac:picMkLst>
            <pc:docMk/>
            <pc:sldMk cId="2424059023" sldId="284"/>
            <ac:picMk id="8" creationId="{411CBC71-7AD7-5393-C73D-C7019D192622}"/>
          </ac:picMkLst>
        </pc:picChg>
      </pc:sldChg>
      <pc:sldChg chg="addSp delSp modSp mod">
        <pc:chgData name="Neemias Informatica Lima" userId="b77af7bd85500281" providerId="LiveId" clId="{4AAAE428-1875-4A8E-BC1E-FB3F968A4F22}" dt="2024-11-11T23:48:26.254" v="217" actId="20577"/>
        <pc:sldMkLst>
          <pc:docMk/>
          <pc:sldMk cId="2241968852" sldId="285"/>
        </pc:sldMkLst>
        <pc:spChg chg="add mod">
          <ac:chgData name="Neemias Informatica Lima" userId="b77af7bd85500281" providerId="LiveId" clId="{4AAAE428-1875-4A8E-BC1E-FB3F968A4F22}" dt="2024-11-11T23:41:26.482" v="73"/>
          <ac:spMkLst>
            <pc:docMk/>
            <pc:sldMk cId="2241968852" sldId="285"/>
            <ac:spMk id="2" creationId="{A67731BB-8ED6-78B2-E884-014D512D9BE9}"/>
          </ac:spMkLst>
        </pc:spChg>
        <pc:spChg chg="add mod">
          <ac:chgData name="Neemias Informatica Lima" userId="b77af7bd85500281" providerId="LiveId" clId="{4AAAE428-1875-4A8E-BC1E-FB3F968A4F22}" dt="2024-11-11T23:41:26.482" v="73"/>
          <ac:spMkLst>
            <pc:docMk/>
            <pc:sldMk cId="2241968852" sldId="285"/>
            <ac:spMk id="4" creationId="{43050DD2-51A7-104F-E899-1C44C188212E}"/>
          </ac:spMkLst>
        </pc:spChg>
        <pc:spChg chg="del">
          <ac:chgData name="Neemias Informatica Lima" userId="b77af7bd85500281" providerId="LiveId" clId="{4AAAE428-1875-4A8E-BC1E-FB3F968A4F22}" dt="2024-11-11T23:41:26.023" v="72" actId="478"/>
          <ac:spMkLst>
            <pc:docMk/>
            <pc:sldMk cId="2241968852" sldId="285"/>
            <ac:spMk id="6" creationId="{55982279-2A40-1CF9-8119-3CC52F850528}"/>
          </ac:spMkLst>
        </pc:spChg>
        <pc:spChg chg="del">
          <ac:chgData name="Neemias Informatica Lima" userId="b77af7bd85500281" providerId="LiveId" clId="{4AAAE428-1875-4A8E-BC1E-FB3F968A4F22}" dt="2024-11-11T23:41:26.023" v="72" actId="478"/>
          <ac:spMkLst>
            <pc:docMk/>
            <pc:sldMk cId="2241968852" sldId="285"/>
            <ac:spMk id="7" creationId="{8D168C49-670F-29EA-10CD-F563DD30F0F5}"/>
          </ac:spMkLst>
        </pc:spChg>
        <pc:spChg chg="mod">
          <ac:chgData name="Neemias Informatica Lima" userId="b77af7bd85500281" providerId="LiveId" clId="{4AAAE428-1875-4A8E-BC1E-FB3F968A4F22}" dt="2024-11-11T23:47:52.902" v="199"/>
          <ac:spMkLst>
            <pc:docMk/>
            <pc:sldMk cId="2241968852" sldId="285"/>
            <ac:spMk id="14" creationId="{00000000-0000-0000-0000-000000000000}"/>
          </ac:spMkLst>
        </pc:spChg>
        <pc:spChg chg="mod">
          <ac:chgData name="Neemias Informatica Lima" userId="b77af7bd85500281" providerId="LiveId" clId="{4AAAE428-1875-4A8E-BC1E-FB3F968A4F22}" dt="2024-11-11T23:48:26.254" v="217" actId="20577"/>
          <ac:spMkLst>
            <pc:docMk/>
            <pc:sldMk cId="2241968852" sldId="285"/>
            <ac:spMk id="15" creationId="{0F091E13-8EAD-4FFB-9473-BC74E5ABDC64}"/>
          </ac:spMkLst>
        </pc:spChg>
        <pc:picChg chg="add mod">
          <ac:chgData name="Neemias Informatica Lima" userId="b77af7bd85500281" providerId="LiveId" clId="{4AAAE428-1875-4A8E-BC1E-FB3F968A4F22}" dt="2024-11-11T23:41:26.482" v="73"/>
          <ac:picMkLst>
            <pc:docMk/>
            <pc:sldMk cId="2241968852" sldId="285"/>
            <ac:picMk id="5" creationId="{D7DB06A3-0086-2A0F-8BFC-12227702ACFD}"/>
          </ac:picMkLst>
        </pc:picChg>
        <pc:picChg chg="del">
          <ac:chgData name="Neemias Informatica Lima" userId="b77af7bd85500281" providerId="LiveId" clId="{4AAAE428-1875-4A8E-BC1E-FB3F968A4F22}" dt="2024-11-11T23:41:26.023" v="72" actId="478"/>
          <ac:picMkLst>
            <pc:docMk/>
            <pc:sldMk cId="2241968852" sldId="285"/>
            <ac:picMk id="8" creationId="{6B00A90B-432F-461D-CC4E-92C60102FB57}"/>
          </ac:picMkLst>
        </pc:picChg>
      </pc:sldChg>
      <pc:sldChg chg="addSp delSp modSp mod">
        <pc:chgData name="Neemias Informatica Lima" userId="b77af7bd85500281" providerId="LiveId" clId="{4AAAE428-1875-4A8E-BC1E-FB3F968A4F22}" dt="2024-11-11T23:50:10.241" v="247" actId="20577"/>
        <pc:sldMkLst>
          <pc:docMk/>
          <pc:sldMk cId="1959249856" sldId="286"/>
        </pc:sldMkLst>
        <pc:spChg chg="add mod">
          <ac:chgData name="Neemias Informatica Lima" userId="b77af7bd85500281" providerId="LiveId" clId="{4AAAE428-1875-4A8E-BC1E-FB3F968A4F22}" dt="2024-11-11T23:41:41.195" v="77"/>
          <ac:spMkLst>
            <pc:docMk/>
            <pc:sldMk cId="1959249856" sldId="286"/>
            <ac:spMk id="2" creationId="{922AD618-A352-A2E9-B839-22DD8E10D8D5}"/>
          </ac:spMkLst>
        </pc:spChg>
        <pc:spChg chg="add mod">
          <ac:chgData name="Neemias Informatica Lima" userId="b77af7bd85500281" providerId="LiveId" clId="{4AAAE428-1875-4A8E-BC1E-FB3F968A4F22}" dt="2024-11-11T23:41:41.195" v="77"/>
          <ac:spMkLst>
            <pc:docMk/>
            <pc:sldMk cId="1959249856" sldId="286"/>
            <ac:spMk id="4" creationId="{C9BFEDC4-B11C-6B33-9C56-DE1B809BA2FE}"/>
          </ac:spMkLst>
        </pc:spChg>
        <pc:spChg chg="del">
          <ac:chgData name="Neemias Informatica Lima" userId="b77af7bd85500281" providerId="LiveId" clId="{4AAAE428-1875-4A8E-BC1E-FB3F968A4F22}" dt="2024-11-11T23:41:40.773" v="76" actId="478"/>
          <ac:spMkLst>
            <pc:docMk/>
            <pc:sldMk cId="1959249856" sldId="286"/>
            <ac:spMk id="6" creationId="{D6AD3B41-DD98-672F-37EB-E40EA3626CA7}"/>
          </ac:spMkLst>
        </pc:spChg>
        <pc:spChg chg="del">
          <ac:chgData name="Neemias Informatica Lima" userId="b77af7bd85500281" providerId="LiveId" clId="{4AAAE428-1875-4A8E-BC1E-FB3F968A4F22}" dt="2024-11-11T23:41:40.773" v="76" actId="478"/>
          <ac:spMkLst>
            <pc:docMk/>
            <pc:sldMk cId="1959249856" sldId="286"/>
            <ac:spMk id="7" creationId="{D4A4C19E-9596-6A20-0D7D-A87A649A6D17}"/>
          </ac:spMkLst>
        </pc:spChg>
        <pc:spChg chg="mod">
          <ac:chgData name="Neemias Informatica Lima" userId="b77af7bd85500281" providerId="LiveId" clId="{4AAAE428-1875-4A8E-BC1E-FB3F968A4F22}" dt="2024-11-11T23:49:22.921" v="231" actId="20577"/>
          <ac:spMkLst>
            <pc:docMk/>
            <pc:sldMk cId="1959249856" sldId="286"/>
            <ac:spMk id="14" creationId="{00000000-0000-0000-0000-000000000000}"/>
          </ac:spMkLst>
        </pc:spChg>
        <pc:spChg chg="mod">
          <ac:chgData name="Neemias Informatica Lima" userId="b77af7bd85500281" providerId="LiveId" clId="{4AAAE428-1875-4A8E-BC1E-FB3F968A4F22}" dt="2024-11-11T23:50:10.241" v="247" actId="20577"/>
          <ac:spMkLst>
            <pc:docMk/>
            <pc:sldMk cId="1959249856" sldId="286"/>
            <ac:spMk id="15" creationId="{863BB09B-C8C1-4354-BC51-D930C951E507}"/>
          </ac:spMkLst>
        </pc:spChg>
        <pc:picChg chg="add mod">
          <ac:chgData name="Neemias Informatica Lima" userId="b77af7bd85500281" providerId="LiveId" clId="{4AAAE428-1875-4A8E-BC1E-FB3F968A4F22}" dt="2024-11-11T23:41:41.195" v="77"/>
          <ac:picMkLst>
            <pc:docMk/>
            <pc:sldMk cId="1959249856" sldId="286"/>
            <ac:picMk id="5" creationId="{44A1159B-FA35-1ECF-0D89-17F774942CB6}"/>
          </ac:picMkLst>
        </pc:picChg>
        <pc:picChg chg="del">
          <ac:chgData name="Neemias Informatica Lima" userId="b77af7bd85500281" providerId="LiveId" clId="{4AAAE428-1875-4A8E-BC1E-FB3F968A4F22}" dt="2024-11-11T23:41:40.773" v="76" actId="478"/>
          <ac:picMkLst>
            <pc:docMk/>
            <pc:sldMk cId="1959249856" sldId="286"/>
            <ac:picMk id="8" creationId="{9E9173FD-1905-864E-BA56-1A4DC5CD3E44}"/>
          </ac:picMkLst>
        </pc:picChg>
      </pc:sldChg>
      <pc:sldChg chg="addSp delSp modSp mod">
        <pc:chgData name="Neemias Informatica Lima" userId="b77af7bd85500281" providerId="LiveId" clId="{4AAAE428-1875-4A8E-BC1E-FB3F968A4F22}" dt="2024-11-11T23:50:58.804" v="261" actId="20577"/>
        <pc:sldMkLst>
          <pc:docMk/>
          <pc:sldMk cId="2857006406" sldId="287"/>
        </pc:sldMkLst>
        <pc:spChg chg="add mod">
          <ac:chgData name="Neemias Informatica Lima" userId="b77af7bd85500281" providerId="LiveId" clId="{4AAAE428-1875-4A8E-BC1E-FB3F968A4F22}" dt="2024-11-11T23:42:00.631" v="83"/>
          <ac:spMkLst>
            <pc:docMk/>
            <pc:sldMk cId="2857006406" sldId="287"/>
            <ac:spMk id="2" creationId="{D59AAAAD-A3CB-7BD0-01EF-1B9C5DA6290F}"/>
          </ac:spMkLst>
        </pc:spChg>
        <pc:spChg chg="add mod">
          <ac:chgData name="Neemias Informatica Lima" userId="b77af7bd85500281" providerId="LiveId" clId="{4AAAE428-1875-4A8E-BC1E-FB3F968A4F22}" dt="2024-11-11T23:42:00.631" v="83"/>
          <ac:spMkLst>
            <pc:docMk/>
            <pc:sldMk cId="2857006406" sldId="287"/>
            <ac:spMk id="4" creationId="{FB6EA47C-2B1C-4C90-C944-524A64BC29B6}"/>
          </ac:spMkLst>
        </pc:spChg>
        <pc:spChg chg="del">
          <ac:chgData name="Neemias Informatica Lima" userId="b77af7bd85500281" providerId="LiveId" clId="{4AAAE428-1875-4A8E-BC1E-FB3F968A4F22}" dt="2024-11-11T23:42:00.226" v="82" actId="478"/>
          <ac:spMkLst>
            <pc:docMk/>
            <pc:sldMk cId="2857006406" sldId="287"/>
            <ac:spMk id="6" creationId="{362EFC4F-84B0-D158-5A98-4DE654BFAE85}"/>
          </ac:spMkLst>
        </pc:spChg>
        <pc:spChg chg="del">
          <ac:chgData name="Neemias Informatica Lima" userId="b77af7bd85500281" providerId="LiveId" clId="{4AAAE428-1875-4A8E-BC1E-FB3F968A4F22}" dt="2024-11-11T23:42:00.226" v="82" actId="478"/>
          <ac:spMkLst>
            <pc:docMk/>
            <pc:sldMk cId="2857006406" sldId="287"/>
            <ac:spMk id="7" creationId="{962869DE-A7C4-4A83-2D92-44466435D571}"/>
          </ac:spMkLst>
        </pc:spChg>
        <pc:spChg chg="mod">
          <ac:chgData name="Neemias Informatica Lima" userId="b77af7bd85500281" providerId="LiveId" clId="{4AAAE428-1875-4A8E-BC1E-FB3F968A4F22}" dt="2024-11-11T23:50:58.804" v="261" actId="20577"/>
          <ac:spMkLst>
            <pc:docMk/>
            <pc:sldMk cId="2857006406" sldId="287"/>
            <ac:spMk id="16" creationId="{28D68641-D640-4BD7-9D5B-B3803DCCF9B3}"/>
          </ac:spMkLst>
        </pc:spChg>
        <pc:picChg chg="add mod">
          <ac:chgData name="Neemias Informatica Lima" userId="b77af7bd85500281" providerId="LiveId" clId="{4AAAE428-1875-4A8E-BC1E-FB3F968A4F22}" dt="2024-11-11T23:42:00.631" v="83"/>
          <ac:picMkLst>
            <pc:docMk/>
            <pc:sldMk cId="2857006406" sldId="287"/>
            <ac:picMk id="5" creationId="{57FF6CD9-B1E7-4EA6-1377-44D1F5C37706}"/>
          </ac:picMkLst>
        </pc:picChg>
        <pc:picChg chg="del">
          <ac:chgData name="Neemias Informatica Lima" userId="b77af7bd85500281" providerId="LiveId" clId="{4AAAE428-1875-4A8E-BC1E-FB3F968A4F22}" dt="2024-11-11T23:42:00.226" v="82" actId="478"/>
          <ac:picMkLst>
            <pc:docMk/>
            <pc:sldMk cId="2857006406" sldId="287"/>
            <ac:picMk id="8" creationId="{0AD9B6B9-A019-E7AF-9BAE-371CA5CFD2A1}"/>
          </ac:picMkLst>
        </pc:picChg>
      </pc:sldChg>
      <pc:sldChg chg="addSp delSp modSp mod">
        <pc:chgData name="Neemias Informatica Lima" userId="b77af7bd85500281" providerId="LiveId" clId="{4AAAE428-1875-4A8E-BC1E-FB3F968A4F22}" dt="2024-11-11T23:44:21.611" v="136" actId="6549"/>
        <pc:sldMkLst>
          <pc:docMk/>
          <pc:sldMk cId="2630436816" sldId="288"/>
        </pc:sldMkLst>
        <pc:spChg chg="add mod">
          <ac:chgData name="Neemias Informatica Lima" userId="b77af7bd85500281" providerId="LiveId" clId="{4AAAE428-1875-4A8E-BC1E-FB3F968A4F22}" dt="2024-11-11T23:40:36.800" v="61"/>
          <ac:spMkLst>
            <pc:docMk/>
            <pc:sldMk cId="2630436816" sldId="288"/>
            <ac:spMk id="2" creationId="{3DF60E12-15AB-9947-955A-14546AD040B9}"/>
          </ac:spMkLst>
        </pc:spChg>
        <pc:spChg chg="add mod">
          <ac:chgData name="Neemias Informatica Lima" userId="b77af7bd85500281" providerId="LiveId" clId="{4AAAE428-1875-4A8E-BC1E-FB3F968A4F22}" dt="2024-11-11T23:40:36.800" v="61"/>
          <ac:spMkLst>
            <pc:docMk/>
            <pc:sldMk cId="2630436816" sldId="288"/>
            <ac:spMk id="4" creationId="{E3876775-1247-8F50-62A8-9D622A164C31}"/>
          </ac:spMkLst>
        </pc:spChg>
        <pc:spChg chg="del">
          <ac:chgData name="Neemias Informatica Lima" userId="b77af7bd85500281" providerId="LiveId" clId="{4AAAE428-1875-4A8E-BC1E-FB3F968A4F22}" dt="2024-11-11T23:40:36.203" v="60" actId="478"/>
          <ac:spMkLst>
            <pc:docMk/>
            <pc:sldMk cId="2630436816" sldId="288"/>
            <ac:spMk id="6" creationId="{7096F4E8-3E7A-D6AA-560C-EF41E06C0372}"/>
          </ac:spMkLst>
        </pc:spChg>
        <pc:spChg chg="del">
          <ac:chgData name="Neemias Informatica Lima" userId="b77af7bd85500281" providerId="LiveId" clId="{4AAAE428-1875-4A8E-BC1E-FB3F968A4F22}" dt="2024-11-11T23:40:36.203" v="60" actId="478"/>
          <ac:spMkLst>
            <pc:docMk/>
            <pc:sldMk cId="2630436816" sldId="288"/>
            <ac:spMk id="7" creationId="{94B0989F-70A5-EE6E-4A3F-FBC92152EC71}"/>
          </ac:spMkLst>
        </pc:spChg>
        <pc:spChg chg="mod">
          <ac:chgData name="Neemias Informatica Lima" userId="b77af7bd85500281" providerId="LiveId" clId="{4AAAE428-1875-4A8E-BC1E-FB3F968A4F22}" dt="2024-11-11T23:44:21.611" v="136" actId="6549"/>
          <ac:spMkLst>
            <pc:docMk/>
            <pc:sldMk cId="2630436816" sldId="288"/>
            <ac:spMk id="13" creationId="{00000000-0000-0000-0000-000000000000}"/>
          </ac:spMkLst>
        </pc:spChg>
        <pc:spChg chg="mod">
          <ac:chgData name="Neemias Informatica Lima" userId="b77af7bd85500281" providerId="LiveId" clId="{4AAAE428-1875-4A8E-BC1E-FB3F968A4F22}" dt="2024-11-11T23:43:06.157" v="111"/>
          <ac:spMkLst>
            <pc:docMk/>
            <pc:sldMk cId="2630436816" sldId="288"/>
            <ac:spMk id="14" creationId="{00000000-0000-0000-0000-000000000000}"/>
          </ac:spMkLst>
        </pc:spChg>
        <pc:picChg chg="add mod">
          <ac:chgData name="Neemias Informatica Lima" userId="b77af7bd85500281" providerId="LiveId" clId="{4AAAE428-1875-4A8E-BC1E-FB3F968A4F22}" dt="2024-11-11T23:40:36.800" v="61"/>
          <ac:picMkLst>
            <pc:docMk/>
            <pc:sldMk cId="2630436816" sldId="288"/>
            <ac:picMk id="5" creationId="{2EB7D31B-7AFE-1E35-A2CE-E13D16A7B976}"/>
          </ac:picMkLst>
        </pc:picChg>
        <pc:picChg chg="del">
          <ac:chgData name="Neemias Informatica Lima" userId="b77af7bd85500281" providerId="LiveId" clId="{4AAAE428-1875-4A8E-BC1E-FB3F968A4F22}" dt="2024-11-11T23:40:36.203" v="60" actId="478"/>
          <ac:picMkLst>
            <pc:docMk/>
            <pc:sldMk cId="2630436816" sldId="288"/>
            <ac:picMk id="8" creationId="{A58A5650-2C0E-8CA9-4BEA-7578EB6EF765}"/>
          </ac:picMkLst>
        </pc:picChg>
      </pc:sldChg>
      <pc:sldChg chg="addSp delSp modSp mod">
        <pc:chgData name="Neemias Informatica Lima" userId="b77af7bd85500281" providerId="LiveId" clId="{4AAAE428-1875-4A8E-BC1E-FB3F968A4F22}" dt="2024-11-11T23:46:22.284" v="174"/>
        <pc:sldMkLst>
          <pc:docMk/>
          <pc:sldMk cId="3032827026" sldId="289"/>
        </pc:sldMkLst>
        <pc:spChg chg="add mod">
          <ac:chgData name="Neemias Informatica Lima" userId="b77af7bd85500281" providerId="LiveId" clId="{4AAAE428-1875-4A8E-BC1E-FB3F968A4F22}" dt="2024-11-11T23:41:02.664" v="67"/>
          <ac:spMkLst>
            <pc:docMk/>
            <pc:sldMk cId="3032827026" sldId="289"/>
            <ac:spMk id="2" creationId="{2C967F8B-64A5-05D9-7B9C-56251F3A6717}"/>
          </ac:spMkLst>
        </pc:spChg>
        <pc:spChg chg="add mod">
          <ac:chgData name="Neemias Informatica Lima" userId="b77af7bd85500281" providerId="LiveId" clId="{4AAAE428-1875-4A8E-BC1E-FB3F968A4F22}" dt="2024-11-11T23:41:02.664" v="67"/>
          <ac:spMkLst>
            <pc:docMk/>
            <pc:sldMk cId="3032827026" sldId="289"/>
            <ac:spMk id="4" creationId="{B43E3E78-9F82-181D-3751-5E23FEB2678C}"/>
          </ac:spMkLst>
        </pc:spChg>
        <pc:spChg chg="del">
          <ac:chgData name="Neemias Informatica Lima" userId="b77af7bd85500281" providerId="LiveId" clId="{4AAAE428-1875-4A8E-BC1E-FB3F968A4F22}" dt="2024-11-11T23:41:02.225" v="66" actId="478"/>
          <ac:spMkLst>
            <pc:docMk/>
            <pc:sldMk cId="3032827026" sldId="289"/>
            <ac:spMk id="6" creationId="{5A810ABB-8E88-EA0C-E929-1C3719B9D117}"/>
          </ac:spMkLst>
        </pc:spChg>
        <pc:spChg chg="del">
          <ac:chgData name="Neemias Informatica Lima" userId="b77af7bd85500281" providerId="LiveId" clId="{4AAAE428-1875-4A8E-BC1E-FB3F968A4F22}" dt="2024-11-11T23:41:02.225" v="66" actId="478"/>
          <ac:spMkLst>
            <pc:docMk/>
            <pc:sldMk cId="3032827026" sldId="289"/>
            <ac:spMk id="7" creationId="{FA5EE7E0-5624-A16A-EC59-C96818CE0270}"/>
          </ac:spMkLst>
        </pc:spChg>
        <pc:spChg chg="mod">
          <ac:chgData name="Neemias Informatica Lima" userId="b77af7bd85500281" providerId="LiveId" clId="{4AAAE428-1875-4A8E-BC1E-FB3F968A4F22}" dt="2024-11-11T23:46:22.284" v="174"/>
          <ac:spMkLst>
            <pc:docMk/>
            <pc:sldMk cId="3032827026" sldId="289"/>
            <ac:spMk id="12" creationId="{A64B78EF-EDA8-421A-88C9-45544BBCA9D1}"/>
          </ac:spMkLst>
        </pc:spChg>
        <pc:spChg chg="mod">
          <ac:chgData name="Neemias Informatica Lima" userId="b77af7bd85500281" providerId="LiveId" clId="{4AAAE428-1875-4A8E-BC1E-FB3F968A4F22}" dt="2024-11-11T23:45:02.306" v="149"/>
          <ac:spMkLst>
            <pc:docMk/>
            <pc:sldMk cId="3032827026" sldId="289"/>
            <ac:spMk id="14" creationId="{00000000-0000-0000-0000-000000000000}"/>
          </ac:spMkLst>
        </pc:spChg>
        <pc:picChg chg="add mod">
          <ac:chgData name="Neemias Informatica Lima" userId="b77af7bd85500281" providerId="LiveId" clId="{4AAAE428-1875-4A8E-BC1E-FB3F968A4F22}" dt="2024-11-11T23:41:02.664" v="67"/>
          <ac:picMkLst>
            <pc:docMk/>
            <pc:sldMk cId="3032827026" sldId="289"/>
            <ac:picMk id="5" creationId="{17121EDD-E6F4-762A-9886-106550722CC0}"/>
          </ac:picMkLst>
        </pc:picChg>
        <pc:picChg chg="del">
          <ac:chgData name="Neemias Informatica Lima" userId="b77af7bd85500281" providerId="LiveId" clId="{4AAAE428-1875-4A8E-BC1E-FB3F968A4F22}" dt="2024-11-11T23:41:02.225" v="66" actId="478"/>
          <ac:picMkLst>
            <pc:docMk/>
            <pc:sldMk cId="3032827026" sldId="289"/>
            <ac:picMk id="8" creationId="{E53285AE-D9F1-77AA-CC54-1D5F6000FC7C}"/>
          </ac:picMkLst>
        </pc:picChg>
      </pc:sldChg>
      <pc:sldChg chg="addSp delSp modSp mod">
        <pc:chgData name="Neemias Informatica Lima" userId="b77af7bd85500281" providerId="LiveId" clId="{4AAAE428-1875-4A8E-BC1E-FB3F968A4F22}" dt="2024-11-11T23:47:38.436" v="196"/>
        <pc:sldMkLst>
          <pc:docMk/>
          <pc:sldMk cId="3772032319" sldId="290"/>
        </pc:sldMkLst>
        <pc:spChg chg="add mod">
          <ac:chgData name="Neemias Informatica Lima" userId="b77af7bd85500281" providerId="LiveId" clId="{4AAAE428-1875-4A8E-BC1E-FB3F968A4F22}" dt="2024-11-11T23:41:18.499" v="71"/>
          <ac:spMkLst>
            <pc:docMk/>
            <pc:sldMk cId="3772032319" sldId="290"/>
            <ac:spMk id="2" creationId="{538053D9-39C5-9B27-8E82-1A0D718A4E36}"/>
          </ac:spMkLst>
        </pc:spChg>
        <pc:spChg chg="add mod">
          <ac:chgData name="Neemias Informatica Lima" userId="b77af7bd85500281" providerId="LiveId" clId="{4AAAE428-1875-4A8E-BC1E-FB3F968A4F22}" dt="2024-11-11T23:41:18.499" v="71"/>
          <ac:spMkLst>
            <pc:docMk/>
            <pc:sldMk cId="3772032319" sldId="290"/>
            <ac:spMk id="4" creationId="{608ABBD2-E83B-5FBF-F2FF-D45796869DE8}"/>
          </ac:spMkLst>
        </pc:spChg>
        <pc:spChg chg="del">
          <ac:chgData name="Neemias Informatica Lima" userId="b77af7bd85500281" providerId="LiveId" clId="{4AAAE428-1875-4A8E-BC1E-FB3F968A4F22}" dt="2024-11-11T23:41:18.041" v="70" actId="478"/>
          <ac:spMkLst>
            <pc:docMk/>
            <pc:sldMk cId="3772032319" sldId="290"/>
            <ac:spMk id="6" creationId="{96F1D24D-BBBA-0D06-3CA2-BCEEB91CA4F3}"/>
          </ac:spMkLst>
        </pc:spChg>
        <pc:spChg chg="del">
          <ac:chgData name="Neemias Informatica Lima" userId="b77af7bd85500281" providerId="LiveId" clId="{4AAAE428-1875-4A8E-BC1E-FB3F968A4F22}" dt="2024-11-11T23:41:18.041" v="70" actId="478"/>
          <ac:spMkLst>
            <pc:docMk/>
            <pc:sldMk cId="3772032319" sldId="290"/>
            <ac:spMk id="7" creationId="{0AD63D11-B01B-094A-BF3E-315E1D9D6F0D}"/>
          </ac:spMkLst>
        </pc:spChg>
        <pc:spChg chg="mod">
          <ac:chgData name="Neemias Informatica Lima" userId="b77af7bd85500281" providerId="LiveId" clId="{4AAAE428-1875-4A8E-BC1E-FB3F968A4F22}" dt="2024-11-11T23:47:38.436" v="196"/>
          <ac:spMkLst>
            <pc:docMk/>
            <pc:sldMk cId="3772032319" sldId="290"/>
            <ac:spMk id="12" creationId="{8D5A143D-15FB-4DFE-B0EC-FEEB77A92B2C}"/>
          </ac:spMkLst>
        </pc:spChg>
        <pc:spChg chg="mod">
          <ac:chgData name="Neemias Informatica Lima" userId="b77af7bd85500281" providerId="LiveId" clId="{4AAAE428-1875-4A8E-BC1E-FB3F968A4F22}" dt="2024-11-11T23:46:45.581" v="180"/>
          <ac:spMkLst>
            <pc:docMk/>
            <pc:sldMk cId="3772032319" sldId="290"/>
            <ac:spMk id="14" creationId="{00000000-0000-0000-0000-000000000000}"/>
          </ac:spMkLst>
        </pc:spChg>
        <pc:picChg chg="add mod">
          <ac:chgData name="Neemias Informatica Lima" userId="b77af7bd85500281" providerId="LiveId" clId="{4AAAE428-1875-4A8E-BC1E-FB3F968A4F22}" dt="2024-11-11T23:41:18.499" v="71"/>
          <ac:picMkLst>
            <pc:docMk/>
            <pc:sldMk cId="3772032319" sldId="290"/>
            <ac:picMk id="5" creationId="{96C8D5EF-059E-1A5B-D127-F503F7C73777}"/>
          </ac:picMkLst>
        </pc:picChg>
        <pc:picChg chg="del">
          <ac:chgData name="Neemias Informatica Lima" userId="b77af7bd85500281" providerId="LiveId" clId="{4AAAE428-1875-4A8E-BC1E-FB3F968A4F22}" dt="2024-11-11T23:41:18.041" v="70" actId="478"/>
          <ac:picMkLst>
            <pc:docMk/>
            <pc:sldMk cId="3772032319" sldId="290"/>
            <ac:picMk id="8" creationId="{975C7560-6934-9072-D299-1EA12CAA7E0B}"/>
          </ac:picMkLst>
        </pc:picChg>
      </pc:sldChg>
      <pc:sldChg chg="addSp delSp modSp mod">
        <pc:chgData name="Neemias Informatica Lima" userId="b77af7bd85500281" providerId="LiveId" clId="{4AAAE428-1875-4A8E-BC1E-FB3F968A4F22}" dt="2024-11-11T23:48:54.884" v="223" actId="20577"/>
        <pc:sldMkLst>
          <pc:docMk/>
          <pc:sldMk cId="1768216317" sldId="291"/>
        </pc:sldMkLst>
        <pc:spChg chg="add mod">
          <ac:chgData name="Neemias Informatica Lima" userId="b77af7bd85500281" providerId="LiveId" clId="{4AAAE428-1875-4A8E-BC1E-FB3F968A4F22}" dt="2024-11-11T23:41:32.057" v="75"/>
          <ac:spMkLst>
            <pc:docMk/>
            <pc:sldMk cId="1768216317" sldId="291"/>
            <ac:spMk id="2" creationId="{599544E2-BD5C-8674-EEBD-B9A22ECCA7F0}"/>
          </ac:spMkLst>
        </pc:spChg>
        <pc:spChg chg="add mod">
          <ac:chgData name="Neemias Informatica Lima" userId="b77af7bd85500281" providerId="LiveId" clId="{4AAAE428-1875-4A8E-BC1E-FB3F968A4F22}" dt="2024-11-11T23:41:32.057" v="75"/>
          <ac:spMkLst>
            <pc:docMk/>
            <pc:sldMk cId="1768216317" sldId="291"/>
            <ac:spMk id="4" creationId="{B238EFB5-91CA-9CDD-694D-E9D605EBC269}"/>
          </ac:spMkLst>
        </pc:spChg>
        <pc:spChg chg="del">
          <ac:chgData name="Neemias Informatica Lima" userId="b77af7bd85500281" providerId="LiveId" clId="{4AAAE428-1875-4A8E-BC1E-FB3F968A4F22}" dt="2024-11-11T23:41:31.659" v="74" actId="478"/>
          <ac:spMkLst>
            <pc:docMk/>
            <pc:sldMk cId="1768216317" sldId="291"/>
            <ac:spMk id="5" creationId="{B1C63C16-655D-2213-EC99-189ABAEC52AC}"/>
          </ac:spMkLst>
        </pc:spChg>
        <pc:spChg chg="del">
          <ac:chgData name="Neemias Informatica Lima" userId="b77af7bd85500281" providerId="LiveId" clId="{4AAAE428-1875-4A8E-BC1E-FB3F968A4F22}" dt="2024-11-11T23:41:31.659" v="74" actId="478"/>
          <ac:spMkLst>
            <pc:docMk/>
            <pc:sldMk cId="1768216317" sldId="291"/>
            <ac:spMk id="6" creationId="{B630BEA4-F86A-1B8E-D77A-F8A8E4D37EE1}"/>
          </ac:spMkLst>
        </pc:spChg>
        <pc:spChg chg="mod">
          <ac:chgData name="Neemias Informatica Lima" userId="b77af7bd85500281" providerId="LiveId" clId="{4AAAE428-1875-4A8E-BC1E-FB3F968A4F22}" dt="2024-11-11T23:48:54.884" v="223" actId="20577"/>
          <ac:spMkLst>
            <pc:docMk/>
            <pc:sldMk cId="1768216317" sldId="291"/>
            <ac:spMk id="12" creationId="{FD5EC092-AC81-4728-9A45-4C4BB5B95C65}"/>
          </ac:spMkLst>
        </pc:spChg>
        <pc:spChg chg="mod">
          <ac:chgData name="Neemias Informatica Lima" userId="b77af7bd85500281" providerId="LiveId" clId="{4AAAE428-1875-4A8E-BC1E-FB3F968A4F22}" dt="2024-11-11T23:47:57.519" v="204"/>
          <ac:spMkLst>
            <pc:docMk/>
            <pc:sldMk cId="1768216317" sldId="291"/>
            <ac:spMk id="14" creationId="{00000000-0000-0000-0000-000000000000}"/>
          </ac:spMkLst>
        </pc:spChg>
        <pc:picChg chg="del">
          <ac:chgData name="Neemias Informatica Lima" userId="b77af7bd85500281" providerId="LiveId" clId="{4AAAE428-1875-4A8E-BC1E-FB3F968A4F22}" dt="2024-11-11T23:41:31.659" v="74" actId="478"/>
          <ac:picMkLst>
            <pc:docMk/>
            <pc:sldMk cId="1768216317" sldId="291"/>
            <ac:picMk id="7" creationId="{6FD67C1A-B9BD-2CEF-65AB-4ABF11B4EA50}"/>
          </ac:picMkLst>
        </pc:picChg>
        <pc:picChg chg="add mod">
          <ac:chgData name="Neemias Informatica Lima" userId="b77af7bd85500281" providerId="LiveId" clId="{4AAAE428-1875-4A8E-BC1E-FB3F968A4F22}" dt="2024-11-11T23:41:32.057" v="75"/>
          <ac:picMkLst>
            <pc:docMk/>
            <pc:sldMk cId="1768216317" sldId="291"/>
            <ac:picMk id="8" creationId="{067B8785-6FF3-C6D0-E513-51908A589E34}"/>
          </ac:picMkLst>
        </pc:picChg>
      </pc:sldChg>
      <pc:sldChg chg="addSp delSp modSp mod">
        <pc:chgData name="Neemias Informatica Lima" userId="b77af7bd85500281" providerId="LiveId" clId="{4AAAE428-1875-4A8E-BC1E-FB3F968A4F22}" dt="2024-11-11T23:50:21.991" v="250"/>
        <pc:sldMkLst>
          <pc:docMk/>
          <pc:sldMk cId="3757265641" sldId="292"/>
        </pc:sldMkLst>
        <pc:spChg chg="add mod">
          <ac:chgData name="Neemias Informatica Lima" userId="b77af7bd85500281" providerId="LiveId" clId="{4AAAE428-1875-4A8E-BC1E-FB3F968A4F22}" dt="2024-11-11T23:41:49.133" v="79"/>
          <ac:spMkLst>
            <pc:docMk/>
            <pc:sldMk cId="3757265641" sldId="292"/>
            <ac:spMk id="2" creationId="{342EDECF-D156-A4A4-668E-FF1E6FB4A53D}"/>
          </ac:spMkLst>
        </pc:spChg>
        <pc:spChg chg="add mod">
          <ac:chgData name="Neemias Informatica Lima" userId="b77af7bd85500281" providerId="LiveId" clId="{4AAAE428-1875-4A8E-BC1E-FB3F968A4F22}" dt="2024-11-11T23:41:49.133" v="79"/>
          <ac:spMkLst>
            <pc:docMk/>
            <pc:sldMk cId="3757265641" sldId="292"/>
            <ac:spMk id="3" creationId="{C7F189CE-99B8-8A07-B73E-1266B520DE5E}"/>
          </ac:spMkLst>
        </pc:spChg>
        <pc:spChg chg="del">
          <ac:chgData name="Neemias Informatica Lima" userId="b77af7bd85500281" providerId="LiveId" clId="{4AAAE428-1875-4A8E-BC1E-FB3F968A4F22}" dt="2024-11-11T23:41:48.731" v="78" actId="478"/>
          <ac:spMkLst>
            <pc:docMk/>
            <pc:sldMk cId="3757265641" sldId="292"/>
            <ac:spMk id="5" creationId="{32E5E6D9-C96F-1092-CF42-4E14548BDE12}"/>
          </ac:spMkLst>
        </pc:spChg>
        <pc:spChg chg="del">
          <ac:chgData name="Neemias Informatica Lima" userId="b77af7bd85500281" providerId="LiveId" clId="{4AAAE428-1875-4A8E-BC1E-FB3F968A4F22}" dt="2024-11-11T23:41:48.731" v="78" actId="478"/>
          <ac:spMkLst>
            <pc:docMk/>
            <pc:sldMk cId="3757265641" sldId="292"/>
            <ac:spMk id="7" creationId="{9A0C51BB-BBAE-C702-44AD-82ACED73F5A2}"/>
          </ac:spMkLst>
        </pc:spChg>
        <pc:spChg chg="mod">
          <ac:chgData name="Neemias Informatica Lima" userId="b77af7bd85500281" providerId="LiveId" clId="{4AAAE428-1875-4A8E-BC1E-FB3F968A4F22}" dt="2024-11-11T23:50:21.991" v="250"/>
          <ac:spMkLst>
            <pc:docMk/>
            <pc:sldMk cId="3757265641" sldId="292"/>
            <ac:spMk id="12" creationId="{1EC42BAA-B890-43DD-B4F0-9AB5685AF2FE}"/>
          </ac:spMkLst>
        </pc:spChg>
        <pc:spChg chg="mod">
          <ac:chgData name="Neemias Informatica Lima" userId="b77af7bd85500281" providerId="LiveId" clId="{4AAAE428-1875-4A8E-BC1E-FB3F968A4F22}" dt="2024-11-11T23:49:29.461" v="232"/>
          <ac:spMkLst>
            <pc:docMk/>
            <pc:sldMk cId="3757265641" sldId="292"/>
            <ac:spMk id="14" creationId="{00000000-0000-0000-0000-000000000000}"/>
          </ac:spMkLst>
        </pc:spChg>
        <pc:picChg chg="add mod">
          <ac:chgData name="Neemias Informatica Lima" userId="b77af7bd85500281" providerId="LiveId" clId="{4AAAE428-1875-4A8E-BC1E-FB3F968A4F22}" dt="2024-11-11T23:41:49.133" v="79"/>
          <ac:picMkLst>
            <pc:docMk/>
            <pc:sldMk cId="3757265641" sldId="292"/>
            <ac:picMk id="6" creationId="{150471B8-2CD8-407F-BFFD-7CEA0383F0BF}"/>
          </ac:picMkLst>
        </pc:picChg>
        <pc:picChg chg="del">
          <ac:chgData name="Neemias Informatica Lima" userId="b77af7bd85500281" providerId="LiveId" clId="{4AAAE428-1875-4A8E-BC1E-FB3F968A4F22}" dt="2024-11-11T23:41:48.731" v="78" actId="478"/>
          <ac:picMkLst>
            <pc:docMk/>
            <pc:sldMk cId="3757265641" sldId="292"/>
            <ac:picMk id="8" creationId="{2F8E3118-A331-0E7B-9D68-97B5B76FECEC}"/>
          </ac:picMkLst>
        </pc:picChg>
      </pc:sldChg>
      <pc:sldChg chg="addSp delSp modSp mod">
        <pc:chgData name="Neemias Informatica Lima" userId="b77af7bd85500281" providerId="LiveId" clId="{4AAAE428-1875-4A8E-BC1E-FB3F968A4F22}" dt="2024-11-11T23:50:35.449" v="253"/>
        <pc:sldMkLst>
          <pc:docMk/>
          <pc:sldMk cId="3114938747" sldId="293"/>
        </pc:sldMkLst>
        <pc:spChg chg="add mod">
          <ac:chgData name="Neemias Informatica Lima" userId="b77af7bd85500281" providerId="LiveId" clId="{4AAAE428-1875-4A8E-BC1E-FB3F968A4F22}" dt="2024-11-11T23:41:55.125" v="81"/>
          <ac:spMkLst>
            <pc:docMk/>
            <pc:sldMk cId="3114938747" sldId="293"/>
            <ac:spMk id="2" creationId="{FAEB67C0-A7EF-012E-0DE4-CBB277509A6A}"/>
          </ac:spMkLst>
        </pc:spChg>
        <pc:spChg chg="add mod">
          <ac:chgData name="Neemias Informatica Lima" userId="b77af7bd85500281" providerId="LiveId" clId="{4AAAE428-1875-4A8E-BC1E-FB3F968A4F22}" dt="2024-11-11T23:41:55.125" v="81"/>
          <ac:spMkLst>
            <pc:docMk/>
            <pc:sldMk cId="3114938747" sldId="293"/>
            <ac:spMk id="4" creationId="{54C1C066-45B8-26E5-2468-C01F3C991091}"/>
          </ac:spMkLst>
        </pc:spChg>
        <pc:spChg chg="del">
          <ac:chgData name="Neemias Informatica Lima" userId="b77af7bd85500281" providerId="LiveId" clId="{4AAAE428-1875-4A8E-BC1E-FB3F968A4F22}" dt="2024-11-11T23:41:54.743" v="80" actId="478"/>
          <ac:spMkLst>
            <pc:docMk/>
            <pc:sldMk cId="3114938747" sldId="293"/>
            <ac:spMk id="6" creationId="{08E3F4FD-B5DB-20E4-8032-C1370B87F49E}"/>
          </ac:spMkLst>
        </pc:spChg>
        <pc:spChg chg="del">
          <ac:chgData name="Neemias Informatica Lima" userId="b77af7bd85500281" providerId="LiveId" clId="{4AAAE428-1875-4A8E-BC1E-FB3F968A4F22}" dt="2024-11-11T23:41:54.743" v="80" actId="478"/>
          <ac:spMkLst>
            <pc:docMk/>
            <pc:sldMk cId="3114938747" sldId="293"/>
            <ac:spMk id="7" creationId="{86E1BB6A-DFDC-724E-D557-886F8FA043A9}"/>
          </ac:spMkLst>
        </pc:spChg>
        <pc:spChg chg="mod">
          <ac:chgData name="Neemias Informatica Lima" userId="b77af7bd85500281" providerId="LiveId" clId="{4AAAE428-1875-4A8E-BC1E-FB3F968A4F22}" dt="2024-11-11T23:50:35.449" v="253"/>
          <ac:spMkLst>
            <pc:docMk/>
            <pc:sldMk cId="3114938747" sldId="293"/>
            <ac:spMk id="16" creationId="{CFC8B9D9-C6ED-4706-A104-65D118A5B7F9}"/>
          </ac:spMkLst>
        </pc:spChg>
        <pc:picChg chg="add mod">
          <ac:chgData name="Neemias Informatica Lima" userId="b77af7bd85500281" providerId="LiveId" clId="{4AAAE428-1875-4A8E-BC1E-FB3F968A4F22}" dt="2024-11-11T23:41:55.125" v="81"/>
          <ac:picMkLst>
            <pc:docMk/>
            <pc:sldMk cId="3114938747" sldId="293"/>
            <ac:picMk id="5" creationId="{2C9F5939-60A1-00E1-50FA-52AACCCBB545}"/>
          </ac:picMkLst>
        </pc:picChg>
        <pc:picChg chg="del">
          <ac:chgData name="Neemias Informatica Lima" userId="b77af7bd85500281" providerId="LiveId" clId="{4AAAE428-1875-4A8E-BC1E-FB3F968A4F22}" dt="2024-11-11T23:41:54.743" v="80" actId="478"/>
          <ac:picMkLst>
            <pc:docMk/>
            <pc:sldMk cId="3114938747" sldId="293"/>
            <ac:picMk id="8" creationId="{C8DFD3EE-DFDF-E5A9-1F51-1A2A409ED4A2}"/>
          </ac:picMkLst>
        </pc:picChg>
      </pc:sldChg>
    </pc:docChg>
  </pc:docChgLst>
  <pc:docChgLst>
    <pc:chgData name="Neemias Informatica Lima" userId="b77af7bd85500281" providerId="LiveId" clId="{DFD59213-75A7-4F91-851F-ADF8045195F9}"/>
    <pc:docChg chg="undo redo custSel modSld">
      <pc:chgData name="Neemias Informatica Lima" userId="b77af7bd85500281" providerId="LiveId" clId="{DFD59213-75A7-4F91-851F-ADF8045195F9}" dt="2024-11-11T23:36:12.035" v="260" actId="20577"/>
      <pc:docMkLst>
        <pc:docMk/>
      </pc:docMkLst>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Informatica Lima" userId="b77af7bd85500281" providerId="LiveId" clId="{589BE4AA-4E4E-4A6C-90A7-925C5C2C934C}"/>
    <pc:docChg chg="undo redo custSel modSld">
      <pc:chgData name="Neemias Informatica Lima" userId="b77af7bd85500281" providerId="LiveId" clId="{589BE4AA-4E4E-4A6C-90A7-925C5C2C934C}" dt="2024-11-11T23:21:17.426" v="289" actId="20577"/>
      <pc:docMkLst>
        <pc:docMk/>
      </pc:docMkLst>
      <pc:sldChg chg="addSp delSp modSp mod">
        <pc:chgData name="Neemias Informatica Lima" userId="b77af7bd85500281" providerId="LiveId" clId="{589BE4AA-4E4E-4A6C-90A7-925C5C2C934C}" dt="2024-11-11T23:12:10.449" v="127" actId="6549"/>
        <pc:sldMkLst>
          <pc:docMk/>
          <pc:sldMk cId="2103443556" sldId="281"/>
        </pc:sldMkLst>
        <pc:spChg chg="mod">
          <ac:chgData name="Neemias Informatica Lima" userId="b77af7bd85500281" providerId="LiveId" clId="{589BE4AA-4E4E-4A6C-90A7-925C5C2C934C}" dt="2024-11-11T23:12:10.449" v="127" actId="6549"/>
          <ac:spMkLst>
            <pc:docMk/>
            <pc:sldMk cId="2103443556" sldId="281"/>
            <ac:spMk id="8" creationId="{00000000-0000-0000-0000-000000000000}"/>
          </ac:spMkLst>
        </pc:spChg>
        <pc:spChg chg="mod">
          <ac:chgData name="Neemias Informatica Lima" userId="b77af7bd85500281" providerId="LiveId" clId="{589BE4AA-4E4E-4A6C-90A7-925C5C2C934C}" dt="2024-11-11T23:09:23.988" v="71" actId="20577"/>
          <ac:spMkLst>
            <pc:docMk/>
            <pc:sldMk cId="2103443556" sldId="281"/>
            <ac:spMk id="11" creationId="{00000000-0000-0000-0000-000000000000}"/>
          </ac:spMkLst>
        </pc:spChg>
        <pc:spChg chg="mod">
          <ac:chgData name="Neemias Informatica Lima" userId="b77af7bd85500281" providerId="LiveId" clId="{589BE4AA-4E4E-4A6C-90A7-925C5C2C934C}" dt="2024-11-11T23:08:02.035" v="58"/>
          <ac:spMkLst>
            <pc:docMk/>
            <pc:sldMk cId="2103443556" sldId="281"/>
            <ac:spMk id="18" creationId="{00000000-0000-0000-0000-000000000000}"/>
          </ac:spMkLst>
        </pc:spChg>
        <pc:picChg chg="del">
          <ac:chgData name="Neemias Informatica Lima" userId="b77af7bd85500281" providerId="LiveId" clId="{589BE4AA-4E4E-4A6C-90A7-925C5C2C934C}" dt="2024-11-11T23:09:25.740" v="72" actId="478"/>
          <ac:picMkLst>
            <pc:docMk/>
            <pc:sldMk cId="2103443556" sldId="281"/>
            <ac:picMk id="4" creationId="{11CED610-427B-AF39-B373-B99D79F7DCE3}"/>
          </ac:picMkLst>
        </pc:picChg>
        <pc:picChg chg="add del">
          <ac:chgData name="Neemias Informatica Lima" userId="b77af7bd85500281" providerId="LiveId" clId="{589BE4AA-4E4E-4A6C-90A7-925C5C2C934C}" dt="2024-11-11T23:07:52.750" v="55" actId="22"/>
          <ac:picMkLst>
            <pc:docMk/>
            <pc:sldMk cId="2103443556" sldId="281"/>
            <ac:picMk id="5" creationId="{E6C0B433-8C3C-6C9C-43B5-99D35B0DCA64}"/>
          </ac:picMkLst>
        </pc:picChg>
        <pc:picChg chg="add mod">
          <ac:chgData name="Neemias Informatica Lima" userId="b77af7bd85500281" providerId="LiveId" clId="{589BE4AA-4E4E-4A6C-90A7-925C5C2C934C}" dt="2024-11-11T23:09:34.827" v="76" actId="14100"/>
          <ac:picMkLst>
            <pc:docMk/>
            <pc:sldMk cId="2103443556" sldId="281"/>
            <ac:picMk id="6" creationId="{9247C235-1A09-7582-04E7-A185263ACB01}"/>
          </ac:picMkLst>
        </pc:picChg>
      </pc:sldChg>
      <pc:sldChg chg="addSp delSp modSp mod">
        <pc:chgData name="Neemias Informatica Lima" userId="b77af7bd85500281" providerId="LiveId" clId="{589BE4AA-4E4E-4A6C-90A7-925C5C2C934C}" dt="2024-11-11T23:13:52.803" v="155"/>
        <pc:sldMkLst>
          <pc:docMk/>
          <pc:sldMk cId="3683219421" sldId="282"/>
        </pc:sldMkLst>
        <pc:spChg chg="add mod">
          <ac:chgData name="Neemias Informatica Lima" userId="b77af7bd85500281" providerId="LiveId" clId="{589BE4AA-4E4E-4A6C-90A7-925C5C2C934C}" dt="2024-11-11T23:10:13.605" v="80"/>
          <ac:spMkLst>
            <pc:docMk/>
            <pc:sldMk cId="3683219421" sldId="282"/>
            <ac:spMk id="2" creationId="{CF021943-817D-9E0A-5465-C6A26EDA7CAD}"/>
          </ac:spMkLst>
        </pc:spChg>
        <pc:spChg chg="add mod">
          <ac:chgData name="Neemias Informatica Lima" userId="b77af7bd85500281" providerId="LiveId" clId="{589BE4AA-4E4E-4A6C-90A7-925C5C2C934C}" dt="2024-11-11T23:10:13.605" v="80"/>
          <ac:spMkLst>
            <pc:docMk/>
            <pc:sldMk cId="3683219421" sldId="282"/>
            <ac:spMk id="5" creationId="{500428A7-113E-76A4-D26F-524188EFE32C}"/>
          </ac:spMkLst>
        </pc:spChg>
        <pc:spChg chg="del">
          <ac:chgData name="Neemias Informatica Lima" userId="b77af7bd85500281" providerId="LiveId" clId="{589BE4AA-4E4E-4A6C-90A7-925C5C2C934C}" dt="2024-11-11T23:10:13.310" v="79" actId="478"/>
          <ac:spMkLst>
            <pc:docMk/>
            <pc:sldMk cId="3683219421" sldId="282"/>
            <ac:spMk id="7" creationId="{EF47A1F1-9BE6-FCE5-ABBB-860BC59FF038}"/>
          </ac:spMkLst>
        </pc:spChg>
        <pc:spChg chg="del">
          <ac:chgData name="Neemias Informatica Lima" userId="b77af7bd85500281" providerId="LiveId" clId="{589BE4AA-4E4E-4A6C-90A7-925C5C2C934C}" dt="2024-11-11T23:10:13.310" v="79" actId="478"/>
          <ac:spMkLst>
            <pc:docMk/>
            <pc:sldMk cId="3683219421" sldId="282"/>
            <ac:spMk id="8" creationId="{7757A423-78EA-5A1C-202D-0575AB91430B}"/>
          </ac:spMkLst>
        </pc:spChg>
        <pc:spChg chg="mod">
          <ac:chgData name="Neemias Informatica Lima" userId="b77af7bd85500281" providerId="LiveId" clId="{589BE4AA-4E4E-4A6C-90A7-925C5C2C934C}" dt="2024-11-11T23:13:52.803" v="155"/>
          <ac:spMkLst>
            <pc:docMk/>
            <pc:sldMk cId="3683219421" sldId="282"/>
            <ac:spMk id="12" creationId="{00000000-0000-0000-0000-000000000000}"/>
          </ac:spMkLst>
        </pc:spChg>
        <pc:spChg chg="mod">
          <ac:chgData name="Neemias Informatica Lima" userId="b77af7bd85500281" providerId="LiveId" clId="{589BE4AA-4E4E-4A6C-90A7-925C5C2C934C}" dt="2024-11-11T23:12:50.452" v="133"/>
          <ac:spMkLst>
            <pc:docMk/>
            <pc:sldMk cId="3683219421" sldId="282"/>
            <ac:spMk id="14" creationId="{00000000-0000-0000-0000-000000000000}"/>
          </ac:spMkLst>
        </pc:spChg>
        <pc:picChg chg="add mod">
          <ac:chgData name="Neemias Informatica Lima" userId="b77af7bd85500281" providerId="LiveId" clId="{589BE4AA-4E4E-4A6C-90A7-925C5C2C934C}" dt="2024-11-11T23:10:13.605" v="80"/>
          <ac:picMkLst>
            <pc:docMk/>
            <pc:sldMk cId="3683219421" sldId="282"/>
            <ac:picMk id="6" creationId="{55DFB53A-F3A9-E2B6-0E33-9B3FCCFDDDCA}"/>
          </ac:picMkLst>
        </pc:picChg>
        <pc:picChg chg="del">
          <ac:chgData name="Neemias Informatica Lima" userId="b77af7bd85500281" providerId="LiveId" clId="{589BE4AA-4E4E-4A6C-90A7-925C5C2C934C}" dt="2024-11-11T23:10:13.310" v="79" actId="478"/>
          <ac:picMkLst>
            <pc:docMk/>
            <pc:sldMk cId="3683219421" sldId="282"/>
            <ac:picMk id="9" creationId="{972BD46C-6CD2-D1AC-9D3D-8C6768F0A94E}"/>
          </ac:picMkLst>
        </pc:picChg>
      </pc:sldChg>
      <pc:sldChg chg="addSp delSp modSp mod">
        <pc:chgData name="Neemias Informatica Lima" userId="b77af7bd85500281" providerId="LiveId" clId="{589BE4AA-4E4E-4A6C-90A7-925C5C2C934C}" dt="2024-11-11T23:15:05.145" v="178" actId="20577"/>
        <pc:sldMkLst>
          <pc:docMk/>
          <pc:sldMk cId="3902406419" sldId="283"/>
        </pc:sldMkLst>
        <pc:spChg chg="add mod">
          <ac:chgData name="Neemias Informatica Lima" userId="b77af7bd85500281" providerId="LiveId" clId="{589BE4AA-4E4E-4A6C-90A7-925C5C2C934C}" dt="2024-11-11T23:10:17.913" v="82"/>
          <ac:spMkLst>
            <pc:docMk/>
            <pc:sldMk cId="3902406419" sldId="283"/>
            <ac:spMk id="2" creationId="{D364E8EF-8B5E-AFB4-2F97-C68F5F1489C1}"/>
          </ac:spMkLst>
        </pc:spChg>
        <pc:spChg chg="add mod">
          <ac:chgData name="Neemias Informatica Lima" userId="b77af7bd85500281" providerId="LiveId" clId="{589BE4AA-4E4E-4A6C-90A7-925C5C2C934C}" dt="2024-11-11T23:10:17.913" v="82"/>
          <ac:spMkLst>
            <pc:docMk/>
            <pc:sldMk cId="3902406419" sldId="283"/>
            <ac:spMk id="4" creationId="{03B6613E-6F6C-C0A0-6A9A-2CCE56D0729E}"/>
          </ac:spMkLst>
        </pc:spChg>
        <pc:spChg chg="del">
          <ac:chgData name="Neemias Informatica Lima" userId="b77af7bd85500281" providerId="LiveId" clId="{589BE4AA-4E4E-4A6C-90A7-925C5C2C934C}" dt="2024-11-11T23:10:17.592" v="81" actId="478"/>
          <ac:spMkLst>
            <pc:docMk/>
            <pc:sldMk cId="3902406419" sldId="283"/>
            <ac:spMk id="6" creationId="{DBA39766-36D4-7FEC-EAC9-F0F5D7E9907B}"/>
          </ac:spMkLst>
        </pc:spChg>
        <pc:spChg chg="del">
          <ac:chgData name="Neemias Informatica Lima" userId="b77af7bd85500281" providerId="LiveId" clId="{589BE4AA-4E4E-4A6C-90A7-925C5C2C934C}" dt="2024-11-11T23:10:17.592" v="81" actId="478"/>
          <ac:spMkLst>
            <pc:docMk/>
            <pc:sldMk cId="3902406419" sldId="283"/>
            <ac:spMk id="7" creationId="{FB2A9431-4304-8189-3BA2-468D33A30A36}"/>
          </ac:spMkLst>
        </pc:spChg>
        <pc:spChg chg="mod">
          <ac:chgData name="Neemias Informatica Lima" userId="b77af7bd85500281" providerId="LiveId" clId="{589BE4AA-4E4E-4A6C-90A7-925C5C2C934C}" dt="2024-11-11T23:14:18.789" v="160"/>
          <ac:spMkLst>
            <pc:docMk/>
            <pc:sldMk cId="3902406419" sldId="283"/>
            <ac:spMk id="14" creationId="{00000000-0000-0000-0000-000000000000}"/>
          </ac:spMkLst>
        </pc:spChg>
        <pc:spChg chg="mod">
          <ac:chgData name="Neemias Informatica Lima" userId="b77af7bd85500281" providerId="LiveId" clId="{589BE4AA-4E4E-4A6C-90A7-925C5C2C934C}" dt="2024-11-11T23:15:05.145" v="178" actId="20577"/>
          <ac:spMkLst>
            <pc:docMk/>
            <pc:sldMk cId="3902406419" sldId="283"/>
            <ac:spMk id="15" creationId="{D5C09FDA-172B-4732-BD2E-A9BBEF8B191B}"/>
          </ac:spMkLst>
        </pc:spChg>
        <pc:picChg chg="add mod">
          <ac:chgData name="Neemias Informatica Lima" userId="b77af7bd85500281" providerId="LiveId" clId="{589BE4AA-4E4E-4A6C-90A7-925C5C2C934C}" dt="2024-11-11T23:10:17.913" v="82"/>
          <ac:picMkLst>
            <pc:docMk/>
            <pc:sldMk cId="3902406419" sldId="283"/>
            <ac:picMk id="5" creationId="{7441AA78-E989-78D9-4FE0-D2A31BE5C46C}"/>
          </ac:picMkLst>
        </pc:picChg>
        <pc:picChg chg="del">
          <ac:chgData name="Neemias Informatica Lima" userId="b77af7bd85500281" providerId="LiveId" clId="{589BE4AA-4E4E-4A6C-90A7-925C5C2C934C}" dt="2024-11-11T23:10:17.592" v="81" actId="478"/>
          <ac:picMkLst>
            <pc:docMk/>
            <pc:sldMk cId="3902406419" sldId="283"/>
            <ac:picMk id="8" creationId="{D7671CDC-B189-F423-F3BF-3C3E16404471}"/>
          </ac:picMkLst>
        </pc:picChg>
      </pc:sldChg>
      <pc:sldChg chg="addSp delSp modSp mod">
        <pc:chgData name="Neemias Informatica Lima" userId="b77af7bd85500281" providerId="LiveId" clId="{589BE4AA-4E4E-4A6C-90A7-925C5C2C934C}" dt="2024-11-11T23:16:52.771" v="207" actId="20577"/>
        <pc:sldMkLst>
          <pc:docMk/>
          <pc:sldMk cId="2424059023" sldId="284"/>
        </pc:sldMkLst>
        <pc:spChg chg="add mod">
          <ac:chgData name="Neemias Informatica Lima" userId="b77af7bd85500281" providerId="LiveId" clId="{589BE4AA-4E4E-4A6C-90A7-925C5C2C934C}" dt="2024-11-11T23:10:28.458" v="86"/>
          <ac:spMkLst>
            <pc:docMk/>
            <pc:sldMk cId="2424059023" sldId="284"/>
            <ac:spMk id="2" creationId="{A8A24BE1-A23B-2842-0210-03851A06DAF4}"/>
          </ac:spMkLst>
        </pc:spChg>
        <pc:spChg chg="add mod">
          <ac:chgData name="Neemias Informatica Lima" userId="b77af7bd85500281" providerId="LiveId" clId="{589BE4AA-4E4E-4A6C-90A7-925C5C2C934C}" dt="2024-11-11T23:10:28.458" v="86"/>
          <ac:spMkLst>
            <pc:docMk/>
            <pc:sldMk cId="2424059023" sldId="284"/>
            <ac:spMk id="4" creationId="{3920C2FD-95A6-DE8E-707F-DD2C98978C83}"/>
          </ac:spMkLst>
        </pc:spChg>
        <pc:spChg chg="del">
          <ac:chgData name="Neemias Informatica Lima" userId="b77af7bd85500281" providerId="LiveId" clId="{589BE4AA-4E4E-4A6C-90A7-925C5C2C934C}" dt="2024-11-11T23:10:28.156" v="85" actId="478"/>
          <ac:spMkLst>
            <pc:docMk/>
            <pc:sldMk cId="2424059023" sldId="284"/>
            <ac:spMk id="6" creationId="{C08805D5-DDE3-B41D-8E5F-4816E70054D2}"/>
          </ac:spMkLst>
        </pc:spChg>
        <pc:spChg chg="del">
          <ac:chgData name="Neemias Informatica Lima" userId="b77af7bd85500281" providerId="LiveId" clId="{589BE4AA-4E4E-4A6C-90A7-925C5C2C934C}" dt="2024-11-11T23:10:28.156" v="85" actId="478"/>
          <ac:spMkLst>
            <pc:docMk/>
            <pc:sldMk cId="2424059023" sldId="284"/>
            <ac:spMk id="7" creationId="{FCD0BCB3-6AE1-8E4F-BECA-28C27CCDA7A4}"/>
          </ac:spMkLst>
        </pc:spChg>
        <pc:spChg chg="mod">
          <ac:chgData name="Neemias Informatica Lima" userId="b77af7bd85500281" providerId="LiveId" clId="{589BE4AA-4E4E-4A6C-90A7-925C5C2C934C}" dt="2024-11-11T23:16:00.335" v="188"/>
          <ac:spMkLst>
            <pc:docMk/>
            <pc:sldMk cId="2424059023" sldId="284"/>
            <ac:spMk id="14" creationId="{00000000-0000-0000-0000-000000000000}"/>
          </ac:spMkLst>
        </pc:spChg>
        <pc:spChg chg="mod">
          <ac:chgData name="Neemias Informatica Lima" userId="b77af7bd85500281" providerId="LiveId" clId="{589BE4AA-4E4E-4A6C-90A7-925C5C2C934C}" dt="2024-11-11T23:16:52.771" v="207" actId="20577"/>
          <ac:spMkLst>
            <pc:docMk/>
            <pc:sldMk cId="2424059023" sldId="284"/>
            <ac:spMk id="15" creationId="{C3A1BEFC-B9B8-4142-B09F-1F5B330F4265}"/>
          </ac:spMkLst>
        </pc:spChg>
        <pc:picChg chg="add mod">
          <ac:chgData name="Neemias Informatica Lima" userId="b77af7bd85500281" providerId="LiveId" clId="{589BE4AA-4E4E-4A6C-90A7-925C5C2C934C}" dt="2024-11-11T23:10:28.458" v="86"/>
          <ac:picMkLst>
            <pc:docMk/>
            <pc:sldMk cId="2424059023" sldId="284"/>
            <ac:picMk id="5" creationId="{623C9470-B020-552D-5B76-23643A66C569}"/>
          </ac:picMkLst>
        </pc:picChg>
        <pc:picChg chg="del">
          <ac:chgData name="Neemias Informatica Lima" userId="b77af7bd85500281" providerId="LiveId" clId="{589BE4AA-4E4E-4A6C-90A7-925C5C2C934C}" dt="2024-11-11T23:10:28.156" v="85" actId="478"/>
          <ac:picMkLst>
            <pc:docMk/>
            <pc:sldMk cId="2424059023" sldId="284"/>
            <ac:picMk id="8" creationId="{A1F5D7DB-0517-294A-78DC-14E587629649}"/>
          </ac:picMkLst>
        </pc:picChg>
      </pc:sldChg>
      <pc:sldChg chg="addSp delSp modSp mod">
        <pc:chgData name="Neemias Informatica Lima" userId="b77af7bd85500281" providerId="LiveId" clId="{589BE4AA-4E4E-4A6C-90A7-925C5C2C934C}" dt="2024-11-11T23:18:09.070" v="236" actId="313"/>
        <pc:sldMkLst>
          <pc:docMk/>
          <pc:sldMk cId="2241968852" sldId="285"/>
        </pc:sldMkLst>
        <pc:spChg chg="add mod">
          <ac:chgData name="Neemias Informatica Lima" userId="b77af7bd85500281" providerId="LiveId" clId="{589BE4AA-4E4E-4A6C-90A7-925C5C2C934C}" dt="2024-11-11T23:10:38.175" v="90"/>
          <ac:spMkLst>
            <pc:docMk/>
            <pc:sldMk cId="2241968852" sldId="285"/>
            <ac:spMk id="2" creationId="{B263F1EF-43F7-5FC9-1E9B-DC01A5536EBE}"/>
          </ac:spMkLst>
        </pc:spChg>
        <pc:spChg chg="add mod">
          <ac:chgData name="Neemias Informatica Lima" userId="b77af7bd85500281" providerId="LiveId" clId="{589BE4AA-4E4E-4A6C-90A7-925C5C2C934C}" dt="2024-11-11T23:10:38.175" v="90"/>
          <ac:spMkLst>
            <pc:docMk/>
            <pc:sldMk cId="2241968852" sldId="285"/>
            <ac:spMk id="4" creationId="{3202B728-7DDD-AA03-1902-24D9E8F2F2BF}"/>
          </ac:spMkLst>
        </pc:spChg>
        <pc:spChg chg="del">
          <ac:chgData name="Neemias Informatica Lima" userId="b77af7bd85500281" providerId="LiveId" clId="{589BE4AA-4E4E-4A6C-90A7-925C5C2C934C}" dt="2024-11-11T23:10:37.961" v="89" actId="478"/>
          <ac:spMkLst>
            <pc:docMk/>
            <pc:sldMk cId="2241968852" sldId="285"/>
            <ac:spMk id="6" creationId="{5ED1EC97-0008-E0E4-CAC4-FF5BA01944D2}"/>
          </ac:spMkLst>
        </pc:spChg>
        <pc:spChg chg="del">
          <ac:chgData name="Neemias Informatica Lima" userId="b77af7bd85500281" providerId="LiveId" clId="{589BE4AA-4E4E-4A6C-90A7-925C5C2C934C}" dt="2024-11-11T23:10:37.961" v="89" actId="478"/>
          <ac:spMkLst>
            <pc:docMk/>
            <pc:sldMk cId="2241968852" sldId="285"/>
            <ac:spMk id="7" creationId="{427445D4-A2F7-458E-0DD6-B341D4C33124}"/>
          </ac:spMkLst>
        </pc:spChg>
        <pc:spChg chg="mod">
          <ac:chgData name="Neemias Informatica Lima" userId="b77af7bd85500281" providerId="LiveId" clId="{589BE4AA-4E4E-4A6C-90A7-925C5C2C934C}" dt="2024-11-11T23:17:32.555" v="216"/>
          <ac:spMkLst>
            <pc:docMk/>
            <pc:sldMk cId="2241968852" sldId="285"/>
            <ac:spMk id="14" creationId="{00000000-0000-0000-0000-000000000000}"/>
          </ac:spMkLst>
        </pc:spChg>
        <pc:spChg chg="mod">
          <ac:chgData name="Neemias Informatica Lima" userId="b77af7bd85500281" providerId="LiveId" clId="{589BE4AA-4E4E-4A6C-90A7-925C5C2C934C}" dt="2024-11-11T23:18:09.070" v="236" actId="313"/>
          <ac:spMkLst>
            <pc:docMk/>
            <pc:sldMk cId="2241968852" sldId="285"/>
            <ac:spMk id="15" creationId="{0F091E13-8EAD-4FFB-9473-BC74E5ABDC64}"/>
          </ac:spMkLst>
        </pc:spChg>
        <pc:picChg chg="add mod">
          <ac:chgData name="Neemias Informatica Lima" userId="b77af7bd85500281" providerId="LiveId" clId="{589BE4AA-4E4E-4A6C-90A7-925C5C2C934C}" dt="2024-11-11T23:10:38.175" v="90"/>
          <ac:picMkLst>
            <pc:docMk/>
            <pc:sldMk cId="2241968852" sldId="285"/>
            <ac:picMk id="5" creationId="{991AC309-F438-FEB0-B20E-2E2258E76245}"/>
          </ac:picMkLst>
        </pc:picChg>
        <pc:picChg chg="del">
          <ac:chgData name="Neemias Informatica Lima" userId="b77af7bd85500281" providerId="LiveId" clId="{589BE4AA-4E4E-4A6C-90A7-925C5C2C934C}" dt="2024-11-11T23:10:37.961" v="89" actId="478"/>
          <ac:picMkLst>
            <pc:docMk/>
            <pc:sldMk cId="2241968852" sldId="285"/>
            <ac:picMk id="8" creationId="{AC1AA498-1C0A-18B9-613C-0508272CB156}"/>
          </ac:picMkLst>
        </pc:picChg>
      </pc:sldChg>
      <pc:sldChg chg="addSp delSp modSp mod">
        <pc:chgData name="Neemias Informatica Lima" userId="b77af7bd85500281" providerId="LiveId" clId="{589BE4AA-4E4E-4A6C-90A7-925C5C2C934C}" dt="2024-11-11T23:19:40.206" v="261" actId="20577"/>
        <pc:sldMkLst>
          <pc:docMk/>
          <pc:sldMk cId="1959249856" sldId="286"/>
        </pc:sldMkLst>
        <pc:spChg chg="add mod">
          <ac:chgData name="Neemias Informatica Lima" userId="b77af7bd85500281" providerId="LiveId" clId="{589BE4AA-4E4E-4A6C-90A7-925C5C2C934C}" dt="2024-11-11T23:10:56.856" v="94"/>
          <ac:spMkLst>
            <pc:docMk/>
            <pc:sldMk cId="1959249856" sldId="286"/>
            <ac:spMk id="2" creationId="{C54F1F99-EFDA-DB8F-B000-FCB74FAB2A31}"/>
          </ac:spMkLst>
        </pc:spChg>
        <pc:spChg chg="add mod">
          <ac:chgData name="Neemias Informatica Lima" userId="b77af7bd85500281" providerId="LiveId" clId="{589BE4AA-4E4E-4A6C-90A7-925C5C2C934C}" dt="2024-11-11T23:10:56.856" v="94"/>
          <ac:spMkLst>
            <pc:docMk/>
            <pc:sldMk cId="1959249856" sldId="286"/>
            <ac:spMk id="4" creationId="{F0A38A77-26F4-4840-08CE-4F5AA44F0D36}"/>
          </ac:spMkLst>
        </pc:spChg>
        <pc:spChg chg="del">
          <ac:chgData name="Neemias Informatica Lima" userId="b77af7bd85500281" providerId="LiveId" clId="{589BE4AA-4E4E-4A6C-90A7-925C5C2C934C}" dt="2024-11-11T23:10:56.513" v="93" actId="478"/>
          <ac:spMkLst>
            <pc:docMk/>
            <pc:sldMk cId="1959249856" sldId="286"/>
            <ac:spMk id="6" creationId="{3B24078C-4E39-0F6E-E7E5-26C6DD543237}"/>
          </ac:spMkLst>
        </pc:spChg>
        <pc:spChg chg="del">
          <ac:chgData name="Neemias Informatica Lima" userId="b77af7bd85500281" providerId="LiveId" clId="{589BE4AA-4E4E-4A6C-90A7-925C5C2C934C}" dt="2024-11-11T23:10:56.513" v="93" actId="478"/>
          <ac:spMkLst>
            <pc:docMk/>
            <pc:sldMk cId="1959249856" sldId="286"/>
            <ac:spMk id="7" creationId="{AE674817-79A6-D287-67FB-346DBE579432}"/>
          </ac:spMkLst>
        </pc:spChg>
        <pc:spChg chg="mod">
          <ac:chgData name="Neemias Informatica Lima" userId="b77af7bd85500281" providerId="LiveId" clId="{589BE4AA-4E4E-4A6C-90A7-925C5C2C934C}" dt="2024-11-11T23:19:02.367" v="246"/>
          <ac:spMkLst>
            <pc:docMk/>
            <pc:sldMk cId="1959249856" sldId="286"/>
            <ac:spMk id="14" creationId="{00000000-0000-0000-0000-000000000000}"/>
          </ac:spMkLst>
        </pc:spChg>
        <pc:spChg chg="mod">
          <ac:chgData name="Neemias Informatica Lima" userId="b77af7bd85500281" providerId="LiveId" clId="{589BE4AA-4E4E-4A6C-90A7-925C5C2C934C}" dt="2024-11-11T23:19:40.206" v="261" actId="20577"/>
          <ac:spMkLst>
            <pc:docMk/>
            <pc:sldMk cId="1959249856" sldId="286"/>
            <ac:spMk id="15" creationId="{863BB09B-C8C1-4354-BC51-D930C951E507}"/>
          </ac:spMkLst>
        </pc:spChg>
        <pc:picChg chg="add mod">
          <ac:chgData name="Neemias Informatica Lima" userId="b77af7bd85500281" providerId="LiveId" clId="{589BE4AA-4E4E-4A6C-90A7-925C5C2C934C}" dt="2024-11-11T23:10:56.856" v="94"/>
          <ac:picMkLst>
            <pc:docMk/>
            <pc:sldMk cId="1959249856" sldId="286"/>
            <ac:picMk id="5" creationId="{03CEBF1B-873D-04BE-54C2-458D305534D1}"/>
          </ac:picMkLst>
        </pc:picChg>
        <pc:picChg chg="del">
          <ac:chgData name="Neemias Informatica Lima" userId="b77af7bd85500281" providerId="LiveId" clId="{589BE4AA-4E4E-4A6C-90A7-925C5C2C934C}" dt="2024-11-11T23:10:56.513" v="93" actId="478"/>
          <ac:picMkLst>
            <pc:docMk/>
            <pc:sldMk cId="1959249856" sldId="286"/>
            <ac:picMk id="8" creationId="{F5363154-DDC1-B6C3-60BA-B61F7E4441E5}"/>
          </ac:picMkLst>
        </pc:picChg>
      </pc:sldChg>
      <pc:sldChg chg="addSp delSp modSp mod">
        <pc:chgData name="Neemias Informatica Lima" userId="b77af7bd85500281" providerId="LiveId" clId="{589BE4AA-4E4E-4A6C-90A7-925C5C2C934C}" dt="2024-11-11T23:21:17.426" v="289" actId="20577"/>
        <pc:sldMkLst>
          <pc:docMk/>
          <pc:sldMk cId="2857006406" sldId="287"/>
        </pc:sldMkLst>
        <pc:spChg chg="add mod">
          <ac:chgData name="Neemias Informatica Lima" userId="b77af7bd85500281" providerId="LiveId" clId="{589BE4AA-4E4E-4A6C-90A7-925C5C2C934C}" dt="2024-11-11T23:11:14.545" v="100"/>
          <ac:spMkLst>
            <pc:docMk/>
            <pc:sldMk cId="2857006406" sldId="287"/>
            <ac:spMk id="2" creationId="{54447866-6F18-5827-AFDB-7C03210097BA}"/>
          </ac:spMkLst>
        </pc:spChg>
        <pc:spChg chg="add mod">
          <ac:chgData name="Neemias Informatica Lima" userId="b77af7bd85500281" providerId="LiveId" clId="{589BE4AA-4E4E-4A6C-90A7-925C5C2C934C}" dt="2024-11-11T23:11:14.545" v="100"/>
          <ac:spMkLst>
            <pc:docMk/>
            <pc:sldMk cId="2857006406" sldId="287"/>
            <ac:spMk id="4" creationId="{3BD38705-283F-B854-3704-9FC74F4CB584}"/>
          </ac:spMkLst>
        </pc:spChg>
        <pc:spChg chg="del">
          <ac:chgData name="Neemias Informatica Lima" userId="b77af7bd85500281" providerId="LiveId" clId="{589BE4AA-4E4E-4A6C-90A7-925C5C2C934C}" dt="2024-11-11T23:11:14.199" v="99" actId="478"/>
          <ac:spMkLst>
            <pc:docMk/>
            <pc:sldMk cId="2857006406" sldId="287"/>
            <ac:spMk id="6" creationId="{4BE7B3D4-8523-5E39-C035-D4C5E596245C}"/>
          </ac:spMkLst>
        </pc:spChg>
        <pc:spChg chg="del">
          <ac:chgData name="Neemias Informatica Lima" userId="b77af7bd85500281" providerId="LiveId" clId="{589BE4AA-4E4E-4A6C-90A7-925C5C2C934C}" dt="2024-11-11T23:11:14.199" v="99" actId="478"/>
          <ac:spMkLst>
            <pc:docMk/>
            <pc:sldMk cId="2857006406" sldId="287"/>
            <ac:spMk id="7" creationId="{1EE41748-9BDC-0D78-A057-58DC5F0E0EFF}"/>
          </ac:spMkLst>
        </pc:spChg>
        <pc:spChg chg="mod">
          <ac:chgData name="Neemias Informatica Lima" userId="b77af7bd85500281" providerId="LiveId" clId="{589BE4AA-4E4E-4A6C-90A7-925C5C2C934C}" dt="2024-11-11T23:21:17.426" v="289" actId="20577"/>
          <ac:spMkLst>
            <pc:docMk/>
            <pc:sldMk cId="2857006406" sldId="287"/>
            <ac:spMk id="16" creationId="{28D68641-D640-4BD7-9D5B-B3803DCCF9B3}"/>
          </ac:spMkLst>
        </pc:spChg>
        <pc:picChg chg="add mod">
          <ac:chgData name="Neemias Informatica Lima" userId="b77af7bd85500281" providerId="LiveId" clId="{589BE4AA-4E4E-4A6C-90A7-925C5C2C934C}" dt="2024-11-11T23:11:14.545" v="100"/>
          <ac:picMkLst>
            <pc:docMk/>
            <pc:sldMk cId="2857006406" sldId="287"/>
            <ac:picMk id="5" creationId="{D29E960F-4373-B196-1236-9386EE861663}"/>
          </ac:picMkLst>
        </pc:picChg>
        <pc:picChg chg="del">
          <ac:chgData name="Neemias Informatica Lima" userId="b77af7bd85500281" providerId="LiveId" clId="{589BE4AA-4E4E-4A6C-90A7-925C5C2C934C}" dt="2024-11-11T23:11:14.199" v="99" actId="478"/>
          <ac:picMkLst>
            <pc:docMk/>
            <pc:sldMk cId="2857006406" sldId="287"/>
            <ac:picMk id="8" creationId="{EBA3854D-87BB-8F3A-4805-F0E479F29E30}"/>
          </ac:picMkLst>
        </pc:picChg>
      </pc:sldChg>
      <pc:sldChg chg="addSp delSp modSp mod">
        <pc:chgData name="Neemias Informatica Lima" userId="b77af7bd85500281" providerId="LiveId" clId="{589BE4AA-4E4E-4A6C-90A7-925C5C2C934C}" dt="2024-11-11T23:13:40.061" v="150" actId="20577"/>
        <pc:sldMkLst>
          <pc:docMk/>
          <pc:sldMk cId="2630436816" sldId="288"/>
        </pc:sldMkLst>
        <pc:spChg chg="add mod">
          <ac:chgData name="Neemias Informatica Lima" userId="b77af7bd85500281" providerId="LiveId" clId="{589BE4AA-4E4E-4A6C-90A7-925C5C2C934C}" dt="2024-11-11T23:10:08.032" v="78"/>
          <ac:spMkLst>
            <pc:docMk/>
            <pc:sldMk cId="2630436816" sldId="288"/>
            <ac:spMk id="2" creationId="{5869266D-6DD5-BBE0-561E-0A1C0F4A3C2F}"/>
          </ac:spMkLst>
        </pc:spChg>
        <pc:spChg chg="add mod">
          <ac:chgData name="Neemias Informatica Lima" userId="b77af7bd85500281" providerId="LiveId" clId="{589BE4AA-4E4E-4A6C-90A7-925C5C2C934C}" dt="2024-11-11T23:10:08.032" v="78"/>
          <ac:spMkLst>
            <pc:docMk/>
            <pc:sldMk cId="2630436816" sldId="288"/>
            <ac:spMk id="4" creationId="{67A79516-4D1A-88D6-0AAC-747819818380}"/>
          </ac:spMkLst>
        </pc:spChg>
        <pc:spChg chg="del">
          <ac:chgData name="Neemias Informatica Lima" userId="b77af7bd85500281" providerId="LiveId" clId="{589BE4AA-4E4E-4A6C-90A7-925C5C2C934C}" dt="2024-11-11T23:10:07.704" v="77" actId="478"/>
          <ac:spMkLst>
            <pc:docMk/>
            <pc:sldMk cId="2630436816" sldId="288"/>
            <ac:spMk id="6" creationId="{53DECC68-A04F-B206-6F27-9C533D928826}"/>
          </ac:spMkLst>
        </pc:spChg>
        <pc:spChg chg="del">
          <ac:chgData name="Neemias Informatica Lima" userId="b77af7bd85500281" providerId="LiveId" clId="{589BE4AA-4E4E-4A6C-90A7-925C5C2C934C}" dt="2024-11-11T23:10:07.704" v="77" actId="478"/>
          <ac:spMkLst>
            <pc:docMk/>
            <pc:sldMk cId="2630436816" sldId="288"/>
            <ac:spMk id="7" creationId="{8C1E7482-723C-D36E-9B83-A23BD4C07703}"/>
          </ac:spMkLst>
        </pc:spChg>
        <pc:spChg chg="mod">
          <ac:chgData name="Neemias Informatica Lima" userId="b77af7bd85500281" providerId="LiveId" clId="{589BE4AA-4E4E-4A6C-90A7-925C5C2C934C}" dt="2024-11-11T23:13:40.061" v="150" actId="20577"/>
          <ac:spMkLst>
            <pc:docMk/>
            <pc:sldMk cId="2630436816" sldId="288"/>
            <ac:spMk id="13" creationId="{00000000-0000-0000-0000-000000000000}"/>
          </ac:spMkLst>
        </pc:spChg>
        <pc:spChg chg="mod">
          <ac:chgData name="Neemias Informatica Lima" userId="b77af7bd85500281" providerId="LiveId" clId="{589BE4AA-4E4E-4A6C-90A7-925C5C2C934C}" dt="2024-11-11T23:12:46.697" v="130"/>
          <ac:spMkLst>
            <pc:docMk/>
            <pc:sldMk cId="2630436816" sldId="288"/>
            <ac:spMk id="14" creationId="{00000000-0000-0000-0000-000000000000}"/>
          </ac:spMkLst>
        </pc:spChg>
        <pc:picChg chg="add mod">
          <ac:chgData name="Neemias Informatica Lima" userId="b77af7bd85500281" providerId="LiveId" clId="{589BE4AA-4E4E-4A6C-90A7-925C5C2C934C}" dt="2024-11-11T23:10:08.032" v="78"/>
          <ac:picMkLst>
            <pc:docMk/>
            <pc:sldMk cId="2630436816" sldId="288"/>
            <ac:picMk id="5" creationId="{9C5FCC89-0F13-6385-B7EE-A0B968E1CD95}"/>
          </ac:picMkLst>
        </pc:picChg>
        <pc:picChg chg="del">
          <ac:chgData name="Neemias Informatica Lima" userId="b77af7bd85500281" providerId="LiveId" clId="{589BE4AA-4E4E-4A6C-90A7-925C5C2C934C}" dt="2024-11-11T23:10:07.704" v="77" actId="478"/>
          <ac:picMkLst>
            <pc:docMk/>
            <pc:sldMk cId="2630436816" sldId="288"/>
            <ac:picMk id="8" creationId="{55FE9EFA-2E2F-4233-585A-C1AC7D1E7A10}"/>
          </ac:picMkLst>
        </pc:picChg>
      </pc:sldChg>
      <pc:sldChg chg="addSp delSp modSp mod">
        <pc:chgData name="Neemias Informatica Lima" userId="b77af7bd85500281" providerId="LiveId" clId="{589BE4AA-4E4E-4A6C-90A7-925C5C2C934C}" dt="2024-11-11T23:15:45.036" v="185" actId="313"/>
        <pc:sldMkLst>
          <pc:docMk/>
          <pc:sldMk cId="3032827026" sldId="289"/>
        </pc:sldMkLst>
        <pc:spChg chg="add mod">
          <ac:chgData name="Neemias Informatica Lima" userId="b77af7bd85500281" providerId="LiveId" clId="{589BE4AA-4E4E-4A6C-90A7-925C5C2C934C}" dt="2024-11-11T23:10:22.392" v="84"/>
          <ac:spMkLst>
            <pc:docMk/>
            <pc:sldMk cId="3032827026" sldId="289"/>
            <ac:spMk id="2" creationId="{2D1EA1C3-2902-29C1-6173-3707E9E125A0}"/>
          </ac:spMkLst>
        </pc:spChg>
        <pc:spChg chg="add mod">
          <ac:chgData name="Neemias Informatica Lima" userId="b77af7bd85500281" providerId="LiveId" clId="{589BE4AA-4E4E-4A6C-90A7-925C5C2C934C}" dt="2024-11-11T23:10:22.392" v="84"/>
          <ac:spMkLst>
            <pc:docMk/>
            <pc:sldMk cId="3032827026" sldId="289"/>
            <ac:spMk id="4" creationId="{9CDDA621-F249-96C0-96F9-E03C8BE40496}"/>
          </ac:spMkLst>
        </pc:spChg>
        <pc:spChg chg="del">
          <ac:chgData name="Neemias Informatica Lima" userId="b77af7bd85500281" providerId="LiveId" clId="{589BE4AA-4E4E-4A6C-90A7-925C5C2C934C}" dt="2024-11-11T23:10:22.101" v="83" actId="478"/>
          <ac:spMkLst>
            <pc:docMk/>
            <pc:sldMk cId="3032827026" sldId="289"/>
            <ac:spMk id="6" creationId="{19F5A9ED-1F36-4041-63CE-BBC6F3AE9EEF}"/>
          </ac:spMkLst>
        </pc:spChg>
        <pc:spChg chg="del">
          <ac:chgData name="Neemias Informatica Lima" userId="b77af7bd85500281" providerId="LiveId" clId="{589BE4AA-4E4E-4A6C-90A7-925C5C2C934C}" dt="2024-11-11T23:10:22.101" v="83" actId="478"/>
          <ac:spMkLst>
            <pc:docMk/>
            <pc:sldMk cId="3032827026" sldId="289"/>
            <ac:spMk id="7" creationId="{EE2B32C4-8876-A68F-DB5C-ED10C978C85A}"/>
          </ac:spMkLst>
        </pc:spChg>
        <pc:spChg chg="mod">
          <ac:chgData name="Neemias Informatica Lima" userId="b77af7bd85500281" providerId="LiveId" clId="{589BE4AA-4E4E-4A6C-90A7-925C5C2C934C}" dt="2024-11-11T23:15:45.036" v="185" actId="313"/>
          <ac:spMkLst>
            <pc:docMk/>
            <pc:sldMk cId="3032827026" sldId="289"/>
            <ac:spMk id="12" creationId="{A64B78EF-EDA8-421A-88C9-45544BBCA9D1}"/>
          </ac:spMkLst>
        </pc:spChg>
        <pc:spChg chg="mod">
          <ac:chgData name="Neemias Informatica Lima" userId="b77af7bd85500281" providerId="LiveId" clId="{589BE4AA-4E4E-4A6C-90A7-925C5C2C934C}" dt="2024-11-11T23:14:31.542" v="165"/>
          <ac:spMkLst>
            <pc:docMk/>
            <pc:sldMk cId="3032827026" sldId="289"/>
            <ac:spMk id="14" creationId="{00000000-0000-0000-0000-000000000000}"/>
          </ac:spMkLst>
        </pc:spChg>
        <pc:picChg chg="add mod">
          <ac:chgData name="Neemias Informatica Lima" userId="b77af7bd85500281" providerId="LiveId" clId="{589BE4AA-4E4E-4A6C-90A7-925C5C2C934C}" dt="2024-11-11T23:10:22.392" v="84"/>
          <ac:picMkLst>
            <pc:docMk/>
            <pc:sldMk cId="3032827026" sldId="289"/>
            <ac:picMk id="5" creationId="{9829B81A-9523-7A7A-1895-7EE863B81833}"/>
          </ac:picMkLst>
        </pc:picChg>
        <pc:picChg chg="del">
          <ac:chgData name="Neemias Informatica Lima" userId="b77af7bd85500281" providerId="LiveId" clId="{589BE4AA-4E4E-4A6C-90A7-925C5C2C934C}" dt="2024-11-11T23:10:22.101" v="83" actId="478"/>
          <ac:picMkLst>
            <pc:docMk/>
            <pc:sldMk cId="3032827026" sldId="289"/>
            <ac:picMk id="8" creationId="{36DB7147-C537-73FD-F9A8-E01C5A79D258}"/>
          </ac:picMkLst>
        </pc:picChg>
      </pc:sldChg>
      <pc:sldChg chg="addSp delSp modSp mod">
        <pc:chgData name="Neemias Informatica Lima" userId="b77af7bd85500281" providerId="LiveId" clId="{589BE4AA-4E4E-4A6C-90A7-925C5C2C934C}" dt="2024-11-11T23:17:18.574" v="213" actId="20577"/>
        <pc:sldMkLst>
          <pc:docMk/>
          <pc:sldMk cId="3772032319" sldId="290"/>
        </pc:sldMkLst>
        <pc:spChg chg="add mod">
          <ac:chgData name="Neemias Informatica Lima" userId="b77af7bd85500281" providerId="LiveId" clId="{589BE4AA-4E4E-4A6C-90A7-925C5C2C934C}" dt="2024-11-11T23:10:33.241" v="88"/>
          <ac:spMkLst>
            <pc:docMk/>
            <pc:sldMk cId="3772032319" sldId="290"/>
            <ac:spMk id="2" creationId="{7BF33857-DB6F-1CC4-F3E5-57F545B689A7}"/>
          </ac:spMkLst>
        </pc:spChg>
        <pc:spChg chg="add mod">
          <ac:chgData name="Neemias Informatica Lima" userId="b77af7bd85500281" providerId="LiveId" clId="{589BE4AA-4E4E-4A6C-90A7-925C5C2C934C}" dt="2024-11-11T23:10:33.241" v="88"/>
          <ac:spMkLst>
            <pc:docMk/>
            <pc:sldMk cId="3772032319" sldId="290"/>
            <ac:spMk id="4" creationId="{5215094A-D21A-B219-58B6-0D139B624CDD}"/>
          </ac:spMkLst>
        </pc:spChg>
        <pc:spChg chg="del">
          <ac:chgData name="Neemias Informatica Lima" userId="b77af7bd85500281" providerId="LiveId" clId="{589BE4AA-4E4E-4A6C-90A7-925C5C2C934C}" dt="2024-11-11T23:10:32.964" v="87" actId="478"/>
          <ac:spMkLst>
            <pc:docMk/>
            <pc:sldMk cId="3772032319" sldId="290"/>
            <ac:spMk id="6" creationId="{A48B7411-BA7A-1187-5C1B-AC1E1E62B734}"/>
          </ac:spMkLst>
        </pc:spChg>
        <pc:spChg chg="del">
          <ac:chgData name="Neemias Informatica Lima" userId="b77af7bd85500281" providerId="LiveId" clId="{589BE4AA-4E4E-4A6C-90A7-925C5C2C934C}" dt="2024-11-11T23:10:32.964" v="87" actId="478"/>
          <ac:spMkLst>
            <pc:docMk/>
            <pc:sldMk cId="3772032319" sldId="290"/>
            <ac:spMk id="7" creationId="{45BF9C4D-F3A4-2DF3-7C19-9D04AC4E7116}"/>
          </ac:spMkLst>
        </pc:spChg>
        <pc:spChg chg="mod">
          <ac:chgData name="Neemias Informatica Lima" userId="b77af7bd85500281" providerId="LiveId" clId="{589BE4AA-4E4E-4A6C-90A7-925C5C2C934C}" dt="2024-11-11T23:17:18.574" v="213" actId="20577"/>
          <ac:spMkLst>
            <pc:docMk/>
            <pc:sldMk cId="3772032319" sldId="290"/>
            <ac:spMk id="12" creationId="{8D5A143D-15FB-4DFE-B0EC-FEEB77A92B2C}"/>
          </ac:spMkLst>
        </pc:spChg>
        <pc:spChg chg="mod">
          <ac:chgData name="Neemias Informatica Lima" userId="b77af7bd85500281" providerId="LiveId" clId="{589BE4AA-4E4E-4A6C-90A7-925C5C2C934C}" dt="2024-11-11T23:16:05.113" v="191"/>
          <ac:spMkLst>
            <pc:docMk/>
            <pc:sldMk cId="3772032319" sldId="290"/>
            <ac:spMk id="14" creationId="{00000000-0000-0000-0000-000000000000}"/>
          </ac:spMkLst>
        </pc:spChg>
        <pc:picChg chg="add mod">
          <ac:chgData name="Neemias Informatica Lima" userId="b77af7bd85500281" providerId="LiveId" clId="{589BE4AA-4E4E-4A6C-90A7-925C5C2C934C}" dt="2024-11-11T23:10:33.241" v="88"/>
          <ac:picMkLst>
            <pc:docMk/>
            <pc:sldMk cId="3772032319" sldId="290"/>
            <ac:picMk id="5" creationId="{637902E4-2EE6-2AA5-D64F-A9AF6EED85FF}"/>
          </ac:picMkLst>
        </pc:picChg>
        <pc:picChg chg="del">
          <ac:chgData name="Neemias Informatica Lima" userId="b77af7bd85500281" providerId="LiveId" clId="{589BE4AA-4E4E-4A6C-90A7-925C5C2C934C}" dt="2024-11-11T23:10:32.964" v="87" actId="478"/>
          <ac:picMkLst>
            <pc:docMk/>
            <pc:sldMk cId="3772032319" sldId="290"/>
            <ac:picMk id="8" creationId="{D8152033-DB4F-48AD-6601-7C2B3FBA0C57}"/>
          </ac:picMkLst>
        </pc:picChg>
      </pc:sldChg>
      <pc:sldChg chg="addSp delSp modSp mod">
        <pc:chgData name="Neemias Informatica Lima" userId="b77af7bd85500281" providerId="LiveId" clId="{589BE4AA-4E4E-4A6C-90A7-925C5C2C934C}" dt="2024-11-11T23:18:38.663" v="241"/>
        <pc:sldMkLst>
          <pc:docMk/>
          <pc:sldMk cId="1768216317" sldId="291"/>
        </pc:sldMkLst>
        <pc:spChg chg="add mod">
          <ac:chgData name="Neemias Informatica Lima" userId="b77af7bd85500281" providerId="LiveId" clId="{589BE4AA-4E4E-4A6C-90A7-925C5C2C934C}" dt="2024-11-11T23:10:42.868" v="92"/>
          <ac:spMkLst>
            <pc:docMk/>
            <pc:sldMk cId="1768216317" sldId="291"/>
            <ac:spMk id="2" creationId="{0DCD8A1D-0BBE-D0D3-1281-0B835FDD5D24}"/>
          </ac:spMkLst>
        </pc:spChg>
        <pc:spChg chg="add mod">
          <ac:chgData name="Neemias Informatica Lima" userId="b77af7bd85500281" providerId="LiveId" clId="{589BE4AA-4E4E-4A6C-90A7-925C5C2C934C}" dt="2024-11-11T23:10:42.868" v="92"/>
          <ac:spMkLst>
            <pc:docMk/>
            <pc:sldMk cId="1768216317" sldId="291"/>
            <ac:spMk id="4" creationId="{97D3495A-F6FD-1BDA-C19B-71BD2351A0E1}"/>
          </ac:spMkLst>
        </pc:spChg>
        <pc:spChg chg="del">
          <ac:chgData name="Neemias Informatica Lima" userId="b77af7bd85500281" providerId="LiveId" clId="{589BE4AA-4E4E-4A6C-90A7-925C5C2C934C}" dt="2024-11-11T23:10:42.545" v="91" actId="478"/>
          <ac:spMkLst>
            <pc:docMk/>
            <pc:sldMk cId="1768216317" sldId="291"/>
            <ac:spMk id="5" creationId="{1B91D558-79AA-E8BC-B04D-34B98A7A7D5F}"/>
          </ac:spMkLst>
        </pc:spChg>
        <pc:spChg chg="del">
          <ac:chgData name="Neemias Informatica Lima" userId="b77af7bd85500281" providerId="LiveId" clId="{589BE4AA-4E4E-4A6C-90A7-925C5C2C934C}" dt="2024-11-11T23:10:42.545" v="91" actId="478"/>
          <ac:spMkLst>
            <pc:docMk/>
            <pc:sldMk cId="1768216317" sldId="291"/>
            <ac:spMk id="6" creationId="{5DC4BA91-BA42-21DC-DBFF-42FB492BB49A}"/>
          </ac:spMkLst>
        </pc:spChg>
        <pc:spChg chg="mod">
          <ac:chgData name="Neemias Informatica Lima" userId="b77af7bd85500281" providerId="LiveId" clId="{589BE4AA-4E4E-4A6C-90A7-925C5C2C934C}" dt="2024-11-11T23:18:38.663" v="241"/>
          <ac:spMkLst>
            <pc:docMk/>
            <pc:sldMk cId="1768216317" sldId="291"/>
            <ac:spMk id="12" creationId="{FD5EC092-AC81-4728-9A45-4C4BB5B95C65}"/>
          </ac:spMkLst>
        </pc:spChg>
        <pc:spChg chg="mod">
          <ac:chgData name="Neemias Informatica Lima" userId="b77af7bd85500281" providerId="LiveId" clId="{589BE4AA-4E4E-4A6C-90A7-925C5C2C934C}" dt="2024-11-11T23:17:37.176" v="221"/>
          <ac:spMkLst>
            <pc:docMk/>
            <pc:sldMk cId="1768216317" sldId="291"/>
            <ac:spMk id="14" creationId="{00000000-0000-0000-0000-000000000000}"/>
          </ac:spMkLst>
        </pc:spChg>
        <pc:picChg chg="del">
          <ac:chgData name="Neemias Informatica Lima" userId="b77af7bd85500281" providerId="LiveId" clId="{589BE4AA-4E4E-4A6C-90A7-925C5C2C934C}" dt="2024-11-11T23:10:42.545" v="91" actId="478"/>
          <ac:picMkLst>
            <pc:docMk/>
            <pc:sldMk cId="1768216317" sldId="291"/>
            <ac:picMk id="7" creationId="{EC33B249-F69A-4C66-4050-90E200728905}"/>
          </ac:picMkLst>
        </pc:picChg>
        <pc:picChg chg="add mod">
          <ac:chgData name="Neemias Informatica Lima" userId="b77af7bd85500281" providerId="LiveId" clId="{589BE4AA-4E4E-4A6C-90A7-925C5C2C934C}" dt="2024-11-11T23:10:42.868" v="92"/>
          <ac:picMkLst>
            <pc:docMk/>
            <pc:sldMk cId="1768216317" sldId="291"/>
            <ac:picMk id="8" creationId="{B0FB1106-5A06-3231-413D-AD1001791AEB}"/>
          </ac:picMkLst>
        </pc:picChg>
      </pc:sldChg>
      <pc:sldChg chg="addSp delSp modSp mod">
        <pc:chgData name="Neemias Informatica Lima" userId="b77af7bd85500281" providerId="LiveId" clId="{589BE4AA-4E4E-4A6C-90A7-925C5C2C934C}" dt="2024-11-11T23:20:10.982" v="267" actId="20577"/>
        <pc:sldMkLst>
          <pc:docMk/>
          <pc:sldMk cId="3757265641" sldId="292"/>
        </pc:sldMkLst>
        <pc:spChg chg="add mod">
          <ac:chgData name="Neemias Informatica Lima" userId="b77af7bd85500281" providerId="LiveId" clId="{589BE4AA-4E4E-4A6C-90A7-925C5C2C934C}" dt="2024-11-11T23:11:02.118" v="96"/>
          <ac:spMkLst>
            <pc:docMk/>
            <pc:sldMk cId="3757265641" sldId="292"/>
            <ac:spMk id="2" creationId="{14F24FDA-789E-C8E0-D246-3665631FB64E}"/>
          </ac:spMkLst>
        </pc:spChg>
        <pc:spChg chg="add mod">
          <ac:chgData name="Neemias Informatica Lima" userId="b77af7bd85500281" providerId="LiveId" clId="{589BE4AA-4E4E-4A6C-90A7-925C5C2C934C}" dt="2024-11-11T23:11:02.118" v="96"/>
          <ac:spMkLst>
            <pc:docMk/>
            <pc:sldMk cId="3757265641" sldId="292"/>
            <ac:spMk id="3" creationId="{91564648-694A-A8DF-C4C3-0E62B517A039}"/>
          </ac:spMkLst>
        </pc:spChg>
        <pc:spChg chg="del">
          <ac:chgData name="Neemias Informatica Lima" userId="b77af7bd85500281" providerId="LiveId" clId="{589BE4AA-4E4E-4A6C-90A7-925C5C2C934C}" dt="2024-11-11T23:11:01.830" v="95" actId="478"/>
          <ac:spMkLst>
            <pc:docMk/>
            <pc:sldMk cId="3757265641" sldId="292"/>
            <ac:spMk id="5" creationId="{F041CAA7-6076-0834-84B6-6017071A50D5}"/>
          </ac:spMkLst>
        </pc:spChg>
        <pc:spChg chg="del">
          <ac:chgData name="Neemias Informatica Lima" userId="b77af7bd85500281" providerId="LiveId" clId="{589BE4AA-4E4E-4A6C-90A7-925C5C2C934C}" dt="2024-11-11T23:11:01.830" v="95" actId="478"/>
          <ac:spMkLst>
            <pc:docMk/>
            <pc:sldMk cId="3757265641" sldId="292"/>
            <ac:spMk id="7" creationId="{C0DEEBF8-2D62-533A-6A80-FFE10114211A}"/>
          </ac:spMkLst>
        </pc:spChg>
        <pc:spChg chg="mod">
          <ac:chgData name="Neemias Informatica Lima" userId="b77af7bd85500281" providerId="LiveId" clId="{589BE4AA-4E4E-4A6C-90A7-925C5C2C934C}" dt="2024-11-11T23:20:10.982" v="267" actId="20577"/>
          <ac:spMkLst>
            <pc:docMk/>
            <pc:sldMk cId="3757265641" sldId="292"/>
            <ac:spMk id="12" creationId="{1EC42BAA-B890-43DD-B4F0-9AB5685AF2FE}"/>
          </ac:spMkLst>
        </pc:spChg>
        <pc:spChg chg="mod">
          <ac:chgData name="Neemias Informatica Lima" userId="b77af7bd85500281" providerId="LiveId" clId="{589BE4AA-4E4E-4A6C-90A7-925C5C2C934C}" dt="2024-11-11T23:19:08.418" v="249"/>
          <ac:spMkLst>
            <pc:docMk/>
            <pc:sldMk cId="3757265641" sldId="292"/>
            <ac:spMk id="14" creationId="{00000000-0000-0000-0000-000000000000}"/>
          </ac:spMkLst>
        </pc:spChg>
        <pc:picChg chg="add mod">
          <ac:chgData name="Neemias Informatica Lima" userId="b77af7bd85500281" providerId="LiveId" clId="{589BE4AA-4E4E-4A6C-90A7-925C5C2C934C}" dt="2024-11-11T23:11:02.118" v="96"/>
          <ac:picMkLst>
            <pc:docMk/>
            <pc:sldMk cId="3757265641" sldId="292"/>
            <ac:picMk id="6" creationId="{221E142A-6488-D3E2-6E00-47B85A48244A}"/>
          </ac:picMkLst>
        </pc:picChg>
        <pc:picChg chg="del">
          <ac:chgData name="Neemias Informatica Lima" userId="b77af7bd85500281" providerId="LiveId" clId="{589BE4AA-4E4E-4A6C-90A7-925C5C2C934C}" dt="2024-11-11T23:11:01.830" v="95" actId="478"/>
          <ac:picMkLst>
            <pc:docMk/>
            <pc:sldMk cId="3757265641" sldId="292"/>
            <ac:picMk id="8" creationId="{CEBBB11D-6D1E-1315-1DEC-378482D16D82}"/>
          </ac:picMkLst>
        </pc:picChg>
      </pc:sldChg>
      <pc:sldChg chg="addSp delSp modSp mod">
        <pc:chgData name="Neemias Informatica Lima" userId="b77af7bd85500281" providerId="LiveId" clId="{589BE4AA-4E4E-4A6C-90A7-925C5C2C934C}" dt="2024-11-11T23:20:24.534" v="272"/>
        <pc:sldMkLst>
          <pc:docMk/>
          <pc:sldMk cId="3114938747" sldId="293"/>
        </pc:sldMkLst>
        <pc:spChg chg="add mod">
          <ac:chgData name="Neemias Informatica Lima" userId="b77af7bd85500281" providerId="LiveId" clId="{589BE4AA-4E4E-4A6C-90A7-925C5C2C934C}" dt="2024-11-11T23:11:08.801" v="98"/>
          <ac:spMkLst>
            <pc:docMk/>
            <pc:sldMk cId="3114938747" sldId="293"/>
            <ac:spMk id="2" creationId="{06268E7A-CA58-0B5E-5CFD-EDD137135930}"/>
          </ac:spMkLst>
        </pc:spChg>
        <pc:spChg chg="add mod">
          <ac:chgData name="Neemias Informatica Lima" userId="b77af7bd85500281" providerId="LiveId" clId="{589BE4AA-4E4E-4A6C-90A7-925C5C2C934C}" dt="2024-11-11T23:11:08.801" v="98"/>
          <ac:spMkLst>
            <pc:docMk/>
            <pc:sldMk cId="3114938747" sldId="293"/>
            <ac:spMk id="4" creationId="{B8EFFA9D-B889-03D7-F75B-D98CDC87D82F}"/>
          </ac:spMkLst>
        </pc:spChg>
        <pc:spChg chg="del">
          <ac:chgData name="Neemias Informatica Lima" userId="b77af7bd85500281" providerId="LiveId" clId="{589BE4AA-4E4E-4A6C-90A7-925C5C2C934C}" dt="2024-11-11T23:11:08.501" v="97" actId="478"/>
          <ac:spMkLst>
            <pc:docMk/>
            <pc:sldMk cId="3114938747" sldId="293"/>
            <ac:spMk id="6" creationId="{B31EC11B-D2D9-DE60-4DC0-B80EA2AD4AF6}"/>
          </ac:spMkLst>
        </pc:spChg>
        <pc:spChg chg="del">
          <ac:chgData name="Neemias Informatica Lima" userId="b77af7bd85500281" providerId="LiveId" clId="{589BE4AA-4E4E-4A6C-90A7-925C5C2C934C}" dt="2024-11-11T23:11:08.501" v="97" actId="478"/>
          <ac:spMkLst>
            <pc:docMk/>
            <pc:sldMk cId="3114938747" sldId="293"/>
            <ac:spMk id="7" creationId="{DEF9BCF6-BE2B-18FB-BE9B-31F2E9AA027E}"/>
          </ac:spMkLst>
        </pc:spChg>
        <pc:spChg chg="mod">
          <ac:chgData name="Neemias Informatica Lima" userId="b77af7bd85500281" providerId="LiveId" clId="{589BE4AA-4E4E-4A6C-90A7-925C5C2C934C}" dt="2024-11-11T23:20:24.534" v="272"/>
          <ac:spMkLst>
            <pc:docMk/>
            <pc:sldMk cId="3114938747" sldId="293"/>
            <ac:spMk id="16" creationId="{CFC8B9D9-C6ED-4706-A104-65D118A5B7F9}"/>
          </ac:spMkLst>
        </pc:spChg>
        <pc:picChg chg="add mod">
          <ac:chgData name="Neemias Informatica Lima" userId="b77af7bd85500281" providerId="LiveId" clId="{589BE4AA-4E4E-4A6C-90A7-925C5C2C934C}" dt="2024-11-11T23:11:08.801" v="98"/>
          <ac:picMkLst>
            <pc:docMk/>
            <pc:sldMk cId="3114938747" sldId="293"/>
            <ac:picMk id="5" creationId="{F7661311-DB6C-D93B-BFA5-EAED9B028384}"/>
          </ac:picMkLst>
        </pc:picChg>
        <pc:picChg chg="del">
          <ac:chgData name="Neemias Informatica Lima" userId="b77af7bd85500281" providerId="LiveId" clId="{589BE4AA-4E4E-4A6C-90A7-925C5C2C934C}" dt="2024-11-11T23:11:08.501" v="97" actId="478"/>
          <ac:picMkLst>
            <pc:docMk/>
            <pc:sldMk cId="3114938747" sldId="293"/>
            <ac:picMk id="8" creationId="{E4AC3091-DCA3-A622-357B-6D5142748F3A}"/>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12/11/2024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12/11/2024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11/12/2024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11/12/2024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11/12/2024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que mais Eu poderia ter feito?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“Pilatos perguntou: - Então Você é rei? Jesus respondeu: - O senhor está dizendo que sou rei. Eu para isso nasci e para isso vim ao mundo, a fim de dar testemunho da verdade. Todo aquele que é da verdade ouve a Minha voz” (</a:t>
            </a:r>
            <a:r>
              <a:rPr lang="pt-BR" altLang="pt-BR" sz="1200" i="1" dirty="0" err="1">
                <a:latin typeface="Arial Black" panose="020B0A04020102020204" pitchFamily="34" charset="0"/>
                <a:cs typeface="Arial" panose="020B0604020202020204" pitchFamily="34" charset="0"/>
              </a:rPr>
              <a:t>Jo</a:t>
            </a:r>
            <a:r>
              <a:rPr lang="pt-BR" altLang="pt-BR" sz="1200" i="1" dirty="0">
                <a:latin typeface="Arial Black" panose="020B0A04020102020204" pitchFamily="34" charset="0"/>
                <a:cs typeface="Arial" panose="020B0604020202020204" pitchFamily="34" charset="0"/>
              </a:rPr>
              <a:t> 18:37).</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11</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Jo 18:37; Rm 3:23-26; 5:8; Is 5:1-4; Mt 21:33-39; Is 53:4; Rm 3:1-4</a:t>
            </a:r>
            <a:endParaRPr lang="pt-BR" altLang="pt-BR" sz="1200" dirty="0">
              <a:latin typeface="Arial Black" panose="020B0A04020102020204" pitchFamily="34" charset="0"/>
              <a:cs typeface="Arial" panose="020B0604020202020204" pitchFamily="34" charset="0"/>
            </a:endParaRPr>
          </a:p>
        </p:txBody>
      </p:sp>
      <p:pic>
        <p:nvPicPr>
          <p:cNvPr id="3" name="Imagem 2" descr="Uma imagem contendo comida&#10;&#10;Descrição gerada automaticamente">
            <a:extLst>
              <a:ext uri="{FF2B5EF4-FFF2-40B4-BE49-F238E27FC236}">
                <a16:creationId xmlns:a16="http://schemas.microsoft.com/office/drawing/2014/main" id="{19318CB2-F380-5D2A-7B7F-06780EB33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2" y="0"/>
            <a:ext cx="1514582" cy="2251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E6904183-F4D1-0B20-7EE3-D5486F2D7122}"/>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838244" y="686030"/>
            <a:ext cx="4978656" cy="1988300"/>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parábola do dono da vinha</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que mais poderíamos pedir senão que Deus (em Cristo) Se entregasse para morrer por nós? Por meio da cruz, Ele pode nos conceder a justificação, sem comprometer Sua justiça e Seu amor perfeitos.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evento da cruz demonstra que Deus fez todo 0 possível para reduzir e eliminar o mal, mas sem destruir 0 contexto necessário para que 0 amor autêntico se desenvolva. Se houvesse outra forma disponível para alcançar isso, será que o Senhor não a teria escolhido? Mesmo experimentando sofrimento no conflito cósmico, devemos lembrar que o próprio Deus é quem mais sofre. Quando olhamos para a cruz, vemos quanto sofrimento e dor o pecado Lhe trouxe. No entanto, a liberdade inerente ao amor era tão sagrada que Cristo Se dispôs a suportar tudo isso em nosso favor.</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27FE5AE4-0C2A-30A0-2CB1-C83A7F7B4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841" y="3501483"/>
            <a:ext cx="855230" cy="134422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7FD9508-A98B-2B53-B058-B4F04EFBF7F8}"/>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22BA9DB8-948E-3F24-0802-CD37FB8BC23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Jo 18:37; Rm 3:23-26; 5:8; Is 5:1-4; Mt 21:33-39; Is 53:4; Rm 3:1-4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E3AB12E-E265-7E42-195C-1E569A1A311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1" y="0"/>
            <a:ext cx="1741761" cy="695598"/>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vindicação do nome de Deus</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Como Deus será vindicado no conflito cósmico? </a:t>
            </a:r>
            <a:r>
              <a:rPr lang="pt-BR" altLang="pt-BR" sz="1500" dirty="0" err="1">
                <a:solidFill>
                  <a:srgbClr val="C00000"/>
                </a:solidFill>
                <a:latin typeface="Arial Black" panose="020B0A04020102020204" pitchFamily="34" charset="0"/>
                <a:cs typeface="Arial" panose="020B0604020202020204" pitchFamily="34" charset="0"/>
              </a:rPr>
              <a:t>Rm</a:t>
            </a:r>
            <a:r>
              <a:rPr lang="pt-BR" altLang="pt-BR" sz="1500" dirty="0">
                <a:solidFill>
                  <a:srgbClr val="C00000"/>
                </a:solidFill>
                <a:latin typeface="Arial Black" panose="020B0A04020102020204" pitchFamily="34" charset="0"/>
                <a:cs typeface="Arial" panose="020B0604020202020204" pitchFamily="34" charset="0"/>
              </a:rPr>
              <a:t> 3:1-4; </a:t>
            </a:r>
            <a:r>
              <a:rPr lang="pt-BR" altLang="pt-BR" sz="1500" dirty="0" err="1">
                <a:solidFill>
                  <a:srgbClr val="C00000"/>
                </a:solidFill>
                <a:latin typeface="Arial Black" panose="020B0A04020102020204" pitchFamily="34" charset="0"/>
                <a:cs typeface="Arial" panose="020B0604020202020204" pitchFamily="34" charset="0"/>
              </a:rPr>
              <a:t>Is</a:t>
            </a:r>
            <a:r>
              <a:rPr lang="pt-BR" altLang="pt-BR" sz="1500" dirty="0">
                <a:solidFill>
                  <a:srgbClr val="C00000"/>
                </a:solidFill>
                <a:latin typeface="Arial Black" panose="020B0A04020102020204" pitchFamily="34" charset="0"/>
                <a:cs typeface="Arial" panose="020B0604020202020204" pitchFamily="34" charset="0"/>
              </a:rPr>
              <a:t> 5:3,4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Por que 0 nome de Deus será vindicado no fim?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15:3; 19:1-6</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A69B651-1709-2839-714A-2584D3F25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8F1CC3E-5C3B-4ED1-10A4-1C651C202DD1}"/>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E5941E4B-D141-A71E-72D6-17C902C780B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Jo 18:37; Rm 3:23-26; 5:8; Is 5:1-4; Mt 21:33-39; Is 53:4; Rm 3:1-4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95055CE6-3221-00FB-6FA3-824A725EEB3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1" y="0"/>
            <a:ext cx="1741761" cy="695598"/>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vindicação do nome de Deus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revela profundo interesse por Seu nome (isto é, o Seu caráter). Por quê? Não podemos ter um relacionamento profundo de amor com alguém em cujo caráter não confiamos. Se alguém contasse ao seu cônjuge ou futuro cônjuge mentiras horríveis sobre 0 seu caráter, você faria todo o possível para contestar essas acusações, porque se o seu parceiro acreditasse nelas, isso acabaria com o seu relacionamento.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é vindicado na cruz e por todo o plano da redenção. No juízo </a:t>
            </a:r>
            <a:r>
              <a:rPr lang="pt-BR" altLang="pt-BR" sz="1600" dirty="0" err="1">
                <a:latin typeface="Arial Black" panose="020B0A04020102020204" pitchFamily="34" charset="0"/>
                <a:cs typeface="Arial" panose="020B0604020202020204" pitchFamily="34" charset="0"/>
              </a:rPr>
              <a:t>pré</a:t>
            </a:r>
            <a:r>
              <a:rPr lang="pt-BR" altLang="pt-BR" sz="1600" dirty="0">
                <a:latin typeface="Arial Black" panose="020B0A04020102020204" pitchFamily="34" charset="0"/>
                <a:cs typeface="Arial" panose="020B0604020202020204" pitchFamily="34" charset="0"/>
              </a:rPr>
              <a:t>-advento investigativo, o Senhor é vindicado diante do Universo, que O observa. O remidos concluirão que todos os juízos divinos sempre foram perfeitamente justos e amorosos. Qual de nós não tem inúmeras perguntas que precisam ser respondidas? Antes que a história chegue ao fim, todas essas perguntas serão respondidas (veja 1C0 4:5).</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E95081FC-E6E7-3C93-5353-AD81823D6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DCCFB55-351E-BFFE-7647-90A9BD3B2C0D}"/>
              </a:ext>
            </a:extLst>
          </p:cNvPr>
          <p:cNvSpPr/>
          <p:nvPr/>
        </p:nvSpPr>
        <p:spPr>
          <a:xfrm>
            <a:off x="7617067" y="70632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A4A37C43-2B0E-34C5-6F42-877ADA37EB5B}"/>
              </a:ext>
            </a:extLst>
          </p:cNvPr>
          <p:cNvSpPr>
            <a:spLocks noChangeArrowheads="1"/>
          </p:cNvSpPr>
          <p:nvPr/>
        </p:nvSpPr>
        <p:spPr bwMode="auto">
          <a:xfrm>
            <a:off x="19946" y="4853138"/>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Jo 18:37; Rm 3:23-26; 5:8; Is 5:1-4; Mt 21:33-39; Is 53:4; Rm 3:1-4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EC16DC4C-AE15-D64B-1D57-7A29493E015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1" y="7434"/>
            <a:ext cx="1741761" cy="695598"/>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7" y="1138058"/>
            <a:ext cx="82536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“Tudo quanto nos tem confundido sobre as providências de Deus será esclarecido no mundo futuro. As coisas difíceis de serem compreendidas terão então explicação. Os mistérios da graça nos serão desvendados. Naquilo em que nossa mente finita só via confusão e promessas desfeitas, veremos a mais perfeita e bela harmonia. Saberemos que o amor infinito dispôs as experiências que nos pareciam as mais difíceis. Ao reconhecermos o terno cuidado Daquele que faz todas as coisas contribuírem para 0 nosso bem, nós nos alegraremos com júbilo inexprimível e repleto de glória” (Testemunhos Para a Igreja, v. 9, p. 223).</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FDAB71F0-8516-22CB-C1ED-08F826A37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971" y="3531220"/>
            <a:ext cx="864099" cy="131448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BD3F3352-9C00-C41A-C5E1-E470E748C499}"/>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7" name="Retângulo 6">
            <a:extLst>
              <a:ext uri="{FF2B5EF4-FFF2-40B4-BE49-F238E27FC236}">
                <a16:creationId xmlns:a16="http://schemas.microsoft.com/office/drawing/2014/main" id="{1F9137CE-2EAB-344D-CB7C-FA5E88C5923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1814AA9-A4B6-8106-0A2E-F373FD0B814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Você já ficou perplexo ao tentar entender as providências de Deus? Sente-se confortado em saber que, no fim, tudo será esclarecido?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Reflita sobre 0 que Cristo renunciou ao Se tornar humano e morrer pelo mundo. Podemos confiar no amor de Deus? O que mais Ele poderia ter feito para nos salvar?</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Qual é a relevância dele? Os cristãos têm trazido descrédito ao nome de Cristo? O que podemos fazer em nossas igrejas locais para mostrar às pessoas o que significa seguir a Cristo em termos práticos?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O que fazer, na prática, para nos aproximarmos dos que experimentam sofrimentos e sermos agentes que aliviam o sofrimento neste mundo enquanto aguardamos a solução final e escatológica que só Deus pode </a:t>
            </a:r>
            <a:r>
              <a:rPr lang="pt-BR" altLang="pt-BR" sz="1500">
                <a:solidFill>
                  <a:srgbClr val="C00000"/>
                </a:solidFill>
                <a:latin typeface="Arial Black" panose="020B0A04020102020204" pitchFamily="34" charset="0"/>
                <a:cs typeface="Arial" panose="020B0604020202020204" pitchFamily="34" charset="0"/>
              </a:rPr>
              <a:t>trazer para </a:t>
            </a:r>
            <a:r>
              <a:rPr lang="pt-BR" altLang="pt-BR" sz="1500" dirty="0">
                <a:solidFill>
                  <a:srgbClr val="C00000"/>
                </a:solidFill>
                <a:latin typeface="Arial Black" panose="020B0A04020102020204" pitchFamily="34" charset="0"/>
                <a:cs typeface="Arial" panose="020B0604020202020204" pitchFamily="34" charset="0"/>
              </a:rPr>
              <a:t>o problema do mal?</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O que aconteceu na cruz, em nível coletivo, que nos ajuda a compreender o plano da salvação e 0 que custou a Deus nos salvar?</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9C65344D-55F5-0B46-5E4E-B857A1672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DFC260C9-C892-DF15-64D8-7C45713878E7}"/>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7" name="Retângulo 6">
            <a:extLst>
              <a:ext uri="{FF2B5EF4-FFF2-40B4-BE49-F238E27FC236}">
                <a16:creationId xmlns:a16="http://schemas.microsoft.com/office/drawing/2014/main" id="{EFBDDACC-3C50-72D2-2679-62591CF222A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87BDEA0-EAEB-ED5D-5379-90DF7FFB746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Muitas pessoas veem Deus da mesma forma que Denis considerava o rei. O mal que testemunharam ou experimentaram os leva a odiar ou rejeitar a Deus. Onde está o Senhor quando há sofrimento? Se Ele é bom, por que existe tanto mal? O conflito cósmico nos ajuda a compreender melhor essa questão crucial, mas várias questões permanecem em aberto. No entanto, quando todas as nossas tentativas de obter respostas não satisfazem, podemos olhar para Jesus na cruz e, por meio Dele, perceber que podemos confiar em Deus, mesmo com todas as perguntas que permanecem sem resposta por enquanto.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Jo 18:37; Rm 3:23-26; 5:8; Is 5:1-4; Mt 21:33-39; Is 53:4; Rm 3:1-4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2" name="Imagem 1" descr="Uma imagem contendo comida&#10;&#10;Descrição gerada automaticamente">
            <a:extLst>
              <a:ext uri="{FF2B5EF4-FFF2-40B4-BE49-F238E27FC236}">
                <a16:creationId xmlns:a16="http://schemas.microsoft.com/office/drawing/2014/main" id="{D212CF62-80BE-F0AD-59D6-B3C8B6CB2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751" y="3494049"/>
            <a:ext cx="909320"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FE29DE70-EDE2-378F-F7D0-A067748F507E}"/>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1" y="0"/>
            <a:ext cx="1741761" cy="695598"/>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Cristo, o Vencedor</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O que João 18:37 nos diz sobre a obra de Cristo em combater os enganos do inimigo? O que significa dizer que Jesus é Rei?</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No grande conflito, já sabemos qual é 0 lado vencedor. Nossas escolhas diárias determinam o lado em que ficamos? Como saber se estamos do lado vitorioso?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D0FFC5B7-4D5A-F4C9-12E7-3B6C2C1ED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759"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07C018B-E4D9-7268-D91F-678DFA5CCBAA}"/>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1108FADF-212F-0247-AE9F-A645FABEC37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Jo 18:37; Rm 3:23-26; 5:8; Is 5:1-4; Mt 21:33-39; Is 53:4; Rm 3:1-4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B2259E7F-160B-9DE0-3A15-9B9051FB847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1" y="0"/>
            <a:ext cx="1741761" cy="695598"/>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Cristo, o Vencedor</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1) Jesus veio “ao mundo [...] a fim de dar testemunho da verdade”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1837).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2) Por meio da cruz, Jesus demonstrou de forma suprema a justiça e o amor perfeitos de Deus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3:25, 26; 5:8), refutando assim as acusações do diabo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12:10,11).</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3) Cristo finalmente destruirá 0 reino do diabo, que sabe “que pouco tempo lhe resta”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12:12; veja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16:20), e então “reinará para todo o sempre”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11:15).</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fim, não importa o que Satanás faça, ele já é um inimigo derrotado, e 0 segredo é reivindicar a vitória de Cristo em nosso favor todos os dias, momento a momento, e também reivindicar as promessas que recebemos por meio da cruz.</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FC17B2DC-174D-F730-B706-98B680D02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2758"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C65356C-CF0D-BC69-F07E-0257A4976B59}"/>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5" name="Retângulo 4">
            <a:extLst>
              <a:ext uri="{FF2B5EF4-FFF2-40B4-BE49-F238E27FC236}">
                <a16:creationId xmlns:a16="http://schemas.microsoft.com/office/drawing/2014/main" id="{613E3B36-06B7-793D-7628-330CC8778F1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Jo 18:37; Rm 3:23-26; 5:8; Is 5:1-4; Mt 21:33-39; Is 53:4; Rm 3:1-4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6C656762-809E-D6BF-D1BA-DA2979FBC83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1" y="0"/>
            <a:ext cx="1741761" cy="695598"/>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Justo e justificador</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Romanos 3:23-26; 5:8. O que essas passagens revelam sobre a forma como Cristo destruiu as alegações do diabo?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Apocalipse 12:10-12 à luz de Gênesis 3:15. Essa passagem ajuda a compreender o significado cósmico da vitória de Cristo na cruz?</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a demonstração da justiça e do amor de Deus é importante no conflito cósmico? A reflexão sobre a cruz e as obras divinas no plano da redenção aumenta sua confiança no amor Dele, mesmo em meio a provações e sofrimentos?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8E53900A-C7E3-5174-5151-ABCD69C64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2F5DD9E-CB6D-4D07-F1A8-846DC30D7780}"/>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C1D5148D-E20D-1D52-EE69-450BD3B329D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Jo 18:37; Rm 3:23-26; 5:8; Is 5:1-4; Mt 21:33-39; Is 53:4; Rm 3:1-4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A1EDBF68-17E2-7F84-EEEF-96DDAACE2E2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1" y="0"/>
            <a:ext cx="1741761" cy="695598"/>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Justo e justificador</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Como vimos, 0 inimigo afirma que 0 Criador não é totalmente justo e amoroso. Contudo, em Cristo, Deus proporciona a manifestação suprema de Seu amor e justiça, e Ele fez isso por meio da cruz.</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Após a morte de Jesus, “Satanás viu que estava desmascarado. Sua administração foi exposta perante os anjos não caídos e 0 universo celestial. Havia se revelado um assassino. Derramando 0 sangue do Filho de Deus, Satanás perdeu completamente a simpatia dos seres celestiais” (Ellen G. White, O Desejado de Todas as Nações [CPB, 2021], p. 612, 613). A história da redenção apresenta amplas evidências para termos confiança de que o Senhor sempre age para, no fim, alcançar o que é bom para todos os envolvidos. O Deus das Escrituras sempre faz o que é bom e preferível, dentro daquilo que está disponível para Ele no grande conflito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32:4; </a:t>
            </a:r>
            <a:r>
              <a:rPr lang="pt-BR" altLang="pt-BR" sz="1600" dirty="0" err="1">
                <a:latin typeface="Arial Black" panose="020B0A04020102020204" pitchFamily="34" charset="0"/>
                <a:cs typeface="Arial" panose="020B0604020202020204" pitchFamily="34" charset="0"/>
              </a:rPr>
              <a:t>iSm</a:t>
            </a:r>
            <a:r>
              <a:rPr lang="pt-BR" altLang="pt-BR" sz="1600" dirty="0">
                <a:latin typeface="Arial Black" panose="020B0A04020102020204" pitchFamily="34" charset="0"/>
                <a:cs typeface="Arial" panose="020B0604020202020204" pitchFamily="34" charset="0"/>
              </a:rPr>
              <a:t> 3:18; SI 145:17;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4:37; </a:t>
            </a:r>
            <a:r>
              <a:rPr lang="pt-BR" altLang="pt-BR" sz="1600" dirty="0" err="1">
                <a:latin typeface="Arial Black" panose="020B0A04020102020204" pitchFamily="34" charset="0"/>
                <a:cs typeface="Arial" panose="020B0604020202020204" pitchFamily="34" charset="0"/>
              </a:rPr>
              <a:t>Hc</a:t>
            </a:r>
            <a:r>
              <a:rPr lang="pt-BR" altLang="pt-BR" sz="1600" dirty="0">
                <a:latin typeface="Arial Black" panose="020B0A04020102020204" pitchFamily="34" charset="0"/>
                <a:cs typeface="Arial" panose="020B0604020202020204" pitchFamily="34" charset="0"/>
              </a:rPr>
              <a:t> 1:13;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15:3;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18:25).</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3C37DD7D-ACD5-2082-0BA5-D8623C287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7741" y="3442010"/>
            <a:ext cx="944329" cy="140369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088DF75-07B9-C7D4-0309-B6DE4A22B068}"/>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34FD67C9-4509-8099-FAE4-82B23224E13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Jo 18:37; Rm 3:23-26; 5:8; Is 5:1-4; Mt 21:33-39; Is 53:4; Rm 3:1-4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FF548DF5-AB8F-C38C-AC55-A7E2ECE5578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1" y="0"/>
            <a:ext cx="1741761" cy="695598"/>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cântico do Meu amado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Quem está falando em Isaías 5:1-4? A quem o texto se refere? Quem representa a vinha e o dono da vinha? 0 que significa o que o dono da vinha fez em favor dela? Quais são as consequências disso?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Quando olhamos para a cruz, onde Deus Se ofereceu como sacrifício por todos os nossos pecados, como as palavras Dele em Isaías 5:4 adquirem um significado ainda mais impressionante?</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17137509-6AA9-B1BD-5F3E-62BB6071E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761" y="3553522"/>
            <a:ext cx="869309" cy="1292182"/>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642B619-7CCD-79FB-4BD6-B1ED49CC05A9}"/>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9673643B-BCE4-B4E9-F3C0-F10B225B4B2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Jo 18:37; Rm 3:23-26; 5:8; Is 5:1-4; Mt 21:33-39; Is 53:4; Rm 3:1-4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626A48FD-FA25-6400-00D8-F2DDD9B8A115}"/>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1" y="0"/>
            <a:ext cx="1741761" cy="695598"/>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cântico do Meu amado</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Isaías entoa ao seu Amado um cântico a respeito de uma vinha. O dono da vinha é o próprio Deus, e a vinha representa o Seu povo (veja, por exemplo,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1:8; Jr 2:21). Mas esse texto também pode ser aplicado à atuação mais ampla de Deus neste mundo. De acordo com esses versículos, o dono da vinha (o Senhor) fez tudo o que se podia esperar para que Sua vinha se desenvolvesse. A vinha devia ter produzido bons frutos, mas produziu apenas “uvas bravas”, que outras versões bíblicas chamam de "uvas azedas” (NTLH, NVI). Na verdade, o texto hebraico pode ser traduzido literalmente como “frutas podres”. Isso é tudo o que a vinha de Deus produziu.</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partir de Isaías 53, é 0 próprio Deus quem fala, convidando as pessoas para “que julguem” entre Ele e Sua vinha.</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2FF9F4A1-BEF1-B908-7311-B1ED40515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755" y="3516351"/>
            <a:ext cx="894316" cy="1329353"/>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FE39D1C-AB47-FDC4-C2F5-A621512053FC}"/>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150B1E03-7CCA-6D0A-C67D-AC2527B2119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Jo 18:37; Rm 3:23-26; 5:8; Is 5:1-4; Mt 21:33-39; Is 53:4; Rm 3:1-4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5707C13A-57E1-753E-1A65-85372DA48CE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1" y="0"/>
            <a:ext cx="1741761" cy="695598"/>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parábola do dono da vinha</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Mateus 21:33-39 tendo em mente a pergunta de Isaías 5:4. O que mais Deus poderia ter feito além do que já fez?</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Isaías 53:4. Quais “enfermidades” e “dores” Cristo suportou na cruz? 0 que isso deve nos dizer sobre tudo 0 que Deus fez por nós e 0 que a salvação custou a Ele?</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1CBE5A0-5B55-4DB9-FD22-B0FC807DB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021" y="3494049"/>
            <a:ext cx="884049"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38D1492-8153-5BB9-144C-604C5430DB41}"/>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6381B7A2-A3A3-AE5B-376B-7547E794374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Jo 18:37; Rm 3:23-26; 5:8; Is 5:1-4; Mt 21:33-39; Is 53:4; Rm 3:1-4</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C390F10E-9C01-C78C-5119-EE1A1AE8D716}"/>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1" y="0"/>
            <a:ext cx="1741761" cy="695598"/>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3938</TotalTime>
  <Words>2057</Words>
  <Application>Microsoft Office PowerPoint</Application>
  <PresentationFormat>Personalizar</PresentationFormat>
  <Paragraphs>148</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243</cp:revision>
  <dcterms:created xsi:type="dcterms:W3CDTF">2014-05-23T17:49:12Z</dcterms:created>
  <dcterms:modified xsi:type="dcterms:W3CDTF">2024-11-12T12:11:07Z</dcterms:modified>
</cp:coreProperties>
</file>