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56C76-F8CD-4FEC-BB75-BA948983D456}" v="1" dt="2025-02-18T20:50:38.566"/>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2/18/2025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2/18/2025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18/02/2025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18/02/2025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18/02/2025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18/02/2025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18/02/2025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18/02/2025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18/02/2025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18/02/2025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18/02/2025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18/02/2025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18/02/2025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18/02/2025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2024 ::</a:t>
            </a:r>
          </a:p>
        </p:txBody>
      </p:sp>
      <p:sp>
        <p:nvSpPr>
          <p:cNvPr id="17" name="Retângulo 16"/>
          <p:cNvSpPr/>
          <p:nvPr/>
        </p:nvSpPr>
        <p:spPr>
          <a:xfrm>
            <a:off x="8831" y="1090479"/>
            <a:ext cx="9877919" cy="2862322"/>
          </a:xfrm>
          <a:prstGeom prst="rect">
            <a:avLst/>
          </a:prstGeom>
        </p:spPr>
        <p:txBody>
          <a:bodyPr wrap="square">
            <a:spAutoFit/>
          </a:bodyPr>
          <a:lstStyle/>
          <a:p>
            <a:r>
              <a:rPr lang="pt-BR" sz="2000" dirty="0">
                <a:solidFill>
                  <a:srgbClr val="FF0000"/>
                </a:solidFill>
                <a:latin typeface="Arial Black" panose="020B0A04020102020204" pitchFamily="34" charset="0"/>
              </a:rPr>
              <a:t>01 A 04/03 – </a:t>
            </a:r>
            <a:r>
              <a:rPr lang="pt-BR" sz="2000" dirty="0">
                <a:solidFill>
                  <a:schemeClr val="tx2"/>
                </a:solidFill>
                <a:latin typeface="Arial Black" panose="020B0A04020102020204" pitchFamily="34" charset="0"/>
              </a:rPr>
              <a:t>RETIRO ESPIRITUAL</a:t>
            </a:r>
          </a:p>
          <a:p>
            <a:r>
              <a:rPr lang="pt-BR" sz="2000" dirty="0">
                <a:solidFill>
                  <a:srgbClr val="FF0000"/>
                </a:solidFill>
                <a:latin typeface="Arial Black" panose="020B0A04020102020204" pitchFamily="34" charset="0"/>
              </a:rPr>
              <a:t>03 E 04/03 – </a:t>
            </a:r>
            <a:r>
              <a:rPr lang="pt-BR" sz="2000" dirty="0">
                <a:solidFill>
                  <a:schemeClr val="tx2"/>
                </a:solidFill>
                <a:latin typeface="Arial Black" panose="020B0A04020102020204" pitchFamily="34" charset="0"/>
              </a:rPr>
              <a:t>FERIADO DE CARNAVAL</a:t>
            </a:r>
          </a:p>
          <a:p>
            <a:r>
              <a:rPr lang="pt-BR" sz="2000" dirty="0">
                <a:solidFill>
                  <a:srgbClr val="FF0000"/>
                </a:solidFill>
                <a:latin typeface="Arial Black" panose="020B0A04020102020204" pitchFamily="34" charset="0"/>
              </a:rPr>
              <a:t>08/03 – </a:t>
            </a:r>
            <a:r>
              <a:rPr lang="pt-BR" sz="2000" dirty="0">
                <a:solidFill>
                  <a:schemeClr val="tx2"/>
                </a:solidFill>
                <a:latin typeface="Arial Black" panose="020B0A04020102020204" pitchFamily="34" charset="0"/>
              </a:rPr>
              <a:t>SÁBADO DA MULHER ADVENTISTA</a:t>
            </a:r>
          </a:p>
          <a:p>
            <a:r>
              <a:rPr lang="pt-BR" sz="2000" dirty="0">
                <a:solidFill>
                  <a:srgbClr val="FF0000"/>
                </a:solidFill>
                <a:latin typeface="Arial Black" panose="020B0A04020102020204" pitchFamily="34" charset="0"/>
              </a:rPr>
              <a:t>08/03 – </a:t>
            </a:r>
            <a:r>
              <a:rPr lang="pt-BR" sz="2000" dirty="0">
                <a:solidFill>
                  <a:schemeClr val="tx2"/>
                </a:solidFill>
                <a:latin typeface="Arial Black" panose="020B0A04020102020204" pitchFamily="34" charset="0"/>
              </a:rPr>
              <a:t>DIA INTERNACIONAL DA MULHER</a:t>
            </a:r>
          </a:p>
          <a:p>
            <a:r>
              <a:rPr lang="pt-BR" sz="2000" dirty="0">
                <a:solidFill>
                  <a:srgbClr val="FF0000"/>
                </a:solidFill>
                <a:latin typeface="Arial Black" panose="020B0A04020102020204" pitchFamily="34" charset="0"/>
              </a:rPr>
              <a:t>15/03 – </a:t>
            </a:r>
            <a:r>
              <a:rPr lang="pt-BR" sz="2000" dirty="0">
                <a:solidFill>
                  <a:schemeClr val="tx2"/>
                </a:solidFill>
                <a:latin typeface="Arial Black" panose="020B0A04020102020204" pitchFamily="34" charset="0"/>
              </a:rPr>
              <a:t>DIA MUNDIAL DO JOVEM ADVENTISTA</a:t>
            </a:r>
          </a:p>
          <a:p>
            <a:r>
              <a:rPr lang="pt-BR" sz="2000" dirty="0">
                <a:solidFill>
                  <a:srgbClr val="FF0000"/>
                </a:solidFill>
                <a:latin typeface="Arial Black" panose="020B0A04020102020204" pitchFamily="34" charset="0"/>
              </a:rPr>
              <a:t>22/03 – </a:t>
            </a:r>
            <a:r>
              <a:rPr lang="pt-BR" sz="2000" dirty="0">
                <a:solidFill>
                  <a:schemeClr val="tx2"/>
                </a:solidFill>
                <a:latin typeface="Arial Black" panose="020B0A04020102020204" pitchFamily="34" charset="0"/>
              </a:rPr>
              <a:t>ENCONTRO DE TESOURARIA E DIR. DE MORDOMIA</a:t>
            </a:r>
          </a:p>
          <a:p>
            <a:r>
              <a:rPr lang="pt-BR" sz="2000" dirty="0">
                <a:solidFill>
                  <a:srgbClr val="FF0000"/>
                </a:solidFill>
                <a:latin typeface="Arial Black" panose="020B0A04020102020204" pitchFamily="34" charset="0"/>
              </a:rPr>
              <a:t>22/03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26/03 – </a:t>
            </a:r>
            <a:r>
              <a:rPr lang="pt-BR" sz="2000" dirty="0">
                <a:solidFill>
                  <a:schemeClr val="tx2"/>
                </a:solidFill>
                <a:latin typeface="Arial Black" panose="020B0A04020102020204" pitchFamily="34" charset="0"/>
              </a:rPr>
              <a:t>QUARTAS DE PODER – MINISTÉRIO DA MULHER</a:t>
            </a:r>
          </a:p>
          <a:p>
            <a:r>
              <a:rPr lang="pt-BR" sz="2000" dirty="0">
                <a:solidFill>
                  <a:srgbClr val="FF0000"/>
                </a:solidFill>
                <a:latin typeface="Arial Black" panose="020B0A04020102020204" pitchFamily="34" charset="0"/>
              </a:rPr>
              <a:t>29/03 – </a:t>
            </a:r>
            <a:r>
              <a:rPr lang="pt-BR" sz="2000" dirty="0">
                <a:solidFill>
                  <a:srgbClr val="0000FF"/>
                </a:solidFill>
                <a:latin typeface="Arial Black" panose="020B0A04020102020204" pitchFamily="34" charset="0"/>
              </a:rPr>
              <a:t>13º SÁBADO: LIÇÃO PREMIADA DA ES + ALMOÇO ESPECIAL</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MARÇO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862322"/>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06- Rosalina Marvila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Josué Barbosa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Maria de Fatima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Cassangi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Moreira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21- Davi Ferreira da Silva Junior</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2531</Words>
  <Application>Microsoft Office PowerPoint</Application>
  <PresentationFormat>Papel A4 (210 x 297 mm)</PresentationFormat>
  <Paragraphs>265</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2025-02-18T20:50:52Z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