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1E945A-88C4-4401-8DBD-F6C3C40E8FB3}" v="15" dt="2024-11-11T23:56:09.993"/>
    <p1510:client id="{39820742-2E36-435A-A8BD-27BA770722F9}" v="15" dt="2024-11-11T22:52:42.912"/>
    <p1510:client id="{4AAAE428-1875-4A8E-BC1E-FB3F968A4F22}" v="14" dt="2024-11-11T23:42:00.631"/>
    <p1510:client id="{589BE4AA-4E4E-4A6C-90A7-925C5C2C934C}" v="15" dt="2024-11-11T23:11:14.545"/>
    <p1510:client id="{6CCD8411-D54F-4365-B6AA-E344B00C1C1E}" v="20" dt="2024-11-12T00:19:57.296"/>
    <p1510:client id="{DFD59213-75A7-4F91-851F-ADF8045195F9}" v="16" dt="2024-11-11T23:26:45.7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75" y="-5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D2B5DD86-8EAF-4E0F-B3C6-EEAF7EF1CCCE}"/>
    <pc:docChg chg="undo redo custSel modSld">
      <pc:chgData name="Neemias Informatica Lima" userId="b77af7bd85500281" providerId="LiveId" clId="{D2B5DD86-8EAF-4E0F-B3C6-EEAF7EF1CCCE}" dt="2024-02-20T10:59:46.410" v="372" actId="313"/>
      <pc:docMkLst>
        <pc:docMk/>
      </pc:docMkLst>
    </pc:docChg>
  </pc:docChgLst>
  <pc:docChgLst>
    <pc:chgData name="Neemias Informatica Lima" userId="b77af7bd85500281" providerId="LiveId" clId="{4AAAE428-1875-4A8E-BC1E-FB3F968A4F22}"/>
    <pc:docChg chg="undo redo custSel modSld">
      <pc:chgData name="Neemias Informatica Lima" userId="b77af7bd85500281" providerId="LiveId" clId="{4AAAE428-1875-4A8E-BC1E-FB3F968A4F22}" dt="2024-11-11T23:50:58.804" v="261" actId="20577"/>
      <pc:docMkLst>
        <pc:docMk/>
      </pc:docMkLst>
      <pc:sldChg chg="addSp delSp modSp mod">
        <pc:chgData name="Neemias Informatica Lima" userId="b77af7bd85500281" providerId="LiveId" clId="{4AAAE428-1875-4A8E-BC1E-FB3F968A4F22}" dt="2024-11-11T23:39:30.226" v="43"/>
        <pc:sldMkLst>
          <pc:docMk/>
          <pc:sldMk cId="2232331225" sldId="280"/>
        </pc:sldMkLst>
        <pc:spChg chg="mod">
          <ac:chgData name="Neemias Informatica Lima" userId="b77af7bd85500281" providerId="LiveId" clId="{4AAAE428-1875-4A8E-BC1E-FB3F968A4F22}" dt="2024-11-11T23:38:00.525" v="16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AAAE428-1875-4A8E-BC1E-FB3F968A4F22}" dt="2024-11-11T23:38:09.688" v="22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4AAAE428-1875-4A8E-BC1E-FB3F968A4F22}" dt="2024-11-11T23:39:14.957" v="40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AAAE428-1875-4A8E-BC1E-FB3F968A4F22}" dt="2024-11-11T23:38:04.323" v="18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4AAAE428-1875-4A8E-BC1E-FB3F968A4F22}" dt="2024-11-11T23:39:30.226" v="43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4AAAE428-1875-4A8E-BC1E-FB3F968A4F22}" dt="2024-11-11T23:38:11.816" v="23" actId="478"/>
          <ac:picMkLst>
            <pc:docMk/>
            <pc:sldMk cId="2232331225" sldId="280"/>
            <ac:picMk id="4" creationId="{C82F0A10-7C84-CA66-5FA9-A67F6B12BA43}"/>
          </ac:picMkLst>
        </pc:picChg>
        <pc:picChg chg="add mod">
          <ac:chgData name="Neemias Informatica Lima" userId="b77af7bd85500281" providerId="LiveId" clId="{4AAAE428-1875-4A8E-BC1E-FB3F968A4F22}" dt="2024-11-11T23:38:54.694" v="33" actId="1440"/>
          <ac:picMkLst>
            <pc:docMk/>
            <pc:sldMk cId="2232331225" sldId="280"/>
            <ac:picMk id="8" creationId="{F497E8BA-E607-1354-3FEB-F9B240CAD556}"/>
          </ac:picMkLst>
        </pc:picChg>
      </pc:sldChg>
      <pc:sldChg chg="addSp delSp modSp mod">
        <pc:chgData name="Neemias Informatica Lima" userId="b77af7bd85500281" providerId="LiveId" clId="{4AAAE428-1875-4A8E-BC1E-FB3F968A4F22}" dt="2024-11-11T23:42:50.595" v="108" actId="20577"/>
        <pc:sldMkLst>
          <pc:docMk/>
          <pc:sldMk cId="2103443556" sldId="281"/>
        </pc:sldMkLst>
        <pc:spChg chg="mod">
          <ac:chgData name="Neemias Informatica Lima" userId="b77af7bd85500281" providerId="LiveId" clId="{4AAAE428-1875-4A8E-BC1E-FB3F968A4F22}" dt="2024-11-11T23:42:50.595" v="108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AAAE428-1875-4A8E-BC1E-FB3F968A4F22}" dt="2024-11-11T23:40:05.948" v="5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4AAAE428-1875-4A8E-BC1E-FB3F968A4F22}" dt="2024-11-11T23:39:58.966" v="5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AAAE428-1875-4A8E-BC1E-FB3F968A4F22}" dt="2024-11-11T23:40:07.742" v="53" actId="478"/>
          <ac:picMkLst>
            <pc:docMk/>
            <pc:sldMk cId="2103443556" sldId="281"/>
            <ac:picMk id="3" creationId="{20422EBF-791B-1740-AAB2-712F30C01F49}"/>
          </ac:picMkLst>
        </pc:picChg>
        <pc:picChg chg="add mod">
          <ac:chgData name="Neemias Informatica Lima" userId="b77af7bd85500281" providerId="LiveId" clId="{4AAAE428-1875-4A8E-BC1E-FB3F968A4F22}" dt="2024-11-11T23:40:19.744" v="59" actId="14100"/>
          <ac:picMkLst>
            <pc:docMk/>
            <pc:sldMk cId="2103443556" sldId="281"/>
            <ac:picMk id="4" creationId="{120535C1-CFF7-6F0B-D78A-A54C307C0AB4}"/>
          </ac:picMkLst>
        </pc:picChg>
      </pc:sldChg>
      <pc:sldChg chg="addSp delSp modSp mod">
        <pc:chgData name="Neemias Informatica Lima" userId="b77af7bd85500281" providerId="LiveId" clId="{4AAAE428-1875-4A8E-BC1E-FB3F968A4F22}" dt="2024-11-11T23:44:41.872" v="141"/>
        <pc:sldMkLst>
          <pc:docMk/>
          <pc:sldMk cId="3683219421" sldId="282"/>
        </pc:sldMkLst>
        <pc:spChg chg="add mod">
          <ac:chgData name="Neemias Informatica Lima" userId="b77af7bd85500281" providerId="LiveId" clId="{4AAAE428-1875-4A8E-BC1E-FB3F968A4F22}" dt="2024-11-11T23:40:49.136" v="63"/>
          <ac:spMkLst>
            <pc:docMk/>
            <pc:sldMk cId="3683219421" sldId="282"/>
            <ac:spMk id="2" creationId="{AECE240D-D061-CA2B-87AD-FBFE78F44084}"/>
          </ac:spMkLst>
        </pc:spChg>
        <pc:spChg chg="add mod">
          <ac:chgData name="Neemias Informatica Lima" userId="b77af7bd85500281" providerId="LiveId" clId="{4AAAE428-1875-4A8E-BC1E-FB3F968A4F22}" dt="2024-11-11T23:40:49.136" v="63"/>
          <ac:spMkLst>
            <pc:docMk/>
            <pc:sldMk cId="3683219421" sldId="282"/>
            <ac:spMk id="5" creationId="{B8539644-9A28-629C-A216-44D4C8E3C6C0}"/>
          </ac:spMkLst>
        </pc:spChg>
        <pc:spChg chg="del">
          <ac:chgData name="Neemias Informatica Lima" userId="b77af7bd85500281" providerId="LiveId" clId="{4AAAE428-1875-4A8E-BC1E-FB3F968A4F22}" dt="2024-11-11T23:40:48.552" v="62" actId="478"/>
          <ac:spMkLst>
            <pc:docMk/>
            <pc:sldMk cId="3683219421" sldId="282"/>
            <ac:spMk id="7" creationId="{93111B5B-531C-79EE-7A15-39152047C1DB}"/>
          </ac:spMkLst>
        </pc:spChg>
        <pc:spChg chg="del">
          <ac:chgData name="Neemias Informatica Lima" userId="b77af7bd85500281" providerId="LiveId" clId="{4AAAE428-1875-4A8E-BC1E-FB3F968A4F22}" dt="2024-11-11T23:40:48.552" v="62" actId="478"/>
          <ac:spMkLst>
            <pc:docMk/>
            <pc:sldMk cId="3683219421" sldId="282"/>
            <ac:spMk id="8" creationId="{476D8B5A-717A-7F33-17F8-629E6B47EE87}"/>
          </ac:spMkLst>
        </pc:spChg>
        <pc:spChg chg="mod">
          <ac:chgData name="Neemias Informatica Lima" userId="b77af7bd85500281" providerId="LiveId" clId="{4AAAE428-1875-4A8E-BC1E-FB3F968A4F22}" dt="2024-11-11T23:44:41.872" v="141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AAAE428-1875-4A8E-BC1E-FB3F968A4F22}" dt="2024-11-11T23:43:12.337" v="114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4AAAE428-1875-4A8E-BC1E-FB3F968A4F22}" dt="2024-11-11T23:40:49.136" v="63"/>
          <ac:picMkLst>
            <pc:docMk/>
            <pc:sldMk cId="3683219421" sldId="282"/>
            <ac:picMk id="6" creationId="{4A195F63-A013-3374-0829-431E762A37B6}"/>
          </ac:picMkLst>
        </pc:picChg>
        <pc:picChg chg="del">
          <ac:chgData name="Neemias Informatica Lima" userId="b77af7bd85500281" providerId="LiveId" clId="{4AAAE428-1875-4A8E-BC1E-FB3F968A4F22}" dt="2024-11-11T23:40:48.552" v="62" actId="478"/>
          <ac:picMkLst>
            <pc:docMk/>
            <pc:sldMk cId="3683219421" sldId="282"/>
            <ac:picMk id="9" creationId="{A3F20B95-F4A5-A1A3-9E15-1BBB77AA4DEA}"/>
          </ac:picMkLst>
        </pc:picChg>
      </pc:sldChg>
      <pc:sldChg chg="addSp delSp modSp mod">
        <pc:chgData name="Neemias Informatica Lima" userId="b77af7bd85500281" providerId="LiveId" clId="{4AAAE428-1875-4A8E-BC1E-FB3F968A4F22}" dt="2024-11-11T23:46:03.823" v="171" actId="20577"/>
        <pc:sldMkLst>
          <pc:docMk/>
          <pc:sldMk cId="3902406419" sldId="283"/>
        </pc:sldMkLst>
        <pc:spChg chg="add mod">
          <ac:chgData name="Neemias Informatica Lima" userId="b77af7bd85500281" providerId="LiveId" clId="{4AAAE428-1875-4A8E-BC1E-FB3F968A4F22}" dt="2024-11-11T23:40:56.933" v="65"/>
          <ac:spMkLst>
            <pc:docMk/>
            <pc:sldMk cId="3902406419" sldId="283"/>
            <ac:spMk id="2" creationId="{E4D666F5-332B-9B16-C6CB-1CF4EA6A056C}"/>
          </ac:spMkLst>
        </pc:spChg>
        <pc:spChg chg="add mod">
          <ac:chgData name="Neemias Informatica Lima" userId="b77af7bd85500281" providerId="LiveId" clId="{4AAAE428-1875-4A8E-BC1E-FB3F968A4F22}" dt="2024-11-11T23:40:56.933" v="65"/>
          <ac:spMkLst>
            <pc:docMk/>
            <pc:sldMk cId="3902406419" sldId="283"/>
            <ac:spMk id="4" creationId="{A08FC73F-0C15-4FD0-9CF3-529CF2381F05}"/>
          </ac:spMkLst>
        </pc:spChg>
        <pc:spChg chg="del">
          <ac:chgData name="Neemias Informatica Lima" userId="b77af7bd85500281" providerId="LiveId" clId="{4AAAE428-1875-4A8E-BC1E-FB3F968A4F22}" dt="2024-11-11T23:40:56.425" v="64" actId="478"/>
          <ac:spMkLst>
            <pc:docMk/>
            <pc:sldMk cId="3902406419" sldId="283"/>
            <ac:spMk id="6" creationId="{6F845265-2B43-E041-51F4-3F28E7BB6809}"/>
          </ac:spMkLst>
        </pc:spChg>
        <pc:spChg chg="del">
          <ac:chgData name="Neemias Informatica Lima" userId="b77af7bd85500281" providerId="LiveId" clId="{4AAAE428-1875-4A8E-BC1E-FB3F968A4F22}" dt="2024-11-11T23:40:56.425" v="64" actId="478"/>
          <ac:spMkLst>
            <pc:docMk/>
            <pc:sldMk cId="3902406419" sldId="283"/>
            <ac:spMk id="7" creationId="{131A4A1B-5C0A-E3E6-73BE-9E0F6E3D6814}"/>
          </ac:spMkLst>
        </pc:spChg>
        <pc:spChg chg="mod">
          <ac:chgData name="Neemias Informatica Lima" userId="b77af7bd85500281" providerId="LiveId" clId="{4AAAE428-1875-4A8E-BC1E-FB3F968A4F22}" dt="2024-11-11T23:44:58.159" v="14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AAAE428-1875-4A8E-BC1E-FB3F968A4F22}" dt="2024-11-11T23:46:03.823" v="171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4AAAE428-1875-4A8E-BC1E-FB3F968A4F22}" dt="2024-11-11T23:40:56.933" v="65"/>
          <ac:picMkLst>
            <pc:docMk/>
            <pc:sldMk cId="3902406419" sldId="283"/>
            <ac:picMk id="5" creationId="{0E6ACBD4-8ECD-85FD-250B-FEFB70FDCE9A}"/>
          </ac:picMkLst>
        </pc:picChg>
        <pc:picChg chg="del">
          <ac:chgData name="Neemias Informatica Lima" userId="b77af7bd85500281" providerId="LiveId" clId="{4AAAE428-1875-4A8E-BC1E-FB3F968A4F22}" dt="2024-11-11T23:40:56.425" v="64" actId="478"/>
          <ac:picMkLst>
            <pc:docMk/>
            <pc:sldMk cId="3902406419" sldId="283"/>
            <ac:picMk id="8" creationId="{2A1E20CD-891F-B6FF-E722-99584908BD8D}"/>
          </ac:picMkLst>
        </pc:picChg>
      </pc:sldChg>
      <pc:sldChg chg="addSp delSp modSp mod">
        <pc:chgData name="Neemias Informatica Lima" userId="b77af7bd85500281" providerId="LiveId" clId="{4AAAE428-1875-4A8E-BC1E-FB3F968A4F22}" dt="2024-11-11T23:47:22.059" v="193" actId="20577"/>
        <pc:sldMkLst>
          <pc:docMk/>
          <pc:sldMk cId="2424059023" sldId="284"/>
        </pc:sldMkLst>
        <pc:spChg chg="add mod">
          <ac:chgData name="Neemias Informatica Lima" userId="b77af7bd85500281" providerId="LiveId" clId="{4AAAE428-1875-4A8E-BC1E-FB3F968A4F22}" dt="2024-11-11T23:41:10.705" v="69"/>
          <ac:spMkLst>
            <pc:docMk/>
            <pc:sldMk cId="2424059023" sldId="284"/>
            <ac:spMk id="2" creationId="{3DFBF680-C16D-3DBB-0DBD-30CCF6F03A75}"/>
          </ac:spMkLst>
        </pc:spChg>
        <pc:spChg chg="add mod">
          <ac:chgData name="Neemias Informatica Lima" userId="b77af7bd85500281" providerId="LiveId" clId="{4AAAE428-1875-4A8E-BC1E-FB3F968A4F22}" dt="2024-11-11T23:41:10.705" v="69"/>
          <ac:spMkLst>
            <pc:docMk/>
            <pc:sldMk cId="2424059023" sldId="284"/>
            <ac:spMk id="4" creationId="{CD813A49-C120-D3B9-7034-F0984619C91E}"/>
          </ac:spMkLst>
        </pc:spChg>
        <pc:spChg chg="del">
          <ac:chgData name="Neemias Informatica Lima" userId="b77af7bd85500281" providerId="LiveId" clId="{4AAAE428-1875-4A8E-BC1E-FB3F968A4F22}" dt="2024-11-11T23:41:10.361" v="68" actId="478"/>
          <ac:spMkLst>
            <pc:docMk/>
            <pc:sldMk cId="2424059023" sldId="284"/>
            <ac:spMk id="6" creationId="{0A6B563B-C32D-9DBD-1892-912789C03B33}"/>
          </ac:spMkLst>
        </pc:spChg>
        <pc:spChg chg="del">
          <ac:chgData name="Neemias Informatica Lima" userId="b77af7bd85500281" providerId="LiveId" clId="{4AAAE428-1875-4A8E-BC1E-FB3F968A4F22}" dt="2024-11-11T23:41:10.361" v="68" actId="478"/>
          <ac:spMkLst>
            <pc:docMk/>
            <pc:sldMk cId="2424059023" sldId="284"/>
            <ac:spMk id="7" creationId="{E7704B1C-6A9D-F666-00B0-CB98686D82DA}"/>
          </ac:spMkLst>
        </pc:spChg>
        <pc:spChg chg="mod">
          <ac:chgData name="Neemias Informatica Lima" userId="b77af7bd85500281" providerId="LiveId" clId="{4AAAE428-1875-4A8E-BC1E-FB3F968A4F22}" dt="2024-11-11T23:46:36.880" v="17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AAAE428-1875-4A8E-BC1E-FB3F968A4F22}" dt="2024-11-11T23:47:22.059" v="193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4AAAE428-1875-4A8E-BC1E-FB3F968A4F22}" dt="2024-11-11T23:41:10.705" v="69"/>
          <ac:picMkLst>
            <pc:docMk/>
            <pc:sldMk cId="2424059023" sldId="284"/>
            <ac:picMk id="5" creationId="{35EEAD2E-7596-D6FD-63F9-F653E40024BA}"/>
          </ac:picMkLst>
        </pc:picChg>
        <pc:picChg chg="del">
          <ac:chgData name="Neemias Informatica Lima" userId="b77af7bd85500281" providerId="LiveId" clId="{4AAAE428-1875-4A8E-BC1E-FB3F968A4F22}" dt="2024-11-11T23:41:10.361" v="68" actId="478"/>
          <ac:picMkLst>
            <pc:docMk/>
            <pc:sldMk cId="2424059023" sldId="284"/>
            <ac:picMk id="8" creationId="{411CBC71-7AD7-5393-C73D-C7019D192622}"/>
          </ac:picMkLst>
        </pc:picChg>
      </pc:sldChg>
      <pc:sldChg chg="addSp delSp modSp mod">
        <pc:chgData name="Neemias Informatica Lima" userId="b77af7bd85500281" providerId="LiveId" clId="{4AAAE428-1875-4A8E-BC1E-FB3F968A4F22}" dt="2024-11-11T23:48:26.254" v="217" actId="20577"/>
        <pc:sldMkLst>
          <pc:docMk/>
          <pc:sldMk cId="2241968852" sldId="285"/>
        </pc:sldMkLst>
        <pc:spChg chg="add mod">
          <ac:chgData name="Neemias Informatica Lima" userId="b77af7bd85500281" providerId="LiveId" clId="{4AAAE428-1875-4A8E-BC1E-FB3F968A4F22}" dt="2024-11-11T23:41:26.482" v="73"/>
          <ac:spMkLst>
            <pc:docMk/>
            <pc:sldMk cId="2241968852" sldId="285"/>
            <ac:spMk id="2" creationId="{A67731BB-8ED6-78B2-E884-014D512D9BE9}"/>
          </ac:spMkLst>
        </pc:spChg>
        <pc:spChg chg="add mod">
          <ac:chgData name="Neemias Informatica Lima" userId="b77af7bd85500281" providerId="LiveId" clId="{4AAAE428-1875-4A8E-BC1E-FB3F968A4F22}" dt="2024-11-11T23:41:26.482" v="73"/>
          <ac:spMkLst>
            <pc:docMk/>
            <pc:sldMk cId="2241968852" sldId="285"/>
            <ac:spMk id="4" creationId="{43050DD2-51A7-104F-E899-1C44C188212E}"/>
          </ac:spMkLst>
        </pc:spChg>
        <pc:spChg chg="del">
          <ac:chgData name="Neemias Informatica Lima" userId="b77af7bd85500281" providerId="LiveId" clId="{4AAAE428-1875-4A8E-BC1E-FB3F968A4F22}" dt="2024-11-11T23:41:26.023" v="72" actId="478"/>
          <ac:spMkLst>
            <pc:docMk/>
            <pc:sldMk cId="2241968852" sldId="285"/>
            <ac:spMk id="6" creationId="{55982279-2A40-1CF9-8119-3CC52F850528}"/>
          </ac:spMkLst>
        </pc:spChg>
        <pc:spChg chg="del">
          <ac:chgData name="Neemias Informatica Lima" userId="b77af7bd85500281" providerId="LiveId" clId="{4AAAE428-1875-4A8E-BC1E-FB3F968A4F22}" dt="2024-11-11T23:41:26.023" v="72" actId="478"/>
          <ac:spMkLst>
            <pc:docMk/>
            <pc:sldMk cId="2241968852" sldId="285"/>
            <ac:spMk id="7" creationId="{8D168C49-670F-29EA-10CD-F563DD30F0F5}"/>
          </ac:spMkLst>
        </pc:spChg>
        <pc:spChg chg="mod">
          <ac:chgData name="Neemias Informatica Lima" userId="b77af7bd85500281" providerId="LiveId" clId="{4AAAE428-1875-4A8E-BC1E-FB3F968A4F22}" dt="2024-11-11T23:47:52.902" v="19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AAAE428-1875-4A8E-BC1E-FB3F968A4F22}" dt="2024-11-11T23:48:26.254" v="217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4AAAE428-1875-4A8E-BC1E-FB3F968A4F22}" dt="2024-11-11T23:41:26.482" v="73"/>
          <ac:picMkLst>
            <pc:docMk/>
            <pc:sldMk cId="2241968852" sldId="285"/>
            <ac:picMk id="5" creationId="{D7DB06A3-0086-2A0F-8BFC-12227702ACFD}"/>
          </ac:picMkLst>
        </pc:picChg>
        <pc:picChg chg="del">
          <ac:chgData name="Neemias Informatica Lima" userId="b77af7bd85500281" providerId="LiveId" clId="{4AAAE428-1875-4A8E-BC1E-FB3F968A4F22}" dt="2024-11-11T23:41:26.023" v="72" actId="478"/>
          <ac:picMkLst>
            <pc:docMk/>
            <pc:sldMk cId="2241968852" sldId="285"/>
            <ac:picMk id="8" creationId="{6B00A90B-432F-461D-CC4E-92C60102FB57}"/>
          </ac:picMkLst>
        </pc:picChg>
      </pc:sldChg>
      <pc:sldChg chg="addSp delSp modSp mod">
        <pc:chgData name="Neemias Informatica Lima" userId="b77af7bd85500281" providerId="LiveId" clId="{4AAAE428-1875-4A8E-BC1E-FB3F968A4F22}" dt="2024-11-11T23:50:10.241" v="247" actId="20577"/>
        <pc:sldMkLst>
          <pc:docMk/>
          <pc:sldMk cId="1959249856" sldId="286"/>
        </pc:sldMkLst>
        <pc:spChg chg="add mod">
          <ac:chgData name="Neemias Informatica Lima" userId="b77af7bd85500281" providerId="LiveId" clId="{4AAAE428-1875-4A8E-BC1E-FB3F968A4F22}" dt="2024-11-11T23:41:41.195" v="77"/>
          <ac:spMkLst>
            <pc:docMk/>
            <pc:sldMk cId="1959249856" sldId="286"/>
            <ac:spMk id="2" creationId="{922AD618-A352-A2E9-B839-22DD8E10D8D5}"/>
          </ac:spMkLst>
        </pc:spChg>
        <pc:spChg chg="add mod">
          <ac:chgData name="Neemias Informatica Lima" userId="b77af7bd85500281" providerId="LiveId" clId="{4AAAE428-1875-4A8E-BC1E-FB3F968A4F22}" dt="2024-11-11T23:41:41.195" v="77"/>
          <ac:spMkLst>
            <pc:docMk/>
            <pc:sldMk cId="1959249856" sldId="286"/>
            <ac:spMk id="4" creationId="{C9BFEDC4-B11C-6B33-9C56-DE1B809BA2FE}"/>
          </ac:spMkLst>
        </pc:spChg>
        <pc:spChg chg="del">
          <ac:chgData name="Neemias Informatica Lima" userId="b77af7bd85500281" providerId="LiveId" clId="{4AAAE428-1875-4A8E-BC1E-FB3F968A4F22}" dt="2024-11-11T23:41:40.773" v="76" actId="478"/>
          <ac:spMkLst>
            <pc:docMk/>
            <pc:sldMk cId="1959249856" sldId="286"/>
            <ac:spMk id="6" creationId="{D6AD3B41-DD98-672F-37EB-E40EA3626CA7}"/>
          </ac:spMkLst>
        </pc:spChg>
        <pc:spChg chg="del">
          <ac:chgData name="Neemias Informatica Lima" userId="b77af7bd85500281" providerId="LiveId" clId="{4AAAE428-1875-4A8E-BC1E-FB3F968A4F22}" dt="2024-11-11T23:41:40.773" v="76" actId="478"/>
          <ac:spMkLst>
            <pc:docMk/>
            <pc:sldMk cId="1959249856" sldId="286"/>
            <ac:spMk id="7" creationId="{D4A4C19E-9596-6A20-0D7D-A87A649A6D17}"/>
          </ac:spMkLst>
        </pc:spChg>
        <pc:spChg chg="mod">
          <ac:chgData name="Neemias Informatica Lima" userId="b77af7bd85500281" providerId="LiveId" clId="{4AAAE428-1875-4A8E-BC1E-FB3F968A4F22}" dt="2024-11-11T23:49:22.921" v="231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AAAE428-1875-4A8E-BC1E-FB3F968A4F22}" dt="2024-11-11T23:50:10.241" v="247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4AAAE428-1875-4A8E-BC1E-FB3F968A4F22}" dt="2024-11-11T23:41:41.195" v="77"/>
          <ac:picMkLst>
            <pc:docMk/>
            <pc:sldMk cId="1959249856" sldId="286"/>
            <ac:picMk id="5" creationId="{44A1159B-FA35-1ECF-0D89-17F774942CB6}"/>
          </ac:picMkLst>
        </pc:picChg>
        <pc:picChg chg="del">
          <ac:chgData name="Neemias Informatica Lima" userId="b77af7bd85500281" providerId="LiveId" clId="{4AAAE428-1875-4A8E-BC1E-FB3F968A4F22}" dt="2024-11-11T23:41:40.773" v="76" actId="478"/>
          <ac:picMkLst>
            <pc:docMk/>
            <pc:sldMk cId="1959249856" sldId="286"/>
            <ac:picMk id="8" creationId="{9E9173FD-1905-864E-BA56-1A4DC5CD3E44}"/>
          </ac:picMkLst>
        </pc:picChg>
      </pc:sldChg>
      <pc:sldChg chg="addSp delSp modSp mod">
        <pc:chgData name="Neemias Informatica Lima" userId="b77af7bd85500281" providerId="LiveId" clId="{4AAAE428-1875-4A8E-BC1E-FB3F968A4F22}" dt="2024-11-11T23:50:58.804" v="261" actId="20577"/>
        <pc:sldMkLst>
          <pc:docMk/>
          <pc:sldMk cId="2857006406" sldId="287"/>
        </pc:sldMkLst>
        <pc:spChg chg="add mod">
          <ac:chgData name="Neemias Informatica Lima" userId="b77af7bd85500281" providerId="LiveId" clId="{4AAAE428-1875-4A8E-BC1E-FB3F968A4F22}" dt="2024-11-11T23:42:00.631" v="83"/>
          <ac:spMkLst>
            <pc:docMk/>
            <pc:sldMk cId="2857006406" sldId="287"/>
            <ac:spMk id="2" creationId="{D59AAAAD-A3CB-7BD0-01EF-1B9C5DA6290F}"/>
          </ac:spMkLst>
        </pc:spChg>
        <pc:spChg chg="add mod">
          <ac:chgData name="Neemias Informatica Lima" userId="b77af7bd85500281" providerId="LiveId" clId="{4AAAE428-1875-4A8E-BC1E-FB3F968A4F22}" dt="2024-11-11T23:42:00.631" v="83"/>
          <ac:spMkLst>
            <pc:docMk/>
            <pc:sldMk cId="2857006406" sldId="287"/>
            <ac:spMk id="4" creationId="{FB6EA47C-2B1C-4C90-C944-524A64BC29B6}"/>
          </ac:spMkLst>
        </pc:spChg>
        <pc:spChg chg="del">
          <ac:chgData name="Neemias Informatica Lima" userId="b77af7bd85500281" providerId="LiveId" clId="{4AAAE428-1875-4A8E-BC1E-FB3F968A4F22}" dt="2024-11-11T23:42:00.226" v="82" actId="478"/>
          <ac:spMkLst>
            <pc:docMk/>
            <pc:sldMk cId="2857006406" sldId="287"/>
            <ac:spMk id="6" creationId="{362EFC4F-84B0-D158-5A98-4DE654BFAE85}"/>
          </ac:spMkLst>
        </pc:spChg>
        <pc:spChg chg="del">
          <ac:chgData name="Neemias Informatica Lima" userId="b77af7bd85500281" providerId="LiveId" clId="{4AAAE428-1875-4A8E-BC1E-FB3F968A4F22}" dt="2024-11-11T23:42:00.226" v="82" actId="478"/>
          <ac:spMkLst>
            <pc:docMk/>
            <pc:sldMk cId="2857006406" sldId="287"/>
            <ac:spMk id="7" creationId="{962869DE-A7C4-4A83-2D92-44466435D571}"/>
          </ac:spMkLst>
        </pc:spChg>
        <pc:spChg chg="mod">
          <ac:chgData name="Neemias Informatica Lima" userId="b77af7bd85500281" providerId="LiveId" clId="{4AAAE428-1875-4A8E-BC1E-FB3F968A4F22}" dt="2024-11-11T23:50:58.804" v="261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4AAAE428-1875-4A8E-BC1E-FB3F968A4F22}" dt="2024-11-11T23:42:00.631" v="83"/>
          <ac:picMkLst>
            <pc:docMk/>
            <pc:sldMk cId="2857006406" sldId="287"/>
            <ac:picMk id="5" creationId="{57FF6CD9-B1E7-4EA6-1377-44D1F5C37706}"/>
          </ac:picMkLst>
        </pc:picChg>
        <pc:picChg chg="del">
          <ac:chgData name="Neemias Informatica Lima" userId="b77af7bd85500281" providerId="LiveId" clId="{4AAAE428-1875-4A8E-BC1E-FB3F968A4F22}" dt="2024-11-11T23:42:00.226" v="82" actId="478"/>
          <ac:picMkLst>
            <pc:docMk/>
            <pc:sldMk cId="2857006406" sldId="287"/>
            <ac:picMk id="8" creationId="{0AD9B6B9-A019-E7AF-9BAE-371CA5CFD2A1}"/>
          </ac:picMkLst>
        </pc:picChg>
      </pc:sldChg>
      <pc:sldChg chg="addSp delSp modSp mod">
        <pc:chgData name="Neemias Informatica Lima" userId="b77af7bd85500281" providerId="LiveId" clId="{4AAAE428-1875-4A8E-BC1E-FB3F968A4F22}" dt="2024-11-11T23:44:21.611" v="136" actId="6549"/>
        <pc:sldMkLst>
          <pc:docMk/>
          <pc:sldMk cId="2630436816" sldId="288"/>
        </pc:sldMkLst>
        <pc:spChg chg="add mod">
          <ac:chgData name="Neemias Informatica Lima" userId="b77af7bd85500281" providerId="LiveId" clId="{4AAAE428-1875-4A8E-BC1E-FB3F968A4F22}" dt="2024-11-11T23:40:36.800" v="61"/>
          <ac:spMkLst>
            <pc:docMk/>
            <pc:sldMk cId="2630436816" sldId="288"/>
            <ac:spMk id="2" creationId="{3DF60E12-15AB-9947-955A-14546AD040B9}"/>
          </ac:spMkLst>
        </pc:spChg>
        <pc:spChg chg="add mod">
          <ac:chgData name="Neemias Informatica Lima" userId="b77af7bd85500281" providerId="LiveId" clId="{4AAAE428-1875-4A8E-BC1E-FB3F968A4F22}" dt="2024-11-11T23:40:36.800" v="61"/>
          <ac:spMkLst>
            <pc:docMk/>
            <pc:sldMk cId="2630436816" sldId="288"/>
            <ac:spMk id="4" creationId="{E3876775-1247-8F50-62A8-9D622A164C31}"/>
          </ac:spMkLst>
        </pc:spChg>
        <pc:spChg chg="del">
          <ac:chgData name="Neemias Informatica Lima" userId="b77af7bd85500281" providerId="LiveId" clId="{4AAAE428-1875-4A8E-BC1E-FB3F968A4F22}" dt="2024-11-11T23:40:36.203" v="60" actId="478"/>
          <ac:spMkLst>
            <pc:docMk/>
            <pc:sldMk cId="2630436816" sldId="288"/>
            <ac:spMk id="6" creationId="{7096F4E8-3E7A-D6AA-560C-EF41E06C0372}"/>
          </ac:spMkLst>
        </pc:spChg>
        <pc:spChg chg="del">
          <ac:chgData name="Neemias Informatica Lima" userId="b77af7bd85500281" providerId="LiveId" clId="{4AAAE428-1875-4A8E-BC1E-FB3F968A4F22}" dt="2024-11-11T23:40:36.203" v="60" actId="478"/>
          <ac:spMkLst>
            <pc:docMk/>
            <pc:sldMk cId="2630436816" sldId="288"/>
            <ac:spMk id="7" creationId="{94B0989F-70A5-EE6E-4A3F-FBC92152EC71}"/>
          </ac:spMkLst>
        </pc:spChg>
        <pc:spChg chg="mod">
          <ac:chgData name="Neemias Informatica Lima" userId="b77af7bd85500281" providerId="LiveId" clId="{4AAAE428-1875-4A8E-BC1E-FB3F968A4F22}" dt="2024-11-11T23:44:21.611" v="136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AAAE428-1875-4A8E-BC1E-FB3F968A4F22}" dt="2024-11-11T23:43:06.157" v="111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4AAAE428-1875-4A8E-BC1E-FB3F968A4F22}" dt="2024-11-11T23:40:36.800" v="61"/>
          <ac:picMkLst>
            <pc:docMk/>
            <pc:sldMk cId="2630436816" sldId="288"/>
            <ac:picMk id="5" creationId="{2EB7D31B-7AFE-1E35-A2CE-E13D16A7B976}"/>
          </ac:picMkLst>
        </pc:picChg>
        <pc:picChg chg="del">
          <ac:chgData name="Neemias Informatica Lima" userId="b77af7bd85500281" providerId="LiveId" clId="{4AAAE428-1875-4A8E-BC1E-FB3F968A4F22}" dt="2024-11-11T23:40:36.203" v="60" actId="478"/>
          <ac:picMkLst>
            <pc:docMk/>
            <pc:sldMk cId="2630436816" sldId="288"/>
            <ac:picMk id="8" creationId="{A58A5650-2C0E-8CA9-4BEA-7578EB6EF765}"/>
          </ac:picMkLst>
        </pc:picChg>
      </pc:sldChg>
      <pc:sldChg chg="addSp delSp modSp mod">
        <pc:chgData name="Neemias Informatica Lima" userId="b77af7bd85500281" providerId="LiveId" clId="{4AAAE428-1875-4A8E-BC1E-FB3F968A4F22}" dt="2024-11-11T23:46:22.284" v="174"/>
        <pc:sldMkLst>
          <pc:docMk/>
          <pc:sldMk cId="3032827026" sldId="289"/>
        </pc:sldMkLst>
        <pc:spChg chg="add mod">
          <ac:chgData name="Neemias Informatica Lima" userId="b77af7bd85500281" providerId="LiveId" clId="{4AAAE428-1875-4A8E-BC1E-FB3F968A4F22}" dt="2024-11-11T23:41:02.664" v="67"/>
          <ac:spMkLst>
            <pc:docMk/>
            <pc:sldMk cId="3032827026" sldId="289"/>
            <ac:spMk id="2" creationId="{2C967F8B-64A5-05D9-7B9C-56251F3A6717}"/>
          </ac:spMkLst>
        </pc:spChg>
        <pc:spChg chg="add mod">
          <ac:chgData name="Neemias Informatica Lima" userId="b77af7bd85500281" providerId="LiveId" clId="{4AAAE428-1875-4A8E-BC1E-FB3F968A4F22}" dt="2024-11-11T23:41:02.664" v="67"/>
          <ac:spMkLst>
            <pc:docMk/>
            <pc:sldMk cId="3032827026" sldId="289"/>
            <ac:spMk id="4" creationId="{B43E3E78-9F82-181D-3751-5E23FEB2678C}"/>
          </ac:spMkLst>
        </pc:spChg>
        <pc:spChg chg="del">
          <ac:chgData name="Neemias Informatica Lima" userId="b77af7bd85500281" providerId="LiveId" clId="{4AAAE428-1875-4A8E-BC1E-FB3F968A4F22}" dt="2024-11-11T23:41:02.225" v="66" actId="478"/>
          <ac:spMkLst>
            <pc:docMk/>
            <pc:sldMk cId="3032827026" sldId="289"/>
            <ac:spMk id="6" creationId="{5A810ABB-8E88-EA0C-E929-1C3719B9D117}"/>
          </ac:spMkLst>
        </pc:spChg>
        <pc:spChg chg="del">
          <ac:chgData name="Neemias Informatica Lima" userId="b77af7bd85500281" providerId="LiveId" clId="{4AAAE428-1875-4A8E-BC1E-FB3F968A4F22}" dt="2024-11-11T23:41:02.225" v="66" actId="478"/>
          <ac:spMkLst>
            <pc:docMk/>
            <pc:sldMk cId="3032827026" sldId="289"/>
            <ac:spMk id="7" creationId="{FA5EE7E0-5624-A16A-EC59-C96818CE0270}"/>
          </ac:spMkLst>
        </pc:spChg>
        <pc:spChg chg="mod">
          <ac:chgData name="Neemias Informatica Lima" userId="b77af7bd85500281" providerId="LiveId" clId="{4AAAE428-1875-4A8E-BC1E-FB3F968A4F22}" dt="2024-11-11T23:46:22.284" v="174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AAAE428-1875-4A8E-BC1E-FB3F968A4F22}" dt="2024-11-11T23:45:02.306" v="149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4AAAE428-1875-4A8E-BC1E-FB3F968A4F22}" dt="2024-11-11T23:41:02.664" v="67"/>
          <ac:picMkLst>
            <pc:docMk/>
            <pc:sldMk cId="3032827026" sldId="289"/>
            <ac:picMk id="5" creationId="{17121EDD-E6F4-762A-9886-106550722CC0}"/>
          </ac:picMkLst>
        </pc:picChg>
        <pc:picChg chg="del">
          <ac:chgData name="Neemias Informatica Lima" userId="b77af7bd85500281" providerId="LiveId" clId="{4AAAE428-1875-4A8E-BC1E-FB3F968A4F22}" dt="2024-11-11T23:41:02.225" v="66" actId="478"/>
          <ac:picMkLst>
            <pc:docMk/>
            <pc:sldMk cId="3032827026" sldId="289"/>
            <ac:picMk id="8" creationId="{E53285AE-D9F1-77AA-CC54-1D5F6000FC7C}"/>
          </ac:picMkLst>
        </pc:picChg>
      </pc:sldChg>
      <pc:sldChg chg="addSp delSp modSp mod">
        <pc:chgData name="Neemias Informatica Lima" userId="b77af7bd85500281" providerId="LiveId" clId="{4AAAE428-1875-4A8E-BC1E-FB3F968A4F22}" dt="2024-11-11T23:47:38.436" v="196"/>
        <pc:sldMkLst>
          <pc:docMk/>
          <pc:sldMk cId="3772032319" sldId="290"/>
        </pc:sldMkLst>
        <pc:spChg chg="add mod">
          <ac:chgData name="Neemias Informatica Lima" userId="b77af7bd85500281" providerId="LiveId" clId="{4AAAE428-1875-4A8E-BC1E-FB3F968A4F22}" dt="2024-11-11T23:41:18.499" v="71"/>
          <ac:spMkLst>
            <pc:docMk/>
            <pc:sldMk cId="3772032319" sldId="290"/>
            <ac:spMk id="2" creationId="{538053D9-39C5-9B27-8E82-1A0D718A4E36}"/>
          </ac:spMkLst>
        </pc:spChg>
        <pc:spChg chg="add mod">
          <ac:chgData name="Neemias Informatica Lima" userId="b77af7bd85500281" providerId="LiveId" clId="{4AAAE428-1875-4A8E-BC1E-FB3F968A4F22}" dt="2024-11-11T23:41:18.499" v="71"/>
          <ac:spMkLst>
            <pc:docMk/>
            <pc:sldMk cId="3772032319" sldId="290"/>
            <ac:spMk id="4" creationId="{608ABBD2-E83B-5FBF-F2FF-D45796869DE8}"/>
          </ac:spMkLst>
        </pc:spChg>
        <pc:spChg chg="del">
          <ac:chgData name="Neemias Informatica Lima" userId="b77af7bd85500281" providerId="LiveId" clId="{4AAAE428-1875-4A8E-BC1E-FB3F968A4F22}" dt="2024-11-11T23:41:18.041" v="70" actId="478"/>
          <ac:spMkLst>
            <pc:docMk/>
            <pc:sldMk cId="3772032319" sldId="290"/>
            <ac:spMk id="6" creationId="{96F1D24D-BBBA-0D06-3CA2-BCEEB91CA4F3}"/>
          </ac:spMkLst>
        </pc:spChg>
        <pc:spChg chg="del">
          <ac:chgData name="Neemias Informatica Lima" userId="b77af7bd85500281" providerId="LiveId" clId="{4AAAE428-1875-4A8E-BC1E-FB3F968A4F22}" dt="2024-11-11T23:41:18.041" v="70" actId="478"/>
          <ac:spMkLst>
            <pc:docMk/>
            <pc:sldMk cId="3772032319" sldId="290"/>
            <ac:spMk id="7" creationId="{0AD63D11-B01B-094A-BF3E-315E1D9D6F0D}"/>
          </ac:spMkLst>
        </pc:spChg>
        <pc:spChg chg="mod">
          <ac:chgData name="Neemias Informatica Lima" userId="b77af7bd85500281" providerId="LiveId" clId="{4AAAE428-1875-4A8E-BC1E-FB3F968A4F22}" dt="2024-11-11T23:47:38.436" v="196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AAAE428-1875-4A8E-BC1E-FB3F968A4F22}" dt="2024-11-11T23:46:45.581" v="180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4AAAE428-1875-4A8E-BC1E-FB3F968A4F22}" dt="2024-11-11T23:41:18.499" v="71"/>
          <ac:picMkLst>
            <pc:docMk/>
            <pc:sldMk cId="3772032319" sldId="290"/>
            <ac:picMk id="5" creationId="{96C8D5EF-059E-1A5B-D127-F503F7C73777}"/>
          </ac:picMkLst>
        </pc:picChg>
        <pc:picChg chg="del">
          <ac:chgData name="Neemias Informatica Lima" userId="b77af7bd85500281" providerId="LiveId" clId="{4AAAE428-1875-4A8E-BC1E-FB3F968A4F22}" dt="2024-11-11T23:41:18.041" v="70" actId="478"/>
          <ac:picMkLst>
            <pc:docMk/>
            <pc:sldMk cId="3772032319" sldId="290"/>
            <ac:picMk id="8" creationId="{975C7560-6934-9072-D299-1EA12CAA7E0B}"/>
          </ac:picMkLst>
        </pc:picChg>
      </pc:sldChg>
      <pc:sldChg chg="addSp delSp modSp mod">
        <pc:chgData name="Neemias Informatica Lima" userId="b77af7bd85500281" providerId="LiveId" clId="{4AAAE428-1875-4A8E-BC1E-FB3F968A4F22}" dt="2024-11-11T23:48:54.884" v="223" actId="20577"/>
        <pc:sldMkLst>
          <pc:docMk/>
          <pc:sldMk cId="1768216317" sldId="291"/>
        </pc:sldMkLst>
        <pc:spChg chg="add mod">
          <ac:chgData name="Neemias Informatica Lima" userId="b77af7bd85500281" providerId="LiveId" clId="{4AAAE428-1875-4A8E-BC1E-FB3F968A4F22}" dt="2024-11-11T23:41:32.057" v="75"/>
          <ac:spMkLst>
            <pc:docMk/>
            <pc:sldMk cId="1768216317" sldId="291"/>
            <ac:spMk id="2" creationId="{599544E2-BD5C-8674-EEBD-B9A22ECCA7F0}"/>
          </ac:spMkLst>
        </pc:spChg>
        <pc:spChg chg="add mod">
          <ac:chgData name="Neemias Informatica Lima" userId="b77af7bd85500281" providerId="LiveId" clId="{4AAAE428-1875-4A8E-BC1E-FB3F968A4F22}" dt="2024-11-11T23:41:32.057" v="75"/>
          <ac:spMkLst>
            <pc:docMk/>
            <pc:sldMk cId="1768216317" sldId="291"/>
            <ac:spMk id="4" creationId="{B238EFB5-91CA-9CDD-694D-E9D605EBC269}"/>
          </ac:spMkLst>
        </pc:spChg>
        <pc:spChg chg="del">
          <ac:chgData name="Neemias Informatica Lima" userId="b77af7bd85500281" providerId="LiveId" clId="{4AAAE428-1875-4A8E-BC1E-FB3F968A4F22}" dt="2024-11-11T23:41:31.659" v="74" actId="478"/>
          <ac:spMkLst>
            <pc:docMk/>
            <pc:sldMk cId="1768216317" sldId="291"/>
            <ac:spMk id="5" creationId="{B1C63C16-655D-2213-EC99-189ABAEC52AC}"/>
          </ac:spMkLst>
        </pc:spChg>
        <pc:spChg chg="del">
          <ac:chgData name="Neemias Informatica Lima" userId="b77af7bd85500281" providerId="LiveId" clId="{4AAAE428-1875-4A8E-BC1E-FB3F968A4F22}" dt="2024-11-11T23:41:31.659" v="74" actId="478"/>
          <ac:spMkLst>
            <pc:docMk/>
            <pc:sldMk cId="1768216317" sldId="291"/>
            <ac:spMk id="6" creationId="{B630BEA4-F86A-1B8E-D77A-F8A8E4D37EE1}"/>
          </ac:spMkLst>
        </pc:spChg>
        <pc:spChg chg="mod">
          <ac:chgData name="Neemias Informatica Lima" userId="b77af7bd85500281" providerId="LiveId" clId="{4AAAE428-1875-4A8E-BC1E-FB3F968A4F22}" dt="2024-11-11T23:48:54.884" v="223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AAAE428-1875-4A8E-BC1E-FB3F968A4F22}" dt="2024-11-11T23:47:57.519" v="20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4AAAE428-1875-4A8E-BC1E-FB3F968A4F22}" dt="2024-11-11T23:41:31.659" v="74" actId="478"/>
          <ac:picMkLst>
            <pc:docMk/>
            <pc:sldMk cId="1768216317" sldId="291"/>
            <ac:picMk id="7" creationId="{6FD67C1A-B9BD-2CEF-65AB-4ABF11B4EA50}"/>
          </ac:picMkLst>
        </pc:picChg>
        <pc:picChg chg="add mod">
          <ac:chgData name="Neemias Informatica Lima" userId="b77af7bd85500281" providerId="LiveId" clId="{4AAAE428-1875-4A8E-BC1E-FB3F968A4F22}" dt="2024-11-11T23:41:32.057" v="75"/>
          <ac:picMkLst>
            <pc:docMk/>
            <pc:sldMk cId="1768216317" sldId="291"/>
            <ac:picMk id="8" creationId="{067B8785-6FF3-C6D0-E513-51908A589E34}"/>
          </ac:picMkLst>
        </pc:picChg>
      </pc:sldChg>
      <pc:sldChg chg="addSp delSp modSp mod">
        <pc:chgData name="Neemias Informatica Lima" userId="b77af7bd85500281" providerId="LiveId" clId="{4AAAE428-1875-4A8E-BC1E-FB3F968A4F22}" dt="2024-11-11T23:50:21.991" v="250"/>
        <pc:sldMkLst>
          <pc:docMk/>
          <pc:sldMk cId="3757265641" sldId="292"/>
        </pc:sldMkLst>
        <pc:spChg chg="add mod">
          <ac:chgData name="Neemias Informatica Lima" userId="b77af7bd85500281" providerId="LiveId" clId="{4AAAE428-1875-4A8E-BC1E-FB3F968A4F22}" dt="2024-11-11T23:41:49.133" v="79"/>
          <ac:spMkLst>
            <pc:docMk/>
            <pc:sldMk cId="3757265641" sldId="292"/>
            <ac:spMk id="2" creationId="{342EDECF-D156-A4A4-668E-FF1E6FB4A53D}"/>
          </ac:spMkLst>
        </pc:spChg>
        <pc:spChg chg="add mod">
          <ac:chgData name="Neemias Informatica Lima" userId="b77af7bd85500281" providerId="LiveId" clId="{4AAAE428-1875-4A8E-BC1E-FB3F968A4F22}" dt="2024-11-11T23:41:49.133" v="79"/>
          <ac:spMkLst>
            <pc:docMk/>
            <pc:sldMk cId="3757265641" sldId="292"/>
            <ac:spMk id="3" creationId="{C7F189CE-99B8-8A07-B73E-1266B520DE5E}"/>
          </ac:spMkLst>
        </pc:spChg>
        <pc:spChg chg="del">
          <ac:chgData name="Neemias Informatica Lima" userId="b77af7bd85500281" providerId="LiveId" clId="{4AAAE428-1875-4A8E-BC1E-FB3F968A4F22}" dt="2024-11-11T23:41:48.731" v="78" actId="478"/>
          <ac:spMkLst>
            <pc:docMk/>
            <pc:sldMk cId="3757265641" sldId="292"/>
            <ac:spMk id="5" creationId="{32E5E6D9-C96F-1092-CF42-4E14548BDE12}"/>
          </ac:spMkLst>
        </pc:spChg>
        <pc:spChg chg="del">
          <ac:chgData name="Neemias Informatica Lima" userId="b77af7bd85500281" providerId="LiveId" clId="{4AAAE428-1875-4A8E-BC1E-FB3F968A4F22}" dt="2024-11-11T23:41:48.731" v="78" actId="478"/>
          <ac:spMkLst>
            <pc:docMk/>
            <pc:sldMk cId="3757265641" sldId="292"/>
            <ac:spMk id="7" creationId="{9A0C51BB-BBAE-C702-44AD-82ACED73F5A2}"/>
          </ac:spMkLst>
        </pc:spChg>
        <pc:spChg chg="mod">
          <ac:chgData name="Neemias Informatica Lima" userId="b77af7bd85500281" providerId="LiveId" clId="{4AAAE428-1875-4A8E-BC1E-FB3F968A4F22}" dt="2024-11-11T23:50:21.991" v="25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AAAE428-1875-4A8E-BC1E-FB3F968A4F22}" dt="2024-11-11T23:49:29.461" v="2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4AAAE428-1875-4A8E-BC1E-FB3F968A4F22}" dt="2024-11-11T23:41:49.133" v="79"/>
          <ac:picMkLst>
            <pc:docMk/>
            <pc:sldMk cId="3757265641" sldId="292"/>
            <ac:picMk id="6" creationId="{150471B8-2CD8-407F-BFFD-7CEA0383F0BF}"/>
          </ac:picMkLst>
        </pc:picChg>
        <pc:picChg chg="del">
          <ac:chgData name="Neemias Informatica Lima" userId="b77af7bd85500281" providerId="LiveId" clId="{4AAAE428-1875-4A8E-BC1E-FB3F968A4F22}" dt="2024-11-11T23:41:48.731" v="78" actId="478"/>
          <ac:picMkLst>
            <pc:docMk/>
            <pc:sldMk cId="3757265641" sldId="292"/>
            <ac:picMk id="8" creationId="{2F8E3118-A331-0E7B-9D68-97B5B76FECEC}"/>
          </ac:picMkLst>
        </pc:picChg>
      </pc:sldChg>
      <pc:sldChg chg="addSp delSp modSp mod">
        <pc:chgData name="Neemias Informatica Lima" userId="b77af7bd85500281" providerId="LiveId" clId="{4AAAE428-1875-4A8E-BC1E-FB3F968A4F22}" dt="2024-11-11T23:50:35.449" v="253"/>
        <pc:sldMkLst>
          <pc:docMk/>
          <pc:sldMk cId="3114938747" sldId="293"/>
        </pc:sldMkLst>
        <pc:spChg chg="add mod">
          <ac:chgData name="Neemias Informatica Lima" userId="b77af7bd85500281" providerId="LiveId" clId="{4AAAE428-1875-4A8E-BC1E-FB3F968A4F22}" dt="2024-11-11T23:41:55.125" v="81"/>
          <ac:spMkLst>
            <pc:docMk/>
            <pc:sldMk cId="3114938747" sldId="293"/>
            <ac:spMk id="2" creationId="{FAEB67C0-A7EF-012E-0DE4-CBB277509A6A}"/>
          </ac:spMkLst>
        </pc:spChg>
        <pc:spChg chg="add mod">
          <ac:chgData name="Neemias Informatica Lima" userId="b77af7bd85500281" providerId="LiveId" clId="{4AAAE428-1875-4A8E-BC1E-FB3F968A4F22}" dt="2024-11-11T23:41:55.125" v="81"/>
          <ac:spMkLst>
            <pc:docMk/>
            <pc:sldMk cId="3114938747" sldId="293"/>
            <ac:spMk id="4" creationId="{54C1C066-45B8-26E5-2468-C01F3C991091}"/>
          </ac:spMkLst>
        </pc:spChg>
        <pc:spChg chg="del">
          <ac:chgData name="Neemias Informatica Lima" userId="b77af7bd85500281" providerId="LiveId" clId="{4AAAE428-1875-4A8E-BC1E-FB3F968A4F22}" dt="2024-11-11T23:41:54.743" v="80" actId="478"/>
          <ac:spMkLst>
            <pc:docMk/>
            <pc:sldMk cId="3114938747" sldId="293"/>
            <ac:spMk id="6" creationId="{08E3F4FD-B5DB-20E4-8032-C1370B87F49E}"/>
          </ac:spMkLst>
        </pc:spChg>
        <pc:spChg chg="del">
          <ac:chgData name="Neemias Informatica Lima" userId="b77af7bd85500281" providerId="LiveId" clId="{4AAAE428-1875-4A8E-BC1E-FB3F968A4F22}" dt="2024-11-11T23:41:54.743" v="80" actId="478"/>
          <ac:spMkLst>
            <pc:docMk/>
            <pc:sldMk cId="3114938747" sldId="293"/>
            <ac:spMk id="7" creationId="{86E1BB6A-DFDC-724E-D557-886F8FA043A9}"/>
          </ac:spMkLst>
        </pc:spChg>
        <pc:spChg chg="mod">
          <ac:chgData name="Neemias Informatica Lima" userId="b77af7bd85500281" providerId="LiveId" clId="{4AAAE428-1875-4A8E-BC1E-FB3F968A4F22}" dt="2024-11-11T23:50:35.449" v="253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4AAAE428-1875-4A8E-BC1E-FB3F968A4F22}" dt="2024-11-11T23:41:55.125" v="81"/>
          <ac:picMkLst>
            <pc:docMk/>
            <pc:sldMk cId="3114938747" sldId="293"/>
            <ac:picMk id="5" creationId="{2C9F5939-60A1-00E1-50FA-52AACCCBB545}"/>
          </ac:picMkLst>
        </pc:picChg>
        <pc:picChg chg="del">
          <ac:chgData name="Neemias Informatica Lima" userId="b77af7bd85500281" providerId="LiveId" clId="{4AAAE428-1875-4A8E-BC1E-FB3F968A4F22}" dt="2024-11-11T23:41:54.743" v="80" actId="478"/>
          <ac:picMkLst>
            <pc:docMk/>
            <pc:sldMk cId="3114938747" sldId="293"/>
            <ac:picMk id="8" creationId="{C8DFD3EE-DFDF-E5A9-1F51-1A2A409ED4A2}"/>
          </ac:picMkLst>
        </pc:picChg>
      </pc:sldChg>
    </pc:docChg>
  </pc:docChgLst>
  <pc:docChgLst>
    <pc:chgData name="Neemias Informatica Lima" userId="b77af7bd85500281" providerId="LiveId" clId="{39820742-2E36-435A-A8BD-27BA770722F9}"/>
    <pc:docChg chg="undo redo custSel modSld">
      <pc:chgData name="Neemias Informatica Lima" userId="b77af7bd85500281" providerId="LiveId" clId="{39820742-2E36-435A-A8BD-27BA770722F9}" dt="2024-11-11T23:05:14.877" v="298" actId="20577"/>
      <pc:docMkLst>
        <pc:docMk/>
      </pc:docMkLst>
      <pc:sldChg chg="addSp delSp modSp mod">
        <pc:chgData name="Neemias Informatica Lima" userId="b77af7bd85500281" providerId="LiveId" clId="{39820742-2E36-435A-A8BD-27BA770722F9}" dt="2024-11-11T22:50:47.069" v="55"/>
        <pc:sldMkLst>
          <pc:docMk/>
          <pc:sldMk cId="2232331225" sldId="280"/>
        </pc:sldMkLst>
        <pc:spChg chg="mod">
          <ac:chgData name="Neemias Informatica Lima" userId="b77af7bd85500281" providerId="LiveId" clId="{39820742-2E36-435A-A8BD-27BA770722F9}" dt="2024-11-11T22:48:35.982" v="1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48:21.024" v="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0:31.865" v="5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48:11.912" v="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0:47.069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39820742-2E36-435A-A8BD-27BA770722F9}" dt="2024-11-11T22:49:22.707" v="18" actId="1440"/>
          <ac:picMkLst>
            <pc:docMk/>
            <pc:sldMk cId="2232331225" sldId="280"/>
            <ac:picMk id="4" creationId="{68A4B6CE-78CB-8CEA-9A34-20CBE94F2A34}"/>
          </ac:picMkLst>
        </pc:picChg>
        <pc:picChg chg="del">
          <ac:chgData name="Neemias Informatica Lima" userId="b77af7bd85500281" providerId="LiveId" clId="{39820742-2E36-435A-A8BD-27BA770722F9}" dt="2024-11-11T22:48:27.117" v="6" actId="478"/>
          <ac:picMkLst>
            <pc:docMk/>
            <pc:sldMk cId="2232331225" sldId="280"/>
            <ac:picMk id="8" creationId="{1D97D859-6BDB-B7F2-4EBC-FF847100A1FF}"/>
          </ac:picMkLst>
        </pc:picChg>
      </pc:sldChg>
      <pc:sldChg chg="addSp delSp modSp mod">
        <pc:chgData name="Neemias Informatica Lima" userId="b77af7bd85500281" providerId="LiveId" clId="{39820742-2E36-435A-A8BD-27BA770722F9}" dt="2024-11-11T22:53:42.373" v="111" actId="6549"/>
        <pc:sldMkLst>
          <pc:docMk/>
          <pc:sldMk cId="2103443556" sldId="281"/>
        </pc:sldMkLst>
        <pc:spChg chg="mod">
          <ac:chgData name="Neemias Informatica Lima" userId="b77af7bd85500281" providerId="LiveId" clId="{39820742-2E36-435A-A8BD-27BA770722F9}" dt="2024-11-11T22:53:42.373" v="111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0:09.455" v="41" actId="1035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1:16.674" v="58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39820742-2E36-435A-A8BD-27BA770722F9}" dt="2024-11-11T22:49:27.275" v="19" actId="478"/>
          <ac:picMkLst>
            <pc:docMk/>
            <pc:sldMk cId="2103443556" sldId="281"/>
            <ac:picMk id="3" creationId="{9DE7AFD1-2C8F-6716-F981-C8B4C2E14B11}"/>
          </ac:picMkLst>
        </pc:picChg>
        <pc:picChg chg="add mod">
          <ac:chgData name="Neemias Informatica Lima" userId="b77af7bd85500281" providerId="LiveId" clId="{39820742-2E36-435A-A8BD-27BA770722F9}" dt="2024-11-11T22:49:45.095" v="26" actId="14100"/>
          <ac:picMkLst>
            <pc:docMk/>
            <pc:sldMk cId="2103443556" sldId="281"/>
            <ac:picMk id="4" creationId="{11CED610-427B-AF39-B373-B99D79F7DCE3}"/>
          </ac:picMkLst>
        </pc:picChg>
      </pc:sldChg>
      <pc:sldChg chg="addSp delSp modSp mod">
        <pc:chgData name="Neemias Informatica Lima" userId="b77af7bd85500281" providerId="LiveId" clId="{39820742-2E36-435A-A8BD-27BA770722F9}" dt="2024-11-11T22:55:09.385" v="139"/>
        <pc:sldMkLst>
          <pc:docMk/>
          <pc:sldMk cId="3683219421" sldId="282"/>
        </pc:sldMkLst>
        <pc:spChg chg="del">
          <ac:chgData name="Neemias Informatica Lima" userId="b77af7bd85500281" providerId="LiveId" clId="{39820742-2E36-435A-A8BD-27BA770722F9}" dt="2024-11-11T22:51:36.088" v="61" actId="478"/>
          <ac:spMkLst>
            <pc:docMk/>
            <pc:sldMk cId="3683219421" sldId="282"/>
            <ac:spMk id="2" creationId="{44189DDF-6E7A-8041-9B40-B0CA640D505C}"/>
          </ac:spMkLst>
        </pc:spChg>
        <pc:spChg chg="del">
          <ac:chgData name="Neemias Informatica Lima" userId="b77af7bd85500281" providerId="LiveId" clId="{39820742-2E36-435A-A8BD-27BA770722F9}" dt="2024-11-11T22:51:36.088" v="61" actId="478"/>
          <ac:spMkLst>
            <pc:docMk/>
            <pc:sldMk cId="3683219421" sldId="282"/>
            <ac:spMk id="5" creationId="{A833EDE7-1E2A-1665-1DC6-6F2A193CAA22}"/>
          </ac:spMkLst>
        </pc:spChg>
        <pc:spChg chg="add mod">
          <ac:chgData name="Neemias Informatica Lima" userId="b77af7bd85500281" providerId="LiveId" clId="{39820742-2E36-435A-A8BD-27BA770722F9}" dt="2024-11-11T22:51:36.413" v="62"/>
          <ac:spMkLst>
            <pc:docMk/>
            <pc:sldMk cId="3683219421" sldId="282"/>
            <ac:spMk id="7" creationId="{EF47A1F1-9BE6-FCE5-ABBB-860BC59FF038}"/>
          </ac:spMkLst>
        </pc:spChg>
        <pc:spChg chg="add mod">
          <ac:chgData name="Neemias Informatica Lima" userId="b77af7bd85500281" providerId="LiveId" clId="{39820742-2E36-435A-A8BD-27BA770722F9}" dt="2024-11-11T22:51:36.413" v="62"/>
          <ac:spMkLst>
            <pc:docMk/>
            <pc:sldMk cId="3683219421" sldId="282"/>
            <ac:spMk id="8" creationId="{7757A423-78EA-5A1C-202D-0575AB91430B}"/>
          </ac:spMkLst>
        </pc:spChg>
        <pc:spChg chg="mod">
          <ac:chgData name="Neemias Informatica Lima" userId="b77af7bd85500281" providerId="LiveId" clId="{39820742-2E36-435A-A8BD-27BA770722F9}" dt="2024-11-11T22:55:09.385" v="13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4:05.574" v="12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39820742-2E36-435A-A8BD-27BA770722F9}" dt="2024-11-11T22:51:36.088" v="61" actId="478"/>
          <ac:picMkLst>
            <pc:docMk/>
            <pc:sldMk cId="3683219421" sldId="282"/>
            <ac:picMk id="6" creationId="{55AAE591-B71A-A8A5-FFD3-94833A67105E}"/>
          </ac:picMkLst>
        </pc:picChg>
        <pc:picChg chg="add mod">
          <ac:chgData name="Neemias Informatica Lima" userId="b77af7bd85500281" providerId="LiveId" clId="{39820742-2E36-435A-A8BD-27BA770722F9}" dt="2024-11-11T22:51:36.413" v="62"/>
          <ac:picMkLst>
            <pc:docMk/>
            <pc:sldMk cId="3683219421" sldId="282"/>
            <ac:picMk id="9" creationId="{972BD46C-6CD2-D1AC-9D3D-8C6768F0A94E}"/>
          </ac:picMkLst>
        </pc:picChg>
      </pc:sldChg>
      <pc:sldChg chg="addSp delSp modSp mod">
        <pc:chgData name="Neemias Informatica Lima" userId="b77af7bd85500281" providerId="LiveId" clId="{39820742-2E36-435A-A8BD-27BA770722F9}" dt="2024-11-11T22:56:36.914" v="165" actId="6549"/>
        <pc:sldMkLst>
          <pc:docMk/>
          <pc:sldMk cId="3902406419" sldId="283"/>
        </pc:sldMkLst>
        <pc:spChg chg="del">
          <ac:chgData name="Neemias Informatica Lima" userId="b77af7bd85500281" providerId="LiveId" clId="{39820742-2E36-435A-A8BD-27BA770722F9}" dt="2024-11-11T22:51:41.500" v="63" actId="478"/>
          <ac:spMkLst>
            <pc:docMk/>
            <pc:sldMk cId="3902406419" sldId="283"/>
            <ac:spMk id="2" creationId="{0C85726C-FD0C-2392-5DB5-7567EB5D15E1}"/>
          </ac:spMkLst>
        </pc:spChg>
        <pc:spChg chg="del">
          <ac:chgData name="Neemias Informatica Lima" userId="b77af7bd85500281" providerId="LiveId" clId="{39820742-2E36-435A-A8BD-27BA770722F9}" dt="2024-11-11T22:51:41.500" v="63" actId="478"/>
          <ac:spMkLst>
            <pc:docMk/>
            <pc:sldMk cId="3902406419" sldId="283"/>
            <ac:spMk id="4" creationId="{D2913CB4-82C3-21D3-7E32-AE10F053940C}"/>
          </ac:spMkLst>
        </pc:spChg>
        <pc:spChg chg="add mod">
          <ac:chgData name="Neemias Informatica Lima" userId="b77af7bd85500281" providerId="LiveId" clId="{39820742-2E36-435A-A8BD-27BA770722F9}" dt="2024-11-11T22:51:41.804" v="64"/>
          <ac:spMkLst>
            <pc:docMk/>
            <pc:sldMk cId="3902406419" sldId="283"/>
            <ac:spMk id="6" creationId="{DBA39766-36D4-7FEC-EAC9-F0F5D7E9907B}"/>
          </ac:spMkLst>
        </pc:spChg>
        <pc:spChg chg="add mod">
          <ac:chgData name="Neemias Informatica Lima" userId="b77af7bd85500281" providerId="LiveId" clId="{39820742-2E36-435A-A8BD-27BA770722F9}" dt="2024-11-11T22:51:41.804" v="64"/>
          <ac:spMkLst>
            <pc:docMk/>
            <pc:sldMk cId="3902406419" sldId="283"/>
            <ac:spMk id="7" creationId="{FB2A9431-4304-8189-3BA2-468D33A30A36}"/>
          </ac:spMkLst>
        </pc:spChg>
        <pc:spChg chg="mod">
          <ac:chgData name="Neemias Informatica Lima" userId="b77af7bd85500281" providerId="LiveId" clId="{39820742-2E36-435A-A8BD-27BA770722F9}" dt="2024-11-11T22:55:27.196" v="146" actId="205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6:36.914" v="165" actId="6549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39820742-2E36-435A-A8BD-27BA770722F9}" dt="2024-11-11T22:51:41.500" v="63" actId="478"/>
          <ac:picMkLst>
            <pc:docMk/>
            <pc:sldMk cId="3902406419" sldId="283"/>
            <ac:picMk id="5" creationId="{A1348A44-66EE-D07B-DC14-6311A309140F}"/>
          </ac:picMkLst>
        </pc:picChg>
        <pc:picChg chg="add mod">
          <ac:chgData name="Neemias Informatica Lima" userId="b77af7bd85500281" providerId="LiveId" clId="{39820742-2E36-435A-A8BD-27BA770722F9}" dt="2024-11-11T22:51:41.804" v="64"/>
          <ac:picMkLst>
            <pc:docMk/>
            <pc:sldMk cId="3902406419" sldId="283"/>
            <ac:picMk id="8" creationId="{D7671CDC-B189-F423-F3BF-3C3E16404471}"/>
          </ac:picMkLst>
        </pc:picChg>
      </pc:sldChg>
      <pc:sldChg chg="addSp delSp modSp mod">
        <pc:chgData name="Neemias Informatica Lima" userId="b77af7bd85500281" providerId="LiveId" clId="{39820742-2E36-435A-A8BD-27BA770722F9}" dt="2024-11-11T22:58:31.861" v="191" actId="20577"/>
        <pc:sldMkLst>
          <pc:docMk/>
          <pc:sldMk cId="2424059023" sldId="284"/>
        </pc:sldMkLst>
        <pc:spChg chg="del">
          <ac:chgData name="Neemias Informatica Lima" userId="b77af7bd85500281" providerId="LiveId" clId="{39820742-2E36-435A-A8BD-27BA770722F9}" dt="2024-11-11T22:51:56.459" v="67" actId="478"/>
          <ac:spMkLst>
            <pc:docMk/>
            <pc:sldMk cId="2424059023" sldId="284"/>
            <ac:spMk id="2" creationId="{B2DB2FA0-73DB-038F-0B0D-08CD28DCF8A4}"/>
          </ac:spMkLst>
        </pc:spChg>
        <pc:spChg chg="del">
          <ac:chgData name="Neemias Informatica Lima" userId="b77af7bd85500281" providerId="LiveId" clId="{39820742-2E36-435A-A8BD-27BA770722F9}" dt="2024-11-11T22:51:56.459" v="67" actId="478"/>
          <ac:spMkLst>
            <pc:docMk/>
            <pc:sldMk cId="2424059023" sldId="284"/>
            <ac:spMk id="4" creationId="{20A110AF-984D-95C7-21B5-50CD95902A5F}"/>
          </ac:spMkLst>
        </pc:spChg>
        <pc:spChg chg="add mod">
          <ac:chgData name="Neemias Informatica Lima" userId="b77af7bd85500281" providerId="LiveId" clId="{39820742-2E36-435A-A8BD-27BA770722F9}" dt="2024-11-11T22:51:56.804" v="68"/>
          <ac:spMkLst>
            <pc:docMk/>
            <pc:sldMk cId="2424059023" sldId="284"/>
            <ac:spMk id="6" creationId="{C08805D5-DDE3-B41D-8E5F-4816E70054D2}"/>
          </ac:spMkLst>
        </pc:spChg>
        <pc:spChg chg="add mod">
          <ac:chgData name="Neemias Informatica Lima" userId="b77af7bd85500281" providerId="LiveId" clId="{39820742-2E36-435A-A8BD-27BA770722F9}" dt="2024-11-11T22:51:56.804" v="68"/>
          <ac:spMkLst>
            <pc:docMk/>
            <pc:sldMk cId="2424059023" sldId="284"/>
            <ac:spMk id="7" creationId="{FCD0BCB3-6AE1-8E4F-BECA-28C27CCDA7A4}"/>
          </ac:spMkLst>
        </pc:spChg>
        <pc:spChg chg="mod">
          <ac:chgData name="Neemias Informatica Lima" userId="b77af7bd85500281" providerId="LiveId" clId="{39820742-2E36-435A-A8BD-27BA770722F9}" dt="2024-11-11T22:57:28.969" v="1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8:31.861" v="191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39820742-2E36-435A-A8BD-27BA770722F9}" dt="2024-11-11T22:51:56.459" v="67" actId="478"/>
          <ac:picMkLst>
            <pc:docMk/>
            <pc:sldMk cId="2424059023" sldId="284"/>
            <ac:picMk id="5" creationId="{3CB8CCC4-90D2-0F22-41CE-3154BF7347DC}"/>
          </ac:picMkLst>
        </pc:picChg>
        <pc:picChg chg="add mod">
          <ac:chgData name="Neemias Informatica Lima" userId="b77af7bd85500281" providerId="LiveId" clId="{39820742-2E36-435A-A8BD-27BA770722F9}" dt="2024-11-11T22:51:56.804" v="68"/>
          <ac:picMkLst>
            <pc:docMk/>
            <pc:sldMk cId="2424059023" sldId="284"/>
            <ac:picMk id="8" creationId="{A1F5D7DB-0517-294A-78DC-14E587629649}"/>
          </ac:picMkLst>
        </pc:picChg>
      </pc:sldChg>
      <pc:sldChg chg="addSp delSp modSp mod">
        <pc:chgData name="Neemias Informatica Lima" userId="b77af7bd85500281" providerId="LiveId" clId="{39820742-2E36-435A-A8BD-27BA770722F9}" dt="2024-11-11T23:04:49.780" v="297" actId="20577"/>
        <pc:sldMkLst>
          <pc:docMk/>
          <pc:sldMk cId="2241968852" sldId="285"/>
        </pc:sldMkLst>
        <pc:spChg chg="del">
          <ac:chgData name="Neemias Informatica Lima" userId="b77af7bd85500281" providerId="LiveId" clId="{39820742-2E36-435A-A8BD-27BA770722F9}" dt="2024-11-11T22:52:14.266" v="71" actId="478"/>
          <ac:spMkLst>
            <pc:docMk/>
            <pc:sldMk cId="2241968852" sldId="285"/>
            <ac:spMk id="2" creationId="{B50997AA-C623-C8E1-6156-01ACC25C40CF}"/>
          </ac:spMkLst>
        </pc:spChg>
        <pc:spChg chg="del">
          <ac:chgData name="Neemias Informatica Lima" userId="b77af7bd85500281" providerId="LiveId" clId="{39820742-2E36-435A-A8BD-27BA770722F9}" dt="2024-11-11T22:52:14.266" v="71" actId="478"/>
          <ac:spMkLst>
            <pc:docMk/>
            <pc:sldMk cId="2241968852" sldId="285"/>
            <ac:spMk id="4" creationId="{CB449EAF-0CDE-5016-028E-E742185483CE}"/>
          </ac:spMkLst>
        </pc:spChg>
        <pc:spChg chg="add mod">
          <ac:chgData name="Neemias Informatica Lima" userId="b77af7bd85500281" providerId="LiveId" clId="{39820742-2E36-435A-A8BD-27BA770722F9}" dt="2024-11-11T22:52:14.641" v="72"/>
          <ac:spMkLst>
            <pc:docMk/>
            <pc:sldMk cId="2241968852" sldId="285"/>
            <ac:spMk id="6" creationId="{5ED1EC97-0008-E0E4-CAC4-FF5BA01944D2}"/>
          </ac:spMkLst>
        </pc:spChg>
        <pc:spChg chg="add mod">
          <ac:chgData name="Neemias Informatica Lima" userId="b77af7bd85500281" providerId="LiveId" clId="{39820742-2E36-435A-A8BD-27BA770722F9}" dt="2024-11-11T22:52:14.641" v="72"/>
          <ac:spMkLst>
            <pc:docMk/>
            <pc:sldMk cId="2241968852" sldId="285"/>
            <ac:spMk id="7" creationId="{427445D4-A2F7-458E-0DD6-B341D4C33124}"/>
          </ac:spMkLst>
        </pc:spChg>
        <pc:spChg chg="mod">
          <ac:chgData name="Neemias Informatica Lima" userId="b77af7bd85500281" providerId="LiveId" clId="{39820742-2E36-435A-A8BD-27BA770722F9}" dt="2024-11-11T22:59:45.673" v="20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3:04:49.780" v="297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39820742-2E36-435A-A8BD-27BA770722F9}" dt="2024-11-11T22:52:14.266" v="71" actId="478"/>
          <ac:picMkLst>
            <pc:docMk/>
            <pc:sldMk cId="2241968852" sldId="285"/>
            <ac:picMk id="5" creationId="{DCFACB61-74DE-FA5A-FD02-63669D16DEF9}"/>
          </ac:picMkLst>
        </pc:picChg>
        <pc:picChg chg="add mod">
          <ac:chgData name="Neemias Informatica Lima" userId="b77af7bd85500281" providerId="LiveId" clId="{39820742-2E36-435A-A8BD-27BA770722F9}" dt="2024-11-11T22:52:14.641" v="72"/>
          <ac:picMkLst>
            <pc:docMk/>
            <pc:sldMk cId="2241968852" sldId="285"/>
            <ac:picMk id="8" creationId="{AC1AA498-1C0A-18B9-613C-0508272CB156}"/>
          </ac:picMkLst>
        </pc:picChg>
      </pc:sldChg>
      <pc:sldChg chg="addSp delSp modSp mod">
        <pc:chgData name="Neemias Informatica Lima" userId="b77af7bd85500281" providerId="LiveId" clId="{39820742-2E36-435A-A8BD-27BA770722F9}" dt="2024-11-11T23:02:44.164" v="254" actId="20577"/>
        <pc:sldMkLst>
          <pc:docMk/>
          <pc:sldMk cId="1959249856" sldId="286"/>
        </pc:sldMkLst>
        <pc:spChg chg="del">
          <ac:chgData name="Neemias Informatica Lima" userId="b77af7bd85500281" providerId="LiveId" clId="{39820742-2E36-435A-A8BD-27BA770722F9}" dt="2024-11-11T22:52:26.635" v="75" actId="478"/>
          <ac:spMkLst>
            <pc:docMk/>
            <pc:sldMk cId="1959249856" sldId="286"/>
            <ac:spMk id="2" creationId="{838679FD-8A34-18CF-6D39-B77BBD61FC4F}"/>
          </ac:spMkLst>
        </pc:spChg>
        <pc:spChg chg="del">
          <ac:chgData name="Neemias Informatica Lima" userId="b77af7bd85500281" providerId="LiveId" clId="{39820742-2E36-435A-A8BD-27BA770722F9}" dt="2024-11-11T22:52:26.635" v="75" actId="478"/>
          <ac:spMkLst>
            <pc:docMk/>
            <pc:sldMk cId="1959249856" sldId="286"/>
            <ac:spMk id="4" creationId="{90745CE1-3AD1-A80C-BCFE-4641DFA427D6}"/>
          </ac:spMkLst>
        </pc:spChg>
        <pc:spChg chg="add mod">
          <ac:chgData name="Neemias Informatica Lima" userId="b77af7bd85500281" providerId="LiveId" clId="{39820742-2E36-435A-A8BD-27BA770722F9}" dt="2024-11-11T22:52:27.006" v="76"/>
          <ac:spMkLst>
            <pc:docMk/>
            <pc:sldMk cId="1959249856" sldId="286"/>
            <ac:spMk id="6" creationId="{3B24078C-4E39-0F6E-E7E5-26C6DD543237}"/>
          </ac:spMkLst>
        </pc:spChg>
        <pc:spChg chg="add mod">
          <ac:chgData name="Neemias Informatica Lima" userId="b77af7bd85500281" providerId="LiveId" clId="{39820742-2E36-435A-A8BD-27BA770722F9}" dt="2024-11-11T22:52:27.006" v="76"/>
          <ac:spMkLst>
            <pc:docMk/>
            <pc:sldMk cId="1959249856" sldId="286"/>
            <ac:spMk id="7" creationId="{AE674817-79A6-D287-67FB-346DBE579432}"/>
          </ac:spMkLst>
        </pc:spChg>
        <pc:spChg chg="mod">
          <ac:chgData name="Neemias Informatica Lima" userId="b77af7bd85500281" providerId="LiveId" clId="{39820742-2E36-435A-A8BD-27BA770722F9}" dt="2024-11-11T23:02:01.511" v="235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3:02:44.164" v="254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39820742-2E36-435A-A8BD-27BA770722F9}" dt="2024-11-11T22:52:26.635" v="75" actId="478"/>
          <ac:picMkLst>
            <pc:docMk/>
            <pc:sldMk cId="1959249856" sldId="286"/>
            <ac:picMk id="5" creationId="{1346E562-6A09-E494-A2D0-C15C693EC4FC}"/>
          </ac:picMkLst>
        </pc:picChg>
        <pc:picChg chg="add mod">
          <ac:chgData name="Neemias Informatica Lima" userId="b77af7bd85500281" providerId="LiveId" clId="{39820742-2E36-435A-A8BD-27BA770722F9}" dt="2024-11-11T22:52:27.006" v="76"/>
          <ac:picMkLst>
            <pc:docMk/>
            <pc:sldMk cId="1959249856" sldId="286"/>
            <ac:picMk id="8" creationId="{F5363154-DDC1-B6C3-60BA-B61F7E4441E5}"/>
          </ac:picMkLst>
        </pc:picChg>
      </pc:sldChg>
      <pc:sldChg chg="addSp delSp modSp mod">
        <pc:chgData name="Neemias Informatica Lima" userId="b77af7bd85500281" providerId="LiveId" clId="{39820742-2E36-435A-A8BD-27BA770722F9}" dt="2024-11-11T23:04:25.246" v="295" actId="20577"/>
        <pc:sldMkLst>
          <pc:docMk/>
          <pc:sldMk cId="2857006406" sldId="287"/>
        </pc:sldMkLst>
        <pc:spChg chg="del">
          <ac:chgData name="Neemias Informatica Lima" userId="b77af7bd85500281" providerId="LiveId" clId="{39820742-2E36-435A-A8BD-27BA770722F9}" dt="2024-11-11T22:52:42.575" v="81" actId="478"/>
          <ac:spMkLst>
            <pc:docMk/>
            <pc:sldMk cId="2857006406" sldId="287"/>
            <ac:spMk id="2" creationId="{7700EA90-5F4A-920B-9021-BF3A4F4210BB}"/>
          </ac:spMkLst>
        </pc:spChg>
        <pc:spChg chg="del">
          <ac:chgData name="Neemias Informatica Lima" userId="b77af7bd85500281" providerId="LiveId" clId="{39820742-2E36-435A-A8BD-27BA770722F9}" dt="2024-11-11T22:52:42.575" v="81" actId="478"/>
          <ac:spMkLst>
            <pc:docMk/>
            <pc:sldMk cId="2857006406" sldId="287"/>
            <ac:spMk id="4" creationId="{6875C2A7-0311-5AB0-79A1-EB721A145142}"/>
          </ac:spMkLst>
        </pc:spChg>
        <pc:spChg chg="add mod">
          <ac:chgData name="Neemias Informatica Lima" userId="b77af7bd85500281" providerId="LiveId" clId="{39820742-2E36-435A-A8BD-27BA770722F9}" dt="2024-11-11T22:52:42.912" v="82"/>
          <ac:spMkLst>
            <pc:docMk/>
            <pc:sldMk cId="2857006406" sldId="287"/>
            <ac:spMk id="6" creationId="{4BE7B3D4-8523-5E39-C035-D4C5E596245C}"/>
          </ac:spMkLst>
        </pc:spChg>
        <pc:spChg chg="add mod">
          <ac:chgData name="Neemias Informatica Lima" userId="b77af7bd85500281" providerId="LiveId" clId="{39820742-2E36-435A-A8BD-27BA770722F9}" dt="2024-11-11T22:52:42.912" v="82"/>
          <ac:spMkLst>
            <pc:docMk/>
            <pc:sldMk cId="2857006406" sldId="287"/>
            <ac:spMk id="7" creationId="{1EE41748-9BDC-0D78-A057-58DC5F0E0EFF}"/>
          </ac:spMkLst>
        </pc:spChg>
        <pc:spChg chg="mod">
          <ac:chgData name="Neemias Informatica Lima" userId="b77af7bd85500281" providerId="LiveId" clId="{39820742-2E36-435A-A8BD-27BA770722F9}" dt="2024-11-11T23:04:25.246" v="295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39820742-2E36-435A-A8BD-27BA770722F9}" dt="2024-11-11T22:52:42.575" v="81" actId="478"/>
          <ac:picMkLst>
            <pc:docMk/>
            <pc:sldMk cId="2857006406" sldId="287"/>
            <ac:picMk id="5" creationId="{F29BAF16-B651-59F1-2492-C19389462022}"/>
          </ac:picMkLst>
        </pc:picChg>
        <pc:picChg chg="add mod">
          <ac:chgData name="Neemias Informatica Lima" userId="b77af7bd85500281" providerId="LiveId" clId="{39820742-2E36-435A-A8BD-27BA770722F9}" dt="2024-11-11T22:52:42.912" v="82"/>
          <ac:picMkLst>
            <pc:docMk/>
            <pc:sldMk cId="2857006406" sldId="287"/>
            <ac:picMk id="8" creationId="{EBA3854D-87BB-8F3A-4805-F0E479F29E30}"/>
          </ac:picMkLst>
        </pc:picChg>
      </pc:sldChg>
      <pc:sldChg chg="addSp delSp modSp mod">
        <pc:chgData name="Neemias Informatica Lima" userId="b77af7bd85500281" providerId="LiveId" clId="{39820742-2E36-435A-A8BD-27BA770722F9}" dt="2024-11-11T22:54:49.478" v="136" actId="6549"/>
        <pc:sldMkLst>
          <pc:docMk/>
          <pc:sldMk cId="2630436816" sldId="288"/>
        </pc:sldMkLst>
        <pc:spChg chg="del">
          <ac:chgData name="Neemias Informatica Lima" userId="b77af7bd85500281" providerId="LiveId" clId="{39820742-2E36-435A-A8BD-27BA770722F9}" dt="2024-11-11T22:51:29.231" v="59" actId="478"/>
          <ac:spMkLst>
            <pc:docMk/>
            <pc:sldMk cId="2630436816" sldId="288"/>
            <ac:spMk id="2" creationId="{946127FA-C79C-B20A-008B-9AD1EEF82A33}"/>
          </ac:spMkLst>
        </pc:spChg>
        <pc:spChg chg="del">
          <ac:chgData name="Neemias Informatica Lima" userId="b77af7bd85500281" providerId="LiveId" clId="{39820742-2E36-435A-A8BD-27BA770722F9}" dt="2024-11-11T22:51:29.231" v="59" actId="478"/>
          <ac:spMkLst>
            <pc:docMk/>
            <pc:sldMk cId="2630436816" sldId="288"/>
            <ac:spMk id="4" creationId="{51FFD689-B136-3430-9B79-BA346ABCBF69}"/>
          </ac:spMkLst>
        </pc:spChg>
        <pc:spChg chg="add mod">
          <ac:chgData name="Neemias Informatica Lima" userId="b77af7bd85500281" providerId="LiveId" clId="{39820742-2E36-435A-A8BD-27BA770722F9}" dt="2024-11-11T22:51:30.264" v="60"/>
          <ac:spMkLst>
            <pc:docMk/>
            <pc:sldMk cId="2630436816" sldId="288"/>
            <ac:spMk id="6" creationId="{53DECC68-A04F-B206-6F27-9C533D928826}"/>
          </ac:spMkLst>
        </pc:spChg>
        <pc:spChg chg="add mod">
          <ac:chgData name="Neemias Informatica Lima" userId="b77af7bd85500281" providerId="LiveId" clId="{39820742-2E36-435A-A8BD-27BA770722F9}" dt="2024-11-11T22:51:30.264" v="60"/>
          <ac:spMkLst>
            <pc:docMk/>
            <pc:sldMk cId="2630436816" sldId="288"/>
            <ac:spMk id="7" creationId="{8C1E7482-723C-D36E-9B83-A23BD4C07703}"/>
          </ac:spMkLst>
        </pc:spChg>
        <pc:spChg chg="mod">
          <ac:chgData name="Neemias Informatica Lima" userId="b77af7bd85500281" providerId="LiveId" clId="{39820742-2E36-435A-A8BD-27BA770722F9}" dt="2024-11-11T22:54:49.478" v="136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3:59.961" v="116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39820742-2E36-435A-A8BD-27BA770722F9}" dt="2024-11-11T22:51:29.231" v="59" actId="478"/>
          <ac:picMkLst>
            <pc:docMk/>
            <pc:sldMk cId="2630436816" sldId="288"/>
            <ac:picMk id="5" creationId="{7AD42608-25A4-21F6-A3D4-989DDD944198}"/>
          </ac:picMkLst>
        </pc:picChg>
        <pc:picChg chg="add mod">
          <ac:chgData name="Neemias Informatica Lima" userId="b77af7bd85500281" providerId="LiveId" clId="{39820742-2E36-435A-A8BD-27BA770722F9}" dt="2024-11-11T22:51:30.264" v="60"/>
          <ac:picMkLst>
            <pc:docMk/>
            <pc:sldMk cId="2630436816" sldId="288"/>
            <ac:picMk id="8" creationId="{55FE9EFA-2E2F-4233-585A-C1AC7D1E7A10}"/>
          </ac:picMkLst>
        </pc:picChg>
      </pc:sldChg>
      <pc:sldChg chg="addSp delSp modSp mod">
        <pc:chgData name="Neemias Informatica Lima" userId="b77af7bd85500281" providerId="LiveId" clId="{39820742-2E36-435A-A8BD-27BA770722F9}" dt="2024-11-11T22:57:07.282" v="170" actId="20577"/>
        <pc:sldMkLst>
          <pc:docMk/>
          <pc:sldMk cId="3032827026" sldId="289"/>
        </pc:sldMkLst>
        <pc:spChg chg="del">
          <ac:chgData name="Neemias Informatica Lima" userId="b77af7bd85500281" providerId="LiveId" clId="{39820742-2E36-435A-A8BD-27BA770722F9}" dt="2024-11-11T22:51:51.603" v="65" actId="478"/>
          <ac:spMkLst>
            <pc:docMk/>
            <pc:sldMk cId="3032827026" sldId="289"/>
            <ac:spMk id="2" creationId="{D457E9BC-1821-E861-C6E1-5896208FEAF0}"/>
          </ac:spMkLst>
        </pc:spChg>
        <pc:spChg chg="del">
          <ac:chgData name="Neemias Informatica Lima" userId="b77af7bd85500281" providerId="LiveId" clId="{39820742-2E36-435A-A8BD-27BA770722F9}" dt="2024-11-11T22:51:51.603" v="65" actId="478"/>
          <ac:spMkLst>
            <pc:docMk/>
            <pc:sldMk cId="3032827026" sldId="289"/>
            <ac:spMk id="4" creationId="{0DC51E33-6F3C-B94F-B161-3FBC83B39244}"/>
          </ac:spMkLst>
        </pc:spChg>
        <pc:spChg chg="add mod">
          <ac:chgData name="Neemias Informatica Lima" userId="b77af7bd85500281" providerId="LiveId" clId="{39820742-2E36-435A-A8BD-27BA770722F9}" dt="2024-11-11T22:51:51.972" v="66"/>
          <ac:spMkLst>
            <pc:docMk/>
            <pc:sldMk cId="3032827026" sldId="289"/>
            <ac:spMk id="6" creationId="{19F5A9ED-1F36-4041-63CE-BBC6F3AE9EEF}"/>
          </ac:spMkLst>
        </pc:spChg>
        <pc:spChg chg="add mod">
          <ac:chgData name="Neemias Informatica Lima" userId="b77af7bd85500281" providerId="LiveId" clId="{39820742-2E36-435A-A8BD-27BA770722F9}" dt="2024-11-11T22:51:51.972" v="66"/>
          <ac:spMkLst>
            <pc:docMk/>
            <pc:sldMk cId="3032827026" sldId="289"/>
            <ac:spMk id="7" creationId="{EE2B32C4-8876-A68F-DB5C-ED10C978C85A}"/>
          </ac:spMkLst>
        </pc:spChg>
        <pc:spChg chg="mod">
          <ac:chgData name="Neemias Informatica Lima" userId="b77af7bd85500281" providerId="LiveId" clId="{39820742-2E36-435A-A8BD-27BA770722F9}" dt="2024-11-11T22:57:07.282" v="1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39820742-2E36-435A-A8BD-27BA770722F9}" dt="2024-11-11T22:55:32.379" v="147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39820742-2E36-435A-A8BD-27BA770722F9}" dt="2024-11-11T22:51:51.603" v="65" actId="478"/>
          <ac:picMkLst>
            <pc:docMk/>
            <pc:sldMk cId="3032827026" sldId="289"/>
            <ac:picMk id="5" creationId="{15E27D39-E03A-DBDF-D44C-B7A5759C3595}"/>
          </ac:picMkLst>
        </pc:picChg>
        <pc:picChg chg="add mod">
          <ac:chgData name="Neemias Informatica Lima" userId="b77af7bd85500281" providerId="LiveId" clId="{39820742-2E36-435A-A8BD-27BA770722F9}" dt="2024-11-11T22:51:51.972" v="66"/>
          <ac:picMkLst>
            <pc:docMk/>
            <pc:sldMk cId="3032827026" sldId="289"/>
            <ac:picMk id="8" creationId="{36DB7147-C537-73FD-F9A8-E01C5A79D258}"/>
          </ac:picMkLst>
        </pc:picChg>
      </pc:sldChg>
      <pc:sldChg chg="addSp delSp modSp mod">
        <pc:chgData name="Neemias Informatica Lima" userId="b77af7bd85500281" providerId="LiveId" clId="{39820742-2E36-435A-A8BD-27BA770722F9}" dt="2024-11-11T22:59:13.404" v="200" actId="20577"/>
        <pc:sldMkLst>
          <pc:docMk/>
          <pc:sldMk cId="3772032319" sldId="290"/>
        </pc:sldMkLst>
        <pc:spChg chg="del">
          <ac:chgData name="Neemias Informatica Lima" userId="b77af7bd85500281" providerId="LiveId" clId="{39820742-2E36-435A-A8BD-27BA770722F9}" dt="2024-11-11T22:52:02.401" v="69" actId="478"/>
          <ac:spMkLst>
            <pc:docMk/>
            <pc:sldMk cId="3772032319" sldId="290"/>
            <ac:spMk id="2" creationId="{5E978869-26EE-CFC2-239E-35A112CD4138}"/>
          </ac:spMkLst>
        </pc:spChg>
        <pc:spChg chg="del">
          <ac:chgData name="Neemias Informatica Lima" userId="b77af7bd85500281" providerId="LiveId" clId="{39820742-2E36-435A-A8BD-27BA770722F9}" dt="2024-11-11T22:52:02.401" v="69" actId="478"/>
          <ac:spMkLst>
            <pc:docMk/>
            <pc:sldMk cId="3772032319" sldId="290"/>
            <ac:spMk id="4" creationId="{ABC6F8BC-A041-0524-CC9F-AEE8B944FED8}"/>
          </ac:spMkLst>
        </pc:spChg>
        <pc:spChg chg="add mod">
          <ac:chgData name="Neemias Informatica Lima" userId="b77af7bd85500281" providerId="LiveId" clId="{39820742-2E36-435A-A8BD-27BA770722F9}" dt="2024-11-11T22:52:02.732" v="70"/>
          <ac:spMkLst>
            <pc:docMk/>
            <pc:sldMk cId="3772032319" sldId="290"/>
            <ac:spMk id="6" creationId="{A48B7411-BA7A-1187-5C1B-AC1E1E62B734}"/>
          </ac:spMkLst>
        </pc:spChg>
        <pc:spChg chg="add mod">
          <ac:chgData name="Neemias Informatica Lima" userId="b77af7bd85500281" providerId="LiveId" clId="{39820742-2E36-435A-A8BD-27BA770722F9}" dt="2024-11-11T22:52:02.732" v="70"/>
          <ac:spMkLst>
            <pc:docMk/>
            <pc:sldMk cId="3772032319" sldId="290"/>
            <ac:spMk id="7" creationId="{45BF9C4D-F3A4-2DF3-7C19-9D04AC4E7116}"/>
          </ac:spMkLst>
        </pc:spChg>
        <pc:spChg chg="mod">
          <ac:chgData name="Neemias Informatica Lima" userId="b77af7bd85500281" providerId="LiveId" clId="{39820742-2E36-435A-A8BD-27BA770722F9}" dt="2024-11-11T22:59:13.404" v="200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39820742-2E36-435A-A8BD-27BA770722F9}" dt="2024-11-11T22:57:33.034" v="178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39820742-2E36-435A-A8BD-27BA770722F9}" dt="2024-11-11T22:52:02.401" v="69" actId="478"/>
          <ac:picMkLst>
            <pc:docMk/>
            <pc:sldMk cId="3772032319" sldId="290"/>
            <ac:picMk id="5" creationId="{96678C9F-4A5E-7885-14F1-73A635DDA83B}"/>
          </ac:picMkLst>
        </pc:picChg>
        <pc:picChg chg="add mod">
          <ac:chgData name="Neemias Informatica Lima" userId="b77af7bd85500281" providerId="LiveId" clId="{39820742-2E36-435A-A8BD-27BA770722F9}" dt="2024-11-11T22:52:02.732" v="70"/>
          <ac:picMkLst>
            <pc:docMk/>
            <pc:sldMk cId="3772032319" sldId="290"/>
            <ac:picMk id="8" creationId="{D8152033-DB4F-48AD-6601-7C2B3FBA0C57}"/>
          </ac:picMkLst>
        </pc:picChg>
      </pc:sldChg>
      <pc:sldChg chg="addSp delSp modSp mod">
        <pc:chgData name="Neemias Informatica Lima" userId="b77af7bd85500281" providerId="LiveId" clId="{39820742-2E36-435A-A8BD-27BA770722F9}" dt="2024-11-11T23:05:14.877" v="298" actId="20577"/>
        <pc:sldMkLst>
          <pc:docMk/>
          <pc:sldMk cId="1768216317" sldId="291"/>
        </pc:sldMkLst>
        <pc:spChg chg="del">
          <ac:chgData name="Neemias Informatica Lima" userId="b77af7bd85500281" providerId="LiveId" clId="{39820742-2E36-435A-A8BD-27BA770722F9}" dt="2024-11-11T22:52:21.892" v="73" actId="478"/>
          <ac:spMkLst>
            <pc:docMk/>
            <pc:sldMk cId="1768216317" sldId="291"/>
            <ac:spMk id="2" creationId="{81B5F7EF-3A7F-2C3D-6484-EB6B6D2E12D6}"/>
          </ac:spMkLst>
        </pc:spChg>
        <pc:spChg chg="del">
          <ac:chgData name="Neemias Informatica Lima" userId="b77af7bd85500281" providerId="LiveId" clId="{39820742-2E36-435A-A8BD-27BA770722F9}" dt="2024-11-11T22:52:21.892" v="73" actId="478"/>
          <ac:spMkLst>
            <pc:docMk/>
            <pc:sldMk cId="1768216317" sldId="291"/>
            <ac:spMk id="4" creationId="{EDD525E5-EEB3-5191-5C19-FD22E8242D49}"/>
          </ac:spMkLst>
        </pc:spChg>
        <pc:spChg chg="add mod">
          <ac:chgData name="Neemias Informatica Lima" userId="b77af7bd85500281" providerId="LiveId" clId="{39820742-2E36-435A-A8BD-27BA770722F9}" dt="2024-11-11T22:52:22.254" v="74"/>
          <ac:spMkLst>
            <pc:docMk/>
            <pc:sldMk cId="1768216317" sldId="291"/>
            <ac:spMk id="5" creationId="{1B91D558-79AA-E8BC-B04D-34B98A7A7D5F}"/>
          </ac:spMkLst>
        </pc:spChg>
        <pc:spChg chg="add mod">
          <ac:chgData name="Neemias Informatica Lima" userId="b77af7bd85500281" providerId="LiveId" clId="{39820742-2E36-435A-A8BD-27BA770722F9}" dt="2024-11-11T22:52:22.254" v="74"/>
          <ac:spMkLst>
            <pc:docMk/>
            <pc:sldMk cId="1768216317" sldId="291"/>
            <ac:spMk id="6" creationId="{5DC4BA91-BA42-21DC-DBFF-42FB492BB49A}"/>
          </ac:spMkLst>
        </pc:spChg>
        <pc:spChg chg="mod">
          <ac:chgData name="Neemias Informatica Lima" userId="b77af7bd85500281" providerId="LiveId" clId="{39820742-2E36-435A-A8BD-27BA770722F9}" dt="2024-11-11T23:05:14.877" v="298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39820742-2E36-435A-A8BD-27BA770722F9}" dt="2024-11-11T22:59:50.176" v="206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39820742-2E36-435A-A8BD-27BA770722F9}" dt="2024-11-11T22:52:22.254" v="74"/>
          <ac:picMkLst>
            <pc:docMk/>
            <pc:sldMk cId="1768216317" sldId="291"/>
            <ac:picMk id="7" creationId="{EC33B249-F69A-4C66-4050-90E200728905}"/>
          </ac:picMkLst>
        </pc:picChg>
        <pc:picChg chg="del">
          <ac:chgData name="Neemias Informatica Lima" userId="b77af7bd85500281" providerId="LiveId" clId="{39820742-2E36-435A-A8BD-27BA770722F9}" dt="2024-11-11T22:52:21.892" v="73" actId="478"/>
          <ac:picMkLst>
            <pc:docMk/>
            <pc:sldMk cId="1768216317" sldId="291"/>
            <ac:picMk id="8" creationId="{94609DE3-C75E-9CBE-61AA-63676F48DB20}"/>
          </ac:picMkLst>
        </pc:picChg>
      </pc:sldChg>
      <pc:sldChg chg="addSp delSp modSp mod">
        <pc:chgData name="Neemias Informatica Lima" userId="b77af7bd85500281" providerId="LiveId" clId="{39820742-2E36-435A-A8BD-27BA770722F9}" dt="2024-11-11T23:03:33.081" v="279" actId="6549"/>
        <pc:sldMkLst>
          <pc:docMk/>
          <pc:sldMk cId="3757265641" sldId="292"/>
        </pc:sldMkLst>
        <pc:spChg chg="del">
          <ac:chgData name="Neemias Informatica Lima" userId="b77af7bd85500281" providerId="LiveId" clId="{39820742-2E36-435A-A8BD-27BA770722F9}" dt="2024-11-11T22:52:32.037" v="77" actId="478"/>
          <ac:spMkLst>
            <pc:docMk/>
            <pc:sldMk cId="3757265641" sldId="292"/>
            <ac:spMk id="2" creationId="{2DD52CE0-6A6A-8D5A-805E-714ED62FF36E}"/>
          </ac:spMkLst>
        </pc:spChg>
        <pc:spChg chg="del">
          <ac:chgData name="Neemias Informatica Lima" userId="b77af7bd85500281" providerId="LiveId" clId="{39820742-2E36-435A-A8BD-27BA770722F9}" dt="2024-11-11T22:52:32.037" v="77" actId="478"/>
          <ac:spMkLst>
            <pc:docMk/>
            <pc:sldMk cId="3757265641" sldId="292"/>
            <ac:spMk id="3" creationId="{46BBA782-C283-94E2-7848-4C31658E904C}"/>
          </ac:spMkLst>
        </pc:spChg>
        <pc:spChg chg="add mod">
          <ac:chgData name="Neemias Informatica Lima" userId="b77af7bd85500281" providerId="LiveId" clId="{39820742-2E36-435A-A8BD-27BA770722F9}" dt="2024-11-11T22:52:32.367" v="78"/>
          <ac:spMkLst>
            <pc:docMk/>
            <pc:sldMk cId="3757265641" sldId="292"/>
            <ac:spMk id="5" creationId="{F041CAA7-6076-0834-84B6-6017071A50D5}"/>
          </ac:spMkLst>
        </pc:spChg>
        <pc:spChg chg="add mod">
          <ac:chgData name="Neemias Informatica Lima" userId="b77af7bd85500281" providerId="LiveId" clId="{39820742-2E36-435A-A8BD-27BA770722F9}" dt="2024-11-11T22:52:32.367" v="78"/>
          <ac:spMkLst>
            <pc:docMk/>
            <pc:sldMk cId="3757265641" sldId="292"/>
            <ac:spMk id="7" creationId="{C0DEEBF8-2D62-533A-6A80-FFE10114211A}"/>
          </ac:spMkLst>
        </pc:spChg>
        <pc:spChg chg="mod">
          <ac:chgData name="Neemias Informatica Lima" userId="b77af7bd85500281" providerId="LiveId" clId="{39820742-2E36-435A-A8BD-27BA770722F9}" dt="2024-11-11T23:03:33.081" v="279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39820742-2E36-435A-A8BD-27BA770722F9}" dt="2024-11-11T23:02:06" v="238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39820742-2E36-435A-A8BD-27BA770722F9}" dt="2024-11-11T22:52:32.037" v="77" actId="478"/>
          <ac:picMkLst>
            <pc:docMk/>
            <pc:sldMk cId="3757265641" sldId="292"/>
            <ac:picMk id="6" creationId="{625D82B8-9AA3-230E-9402-1BCA3653E665}"/>
          </ac:picMkLst>
        </pc:picChg>
        <pc:picChg chg="add mod">
          <ac:chgData name="Neemias Informatica Lima" userId="b77af7bd85500281" providerId="LiveId" clId="{39820742-2E36-435A-A8BD-27BA770722F9}" dt="2024-11-11T22:52:32.367" v="78"/>
          <ac:picMkLst>
            <pc:docMk/>
            <pc:sldMk cId="3757265641" sldId="292"/>
            <ac:picMk id="8" creationId="{CEBBB11D-6D1E-1315-1DEC-378482D16D82}"/>
          </ac:picMkLst>
        </pc:picChg>
      </pc:sldChg>
      <pc:sldChg chg="addSp delSp modSp mod">
        <pc:chgData name="Neemias Informatica Lima" userId="b77af7bd85500281" providerId="LiveId" clId="{39820742-2E36-435A-A8BD-27BA770722F9}" dt="2024-11-11T23:03:53.101" v="282"/>
        <pc:sldMkLst>
          <pc:docMk/>
          <pc:sldMk cId="3114938747" sldId="293"/>
        </pc:sldMkLst>
        <pc:spChg chg="del">
          <ac:chgData name="Neemias Informatica Lima" userId="b77af7bd85500281" providerId="LiveId" clId="{39820742-2E36-435A-A8BD-27BA770722F9}" dt="2024-11-11T22:52:36.961" v="79" actId="478"/>
          <ac:spMkLst>
            <pc:docMk/>
            <pc:sldMk cId="3114938747" sldId="293"/>
            <ac:spMk id="2" creationId="{54370894-5640-9139-D962-A9BDE4CEA2D7}"/>
          </ac:spMkLst>
        </pc:spChg>
        <pc:spChg chg="del">
          <ac:chgData name="Neemias Informatica Lima" userId="b77af7bd85500281" providerId="LiveId" clId="{39820742-2E36-435A-A8BD-27BA770722F9}" dt="2024-11-11T22:52:36.961" v="79" actId="478"/>
          <ac:spMkLst>
            <pc:docMk/>
            <pc:sldMk cId="3114938747" sldId="293"/>
            <ac:spMk id="4" creationId="{0FE5A905-1F7D-0432-A542-F3ADBA137375}"/>
          </ac:spMkLst>
        </pc:spChg>
        <pc:spChg chg="add mod">
          <ac:chgData name="Neemias Informatica Lima" userId="b77af7bd85500281" providerId="LiveId" clId="{39820742-2E36-435A-A8BD-27BA770722F9}" dt="2024-11-11T22:52:37.336" v="80"/>
          <ac:spMkLst>
            <pc:docMk/>
            <pc:sldMk cId="3114938747" sldId="293"/>
            <ac:spMk id="6" creationId="{B31EC11B-D2D9-DE60-4DC0-B80EA2AD4AF6}"/>
          </ac:spMkLst>
        </pc:spChg>
        <pc:spChg chg="add mod">
          <ac:chgData name="Neemias Informatica Lima" userId="b77af7bd85500281" providerId="LiveId" clId="{39820742-2E36-435A-A8BD-27BA770722F9}" dt="2024-11-11T22:52:37.336" v="80"/>
          <ac:spMkLst>
            <pc:docMk/>
            <pc:sldMk cId="3114938747" sldId="293"/>
            <ac:spMk id="7" creationId="{DEF9BCF6-BE2B-18FB-BE9B-31F2E9AA027E}"/>
          </ac:spMkLst>
        </pc:spChg>
        <pc:spChg chg="mod">
          <ac:chgData name="Neemias Informatica Lima" userId="b77af7bd85500281" providerId="LiveId" clId="{39820742-2E36-435A-A8BD-27BA770722F9}" dt="2024-11-11T23:03:53.101" v="282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39820742-2E36-435A-A8BD-27BA770722F9}" dt="2024-11-11T22:52:36.961" v="79" actId="478"/>
          <ac:picMkLst>
            <pc:docMk/>
            <pc:sldMk cId="3114938747" sldId="293"/>
            <ac:picMk id="5" creationId="{5C325025-AC67-68DA-5611-BA5BE0CE8777}"/>
          </ac:picMkLst>
        </pc:picChg>
        <pc:picChg chg="add mod">
          <ac:chgData name="Neemias Informatica Lima" userId="b77af7bd85500281" providerId="LiveId" clId="{39820742-2E36-435A-A8BD-27BA770722F9}" dt="2024-11-11T22:52:37.336" v="80"/>
          <ac:picMkLst>
            <pc:docMk/>
            <pc:sldMk cId="3114938747" sldId="293"/>
            <ac:picMk id="8" creationId="{E4AC3091-DCA3-A622-357B-6D5142748F3A}"/>
          </ac:picMkLst>
        </pc:pic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  <pc:spChg chg="mod">
          <ac:chgData name="Neemias Informatica Lima" userId="b77af7bd85500281" providerId="LiveId" clId="{D67CE145-C70E-4392-98EB-B4E69A88A630}" dt="2023-05-05T12:13:25.413" v="4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3:59.107" v="5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4:20.339" v="62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1:31.041" v="10" actId="1076"/>
          <ac:picMkLst>
            <pc:docMk/>
            <pc:sldMk cId="2232331225" sldId="280"/>
            <ac:picMk id="3" creationId="{94FEF9AA-FC8B-78BB-E2F0-8B77AB652B6F}"/>
          </ac:picMkLst>
        </pc:picChg>
        <pc:picChg chg="del">
          <ac:chgData name="Neemias Informatica Lima" userId="b77af7bd85500281" providerId="LiveId" clId="{D67CE145-C70E-4392-98EB-B4E69A88A630}" dt="2023-05-05T12:10:42.161" v="0" actId="478"/>
          <ac:picMkLst>
            <pc:docMk/>
            <pc:sldMk cId="2232331225" sldId="280"/>
            <ac:picMk id="4" creationId="{C6F3A0BC-C3CC-4334-B492-5E2DD50216FF}"/>
          </ac:picMkLst>
        </pc:picChg>
        <pc:picChg chg="add mod">
          <ac:chgData name="Neemias Informatica Lima" userId="b77af7bd85500281" providerId="LiveId" clId="{D67CE145-C70E-4392-98EB-B4E69A88A630}" dt="2023-05-05T12:14:33.304" v="64" actId="14100"/>
          <ac:picMkLst>
            <pc:docMk/>
            <pc:sldMk cId="2232331225" sldId="280"/>
            <ac:picMk id="13" creationId="{2CB54BE5-4CF9-ACAD-5D91-B0E064F0866E}"/>
          </ac:picMkLst>
        </pc:picChg>
        <pc:picChg chg="del">
          <ac:chgData name="Neemias Informatica Lima" userId="b77af7bd85500281" providerId="LiveId" clId="{D67CE145-C70E-4392-98EB-B4E69A88A630}" dt="2023-05-05T12:12:27.701" v="28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  <pc:spChg chg="mod">
          <ac:chgData name="Neemias Informatica Lima" userId="b77af7bd85500281" providerId="LiveId" clId="{D67CE145-C70E-4392-98EB-B4E69A88A630}" dt="2023-05-05T12:33:39.722" v="29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7:04.409" v="77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2:03.264" v="27" actId="1035"/>
          <ac:picMkLst>
            <pc:docMk/>
            <pc:sldMk cId="2103443556" sldId="281"/>
            <ac:picMk id="2" creationId="{033884EC-6BAC-E98B-92F9-0F95BFC5D142}"/>
          </ac:picMkLst>
        </pc:picChg>
        <pc:picChg chg="add mod">
          <ac:chgData name="Neemias Informatica Lima" userId="b77af7bd85500281" providerId="LiveId" clId="{D67CE145-C70E-4392-98EB-B4E69A88A630}" dt="2023-05-05T12:16:15.520" v="71" actId="14100"/>
          <ac:picMkLst>
            <pc:docMk/>
            <pc:sldMk cId="2103443556" sldId="281"/>
            <ac:picMk id="3" creationId="{A660EB47-AC82-BD8B-C43A-AD23DA463620}"/>
          </ac:picMkLst>
        </pc:picChg>
        <pc:picChg chg="del">
          <ac:chgData name="Neemias Informatica Lima" userId="b77af7bd85500281" providerId="LiveId" clId="{D67CE145-C70E-4392-98EB-B4E69A88A630}" dt="2023-05-05T12:11:42.785" v="11" actId="478"/>
          <ac:picMkLst>
            <pc:docMk/>
            <pc:sldMk cId="2103443556" sldId="281"/>
            <ac:picMk id="4" creationId="{854ADA26-F7B5-E851-A19C-B33C3766DE7B}"/>
          </ac:picMkLst>
        </pc:picChg>
        <pc:picChg chg="del">
          <ac:chgData name="Neemias Informatica Lima" userId="b77af7bd85500281" providerId="LiveId" clId="{D67CE145-C70E-4392-98EB-B4E69A88A630}" dt="2023-05-05T12:16:01.051" v="65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2" creationId="{3491D5EA-6C15-3D88-0DD4-7DB79CE1D014}"/>
          </ac:spMkLst>
        </pc:spChg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4" creationId="{3F35780F-BA0E-C838-58B7-94B3D250E3A2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D67CE145-C70E-4392-98EB-B4E69A88A630}" dt="2023-05-05T12:20:50.708" v="137" actId="313"/>
          <ac:spMkLst>
            <pc:docMk/>
            <pc:sldMk cId="3683219421" sldId="282"/>
            <ac:spMk id="12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5" creationId="{2074D15B-C433-B3FE-655E-F896186A7E29}"/>
          </ac:picMkLst>
        </pc:pic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6" creationId="{07BDFE5B-EEF5-3811-2C82-561761550694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9" creationId="{23C4DCDC-7522-A0DF-E1C2-2ADF7565FCB9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2" creationId="{D3F2D1D4-493F-B3EC-6211-0D2D727670AA}"/>
          </ac:spMkLst>
        </pc:spChg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3" creationId="{EA826045-1181-CAD1-2B51-E9311AB30D4F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D67CE145-C70E-4392-98EB-B4E69A88A630}" dt="2023-05-05T12:21:01.375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3:28.109" v="293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4" creationId="{D22E72BF-B0A0-CBCE-3EEA-338FA26238F2}"/>
          </ac:picMkLst>
        </pc:pic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5" creationId="{B6666158-6DAF-F93A-BD4A-F9D9BC2A85CF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8" creationId="{625EFE89-F78B-EBB1-9CB0-1CBF1C2F67A9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2" creationId="{5448C91B-BD93-B540-0F02-1F19032D0E0D}"/>
          </ac:spMkLst>
        </pc:spChg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3" creationId="{E563B708-1A1D-9AA7-DD96-FB882AF3DA40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D67CE145-C70E-4392-98EB-B4E69A88A630}" dt="2023-05-05T12:23:15.876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3:48.040" v="202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4" creationId="{12736DC3-3EF5-5FF0-9751-EA431A7F7D81}"/>
          </ac:picMkLst>
        </pc:pic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5" creationId="{076D8450-2428-BADD-0B44-188453E51C9E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8" creationId="{8702EECD-51D1-C70A-D2BD-B45C94B0A28F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2" creationId="{F4F771C1-83E3-12C5-DBA1-C1AABF506852}"/>
          </ac:spMkLst>
        </pc:spChg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3" creationId="{0099895D-FE3D-1042-7382-7A86FCF45654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D67CE145-C70E-4392-98EB-B4E69A88A630}" dt="2023-05-05T12:24:46.862" v="21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5:39.995" v="225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4" creationId="{26FCE371-1823-90C1-B89D-65B5E05C4D80}"/>
          </ac:picMkLst>
        </pc:pic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5" creationId="{481AE682-A837-9478-BF33-F11C6C5EBD80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8" creationId="{628B461B-6DC0-A68F-1777-A9F031191FB2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2" creationId="{4B107FD8-FF2C-D912-F2B8-7158E66FA82F}"/>
          </ac:spMkLst>
        </pc:spChg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3" creationId="{030B43DF-D850-F3FF-6DBC-5537A388E7B3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D67CE145-C70E-4392-98EB-B4E69A88A630}" dt="2023-05-05T12:27:16.458" v="24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2:59.092" v="29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4" creationId="{A3502776-9141-DAB8-3C65-B06976C8A3A6}"/>
          </ac:picMkLst>
        </pc:pic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5" creationId="{F65291AA-D5ED-C2C9-382D-60B59A7DBA75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8" creationId="{7406FDB4-0976-5055-EF78-8A993A889BC4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2" creationId="{6A3800FE-FEA4-281A-B38B-EBA1FBE51B3E}"/>
          </ac:spMkLst>
        </pc:spChg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3" creationId="{D30C7927-E748-F33E-1525-E02850415F22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D67CE145-C70E-4392-98EB-B4E69A88A630}" dt="2023-05-05T12:31:07.680" v="27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4" creationId="{48740DD9-EFBE-5FDD-1F96-F5159B348663}"/>
          </ac:picMkLst>
        </pc:pic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5" creationId="{19F96F83-1902-8460-A1D5-DEA60DE57ED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8" creationId="{8799D3B6-F708-8339-7DAE-3EF83B8223A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2" creationId="{EF47AC37-76E0-0D1D-AC73-A8845302AB22}"/>
          </ac:spMkLst>
        </pc:spChg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3" creationId="{9178F071-A7A4-103C-4FED-3AB988353EEC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D67CE145-C70E-4392-98EB-B4E69A88A630}" dt="2023-05-05T12:19:58.691" v="12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9:24.657" v="10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4" creationId="{FB6D4313-215E-240F-0D3F-C8EC65EE1CEE}"/>
          </ac:picMkLst>
        </pc:pic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5" creationId="{82E3D6E2-7EE4-C71D-6192-499B9E6DDF88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8" creationId="{E000AF40-C1C2-04BD-4D53-043502258A45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2" creationId="{F5580265-5AA2-3AE3-CBED-F6CC3BD6042C}"/>
          </ac:spMkLst>
        </pc:spChg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3" creationId="{662D4E7D-B5EC-9FCE-1C2F-2F47F941B2BC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D67CE145-C70E-4392-98EB-B4E69A88A630}" dt="2023-05-05T12:22:58.123" v="17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67CE145-C70E-4392-98EB-B4E69A88A630}" dt="2023-05-05T12:21:06.514" v="14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4" creationId="{C201B004-7A1D-2A0E-7751-AD0A2A8B9535}"/>
          </ac:picMkLst>
        </pc:pic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5" creationId="{DF619252-3A68-36C3-8A02-1BBB1778C807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8" creationId="{68E5EA0E-2BAA-3576-FEFB-129C7962811C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2" creationId="{F893D189-21E4-236D-2998-75E843222639}"/>
          </ac:spMkLst>
        </pc:spChg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3" creationId="{7EEE24F7-3AFD-3D69-5A54-D12264F66391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D67CE145-C70E-4392-98EB-B4E69A88A630}" dt="2023-05-05T12:24:30.504" v="20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67CE145-C70E-4392-98EB-B4E69A88A630}" dt="2023-05-05T12:23:20.476" v="18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4" creationId="{99874C42-34AB-8FB5-16FD-074885951211}"/>
          </ac:picMkLst>
        </pc:pic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5" creationId="{0785B292-7DA8-29C6-E61A-E985840933A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8" creationId="{90BA5F3F-4950-8D41-DDF5-375F2C88ED9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2" creationId="{FECC388F-52FD-C696-9DA8-8366C328A147}"/>
          </ac:spMkLst>
        </pc:spChg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3" creationId="{1B565B09-C3A5-96D0-65CC-9AFE89FF4870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D67CE145-C70E-4392-98EB-B4E69A88A630}" dt="2023-05-05T12:27:02.431" v="242" actId="14100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67CE145-C70E-4392-98EB-B4E69A88A630}" dt="2023-05-05T12:24:51.026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4" creationId="{2C97A3C9-C9BE-DD44-696E-3D2DBC4A2730}"/>
          </ac:picMkLst>
        </pc:pic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5" creationId="{6F585D8B-DFB3-3046-199A-AF99A4A2ED29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8" creationId="{890E538E-07EC-A376-4929-1D0B7D103AAD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2" creationId="{484F34BC-B9E4-5ADF-A90C-E72D16A651BF}"/>
          </ac:spMkLst>
        </pc:spChg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3" creationId="{0F656E3F-F80C-E389-4C0E-0B626BF2E4CC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D67CE145-C70E-4392-98EB-B4E69A88A630}" dt="2023-05-05T12:29:01.072" v="272" actId="1410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67CE145-C70E-4392-98EB-B4E69A88A630}" dt="2023-05-05T12:27:26.037" v="25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4" creationId="{3D0C0BD3-65B0-4FCD-C0AB-3F1B17AD4FF6}"/>
          </ac:picMkLst>
        </pc:pic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5" creationId="{265E0221-A7B8-DB10-52FB-E13D01FE5076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8" creationId="{58AC132A-C8EC-76E6-23C4-A3185DFF610B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2" creationId="{86194473-DE93-792A-66D7-CAC736A8C24B}"/>
          </ac:spMkLst>
        </pc:spChg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3" creationId="{07FBBBE7-E681-C09F-D99E-85138969986A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D67CE145-C70E-4392-98EB-B4E69A88A630}" dt="2023-05-05T12:32:40.903" v="29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4" creationId="{F593D162-ED26-E470-5A4F-ADEEC2CBB496}"/>
          </ac:picMkLst>
        </pc:pic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5" creationId="{D218B5AB-2C22-F59F-3423-6485EDA8FD94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8" creationId="{DB07F899-5E02-C3D0-31DF-0D33300DD741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</pc:docChg>
  </pc:docChgLst>
  <pc:docChgLst>
    <pc:chgData name="Neemias Informatica Lima" userId="b77af7bd85500281" providerId="LiveId" clId="{589BE4AA-4E4E-4A6C-90A7-925C5C2C934C}"/>
    <pc:docChg chg="undo redo custSel modSld">
      <pc:chgData name="Neemias Informatica Lima" userId="b77af7bd85500281" providerId="LiveId" clId="{589BE4AA-4E4E-4A6C-90A7-925C5C2C934C}" dt="2024-11-11T23:21:17.426" v="289" actId="20577"/>
      <pc:docMkLst>
        <pc:docMk/>
      </pc:docMkLst>
      <pc:sldChg chg="addSp delSp modSp mod">
        <pc:chgData name="Neemias Informatica Lima" userId="b77af7bd85500281" providerId="LiveId" clId="{589BE4AA-4E4E-4A6C-90A7-925C5C2C934C}" dt="2024-11-11T23:09:18.373" v="69" actId="1440"/>
        <pc:sldMkLst>
          <pc:docMk/>
          <pc:sldMk cId="2232331225" sldId="280"/>
        </pc:sldMkLst>
        <pc:spChg chg="mod">
          <ac:chgData name="Neemias Informatica Lima" userId="b77af7bd85500281" providerId="LiveId" clId="{589BE4AA-4E4E-4A6C-90A7-925C5C2C934C}" dt="2024-11-11T23:06:27.659" v="33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06:03.761" v="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06:55.072" v="4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05:59.714" v="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07:13.653" v="4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589BE4AA-4E4E-4A6C-90A7-925C5C2C934C}" dt="2024-11-11T23:08:35.855" v="59" actId="478"/>
          <ac:picMkLst>
            <pc:docMk/>
            <pc:sldMk cId="2232331225" sldId="280"/>
            <ac:picMk id="4" creationId="{68A4B6CE-78CB-8CEA-9A34-20CBE94F2A34}"/>
          </ac:picMkLst>
        </pc:picChg>
        <pc:picChg chg="add mod">
          <ac:chgData name="Neemias Informatica Lima" userId="b77af7bd85500281" providerId="LiveId" clId="{589BE4AA-4E4E-4A6C-90A7-925C5C2C934C}" dt="2024-11-11T23:09:18.373" v="69" actId="1440"/>
          <ac:picMkLst>
            <pc:docMk/>
            <pc:sldMk cId="2232331225" sldId="280"/>
            <ac:picMk id="8" creationId="{BA372879-2B21-0208-224E-807C3332F8EB}"/>
          </ac:picMkLst>
        </pc:picChg>
      </pc:sldChg>
      <pc:sldChg chg="addSp delSp modSp mod">
        <pc:chgData name="Neemias Informatica Lima" userId="b77af7bd85500281" providerId="LiveId" clId="{589BE4AA-4E4E-4A6C-90A7-925C5C2C934C}" dt="2024-11-11T23:12:10.449" v="127" actId="6549"/>
        <pc:sldMkLst>
          <pc:docMk/>
          <pc:sldMk cId="2103443556" sldId="281"/>
        </pc:sldMkLst>
        <pc:spChg chg="mod">
          <ac:chgData name="Neemias Informatica Lima" userId="b77af7bd85500281" providerId="LiveId" clId="{589BE4AA-4E4E-4A6C-90A7-925C5C2C934C}" dt="2024-11-11T23:12:10.449" v="127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09:23.988" v="71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08:02.035" v="58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589BE4AA-4E4E-4A6C-90A7-925C5C2C934C}" dt="2024-11-11T23:09:25.740" v="72" actId="478"/>
          <ac:picMkLst>
            <pc:docMk/>
            <pc:sldMk cId="2103443556" sldId="281"/>
            <ac:picMk id="4" creationId="{11CED610-427B-AF39-B373-B99D79F7DCE3}"/>
          </ac:picMkLst>
        </pc:picChg>
        <pc:picChg chg="add del">
          <ac:chgData name="Neemias Informatica Lima" userId="b77af7bd85500281" providerId="LiveId" clId="{589BE4AA-4E4E-4A6C-90A7-925C5C2C934C}" dt="2024-11-11T23:07:52.750" v="55" actId="22"/>
          <ac:picMkLst>
            <pc:docMk/>
            <pc:sldMk cId="2103443556" sldId="281"/>
            <ac:picMk id="5" creationId="{E6C0B433-8C3C-6C9C-43B5-99D35B0DCA64}"/>
          </ac:picMkLst>
        </pc:picChg>
        <pc:picChg chg="add mod">
          <ac:chgData name="Neemias Informatica Lima" userId="b77af7bd85500281" providerId="LiveId" clId="{589BE4AA-4E4E-4A6C-90A7-925C5C2C934C}" dt="2024-11-11T23:09:34.827" v="76" actId="14100"/>
          <ac:picMkLst>
            <pc:docMk/>
            <pc:sldMk cId="2103443556" sldId="281"/>
            <ac:picMk id="6" creationId="{9247C235-1A09-7582-04E7-A185263ACB01}"/>
          </ac:picMkLst>
        </pc:picChg>
      </pc:sldChg>
      <pc:sldChg chg="addSp delSp modSp mod">
        <pc:chgData name="Neemias Informatica Lima" userId="b77af7bd85500281" providerId="LiveId" clId="{589BE4AA-4E4E-4A6C-90A7-925C5C2C934C}" dt="2024-11-11T23:13:52.803" v="155"/>
        <pc:sldMkLst>
          <pc:docMk/>
          <pc:sldMk cId="3683219421" sldId="282"/>
        </pc:sldMkLst>
        <pc:spChg chg="add mod">
          <ac:chgData name="Neemias Informatica Lima" userId="b77af7bd85500281" providerId="LiveId" clId="{589BE4AA-4E4E-4A6C-90A7-925C5C2C934C}" dt="2024-11-11T23:10:13.605" v="80"/>
          <ac:spMkLst>
            <pc:docMk/>
            <pc:sldMk cId="3683219421" sldId="282"/>
            <ac:spMk id="2" creationId="{CF021943-817D-9E0A-5465-C6A26EDA7CAD}"/>
          </ac:spMkLst>
        </pc:spChg>
        <pc:spChg chg="add mod">
          <ac:chgData name="Neemias Informatica Lima" userId="b77af7bd85500281" providerId="LiveId" clId="{589BE4AA-4E4E-4A6C-90A7-925C5C2C934C}" dt="2024-11-11T23:10:13.605" v="80"/>
          <ac:spMkLst>
            <pc:docMk/>
            <pc:sldMk cId="3683219421" sldId="282"/>
            <ac:spMk id="5" creationId="{500428A7-113E-76A4-D26F-524188EFE32C}"/>
          </ac:spMkLst>
        </pc:spChg>
        <pc:spChg chg="del">
          <ac:chgData name="Neemias Informatica Lima" userId="b77af7bd85500281" providerId="LiveId" clId="{589BE4AA-4E4E-4A6C-90A7-925C5C2C934C}" dt="2024-11-11T23:10:13.310" v="79" actId="478"/>
          <ac:spMkLst>
            <pc:docMk/>
            <pc:sldMk cId="3683219421" sldId="282"/>
            <ac:spMk id="7" creationId="{EF47A1F1-9BE6-FCE5-ABBB-860BC59FF038}"/>
          </ac:spMkLst>
        </pc:spChg>
        <pc:spChg chg="del">
          <ac:chgData name="Neemias Informatica Lima" userId="b77af7bd85500281" providerId="LiveId" clId="{589BE4AA-4E4E-4A6C-90A7-925C5C2C934C}" dt="2024-11-11T23:10:13.310" v="79" actId="478"/>
          <ac:spMkLst>
            <pc:docMk/>
            <pc:sldMk cId="3683219421" sldId="282"/>
            <ac:spMk id="8" creationId="{7757A423-78EA-5A1C-202D-0575AB91430B}"/>
          </ac:spMkLst>
        </pc:spChg>
        <pc:spChg chg="mod">
          <ac:chgData name="Neemias Informatica Lima" userId="b77af7bd85500281" providerId="LiveId" clId="{589BE4AA-4E4E-4A6C-90A7-925C5C2C934C}" dt="2024-11-11T23:13:52.803" v="15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12:50.452" v="133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589BE4AA-4E4E-4A6C-90A7-925C5C2C934C}" dt="2024-11-11T23:10:13.605" v="80"/>
          <ac:picMkLst>
            <pc:docMk/>
            <pc:sldMk cId="3683219421" sldId="282"/>
            <ac:picMk id="6" creationId="{55DFB53A-F3A9-E2B6-0E33-9B3FCCFDDDCA}"/>
          </ac:picMkLst>
        </pc:picChg>
        <pc:picChg chg="del">
          <ac:chgData name="Neemias Informatica Lima" userId="b77af7bd85500281" providerId="LiveId" clId="{589BE4AA-4E4E-4A6C-90A7-925C5C2C934C}" dt="2024-11-11T23:10:13.310" v="79" actId="478"/>
          <ac:picMkLst>
            <pc:docMk/>
            <pc:sldMk cId="3683219421" sldId="282"/>
            <ac:picMk id="9" creationId="{972BD46C-6CD2-D1AC-9D3D-8C6768F0A94E}"/>
          </ac:picMkLst>
        </pc:picChg>
      </pc:sldChg>
      <pc:sldChg chg="addSp delSp modSp mod">
        <pc:chgData name="Neemias Informatica Lima" userId="b77af7bd85500281" providerId="LiveId" clId="{589BE4AA-4E4E-4A6C-90A7-925C5C2C934C}" dt="2024-11-11T23:15:05.145" v="178" actId="20577"/>
        <pc:sldMkLst>
          <pc:docMk/>
          <pc:sldMk cId="3902406419" sldId="283"/>
        </pc:sldMkLst>
        <pc:spChg chg="add mod">
          <ac:chgData name="Neemias Informatica Lima" userId="b77af7bd85500281" providerId="LiveId" clId="{589BE4AA-4E4E-4A6C-90A7-925C5C2C934C}" dt="2024-11-11T23:10:17.913" v="82"/>
          <ac:spMkLst>
            <pc:docMk/>
            <pc:sldMk cId="3902406419" sldId="283"/>
            <ac:spMk id="2" creationId="{D364E8EF-8B5E-AFB4-2F97-C68F5F1489C1}"/>
          </ac:spMkLst>
        </pc:spChg>
        <pc:spChg chg="add mod">
          <ac:chgData name="Neemias Informatica Lima" userId="b77af7bd85500281" providerId="LiveId" clId="{589BE4AA-4E4E-4A6C-90A7-925C5C2C934C}" dt="2024-11-11T23:10:17.913" v="82"/>
          <ac:spMkLst>
            <pc:docMk/>
            <pc:sldMk cId="3902406419" sldId="283"/>
            <ac:spMk id="4" creationId="{03B6613E-6F6C-C0A0-6A9A-2CCE56D0729E}"/>
          </ac:spMkLst>
        </pc:spChg>
        <pc:spChg chg="del">
          <ac:chgData name="Neemias Informatica Lima" userId="b77af7bd85500281" providerId="LiveId" clId="{589BE4AA-4E4E-4A6C-90A7-925C5C2C934C}" dt="2024-11-11T23:10:17.592" v="81" actId="478"/>
          <ac:spMkLst>
            <pc:docMk/>
            <pc:sldMk cId="3902406419" sldId="283"/>
            <ac:spMk id="6" creationId="{DBA39766-36D4-7FEC-EAC9-F0F5D7E9907B}"/>
          </ac:spMkLst>
        </pc:spChg>
        <pc:spChg chg="del">
          <ac:chgData name="Neemias Informatica Lima" userId="b77af7bd85500281" providerId="LiveId" clId="{589BE4AA-4E4E-4A6C-90A7-925C5C2C934C}" dt="2024-11-11T23:10:17.592" v="81" actId="478"/>
          <ac:spMkLst>
            <pc:docMk/>
            <pc:sldMk cId="3902406419" sldId="283"/>
            <ac:spMk id="7" creationId="{FB2A9431-4304-8189-3BA2-468D33A30A36}"/>
          </ac:spMkLst>
        </pc:spChg>
        <pc:spChg chg="mod">
          <ac:chgData name="Neemias Informatica Lima" userId="b77af7bd85500281" providerId="LiveId" clId="{589BE4AA-4E4E-4A6C-90A7-925C5C2C934C}" dt="2024-11-11T23:14:18.789" v="16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15:05.145" v="178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589BE4AA-4E4E-4A6C-90A7-925C5C2C934C}" dt="2024-11-11T23:10:17.913" v="82"/>
          <ac:picMkLst>
            <pc:docMk/>
            <pc:sldMk cId="3902406419" sldId="283"/>
            <ac:picMk id="5" creationId="{7441AA78-E989-78D9-4FE0-D2A31BE5C46C}"/>
          </ac:picMkLst>
        </pc:picChg>
        <pc:picChg chg="del">
          <ac:chgData name="Neemias Informatica Lima" userId="b77af7bd85500281" providerId="LiveId" clId="{589BE4AA-4E4E-4A6C-90A7-925C5C2C934C}" dt="2024-11-11T23:10:17.592" v="81" actId="478"/>
          <ac:picMkLst>
            <pc:docMk/>
            <pc:sldMk cId="3902406419" sldId="283"/>
            <ac:picMk id="8" creationId="{D7671CDC-B189-F423-F3BF-3C3E16404471}"/>
          </ac:picMkLst>
        </pc:picChg>
      </pc:sldChg>
      <pc:sldChg chg="addSp delSp modSp mod">
        <pc:chgData name="Neemias Informatica Lima" userId="b77af7bd85500281" providerId="LiveId" clId="{589BE4AA-4E4E-4A6C-90A7-925C5C2C934C}" dt="2024-11-11T23:16:52.771" v="207" actId="20577"/>
        <pc:sldMkLst>
          <pc:docMk/>
          <pc:sldMk cId="2424059023" sldId="284"/>
        </pc:sldMkLst>
        <pc:spChg chg="add mod">
          <ac:chgData name="Neemias Informatica Lima" userId="b77af7bd85500281" providerId="LiveId" clId="{589BE4AA-4E4E-4A6C-90A7-925C5C2C934C}" dt="2024-11-11T23:10:28.458" v="86"/>
          <ac:spMkLst>
            <pc:docMk/>
            <pc:sldMk cId="2424059023" sldId="284"/>
            <ac:spMk id="2" creationId="{A8A24BE1-A23B-2842-0210-03851A06DAF4}"/>
          </ac:spMkLst>
        </pc:spChg>
        <pc:spChg chg="add mod">
          <ac:chgData name="Neemias Informatica Lima" userId="b77af7bd85500281" providerId="LiveId" clId="{589BE4AA-4E4E-4A6C-90A7-925C5C2C934C}" dt="2024-11-11T23:10:28.458" v="86"/>
          <ac:spMkLst>
            <pc:docMk/>
            <pc:sldMk cId="2424059023" sldId="284"/>
            <ac:spMk id="4" creationId="{3920C2FD-95A6-DE8E-707F-DD2C98978C83}"/>
          </ac:spMkLst>
        </pc:spChg>
        <pc:spChg chg="del">
          <ac:chgData name="Neemias Informatica Lima" userId="b77af7bd85500281" providerId="LiveId" clId="{589BE4AA-4E4E-4A6C-90A7-925C5C2C934C}" dt="2024-11-11T23:10:28.156" v="85" actId="478"/>
          <ac:spMkLst>
            <pc:docMk/>
            <pc:sldMk cId="2424059023" sldId="284"/>
            <ac:spMk id="6" creationId="{C08805D5-DDE3-B41D-8E5F-4816E70054D2}"/>
          </ac:spMkLst>
        </pc:spChg>
        <pc:spChg chg="del">
          <ac:chgData name="Neemias Informatica Lima" userId="b77af7bd85500281" providerId="LiveId" clId="{589BE4AA-4E4E-4A6C-90A7-925C5C2C934C}" dt="2024-11-11T23:10:28.156" v="85" actId="478"/>
          <ac:spMkLst>
            <pc:docMk/>
            <pc:sldMk cId="2424059023" sldId="284"/>
            <ac:spMk id="7" creationId="{FCD0BCB3-6AE1-8E4F-BECA-28C27CCDA7A4}"/>
          </ac:spMkLst>
        </pc:spChg>
        <pc:spChg chg="mod">
          <ac:chgData name="Neemias Informatica Lima" userId="b77af7bd85500281" providerId="LiveId" clId="{589BE4AA-4E4E-4A6C-90A7-925C5C2C934C}" dt="2024-11-11T23:16:00.335" v="18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16:52.771" v="207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589BE4AA-4E4E-4A6C-90A7-925C5C2C934C}" dt="2024-11-11T23:10:28.458" v="86"/>
          <ac:picMkLst>
            <pc:docMk/>
            <pc:sldMk cId="2424059023" sldId="284"/>
            <ac:picMk id="5" creationId="{623C9470-B020-552D-5B76-23643A66C569}"/>
          </ac:picMkLst>
        </pc:picChg>
        <pc:picChg chg="del">
          <ac:chgData name="Neemias Informatica Lima" userId="b77af7bd85500281" providerId="LiveId" clId="{589BE4AA-4E4E-4A6C-90A7-925C5C2C934C}" dt="2024-11-11T23:10:28.156" v="85" actId="478"/>
          <ac:picMkLst>
            <pc:docMk/>
            <pc:sldMk cId="2424059023" sldId="284"/>
            <ac:picMk id="8" creationId="{A1F5D7DB-0517-294A-78DC-14E587629649}"/>
          </ac:picMkLst>
        </pc:picChg>
      </pc:sldChg>
      <pc:sldChg chg="addSp delSp modSp mod">
        <pc:chgData name="Neemias Informatica Lima" userId="b77af7bd85500281" providerId="LiveId" clId="{589BE4AA-4E4E-4A6C-90A7-925C5C2C934C}" dt="2024-11-11T23:18:09.070" v="236" actId="313"/>
        <pc:sldMkLst>
          <pc:docMk/>
          <pc:sldMk cId="2241968852" sldId="285"/>
        </pc:sldMkLst>
        <pc:spChg chg="add mod">
          <ac:chgData name="Neemias Informatica Lima" userId="b77af7bd85500281" providerId="LiveId" clId="{589BE4AA-4E4E-4A6C-90A7-925C5C2C934C}" dt="2024-11-11T23:10:38.175" v="90"/>
          <ac:spMkLst>
            <pc:docMk/>
            <pc:sldMk cId="2241968852" sldId="285"/>
            <ac:spMk id="2" creationId="{B263F1EF-43F7-5FC9-1E9B-DC01A5536EBE}"/>
          </ac:spMkLst>
        </pc:spChg>
        <pc:spChg chg="add mod">
          <ac:chgData name="Neemias Informatica Lima" userId="b77af7bd85500281" providerId="LiveId" clId="{589BE4AA-4E4E-4A6C-90A7-925C5C2C934C}" dt="2024-11-11T23:10:38.175" v="90"/>
          <ac:spMkLst>
            <pc:docMk/>
            <pc:sldMk cId="2241968852" sldId="285"/>
            <ac:spMk id="4" creationId="{3202B728-7DDD-AA03-1902-24D9E8F2F2BF}"/>
          </ac:spMkLst>
        </pc:spChg>
        <pc:spChg chg="del">
          <ac:chgData name="Neemias Informatica Lima" userId="b77af7bd85500281" providerId="LiveId" clId="{589BE4AA-4E4E-4A6C-90A7-925C5C2C934C}" dt="2024-11-11T23:10:37.961" v="89" actId="478"/>
          <ac:spMkLst>
            <pc:docMk/>
            <pc:sldMk cId="2241968852" sldId="285"/>
            <ac:spMk id="6" creationId="{5ED1EC97-0008-E0E4-CAC4-FF5BA01944D2}"/>
          </ac:spMkLst>
        </pc:spChg>
        <pc:spChg chg="del">
          <ac:chgData name="Neemias Informatica Lima" userId="b77af7bd85500281" providerId="LiveId" clId="{589BE4AA-4E4E-4A6C-90A7-925C5C2C934C}" dt="2024-11-11T23:10:37.961" v="89" actId="478"/>
          <ac:spMkLst>
            <pc:docMk/>
            <pc:sldMk cId="2241968852" sldId="285"/>
            <ac:spMk id="7" creationId="{427445D4-A2F7-458E-0DD6-B341D4C33124}"/>
          </ac:spMkLst>
        </pc:spChg>
        <pc:spChg chg="mod">
          <ac:chgData name="Neemias Informatica Lima" userId="b77af7bd85500281" providerId="LiveId" clId="{589BE4AA-4E4E-4A6C-90A7-925C5C2C934C}" dt="2024-11-11T23:17:32.555" v="21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18:09.070" v="236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589BE4AA-4E4E-4A6C-90A7-925C5C2C934C}" dt="2024-11-11T23:10:38.175" v="90"/>
          <ac:picMkLst>
            <pc:docMk/>
            <pc:sldMk cId="2241968852" sldId="285"/>
            <ac:picMk id="5" creationId="{991AC309-F438-FEB0-B20E-2E2258E76245}"/>
          </ac:picMkLst>
        </pc:picChg>
        <pc:picChg chg="del">
          <ac:chgData name="Neemias Informatica Lima" userId="b77af7bd85500281" providerId="LiveId" clId="{589BE4AA-4E4E-4A6C-90A7-925C5C2C934C}" dt="2024-11-11T23:10:37.961" v="89" actId="478"/>
          <ac:picMkLst>
            <pc:docMk/>
            <pc:sldMk cId="2241968852" sldId="285"/>
            <ac:picMk id="8" creationId="{AC1AA498-1C0A-18B9-613C-0508272CB156}"/>
          </ac:picMkLst>
        </pc:picChg>
      </pc:sldChg>
      <pc:sldChg chg="addSp delSp modSp mod">
        <pc:chgData name="Neemias Informatica Lima" userId="b77af7bd85500281" providerId="LiveId" clId="{589BE4AA-4E4E-4A6C-90A7-925C5C2C934C}" dt="2024-11-11T23:19:40.206" v="261" actId="20577"/>
        <pc:sldMkLst>
          <pc:docMk/>
          <pc:sldMk cId="1959249856" sldId="286"/>
        </pc:sldMkLst>
        <pc:spChg chg="add mod">
          <ac:chgData name="Neemias Informatica Lima" userId="b77af7bd85500281" providerId="LiveId" clId="{589BE4AA-4E4E-4A6C-90A7-925C5C2C934C}" dt="2024-11-11T23:10:56.856" v="94"/>
          <ac:spMkLst>
            <pc:docMk/>
            <pc:sldMk cId="1959249856" sldId="286"/>
            <ac:spMk id="2" creationId="{C54F1F99-EFDA-DB8F-B000-FCB74FAB2A31}"/>
          </ac:spMkLst>
        </pc:spChg>
        <pc:spChg chg="add mod">
          <ac:chgData name="Neemias Informatica Lima" userId="b77af7bd85500281" providerId="LiveId" clId="{589BE4AA-4E4E-4A6C-90A7-925C5C2C934C}" dt="2024-11-11T23:10:56.856" v="94"/>
          <ac:spMkLst>
            <pc:docMk/>
            <pc:sldMk cId="1959249856" sldId="286"/>
            <ac:spMk id="4" creationId="{F0A38A77-26F4-4840-08CE-4F5AA44F0D36}"/>
          </ac:spMkLst>
        </pc:spChg>
        <pc:spChg chg="del">
          <ac:chgData name="Neemias Informatica Lima" userId="b77af7bd85500281" providerId="LiveId" clId="{589BE4AA-4E4E-4A6C-90A7-925C5C2C934C}" dt="2024-11-11T23:10:56.513" v="93" actId="478"/>
          <ac:spMkLst>
            <pc:docMk/>
            <pc:sldMk cId="1959249856" sldId="286"/>
            <ac:spMk id="6" creationId="{3B24078C-4E39-0F6E-E7E5-26C6DD543237}"/>
          </ac:spMkLst>
        </pc:spChg>
        <pc:spChg chg="del">
          <ac:chgData name="Neemias Informatica Lima" userId="b77af7bd85500281" providerId="LiveId" clId="{589BE4AA-4E4E-4A6C-90A7-925C5C2C934C}" dt="2024-11-11T23:10:56.513" v="93" actId="478"/>
          <ac:spMkLst>
            <pc:docMk/>
            <pc:sldMk cId="1959249856" sldId="286"/>
            <ac:spMk id="7" creationId="{AE674817-79A6-D287-67FB-346DBE579432}"/>
          </ac:spMkLst>
        </pc:spChg>
        <pc:spChg chg="mod">
          <ac:chgData name="Neemias Informatica Lima" userId="b77af7bd85500281" providerId="LiveId" clId="{589BE4AA-4E4E-4A6C-90A7-925C5C2C934C}" dt="2024-11-11T23:19:02.367" v="246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19:40.206" v="26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589BE4AA-4E4E-4A6C-90A7-925C5C2C934C}" dt="2024-11-11T23:10:56.856" v="94"/>
          <ac:picMkLst>
            <pc:docMk/>
            <pc:sldMk cId="1959249856" sldId="286"/>
            <ac:picMk id="5" creationId="{03CEBF1B-873D-04BE-54C2-458D305534D1}"/>
          </ac:picMkLst>
        </pc:picChg>
        <pc:picChg chg="del">
          <ac:chgData name="Neemias Informatica Lima" userId="b77af7bd85500281" providerId="LiveId" clId="{589BE4AA-4E4E-4A6C-90A7-925C5C2C934C}" dt="2024-11-11T23:10:56.513" v="93" actId="478"/>
          <ac:picMkLst>
            <pc:docMk/>
            <pc:sldMk cId="1959249856" sldId="286"/>
            <ac:picMk id="8" creationId="{F5363154-DDC1-B6C3-60BA-B61F7E4441E5}"/>
          </ac:picMkLst>
        </pc:picChg>
      </pc:sldChg>
      <pc:sldChg chg="addSp delSp modSp mod">
        <pc:chgData name="Neemias Informatica Lima" userId="b77af7bd85500281" providerId="LiveId" clId="{589BE4AA-4E4E-4A6C-90A7-925C5C2C934C}" dt="2024-11-11T23:21:17.426" v="289" actId="20577"/>
        <pc:sldMkLst>
          <pc:docMk/>
          <pc:sldMk cId="2857006406" sldId="287"/>
        </pc:sldMkLst>
        <pc:spChg chg="add mod">
          <ac:chgData name="Neemias Informatica Lima" userId="b77af7bd85500281" providerId="LiveId" clId="{589BE4AA-4E4E-4A6C-90A7-925C5C2C934C}" dt="2024-11-11T23:11:14.545" v="100"/>
          <ac:spMkLst>
            <pc:docMk/>
            <pc:sldMk cId="2857006406" sldId="287"/>
            <ac:spMk id="2" creationId="{54447866-6F18-5827-AFDB-7C03210097BA}"/>
          </ac:spMkLst>
        </pc:spChg>
        <pc:spChg chg="add mod">
          <ac:chgData name="Neemias Informatica Lima" userId="b77af7bd85500281" providerId="LiveId" clId="{589BE4AA-4E4E-4A6C-90A7-925C5C2C934C}" dt="2024-11-11T23:11:14.545" v="100"/>
          <ac:spMkLst>
            <pc:docMk/>
            <pc:sldMk cId="2857006406" sldId="287"/>
            <ac:spMk id="4" creationId="{3BD38705-283F-B854-3704-9FC74F4CB584}"/>
          </ac:spMkLst>
        </pc:spChg>
        <pc:spChg chg="del">
          <ac:chgData name="Neemias Informatica Lima" userId="b77af7bd85500281" providerId="LiveId" clId="{589BE4AA-4E4E-4A6C-90A7-925C5C2C934C}" dt="2024-11-11T23:11:14.199" v="99" actId="478"/>
          <ac:spMkLst>
            <pc:docMk/>
            <pc:sldMk cId="2857006406" sldId="287"/>
            <ac:spMk id="6" creationId="{4BE7B3D4-8523-5E39-C035-D4C5E596245C}"/>
          </ac:spMkLst>
        </pc:spChg>
        <pc:spChg chg="del">
          <ac:chgData name="Neemias Informatica Lima" userId="b77af7bd85500281" providerId="LiveId" clId="{589BE4AA-4E4E-4A6C-90A7-925C5C2C934C}" dt="2024-11-11T23:11:14.199" v="99" actId="478"/>
          <ac:spMkLst>
            <pc:docMk/>
            <pc:sldMk cId="2857006406" sldId="287"/>
            <ac:spMk id="7" creationId="{1EE41748-9BDC-0D78-A057-58DC5F0E0EFF}"/>
          </ac:spMkLst>
        </pc:spChg>
        <pc:spChg chg="mod">
          <ac:chgData name="Neemias Informatica Lima" userId="b77af7bd85500281" providerId="LiveId" clId="{589BE4AA-4E4E-4A6C-90A7-925C5C2C934C}" dt="2024-11-11T23:21:17.426" v="28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589BE4AA-4E4E-4A6C-90A7-925C5C2C934C}" dt="2024-11-11T23:11:14.545" v="100"/>
          <ac:picMkLst>
            <pc:docMk/>
            <pc:sldMk cId="2857006406" sldId="287"/>
            <ac:picMk id="5" creationId="{D29E960F-4373-B196-1236-9386EE861663}"/>
          </ac:picMkLst>
        </pc:picChg>
        <pc:picChg chg="del">
          <ac:chgData name="Neemias Informatica Lima" userId="b77af7bd85500281" providerId="LiveId" clId="{589BE4AA-4E4E-4A6C-90A7-925C5C2C934C}" dt="2024-11-11T23:11:14.199" v="99" actId="478"/>
          <ac:picMkLst>
            <pc:docMk/>
            <pc:sldMk cId="2857006406" sldId="287"/>
            <ac:picMk id="8" creationId="{EBA3854D-87BB-8F3A-4805-F0E479F29E30}"/>
          </ac:picMkLst>
        </pc:picChg>
      </pc:sldChg>
      <pc:sldChg chg="addSp delSp modSp mod">
        <pc:chgData name="Neemias Informatica Lima" userId="b77af7bd85500281" providerId="LiveId" clId="{589BE4AA-4E4E-4A6C-90A7-925C5C2C934C}" dt="2024-11-11T23:13:40.061" v="150" actId="20577"/>
        <pc:sldMkLst>
          <pc:docMk/>
          <pc:sldMk cId="2630436816" sldId="288"/>
        </pc:sldMkLst>
        <pc:spChg chg="add mod">
          <ac:chgData name="Neemias Informatica Lima" userId="b77af7bd85500281" providerId="LiveId" clId="{589BE4AA-4E4E-4A6C-90A7-925C5C2C934C}" dt="2024-11-11T23:10:08.032" v="78"/>
          <ac:spMkLst>
            <pc:docMk/>
            <pc:sldMk cId="2630436816" sldId="288"/>
            <ac:spMk id="2" creationId="{5869266D-6DD5-BBE0-561E-0A1C0F4A3C2F}"/>
          </ac:spMkLst>
        </pc:spChg>
        <pc:spChg chg="add mod">
          <ac:chgData name="Neemias Informatica Lima" userId="b77af7bd85500281" providerId="LiveId" clId="{589BE4AA-4E4E-4A6C-90A7-925C5C2C934C}" dt="2024-11-11T23:10:08.032" v="78"/>
          <ac:spMkLst>
            <pc:docMk/>
            <pc:sldMk cId="2630436816" sldId="288"/>
            <ac:spMk id="4" creationId="{67A79516-4D1A-88D6-0AAC-747819818380}"/>
          </ac:spMkLst>
        </pc:spChg>
        <pc:spChg chg="del">
          <ac:chgData name="Neemias Informatica Lima" userId="b77af7bd85500281" providerId="LiveId" clId="{589BE4AA-4E4E-4A6C-90A7-925C5C2C934C}" dt="2024-11-11T23:10:07.704" v="77" actId="478"/>
          <ac:spMkLst>
            <pc:docMk/>
            <pc:sldMk cId="2630436816" sldId="288"/>
            <ac:spMk id="6" creationId="{53DECC68-A04F-B206-6F27-9C533D928826}"/>
          </ac:spMkLst>
        </pc:spChg>
        <pc:spChg chg="del">
          <ac:chgData name="Neemias Informatica Lima" userId="b77af7bd85500281" providerId="LiveId" clId="{589BE4AA-4E4E-4A6C-90A7-925C5C2C934C}" dt="2024-11-11T23:10:07.704" v="77" actId="478"/>
          <ac:spMkLst>
            <pc:docMk/>
            <pc:sldMk cId="2630436816" sldId="288"/>
            <ac:spMk id="7" creationId="{8C1E7482-723C-D36E-9B83-A23BD4C07703}"/>
          </ac:spMkLst>
        </pc:spChg>
        <pc:spChg chg="mod">
          <ac:chgData name="Neemias Informatica Lima" userId="b77af7bd85500281" providerId="LiveId" clId="{589BE4AA-4E4E-4A6C-90A7-925C5C2C934C}" dt="2024-11-11T23:13:40.061" v="150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12:46.697" v="130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589BE4AA-4E4E-4A6C-90A7-925C5C2C934C}" dt="2024-11-11T23:10:08.032" v="78"/>
          <ac:picMkLst>
            <pc:docMk/>
            <pc:sldMk cId="2630436816" sldId="288"/>
            <ac:picMk id="5" creationId="{9C5FCC89-0F13-6385-B7EE-A0B968E1CD95}"/>
          </ac:picMkLst>
        </pc:picChg>
        <pc:picChg chg="del">
          <ac:chgData name="Neemias Informatica Lima" userId="b77af7bd85500281" providerId="LiveId" clId="{589BE4AA-4E4E-4A6C-90A7-925C5C2C934C}" dt="2024-11-11T23:10:07.704" v="77" actId="478"/>
          <ac:picMkLst>
            <pc:docMk/>
            <pc:sldMk cId="2630436816" sldId="288"/>
            <ac:picMk id="8" creationId="{55FE9EFA-2E2F-4233-585A-C1AC7D1E7A10}"/>
          </ac:picMkLst>
        </pc:picChg>
      </pc:sldChg>
      <pc:sldChg chg="addSp delSp modSp mod">
        <pc:chgData name="Neemias Informatica Lima" userId="b77af7bd85500281" providerId="LiveId" clId="{589BE4AA-4E4E-4A6C-90A7-925C5C2C934C}" dt="2024-11-11T23:15:45.036" v="185" actId="313"/>
        <pc:sldMkLst>
          <pc:docMk/>
          <pc:sldMk cId="3032827026" sldId="289"/>
        </pc:sldMkLst>
        <pc:spChg chg="add mod">
          <ac:chgData name="Neemias Informatica Lima" userId="b77af7bd85500281" providerId="LiveId" clId="{589BE4AA-4E4E-4A6C-90A7-925C5C2C934C}" dt="2024-11-11T23:10:22.392" v="84"/>
          <ac:spMkLst>
            <pc:docMk/>
            <pc:sldMk cId="3032827026" sldId="289"/>
            <ac:spMk id="2" creationId="{2D1EA1C3-2902-29C1-6173-3707E9E125A0}"/>
          </ac:spMkLst>
        </pc:spChg>
        <pc:spChg chg="add mod">
          <ac:chgData name="Neemias Informatica Lima" userId="b77af7bd85500281" providerId="LiveId" clId="{589BE4AA-4E4E-4A6C-90A7-925C5C2C934C}" dt="2024-11-11T23:10:22.392" v="84"/>
          <ac:spMkLst>
            <pc:docMk/>
            <pc:sldMk cId="3032827026" sldId="289"/>
            <ac:spMk id="4" creationId="{9CDDA621-F249-96C0-96F9-E03C8BE40496}"/>
          </ac:spMkLst>
        </pc:spChg>
        <pc:spChg chg="del">
          <ac:chgData name="Neemias Informatica Lima" userId="b77af7bd85500281" providerId="LiveId" clId="{589BE4AA-4E4E-4A6C-90A7-925C5C2C934C}" dt="2024-11-11T23:10:22.101" v="83" actId="478"/>
          <ac:spMkLst>
            <pc:docMk/>
            <pc:sldMk cId="3032827026" sldId="289"/>
            <ac:spMk id="6" creationId="{19F5A9ED-1F36-4041-63CE-BBC6F3AE9EEF}"/>
          </ac:spMkLst>
        </pc:spChg>
        <pc:spChg chg="del">
          <ac:chgData name="Neemias Informatica Lima" userId="b77af7bd85500281" providerId="LiveId" clId="{589BE4AA-4E4E-4A6C-90A7-925C5C2C934C}" dt="2024-11-11T23:10:22.101" v="83" actId="478"/>
          <ac:spMkLst>
            <pc:docMk/>
            <pc:sldMk cId="3032827026" sldId="289"/>
            <ac:spMk id="7" creationId="{EE2B32C4-8876-A68F-DB5C-ED10C978C85A}"/>
          </ac:spMkLst>
        </pc:spChg>
        <pc:spChg chg="mod">
          <ac:chgData name="Neemias Informatica Lima" userId="b77af7bd85500281" providerId="LiveId" clId="{589BE4AA-4E4E-4A6C-90A7-925C5C2C934C}" dt="2024-11-11T23:15:45.036" v="185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89BE4AA-4E4E-4A6C-90A7-925C5C2C934C}" dt="2024-11-11T23:14:31.542" v="16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589BE4AA-4E4E-4A6C-90A7-925C5C2C934C}" dt="2024-11-11T23:10:22.392" v="84"/>
          <ac:picMkLst>
            <pc:docMk/>
            <pc:sldMk cId="3032827026" sldId="289"/>
            <ac:picMk id="5" creationId="{9829B81A-9523-7A7A-1895-7EE863B81833}"/>
          </ac:picMkLst>
        </pc:picChg>
        <pc:picChg chg="del">
          <ac:chgData name="Neemias Informatica Lima" userId="b77af7bd85500281" providerId="LiveId" clId="{589BE4AA-4E4E-4A6C-90A7-925C5C2C934C}" dt="2024-11-11T23:10:22.101" v="83" actId="478"/>
          <ac:picMkLst>
            <pc:docMk/>
            <pc:sldMk cId="3032827026" sldId="289"/>
            <ac:picMk id="8" creationId="{36DB7147-C537-73FD-F9A8-E01C5A79D258}"/>
          </ac:picMkLst>
        </pc:picChg>
      </pc:sldChg>
      <pc:sldChg chg="addSp delSp modSp mod">
        <pc:chgData name="Neemias Informatica Lima" userId="b77af7bd85500281" providerId="LiveId" clId="{589BE4AA-4E4E-4A6C-90A7-925C5C2C934C}" dt="2024-11-11T23:17:18.574" v="213" actId="20577"/>
        <pc:sldMkLst>
          <pc:docMk/>
          <pc:sldMk cId="3772032319" sldId="290"/>
        </pc:sldMkLst>
        <pc:spChg chg="add mod">
          <ac:chgData name="Neemias Informatica Lima" userId="b77af7bd85500281" providerId="LiveId" clId="{589BE4AA-4E4E-4A6C-90A7-925C5C2C934C}" dt="2024-11-11T23:10:33.241" v="88"/>
          <ac:spMkLst>
            <pc:docMk/>
            <pc:sldMk cId="3772032319" sldId="290"/>
            <ac:spMk id="2" creationId="{7BF33857-DB6F-1CC4-F3E5-57F545B689A7}"/>
          </ac:spMkLst>
        </pc:spChg>
        <pc:spChg chg="add mod">
          <ac:chgData name="Neemias Informatica Lima" userId="b77af7bd85500281" providerId="LiveId" clId="{589BE4AA-4E4E-4A6C-90A7-925C5C2C934C}" dt="2024-11-11T23:10:33.241" v="88"/>
          <ac:spMkLst>
            <pc:docMk/>
            <pc:sldMk cId="3772032319" sldId="290"/>
            <ac:spMk id="4" creationId="{5215094A-D21A-B219-58B6-0D139B624CDD}"/>
          </ac:spMkLst>
        </pc:spChg>
        <pc:spChg chg="del">
          <ac:chgData name="Neemias Informatica Lima" userId="b77af7bd85500281" providerId="LiveId" clId="{589BE4AA-4E4E-4A6C-90A7-925C5C2C934C}" dt="2024-11-11T23:10:32.964" v="87" actId="478"/>
          <ac:spMkLst>
            <pc:docMk/>
            <pc:sldMk cId="3772032319" sldId="290"/>
            <ac:spMk id="6" creationId="{A48B7411-BA7A-1187-5C1B-AC1E1E62B734}"/>
          </ac:spMkLst>
        </pc:spChg>
        <pc:spChg chg="del">
          <ac:chgData name="Neemias Informatica Lima" userId="b77af7bd85500281" providerId="LiveId" clId="{589BE4AA-4E4E-4A6C-90A7-925C5C2C934C}" dt="2024-11-11T23:10:32.964" v="87" actId="478"/>
          <ac:spMkLst>
            <pc:docMk/>
            <pc:sldMk cId="3772032319" sldId="290"/>
            <ac:spMk id="7" creationId="{45BF9C4D-F3A4-2DF3-7C19-9D04AC4E7116}"/>
          </ac:spMkLst>
        </pc:spChg>
        <pc:spChg chg="mod">
          <ac:chgData name="Neemias Informatica Lima" userId="b77af7bd85500281" providerId="LiveId" clId="{589BE4AA-4E4E-4A6C-90A7-925C5C2C934C}" dt="2024-11-11T23:17:18.574" v="213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89BE4AA-4E4E-4A6C-90A7-925C5C2C934C}" dt="2024-11-11T23:16:05.113" v="191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589BE4AA-4E4E-4A6C-90A7-925C5C2C934C}" dt="2024-11-11T23:10:33.241" v="88"/>
          <ac:picMkLst>
            <pc:docMk/>
            <pc:sldMk cId="3772032319" sldId="290"/>
            <ac:picMk id="5" creationId="{637902E4-2EE6-2AA5-D64F-A9AF6EED85FF}"/>
          </ac:picMkLst>
        </pc:picChg>
        <pc:picChg chg="del">
          <ac:chgData name="Neemias Informatica Lima" userId="b77af7bd85500281" providerId="LiveId" clId="{589BE4AA-4E4E-4A6C-90A7-925C5C2C934C}" dt="2024-11-11T23:10:32.964" v="87" actId="478"/>
          <ac:picMkLst>
            <pc:docMk/>
            <pc:sldMk cId="3772032319" sldId="290"/>
            <ac:picMk id="8" creationId="{D8152033-DB4F-48AD-6601-7C2B3FBA0C57}"/>
          </ac:picMkLst>
        </pc:picChg>
      </pc:sldChg>
      <pc:sldChg chg="addSp delSp modSp mod">
        <pc:chgData name="Neemias Informatica Lima" userId="b77af7bd85500281" providerId="LiveId" clId="{589BE4AA-4E4E-4A6C-90A7-925C5C2C934C}" dt="2024-11-11T23:18:38.663" v="241"/>
        <pc:sldMkLst>
          <pc:docMk/>
          <pc:sldMk cId="1768216317" sldId="291"/>
        </pc:sldMkLst>
        <pc:spChg chg="add mod">
          <ac:chgData name="Neemias Informatica Lima" userId="b77af7bd85500281" providerId="LiveId" clId="{589BE4AA-4E4E-4A6C-90A7-925C5C2C934C}" dt="2024-11-11T23:10:42.868" v="92"/>
          <ac:spMkLst>
            <pc:docMk/>
            <pc:sldMk cId="1768216317" sldId="291"/>
            <ac:spMk id="2" creationId="{0DCD8A1D-0BBE-D0D3-1281-0B835FDD5D24}"/>
          </ac:spMkLst>
        </pc:spChg>
        <pc:spChg chg="add mod">
          <ac:chgData name="Neemias Informatica Lima" userId="b77af7bd85500281" providerId="LiveId" clId="{589BE4AA-4E4E-4A6C-90A7-925C5C2C934C}" dt="2024-11-11T23:10:42.868" v="92"/>
          <ac:spMkLst>
            <pc:docMk/>
            <pc:sldMk cId="1768216317" sldId="291"/>
            <ac:spMk id="4" creationId="{97D3495A-F6FD-1BDA-C19B-71BD2351A0E1}"/>
          </ac:spMkLst>
        </pc:spChg>
        <pc:spChg chg="del">
          <ac:chgData name="Neemias Informatica Lima" userId="b77af7bd85500281" providerId="LiveId" clId="{589BE4AA-4E4E-4A6C-90A7-925C5C2C934C}" dt="2024-11-11T23:10:42.545" v="91" actId="478"/>
          <ac:spMkLst>
            <pc:docMk/>
            <pc:sldMk cId="1768216317" sldId="291"/>
            <ac:spMk id="5" creationId="{1B91D558-79AA-E8BC-B04D-34B98A7A7D5F}"/>
          </ac:spMkLst>
        </pc:spChg>
        <pc:spChg chg="del">
          <ac:chgData name="Neemias Informatica Lima" userId="b77af7bd85500281" providerId="LiveId" clId="{589BE4AA-4E4E-4A6C-90A7-925C5C2C934C}" dt="2024-11-11T23:10:42.545" v="91" actId="478"/>
          <ac:spMkLst>
            <pc:docMk/>
            <pc:sldMk cId="1768216317" sldId="291"/>
            <ac:spMk id="6" creationId="{5DC4BA91-BA42-21DC-DBFF-42FB492BB49A}"/>
          </ac:spMkLst>
        </pc:spChg>
        <pc:spChg chg="mod">
          <ac:chgData name="Neemias Informatica Lima" userId="b77af7bd85500281" providerId="LiveId" clId="{589BE4AA-4E4E-4A6C-90A7-925C5C2C934C}" dt="2024-11-11T23:18:38.663" v="241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89BE4AA-4E4E-4A6C-90A7-925C5C2C934C}" dt="2024-11-11T23:17:37.176" v="221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589BE4AA-4E4E-4A6C-90A7-925C5C2C934C}" dt="2024-11-11T23:10:42.545" v="91" actId="478"/>
          <ac:picMkLst>
            <pc:docMk/>
            <pc:sldMk cId="1768216317" sldId="291"/>
            <ac:picMk id="7" creationId="{EC33B249-F69A-4C66-4050-90E200728905}"/>
          </ac:picMkLst>
        </pc:picChg>
        <pc:picChg chg="add mod">
          <ac:chgData name="Neemias Informatica Lima" userId="b77af7bd85500281" providerId="LiveId" clId="{589BE4AA-4E4E-4A6C-90A7-925C5C2C934C}" dt="2024-11-11T23:10:42.868" v="92"/>
          <ac:picMkLst>
            <pc:docMk/>
            <pc:sldMk cId="1768216317" sldId="291"/>
            <ac:picMk id="8" creationId="{B0FB1106-5A06-3231-413D-AD1001791AEB}"/>
          </ac:picMkLst>
        </pc:picChg>
      </pc:sldChg>
      <pc:sldChg chg="addSp delSp modSp mod">
        <pc:chgData name="Neemias Informatica Lima" userId="b77af7bd85500281" providerId="LiveId" clId="{589BE4AA-4E4E-4A6C-90A7-925C5C2C934C}" dt="2024-11-11T23:20:10.982" v="267" actId="20577"/>
        <pc:sldMkLst>
          <pc:docMk/>
          <pc:sldMk cId="3757265641" sldId="292"/>
        </pc:sldMkLst>
        <pc:spChg chg="add mod">
          <ac:chgData name="Neemias Informatica Lima" userId="b77af7bd85500281" providerId="LiveId" clId="{589BE4AA-4E4E-4A6C-90A7-925C5C2C934C}" dt="2024-11-11T23:11:02.118" v="96"/>
          <ac:spMkLst>
            <pc:docMk/>
            <pc:sldMk cId="3757265641" sldId="292"/>
            <ac:spMk id="2" creationId="{14F24FDA-789E-C8E0-D246-3665631FB64E}"/>
          </ac:spMkLst>
        </pc:spChg>
        <pc:spChg chg="add mod">
          <ac:chgData name="Neemias Informatica Lima" userId="b77af7bd85500281" providerId="LiveId" clId="{589BE4AA-4E4E-4A6C-90A7-925C5C2C934C}" dt="2024-11-11T23:11:02.118" v="96"/>
          <ac:spMkLst>
            <pc:docMk/>
            <pc:sldMk cId="3757265641" sldId="292"/>
            <ac:spMk id="3" creationId="{91564648-694A-A8DF-C4C3-0E62B517A039}"/>
          </ac:spMkLst>
        </pc:spChg>
        <pc:spChg chg="del">
          <ac:chgData name="Neemias Informatica Lima" userId="b77af7bd85500281" providerId="LiveId" clId="{589BE4AA-4E4E-4A6C-90A7-925C5C2C934C}" dt="2024-11-11T23:11:01.830" v="95" actId="478"/>
          <ac:spMkLst>
            <pc:docMk/>
            <pc:sldMk cId="3757265641" sldId="292"/>
            <ac:spMk id="5" creationId="{F041CAA7-6076-0834-84B6-6017071A50D5}"/>
          </ac:spMkLst>
        </pc:spChg>
        <pc:spChg chg="del">
          <ac:chgData name="Neemias Informatica Lima" userId="b77af7bd85500281" providerId="LiveId" clId="{589BE4AA-4E4E-4A6C-90A7-925C5C2C934C}" dt="2024-11-11T23:11:01.830" v="95" actId="478"/>
          <ac:spMkLst>
            <pc:docMk/>
            <pc:sldMk cId="3757265641" sldId="292"/>
            <ac:spMk id="7" creationId="{C0DEEBF8-2D62-533A-6A80-FFE10114211A}"/>
          </ac:spMkLst>
        </pc:spChg>
        <pc:spChg chg="mod">
          <ac:chgData name="Neemias Informatica Lima" userId="b77af7bd85500281" providerId="LiveId" clId="{589BE4AA-4E4E-4A6C-90A7-925C5C2C934C}" dt="2024-11-11T23:20:10.982" v="267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89BE4AA-4E4E-4A6C-90A7-925C5C2C934C}" dt="2024-11-11T23:19:08.418" v="249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589BE4AA-4E4E-4A6C-90A7-925C5C2C934C}" dt="2024-11-11T23:11:02.118" v="96"/>
          <ac:picMkLst>
            <pc:docMk/>
            <pc:sldMk cId="3757265641" sldId="292"/>
            <ac:picMk id="6" creationId="{221E142A-6488-D3E2-6E00-47B85A48244A}"/>
          </ac:picMkLst>
        </pc:picChg>
        <pc:picChg chg="del">
          <ac:chgData name="Neemias Informatica Lima" userId="b77af7bd85500281" providerId="LiveId" clId="{589BE4AA-4E4E-4A6C-90A7-925C5C2C934C}" dt="2024-11-11T23:11:01.830" v="95" actId="478"/>
          <ac:picMkLst>
            <pc:docMk/>
            <pc:sldMk cId="3757265641" sldId="292"/>
            <ac:picMk id="8" creationId="{CEBBB11D-6D1E-1315-1DEC-378482D16D82}"/>
          </ac:picMkLst>
        </pc:picChg>
      </pc:sldChg>
      <pc:sldChg chg="addSp delSp modSp mod">
        <pc:chgData name="Neemias Informatica Lima" userId="b77af7bd85500281" providerId="LiveId" clId="{589BE4AA-4E4E-4A6C-90A7-925C5C2C934C}" dt="2024-11-11T23:20:24.534" v="272"/>
        <pc:sldMkLst>
          <pc:docMk/>
          <pc:sldMk cId="3114938747" sldId="293"/>
        </pc:sldMkLst>
        <pc:spChg chg="add mod">
          <ac:chgData name="Neemias Informatica Lima" userId="b77af7bd85500281" providerId="LiveId" clId="{589BE4AA-4E4E-4A6C-90A7-925C5C2C934C}" dt="2024-11-11T23:11:08.801" v="98"/>
          <ac:spMkLst>
            <pc:docMk/>
            <pc:sldMk cId="3114938747" sldId="293"/>
            <ac:spMk id="2" creationId="{06268E7A-CA58-0B5E-5CFD-EDD137135930}"/>
          </ac:spMkLst>
        </pc:spChg>
        <pc:spChg chg="add mod">
          <ac:chgData name="Neemias Informatica Lima" userId="b77af7bd85500281" providerId="LiveId" clId="{589BE4AA-4E4E-4A6C-90A7-925C5C2C934C}" dt="2024-11-11T23:11:08.801" v="98"/>
          <ac:spMkLst>
            <pc:docMk/>
            <pc:sldMk cId="3114938747" sldId="293"/>
            <ac:spMk id="4" creationId="{B8EFFA9D-B889-03D7-F75B-D98CDC87D82F}"/>
          </ac:spMkLst>
        </pc:spChg>
        <pc:spChg chg="del">
          <ac:chgData name="Neemias Informatica Lima" userId="b77af7bd85500281" providerId="LiveId" clId="{589BE4AA-4E4E-4A6C-90A7-925C5C2C934C}" dt="2024-11-11T23:11:08.501" v="97" actId="478"/>
          <ac:spMkLst>
            <pc:docMk/>
            <pc:sldMk cId="3114938747" sldId="293"/>
            <ac:spMk id="6" creationId="{B31EC11B-D2D9-DE60-4DC0-B80EA2AD4AF6}"/>
          </ac:spMkLst>
        </pc:spChg>
        <pc:spChg chg="del">
          <ac:chgData name="Neemias Informatica Lima" userId="b77af7bd85500281" providerId="LiveId" clId="{589BE4AA-4E4E-4A6C-90A7-925C5C2C934C}" dt="2024-11-11T23:11:08.501" v="97" actId="478"/>
          <ac:spMkLst>
            <pc:docMk/>
            <pc:sldMk cId="3114938747" sldId="293"/>
            <ac:spMk id="7" creationId="{DEF9BCF6-BE2B-18FB-BE9B-31F2E9AA027E}"/>
          </ac:spMkLst>
        </pc:spChg>
        <pc:spChg chg="mod">
          <ac:chgData name="Neemias Informatica Lima" userId="b77af7bd85500281" providerId="LiveId" clId="{589BE4AA-4E4E-4A6C-90A7-925C5C2C934C}" dt="2024-11-11T23:20:24.534" v="272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589BE4AA-4E4E-4A6C-90A7-925C5C2C934C}" dt="2024-11-11T23:11:08.801" v="98"/>
          <ac:picMkLst>
            <pc:docMk/>
            <pc:sldMk cId="3114938747" sldId="293"/>
            <ac:picMk id="5" creationId="{F7661311-DB6C-D93B-BFA5-EAED9B028384}"/>
          </ac:picMkLst>
        </pc:picChg>
        <pc:picChg chg="del">
          <ac:chgData name="Neemias Informatica Lima" userId="b77af7bd85500281" providerId="LiveId" clId="{589BE4AA-4E4E-4A6C-90A7-925C5C2C934C}" dt="2024-11-11T23:11:08.501" v="97" actId="478"/>
          <ac:picMkLst>
            <pc:docMk/>
            <pc:sldMk cId="3114938747" sldId="293"/>
            <ac:picMk id="8" creationId="{E4AC3091-DCA3-A622-357B-6D5142748F3A}"/>
          </ac:picMkLst>
        </pc:picChg>
      </pc:sldChg>
    </pc:docChg>
  </pc:docChgLst>
  <pc:docChgLst>
    <pc:chgData name="Neemias Informatica Lima" userId="b77af7bd85500281" providerId="LiveId" clId="{4CD2CD9C-24F5-4144-96B8-6F849555065D}"/>
    <pc:docChg chg="undo redo custSel modSld">
      <pc:chgData name="Neemias Informatica Lima" userId="b77af7bd85500281" providerId="LiveId" clId="{4CD2CD9C-24F5-4144-96B8-6F849555065D}" dt="2024-08-21T12:04:34.443" v="347" actId="313"/>
      <pc:docMkLst>
        <pc:docMk/>
      </pc:docMkLst>
      <pc:sldChg chg="addSp delSp modSp mod">
        <pc:chgData name="Neemias Informatica Lima" userId="b77af7bd85500281" providerId="LiveId" clId="{4CD2CD9C-24F5-4144-96B8-6F849555065D}" dt="2024-08-21T11:29:23.221" v="163" actId="6549"/>
        <pc:sldMkLst>
          <pc:docMk/>
          <pc:sldMk cId="3683219421" sldId="282"/>
        </pc:sldMkLst>
        <pc:spChg chg="del">
          <ac:chgData name="Neemias Informatica Lima" userId="b77af7bd85500281" providerId="LiveId" clId="{4CD2CD9C-24F5-4144-96B8-6F849555065D}" dt="2024-08-21T09:56:13.670" v="74" actId="478"/>
          <ac:spMkLst>
            <pc:docMk/>
            <pc:sldMk cId="3683219421" sldId="282"/>
            <ac:spMk id="2" creationId="{9969CD0D-5A2C-1908-E743-0531C9198B1E}"/>
          </ac:spMkLst>
        </pc:spChg>
        <pc:spChg chg="add mod">
          <ac:chgData name="Neemias Informatica Lima" userId="b77af7bd85500281" providerId="LiveId" clId="{4CD2CD9C-24F5-4144-96B8-6F849555065D}" dt="2024-08-21T09:56:14.130" v="75"/>
          <ac:spMkLst>
            <pc:docMk/>
            <pc:sldMk cId="3683219421" sldId="282"/>
            <ac:spMk id="6" creationId="{06A02636-4642-D117-29B5-C081055CE30A}"/>
          </ac:spMkLst>
        </pc:spChg>
        <pc:spChg chg="del">
          <ac:chgData name="Neemias Informatica Lima" userId="b77af7bd85500281" providerId="LiveId" clId="{4CD2CD9C-24F5-4144-96B8-6F849555065D}" dt="2024-08-21T09:56:13.670" v="74" actId="478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4CD2CD9C-24F5-4144-96B8-6F849555065D}" dt="2024-08-21T09:56:14.130" v="75"/>
          <ac:spMkLst>
            <pc:docMk/>
            <pc:sldMk cId="3683219421" sldId="282"/>
            <ac:spMk id="8" creationId="{B970ECA3-EA88-6DF7-F40C-798C0983E100}"/>
          </ac:spMkLst>
        </pc:spChg>
        <pc:spChg chg="mod">
          <ac:chgData name="Neemias Informatica Lima" userId="b77af7bd85500281" providerId="LiveId" clId="{4CD2CD9C-24F5-4144-96B8-6F849555065D}" dt="2024-08-21T11:29:23.221" v="163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27:33.693" v="135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13.670" v="74" actId="478"/>
          <ac:picMkLst>
            <pc:docMk/>
            <pc:sldMk cId="3683219421" sldId="282"/>
            <ac:picMk id="4" creationId="{527D5C0E-1EF6-1952-275D-89303D6E56BC}"/>
          </ac:picMkLst>
        </pc:picChg>
        <pc:picChg chg="del">
          <ac:chgData name="Neemias Informatica Lima" userId="b77af7bd85500281" providerId="LiveId" clId="{4CD2CD9C-24F5-4144-96B8-6F849555065D}" dt="2024-08-21T09:56:13.670" v="74" actId="478"/>
          <ac:picMkLst>
            <pc:docMk/>
            <pc:sldMk cId="3683219421" sldId="282"/>
            <ac:picMk id="5" creationId="{CCA59E5E-DEC2-A2E3-0DA2-F8503C07FEA6}"/>
          </ac:picMkLst>
        </pc:picChg>
        <pc:picChg chg="add mod">
          <ac:chgData name="Neemias Informatica Lima" userId="b77af7bd85500281" providerId="LiveId" clId="{4CD2CD9C-24F5-4144-96B8-6F849555065D}" dt="2024-08-21T09:56:14.130" v="75"/>
          <ac:picMkLst>
            <pc:docMk/>
            <pc:sldMk cId="3683219421" sldId="282"/>
            <ac:picMk id="9" creationId="{62ADA394-ADBB-5D41-F724-D36F64CBA4C2}"/>
          </ac:picMkLst>
        </pc:picChg>
        <pc:picChg chg="add mod">
          <ac:chgData name="Neemias Informatica Lima" userId="b77af7bd85500281" providerId="LiveId" clId="{4CD2CD9C-24F5-4144-96B8-6F849555065D}" dt="2024-08-21T09:56:14.130" v="75"/>
          <ac:picMkLst>
            <pc:docMk/>
            <pc:sldMk cId="3683219421" sldId="282"/>
            <ac:picMk id="11" creationId="{71E2F065-9D8F-267C-993A-4A4F793AEF28}"/>
          </ac:picMkLst>
        </pc:picChg>
      </pc:sldChg>
      <pc:sldChg chg="addSp delSp modSp mod">
        <pc:chgData name="Neemias Informatica Lima" userId="b77af7bd85500281" providerId="LiveId" clId="{4CD2CD9C-24F5-4144-96B8-6F849555065D}" dt="2024-08-21T11:31:34.604" v="191" actId="20577"/>
        <pc:sldMkLst>
          <pc:docMk/>
          <pc:sldMk cId="3902406419" sldId="283"/>
        </pc:sldMkLst>
        <pc:spChg chg="del">
          <ac:chgData name="Neemias Informatica Lima" userId="b77af7bd85500281" providerId="LiveId" clId="{4CD2CD9C-24F5-4144-96B8-6F849555065D}" dt="2024-08-21T09:56:22.650" v="76" actId="478"/>
          <ac:spMkLst>
            <pc:docMk/>
            <pc:sldMk cId="3902406419" sldId="283"/>
            <ac:spMk id="2" creationId="{D4DACDEF-FC35-CF85-A6D4-B8848F4795F7}"/>
          </ac:spMkLst>
        </pc:spChg>
        <pc:spChg chg="add mod">
          <ac:chgData name="Neemias Informatica Lima" userId="b77af7bd85500281" providerId="LiveId" clId="{4CD2CD9C-24F5-4144-96B8-6F849555065D}" dt="2024-08-21T09:56:23.153" v="77"/>
          <ac:spMkLst>
            <pc:docMk/>
            <pc:sldMk cId="3902406419" sldId="283"/>
            <ac:spMk id="5" creationId="{914420F6-3054-D6C4-889C-27B612ADE2DA}"/>
          </ac:spMkLst>
        </pc:spChg>
        <pc:spChg chg="del">
          <ac:chgData name="Neemias Informatica Lima" userId="b77af7bd85500281" providerId="LiveId" clId="{4CD2CD9C-24F5-4144-96B8-6F849555065D}" dt="2024-08-21T09:56:22.650" v="76" actId="478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4CD2CD9C-24F5-4144-96B8-6F849555065D}" dt="2024-08-21T09:56:23.153" v="77"/>
          <ac:spMkLst>
            <pc:docMk/>
            <pc:sldMk cId="3902406419" sldId="283"/>
            <ac:spMk id="7" creationId="{230B376F-011B-425B-8ED3-ECA1D572A4D3}"/>
          </ac:spMkLst>
        </pc:spChg>
        <pc:spChg chg="mod">
          <ac:chgData name="Neemias Informatica Lima" userId="b77af7bd85500281" providerId="LiveId" clId="{4CD2CD9C-24F5-4144-96B8-6F849555065D}" dt="2024-08-21T11:30:41.644" v="168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31:34.604" v="191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4CD2CD9C-24F5-4144-96B8-6F849555065D}" dt="2024-08-21T09:56:22.650" v="76" actId="478"/>
          <ac:picMkLst>
            <pc:docMk/>
            <pc:sldMk cId="3902406419" sldId="283"/>
            <ac:picMk id="3" creationId="{0D6150C4-8F34-88DD-7397-121A7164843D}"/>
          </ac:picMkLst>
        </pc:picChg>
        <pc:picChg chg="del">
          <ac:chgData name="Neemias Informatica Lima" userId="b77af7bd85500281" providerId="LiveId" clId="{4CD2CD9C-24F5-4144-96B8-6F849555065D}" dt="2024-08-21T09:56:22.650" v="76" actId="478"/>
          <ac:picMkLst>
            <pc:docMk/>
            <pc:sldMk cId="3902406419" sldId="283"/>
            <ac:picMk id="4" creationId="{E537E30B-1A12-2A70-4932-31D2411E84A1}"/>
          </ac:picMkLst>
        </pc:picChg>
        <pc:picChg chg="add mod">
          <ac:chgData name="Neemias Informatica Lima" userId="b77af7bd85500281" providerId="LiveId" clId="{4CD2CD9C-24F5-4144-96B8-6F849555065D}" dt="2024-08-21T09:56:23.153" v="77"/>
          <ac:picMkLst>
            <pc:docMk/>
            <pc:sldMk cId="3902406419" sldId="283"/>
            <ac:picMk id="8" creationId="{A8B4302C-C304-69D0-A54C-D21A3E7C1826}"/>
          </ac:picMkLst>
        </pc:picChg>
        <pc:picChg chg="add mod">
          <ac:chgData name="Neemias Informatica Lima" userId="b77af7bd85500281" providerId="LiveId" clId="{4CD2CD9C-24F5-4144-96B8-6F849555065D}" dt="2024-08-21T09:56:23.153" v="77"/>
          <ac:picMkLst>
            <pc:docMk/>
            <pc:sldMk cId="3902406419" sldId="283"/>
            <ac:picMk id="9" creationId="{CEF02416-7507-B330-4A62-B4984BEAD952}"/>
          </ac:picMkLst>
        </pc:picChg>
      </pc:sldChg>
      <pc:sldChg chg="addSp delSp modSp mod">
        <pc:chgData name="Neemias Informatica Lima" userId="b77af7bd85500281" providerId="LiveId" clId="{4CD2CD9C-24F5-4144-96B8-6F849555065D}" dt="2024-08-21T11:35:01.454" v="232" actId="313"/>
        <pc:sldMkLst>
          <pc:docMk/>
          <pc:sldMk cId="2424059023" sldId="284"/>
        </pc:sldMkLst>
        <pc:spChg chg="del">
          <ac:chgData name="Neemias Informatica Lima" userId="b77af7bd85500281" providerId="LiveId" clId="{4CD2CD9C-24F5-4144-96B8-6F849555065D}" dt="2024-08-21T09:56:39.920" v="80" actId="478"/>
          <ac:spMkLst>
            <pc:docMk/>
            <pc:sldMk cId="2424059023" sldId="284"/>
            <ac:spMk id="2" creationId="{26F6E036-3611-1686-3F46-E42D19603353}"/>
          </ac:spMkLst>
        </pc:spChg>
        <pc:spChg chg="add mod">
          <ac:chgData name="Neemias Informatica Lima" userId="b77af7bd85500281" providerId="LiveId" clId="{4CD2CD9C-24F5-4144-96B8-6F849555065D}" dt="2024-08-21T09:56:40.332" v="81"/>
          <ac:spMkLst>
            <pc:docMk/>
            <pc:sldMk cId="2424059023" sldId="284"/>
            <ac:spMk id="5" creationId="{56D50232-68E5-D2A4-A24A-045F2BE114BD}"/>
          </ac:spMkLst>
        </pc:spChg>
        <pc:spChg chg="del">
          <ac:chgData name="Neemias Informatica Lima" userId="b77af7bd85500281" providerId="LiveId" clId="{4CD2CD9C-24F5-4144-96B8-6F849555065D}" dt="2024-08-21T09:56:39.920" v="80" actId="478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4CD2CD9C-24F5-4144-96B8-6F849555065D}" dt="2024-08-21T09:56:40.332" v="81"/>
          <ac:spMkLst>
            <pc:docMk/>
            <pc:sldMk cId="2424059023" sldId="284"/>
            <ac:spMk id="7" creationId="{7325A9B1-5C81-3FF0-AE4D-6680E0A7ED85}"/>
          </ac:spMkLst>
        </pc:spChg>
        <pc:spChg chg="mod">
          <ac:chgData name="Neemias Informatica Lima" userId="b77af7bd85500281" providerId="LiveId" clId="{4CD2CD9C-24F5-4144-96B8-6F849555065D}" dt="2024-08-21T11:33:42.677" v="20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35:01.454" v="232" actId="313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4CD2CD9C-24F5-4144-96B8-6F849555065D}" dt="2024-08-21T09:56:39.920" v="80" actId="478"/>
          <ac:picMkLst>
            <pc:docMk/>
            <pc:sldMk cId="2424059023" sldId="284"/>
            <ac:picMk id="3" creationId="{E83EE076-9AA3-D5E7-7F84-0497DA9A2E62}"/>
          </ac:picMkLst>
        </pc:picChg>
        <pc:picChg chg="del">
          <ac:chgData name="Neemias Informatica Lima" userId="b77af7bd85500281" providerId="LiveId" clId="{4CD2CD9C-24F5-4144-96B8-6F849555065D}" dt="2024-08-21T09:56:39.920" v="80" actId="478"/>
          <ac:picMkLst>
            <pc:docMk/>
            <pc:sldMk cId="2424059023" sldId="284"/>
            <ac:picMk id="4" creationId="{78FF8A0B-BC97-7A16-D813-02A1F5F9F314}"/>
          </ac:picMkLst>
        </pc:picChg>
        <pc:picChg chg="add mod">
          <ac:chgData name="Neemias Informatica Lima" userId="b77af7bd85500281" providerId="LiveId" clId="{4CD2CD9C-24F5-4144-96B8-6F849555065D}" dt="2024-08-21T09:56:40.332" v="81"/>
          <ac:picMkLst>
            <pc:docMk/>
            <pc:sldMk cId="2424059023" sldId="284"/>
            <ac:picMk id="8" creationId="{318BCC2A-6346-D0BA-04AD-23DB70CE66A1}"/>
          </ac:picMkLst>
        </pc:picChg>
        <pc:picChg chg="add mod">
          <ac:chgData name="Neemias Informatica Lima" userId="b77af7bd85500281" providerId="LiveId" clId="{4CD2CD9C-24F5-4144-96B8-6F849555065D}" dt="2024-08-21T09:56:40.332" v="81"/>
          <ac:picMkLst>
            <pc:docMk/>
            <pc:sldMk cId="2424059023" sldId="284"/>
            <ac:picMk id="9" creationId="{420BEADF-32FC-F48F-6E47-D260BD7D0FDA}"/>
          </ac:picMkLst>
        </pc:picChg>
      </pc:sldChg>
      <pc:sldChg chg="addSp delSp modSp mod">
        <pc:chgData name="Neemias Informatica Lima" userId="b77af7bd85500281" providerId="LiveId" clId="{4CD2CD9C-24F5-4144-96B8-6F849555065D}" dt="2024-08-21T11:58:41.688" v="278" actId="20577"/>
        <pc:sldMkLst>
          <pc:docMk/>
          <pc:sldMk cId="2241968852" sldId="285"/>
        </pc:sldMkLst>
        <pc:spChg chg="del">
          <ac:chgData name="Neemias Informatica Lima" userId="b77af7bd85500281" providerId="LiveId" clId="{4CD2CD9C-24F5-4144-96B8-6F849555065D}" dt="2024-08-21T09:56:52.001" v="84" actId="478"/>
          <ac:spMkLst>
            <pc:docMk/>
            <pc:sldMk cId="2241968852" sldId="285"/>
            <ac:spMk id="2" creationId="{856034ED-8385-2462-AF98-D0885AF291E8}"/>
          </ac:spMkLst>
        </pc:spChg>
        <pc:spChg chg="add mod">
          <ac:chgData name="Neemias Informatica Lima" userId="b77af7bd85500281" providerId="LiveId" clId="{4CD2CD9C-24F5-4144-96B8-6F849555065D}" dt="2024-08-21T09:56:52.423" v="85"/>
          <ac:spMkLst>
            <pc:docMk/>
            <pc:sldMk cId="2241968852" sldId="285"/>
            <ac:spMk id="5" creationId="{0601A70B-7E6E-E390-0BFA-4C03769D6287}"/>
          </ac:spMkLst>
        </pc:spChg>
        <pc:spChg chg="del">
          <ac:chgData name="Neemias Informatica Lima" userId="b77af7bd85500281" providerId="LiveId" clId="{4CD2CD9C-24F5-4144-96B8-6F849555065D}" dt="2024-08-21T09:56:52.001" v="84" actId="478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4CD2CD9C-24F5-4144-96B8-6F849555065D}" dt="2024-08-21T09:56:52.423" v="85"/>
          <ac:spMkLst>
            <pc:docMk/>
            <pc:sldMk cId="2241968852" sldId="285"/>
            <ac:spMk id="7" creationId="{9CD82BED-A310-17F1-97F4-D71E83D1F532}"/>
          </ac:spMkLst>
        </pc:spChg>
        <pc:spChg chg="mod">
          <ac:chgData name="Neemias Informatica Lima" userId="b77af7bd85500281" providerId="LiveId" clId="{4CD2CD9C-24F5-4144-96B8-6F849555065D}" dt="2024-08-21T11:57:35.792" v="24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58:41.688" v="278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4CD2CD9C-24F5-4144-96B8-6F849555065D}" dt="2024-08-21T09:56:52.001" v="84" actId="478"/>
          <ac:picMkLst>
            <pc:docMk/>
            <pc:sldMk cId="2241968852" sldId="285"/>
            <ac:picMk id="3" creationId="{0594600B-7FD6-41B5-1BFC-C71CAC07E9C9}"/>
          </ac:picMkLst>
        </pc:picChg>
        <pc:picChg chg="del">
          <ac:chgData name="Neemias Informatica Lima" userId="b77af7bd85500281" providerId="LiveId" clId="{4CD2CD9C-24F5-4144-96B8-6F849555065D}" dt="2024-08-21T09:56:52.001" v="84" actId="478"/>
          <ac:picMkLst>
            <pc:docMk/>
            <pc:sldMk cId="2241968852" sldId="285"/>
            <ac:picMk id="4" creationId="{F369B1CF-84FF-CD0D-7B81-8D2BF52EB16B}"/>
          </ac:picMkLst>
        </pc:picChg>
        <pc:picChg chg="add mod">
          <ac:chgData name="Neemias Informatica Lima" userId="b77af7bd85500281" providerId="LiveId" clId="{4CD2CD9C-24F5-4144-96B8-6F849555065D}" dt="2024-08-21T09:56:52.423" v="85"/>
          <ac:picMkLst>
            <pc:docMk/>
            <pc:sldMk cId="2241968852" sldId="285"/>
            <ac:picMk id="8" creationId="{44E5C7E1-0A09-B7A5-BC31-4A4EDDBD1138}"/>
          </ac:picMkLst>
        </pc:picChg>
        <pc:picChg chg="add mod">
          <ac:chgData name="Neemias Informatica Lima" userId="b77af7bd85500281" providerId="LiveId" clId="{4CD2CD9C-24F5-4144-96B8-6F849555065D}" dt="2024-08-21T09:56:52.423" v="85"/>
          <ac:picMkLst>
            <pc:docMk/>
            <pc:sldMk cId="2241968852" sldId="285"/>
            <ac:picMk id="9" creationId="{2021D5CD-7E91-C2E5-FD31-8609131108F3}"/>
          </ac:picMkLst>
        </pc:picChg>
      </pc:sldChg>
      <pc:sldChg chg="addSp delSp modSp mod">
        <pc:chgData name="Neemias Informatica Lima" userId="b77af7bd85500281" providerId="LiveId" clId="{4CD2CD9C-24F5-4144-96B8-6F849555065D}" dt="2024-08-21T12:00:52.496" v="322" actId="20577"/>
        <pc:sldMkLst>
          <pc:docMk/>
          <pc:sldMk cId="1959249856" sldId="286"/>
        </pc:sldMkLst>
        <pc:spChg chg="del">
          <ac:chgData name="Neemias Informatica Lima" userId="b77af7bd85500281" providerId="LiveId" clId="{4CD2CD9C-24F5-4144-96B8-6F849555065D}" dt="2024-08-21T09:57:07.033" v="88" actId="478"/>
          <ac:spMkLst>
            <pc:docMk/>
            <pc:sldMk cId="1959249856" sldId="286"/>
            <ac:spMk id="2" creationId="{9FB7D150-9DA8-DD23-123A-5F31E1026E90}"/>
          </ac:spMkLst>
        </pc:spChg>
        <pc:spChg chg="add mod">
          <ac:chgData name="Neemias Informatica Lima" userId="b77af7bd85500281" providerId="LiveId" clId="{4CD2CD9C-24F5-4144-96B8-6F849555065D}" dt="2024-08-21T09:57:07.434" v="89"/>
          <ac:spMkLst>
            <pc:docMk/>
            <pc:sldMk cId="1959249856" sldId="286"/>
            <ac:spMk id="5" creationId="{7F64BB7E-4C1D-050C-D3E3-D83EF27CBD13}"/>
          </ac:spMkLst>
        </pc:spChg>
        <pc:spChg chg="del">
          <ac:chgData name="Neemias Informatica Lima" userId="b77af7bd85500281" providerId="LiveId" clId="{4CD2CD9C-24F5-4144-96B8-6F849555065D}" dt="2024-08-21T09:57:07.033" v="88" actId="47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4CD2CD9C-24F5-4144-96B8-6F849555065D}" dt="2024-08-21T09:57:07.434" v="89"/>
          <ac:spMkLst>
            <pc:docMk/>
            <pc:sldMk cId="1959249856" sldId="286"/>
            <ac:spMk id="7" creationId="{5486770C-02FB-0ED2-9F76-F2E4326DD511}"/>
          </ac:spMkLst>
        </pc:spChg>
        <pc:spChg chg="mod">
          <ac:chgData name="Neemias Informatica Lima" userId="b77af7bd85500281" providerId="LiveId" clId="{4CD2CD9C-24F5-4144-96B8-6F849555065D}" dt="2024-08-21T11:59:42.033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2:00:52.496" v="322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4CD2CD9C-24F5-4144-96B8-6F849555065D}" dt="2024-08-21T09:57:07.033" v="88" actId="478"/>
          <ac:picMkLst>
            <pc:docMk/>
            <pc:sldMk cId="1959249856" sldId="286"/>
            <ac:picMk id="3" creationId="{65B65E94-D47A-64B7-7720-D0ED3254BB5C}"/>
          </ac:picMkLst>
        </pc:picChg>
        <pc:picChg chg="del">
          <ac:chgData name="Neemias Informatica Lima" userId="b77af7bd85500281" providerId="LiveId" clId="{4CD2CD9C-24F5-4144-96B8-6F849555065D}" dt="2024-08-21T09:57:07.033" v="88" actId="478"/>
          <ac:picMkLst>
            <pc:docMk/>
            <pc:sldMk cId="1959249856" sldId="286"/>
            <ac:picMk id="4" creationId="{21E716A3-3982-DFE3-056F-A15239213EBD}"/>
          </ac:picMkLst>
        </pc:picChg>
        <pc:picChg chg="add mod">
          <ac:chgData name="Neemias Informatica Lima" userId="b77af7bd85500281" providerId="LiveId" clId="{4CD2CD9C-24F5-4144-96B8-6F849555065D}" dt="2024-08-21T09:57:07.434" v="89"/>
          <ac:picMkLst>
            <pc:docMk/>
            <pc:sldMk cId="1959249856" sldId="286"/>
            <ac:picMk id="8" creationId="{D1A3EB19-EB4C-4068-2EFD-26457F3F51A4}"/>
          </ac:picMkLst>
        </pc:picChg>
        <pc:picChg chg="add mod">
          <ac:chgData name="Neemias Informatica Lima" userId="b77af7bd85500281" providerId="LiveId" clId="{4CD2CD9C-24F5-4144-96B8-6F849555065D}" dt="2024-08-21T09:57:07.434" v="89"/>
          <ac:picMkLst>
            <pc:docMk/>
            <pc:sldMk cId="1959249856" sldId="286"/>
            <ac:picMk id="9" creationId="{4F50AF8A-FF4F-D22C-DAE2-CA0580F98C98}"/>
          </ac:picMkLst>
        </pc:picChg>
      </pc:sldChg>
      <pc:sldChg chg="addSp delSp modSp mod">
        <pc:chgData name="Neemias Informatica Lima" userId="b77af7bd85500281" providerId="LiveId" clId="{4CD2CD9C-24F5-4144-96B8-6F849555065D}" dt="2024-08-21T12:04:20.383" v="346" actId="20577"/>
        <pc:sldMkLst>
          <pc:docMk/>
          <pc:sldMk cId="2857006406" sldId="287"/>
        </pc:sldMkLst>
        <pc:spChg chg="del">
          <ac:chgData name="Neemias Informatica Lima" userId="b77af7bd85500281" providerId="LiveId" clId="{4CD2CD9C-24F5-4144-96B8-6F849555065D}" dt="2024-08-21T09:57:30.311" v="94" actId="478"/>
          <ac:spMkLst>
            <pc:docMk/>
            <pc:sldMk cId="2857006406" sldId="287"/>
            <ac:spMk id="2" creationId="{1D35044B-FBD2-B8E1-CEB1-1EF79D3A3BD4}"/>
          </ac:spMkLst>
        </pc:spChg>
        <pc:spChg chg="add mod">
          <ac:chgData name="Neemias Informatica Lima" userId="b77af7bd85500281" providerId="LiveId" clId="{4CD2CD9C-24F5-4144-96B8-6F849555065D}" dt="2024-08-21T09:57:30.716" v="95"/>
          <ac:spMkLst>
            <pc:docMk/>
            <pc:sldMk cId="2857006406" sldId="287"/>
            <ac:spMk id="5" creationId="{9F0D225D-9D9A-9714-A365-63FAF20AFE56}"/>
          </ac:spMkLst>
        </pc:spChg>
        <pc:spChg chg="del">
          <ac:chgData name="Neemias Informatica Lima" userId="b77af7bd85500281" providerId="LiveId" clId="{4CD2CD9C-24F5-4144-96B8-6F849555065D}" dt="2024-08-21T09:57:30.311" v="94" actId="478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4CD2CD9C-24F5-4144-96B8-6F849555065D}" dt="2024-08-21T09:57:30.716" v="95"/>
          <ac:spMkLst>
            <pc:docMk/>
            <pc:sldMk cId="2857006406" sldId="287"/>
            <ac:spMk id="7" creationId="{AF52EF60-8F0E-BB08-63EF-C7D3F61263A8}"/>
          </ac:spMkLst>
        </pc:spChg>
        <pc:spChg chg="mod">
          <ac:chgData name="Neemias Informatica Lima" userId="b77af7bd85500281" providerId="LiveId" clId="{4CD2CD9C-24F5-4144-96B8-6F849555065D}" dt="2024-08-21T12:04:20.383" v="346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4CD2CD9C-24F5-4144-96B8-6F849555065D}" dt="2024-08-21T09:57:30.311" v="94" actId="478"/>
          <ac:picMkLst>
            <pc:docMk/>
            <pc:sldMk cId="2857006406" sldId="287"/>
            <ac:picMk id="3" creationId="{8C95620C-D664-857E-3B6C-DC890E2DC7D1}"/>
          </ac:picMkLst>
        </pc:picChg>
        <pc:picChg chg="del">
          <ac:chgData name="Neemias Informatica Lima" userId="b77af7bd85500281" providerId="LiveId" clId="{4CD2CD9C-24F5-4144-96B8-6F849555065D}" dt="2024-08-21T09:57:30.311" v="94" actId="478"/>
          <ac:picMkLst>
            <pc:docMk/>
            <pc:sldMk cId="2857006406" sldId="287"/>
            <ac:picMk id="4" creationId="{63CBC9B4-829C-F69B-34FA-7B99B9E86BD3}"/>
          </ac:picMkLst>
        </pc:picChg>
        <pc:picChg chg="add mod">
          <ac:chgData name="Neemias Informatica Lima" userId="b77af7bd85500281" providerId="LiveId" clId="{4CD2CD9C-24F5-4144-96B8-6F849555065D}" dt="2024-08-21T09:57:30.716" v="95"/>
          <ac:picMkLst>
            <pc:docMk/>
            <pc:sldMk cId="2857006406" sldId="287"/>
            <ac:picMk id="8" creationId="{478EB20F-FB01-E947-8A3B-01346E017152}"/>
          </ac:picMkLst>
        </pc:picChg>
        <pc:picChg chg="add mod">
          <ac:chgData name="Neemias Informatica Lima" userId="b77af7bd85500281" providerId="LiveId" clId="{4CD2CD9C-24F5-4144-96B8-6F849555065D}" dt="2024-08-21T09:57:30.716" v="95"/>
          <ac:picMkLst>
            <pc:docMk/>
            <pc:sldMk cId="2857006406" sldId="287"/>
            <ac:picMk id="9" creationId="{39F8C246-E955-D34B-B93F-7729F61AA5B5}"/>
          </ac:picMkLst>
        </pc:picChg>
      </pc:sldChg>
      <pc:sldChg chg="addSp delSp modSp mod">
        <pc:chgData name="Neemias Informatica Lima" userId="b77af7bd85500281" providerId="LiveId" clId="{4CD2CD9C-24F5-4144-96B8-6F849555065D}" dt="2024-08-21T11:28:47.002" v="154" actId="20577"/>
        <pc:sldMkLst>
          <pc:docMk/>
          <pc:sldMk cId="2630436816" sldId="288"/>
        </pc:sldMkLst>
        <pc:spChg chg="del">
          <ac:chgData name="Neemias Informatica Lima" userId="b77af7bd85500281" providerId="LiveId" clId="{4CD2CD9C-24F5-4144-96B8-6F849555065D}" dt="2024-08-21T09:56:07.396" v="72" actId="478"/>
          <ac:spMkLst>
            <pc:docMk/>
            <pc:sldMk cId="2630436816" sldId="288"/>
            <ac:spMk id="2" creationId="{1BA202B6-2EAF-D3DC-CE43-E89DDC3BF934}"/>
          </ac:spMkLst>
        </pc:spChg>
        <pc:spChg chg="add mod">
          <ac:chgData name="Neemias Informatica Lima" userId="b77af7bd85500281" providerId="LiveId" clId="{4CD2CD9C-24F5-4144-96B8-6F849555065D}" dt="2024-08-21T09:56:07.742" v="73"/>
          <ac:spMkLst>
            <pc:docMk/>
            <pc:sldMk cId="2630436816" sldId="288"/>
            <ac:spMk id="5" creationId="{723FCD86-7C80-F5C7-F26F-9BEC258A3971}"/>
          </ac:spMkLst>
        </pc:spChg>
        <pc:spChg chg="del">
          <ac:chgData name="Neemias Informatica Lima" userId="b77af7bd85500281" providerId="LiveId" clId="{4CD2CD9C-24F5-4144-96B8-6F849555065D}" dt="2024-08-21T09:56:07.396" v="72" actId="478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4CD2CD9C-24F5-4144-96B8-6F849555065D}" dt="2024-08-21T09:56:07.742" v="73"/>
          <ac:spMkLst>
            <pc:docMk/>
            <pc:sldMk cId="2630436816" sldId="288"/>
            <ac:spMk id="7" creationId="{866579CD-047E-D4CB-0A48-CEB0EF914B55}"/>
          </ac:spMkLst>
        </pc:spChg>
        <pc:spChg chg="mod">
          <ac:chgData name="Neemias Informatica Lima" userId="b77af7bd85500281" providerId="LiveId" clId="{4CD2CD9C-24F5-4144-96B8-6F849555065D}" dt="2024-08-21T11:28:47.002" v="154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27:26.305" v="132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07.396" v="72" actId="478"/>
          <ac:picMkLst>
            <pc:docMk/>
            <pc:sldMk cId="2630436816" sldId="288"/>
            <ac:picMk id="3" creationId="{8CF0D894-9087-2E86-9A06-0BCC78711826}"/>
          </ac:picMkLst>
        </pc:picChg>
        <pc:picChg chg="del">
          <ac:chgData name="Neemias Informatica Lima" userId="b77af7bd85500281" providerId="LiveId" clId="{4CD2CD9C-24F5-4144-96B8-6F849555065D}" dt="2024-08-21T09:56:07.396" v="72" actId="478"/>
          <ac:picMkLst>
            <pc:docMk/>
            <pc:sldMk cId="2630436816" sldId="288"/>
            <ac:picMk id="4" creationId="{F9A9F47E-3AC8-342E-38CA-94107288FCCE}"/>
          </ac:picMkLst>
        </pc:picChg>
        <pc:picChg chg="add mod">
          <ac:chgData name="Neemias Informatica Lima" userId="b77af7bd85500281" providerId="LiveId" clId="{4CD2CD9C-24F5-4144-96B8-6F849555065D}" dt="2024-08-21T09:56:07.742" v="73"/>
          <ac:picMkLst>
            <pc:docMk/>
            <pc:sldMk cId="2630436816" sldId="288"/>
            <ac:picMk id="8" creationId="{F7397AC0-F336-0569-B24C-1DB1226E305C}"/>
          </ac:picMkLst>
        </pc:picChg>
        <pc:picChg chg="add mod">
          <ac:chgData name="Neemias Informatica Lima" userId="b77af7bd85500281" providerId="LiveId" clId="{4CD2CD9C-24F5-4144-96B8-6F849555065D}" dt="2024-08-21T09:56:07.742" v="73"/>
          <ac:picMkLst>
            <pc:docMk/>
            <pc:sldMk cId="2630436816" sldId="288"/>
            <ac:picMk id="9" creationId="{6F14D157-8960-8232-E9FB-FE30A6579957}"/>
          </ac:picMkLst>
        </pc:picChg>
      </pc:sldChg>
      <pc:sldChg chg="addSp delSp modSp mod">
        <pc:chgData name="Neemias Informatica Lima" userId="b77af7bd85500281" providerId="LiveId" clId="{4CD2CD9C-24F5-4144-96B8-6F849555065D}" dt="2024-08-21T11:33:22.644" v="196"/>
        <pc:sldMkLst>
          <pc:docMk/>
          <pc:sldMk cId="3032827026" sldId="289"/>
        </pc:sldMkLst>
        <pc:spChg chg="del">
          <ac:chgData name="Neemias Informatica Lima" userId="b77af7bd85500281" providerId="LiveId" clId="{4CD2CD9C-24F5-4144-96B8-6F849555065D}" dt="2024-08-21T09:56:33.103" v="78" actId="478"/>
          <ac:spMkLst>
            <pc:docMk/>
            <pc:sldMk cId="3032827026" sldId="289"/>
            <ac:spMk id="2" creationId="{D9CF98D7-B05C-ADA7-449A-680C2B157BF8}"/>
          </ac:spMkLst>
        </pc:spChg>
        <pc:spChg chg="add mod">
          <ac:chgData name="Neemias Informatica Lima" userId="b77af7bd85500281" providerId="LiveId" clId="{4CD2CD9C-24F5-4144-96B8-6F849555065D}" dt="2024-08-21T09:56:33.492" v="79"/>
          <ac:spMkLst>
            <pc:docMk/>
            <pc:sldMk cId="3032827026" sldId="289"/>
            <ac:spMk id="5" creationId="{26CB0A86-5DF2-13D4-3F42-65E345DA8BC3}"/>
          </ac:spMkLst>
        </pc:spChg>
        <pc:spChg chg="del">
          <ac:chgData name="Neemias Informatica Lima" userId="b77af7bd85500281" providerId="LiveId" clId="{4CD2CD9C-24F5-4144-96B8-6F849555065D}" dt="2024-08-21T09:56:33.103" v="78" actId="4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4CD2CD9C-24F5-4144-96B8-6F849555065D}" dt="2024-08-21T09:56:33.492" v="79"/>
          <ac:spMkLst>
            <pc:docMk/>
            <pc:sldMk cId="3032827026" sldId="289"/>
            <ac:spMk id="7" creationId="{95EAB98A-A68A-D3B6-08D8-3738A4167EC1}"/>
          </ac:spMkLst>
        </pc:spChg>
        <pc:spChg chg="mod">
          <ac:chgData name="Neemias Informatica Lima" userId="b77af7bd85500281" providerId="LiveId" clId="{4CD2CD9C-24F5-4144-96B8-6F849555065D}" dt="2024-08-21T11:33:22.644" v="196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CD2CD9C-24F5-4144-96B8-6F849555065D}" dt="2024-08-21T11:30:46.640" v="17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33.103" v="78" actId="478"/>
          <ac:picMkLst>
            <pc:docMk/>
            <pc:sldMk cId="3032827026" sldId="289"/>
            <ac:picMk id="3" creationId="{DDC6FA11-8FE0-F047-B59C-9EAD0E61CDEB}"/>
          </ac:picMkLst>
        </pc:picChg>
        <pc:picChg chg="del">
          <ac:chgData name="Neemias Informatica Lima" userId="b77af7bd85500281" providerId="LiveId" clId="{4CD2CD9C-24F5-4144-96B8-6F849555065D}" dt="2024-08-21T09:56:33.103" v="78" actId="478"/>
          <ac:picMkLst>
            <pc:docMk/>
            <pc:sldMk cId="3032827026" sldId="289"/>
            <ac:picMk id="4" creationId="{A7AFCC1F-3424-B3E7-D562-2A86F5167AE3}"/>
          </ac:picMkLst>
        </pc:picChg>
        <pc:picChg chg="add mod">
          <ac:chgData name="Neemias Informatica Lima" userId="b77af7bd85500281" providerId="LiveId" clId="{4CD2CD9C-24F5-4144-96B8-6F849555065D}" dt="2024-08-21T09:56:33.492" v="79"/>
          <ac:picMkLst>
            <pc:docMk/>
            <pc:sldMk cId="3032827026" sldId="289"/>
            <ac:picMk id="8" creationId="{51A62B9F-6872-60C5-9BAB-FBF4CA603422}"/>
          </ac:picMkLst>
        </pc:picChg>
        <pc:picChg chg="add mod">
          <ac:chgData name="Neemias Informatica Lima" userId="b77af7bd85500281" providerId="LiveId" clId="{4CD2CD9C-24F5-4144-96B8-6F849555065D}" dt="2024-08-21T09:56:33.492" v="79"/>
          <ac:picMkLst>
            <pc:docMk/>
            <pc:sldMk cId="3032827026" sldId="289"/>
            <ac:picMk id="9" creationId="{5AC94D78-C90B-F04F-59F2-BA2FA69AC85D}"/>
          </ac:picMkLst>
        </pc:picChg>
      </pc:sldChg>
      <pc:sldChg chg="addSp delSp modSp mod">
        <pc:chgData name="Neemias Informatica Lima" userId="b77af7bd85500281" providerId="LiveId" clId="{4CD2CD9C-24F5-4144-96B8-6F849555065D}" dt="2024-08-21T11:57:22.908" v="243" actId="5793"/>
        <pc:sldMkLst>
          <pc:docMk/>
          <pc:sldMk cId="3772032319" sldId="290"/>
        </pc:sldMkLst>
        <pc:spChg chg="del">
          <ac:chgData name="Neemias Informatica Lima" userId="b77af7bd85500281" providerId="LiveId" clId="{4CD2CD9C-24F5-4144-96B8-6F849555065D}" dt="2024-08-21T09:56:45.723" v="82" actId="478"/>
          <ac:spMkLst>
            <pc:docMk/>
            <pc:sldMk cId="3772032319" sldId="290"/>
            <ac:spMk id="2" creationId="{DADB553C-951F-352F-AA26-41EA8FD2D8B6}"/>
          </ac:spMkLst>
        </pc:spChg>
        <pc:spChg chg="add mod">
          <ac:chgData name="Neemias Informatica Lima" userId="b77af7bd85500281" providerId="LiveId" clId="{4CD2CD9C-24F5-4144-96B8-6F849555065D}" dt="2024-08-21T09:56:46.085" v="83"/>
          <ac:spMkLst>
            <pc:docMk/>
            <pc:sldMk cId="3772032319" sldId="290"/>
            <ac:spMk id="5" creationId="{1B62775E-E5D2-C592-CC1E-86810622F4CC}"/>
          </ac:spMkLst>
        </pc:spChg>
        <pc:spChg chg="del">
          <ac:chgData name="Neemias Informatica Lima" userId="b77af7bd85500281" providerId="LiveId" clId="{4CD2CD9C-24F5-4144-96B8-6F849555065D}" dt="2024-08-21T09:56:45.723" v="82" actId="478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4CD2CD9C-24F5-4144-96B8-6F849555065D}" dt="2024-08-21T09:56:46.085" v="83"/>
          <ac:spMkLst>
            <pc:docMk/>
            <pc:sldMk cId="3772032319" sldId="290"/>
            <ac:spMk id="7" creationId="{381B8A83-EA4B-F19E-F75E-E890374A49AE}"/>
          </ac:spMkLst>
        </pc:spChg>
        <pc:spChg chg="mod">
          <ac:chgData name="Neemias Informatica Lima" userId="b77af7bd85500281" providerId="LiveId" clId="{4CD2CD9C-24F5-4144-96B8-6F849555065D}" dt="2024-08-21T11:57:22.908" v="243" actId="579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CD2CD9C-24F5-4144-96B8-6F849555065D}" dt="2024-08-21T11:33:50.408" v="206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45.723" v="82" actId="478"/>
          <ac:picMkLst>
            <pc:docMk/>
            <pc:sldMk cId="3772032319" sldId="290"/>
            <ac:picMk id="3" creationId="{33663475-385B-AAEE-982B-3BC5907DCFB8}"/>
          </ac:picMkLst>
        </pc:picChg>
        <pc:picChg chg="del">
          <ac:chgData name="Neemias Informatica Lima" userId="b77af7bd85500281" providerId="LiveId" clId="{4CD2CD9C-24F5-4144-96B8-6F849555065D}" dt="2024-08-21T09:56:45.723" v="82" actId="478"/>
          <ac:picMkLst>
            <pc:docMk/>
            <pc:sldMk cId="3772032319" sldId="290"/>
            <ac:picMk id="4" creationId="{E3171086-2080-EEAA-0BB4-4131901DDB0B}"/>
          </ac:picMkLst>
        </pc:picChg>
        <pc:picChg chg="add mod">
          <ac:chgData name="Neemias Informatica Lima" userId="b77af7bd85500281" providerId="LiveId" clId="{4CD2CD9C-24F5-4144-96B8-6F849555065D}" dt="2024-08-21T09:56:46.085" v="83"/>
          <ac:picMkLst>
            <pc:docMk/>
            <pc:sldMk cId="3772032319" sldId="290"/>
            <ac:picMk id="8" creationId="{03AC7608-5B3F-7853-E2C3-6A5C71E47A6F}"/>
          </ac:picMkLst>
        </pc:picChg>
        <pc:picChg chg="add mod">
          <ac:chgData name="Neemias Informatica Lima" userId="b77af7bd85500281" providerId="LiveId" clId="{4CD2CD9C-24F5-4144-96B8-6F849555065D}" dt="2024-08-21T09:56:46.085" v="83"/>
          <ac:picMkLst>
            <pc:docMk/>
            <pc:sldMk cId="3772032319" sldId="290"/>
            <ac:picMk id="9" creationId="{D2F6641A-F1DE-63CD-3E88-8DE0AF610584}"/>
          </ac:picMkLst>
        </pc:picChg>
      </pc:sldChg>
      <pc:sldChg chg="addSp delSp modSp mod">
        <pc:chgData name="Neemias Informatica Lima" userId="b77af7bd85500281" providerId="LiveId" clId="{4CD2CD9C-24F5-4144-96B8-6F849555065D}" dt="2024-08-21T11:59:31.118" v="290" actId="313"/>
        <pc:sldMkLst>
          <pc:docMk/>
          <pc:sldMk cId="1768216317" sldId="291"/>
        </pc:sldMkLst>
        <pc:spChg chg="del">
          <ac:chgData name="Neemias Informatica Lima" userId="b77af7bd85500281" providerId="LiveId" clId="{4CD2CD9C-24F5-4144-96B8-6F849555065D}" dt="2024-08-21T09:56:58.468" v="86" actId="478"/>
          <ac:spMkLst>
            <pc:docMk/>
            <pc:sldMk cId="1768216317" sldId="291"/>
            <ac:spMk id="2" creationId="{D6A2EBF2-9FC0-9D72-648D-A3B4405C0F04}"/>
          </ac:spMkLst>
        </pc:spChg>
        <pc:spChg chg="add mod">
          <ac:chgData name="Neemias Informatica Lima" userId="b77af7bd85500281" providerId="LiveId" clId="{4CD2CD9C-24F5-4144-96B8-6F849555065D}" dt="2024-08-21T09:56:58.850" v="87"/>
          <ac:spMkLst>
            <pc:docMk/>
            <pc:sldMk cId="1768216317" sldId="291"/>
            <ac:spMk id="5" creationId="{6A5CE340-6ADF-19D3-EED4-97699921CBC8}"/>
          </ac:spMkLst>
        </pc:spChg>
        <pc:spChg chg="del">
          <ac:chgData name="Neemias Informatica Lima" userId="b77af7bd85500281" providerId="LiveId" clId="{4CD2CD9C-24F5-4144-96B8-6F849555065D}" dt="2024-08-21T09:56:58.468" v="86" actId="478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4CD2CD9C-24F5-4144-96B8-6F849555065D}" dt="2024-08-21T09:56:58.850" v="87"/>
          <ac:spMkLst>
            <pc:docMk/>
            <pc:sldMk cId="1768216317" sldId="291"/>
            <ac:spMk id="7" creationId="{6BDFD598-FEC0-BF6B-1E1F-CE852C18C0FE}"/>
          </ac:spMkLst>
        </pc:spChg>
        <pc:spChg chg="mod">
          <ac:chgData name="Neemias Informatica Lima" userId="b77af7bd85500281" providerId="LiveId" clId="{4CD2CD9C-24F5-4144-96B8-6F849555065D}" dt="2024-08-21T11:59:31.118" v="29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CD2CD9C-24F5-4144-96B8-6F849555065D}" dt="2024-08-21T11:57:40.053" v="249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58.468" v="86" actId="478"/>
          <ac:picMkLst>
            <pc:docMk/>
            <pc:sldMk cId="1768216317" sldId="291"/>
            <ac:picMk id="3" creationId="{C4708B1E-0B63-A1D8-84EC-835D841C81EE}"/>
          </ac:picMkLst>
        </pc:picChg>
        <pc:picChg chg="del">
          <ac:chgData name="Neemias Informatica Lima" userId="b77af7bd85500281" providerId="LiveId" clId="{4CD2CD9C-24F5-4144-96B8-6F849555065D}" dt="2024-08-21T09:56:58.468" v="86" actId="478"/>
          <ac:picMkLst>
            <pc:docMk/>
            <pc:sldMk cId="1768216317" sldId="291"/>
            <ac:picMk id="4" creationId="{B9651B94-1670-DCC0-B1C5-59D862287C98}"/>
          </ac:picMkLst>
        </pc:picChg>
        <pc:picChg chg="add mod">
          <ac:chgData name="Neemias Informatica Lima" userId="b77af7bd85500281" providerId="LiveId" clId="{4CD2CD9C-24F5-4144-96B8-6F849555065D}" dt="2024-08-21T09:56:58.850" v="87"/>
          <ac:picMkLst>
            <pc:docMk/>
            <pc:sldMk cId="1768216317" sldId="291"/>
            <ac:picMk id="8" creationId="{1B98FD66-4B4E-56A3-0146-177FF8C38247}"/>
          </ac:picMkLst>
        </pc:picChg>
        <pc:picChg chg="add mod">
          <ac:chgData name="Neemias Informatica Lima" userId="b77af7bd85500281" providerId="LiveId" clId="{4CD2CD9C-24F5-4144-96B8-6F849555065D}" dt="2024-08-21T09:56:58.850" v="87"/>
          <ac:picMkLst>
            <pc:docMk/>
            <pc:sldMk cId="1768216317" sldId="291"/>
            <ac:picMk id="9" creationId="{0C7C0179-88C3-58A4-3F37-E850C72190AB}"/>
          </ac:picMkLst>
        </pc:picChg>
      </pc:sldChg>
      <pc:sldChg chg="addSp delSp modSp mod">
        <pc:chgData name="Neemias Informatica Lima" userId="b77af7bd85500281" providerId="LiveId" clId="{4CD2CD9C-24F5-4144-96B8-6F849555065D}" dt="2024-08-21T12:04:34.443" v="347" actId="313"/>
        <pc:sldMkLst>
          <pc:docMk/>
          <pc:sldMk cId="3757265641" sldId="292"/>
        </pc:sldMkLst>
        <pc:spChg chg="add mod">
          <ac:chgData name="Neemias Informatica Lima" userId="b77af7bd85500281" providerId="LiveId" clId="{4CD2CD9C-24F5-4144-96B8-6F849555065D}" dt="2024-08-21T09:57:16.686" v="91"/>
          <ac:spMkLst>
            <pc:docMk/>
            <pc:sldMk cId="3757265641" sldId="292"/>
            <ac:spMk id="2" creationId="{86F6F47D-29DB-5C50-B1BC-465BF4D6A8C3}"/>
          </ac:spMkLst>
        </pc:spChg>
        <pc:spChg chg="add mod">
          <ac:chgData name="Neemias Informatica Lima" userId="b77af7bd85500281" providerId="LiveId" clId="{4CD2CD9C-24F5-4144-96B8-6F849555065D}" dt="2024-08-21T09:57:16.686" v="91"/>
          <ac:spMkLst>
            <pc:docMk/>
            <pc:sldMk cId="3757265641" sldId="292"/>
            <ac:spMk id="5" creationId="{EFD7FA6B-C3B9-4854-A15D-7607D7FBAC36}"/>
          </ac:spMkLst>
        </pc:spChg>
        <pc:spChg chg="del">
          <ac:chgData name="Neemias Informatica Lima" userId="b77af7bd85500281" providerId="LiveId" clId="{4CD2CD9C-24F5-4144-96B8-6F849555065D}" dt="2024-08-21T09:57:16.260" v="90" actId="478"/>
          <ac:spMkLst>
            <pc:docMk/>
            <pc:sldMk cId="3757265641" sldId="292"/>
            <ac:spMk id="6" creationId="{5F4A209C-466E-14D3-2D79-A114F0E136BB}"/>
          </ac:spMkLst>
        </pc:spChg>
        <pc:spChg chg="mod">
          <ac:chgData name="Neemias Informatica Lima" userId="b77af7bd85500281" providerId="LiveId" clId="{4CD2CD9C-24F5-4144-96B8-6F849555065D}" dt="2024-08-21T12:04:34.443" v="347" actId="31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CD2CD9C-24F5-4144-96B8-6F849555065D}" dt="2024-08-21T11:59:45.980" v="298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7:16.260" v="90" actId="478"/>
          <ac:picMkLst>
            <pc:docMk/>
            <pc:sldMk cId="3757265641" sldId="292"/>
            <ac:picMk id="3" creationId="{FDCB7B81-291E-B0C4-51AA-12F66173E2D8}"/>
          </ac:picMkLst>
        </pc:picChg>
        <pc:picChg chg="del">
          <ac:chgData name="Neemias Informatica Lima" userId="b77af7bd85500281" providerId="LiveId" clId="{4CD2CD9C-24F5-4144-96B8-6F849555065D}" dt="2024-08-21T09:57:16.260" v="90" actId="478"/>
          <ac:picMkLst>
            <pc:docMk/>
            <pc:sldMk cId="3757265641" sldId="292"/>
            <ac:picMk id="4" creationId="{D5B7045F-1D64-8C07-3AC1-7B88C6EBC267}"/>
          </ac:picMkLst>
        </pc:picChg>
        <pc:picChg chg="add mod">
          <ac:chgData name="Neemias Informatica Lima" userId="b77af7bd85500281" providerId="LiveId" clId="{4CD2CD9C-24F5-4144-96B8-6F849555065D}" dt="2024-08-21T09:57:16.686" v="91"/>
          <ac:picMkLst>
            <pc:docMk/>
            <pc:sldMk cId="3757265641" sldId="292"/>
            <ac:picMk id="7" creationId="{C2FC4C59-D906-5CC6-FF8D-17E97019E82C}"/>
          </ac:picMkLst>
        </pc:picChg>
        <pc:picChg chg="add mod">
          <ac:chgData name="Neemias Informatica Lima" userId="b77af7bd85500281" providerId="LiveId" clId="{4CD2CD9C-24F5-4144-96B8-6F849555065D}" dt="2024-08-21T09:57:16.686" v="91"/>
          <ac:picMkLst>
            <pc:docMk/>
            <pc:sldMk cId="3757265641" sldId="292"/>
            <ac:picMk id="8" creationId="{33218912-4B9C-3685-DAF1-0042042CCFBC}"/>
          </ac:picMkLst>
        </pc:picChg>
        <pc:picChg chg="del">
          <ac:chgData name="Neemias Informatica Lima" userId="b77af7bd85500281" providerId="LiveId" clId="{4CD2CD9C-24F5-4144-96B8-6F849555065D}" dt="2024-08-21T09:57:16.260" v="90" actId="478"/>
          <ac:picMkLst>
            <pc:docMk/>
            <pc:sldMk cId="3757265641" sldId="292"/>
            <ac:picMk id="1026" creationId="{B25EB34E-3BC2-06C7-6584-7FDA468D3F6F}"/>
          </ac:picMkLst>
        </pc:picChg>
      </pc:sldChg>
      <pc:sldChg chg="addSp delSp modSp mod">
        <pc:chgData name="Neemias Informatica Lima" userId="b77af7bd85500281" providerId="LiveId" clId="{4CD2CD9C-24F5-4144-96B8-6F849555065D}" dt="2024-08-21T12:03:51.470" v="333"/>
        <pc:sldMkLst>
          <pc:docMk/>
          <pc:sldMk cId="3114938747" sldId="293"/>
        </pc:sldMkLst>
        <pc:spChg chg="del">
          <ac:chgData name="Neemias Informatica Lima" userId="b77af7bd85500281" providerId="LiveId" clId="{4CD2CD9C-24F5-4144-96B8-6F849555065D}" dt="2024-08-21T09:57:22.712" v="92" actId="478"/>
          <ac:spMkLst>
            <pc:docMk/>
            <pc:sldMk cId="3114938747" sldId="293"/>
            <ac:spMk id="2" creationId="{4C6E8151-B31E-79B6-2CCC-F2BEB04B5B0D}"/>
          </ac:spMkLst>
        </pc:spChg>
        <pc:spChg chg="add mod">
          <ac:chgData name="Neemias Informatica Lima" userId="b77af7bd85500281" providerId="LiveId" clId="{4CD2CD9C-24F5-4144-96B8-6F849555065D}" dt="2024-08-21T09:57:23.117" v="93"/>
          <ac:spMkLst>
            <pc:docMk/>
            <pc:sldMk cId="3114938747" sldId="293"/>
            <ac:spMk id="5" creationId="{2570BCD5-C630-4BD7-AE9B-6B86CC8E8838}"/>
          </ac:spMkLst>
        </pc:spChg>
        <pc:spChg chg="del">
          <ac:chgData name="Neemias Informatica Lima" userId="b77af7bd85500281" providerId="LiveId" clId="{4CD2CD9C-24F5-4144-96B8-6F849555065D}" dt="2024-08-21T09:57:22.712" v="92" actId="478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4CD2CD9C-24F5-4144-96B8-6F849555065D}" dt="2024-08-21T09:57:23.117" v="93"/>
          <ac:spMkLst>
            <pc:docMk/>
            <pc:sldMk cId="3114938747" sldId="293"/>
            <ac:spMk id="7" creationId="{986DDC04-0105-2FCF-1192-50EC8C346191}"/>
          </ac:spMkLst>
        </pc:spChg>
        <pc:spChg chg="mod">
          <ac:chgData name="Neemias Informatica Lima" userId="b77af7bd85500281" providerId="LiveId" clId="{4CD2CD9C-24F5-4144-96B8-6F849555065D}" dt="2024-08-21T12:03:51.470" v="333"/>
          <ac:spMkLst>
            <pc:docMk/>
            <pc:sldMk cId="3114938747" sldId="293"/>
            <ac:spMk id="16" creationId="{CFC8B9D9-C6ED-4706-A104-65D118A5B7F9}"/>
          </ac:spMkLst>
        </pc:spChg>
        <pc:graphicFrameChg chg="del">
          <ac:chgData name="Neemias Informatica Lima" userId="b77af7bd85500281" providerId="LiveId" clId="{4CD2CD9C-24F5-4144-96B8-6F849555065D}" dt="2024-08-21T12:02:06.930" v="327" actId="478"/>
          <ac:graphicFrameMkLst>
            <pc:docMk/>
            <pc:sldMk cId="3114938747" sldId="293"/>
            <ac:graphicFrameMk id="8" creationId="{53A6F182-4C06-9375-5BD1-7BE3128166F6}"/>
          </ac:graphicFrameMkLst>
        </pc:graphicFrameChg>
        <pc:picChg chg="del">
          <ac:chgData name="Neemias Informatica Lima" userId="b77af7bd85500281" providerId="LiveId" clId="{4CD2CD9C-24F5-4144-96B8-6F849555065D}" dt="2024-08-21T09:57:22.712" v="92" actId="478"/>
          <ac:picMkLst>
            <pc:docMk/>
            <pc:sldMk cId="3114938747" sldId="293"/>
            <ac:picMk id="3" creationId="{6639C8F7-907B-B5C1-40AC-36C81DC26CDB}"/>
          </ac:picMkLst>
        </pc:picChg>
        <pc:picChg chg="del">
          <ac:chgData name="Neemias Informatica Lima" userId="b77af7bd85500281" providerId="LiveId" clId="{4CD2CD9C-24F5-4144-96B8-6F849555065D}" dt="2024-08-21T09:57:22.712" v="92" actId="478"/>
          <ac:picMkLst>
            <pc:docMk/>
            <pc:sldMk cId="3114938747" sldId="293"/>
            <ac:picMk id="4" creationId="{8DCA5F59-9D98-5D28-67C7-5C8321359741}"/>
          </ac:picMkLst>
        </pc:picChg>
        <pc:picChg chg="add mod">
          <ac:chgData name="Neemias Informatica Lima" userId="b77af7bd85500281" providerId="LiveId" clId="{4CD2CD9C-24F5-4144-96B8-6F849555065D}" dt="2024-08-21T09:57:23.117" v="93"/>
          <ac:picMkLst>
            <pc:docMk/>
            <pc:sldMk cId="3114938747" sldId="293"/>
            <ac:picMk id="9" creationId="{D6553040-5E28-7C17-505F-B55BA1A591B8}"/>
          </ac:picMkLst>
        </pc:picChg>
        <pc:picChg chg="add mod">
          <ac:chgData name="Neemias Informatica Lima" userId="b77af7bd85500281" providerId="LiveId" clId="{4CD2CD9C-24F5-4144-96B8-6F849555065D}" dt="2024-08-21T09:57:23.117" v="93"/>
          <ac:picMkLst>
            <pc:docMk/>
            <pc:sldMk cId="3114938747" sldId="293"/>
            <ac:picMk id="11" creationId="{0A089ADD-6EB1-6884-8892-9091DE525B03}"/>
          </ac:picMkLst>
        </pc:pic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  <pc:spChg chg="mod">
          <ac:chgData name="Neemias Informatica Lima" userId="b77af7bd85500281" providerId="LiveId" clId="{16213AEF-5566-48D8-AF15-94866D1F301A}" dt="2023-11-07T20:15:52.105" v="1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06.749" v="4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35.569" v="56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36:29.759" v="344"/>
          <ac:picMkLst>
            <pc:docMk/>
            <pc:sldMk cId="2232331225" sldId="280"/>
            <ac:picMk id="3" creationId="{8459030A-0354-25B2-74E5-139FB0FFBF57}"/>
          </ac:picMkLst>
        </pc:picChg>
        <pc:picChg chg="del">
          <ac:chgData name="Neemias Informatica Lima" userId="b77af7bd85500281" providerId="LiveId" clId="{16213AEF-5566-48D8-AF15-94866D1F301A}" dt="2023-11-07T20:14:22.844" v="6" actId="478"/>
          <ac:picMkLst>
            <pc:docMk/>
            <pc:sldMk cId="2232331225" sldId="280"/>
            <ac:picMk id="4" creationId="{0F0ADB51-F692-DBC1-F27B-4574BD63BA43}"/>
          </ac:picMkLst>
        </pc:picChg>
        <pc:picChg chg="add mod">
          <ac:chgData name="Neemias Informatica Lima" userId="b77af7bd85500281" providerId="LiveId" clId="{16213AEF-5566-48D8-AF15-94866D1F301A}" dt="2023-11-07T20:16:30.110" v="19" actId="1440"/>
          <ac:picMkLst>
            <pc:docMk/>
            <pc:sldMk cId="2232331225" sldId="280"/>
            <ac:picMk id="1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5:36.317" v="8" actId="478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  <pc:spChg chg="mod">
          <ac:chgData name="Neemias Informatica Lima" userId="b77af7bd85500281" providerId="LiveId" clId="{16213AEF-5566-48D8-AF15-94866D1F301A}" dt="2023-11-07T20:24:21.435" v="142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0:23.345" v="7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19:39.101" v="68" actId="14100"/>
          <ac:picMkLst>
            <pc:docMk/>
            <pc:sldMk cId="2103443556" sldId="281"/>
            <ac:picMk id="2" creationId="{75BC1A2E-8AA2-A139-0337-F7BC8D8E4D51}"/>
          </ac:picMkLst>
        </pc:picChg>
        <pc:picChg chg="add mod">
          <ac:chgData name="Neemias Informatica Lima" userId="b77af7bd85500281" providerId="LiveId" clId="{16213AEF-5566-48D8-AF15-94866D1F301A}" dt="2023-11-07T20:20:04.561" v="74" actId="14100"/>
          <ac:picMkLst>
            <pc:docMk/>
            <pc:sldMk cId="2103443556" sldId="281"/>
            <ac:picMk id="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9:06.268" v="58" actId="478"/>
          <ac:picMkLst>
            <pc:docMk/>
            <pc:sldMk cId="2103443556" sldId="281"/>
            <ac:picMk id="4" creationId="{0401683E-6619-33FD-E0CA-0A94716BB2D0}"/>
          </ac:picMkLst>
        </pc:picChg>
        <pc:picChg chg="del">
          <ac:chgData name="Neemias Informatica Lima" userId="b77af7bd85500281" providerId="LiveId" clId="{16213AEF-5566-48D8-AF15-94866D1F301A}" dt="2023-11-07T20:19:10.420" v="59" actId="478"/>
          <ac:picMkLst>
            <pc:docMk/>
            <pc:sldMk cId="2103443556" sldId="281"/>
            <ac:picMk id="5" creationId="{F0646410-B1E3-621B-1B89-2DFCB31A465B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  <pc:spChg chg="add mod">
          <ac:chgData name="Neemias Informatica Lima" userId="b77af7bd85500281" providerId="LiveId" clId="{16213AEF-5566-48D8-AF15-94866D1F301A}" dt="2023-11-07T20:21:30.114" v="85"/>
          <ac:spMkLst>
            <pc:docMk/>
            <pc:sldMk cId="3683219421" sldId="282"/>
            <ac:spMk id="2" creationId="{5F75C951-ADFA-52C3-753A-BA1315CCCE5D}"/>
          </ac:spMkLst>
        </pc:spChg>
        <pc:spChg chg="del">
          <ac:chgData name="Neemias Informatica Lima" userId="b77af7bd85500281" providerId="LiveId" clId="{16213AEF-5566-48D8-AF15-94866D1F301A}" dt="2023-11-07T20:21:28.199" v="84" actId="478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16213AEF-5566-48D8-AF15-94866D1F301A}" dt="2023-11-07T20:35:19.125" v="34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5.336" v="15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4" creationId="{5F5FFF93-B293-80B2-CC1C-DF16E54FC03A}"/>
          </ac:picMkLst>
        </pc:pic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5" creationId="{D71F9B90-F8C4-7AEA-9499-544B231D25EE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9" creationId="{E4E7D18B-2663-8020-BA36-B88543827227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  <pc:spChg chg="add mod">
          <ac:chgData name="Neemias Informatica Lima" userId="b77af7bd85500281" providerId="LiveId" clId="{16213AEF-5566-48D8-AF15-94866D1F301A}" dt="2023-11-07T20:21:41.493" v="89"/>
          <ac:spMkLst>
            <pc:docMk/>
            <pc:sldMk cId="3902406419" sldId="283"/>
            <ac:spMk id="2" creationId="{11EBDFC8-9AEF-72C4-EB99-9B155C91F456}"/>
          </ac:spMkLst>
        </pc:spChg>
        <pc:spChg chg="del">
          <ac:chgData name="Neemias Informatica Lima" userId="b77af7bd85500281" providerId="LiveId" clId="{16213AEF-5566-48D8-AF15-94866D1F301A}" dt="2023-11-07T20:21:39.739" v="88" actId="478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16213AEF-5566-48D8-AF15-94866D1F301A}" dt="2023-11-07T20:26:16.162" v="17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6:59.041" v="187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3" creationId="{FB4C629C-3540-A7BF-6C30-A0187F230609}"/>
          </ac:picMkLst>
        </pc:pic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4" creationId="{01FB662F-1135-74C3-9C30-330249087D8A}"/>
          </ac:picMkLst>
        </pc:picChg>
        <pc:picChg chg="del">
          <ac:chgData name="Neemias Informatica Lima" userId="b77af7bd85500281" providerId="LiveId" clId="{16213AEF-5566-48D8-AF15-94866D1F301A}" dt="2023-11-07T20:21:34.807" v="86" actId="478"/>
          <ac:picMkLst>
            <pc:docMk/>
            <pc:sldMk cId="3902406419" sldId="283"/>
            <ac:picMk id="8" creationId="{5ED0E2B3-CD61-4068-16B9-2A663EE7B7D9}"/>
          </ac:picMkLst>
        </pc:picChg>
        <pc:picChg chg="del">
          <ac:chgData name="Neemias Informatica Lima" userId="b77af7bd85500281" providerId="LiveId" clId="{16213AEF-5566-48D8-AF15-94866D1F301A}" dt="2023-11-07T20:21:35.655" v="87" actId="478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  <pc:spChg chg="add mod">
          <ac:chgData name="Neemias Informatica Lima" userId="b77af7bd85500281" providerId="LiveId" clId="{16213AEF-5566-48D8-AF15-94866D1F301A}" dt="2023-11-07T20:21:59.231" v="95"/>
          <ac:spMkLst>
            <pc:docMk/>
            <pc:sldMk cId="2424059023" sldId="284"/>
            <ac:spMk id="2" creationId="{8C3503AD-07BF-6CFD-A7A8-EC518DD7083A}"/>
          </ac:spMkLst>
        </pc:spChg>
        <pc:spChg chg="del">
          <ac:chgData name="Neemias Informatica Lima" userId="b77af7bd85500281" providerId="LiveId" clId="{16213AEF-5566-48D8-AF15-94866D1F301A}" dt="2023-11-07T20:21:58.203" v="94" actId="478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16213AEF-5566-48D8-AF15-94866D1F301A}" dt="2023-11-07T20:28:41.548" v="21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9:13.335" v="223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3" creationId="{FC008282-3793-D012-6EED-5AA1DA61D944}"/>
          </ac:picMkLst>
        </pc:pic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4" creationId="{3F5B4919-EA9A-3309-E993-0C056E514EF5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8" creationId="{46375442-6DC0-7CDE-49C5-8B0C451DE421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  <pc:spChg chg="add mod">
          <ac:chgData name="Neemias Informatica Lima" userId="b77af7bd85500281" providerId="LiveId" clId="{16213AEF-5566-48D8-AF15-94866D1F301A}" dt="2023-11-07T20:22:16.250" v="99"/>
          <ac:spMkLst>
            <pc:docMk/>
            <pc:sldMk cId="2241968852" sldId="285"/>
            <ac:spMk id="2" creationId="{1CDA1407-863C-0C7B-1019-50A1E75EBD9E}"/>
          </ac:spMkLst>
        </pc:spChg>
        <pc:spChg chg="del">
          <ac:chgData name="Neemias Informatica Lima" userId="b77af7bd85500281" providerId="LiveId" clId="{16213AEF-5566-48D8-AF15-94866D1F301A}" dt="2023-11-07T20:22:15.023" v="98" actId="478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16213AEF-5566-48D8-AF15-94866D1F301A}" dt="2023-11-07T20:30:48.247" v="24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1:19.475" v="267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3" creationId="{0E3B97D4-6691-EEB0-410C-C2693A744F99}"/>
          </ac:picMkLst>
        </pc:pic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4" creationId="{E7EEAF4A-24D0-7264-F287-75DE6283AA0C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8" creationId="{7E4811F5-9FDC-8318-34E6-BDE5CC260426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16213AEF-5566-48D8-AF15-94866D1F301A}" dt="2023-11-07T20:33:08.919" v="301" actId="20577"/>
        <pc:sldMkLst>
          <pc:docMk/>
          <pc:sldMk cId="1959249856" sldId="286"/>
        </pc:sldMkLst>
        <pc:spChg chg="add mod">
          <ac:chgData name="Neemias Informatica Lima" userId="b77af7bd85500281" providerId="LiveId" clId="{16213AEF-5566-48D8-AF15-94866D1F301A}" dt="2023-11-07T20:22:35.633" v="103"/>
          <ac:spMkLst>
            <pc:docMk/>
            <pc:sldMk cId="1959249856" sldId="286"/>
            <ac:spMk id="2" creationId="{AB7C0574-91E0-6E82-A717-0337D564BBC8}"/>
          </ac:spMkLst>
        </pc:spChg>
        <pc:spChg chg="del">
          <ac:chgData name="Neemias Informatica Lima" userId="b77af7bd85500281" providerId="LiveId" clId="{16213AEF-5566-48D8-AF15-94866D1F301A}" dt="2023-11-07T20:22:34.654" v="102" actId="47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16213AEF-5566-48D8-AF15-94866D1F301A}" dt="2023-11-07T20:32:21.813" v="28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3:08.919" v="30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3" creationId="{A0FF73A8-8BF9-F527-9C72-0F5C3D6D1459}"/>
          </ac:picMkLst>
        </pc:pic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4" creationId="{4BC68804-1FCA-101D-7E47-C7BC7A4689EF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8" creationId="{8041C163-EC9F-F965-C4C2-5E44D220DFDD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25.504" v="328" actId="20577"/>
        <pc:sldMkLst>
          <pc:docMk/>
          <pc:sldMk cId="2857006406" sldId="287"/>
        </pc:sldMkLst>
        <pc:spChg chg="add mod">
          <ac:chgData name="Neemias Informatica Lima" userId="b77af7bd85500281" providerId="LiveId" clId="{16213AEF-5566-48D8-AF15-94866D1F301A}" dt="2023-11-07T20:22:58.930" v="109"/>
          <ac:spMkLst>
            <pc:docMk/>
            <pc:sldMk cId="2857006406" sldId="287"/>
            <ac:spMk id="2" creationId="{0005C4D7-00FF-4884-7B97-7513E22E1008}"/>
          </ac:spMkLst>
        </pc:spChg>
        <pc:spChg chg="del">
          <ac:chgData name="Neemias Informatica Lima" userId="b77af7bd85500281" providerId="LiveId" clId="{16213AEF-5566-48D8-AF15-94866D1F301A}" dt="2023-11-07T20:22:57.655" v="108" actId="478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16213AEF-5566-48D8-AF15-94866D1F301A}" dt="2023-11-07T20:34:25.504" v="328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3" creationId="{4C5B123F-8E84-8FC0-8679-089C7A6C4D8D}"/>
          </ac:picMkLst>
        </pc:pic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4" creationId="{FF3EC3FF-ECCC-AA66-9A45-5EAD03D04FC6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8" creationId="{009787A1-6377-2DF2-D88A-51EE249831F1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  <pc:spChg chg="add mod">
          <ac:chgData name="Neemias Informatica Lima" userId="b77af7bd85500281" providerId="LiveId" clId="{16213AEF-5566-48D8-AF15-94866D1F301A}" dt="2023-11-07T20:21:20.203" v="83"/>
          <ac:spMkLst>
            <pc:docMk/>
            <pc:sldMk cId="2630436816" sldId="288"/>
            <ac:spMk id="2" creationId="{76DB6DD9-8755-485F-41C7-00DFF1907AB6}"/>
          </ac:spMkLst>
        </pc:spChg>
        <pc:spChg chg="del">
          <ac:chgData name="Neemias Informatica Lima" userId="b77af7bd85500281" providerId="LiveId" clId="{16213AEF-5566-48D8-AF15-94866D1F301A}" dt="2023-11-07T20:21:18.751" v="82" actId="478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16213AEF-5566-48D8-AF15-94866D1F301A}" dt="2023-11-07T20:25:38.161" v="16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0.145" v="14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3" creationId="{A652FF02-6A2B-140C-34ED-C43A6FC4379B}"/>
          </ac:picMkLst>
        </pc:pic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4" creationId="{28C4F974-1AC4-E691-E4E6-D12C5C772E74}"/>
          </ac:picMkLst>
        </pc:picChg>
        <pc:picChg chg="del">
          <ac:chgData name="Neemias Informatica Lima" userId="b77af7bd85500281" providerId="LiveId" clId="{16213AEF-5566-48D8-AF15-94866D1F301A}" dt="2023-11-07T20:21:16.359" v="80" actId="478"/>
          <ac:picMkLst>
            <pc:docMk/>
            <pc:sldMk cId="2630436816" sldId="288"/>
            <ac:picMk id="8" creationId="{D6392301-8EFC-A362-99BF-276F9FBA7460}"/>
          </ac:picMkLst>
        </pc:picChg>
        <pc:picChg chg="del">
          <ac:chgData name="Neemias Informatica Lima" userId="b77af7bd85500281" providerId="LiveId" clId="{16213AEF-5566-48D8-AF15-94866D1F301A}" dt="2023-11-07T20:21:17.231" v="81" actId="478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  <pc:spChg chg="add mod">
          <ac:chgData name="Neemias Informatica Lima" userId="b77af7bd85500281" providerId="LiveId" clId="{16213AEF-5566-48D8-AF15-94866D1F301A}" dt="2023-11-07T20:21:51.934" v="93"/>
          <ac:spMkLst>
            <pc:docMk/>
            <pc:sldMk cId="3032827026" sldId="289"/>
            <ac:spMk id="2" creationId="{1DDFBFA1-9350-7E4D-9A66-59B2A927A45B}"/>
          </ac:spMkLst>
        </pc:spChg>
        <pc:spChg chg="del">
          <ac:chgData name="Neemias Informatica Lima" userId="b77af7bd85500281" providerId="LiveId" clId="{16213AEF-5566-48D8-AF15-94866D1F301A}" dt="2023-11-07T20:21:50.754" v="92" actId="4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16213AEF-5566-48D8-AF15-94866D1F301A}" dt="2023-11-07T20:28:30.223" v="20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16213AEF-5566-48D8-AF15-94866D1F301A}" dt="2023-11-07T20:26:20.192" v="17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3" creationId="{7E2D46BE-ED57-AE72-A5F9-EB1CBDB47182}"/>
          </ac:picMkLst>
        </pc:pic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4" creationId="{9D33F971-8654-BA45-DFD6-608C83A1D99B}"/>
          </ac:picMkLst>
        </pc:picChg>
        <pc:picChg chg="del">
          <ac:chgData name="Neemias Informatica Lima" userId="b77af7bd85500281" providerId="LiveId" clId="{16213AEF-5566-48D8-AF15-94866D1F301A}" dt="2023-11-07T20:21:47.739" v="90" actId="478"/>
          <ac:picMkLst>
            <pc:docMk/>
            <pc:sldMk cId="3032827026" sldId="289"/>
            <ac:picMk id="8" creationId="{522D4808-B459-4DD8-9C36-9D4282D7B9E5}"/>
          </ac:picMkLst>
        </pc:picChg>
        <pc:picChg chg="del">
          <ac:chgData name="Neemias Informatica Lima" userId="b77af7bd85500281" providerId="LiveId" clId="{16213AEF-5566-48D8-AF15-94866D1F301A}" dt="2023-11-07T20:21:48.515" v="91" actId="4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  <pc:spChg chg="add mod">
          <ac:chgData name="Neemias Informatica Lima" userId="b77af7bd85500281" providerId="LiveId" clId="{16213AEF-5566-48D8-AF15-94866D1F301A}" dt="2023-11-07T20:22:08.625" v="97"/>
          <ac:spMkLst>
            <pc:docMk/>
            <pc:sldMk cId="3772032319" sldId="290"/>
            <ac:spMk id="2" creationId="{FC68624B-C12E-69A9-1B5A-C98BEBBDD139}"/>
          </ac:spMkLst>
        </pc:spChg>
        <pc:spChg chg="del">
          <ac:chgData name="Neemias Informatica Lima" userId="b77af7bd85500281" providerId="LiveId" clId="{16213AEF-5566-48D8-AF15-94866D1F301A}" dt="2023-11-07T20:22:06.743" v="96" actId="478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16213AEF-5566-48D8-AF15-94866D1F301A}" dt="2023-11-07T20:30:33.398" v="243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16213AEF-5566-48D8-AF15-94866D1F301A}" dt="2023-11-07T20:28:45.517" v="21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3" creationId="{5A0CE7BE-E0FF-4CA7-3035-C66C8C102E63}"/>
          </ac:picMkLst>
        </pc:pic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4" creationId="{519CAC71-BAF5-C81A-4BD0-5BE80D4A2E4A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8" creationId="{82106B95-983B-BBA5-75C9-7C2056B4BD05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  <pc:spChg chg="add mod">
          <ac:chgData name="Neemias Informatica Lima" userId="b77af7bd85500281" providerId="LiveId" clId="{16213AEF-5566-48D8-AF15-94866D1F301A}" dt="2023-11-07T20:22:28.682" v="101"/>
          <ac:spMkLst>
            <pc:docMk/>
            <pc:sldMk cId="1768216317" sldId="291"/>
            <ac:spMk id="2" creationId="{3B3DC347-6AB4-7195-1FA9-D8D623314BE2}"/>
          </ac:spMkLst>
        </pc:spChg>
        <pc:spChg chg="del">
          <ac:chgData name="Neemias Informatica Lima" userId="b77af7bd85500281" providerId="LiveId" clId="{16213AEF-5566-48D8-AF15-94866D1F301A}" dt="2023-11-07T20:22:26.943" v="100" actId="478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16213AEF-5566-48D8-AF15-94866D1F301A}" dt="2023-11-07T20:32:10.873" v="28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16213AEF-5566-48D8-AF15-94866D1F301A}" dt="2023-11-07T20:30:54.621" v="25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3" creationId="{94DDE6D8-2E75-151F-6C11-B49D7151D03C}"/>
          </ac:picMkLst>
        </pc:pic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4" creationId="{FA514DAF-3365-682E-9A59-7277893FF995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8" creationId="{887E7B1E-7072-9D1D-F43C-B064E7B9031F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48.961" v="343" actId="20577"/>
        <pc:sldMkLst>
          <pc:docMk/>
          <pc:sldMk cId="3757265641" sldId="292"/>
        </pc:sldMkLst>
        <pc:spChg chg="add mod">
          <ac:chgData name="Neemias Informatica Lima" userId="b77af7bd85500281" providerId="LiveId" clId="{16213AEF-5566-48D8-AF15-94866D1F301A}" dt="2023-11-07T20:22:44.837" v="105"/>
          <ac:spMkLst>
            <pc:docMk/>
            <pc:sldMk cId="3757265641" sldId="292"/>
            <ac:spMk id="2" creationId="{B63278CB-8CF9-0474-AACF-E6E3D504B41D}"/>
          </ac:spMkLst>
        </pc:spChg>
        <pc:spChg chg="del">
          <ac:chgData name="Neemias Informatica Lima" userId="b77af7bd85500281" providerId="LiveId" clId="{16213AEF-5566-48D8-AF15-94866D1F301A}" dt="2023-11-07T20:22:43.711" v="104" actId="478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16213AEF-5566-48D8-AF15-94866D1F301A}" dt="2023-11-07T20:35:48.961" v="343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16213AEF-5566-48D8-AF15-94866D1F301A}" dt="2023-11-07T20:32:26.464" v="28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3" creationId="{9E481C7A-67B6-24D5-C0BD-942A94F94A3F}"/>
          </ac:picMkLst>
        </pc:pic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4" creationId="{61A129E5-57FB-6351-5D40-6B9DDDFC1C2A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8" creationId="{7CE7BCB5-5FB6-AFB3-F1A5-9BC74B812D5C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56.105" v="334" actId="6549"/>
        <pc:sldMkLst>
          <pc:docMk/>
          <pc:sldMk cId="3114938747" sldId="293"/>
        </pc:sldMkLst>
        <pc:spChg chg="add mod">
          <ac:chgData name="Neemias Informatica Lima" userId="b77af7bd85500281" providerId="LiveId" clId="{16213AEF-5566-48D8-AF15-94866D1F301A}" dt="2023-11-07T20:22:51.573" v="107"/>
          <ac:spMkLst>
            <pc:docMk/>
            <pc:sldMk cId="3114938747" sldId="293"/>
            <ac:spMk id="2" creationId="{462C39BB-4B1F-802F-03D1-DA4598E9B5D0}"/>
          </ac:spMkLst>
        </pc:spChg>
        <pc:spChg chg="del">
          <ac:chgData name="Neemias Informatica Lima" userId="b77af7bd85500281" providerId="LiveId" clId="{16213AEF-5566-48D8-AF15-94866D1F301A}" dt="2023-11-07T20:22:50.475" v="106" actId="478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16213AEF-5566-48D8-AF15-94866D1F301A}" dt="2023-11-07T20:34:56.105" v="334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3" creationId="{C16293BF-81B1-6FAC-8601-192B4ED05BD6}"/>
          </ac:picMkLst>
        </pc:pic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4" creationId="{D450500D-1A11-EB03-51D9-DF9E94EA05E3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8" creationId="{677298EA-ADB1-978C-E4B2-FA55276E596E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</pc:docChg>
  </pc:docChgLst>
  <pc:docChgLst>
    <pc:chgData name="Neemias Informatica Lima" userId="b77af7bd85500281" providerId="LiveId" clId="{DFD59213-75A7-4F91-851F-ADF8045195F9}"/>
    <pc:docChg chg="undo redo custSel modSld">
      <pc:chgData name="Neemias Informatica Lima" userId="b77af7bd85500281" providerId="LiveId" clId="{DFD59213-75A7-4F91-851F-ADF8045195F9}" dt="2024-11-11T23:36:12.035" v="260" actId="20577"/>
      <pc:docMkLst>
        <pc:docMk/>
      </pc:docMkLst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</pc:docChg>
  </pc:docChgLst>
  <pc:docChgLst>
    <pc:chgData name="Neemias Informatica Lima" userId="b77af7bd85500281" providerId="LiveId" clId="{920A78BE-2E50-421E-BA67-29443AFEB3A2}"/>
    <pc:docChg chg="undo redo custSel modSld">
      <pc:chgData name="Neemias Informatica Lima" userId="b77af7bd85500281" providerId="LiveId" clId="{920A78BE-2E50-421E-BA67-29443AFEB3A2}" dt="2024-11-08T20:36:06.570" v="328" actId="6549"/>
      <pc:docMkLst>
        <pc:docMk/>
      </pc:docMkLst>
      <pc:sldChg chg="addSp delSp modSp mod">
        <pc:chgData name="Neemias Informatica Lima" userId="b77af7bd85500281" providerId="LiveId" clId="{920A78BE-2E50-421E-BA67-29443AFEB3A2}" dt="2024-11-08T20:17:22.844" v="131" actId="20577"/>
        <pc:sldMkLst>
          <pc:docMk/>
          <pc:sldMk cId="2103443556" sldId="281"/>
        </pc:sldMkLst>
        <pc:spChg chg="mod">
          <ac:chgData name="Neemias Informatica Lima" userId="b77af7bd85500281" providerId="LiveId" clId="{920A78BE-2E50-421E-BA67-29443AFEB3A2}" dt="2024-11-08T20:17:22.844" v="131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920A78BE-2E50-421E-BA67-29443AFEB3A2}" dt="2024-11-08T20:12:08.460" v="84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920A78BE-2E50-421E-BA67-29443AFEB3A2}" dt="2024-11-08T20:15:41.055" v="124" actId="14100"/>
          <ac:picMkLst>
            <pc:docMk/>
            <pc:sldMk cId="2103443556" sldId="281"/>
            <ac:picMk id="2" creationId="{D212CF62-80BE-F0AD-59D6-B3C8B6CB27E5}"/>
          </ac:picMkLst>
        </pc:picChg>
        <pc:picChg chg="add mod">
          <ac:chgData name="Neemias Informatica Lima" userId="b77af7bd85500281" providerId="LiveId" clId="{920A78BE-2E50-421E-BA67-29443AFEB3A2}" dt="2024-11-08T20:11:31.869" v="76" actId="1076"/>
          <ac:picMkLst>
            <pc:docMk/>
            <pc:sldMk cId="2103443556" sldId="281"/>
            <ac:picMk id="3" creationId="{3664E189-8B55-F820-72E3-E2A50ACE3061}"/>
          </ac:picMkLst>
        </pc:picChg>
        <pc:picChg chg="del">
          <ac:chgData name="Neemias Informatica Lima" userId="b77af7bd85500281" providerId="LiveId" clId="{920A78BE-2E50-421E-BA67-29443AFEB3A2}" dt="2024-11-08T20:11:15.005" v="70" actId="478"/>
          <ac:picMkLst>
            <pc:docMk/>
            <pc:sldMk cId="2103443556" sldId="281"/>
            <ac:picMk id="4" creationId="{F0E5B638-E35B-5CAB-9766-9596F1A16A89}"/>
          </ac:picMkLst>
        </pc:picChg>
        <pc:picChg chg="del">
          <ac:chgData name="Neemias Informatica Lima" userId="b77af7bd85500281" providerId="LiveId" clId="{920A78BE-2E50-421E-BA67-29443AFEB3A2}" dt="2024-11-08T20:10:09.013" v="64" actId="478"/>
          <ac:picMkLst>
            <pc:docMk/>
            <pc:sldMk cId="2103443556" sldId="281"/>
            <ac:picMk id="5" creationId="{A6E9CA1B-F2C5-832E-C3C0-7CAF5FE527F6}"/>
          </ac:picMkLst>
        </pc:picChg>
      </pc:sldChg>
    </pc:docChg>
  </pc:docChgLst>
  <pc:docChgLst>
    <pc:chgData name="Neemias Informatica Lima" userId="b77af7bd85500281" providerId="LiveId" clId="{2B1E945A-88C4-4401-8DBD-F6C3C40E8FB3}"/>
    <pc:docChg chg="undo redo custSel modSld">
      <pc:chgData name="Neemias Informatica Lima" userId="b77af7bd85500281" providerId="LiveId" clId="{2B1E945A-88C4-4401-8DBD-F6C3C40E8FB3}" dt="2024-11-12T00:05:57.566" v="243" actId="20577"/>
      <pc:docMkLst>
        <pc:docMk/>
      </pc:docMkLst>
      <pc:sldChg chg="addSp delSp modSp mod">
        <pc:chgData name="Neemias Informatica Lima" userId="b77af7bd85500281" providerId="LiveId" clId="{2B1E945A-88C4-4401-8DBD-F6C3C40E8FB3}" dt="2024-11-11T23:53:33.228" v="29"/>
        <pc:sldMkLst>
          <pc:docMk/>
          <pc:sldMk cId="2232331225" sldId="280"/>
        </pc:sldMkLst>
        <pc:spChg chg="mod">
          <ac:chgData name="Neemias Informatica Lima" userId="b77af7bd85500281" providerId="LiveId" clId="{2B1E945A-88C4-4401-8DBD-F6C3C40E8FB3}" dt="2024-11-11T23:52:03.835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2B1E945A-88C4-4401-8DBD-F6C3C40E8FB3}" dt="2024-11-11T23:51:53.748" v="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2B1E945A-88C4-4401-8DBD-F6C3C40E8FB3}" dt="2024-11-11T23:52:27.175" v="20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2B1E945A-88C4-4401-8DBD-F6C3C40E8FB3}" dt="2024-11-11T23:51:48.988" v="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2B1E945A-88C4-4401-8DBD-F6C3C40E8FB3}" dt="2024-11-11T23:53:33.228" v="2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2B1E945A-88C4-4401-8DBD-F6C3C40E8FB3}" dt="2024-11-11T23:53:07.532" v="26"/>
          <ac:picMkLst>
            <pc:docMk/>
            <pc:sldMk cId="2232331225" sldId="280"/>
            <ac:picMk id="4" creationId="{E96A4112-68B7-28D7-9C51-D9B5481DA76D}"/>
          </ac:picMkLst>
        </pc:picChg>
        <pc:picChg chg="del">
          <ac:chgData name="Neemias Informatica Lima" userId="b77af7bd85500281" providerId="LiveId" clId="{2B1E945A-88C4-4401-8DBD-F6C3C40E8FB3}" dt="2024-11-11T23:52:05.746" v="11" actId="478"/>
          <ac:picMkLst>
            <pc:docMk/>
            <pc:sldMk cId="2232331225" sldId="280"/>
            <ac:picMk id="8" creationId="{F497E8BA-E607-1354-3FEB-F9B240CAD556}"/>
          </ac:picMkLst>
        </pc:picChg>
      </pc:sldChg>
      <pc:sldChg chg="addSp delSp modSp mod">
        <pc:chgData name="Neemias Informatica Lima" userId="b77af7bd85500281" providerId="LiveId" clId="{2B1E945A-88C4-4401-8DBD-F6C3C40E8FB3}" dt="2024-11-11T23:57:40.294" v="93" actId="20577"/>
        <pc:sldMkLst>
          <pc:docMk/>
          <pc:sldMk cId="2103443556" sldId="281"/>
        </pc:sldMkLst>
        <pc:spChg chg="mod">
          <ac:chgData name="Neemias Informatica Lima" userId="b77af7bd85500281" providerId="LiveId" clId="{2B1E945A-88C4-4401-8DBD-F6C3C40E8FB3}" dt="2024-11-11T23:57:40.294" v="93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2B1E945A-88C4-4401-8DBD-F6C3C40E8FB3}" dt="2024-11-11T23:53:59.984" v="36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2B1E945A-88C4-4401-8DBD-F6C3C40E8FB3}" dt="2024-11-11T23:53:43.520" v="34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2B1E945A-88C4-4401-8DBD-F6C3C40E8FB3}" dt="2024-11-11T23:54:08.802" v="40" actId="14100"/>
          <ac:picMkLst>
            <pc:docMk/>
            <pc:sldMk cId="2103443556" sldId="281"/>
            <ac:picMk id="3" creationId="{90582621-1F8F-689F-2D3D-159ACEE99104}"/>
          </ac:picMkLst>
        </pc:picChg>
        <pc:picChg chg="del">
          <ac:chgData name="Neemias Informatica Lima" userId="b77af7bd85500281" providerId="LiveId" clId="{2B1E945A-88C4-4401-8DBD-F6C3C40E8FB3}" dt="2024-11-11T23:54:01.642" v="37" actId="478"/>
          <ac:picMkLst>
            <pc:docMk/>
            <pc:sldMk cId="2103443556" sldId="281"/>
            <ac:picMk id="4" creationId="{120535C1-CFF7-6F0B-D78A-A54C307C0AB4}"/>
          </ac:picMkLst>
        </pc:picChg>
      </pc:sldChg>
      <pc:sldChg chg="addSp delSp modSp mod">
        <pc:chgData name="Neemias Informatica Lima" userId="b77af7bd85500281" providerId="LiveId" clId="{2B1E945A-88C4-4401-8DBD-F6C3C40E8FB3}" dt="2024-11-11T23:59:08.364" v="127"/>
        <pc:sldMkLst>
          <pc:docMk/>
          <pc:sldMk cId="3683219421" sldId="282"/>
        </pc:sldMkLst>
        <pc:spChg chg="del">
          <ac:chgData name="Neemias Informatica Lima" userId="b77af7bd85500281" providerId="LiveId" clId="{2B1E945A-88C4-4401-8DBD-F6C3C40E8FB3}" dt="2024-11-11T23:54:51.262" v="43" actId="478"/>
          <ac:spMkLst>
            <pc:docMk/>
            <pc:sldMk cId="3683219421" sldId="282"/>
            <ac:spMk id="2" creationId="{AECE240D-D061-CA2B-87AD-FBFE78F44084}"/>
          </ac:spMkLst>
        </pc:spChg>
        <pc:spChg chg="del">
          <ac:chgData name="Neemias Informatica Lima" userId="b77af7bd85500281" providerId="LiveId" clId="{2B1E945A-88C4-4401-8DBD-F6C3C40E8FB3}" dt="2024-11-11T23:54:51.262" v="43" actId="478"/>
          <ac:spMkLst>
            <pc:docMk/>
            <pc:sldMk cId="3683219421" sldId="282"/>
            <ac:spMk id="5" creationId="{B8539644-9A28-629C-A216-44D4C8E3C6C0}"/>
          </ac:spMkLst>
        </pc:spChg>
        <pc:spChg chg="add mod">
          <ac:chgData name="Neemias Informatica Lima" userId="b77af7bd85500281" providerId="LiveId" clId="{2B1E945A-88C4-4401-8DBD-F6C3C40E8FB3}" dt="2024-11-11T23:54:52.544" v="44"/>
          <ac:spMkLst>
            <pc:docMk/>
            <pc:sldMk cId="3683219421" sldId="282"/>
            <ac:spMk id="7" creationId="{D126E4FD-87F8-B0F9-6F76-F9035E0D5002}"/>
          </ac:spMkLst>
        </pc:spChg>
        <pc:spChg chg="add mod">
          <ac:chgData name="Neemias Informatica Lima" userId="b77af7bd85500281" providerId="LiveId" clId="{2B1E945A-88C4-4401-8DBD-F6C3C40E8FB3}" dt="2024-11-11T23:54:52.544" v="44"/>
          <ac:spMkLst>
            <pc:docMk/>
            <pc:sldMk cId="3683219421" sldId="282"/>
            <ac:spMk id="8" creationId="{F9A6D66A-7057-8A03-2219-CE2CA8F56FE9}"/>
          </ac:spMkLst>
        </pc:spChg>
        <pc:spChg chg="mod">
          <ac:chgData name="Neemias Informatica Lima" userId="b77af7bd85500281" providerId="LiveId" clId="{2B1E945A-88C4-4401-8DBD-F6C3C40E8FB3}" dt="2024-11-11T23:59:08.364" v="12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2B1E945A-88C4-4401-8DBD-F6C3C40E8FB3}" dt="2024-11-11T23:57:57.449" v="103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2B1E945A-88C4-4401-8DBD-F6C3C40E8FB3}" dt="2024-11-11T23:54:51.262" v="43" actId="478"/>
          <ac:picMkLst>
            <pc:docMk/>
            <pc:sldMk cId="3683219421" sldId="282"/>
            <ac:picMk id="6" creationId="{4A195F63-A013-3374-0829-431E762A37B6}"/>
          </ac:picMkLst>
        </pc:picChg>
        <pc:picChg chg="add mod">
          <ac:chgData name="Neemias Informatica Lima" userId="b77af7bd85500281" providerId="LiveId" clId="{2B1E945A-88C4-4401-8DBD-F6C3C40E8FB3}" dt="2024-11-11T23:54:52.544" v="44"/>
          <ac:picMkLst>
            <pc:docMk/>
            <pc:sldMk cId="3683219421" sldId="282"/>
            <ac:picMk id="9" creationId="{C78457E1-623A-1C6B-5916-91628A9094E4}"/>
          </ac:picMkLst>
        </pc:picChg>
      </pc:sldChg>
      <pc:sldChg chg="addSp delSp modSp mod">
        <pc:chgData name="Neemias Informatica Lima" userId="b77af7bd85500281" providerId="LiveId" clId="{2B1E945A-88C4-4401-8DBD-F6C3C40E8FB3}" dt="2024-11-12T00:00:05.385" v="148" actId="20577"/>
        <pc:sldMkLst>
          <pc:docMk/>
          <pc:sldMk cId="3902406419" sldId="283"/>
        </pc:sldMkLst>
        <pc:spChg chg="del">
          <ac:chgData name="Neemias Informatica Lima" userId="b77af7bd85500281" providerId="LiveId" clId="{2B1E945A-88C4-4401-8DBD-F6C3C40E8FB3}" dt="2024-11-11T23:54:58.598" v="45" actId="478"/>
          <ac:spMkLst>
            <pc:docMk/>
            <pc:sldMk cId="3902406419" sldId="283"/>
            <ac:spMk id="2" creationId="{E4D666F5-332B-9B16-C6CB-1CF4EA6A056C}"/>
          </ac:spMkLst>
        </pc:spChg>
        <pc:spChg chg="del">
          <ac:chgData name="Neemias Informatica Lima" userId="b77af7bd85500281" providerId="LiveId" clId="{2B1E945A-88C4-4401-8DBD-F6C3C40E8FB3}" dt="2024-11-11T23:54:58.598" v="45" actId="478"/>
          <ac:spMkLst>
            <pc:docMk/>
            <pc:sldMk cId="3902406419" sldId="283"/>
            <ac:spMk id="4" creationId="{A08FC73F-0C15-4FD0-9CF3-529CF2381F05}"/>
          </ac:spMkLst>
        </pc:spChg>
        <pc:spChg chg="add mod">
          <ac:chgData name="Neemias Informatica Lima" userId="b77af7bd85500281" providerId="LiveId" clId="{2B1E945A-88C4-4401-8DBD-F6C3C40E8FB3}" dt="2024-11-11T23:54:59.617" v="46"/>
          <ac:spMkLst>
            <pc:docMk/>
            <pc:sldMk cId="3902406419" sldId="283"/>
            <ac:spMk id="6" creationId="{5C5D6A5A-154F-1864-03DD-1BEC71EABBEF}"/>
          </ac:spMkLst>
        </pc:spChg>
        <pc:spChg chg="add mod">
          <ac:chgData name="Neemias Informatica Lima" userId="b77af7bd85500281" providerId="LiveId" clId="{2B1E945A-88C4-4401-8DBD-F6C3C40E8FB3}" dt="2024-11-11T23:54:59.617" v="46"/>
          <ac:spMkLst>
            <pc:docMk/>
            <pc:sldMk cId="3902406419" sldId="283"/>
            <ac:spMk id="7" creationId="{F8729EBB-16C5-EA89-3A9E-17D14296812F}"/>
          </ac:spMkLst>
        </pc:spChg>
        <pc:spChg chg="mod">
          <ac:chgData name="Neemias Informatica Lima" userId="b77af7bd85500281" providerId="LiveId" clId="{2B1E945A-88C4-4401-8DBD-F6C3C40E8FB3}" dt="2024-11-11T23:59:27.427" v="13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2B1E945A-88C4-4401-8DBD-F6C3C40E8FB3}" dt="2024-11-12T00:00:05.385" v="148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2B1E945A-88C4-4401-8DBD-F6C3C40E8FB3}" dt="2024-11-11T23:54:58.598" v="45" actId="478"/>
          <ac:picMkLst>
            <pc:docMk/>
            <pc:sldMk cId="3902406419" sldId="283"/>
            <ac:picMk id="5" creationId="{0E6ACBD4-8ECD-85FD-250B-FEFB70FDCE9A}"/>
          </ac:picMkLst>
        </pc:picChg>
        <pc:picChg chg="add mod">
          <ac:chgData name="Neemias Informatica Lima" userId="b77af7bd85500281" providerId="LiveId" clId="{2B1E945A-88C4-4401-8DBD-F6C3C40E8FB3}" dt="2024-11-11T23:54:59.617" v="46"/>
          <ac:picMkLst>
            <pc:docMk/>
            <pc:sldMk cId="3902406419" sldId="283"/>
            <ac:picMk id="8" creationId="{99B76B47-9E79-A154-807C-6CA1D2928E80}"/>
          </ac:picMkLst>
        </pc:picChg>
      </pc:sldChg>
      <pc:sldChg chg="addSp delSp modSp mod">
        <pc:chgData name="Neemias Informatica Lima" userId="b77af7bd85500281" providerId="LiveId" clId="{2B1E945A-88C4-4401-8DBD-F6C3C40E8FB3}" dt="2024-11-12T00:02:15.334" v="181" actId="20577"/>
        <pc:sldMkLst>
          <pc:docMk/>
          <pc:sldMk cId="2424059023" sldId="284"/>
        </pc:sldMkLst>
        <pc:spChg chg="del">
          <ac:chgData name="Neemias Informatica Lima" userId="b77af7bd85500281" providerId="LiveId" clId="{2B1E945A-88C4-4401-8DBD-F6C3C40E8FB3}" dt="2024-11-11T23:55:17.019" v="49" actId="478"/>
          <ac:spMkLst>
            <pc:docMk/>
            <pc:sldMk cId="2424059023" sldId="284"/>
            <ac:spMk id="2" creationId="{3DFBF680-C16D-3DBB-0DBD-30CCF6F03A75}"/>
          </ac:spMkLst>
        </pc:spChg>
        <pc:spChg chg="del">
          <ac:chgData name="Neemias Informatica Lima" userId="b77af7bd85500281" providerId="LiveId" clId="{2B1E945A-88C4-4401-8DBD-F6C3C40E8FB3}" dt="2024-11-11T23:55:17.019" v="49" actId="478"/>
          <ac:spMkLst>
            <pc:docMk/>
            <pc:sldMk cId="2424059023" sldId="284"/>
            <ac:spMk id="4" creationId="{CD813A49-C120-D3B9-7034-F0984619C91E}"/>
          </ac:spMkLst>
        </pc:spChg>
        <pc:spChg chg="add mod">
          <ac:chgData name="Neemias Informatica Lima" userId="b77af7bd85500281" providerId="LiveId" clId="{2B1E945A-88C4-4401-8DBD-F6C3C40E8FB3}" dt="2024-11-11T23:55:18.090" v="50"/>
          <ac:spMkLst>
            <pc:docMk/>
            <pc:sldMk cId="2424059023" sldId="284"/>
            <ac:spMk id="6" creationId="{16F0FDED-7A69-58AE-82BA-E22465825457}"/>
          </ac:spMkLst>
        </pc:spChg>
        <pc:spChg chg="add mod">
          <ac:chgData name="Neemias Informatica Lima" userId="b77af7bd85500281" providerId="LiveId" clId="{2B1E945A-88C4-4401-8DBD-F6C3C40E8FB3}" dt="2024-11-11T23:55:18.090" v="50"/>
          <ac:spMkLst>
            <pc:docMk/>
            <pc:sldMk cId="2424059023" sldId="284"/>
            <ac:spMk id="7" creationId="{695A806E-9687-07D2-780B-8B5B7F2CB358}"/>
          </ac:spMkLst>
        </pc:spChg>
        <pc:spChg chg="mod">
          <ac:chgData name="Neemias Informatica Lima" userId="b77af7bd85500281" providerId="LiveId" clId="{2B1E945A-88C4-4401-8DBD-F6C3C40E8FB3}" dt="2024-11-12T00:00:44.911" v="15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2B1E945A-88C4-4401-8DBD-F6C3C40E8FB3}" dt="2024-11-12T00:02:15.334" v="181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2B1E945A-88C4-4401-8DBD-F6C3C40E8FB3}" dt="2024-11-11T23:55:17.019" v="49" actId="478"/>
          <ac:picMkLst>
            <pc:docMk/>
            <pc:sldMk cId="2424059023" sldId="284"/>
            <ac:picMk id="5" creationId="{35EEAD2E-7596-D6FD-63F9-F653E40024BA}"/>
          </ac:picMkLst>
        </pc:picChg>
        <pc:picChg chg="add mod">
          <ac:chgData name="Neemias Informatica Lima" userId="b77af7bd85500281" providerId="LiveId" clId="{2B1E945A-88C4-4401-8DBD-F6C3C40E8FB3}" dt="2024-11-11T23:55:18.090" v="50"/>
          <ac:picMkLst>
            <pc:docMk/>
            <pc:sldMk cId="2424059023" sldId="284"/>
            <ac:picMk id="8" creationId="{EE3D5C20-2014-D478-0CD9-21423ACCB910}"/>
          </ac:picMkLst>
        </pc:picChg>
      </pc:sldChg>
      <pc:sldChg chg="addSp delSp modSp mod">
        <pc:chgData name="Neemias Informatica Lima" userId="b77af7bd85500281" providerId="LiveId" clId="{2B1E945A-88C4-4401-8DBD-F6C3C40E8FB3}" dt="2024-11-12T00:03:12.354" v="199" actId="20577"/>
        <pc:sldMkLst>
          <pc:docMk/>
          <pc:sldMk cId="2241968852" sldId="285"/>
        </pc:sldMkLst>
        <pc:spChg chg="del">
          <ac:chgData name="Neemias Informatica Lima" userId="b77af7bd85500281" providerId="LiveId" clId="{2B1E945A-88C4-4401-8DBD-F6C3C40E8FB3}" dt="2024-11-11T23:55:32.219" v="53" actId="478"/>
          <ac:spMkLst>
            <pc:docMk/>
            <pc:sldMk cId="2241968852" sldId="285"/>
            <ac:spMk id="2" creationId="{A67731BB-8ED6-78B2-E884-014D512D9BE9}"/>
          </ac:spMkLst>
        </pc:spChg>
        <pc:spChg chg="del">
          <ac:chgData name="Neemias Informatica Lima" userId="b77af7bd85500281" providerId="LiveId" clId="{2B1E945A-88C4-4401-8DBD-F6C3C40E8FB3}" dt="2024-11-11T23:55:32.219" v="53" actId="478"/>
          <ac:spMkLst>
            <pc:docMk/>
            <pc:sldMk cId="2241968852" sldId="285"/>
            <ac:spMk id="4" creationId="{43050DD2-51A7-104F-E899-1C44C188212E}"/>
          </ac:spMkLst>
        </pc:spChg>
        <pc:spChg chg="add mod">
          <ac:chgData name="Neemias Informatica Lima" userId="b77af7bd85500281" providerId="LiveId" clId="{2B1E945A-88C4-4401-8DBD-F6C3C40E8FB3}" dt="2024-11-11T23:55:33.412" v="54"/>
          <ac:spMkLst>
            <pc:docMk/>
            <pc:sldMk cId="2241968852" sldId="285"/>
            <ac:spMk id="6" creationId="{CEB2C2D0-EC4D-0197-1F25-DCF72195F087}"/>
          </ac:spMkLst>
        </pc:spChg>
        <pc:spChg chg="add mod">
          <ac:chgData name="Neemias Informatica Lima" userId="b77af7bd85500281" providerId="LiveId" clId="{2B1E945A-88C4-4401-8DBD-F6C3C40E8FB3}" dt="2024-11-11T23:55:33.412" v="54"/>
          <ac:spMkLst>
            <pc:docMk/>
            <pc:sldMk cId="2241968852" sldId="285"/>
            <ac:spMk id="7" creationId="{7A7B684E-49BC-9F86-9AB7-909A057C0FBE}"/>
          </ac:spMkLst>
        </pc:spChg>
        <pc:spChg chg="mod">
          <ac:chgData name="Neemias Informatica Lima" userId="b77af7bd85500281" providerId="LiveId" clId="{2B1E945A-88C4-4401-8DBD-F6C3C40E8FB3}" dt="2024-11-12T00:03:12.354" v="199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2B1E945A-88C4-4401-8DBD-F6C3C40E8FB3}" dt="2024-11-11T23:55:32.219" v="53" actId="478"/>
          <ac:picMkLst>
            <pc:docMk/>
            <pc:sldMk cId="2241968852" sldId="285"/>
            <ac:picMk id="5" creationId="{D7DB06A3-0086-2A0F-8BFC-12227702ACFD}"/>
          </ac:picMkLst>
        </pc:picChg>
        <pc:picChg chg="add mod">
          <ac:chgData name="Neemias Informatica Lima" userId="b77af7bd85500281" providerId="LiveId" clId="{2B1E945A-88C4-4401-8DBD-F6C3C40E8FB3}" dt="2024-11-11T23:55:33.412" v="54"/>
          <ac:picMkLst>
            <pc:docMk/>
            <pc:sldMk cId="2241968852" sldId="285"/>
            <ac:picMk id="8" creationId="{0CEBCDEA-A81F-825E-70CF-20E3E8143D4F}"/>
          </ac:picMkLst>
        </pc:picChg>
      </pc:sldChg>
      <pc:sldChg chg="addSp delSp modSp mod">
        <pc:chgData name="Neemias Informatica Lima" userId="b77af7bd85500281" providerId="LiveId" clId="{2B1E945A-88C4-4401-8DBD-F6C3C40E8FB3}" dt="2024-11-12T00:04:18.115" v="216" actId="20577"/>
        <pc:sldMkLst>
          <pc:docMk/>
          <pc:sldMk cId="1959249856" sldId="286"/>
        </pc:sldMkLst>
        <pc:spChg chg="del">
          <ac:chgData name="Neemias Informatica Lima" userId="b77af7bd85500281" providerId="LiveId" clId="{2B1E945A-88C4-4401-8DBD-F6C3C40E8FB3}" dt="2024-11-11T23:55:47.184" v="57" actId="478"/>
          <ac:spMkLst>
            <pc:docMk/>
            <pc:sldMk cId="1959249856" sldId="286"/>
            <ac:spMk id="2" creationId="{922AD618-A352-A2E9-B839-22DD8E10D8D5}"/>
          </ac:spMkLst>
        </pc:spChg>
        <pc:spChg chg="del">
          <ac:chgData name="Neemias Informatica Lima" userId="b77af7bd85500281" providerId="LiveId" clId="{2B1E945A-88C4-4401-8DBD-F6C3C40E8FB3}" dt="2024-11-11T23:55:47.184" v="57" actId="478"/>
          <ac:spMkLst>
            <pc:docMk/>
            <pc:sldMk cId="1959249856" sldId="286"/>
            <ac:spMk id="4" creationId="{C9BFEDC4-B11C-6B33-9C56-DE1B809BA2FE}"/>
          </ac:spMkLst>
        </pc:spChg>
        <pc:spChg chg="add mod">
          <ac:chgData name="Neemias Informatica Lima" userId="b77af7bd85500281" providerId="LiveId" clId="{2B1E945A-88C4-4401-8DBD-F6C3C40E8FB3}" dt="2024-11-11T23:55:48.169" v="58"/>
          <ac:spMkLst>
            <pc:docMk/>
            <pc:sldMk cId="1959249856" sldId="286"/>
            <ac:spMk id="6" creationId="{A37C318B-C8BC-66BD-D1B7-9C56FAA9AB68}"/>
          </ac:spMkLst>
        </pc:spChg>
        <pc:spChg chg="add mod">
          <ac:chgData name="Neemias Informatica Lima" userId="b77af7bd85500281" providerId="LiveId" clId="{2B1E945A-88C4-4401-8DBD-F6C3C40E8FB3}" dt="2024-11-11T23:55:48.169" v="58"/>
          <ac:spMkLst>
            <pc:docMk/>
            <pc:sldMk cId="1959249856" sldId="286"/>
            <ac:spMk id="7" creationId="{EB8B7B46-B956-8A4A-D21C-1F4967E02C50}"/>
          </ac:spMkLst>
        </pc:spChg>
        <pc:spChg chg="mod">
          <ac:chgData name="Neemias Informatica Lima" userId="b77af7bd85500281" providerId="LiveId" clId="{2B1E945A-88C4-4401-8DBD-F6C3C40E8FB3}" dt="2024-11-12T00:03:49.396" v="205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2B1E945A-88C4-4401-8DBD-F6C3C40E8FB3}" dt="2024-11-12T00:04:18.115" v="216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2B1E945A-88C4-4401-8DBD-F6C3C40E8FB3}" dt="2024-11-11T23:55:47.184" v="57" actId="478"/>
          <ac:picMkLst>
            <pc:docMk/>
            <pc:sldMk cId="1959249856" sldId="286"/>
            <ac:picMk id="5" creationId="{44A1159B-FA35-1ECF-0D89-17F774942CB6}"/>
          </ac:picMkLst>
        </pc:picChg>
        <pc:picChg chg="add mod">
          <ac:chgData name="Neemias Informatica Lima" userId="b77af7bd85500281" providerId="LiveId" clId="{2B1E945A-88C4-4401-8DBD-F6C3C40E8FB3}" dt="2024-11-11T23:55:48.169" v="58"/>
          <ac:picMkLst>
            <pc:docMk/>
            <pc:sldMk cId="1959249856" sldId="286"/>
            <ac:picMk id="8" creationId="{7FB56F9D-9FE7-E97A-49AB-38829CD65082}"/>
          </ac:picMkLst>
        </pc:picChg>
      </pc:sldChg>
      <pc:sldChg chg="addSp delSp modSp mod">
        <pc:chgData name="Neemias Informatica Lima" userId="b77af7bd85500281" providerId="LiveId" clId="{2B1E945A-88C4-4401-8DBD-F6C3C40E8FB3}" dt="2024-11-12T00:05:57.566" v="243" actId="20577"/>
        <pc:sldMkLst>
          <pc:docMk/>
          <pc:sldMk cId="2857006406" sldId="287"/>
        </pc:sldMkLst>
        <pc:spChg chg="del">
          <ac:chgData name="Neemias Informatica Lima" userId="b77af7bd85500281" providerId="LiveId" clId="{2B1E945A-88C4-4401-8DBD-F6C3C40E8FB3}" dt="2024-11-11T23:56:08.637" v="63" actId="478"/>
          <ac:spMkLst>
            <pc:docMk/>
            <pc:sldMk cId="2857006406" sldId="287"/>
            <ac:spMk id="2" creationId="{D59AAAAD-A3CB-7BD0-01EF-1B9C5DA6290F}"/>
          </ac:spMkLst>
        </pc:spChg>
        <pc:spChg chg="del">
          <ac:chgData name="Neemias Informatica Lima" userId="b77af7bd85500281" providerId="LiveId" clId="{2B1E945A-88C4-4401-8DBD-F6C3C40E8FB3}" dt="2024-11-11T23:56:08.637" v="63" actId="478"/>
          <ac:spMkLst>
            <pc:docMk/>
            <pc:sldMk cId="2857006406" sldId="287"/>
            <ac:spMk id="4" creationId="{FB6EA47C-2B1C-4C90-C944-524A64BC29B6}"/>
          </ac:spMkLst>
        </pc:spChg>
        <pc:spChg chg="add mod">
          <ac:chgData name="Neemias Informatica Lima" userId="b77af7bd85500281" providerId="LiveId" clId="{2B1E945A-88C4-4401-8DBD-F6C3C40E8FB3}" dt="2024-11-11T23:56:09.993" v="64"/>
          <ac:spMkLst>
            <pc:docMk/>
            <pc:sldMk cId="2857006406" sldId="287"/>
            <ac:spMk id="6" creationId="{95D59E72-C91C-6B40-D2AB-6EFC13A342E8}"/>
          </ac:spMkLst>
        </pc:spChg>
        <pc:spChg chg="add mod">
          <ac:chgData name="Neemias Informatica Lima" userId="b77af7bd85500281" providerId="LiveId" clId="{2B1E945A-88C4-4401-8DBD-F6C3C40E8FB3}" dt="2024-11-11T23:56:09.993" v="64"/>
          <ac:spMkLst>
            <pc:docMk/>
            <pc:sldMk cId="2857006406" sldId="287"/>
            <ac:spMk id="7" creationId="{CC768409-A903-4AD3-CE7D-967AC1C48F3C}"/>
          </ac:spMkLst>
        </pc:spChg>
        <pc:spChg chg="mod">
          <ac:chgData name="Neemias Informatica Lima" userId="b77af7bd85500281" providerId="LiveId" clId="{2B1E945A-88C4-4401-8DBD-F6C3C40E8FB3}" dt="2024-11-12T00:05:57.566" v="243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2B1E945A-88C4-4401-8DBD-F6C3C40E8FB3}" dt="2024-11-11T23:56:08.637" v="63" actId="478"/>
          <ac:picMkLst>
            <pc:docMk/>
            <pc:sldMk cId="2857006406" sldId="287"/>
            <ac:picMk id="5" creationId="{57FF6CD9-B1E7-4EA6-1377-44D1F5C37706}"/>
          </ac:picMkLst>
        </pc:picChg>
        <pc:picChg chg="add mod">
          <ac:chgData name="Neemias Informatica Lima" userId="b77af7bd85500281" providerId="LiveId" clId="{2B1E945A-88C4-4401-8DBD-F6C3C40E8FB3}" dt="2024-11-11T23:56:09.993" v="64"/>
          <ac:picMkLst>
            <pc:docMk/>
            <pc:sldMk cId="2857006406" sldId="287"/>
            <ac:picMk id="8" creationId="{8654C919-990D-B0DF-7197-C6237E59CB51}"/>
          </ac:picMkLst>
        </pc:picChg>
      </pc:sldChg>
      <pc:sldChg chg="addSp delSp modSp mod">
        <pc:chgData name="Neemias Informatica Lima" userId="b77af7bd85500281" providerId="LiveId" clId="{2B1E945A-88C4-4401-8DBD-F6C3C40E8FB3}" dt="2024-11-11T23:58:36.531" v="124" actId="20577"/>
        <pc:sldMkLst>
          <pc:docMk/>
          <pc:sldMk cId="2630436816" sldId="288"/>
        </pc:sldMkLst>
        <pc:spChg chg="del">
          <ac:chgData name="Neemias Informatica Lima" userId="b77af7bd85500281" providerId="LiveId" clId="{2B1E945A-88C4-4401-8DBD-F6C3C40E8FB3}" dt="2024-11-11T23:54:41.369" v="41" actId="478"/>
          <ac:spMkLst>
            <pc:docMk/>
            <pc:sldMk cId="2630436816" sldId="288"/>
            <ac:spMk id="2" creationId="{3DF60E12-15AB-9947-955A-14546AD040B9}"/>
          </ac:spMkLst>
        </pc:spChg>
        <pc:spChg chg="del">
          <ac:chgData name="Neemias Informatica Lima" userId="b77af7bd85500281" providerId="LiveId" clId="{2B1E945A-88C4-4401-8DBD-F6C3C40E8FB3}" dt="2024-11-11T23:54:41.369" v="41" actId="478"/>
          <ac:spMkLst>
            <pc:docMk/>
            <pc:sldMk cId="2630436816" sldId="288"/>
            <ac:spMk id="4" creationId="{E3876775-1247-8F50-62A8-9D622A164C31}"/>
          </ac:spMkLst>
        </pc:spChg>
        <pc:spChg chg="add mod">
          <ac:chgData name="Neemias Informatica Lima" userId="b77af7bd85500281" providerId="LiveId" clId="{2B1E945A-88C4-4401-8DBD-F6C3C40E8FB3}" dt="2024-11-11T23:54:41.745" v="42"/>
          <ac:spMkLst>
            <pc:docMk/>
            <pc:sldMk cId="2630436816" sldId="288"/>
            <ac:spMk id="6" creationId="{117FC3E3-F74F-A5BD-A86D-467C762347A2}"/>
          </ac:spMkLst>
        </pc:spChg>
        <pc:spChg chg="add mod">
          <ac:chgData name="Neemias Informatica Lima" userId="b77af7bd85500281" providerId="LiveId" clId="{2B1E945A-88C4-4401-8DBD-F6C3C40E8FB3}" dt="2024-11-11T23:54:41.745" v="42"/>
          <ac:spMkLst>
            <pc:docMk/>
            <pc:sldMk cId="2630436816" sldId="288"/>
            <ac:spMk id="7" creationId="{835341B6-950B-BA32-3E15-194B6C3A1D8D}"/>
          </ac:spMkLst>
        </pc:spChg>
        <pc:spChg chg="mod">
          <ac:chgData name="Neemias Informatica Lima" userId="b77af7bd85500281" providerId="LiveId" clId="{2B1E945A-88C4-4401-8DBD-F6C3C40E8FB3}" dt="2024-11-11T23:58:36.531" v="124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2B1E945A-88C4-4401-8DBD-F6C3C40E8FB3}" dt="2024-11-11T23:57:52.296" v="98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2B1E945A-88C4-4401-8DBD-F6C3C40E8FB3}" dt="2024-11-11T23:54:41.369" v="41" actId="478"/>
          <ac:picMkLst>
            <pc:docMk/>
            <pc:sldMk cId="2630436816" sldId="288"/>
            <ac:picMk id="5" creationId="{2EB7D31B-7AFE-1E35-A2CE-E13D16A7B976}"/>
          </ac:picMkLst>
        </pc:picChg>
        <pc:picChg chg="add mod">
          <ac:chgData name="Neemias Informatica Lima" userId="b77af7bd85500281" providerId="LiveId" clId="{2B1E945A-88C4-4401-8DBD-F6C3C40E8FB3}" dt="2024-11-11T23:54:41.745" v="42"/>
          <ac:picMkLst>
            <pc:docMk/>
            <pc:sldMk cId="2630436816" sldId="288"/>
            <ac:picMk id="8" creationId="{31CE8689-5565-5B8F-5687-05E138EE8E7F}"/>
          </ac:picMkLst>
        </pc:picChg>
      </pc:sldChg>
      <pc:sldChg chg="addSp delSp modSp mod">
        <pc:chgData name="Neemias Informatica Lima" userId="b77af7bd85500281" providerId="LiveId" clId="{2B1E945A-88C4-4401-8DBD-F6C3C40E8FB3}" dt="2024-11-12T00:00:32.026" v="154" actId="313"/>
        <pc:sldMkLst>
          <pc:docMk/>
          <pc:sldMk cId="3032827026" sldId="289"/>
        </pc:sldMkLst>
        <pc:spChg chg="del">
          <ac:chgData name="Neemias Informatica Lima" userId="b77af7bd85500281" providerId="LiveId" clId="{2B1E945A-88C4-4401-8DBD-F6C3C40E8FB3}" dt="2024-11-11T23:55:07.294" v="47" actId="478"/>
          <ac:spMkLst>
            <pc:docMk/>
            <pc:sldMk cId="3032827026" sldId="289"/>
            <ac:spMk id="2" creationId="{2C967F8B-64A5-05D9-7B9C-56251F3A6717}"/>
          </ac:spMkLst>
        </pc:spChg>
        <pc:spChg chg="del">
          <ac:chgData name="Neemias Informatica Lima" userId="b77af7bd85500281" providerId="LiveId" clId="{2B1E945A-88C4-4401-8DBD-F6C3C40E8FB3}" dt="2024-11-11T23:55:07.294" v="47" actId="478"/>
          <ac:spMkLst>
            <pc:docMk/>
            <pc:sldMk cId="3032827026" sldId="289"/>
            <ac:spMk id="4" creationId="{B43E3E78-9F82-181D-3751-5E23FEB2678C}"/>
          </ac:spMkLst>
        </pc:spChg>
        <pc:spChg chg="add mod">
          <ac:chgData name="Neemias Informatica Lima" userId="b77af7bd85500281" providerId="LiveId" clId="{2B1E945A-88C4-4401-8DBD-F6C3C40E8FB3}" dt="2024-11-11T23:55:08.490" v="48"/>
          <ac:spMkLst>
            <pc:docMk/>
            <pc:sldMk cId="3032827026" sldId="289"/>
            <ac:spMk id="6" creationId="{F518C7F5-9C0A-694B-B614-370CC8EC9A0B}"/>
          </ac:spMkLst>
        </pc:spChg>
        <pc:spChg chg="add mod">
          <ac:chgData name="Neemias Informatica Lima" userId="b77af7bd85500281" providerId="LiveId" clId="{2B1E945A-88C4-4401-8DBD-F6C3C40E8FB3}" dt="2024-11-11T23:55:08.490" v="48"/>
          <ac:spMkLst>
            <pc:docMk/>
            <pc:sldMk cId="3032827026" sldId="289"/>
            <ac:spMk id="7" creationId="{04F4325F-6190-FFC0-2434-96EC2ABE36A8}"/>
          </ac:spMkLst>
        </pc:spChg>
        <pc:spChg chg="mod">
          <ac:chgData name="Neemias Informatica Lima" userId="b77af7bd85500281" providerId="LiveId" clId="{2B1E945A-88C4-4401-8DBD-F6C3C40E8FB3}" dt="2024-11-12T00:00:32.026" v="154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2B1E945A-88C4-4401-8DBD-F6C3C40E8FB3}" dt="2024-11-11T23:59:32.985" v="137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2B1E945A-88C4-4401-8DBD-F6C3C40E8FB3}" dt="2024-11-11T23:55:07.294" v="47" actId="478"/>
          <ac:picMkLst>
            <pc:docMk/>
            <pc:sldMk cId="3032827026" sldId="289"/>
            <ac:picMk id="5" creationId="{17121EDD-E6F4-762A-9886-106550722CC0}"/>
          </ac:picMkLst>
        </pc:picChg>
        <pc:picChg chg="add mod">
          <ac:chgData name="Neemias Informatica Lima" userId="b77af7bd85500281" providerId="LiveId" clId="{2B1E945A-88C4-4401-8DBD-F6C3C40E8FB3}" dt="2024-11-11T23:55:08.490" v="48"/>
          <ac:picMkLst>
            <pc:docMk/>
            <pc:sldMk cId="3032827026" sldId="289"/>
            <ac:picMk id="8" creationId="{F5712859-01C0-3E37-C4E6-387C0C578D48}"/>
          </ac:picMkLst>
        </pc:picChg>
      </pc:sldChg>
      <pc:sldChg chg="addSp delSp modSp mod">
        <pc:chgData name="Neemias Informatica Lima" userId="b77af7bd85500281" providerId="LiveId" clId="{2B1E945A-88C4-4401-8DBD-F6C3C40E8FB3}" dt="2024-11-12T00:02:39.354" v="185" actId="313"/>
        <pc:sldMkLst>
          <pc:docMk/>
          <pc:sldMk cId="3772032319" sldId="290"/>
        </pc:sldMkLst>
        <pc:spChg chg="del">
          <ac:chgData name="Neemias Informatica Lima" userId="b77af7bd85500281" providerId="LiveId" clId="{2B1E945A-88C4-4401-8DBD-F6C3C40E8FB3}" dt="2024-11-11T23:55:25.728" v="51" actId="478"/>
          <ac:spMkLst>
            <pc:docMk/>
            <pc:sldMk cId="3772032319" sldId="290"/>
            <ac:spMk id="2" creationId="{538053D9-39C5-9B27-8E82-1A0D718A4E36}"/>
          </ac:spMkLst>
        </pc:spChg>
        <pc:spChg chg="del">
          <ac:chgData name="Neemias Informatica Lima" userId="b77af7bd85500281" providerId="LiveId" clId="{2B1E945A-88C4-4401-8DBD-F6C3C40E8FB3}" dt="2024-11-11T23:55:25.728" v="51" actId="478"/>
          <ac:spMkLst>
            <pc:docMk/>
            <pc:sldMk cId="3772032319" sldId="290"/>
            <ac:spMk id="4" creationId="{608ABBD2-E83B-5FBF-F2FF-D45796869DE8}"/>
          </ac:spMkLst>
        </pc:spChg>
        <pc:spChg chg="add mod">
          <ac:chgData name="Neemias Informatica Lima" userId="b77af7bd85500281" providerId="LiveId" clId="{2B1E945A-88C4-4401-8DBD-F6C3C40E8FB3}" dt="2024-11-11T23:55:26.739" v="52"/>
          <ac:spMkLst>
            <pc:docMk/>
            <pc:sldMk cId="3772032319" sldId="290"/>
            <ac:spMk id="6" creationId="{CA3E3F57-ADA1-6AD0-6D7B-43705FCF6C4D}"/>
          </ac:spMkLst>
        </pc:spChg>
        <pc:spChg chg="add mod">
          <ac:chgData name="Neemias Informatica Lima" userId="b77af7bd85500281" providerId="LiveId" clId="{2B1E945A-88C4-4401-8DBD-F6C3C40E8FB3}" dt="2024-11-11T23:55:26.739" v="52"/>
          <ac:spMkLst>
            <pc:docMk/>
            <pc:sldMk cId="3772032319" sldId="290"/>
            <ac:spMk id="7" creationId="{961FCE37-36F4-7ECC-D1E7-C049B4361554}"/>
          </ac:spMkLst>
        </pc:spChg>
        <pc:spChg chg="mod">
          <ac:chgData name="Neemias Informatica Lima" userId="b77af7bd85500281" providerId="LiveId" clId="{2B1E945A-88C4-4401-8DBD-F6C3C40E8FB3}" dt="2024-11-12T00:02:39.354" v="185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2B1E945A-88C4-4401-8DBD-F6C3C40E8FB3}" dt="2024-11-12T00:00:49.333" v="160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2B1E945A-88C4-4401-8DBD-F6C3C40E8FB3}" dt="2024-11-11T23:55:25.728" v="51" actId="478"/>
          <ac:picMkLst>
            <pc:docMk/>
            <pc:sldMk cId="3772032319" sldId="290"/>
            <ac:picMk id="5" creationId="{96C8D5EF-059E-1A5B-D127-F503F7C73777}"/>
          </ac:picMkLst>
        </pc:picChg>
        <pc:picChg chg="add mod">
          <ac:chgData name="Neemias Informatica Lima" userId="b77af7bd85500281" providerId="LiveId" clId="{2B1E945A-88C4-4401-8DBD-F6C3C40E8FB3}" dt="2024-11-11T23:55:26.739" v="52"/>
          <ac:picMkLst>
            <pc:docMk/>
            <pc:sldMk cId="3772032319" sldId="290"/>
            <ac:picMk id="8" creationId="{E738C6C7-AF74-9934-4595-98013CC9EDCC}"/>
          </ac:picMkLst>
        </pc:picChg>
      </pc:sldChg>
      <pc:sldChg chg="addSp delSp modSp mod">
        <pc:chgData name="Neemias Informatica Lima" userId="b77af7bd85500281" providerId="LiveId" clId="{2B1E945A-88C4-4401-8DBD-F6C3C40E8FB3}" dt="2024-11-12T00:03:34.471" v="202"/>
        <pc:sldMkLst>
          <pc:docMk/>
          <pc:sldMk cId="1768216317" sldId="291"/>
        </pc:sldMkLst>
        <pc:spChg chg="del">
          <ac:chgData name="Neemias Informatica Lima" userId="b77af7bd85500281" providerId="LiveId" clId="{2B1E945A-88C4-4401-8DBD-F6C3C40E8FB3}" dt="2024-11-11T23:55:40.584" v="55" actId="478"/>
          <ac:spMkLst>
            <pc:docMk/>
            <pc:sldMk cId="1768216317" sldId="291"/>
            <ac:spMk id="2" creationId="{599544E2-BD5C-8674-EEBD-B9A22ECCA7F0}"/>
          </ac:spMkLst>
        </pc:spChg>
        <pc:spChg chg="del">
          <ac:chgData name="Neemias Informatica Lima" userId="b77af7bd85500281" providerId="LiveId" clId="{2B1E945A-88C4-4401-8DBD-F6C3C40E8FB3}" dt="2024-11-11T23:55:40.584" v="55" actId="478"/>
          <ac:spMkLst>
            <pc:docMk/>
            <pc:sldMk cId="1768216317" sldId="291"/>
            <ac:spMk id="4" creationId="{B238EFB5-91CA-9CDD-694D-E9D605EBC269}"/>
          </ac:spMkLst>
        </pc:spChg>
        <pc:spChg chg="add mod">
          <ac:chgData name="Neemias Informatica Lima" userId="b77af7bd85500281" providerId="LiveId" clId="{2B1E945A-88C4-4401-8DBD-F6C3C40E8FB3}" dt="2024-11-11T23:55:41.619" v="56"/>
          <ac:spMkLst>
            <pc:docMk/>
            <pc:sldMk cId="1768216317" sldId="291"/>
            <ac:spMk id="5" creationId="{6EA436F2-FCFF-84D7-6772-660087E70C64}"/>
          </ac:spMkLst>
        </pc:spChg>
        <pc:spChg chg="add mod">
          <ac:chgData name="Neemias Informatica Lima" userId="b77af7bd85500281" providerId="LiveId" clId="{2B1E945A-88C4-4401-8DBD-F6C3C40E8FB3}" dt="2024-11-11T23:55:41.619" v="56"/>
          <ac:spMkLst>
            <pc:docMk/>
            <pc:sldMk cId="1768216317" sldId="291"/>
            <ac:spMk id="6" creationId="{6A68D7B9-386E-5ECA-A2EF-49F48D1EF9FE}"/>
          </ac:spMkLst>
        </pc:spChg>
        <pc:spChg chg="mod">
          <ac:chgData name="Neemias Informatica Lima" userId="b77af7bd85500281" providerId="LiveId" clId="{2B1E945A-88C4-4401-8DBD-F6C3C40E8FB3}" dt="2024-11-12T00:03:34.471" v="202"/>
          <ac:spMkLst>
            <pc:docMk/>
            <pc:sldMk cId="1768216317" sldId="291"/>
            <ac:spMk id="12" creationId="{FD5EC092-AC81-4728-9A45-4C4BB5B95C65}"/>
          </ac:spMkLst>
        </pc:spChg>
        <pc:picChg chg="add mod">
          <ac:chgData name="Neemias Informatica Lima" userId="b77af7bd85500281" providerId="LiveId" clId="{2B1E945A-88C4-4401-8DBD-F6C3C40E8FB3}" dt="2024-11-11T23:55:41.619" v="56"/>
          <ac:picMkLst>
            <pc:docMk/>
            <pc:sldMk cId="1768216317" sldId="291"/>
            <ac:picMk id="7" creationId="{C03E2A8E-0D5B-3D2E-7154-382F731046EE}"/>
          </ac:picMkLst>
        </pc:picChg>
        <pc:picChg chg="del">
          <ac:chgData name="Neemias Informatica Lima" userId="b77af7bd85500281" providerId="LiveId" clId="{2B1E945A-88C4-4401-8DBD-F6C3C40E8FB3}" dt="2024-11-11T23:55:40.584" v="55" actId="478"/>
          <ac:picMkLst>
            <pc:docMk/>
            <pc:sldMk cId="1768216317" sldId="291"/>
            <ac:picMk id="8" creationId="{067B8785-6FF3-C6D0-E513-51908A589E34}"/>
          </ac:picMkLst>
        </pc:picChg>
      </pc:sldChg>
      <pc:sldChg chg="addSp delSp modSp mod">
        <pc:chgData name="Neemias Informatica Lima" userId="b77af7bd85500281" providerId="LiveId" clId="{2B1E945A-88C4-4401-8DBD-F6C3C40E8FB3}" dt="2024-11-12T00:04:47.282" v="224" actId="20577"/>
        <pc:sldMkLst>
          <pc:docMk/>
          <pc:sldMk cId="3757265641" sldId="292"/>
        </pc:sldMkLst>
        <pc:spChg chg="del">
          <ac:chgData name="Neemias Informatica Lima" userId="b77af7bd85500281" providerId="LiveId" clId="{2B1E945A-88C4-4401-8DBD-F6C3C40E8FB3}" dt="2024-11-11T23:55:52.341" v="59" actId="478"/>
          <ac:spMkLst>
            <pc:docMk/>
            <pc:sldMk cId="3757265641" sldId="292"/>
            <ac:spMk id="2" creationId="{342EDECF-D156-A4A4-668E-FF1E6FB4A53D}"/>
          </ac:spMkLst>
        </pc:spChg>
        <pc:spChg chg="del">
          <ac:chgData name="Neemias Informatica Lima" userId="b77af7bd85500281" providerId="LiveId" clId="{2B1E945A-88C4-4401-8DBD-F6C3C40E8FB3}" dt="2024-11-11T23:55:52.341" v="59" actId="478"/>
          <ac:spMkLst>
            <pc:docMk/>
            <pc:sldMk cId="3757265641" sldId="292"/>
            <ac:spMk id="3" creationId="{C7F189CE-99B8-8A07-B73E-1266B520DE5E}"/>
          </ac:spMkLst>
        </pc:spChg>
        <pc:spChg chg="add mod">
          <ac:chgData name="Neemias Informatica Lima" userId="b77af7bd85500281" providerId="LiveId" clId="{2B1E945A-88C4-4401-8DBD-F6C3C40E8FB3}" dt="2024-11-11T23:55:53.568" v="60"/>
          <ac:spMkLst>
            <pc:docMk/>
            <pc:sldMk cId="3757265641" sldId="292"/>
            <ac:spMk id="5" creationId="{FB43C68C-EEF3-1BF6-F4F2-0EE2138698FA}"/>
          </ac:spMkLst>
        </pc:spChg>
        <pc:spChg chg="add mod">
          <ac:chgData name="Neemias Informatica Lima" userId="b77af7bd85500281" providerId="LiveId" clId="{2B1E945A-88C4-4401-8DBD-F6C3C40E8FB3}" dt="2024-11-11T23:55:53.568" v="60"/>
          <ac:spMkLst>
            <pc:docMk/>
            <pc:sldMk cId="3757265641" sldId="292"/>
            <ac:spMk id="7" creationId="{0D9759AB-D27A-C745-C0D3-C2EFA4CE9CC8}"/>
          </ac:spMkLst>
        </pc:spChg>
        <pc:spChg chg="mod">
          <ac:chgData name="Neemias Informatica Lima" userId="b77af7bd85500281" providerId="LiveId" clId="{2B1E945A-88C4-4401-8DBD-F6C3C40E8FB3}" dt="2024-11-12T00:04:47.282" v="22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2B1E945A-88C4-4401-8DBD-F6C3C40E8FB3}" dt="2024-11-12T00:03:54.525" v="21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2B1E945A-88C4-4401-8DBD-F6C3C40E8FB3}" dt="2024-11-11T23:55:52.341" v="59" actId="478"/>
          <ac:picMkLst>
            <pc:docMk/>
            <pc:sldMk cId="3757265641" sldId="292"/>
            <ac:picMk id="6" creationId="{150471B8-2CD8-407F-BFFD-7CEA0383F0BF}"/>
          </ac:picMkLst>
        </pc:picChg>
        <pc:picChg chg="add mod">
          <ac:chgData name="Neemias Informatica Lima" userId="b77af7bd85500281" providerId="LiveId" clId="{2B1E945A-88C4-4401-8DBD-F6C3C40E8FB3}" dt="2024-11-11T23:55:53.568" v="60"/>
          <ac:picMkLst>
            <pc:docMk/>
            <pc:sldMk cId="3757265641" sldId="292"/>
            <ac:picMk id="8" creationId="{CE639055-2F28-E719-93FB-3FDFE3E54506}"/>
          </ac:picMkLst>
        </pc:picChg>
      </pc:sldChg>
      <pc:sldChg chg="addSp delSp modSp mod">
        <pc:chgData name="Neemias Informatica Lima" userId="b77af7bd85500281" providerId="LiveId" clId="{2B1E945A-88C4-4401-8DBD-F6C3C40E8FB3}" dt="2024-11-12T00:05:18.044" v="229"/>
        <pc:sldMkLst>
          <pc:docMk/>
          <pc:sldMk cId="3114938747" sldId="293"/>
        </pc:sldMkLst>
        <pc:spChg chg="del">
          <ac:chgData name="Neemias Informatica Lima" userId="b77af7bd85500281" providerId="LiveId" clId="{2B1E945A-88C4-4401-8DBD-F6C3C40E8FB3}" dt="2024-11-11T23:56:02.977" v="61" actId="478"/>
          <ac:spMkLst>
            <pc:docMk/>
            <pc:sldMk cId="3114938747" sldId="293"/>
            <ac:spMk id="2" creationId="{FAEB67C0-A7EF-012E-0DE4-CBB277509A6A}"/>
          </ac:spMkLst>
        </pc:spChg>
        <pc:spChg chg="del">
          <ac:chgData name="Neemias Informatica Lima" userId="b77af7bd85500281" providerId="LiveId" clId="{2B1E945A-88C4-4401-8DBD-F6C3C40E8FB3}" dt="2024-11-11T23:56:02.977" v="61" actId="478"/>
          <ac:spMkLst>
            <pc:docMk/>
            <pc:sldMk cId="3114938747" sldId="293"/>
            <ac:spMk id="4" creationId="{54C1C066-45B8-26E5-2468-C01F3C991091}"/>
          </ac:spMkLst>
        </pc:spChg>
        <pc:spChg chg="add mod">
          <ac:chgData name="Neemias Informatica Lima" userId="b77af7bd85500281" providerId="LiveId" clId="{2B1E945A-88C4-4401-8DBD-F6C3C40E8FB3}" dt="2024-11-11T23:56:03.937" v="62"/>
          <ac:spMkLst>
            <pc:docMk/>
            <pc:sldMk cId="3114938747" sldId="293"/>
            <ac:spMk id="6" creationId="{EE4C9E10-EC53-D77B-A5C5-225F66899DC9}"/>
          </ac:spMkLst>
        </pc:spChg>
        <pc:spChg chg="add mod">
          <ac:chgData name="Neemias Informatica Lima" userId="b77af7bd85500281" providerId="LiveId" clId="{2B1E945A-88C4-4401-8DBD-F6C3C40E8FB3}" dt="2024-11-11T23:56:03.937" v="62"/>
          <ac:spMkLst>
            <pc:docMk/>
            <pc:sldMk cId="3114938747" sldId="293"/>
            <ac:spMk id="7" creationId="{663CD5DC-1944-649F-A61D-A2F1A314C6D2}"/>
          </ac:spMkLst>
        </pc:spChg>
        <pc:spChg chg="mod">
          <ac:chgData name="Neemias Informatica Lima" userId="b77af7bd85500281" providerId="LiveId" clId="{2B1E945A-88C4-4401-8DBD-F6C3C40E8FB3}" dt="2024-11-12T00:05:18.044" v="22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2B1E945A-88C4-4401-8DBD-F6C3C40E8FB3}" dt="2024-11-11T23:56:02.977" v="61" actId="478"/>
          <ac:picMkLst>
            <pc:docMk/>
            <pc:sldMk cId="3114938747" sldId="293"/>
            <ac:picMk id="5" creationId="{2C9F5939-60A1-00E1-50FA-52AACCCBB545}"/>
          </ac:picMkLst>
        </pc:picChg>
        <pc:picChg chg="add mod">
          <ac:chgData name="Neemias Informatica Lima" userId="b77af7bd85500281" providerId="LiveId" clId="{2B1E945A-88C4-4401-8DBD-F6C3C40E8FB3}" dt="2024-11-11T23:56:03.937" v="62"/>
          <ac:picMkLst>
            <pc:docMk/>
            <pc:sldMk cId="3114938747" sldId="293"/>
            <ac:picMk id="8" creationId="{61E37468-4A69-A0ED-00AE-550372FAD170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</pc:docChg>
  </pc:docChgLst>
  <pc:docChgLst>
    <pc:chgData name="Neemias Informatica Lima" userId="b77af7bd85500281" providerId="LiveId" clId="{A56094AC-F1B0-4083-9DCA-A89B796B8745}"/>
    <pc:docChg chg="undo redo custSel modSld">
      <pc:chgData name="Neemias Informatica Lima" userId="b77af7bd85500281" providerId="LiveId" clId="{A56094AC-F1B0-4083-9DCA-A89B796B8745}" dt="2024-05-28T16:12:33.765" v="414" actId="478"/>
      <pc:docMkLst>
        <pc:docMk/>
      </pc:docMkLst>
    </pc:docChg>
  </pc:docChgLst>
  <pc:docChgLst>
    <pc:chgData name="Neemias Informatica Lima" userId="b77af7bd85500281" providerId="LiveId" clId="{6CCD8411-D54F-4365-B6AA-E344B00C1C1E}"/>
    <pc:docChg chg="undo redo custSel modSld">
      <pc:chgData name="Neemias Informatica Lima" userId="b77af7bd85500281" providerId="LiveId" clId="{6CCD8411-D54F-4365-B6AA-E344B00C1C1E}" dt="2024-11-12T00:20:19.124" v="268" actId="6549"/>
      <pc:docMkLst>
        <pc:docMk/>
      </pc:docMkLst>
      <pc:sldChg chg="modSp mod">
        <pc:chgData name="Neemias Informatica Lima" userId="b77af7bd85500281" providerId="LiveId" clId="{6CCD8411-D54F-4365-B6AA-E344B00C1C1E}" dt="2024-11-12T00:17:26.495" v="217" actId="20577"/>
        <pc:sldMkLst>
          <pc:docMk/>
          <pc:sldMk cId="2241968852" sldId="285"/>
        </pc:sldMkLst>
        <pc:spChg chg="mod">
          <ac:chgData name="Neemias Informatica Lima" userId="b77af7bd85500281" providerId="LiveId" clId="{6CCD8411-D54F-4365-B6AA-E344B00C1C1E}" dt="2024-11-12T00:17:26.495" v="217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Informatica Lima" userId="b77af7bd85500281" providerId="LiveId" clId="{6CCD8411-D54F-4365-B6AA-E344B00C1C1E}" dt="2024-11-12T00:18:51.001" v="243" actId="20577"/>
        <pc:sldMkLst>
          <pc:docMk/>
          <pc:sldMk cId="1959249856" sldId="286"/>
        </pc:sldMkLst>
        <pc:spChg chg="mod">
          <ac:chgData name="Neemias Informatica Lima" userId="b77af7bd85500281" providerId="LiveId" clId="{6CCD8411-D54F-4365-B6AA-E344B00C1C1E}" dt="2024-11-12T00:18:24.056" v="23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CCD8411-D54F-4365-B6AA-E344B00C1C1E}" dt="2024-11-12T00:18:51.001" v="243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Informatica Lima" userId="b77af7bd85500281" providerId="LiveId" clId="{6CCD8411-D54F-4365-B6AA-E344B00C1C1E}" dt="2024-11-12T00:20:19.124" v="268" actId="6549"/>
        <pc:sldMkLst>
          <pc:docMk/>
          <pc:sldMk cId="2857006406" sldId="287"/>
        </pc:sldMkLst>
        <pc:spChg chg="mod">
          <ac:chgData name="Neemias Informatica Lima" userId="b77af7bd85500281" providerId="LiveId" clId="{6CCD8411-D54F-4365-B6AA-E344B00C1C1E}" dt="2024-11-12T00:20:19.124" v="268" actId="6549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Informatica Lima" userId="b77af7bd85500281" providerId="LiveId" clId="{6CCD8411-D54F-4365-B6AA-E344B00C1C1E}" dt="2024-11-12T00:18:06.940" v="227" actId="20577"/>
        <pc:sldMkLst>
          <pc:docMk/>
          <pc:sldMk cId="1768216317" sldId="291"/>
        </pc:sldMkLst>
        <pc:spChg chg="mod">
          <ac:chgData name="Neemias Informatica Lima" userId="b77af7bd85500281" providerId="LiveId" clId="{6CCD8411-D54F-4365-B6AA-E344B00C1C1E}" dt="2024-11-12T00:18:06.940" v="227" actId="20577"/>
          <ac:spMkLst>
            <pc:docMk/>
            <pc:sldMk cId="1768216317" sldId="291"/>
            <ac:spMk id="12" creationId="{FD5EC092-AC81-4728-9A45-4C4BB5B95C65}"/>
          </ac:spMkLst>
        </pc:spChg>
      </pc:sldChg>
      <pc:sldChg chg="modSp mod">
        <pc:chgData name="Neemias Informatica Lima" userId="b77af7bd85500281" providerId="LiveId" clId="{6CCD8411-D54F-4365-B6AA-E344B00C1C1E}" dt="2024-11-12T00:19:11.377" v="250" actId="20577"/>
        <pc:sldMkLst>
          <pc:docMk/>
          <pc:sldMk cId="3757265641" sldId="292"/>
        </pc:sldMkLst>
        <pc:spChg chg="mod">
          <ac:chgData name="Neemias Informatica Lima" userId="b77af7bd85500281" providerId="LiveId" clId="{6CCD8411-D54F-4365-B6AA-E344B00C1C1E}" dt="2024-11-12T00:19:11.377" v="25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CCD8411-D54F-4365-B6AA-E344B00C1C1E}" dt="2024-11-12T00:18:29.123" v="23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6CCD8411-D54F-4365-B6AA-E344B00C1C1E}" dt="2024-11-12T00:19:57.295" v="255" actId="1076"/>
        <pc:sldMkLst>
          <pc:docMk/>
          <pc:sldMk cId="3114938747" sldId="293"/>
        </pc:sldMkLst>
        <pc:spChg chg="mod">
          <ac:chgData name="Neemias Informatica Lima" userId="b77af7bd85500281" providerId="LiveId" clId="{6CCD8411-D54F-4365-B6AA-E344B00C1C1E}" dt="2024-11-12T00:19:57.295" v="255" actId="1076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 conflito cósmico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09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“Porei inimizade entre você e a mulher, entre a sua descendência e o Descendente dela. Este lhe ferirá a cabeça, e você Lhe ferirá o calcanhar”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3:15).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09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400870"/>
            <a:ext cx="7644148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Mt 13:24-27: Gn 1:31; Ez 28:12-19; Is 14:12-15: Mt 4:1-11; Jo 8:44, 45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19318CB2-F380-5D2A-7B7F-06780EB330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2" y="0"/>
            <a:ext cx="1514582" cy="2251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3C99ED4-D73C-28DF-0BBE-ED4AF78D1D4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4640" y="651255"/>
            <a:ext cx="5207075" cy="1965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Se Você me adorar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“Jesus foi levado pelo Espírito ao deserto” com o propósito expresso de “ser tentado pelo diabo”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4:1). E antes de enfrentar esse desafio, Jesus jejuou durante 40 dias. Então, quando 0 diabo apareceu, ele tentou Jesus a transformar pedras em pães, zombando da fome extrema de Cristo. Mas Ele confrontou essa tentação usando as Escrituras, e a estratégia de Satanás fracassou.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Então, na tentativa de levar Jesus a agir com presunção, 0 diabo O tentou a Se atirar do pináculo do templo. Satanás distorceu as Escrituras ao sugerir que, se Jesus fosse verdadeiramente o Filho de Deus, os anjos O protegeriam. Mas novamente Jesus rebate a tentação, apresentando a interpretação correta das Escrituras.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27FE5AE4-0C2A-30A0-2CB1-C83A7F7B44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501483"/>
            <a:ext cx="855230" cy="1344221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78DBB29-A937-8F8C-23C8-B5278853598D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F6B828B-4417-9582-91DE-5BB91F31D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13:24-27: Gn 1:31; Ez 28:12-19; Is 14:12-15: Mt 4:1-11; Jo 8:44, 45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2480DC7-0561-697A-921A-C2612281C0E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0"/>
            <a:ext cx="1692972" cy="638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natureza do conflito cósmico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8. . Como é 0 caráter do diabo e quais são suas estratégias?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8:44,45;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12:7-9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6A69B651-1709-2839-714A-2584D3F25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37" y="3412273"/>
            <a:ext cx="964334" cy="1433431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D25C728-6C63-5939-6914-23ED4A113793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72C780C-A8C1-6939-1D75-67CA9FA98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13:24-27: Gn 1:31; Ez 28:12-19; Is 14:12-15: Mt 4:1-11; Jo 8:44, 45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2164BD5-F7FB-F13E-C11B-39043F9CC19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0"/>
            <a:ext cx="1692972" cy="638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natureza do conflito cósmico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9734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Desde 0 início, o plano de Satanás é fazer com que as criaturas creiam que Deus não é justo e amoroso e que Sua lei é opressiva. Não é de admirar que Jesus Se refira a ele como “mentiroso e pai da mentira”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8:44). Jesus, por outro lado, veio ao mundo para “dar testemunho da verdade”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18:37) e combater as mentiras de Satanás, derrotando e, em última análise, destruindo o diabo e seu poder (1J0 3:8;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2:14).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Satanás é (1) a “antiga serpente”, (2) aquele que acusa 0 povo, de Deus perante a corte celestial e (3) 0 dragão que governa e seduz o mundo inteiro. A palavra grega traduzida como “diabo” significa “acusador”, mostrando mais uma vez que o conflito cósmico diz respeito' a crenças, especialmente sobre 0 caráter de Deus.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Uma imagem contendo comida&#10;&#10;Descrição gerada automaticamente">
            <a:extLst>
              <a:ext uri="{FF2B5EF4-FFF2-40B4-BE49-F238E27FC236}">
                <a16:creationId xmlns:a16="http://schemas.microsoft.com/office/drawing/2014/main" id="{E95081FC-E6E7-3C93-5353-AD81823D6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37" y="3412273"/>
            <a:ext cx="964334" cy="1433431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893FBC7-A419-3151-4893-AC779DABD2D5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FF6C16E-43DB-094A-22B9-8C2D5A945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13:24-27: Gn 1:31; Ez 28:12-19; Is 14:12-15: Mt 4:1-11; Jo 8:44, 45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3EB608D-A4C4-8438-10FD-2F7232CC61D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0"/>
            <a:ext cx="1692972" cy="638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7" y="1138058"/>
            <a:ext cx="825360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“Deus não é responsável, de maneira nenhuma, pela origem do pecado. Nada é mais claramente ensinado nas Escrituras do que isso. [...] O pecado é um intruso, cuja presença não tem justificativa. É algo misterioso, inexplicável. Justificá-lo equivale a defendê-lo. [...] Se ele tivesse sido imediatamente exterminado, [os habitantes do Céu e de outros mundos] teriam servido a Deus por medo, e não por amor. A influência do enganador não teria sido destruída por completo, e o espírito de rebelião não teria sido totalmente desarraigado. Devia ser permitido que o mal amadurecesse. Para o bem de todo 0 Universo ao longo dos séculos da eternidade, Satanás devia desenvolver de forma mais completa seus princípios. Isso faria com que todos os seres criados pudessem ver o verdadeiro caráter das acusações feitas por ele contra 0 governo divino, e a justiça e a misericórdia de Deus, bem como a imutabilidade de Sua lei, ficariam para sempre livres de qualquer contestação” (0 Grande Conflito, p. 412, 417).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FDAB71F0-8516-22CB-C1ED-08F826A37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971" y="3531220"/>
            <a:ext cx="864099" cy="1314484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45A8FCC-F791-9BF1-C3F6-97BC3B435A10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B140AB9-718D-A6CE-93A9-D69DA7FDD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13:24-27: Gn 1:31; Ez 28:12-19; Is 14:12-15: Mt 4:1-11; Jo 8:44, 45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6C3DD02-D546-E39E-9889-70235133078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0"/>
            <a:ext cx="1692972" cy="638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Como uma criatura perfeita como Lúcifer pôde pecar? Por que o pecado é tão “misterioso” e “inexplicável”? Podemos explicar esse primeiro pecado sem justificá-lo? Por que explicar a sua origem seria 0 mesmo que justificá-lo?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Por que Deus não eliminou Satanás de imediato? Por que era preciso permitir “que 0 mal amadurecesse”? Isso contribuirá “para 0 bem do Universo na eternidade”?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O conflito entre Deus e Satanás seria apenas pelo poder, ou seria de um tipo diferente? Um conflito sobre caráter teria mais sentido do que uma luta apenas por poder absoluto?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A compreensão da natureza do conflito abre a cortina, por assim dizer, indicando que a vida é uma miniatura do conflito cósmico. Você está vivenciando neste momento 0 conflito? Como agir de maneira que mostre de que lado você está?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9C65344D-55F5-0B46-5E4E-B857A1672F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37" y="3412273"/>
            <a:ext cx="964334" cy="1433431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20FBAFC-DB79-373D-DAA9-DFEBBA87FE93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41420C3-3689-3307-F931-74A235141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13:24-27: Gn 1:31; Ez 28:12-19; Is 14:12-15: Mt 4:1-11; Jo 8:44, 45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7D76FF-BC36-1932-CCCE-64353CF3EE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0"/>
            <a:ext cx="1692972" cy="638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63380" y="1019579"/>
            <a:ext cx="817594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O grande conflito entre Cristo e Satanás é central para a teologia bíblica. Embora a ideia de um conflito cósmico entre Deus e os seres celestiais que caíram e se rebelaram contra o Criador seja um tema importante nas Escrituras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13:24-30, 37-39; 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12:7-10) e também esteja presente em grande parte da tradição cristã, atualmente muitos cristãos rejeitam ou deixam de lado esse conceito.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De uma perspectiva bíblica, no entanto, 0 tema de um conflito cósmico, segundo o qual o diabo e os seus anjos se opõem ao reino de Deus, não é algo que possamos ignorar sem perder muito do que tratam as narrativas bíblicas. Os evangelhos, por exemplo, estão repletos de referências ao diabo e aos demônios, que se opõem a Deus.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13:24-27: Gn 1:31; Ez 28:12-19; Is 14:12-15: Mt 4:1-11; Jo 8:44, 45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 descr="Uma imagem contendo comida&#10;&#10;Descrição gerada automaticamente">
            <a:extLst>
              <a:ext uri="{FF2B5EF4-FFF2-40B4-BE49-F238E27FC236}">
                <a16:creationId xmlns:a16="http://schemas.microsoft.com/office/drawing/2014/main" id="{D212CF62-80BE-F0AD-59D6-B3C8B6CB27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751" y="3494049"/>
            <a:ext cx="909320" cy="1351655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99878B8-60DB-65E7-B569-701C4A976DF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0"/>
            <a:ext cx="1692972" cy="638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Um inimigo fez isso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Mateus 13:24-27. Como essa parábola nos ajuda a compreender o mal que existe em nosso mundo?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Mateus 13:28-30 à luz da explicação de Cristo nos versículos 37 a 40. Esses fatos também esclarecem a natureza do conflito cósmico?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Quais são alguns dos riscos de se tentar arrancar o joio neste momento? Ao mesmo tempo, por que isso não significa que devemos simplesmente ignorar 0 mal?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D0FFC5B7-4D5A-F4C9-12E7-3B6C2C1ED7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59" y="3538654"/>
            <a:ext cx="879312" cy="1307050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F0EFCC9-9D79-8302-93B4-5251F1C0AD27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7AAD053-6A1D-BFCD-3E53-F40DB18B7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13:24-27: Gn 1:31; Ez 28:12-19; Is 14:12-15: Mt 4:1-11; Jo 8:44, 45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2F72DA6-F6C8-AEBC-4163-82E63E3A586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0"/>
            <a:ext cx="1692972" cy="638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Um inimigo fez isso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31002"/>
            <a:ext cx="825360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- 0 dono do campo respondeu à pergunta de seu servo dizendo: “Um inimigo fez isso”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13:28). Depois, Jesus identificou aquele “que semeia a boa semente” como o “Filho do Homem”, que é Ele mesmo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13:37). Além disso, explicou que 0 “campo é 0 mundo”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13:38) e que 0 “inimigo que [...] semeou” 0 joio é 0 “diabo”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13:39). Com isso, Jesus descreveu de maneira bastante explícita que existe um conflito cósmico entre Ele e Satanás. Por que existe o mal no mundo? O mal é resultado da obra de um inimigo (0 diabo), que se opõe ao dono do campo. “Um inimigo fez isso”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13:28). Essa resposta, no entanto, desperta o seguinte questionamento: “O senhor quer que a gente vá e arranque 0 joio?”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13:28). Em outras palavras: “Por que não acabar com 0 mal agora mesmo?” “Não!”, 0 senhor respondeu. “Porque, ao separar o joio, vocês poderão arrancar também com ele 0 trigo. Deixem que cresçam juntos até a colheita”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13:29, 30; compare com Mc 4:29).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Uma imagem contendo comida&#10;&#10;Descrição gerada automaticamente">
            <a:extLst>
              <a:ext uri="{FF2B5EF4-FFF2-40B4-BE49-F238E27FC236}">
                <a16:creationId xmlns:a16="http://schemas.microsoft.com/office/drawing/2014/main" id="{FC17B2DC-174D-F730-B706-98B680D02A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58" y="3538654"/>
            <a:ext cx="879312" cy="1307050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013B5F6-122B-5FBE-EC8C-7357D75D75B1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8A8A763-51B2-EF18-0732-701739483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13:24-27: Gn 1:31; Ez 28:12-19; Is 14:12-15: Mt 4:1-11; Jo 8:44, 45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2366F54-F9AE-2667-ABF9-3C3ECDE0BA5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0"/>
            <a:ext cx="1692972" cy="638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origem do conflito na Terra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O que as palavras de Deus revelam sobre a condição do mundo quando Ele terminou de criá-lo, e por que essa avaliação é importante?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1:31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Como o mal chegou à Terra? Que luz o livro de Gênesis lança sobre a natureza do conflito cósmico?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3:1-7;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12:7-9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Leia Gênesis 3:15. A declaração de Deus à serpente, de que 0 Descendente da mulher (0 Messias) feriria a cabeça da serpente, muitas vezes é mencionada como a primeira proclamação do evangelho (protoevangelho) feita nas Escrituras. Como essa promessa reforça a realidade do conflito e, ainda assim, traz esperança no meio dele?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8E53900A-C7E3-5174-5151-ABCD69C64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37" y="3412273"/>
            <a:ext cx="964334" cy="1433431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77BB8ED-F5C6-56BF-D6A2-AB5643D637D1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2C18C10-F633-E677-40FF-2FBEEB3A6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13:24-27: Gn 1:31; Ez 28:12-19; Is 14:12-15: Mt 4:1-11; Jo 8:44, 45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B488BED-5C58-E644-16BE-D705A22500A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0"/>
            <a:ext cx="1692972" cy="638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origem do conflito na Terra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9734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serpente, identificada como o próprio diabo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12:7-9), levanta mentiras sobre o caráter de Deus. A serpente primeiro faz uma pergunta, tentando lançar dúvidas sobre a ordem do Criador e, na prática, quase invertendo o que Ele havia ordenado. Depois, a serpente desafia diretamente o que Deus havia dito ao declarar a Eva: “É certo que vocês não morrerão”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3:4).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Alguém, a serpenteou Deus, estava mentindo. E agora Eva tinha uma escolha a fazer: acreditaria em Deus ou na serpente?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natureza do conflito está ligada acima de tudo a uma questão: em que ou em quem acreditamos, o que tem a ver com 0 amor. Isso ocorre porque 0 que acreditamos sobre alguém, sobre o tipo de pessoa que ela é, e se é confiável, definem se amaremos essa pessoa e confiaremos nela. E, no caso de Deus, se ouviremos 0 que Ele nos diz.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3C37DD7D-ACD5-2082-0BA5-D8623C287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41" y="3442010"/>
            <a:ext cx="944329" cy="1403694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366C0CF-26A1-7D8C-07C7-03E05445E77E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6871168-7DFB-1800-03AE-6B71DC6F8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13:24-27: Gn 1:31; Ez 28:12-19; Is 14:12-15: Mt 4:1-11; Jo 8:44, 45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B610D2B-5729-8ADE-3F40-96AB4357450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0"/>
            <a:ext cx="1692972" cy="638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origem do conflito no Céu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Leia Ezequiel 28:12-19 à luz de Êxodo 25:19, 20. Como aconteceu a queda desse querubim cobridor?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6. Que luz Isaías 14:12-15 lança sobre a origem do grande conflito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Lúcifer era “perfeito [...] desde 0 dia em que foi criado até que se achou iniquidade” nele (</a:t>
            </a:r>
            <a:r>
              <a:rPr lang="pt-BR" altLang="pt-BR" sz="1500" dirty="0" err="1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Ez</a:t>
            </a: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28:15). Como entender que um ser com essas características caiu em pecado? Esse fato mostra que ser “perfeito” incluía liberdade moral (livre-arbítrio)?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17137509-6AA9-B1BD-5F3E-62BB6071E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61" y="3553522"/>
            <a:ext cx="869309" cy="1292182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E2AA2D8-15E7-2ACE-8B96-F640542713F3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3854DB5-0D81-53F9-34E1-7D07768F6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13:24-27: Gn 1:31; Ez 28:12-19; Is 14:12-15: Mt 4:1-11; Jo 8:44, 45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CFF0575-30F4-3A60-04BF-87926CA6539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0"/>
            <a:ext cx="1692972" cy="638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origem do conflito no Céu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6378"/>
            <a:ext cx="82332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De acordo com o texto, 0 mal e o conflito cósmico tiveram sua origem no Céu.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Antes de cair, o ser que ficou conhecido como Satanás era um “querubim cobridor”. Além de ser identificado como esse querubim, ele era 0 “modelo da perfeição, cheio de sabedoria e perfeito em formosura”, e estava “no Éden, jardim de Deus”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Ez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28:12, 13). Nenhuma dessas coisas poderia ser dita a respeito do rei humano de Tiro (ou de qualquer outro ser humano). Por essas e outras razões, podemos concluir que esse texto apresenta um vislumbre da queda de Lúcifer.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2FF9F4A1-BEF1-B908-7311-B1ED405151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755" y="3516351"/>
            <a:ext cx="894316" cy="1329353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BDD6469-6DEC-9977-3B9F-595C2983E917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7451742-2386-364D-2A96-01E492B82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13:24-27: Gn 1:31; Ez 28:12-19; Is 14:12-15: Mt 4:1-11; Jo 8:44, 45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FC6F18E-8B4D-6C13-133B-CD12462E89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0"/>
            <a:ext cx="1692972" cy="638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Se Você me adorar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7. O que a Bíblia revela sobre o conflito entre Cristo e Satanás?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4:1-11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Efésios 6.12 nos lembra de que “a nossa luta não é contra sangue e carne, mas contra os poderes e as autoridades, contra os dominadores deste mundo de trevas e contra as forças espirituais do mal nas regiões celestiais” (NV1). Mesmo que não precisemos viver com medo, por que devemos sempre nos lembrar da batalha que ocorre ao redor?</a:t>
            </a: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61CBE5A0-5B55-4DB9-FD22-B0FC807DBC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21" y="3494049"/>
            <a:ext cx="884049" cy="1351655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2401C3B-7B13-5654-8D60-53679B5B08EF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E67DA6B-F4EF-7689-38EE-64FB2ED6F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13:24-27: Gn 1:31; Ez 28:12-19; Is 14:12-15: Mt 4:1-11; Jo 8:44, 45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04FB069-85E1-5379-04F2-910FD88C42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0"/>
            <a:ext cx="1692972" cy="638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de-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3912</TotalTime>
  <Words>2207</Words>
  <Application>Microsoft Office PowerPoint</Application>
  <PresentationFormat>Personalizar</PresentationFormat>
  <Paragraphs>144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 Black</vt:lpstr>
      <vt:lpstr>Calibri Light</vt:lpstr>
      <vt:lpstr>Calibri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243</cp:revision>
  <dcterms:created xsi:type="dcterms:W3CDTF">2014-05-23T17:49:12Z</dcterms:created>
  <dcterms:modified xsi:type="dcterms:W3CDTF">2024-11-12T00:20:23Z</dcterms:modified>
</cp:coreProperties>
</file>