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20742-2E36-435A-A8BD-27BA770722F9}" v="15" dt="2024-11-11T22:52:42.912"/>
    <p1510:client id="{4AAAE428-1875-4A8E-BC1E-FB3F968A4F22}" v="14" dt="2024-11-11T23:42:00.631"/>
    <p1510:client id="{589BE4AA-4E4E-4A6C-90A7-925C5C2C934C}" v="15" dt="2024-11-11T23:11:14.545"/>
    <p1510:client id="{DFD59213-75A7-4F91-851F-ADF8045195F9}" v="16" dt="2024-11-11T23:26:45.75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3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89BE4AA-4E4E-4A6C-90A7-925C5C2C934C}"/>
    <pc:docChg chg="undo redo custSel modSld">
      <pc:chgData name="Neemias Informatica Lima" userId="b77af7bd85500281" providerId="LiveId" clId="{589BE4AA-4E4E-4A6C-90A7-925C5C2C934C}" dt="2024-11-11T23:21:17.426" v="289" actId="20577"/>
      <pc:docMkLst>
        <pc:docMk/>
      </pc:docMkLst>
      <pc:sldChg chg="addSp delSp modSp mod">
        <pc:chgData name="Neemias Informatica Lima" userId="b77af7bd85500281" providerId="LiveId" clId="{589BE4AA-4E4E-4A6C-90A7-925C5C2C934C}" dt="2024-11-11T23:09:18.373" v="69" actId="1440"/>
        <pc:sldMkLst>
          <pc:docMk/>
          <pc:sldMk cId="2232331225" sldId="280"/>
        </pc:sldMkLst>
        <pc:spChg chg="mod">
          <ac:chgData name="Neemias Informatica Lima" userId="b77af7bd85500281" providerId="LiveId" clId="{589BE4AA-4E4E-4A6C-90A7-925C5C2C934C}" dt="2024-11-11T23:06:27.659" v="33" actId="20577"/>
          <ac:spMkLst>
            <pc:docMk/>
            <pc:sldMk cId="2232331225" sldId="280"/>
            <ac:spMk id="6" creationId="{00000000-0000-0000-0000-000000000000}"/>
          </ac:spMkLst>
        </pc:spChg>
        <pc:spChg chg="mod">
          <ac:chgData name="Neemias Informatica Lima" userId="b77af7bd85500281" providerId="LiveId" clId="{589BE4AA-4E4E-4A6C-90A7-925C5C2C934C}" dt="2024-11-11T23:06:03.761" v="5" actId="20577"/>
          <ac:spMkLst>
            <pc:docMk/>
            <pc:sldMk cId="2232331225" sldId="280"/>
            <ac:spMk id="7" creationId="{00000000-0000-0000-0000-000000000000}"/>
          </ac:spMkLst>
        </pc:spChg>
        <pc:spChg chg="mod">
          <ac:chgData name="Neemias Informatica Lima" userId="b77af7bd85500281" providerId="LiveId" clId="{589BE4AA-4E4E-4A6C-90A7-925C5C2C934C}" dt="2024-11-11T23:06:55.072" v="42" actId="6549"/>
          <ac:spMkLst>
            <pc:docMk/>
            <pc:sldMk cId="2232331225" sldId="280"/>
            <ac:spMk id="9" creationId="{00000000-0000-0000-0000-000000000000}"/>
          </ac:spMkLst>
        </pc:spChg>
        <pc:spChg chg="mod">
          <ac:chgData name="Neemias Informatica Lima" userId="b77af7bd85500281" providerId="LiveId" clId="{589BE4AA-4E4E-4A6C-90A7-925C5C2C934C}" dt="2024-11-11T23:05:59.714" v="1" actId="20577"/>
          <ac:spMkLst>
            <pc:docMk/>
            <pc:sldMk cId="2232331225" sldId="280"/>
            <ac:spMk id="11" creationId="{00000000-0000-0000-0000-000000000000}"/>
          </ac:spMkLst>
        </pc:spChg>
        <pc:spChg chg="mod">
          <ac:chgData name="Neemias Informatica Lima" userId="b77af7bd85500281" providerId="LiveId" clId="{589BE4AA-4E4E-4A6C-90A7-925C5C2C934C}" dt="2024-11-11T23:07:13.653" v="47"/>
          <ac:spMkLst>
            <pc:docMk/>
            <pc:sldMk cId="2232331225" sldId="280"/>
            <ac:spMk id="16" creationId="{00000000-0000-0000-0000-000000000000}"/>
          </ac:spMkLst>
        </pc:spChg>
        <pc:picChg chg="del">
          <ac:chgData name="Neemias Informatica Lima" userId="b77af7bd85500281" providerId="LiveId" clId="{589BE4AA-4E4E-4A6C-90A7-925C5C2C934C}" dt="2024-11-11T23:08:35.855" v="59" actId="478"/>
          <ac:picMkLst>
            <pc:docMk/>
            <pc:sldMk cId="2232331225" sldId="280"/>
            <ac:picMk id="4" creationId="{68A4B6CE-78CB-8CEA-9A34-20CBE94F2A34}"/>
          </ac:picMkLst>
        </pc:picChg>
        <pc:picChg chg="add mod">
          <ac:chgData name="Neemias Informatica Lima" userId="b77af7bd85500281" providerId="LiveId" clId="{589BE4AA-4E4E-4A6C-90A7-925C5C2C934C}" dt="2024-11-11T23:09:18.373" v="69" actId="1440"/>
          <ac:picMkLst>
            <pc:docMk/>
            <pc:sldMk cId="2232331225" sldId="280"/>
            <ac:picMk id="8" creationId="{BA372879-2B21-0208-224E-807C3332F8EB}"/>
          </ac:picMkLst>
        </pc:picChg>
      </pc:sldChg>
      <pc:sldChg chg="addSp delSp modSp mod">
        <pc:chgData name="Neemias Informatica Lima" userId="b77af7bd85500281" providerId="LiveId" clId="{589BE4AA-4E4E-4A6C-90A7-925C5C2C934C}" dt="2024-11-11T23:12:10.449" v="127" actId="6549"/>
        <pc:sldMkLst>
          <pc:docMk/>
          <pc:sldMk cId="2103443556" sldId="281"/>
        </pc:sldMkLst>
        <pc:spChg chg="mod">
          <ac:chgData name="Neemias Informatica Lima" userId="b77af7bd85500281" providerId="LiveId" clId="{589BE4AA-4E4E-4A6C-90A7-925C5C2C934C}" dt="2024-11-11T23:12:10.449" v="127" actId="6549"/>
          <ac:spMkLst>
            <pc:docMk/>
            <pc:sldMk cId="2103443556" sldId="281"/>
            <ac:spMk id="8" creationId="{00000000-0000-0000-0000-000000000000}"/>
          </ac:spMkLst>
        </pc:spChg>
        <pc:spChg chg="mod">
          <ac:chgData name="Neemias Informatica Lima" userId="b77af7bd85500281" providerId="LiveId" clId="{589BE4AA-4E4E-4A6C-90A7-925C5C2C934C}" dt="2024-11-11T23:09:23.988" v="71" actId="20577"/>
          <ac:spMkLst>
            <pc:docMk/>
            <pc:sldMk cId="2103443556" sldId="281"/>
            <ac:spMk id="11" creationId="{00000000-0000-0000-0000-000000000000}"/>
          </ac:spMkLst>
        </pc:spChg>
        <pc:spChg chg="mod">
          <ac:chgData name="Neemias Informatica Lima" userId="b77af7bd85500281" providerId="LiveId" clId="{589BE4AA-4E4E-4A6C-90A7-925C5C2C934C}" dt="2024-11-11T23:08:02.035" v="58"/>
          <ac:spMkLst>
            <pc:docMk/>
            <pc:sldMk cId="2103443556" sldId="281"/>
            <ac:spMk id="18" creationId="{00000000-0000-0000-0000-000000000000}"/>
          </ac:spMkLst>
        </pc:spChg>
        <pc:picChg chg="del">
          <ac:chgData name="Neemias Informatica Lima" userId="b77af7bd85500281" providerId="LiveId" clId="{589BE4AA-4E4E-4A6C-90A7-925C5C2C934C}" dt="2024-11-11T23:09:25.740" v="72" actId="478"/>
          <ac:picMkLst>
            <pc:docMk/>
            <pc:sldMk cId="2103443556" sldId="281"/>
            <ac:picMk id="4" creationId="{11CED610-427B-AF39-B373-B99D79F7DCE3}"/>
          </ac:picMkLst>
        </pc:picChg>
        <pc:picChg chg="add del">
          <ac:chgData name="Neemias Informatica Lima" userId="b77af7bd85500281" providerId="LiveId" clId="{589BE4AA-4E4E-4A6C-90A7-925C5C2C934C}" dt="2024-11-11T23:07:52.750" v="55" actId="22"/>
          <ac:picMkLst>
            <pc:docMk/>
            <pc:sldMk cId="2103443556" sldId="281"/>
            <ac:picMk id="5" creationId="{E6C0B433-8C3C-6C9C-43B5-99D35B0DCA64}"/>
          </ac:picMkLst>
        </pc:picChg>
        <pc:picChg chg="add mod">
          <ac:chgData name="Neemias Informatica Lima" userId="b77af7bd85500281" providerId="LiveId" clId="{589BE4AA-4E4E-4A6C-90A7-925C5C2C934C}" dt="2024-11-11T23:09:34.827" v="76" actId="14100"/>
          <ac:picMkLst>
            <pc:docMk/>
            <pc:sldMk cId="2103443556" sldId="281"/>
            <ac:picMk id="6" creationId="{9247C235-1A09-7582-04E7-A185263ACB01}"/>
          </ac:picMkLst>
        </pc:picChg>
      </pc:sldChg>
      <pc:sldChg chg="addSp delSp modSp mod">
        <pc:chgData name="Neemias Informatica Lima" userId="b77af7bd85500281" providerId="LiveId" clId="{589BE4AA-4E4E-4A6C-90A7-925C5C2C934C}" dt="2024-11-11T23:13:52.803" v="155"/>
        <pc:sldMkLst>
          <pc:docMk/>
          <pc:sldMk cId="3683219421" sldId="282"/>
        </pc:sldMkLst>
        <pc:spChg chg="add mod">
          <ac:chgData name="Neemias Informatica Lima" userId="b77af7bd85500281" providerId="LiveId" clId="{589BE4AA-4E4E-4A6C-90A7-925C5C2C934C}" dt="2024-11-11T23:10:13.605" v="80"/>
          <ac:spMkLst>
            <pc:docMk/>
            <pc:sldMk cId="3683219421" sldId="282"/>
            <ac:spMk id="2" creationId="{CF021943-817D-9E0A-5465-C6A26EDA7CAD}"/>
          </ac:spMkLst>
        </pc:spChg>
        <pc:spChg chg="add mod">
          <ac:chgData name="Neemias Informatica Lima" userId="b77af7bd85500281" providerId="LiveId" clId="{589BE4AA-4E4E-4A6C-90A7-925C5C2C934C}" dt="2024-11-11T23:10:13.605" v="80"/>
          <ac:spMkLst>
            <pc:docMk/>
            <pc:sldMk cId="3683219421" sldId="282"/>
            <ac:spMk id="5" creationId="{500428A7-113E-76A4-D26F-524188EFE32C}"/>
          </ac:spMkLst>
        </pc:spChg>
        <pc:spChg chg="del">
          <ac:chgData name="Neemias Informatica Lima" userId="b77af7bd85500281" providerId="LiveId" clId="{589BE4AA-4E4E-4A6C-90A7-925C5C2C934C}" dt="2024-11-11T23:10:13.310" v="79" actId="478"/>
          <ac:spMkLst>
            <pc:docMk/>
            <pc:sldMk cId="3683219421" sldId="282"/>
            <ac:spMk id="7" creationId="{EF47A1F1-9BE6-FCE5-ABBB-860BC59FF038}"/>
          </ac:spMkLst>
        </pc:spChg>
        <pc:spChg chg="del">
          <ac:chgData name="Neemias Informatica Lima" userId="b77af7bd85500281" providerId="LiveId" clId="{589BE4AA-4E4E-4A6C-90A7-925C5C2C934C}" dt="2024-11-11T23:10:13.310" v="79" actId="478"/>
          <ac:spMkLst>
            <pc:docMk/>
            <pc:sldMk cId="3683219421" sldId="282"/>
            <ac:spMk id="8" creationId="{7757A423-78EA-5A1C-202D-0575AB91430B}"/>
          </ac:spMkLst>
        </pc:spChg>
        <pc:spChg chg="mod">
          <ac:chgData name="Neemias Informatica Lima" userId="b77af7bd85500281" providerId="LiveId" clId="{589BE4AA-4E4E-4A6C-90A7-925C5C2C934C}" dt="2024-11-11T23:13:52.803" v="155"/>
          <ac:spMkLst>
            <pc:docMk/>
            <pc:sldMk cId="3683219421" sldId="282"/>
            <ac:spMk id="12" creationId="{00000000-0000-0000-0000-000000000000}"/>
          </ac:spMkLst>
        </pc:spChg>
        <pc:spChg chg="mod">
          <ac:chgData name="Neemias Informatica Lima" userId="b77af7bd85500281" providerId="LiveId" clId="{589BE4AA-4E4E-4A6C-90A7-925C5C2C934C}" dt="2024-11-11T23:12:50.452" v="133"/>
          <ac:spMkLst>
            <pc:docMk/>
            <pc:sldMk cId="3683219421" sldId="282"/>
            <ac:spMk id="14" creationId="{00000000-0000-0000-0000-000000000000}"/>
          </ac:spMkLst>
        </pc:spChg>
        <pc:picChg chg="add mod">
          <ac:chgData name="Neemias Informatica Lima" userId="b77af7bd85500281" providerId="LiveId" clId="{589BE4AA-4E4E-4A6C-90A7-925C5C2C934C}" dt="2024-11-11T23:10:13.605" v="80"/>
          <ac:picMkLst>
            <pc:docMk/>
            <pc:sldMk cId="3683219421" sldId="282"/>
            <ac:picMk id="6" creationId="{55DFB53A-F3A9-E2B6-0E33-9B3FCCFDDDCA}"/>
          </ac:picMkLst>
        </pc:picChg>
        <pc:picChg chg="del">
          <ac:chgData name="Neemias Informatica Lima" userId="b77af7bd85500281" providerId="LiveId" clId="{589BE4AA-4E4E-4A6C-90A7-925C5C2C934C}" dt="2024-11-11T23:10:13.310" v="79" actId="478"/>
          <ac:picMkLst>
            <pc:docMk/>
            <pc:sldMk cId="3683219421" sldId="282"/>
            <ac:picMk id="9" creationId="{972BD46C-6CD2-D1AC-9D3D-8C6768F0A94E}"/>
          </ac:picMkLst>
        </pc:picChg>
      </pc:sldChg>
      <pc:sldChg chg="addSp delSp modSp mod">
        <pc:chgData name="Neemias Informatica Lima" userId="b77af7bd85500281" providerId="LiveId" clId="{589BE4AA-4E4E-4A6C-90A7-925C5C2C934C}" dt="2024-11-11T23:15:05.145" v="178" actId="20577"/>
        <pc:sldMkLst>
          <pc:docMk/>
          <pc:sldMk cId="3902406419" sldId="283"/>
        </pc:sldMkLst>
        <pc:spChg chg="add mod">
          <ac:chgData name="Neemias Informatica Lima" userId="b77af7bd85500281" providerId="LiveId" clId="{589BE4AA-4E4E-4A6C-90A7-925C5C2C934C}" dt="2024-11-11T23:10:17.913" v="82"/>
          <ac:spMkLst>
            <pc:docMk/>
            <pc:sldMk cId="3902406419" sldId="283"/>
            <ac:spMk id="2" creationId="{D364E8EF-8B5E-AFB4-2F97-C68F5F1489C1}"/>
          </ac:spMkLst>
        </pc:spChg>
        <pc:spChg chg="add mod">
          <ac:chgData name="Neemias Informatica Lima" userId="b77af7bd85500281" providerId="LiveId" clId="{589BE4AA-4E4E-4A6C-90A7-925C5C2C934C}" dt="2024-11-11T23:10:17.913" v="82"/>
          <ac:spMkLst>
            <pc:docMk/>
            <pc:sldMk cId="3902406419" sldId="283"/>
            <ac:spMk id="4" creationId="{03B6613E-6F6C-C0A0-6A9A-2CCE56D0729E}"/>
          </ac:spMkLst>
        </pc:spChg>
        <pc:spChg chg="del">
          <ac:chgData name="Neemias Informatica Lima" userId="b77af7bd85500281" providerId="LiveId" clId="{589BE4AA-4E4E-4A6C-90A7-925C5C2C934C}" dt="2024-11-11T23:10:17.592" v="81" actId="478"/>
          <ac:spMkLst>
            <pc:docMk/>
            <pc:sldMk cId="3902406419" sldId="283"/>
            <ac:spMk id="6" creationId="{DBA39766-36D4-7FEC-EAC9-F0F5D7E9907B}"/>
          </ac:spMkLst>
        </pc:spChg>
        <pc:spChg chg="del">
          <ac:chgData name="Neemias Informatica Lima" userId="b77af7bd85500281" providerId="LiveId" clId="{589BE4AA-4E4E-4A6C-90A7-925C5C2C934C}" dt="2024-11-11T23:10:17.592" v="81" actId="478"/>
          <ac:spMkLst>
            <pc:docMk/>
            <pc:sldMk cId="3902406419" sldId="283"/>
            <ac:spMk id="7" creationId="{FB2A9431-4304-8189-3BA2-468D33A30A36}"/>
          </ac:spMkLst>
        </pc:spChg>
        <pc:spChg chg="mod">
          <ac:chgData name="Neemias Informatica Lima" userId="b77af7bd85500281" providerId="LiveId" clId="{589BE4AA-4E4E-4A6C-90A7-925C5C2C934C}" dt="2024-11-11T23:14:18.789" v="160"/>
          <ac:spMkLst>
            <pc:docMk/>
            <pc:sldMk cId="3902406419" sldId="283"/>
            <ac:spMk id="14" creationId="{00000000-0000-0000-0000-000000000000}"/>
          </ac:spMkLst>
        </pc:spChg>
        <pc:spChg chg="mod">
          <ac:chgData name="Neemias Informatica Lima" userId="b77af7bd85500281" providerId="LiveId" clId="{589BE4AA-4E4E-4A6C-90A7-925C5C2C934C}" dt="2024-11-11T23:15:05.145" v="178" actId="20577"/>
          <ac:spMkLst>
            <pc:docMk/>
            <pc:sldMk cId="3902406419" sldId="283"/>
            <ac:spMk id="15" creationId="{D5C09FDA-172B-4732-BD2E-A9BBEF8B191B}"/>
          </ac:spMkLst>
        </pc:spChg>
        <pc:picChg chg="add mod">
          <ac:chgData name="Neemias Informatica Lima" userId="b77af7bd85500281" providerId="LiveId" clId="{589BE4AA-4E4E-4A6C-90A7-925C5C2C934C}" dt="2024-11-11T23:10:17.913" v="82"/>
          <ac:picMkLst>
            <pc:docMk/>
            <pc:sldMk cId="3902406419" sldId="283"/>
            <ac:picMk id="5" creationId="{7441AA78-E989-78D9-4FE0-D2A31BE5C46C}"/>
          </ac:picMkLst>
        </pc:picChg>
        <pc:picChg chg="del">
          <ac:chgData name="Neemias Informatica Lima" userId="b77af7bd85500281" providerId="LiveId" clId="{589BE4AA-4E4E-4A6C-90A7-925C5C2C934C}" dt="2024-11-11T23:10:17.592" v="81" actId="478"/>
          <ac:picMkLst>
            <pc:docMk/>
            <pc:sldMk cId="3902406419" sldId="283"/>
            <ac:picMk id="8" creationId="{D7671CDC-B189-F423-F3BF-3C3E16404471}"/>
          </ac:picMkLst>
        </pc:picChg>
      </pc:sldChg>
      <pc:sldChg chg="addSp delSp modSp mod">
        <pc:chgData name="Neemias Informatica Lima" userId="b77af7bd85500281" providerId="LiveId" clId="{589BE4AA-4E4E-4A6C-90A7-925C5C2C934C}" dt="2024-11-11T23:16:52.771" v="207" actId="20577"/>
        <pc:sldMkLst>
          <pc:docMk/>
          <pc:sldMk cId="2424059023" sldId="284"/>
        </pc:sldMkLst>
        <pc:spChg chg="add mod">
          <ac:chgData name="Neemias Informatica Lima" userId="b77af7bd85500281" providerId="LiveId" clId="{589BE4AA-4E4E-4A6C-90A7-925C5C2C934C}" dt="2024-11-11T23:10:28.458" v="86"/>
          <ac:spMkLst>
            <pc:docMk/>
            <pc:sldMk cId="2424059023" sldId="284"/>
            <ac:spMk id="2" creationId="{A8A24BE1-A23B-2842-0210-03851A06DAF4}"/>
          </ac:spMkLst>
        </pc:spChg>
        <pc:spChg chg="add mod">
          <ac:chgData name="Neemias Informatica Lima" userId="b77af7bd85500281" providerId="LiveId" clId="{589BE4AA-4E4E-4A6C-90A7-925C5C2C934C}" dt="2024-11-11T23:10:28.458" v="86"/>
          <ac:spMkLst>
            <pc:docMk/>
            <pc:sldMk cId="2424059023" sldId="284"/>
            <ac:spMk id="4" creationId="{3920C2FD-95A6-DE8E-707F-DD2C98978C83}"/>
          </ac:spMkLst>
        </pc:spChg>
        <pc:spChg chg="del">
          <ac:chgData name="Neemias Informatica Lima" userId="b77af7bd85500281" providerId="LiveId" clId="{589BE4AA-4E4E-4A6C-90A7-925C5C2C934C}" dt="2024-11-11T23:10:28.156" v="85" actId="478"/>
          <ac:spMkLst>
            <pc:docMk/>
            <pc:sldMk cId="2424059023" sldId="284"/>
            <ac:spMk id="6" creationId="{C08805D5-DDE3-B41D-8E5F-4816E70054D2}"/>
          </ac:spMkLst>
        </pc:spChg>
        <pc:spChg chg="del">
          <ac:chgData name="Neemias Informatica Lima" userId="b77af7bd85500281" providerId="LiveId" clId="{589BE4AA-4E4E-4A6C-90A7-925C5C2C934C}" dt="2024-11-11T23:10:28.156" v="85" actId="478"/>
          <ac:spMkLst>
            <pc:docMk/>
            <pc:sldMk cId="2424059023" sldId="284"/>
            <ac:spMk id="7" creationId="{FCD0BCB3-6AE1-8E4F-BECA-28C27CCDA7A4}"/>
          </ac:spMkLst>
        </pc:spChg>
        <pc:spChg chg="mod">
          <ac:chgData name="Neemias Informatica Lima" userId="b77af7bd85500281" providerId="LiveId" clId="{589BE4AA-4E4E-4A6C-90A7-925C5C2C934C}" dt="2024-11-11T23:16:00.335" v="188"/>
          <ac:spMkLst>
            <pc:docMk/>
            <pc:sldMk cId="2424059023" sldId="284"/>
            <ac:spMk id="14" creationId="{00000000-0000-0000-0000-000000000000}"/>
          </ac:spMkLst>
        </pc:spChg>
        <pc:spChg chg="mod">
          <ac:chgData name="Neemias Informatica Lima" userId="b77af7bd85500281" providerId="LiveId" clId="{589BE4AA-4E4E-4A6C-90A7-925C5C2C934C}" dt="2024-11-11T23:16:52.771" v="207" actId="20577"/>
          <ac:spMkLst>
            <pc:docMk/>
            <pc:sldMk cId="2424059023" sldId="284"/>
            <ac:spMk id="15" creationId="{C3A1BEFC-B9B8-4142-B09F-1F5B330F4265}"/>
          </ac:spMkLst>
        </pc:spChg>
        <pc:picChg chg="add mod">
          <ac:chgData name="Neemias Informatica Lima" userId="b77af7bd85500281" providerId="LiveId" clId="{589BE4AA-4E4E-4A6C-90A7-925C5C2C934C}" dt="2024-11-11T23:10:28.458" v="86"/>
          <ac:picMkLst>
            <pc:docMk/>
            <pc:sldMk cId="2424059023" sldId="284"/>
            <ac:picMk id="5" creationId="{623C9470-B020-552D-5B76-23643A66C569}"/>
          </ac:picMkLst>
        </pc:picChg>
        <pc:picChg chg="del">
          <ac:chgData name="Neemias Informatica Lima" userId="b77af7bd85500281" providerId="LiveId" clId="{589BE4AA-4E4E-4A6C-90A7-925C5C2C934C}" dt="2024-11-11T23:10:28.156" v="85" actId="478"/>
          <ac:picMkLst>
            <pc:docMk/>
            <pc:sldMk cId="2424059023" sldId="284"/>
            <ac:picMk id="8" creationId="{A1F5D7DB-0517-294A-78DC-14E587629649}"/>
          </ac:picMkLst>
        </pc:picChg>
      </pc:sldChg>
      <pc:sldChg chg="addSp delSp modSp mod">
        <pc:chgData name="Neemias Informatica Lima" userId="b77af7bd85500281" providerId="LiveId" clId="{589BE4AA-4E4E-4A6C-90A7-925C5C2C934C}" dt="2024-11-11T23:18:09.070" v="236" actId="313"/>
        <pc:sldMkLst>
          <pc:docMk/>
          <pc:sldMk cId="2241968852" sldId="285"/>
        </pc:sldMkLst>
        <pc:spChg chg="add mod">
          <ac:chgData name="Neemias Informatica Lima" userId="b77af7bd85500281" providerId="LiveId" clId="{589BE4AA-4E4E-4A6C-90A7-925C5C2C934C}" dt="2024-11-11T23:10:38.175" v="90"/>
          <ac:spMkLst>
            <pc:docMk/>
            <pc:sldMk cId="2241968852" sldId="285"/>
            <ac:spMk id="2" creationId="{B263F1EF-43F7-5FC9-1E9B-DC01A5536EBE}"/>
          </ac:spMkLst>
        </pc:spChg>
        <pc:spChg chg="add mod">
          <ac:chgData name="Neemias Informatica Lima" userId="b77af7bd85500281" providerId="LiveId" clId="{589BE4AA-4E4E-4A6C-90A7-925C5C2C934C}" dt="2024-11-11T23:10:38.175" v="90"/>
          <ac:spMkLst>
            <pc:docMk/>
            <pc:sldMk cId="2241968852" sldId="285"/>
            <ac:spMk id="4" creationId="{3202B728-7DDD-AA03-1902-24D9E8F2F2BF}"/>
          </ac:spMkLst>
        </pc:spChg>
        <pc:spChg chg="del">
          <ac:chgData name="Neemias Informatica Lima" userId="b77af7bd85500281" providerId="LiveId" clId="{589BE4AA-4E4E-4A6C-90A7-925C5C2C934C}" dt="2024-11-11T23:10:37.961" v="89" actId="478"/>
          <ac:spMkLst>
            <pc:docMk/>
            <pc:sldMk cId="2241968852" sldId="285"/>
            <ac:spMk id="6" creationId="{5ED1EC97-0008-E0E4-CAC4-FF5BA01944D2}"/>
          </ac:spMkLst>
        </pc:spChg>
        <pc:spChg chg="del">
          <ac:chgData name="Neemias Informatica Lima" userId="b77af7bd85500281" providerId="LiveId" clId="{589BE4AA-4E4E-4A6C-90A7-925C5C2C934C}" dt="2024-11-11T23:10:37.961" v="89" actId="478"/>
          <ac:spMkLst>
            <pc:docMk/>
            <pc:sldMk cId="2241968852" sldId="285"/>
            <ac:spMk id="7" creationId="{427445D4-A2F7-458E-0DD6-B341D4C33124}"/>
          </ac:spMkLst>
        </pc:spChg>
        <pc:spChg chg="mod">
          <ac:chgData name="Neemias Informatica Lima" userId="b77af7bd85500281" providerId="LiveId" clId="{589BE4AA-4E4E-4A6C-90A7-925C5C2C934C}" dt="2024-11-11T23:17:32.555" v="216"/>
          <ac:spMkLst>
            <pc:docMk/>
            <pc:sldMk cId="2241968852" sldId="285"/>
            <ac:spMk id="14" creationId="{00000000-0000-0000-0000-000000000000}"/>
          </ac:spMkLst>
        </pc:spChg>
        <pc:spChg chg="mod">
          <ac:chgData name="Neemias Informatica Lima" userId="b77af7bd85500281" providerId="LiveId" clId="{589BE4AA-4E4E-4A6C-90A7-925C5C2C934C}" dt="2024-11-11T23:18:09.070" v="236" actId="313"/>
          <ac:spMkLst>
            <pc:docMk/>
            <pc:sldMk cId="2241968852" sldId="285"/>
            <ac:spMk id="15" creationId="{0F091E13-8EAD-4FFB-9473-BC74E5ABDC64}"/>
          </ac:spMkLst>
        </pc:spChg>
        <pc:picChg chg="add mod">
          <ac:chgData name="Neemias Informatica Lima" userId="b77af7bd85500281" providerId="LiveId" clId="{589BE4AA-4E4E-4A6C-90A7-925C5C2C934C}" dt="2024-11-11T23:10:38.175" v="90"/>
          <ac:picMkLst>
            <pc:docMk/>
            <pc:sldMk cId="2241968852" sldId="285"/>
            <ac:picMk id="5" creationId="{991AC309-F438-FEB0-B20E-2E2258E76245}"/>
          </ac:picMkLst>
        </pc:picChg>
        <pc:picChg chg="del">
          <ac:chgData name="Neemias Informatica Lima" userId="b77af7bd85500281" providerId="LiveId" clId="{589BE4AA-4E4E-4A6C-90A7-925C5C2C934C}" dt="2024-11-11T23:10:37.961" v="89" actId="478"/>
          <ac:picMkLst>
            <pc:docMk/>
            <pc:sldMk cId="2241968852" sldId="285"/>
            <ac:picMk id="8" creationId="{AC1AA498-1C0A-18B9-613C-0508272CB156}"/>
          </ac:picMkLst>
        </pc:picChg>
      </pc:sldChg>
      <pc:sldChg chg="addSp delSp modSp mod">
        <pc:chgData name="Neemias Informatica Lima" userId="b77af7bd85500281" providerId="LiveId" clId="{589BE4AA-4E4E-4A6C-90A7-925C5C2C934C}" dt="2024-11-11T23:19:40.206" v="261" actId="20577"/>
        <pc:sldMkLst>
          <pc:docMk/>
          <pc:sldMk cId="1959249856" sldId="286"/>
        </pc:sldMkLst>
        <pc:spChg chg="add mod">
          <ac:chgData name="Neemias Informatica Lima" userId="b77af7bd85500281" providerId="LiveId" clId="{589BE4AA-4E4E-4A6C-90A7-925C5C2C934C}" dt="2024-11-11T23:10:56.856" v="94"/>
          <ac:spMkLst>
            <pc:docMk/>
            <pc:sldMk cId="1959249856" sldId="286"/>
            <ac:spMk id="2" creationId="{C54F1F99-EFDA-DB8F-B000-FCB74FAB2A31}"/>
          </ac:spMkLst>
        </pc:spChg>
        <pc:spChg chg="add mod">
          <ac:chgData name="Neemias Informatica Lima" userId="b77af7bd85500281" providerId="LiveId" clId="{589BE4AA-4E4E-4A6C-90A7-925C5C2C934C}" dt="2024-11-11T23:10:56.856" v="94"/>
          <ac:spMkLst>
            <pc:docMk/>
            <pc:sldMk cId="1959249856" sldId="286"/>
            <ac:spMk id="4" creationId="{F0A38A77-26F4-4840-08CE-4F5AA44F0D36}"/>
          </ac:spMkLst>
        </pc:spChg>
        <pc:spChg chg="del">
          <ac:chgData name="Neemias Informatica Lima" userId="b77af7bd85500281" providerId="LiveId" clId="{589BE4AA-4E4E-4A6C-90A7-925C5C2C934C}" dt="2024-11-11T23:10:56.513" v="93" actId="478"/>
          <ac:spMkLst>
            <pc:docMk/>
            <pc:sldMk cId="1959249856" sldId="286"/>
            <ac:spMk id="6" creationId="{3B24078C-4E39-0F6E-E7E5-26C6DD543237}"/>
          </ac:spMkLst>
        </pc:spChg>
        <pc:spChg chg="del">
          <ac:chgData name="Neemias Informatica Lima" userId="b77af7bd85500281" providerId="LiveId" clId="{589BE4AA-4E4E-4A6C-90A7-925C5C2C934C}" dt="2024-11-11T23:10:56.513" v="93" actId="478"/>
          <ac:spMkLst>
            <pc:docMk/>
            <pc:sldMk cId="1959249856" sldId="286"/>
            <ac:spMk id="7" creationId="{AE674817-79A6-D287-67FB-346DBE579432}"/>
          </ac:spMkLst>
        </pc:spChg>
        <pc:spChg chg="mod">
          <ac:chgData name="Neemias Informatica Lima" userId="b77af7bd85500281" providerId="LiveId" clId="{589BE4AA-4E4E-4A6C-90A7-925C5C2C934C}" dt="2024-11-11T23:19:02.367" v="246"/>
          <ac:spMkLst>
            <pc:docMk/>
            <pc:sldMk cId="1959249856" sldId="286"/>
            <ac:spMk id="14" creationId="{00000000-0000-0000-0000-000000000000}"/>
          </ac:spMkLst>
        </pc:spChg>
        <pc:spChg chg="mod">
          <ac:chgData name="Neemias Informatica Lima" userId="b77af7bd85500281" providerId="LiveId" clId="{589BE4AA-4E4E-4A6C-90A7-925C5C2C934C}" dt="2024-11-11T23:19:40.206" v="261" actId="20577"/>
          <ac:spMkLst>
            <pc:docMk/>
            <pc:sldMk cId="1959249856" sldId="286"/>
            <ac:spMk id="15" creationId="{863BB09B-C8C1-4354-BC51-D930C951E507}"/>
          </ac:spMkLst>
        </pc:spChg>
        <pc:picChg chg="add mod">
          <ac:chgData name="Neemias Informatica Lima" userId="b77af7bd85500281" providerId="LiveId" clId="{589BE4AA-4E4E-4A6C-90A7-925C5C2C934C}" dt="2024-11-11T23:10:56.856" v="94"/>
          <ac:picMkLst>
            <pc:docMk/>
            <pc:sldMk cId="1959249856" sldId="286"/>
            <ac:picMk id="5" creationId="{03CEBF1B-873D-04BE-54C2-458D305534D1}"/>
          </ac:picMkLst>
        </pc:picChg>
        <pc:picChg chg="del">
          <ac:chgData name="Neemias Informatica Lima" userId="b77af7bd85500281" providerId="LiveId" clId="{589BE4AA-4E4E-4A6C-90A7-925C5C2C934C}" dt="2024-11-11T23:10:56.513" v="93" actId="478"/>
          <ac:picMkLst>
            <pc:docMk/>
            <pc:sldMk cId="1959249856" sldId="286"/>
            <ac:picMk id="8" creationId="{F5363154-DDC1-B6C3-60BA-B61F7E4441E5}"/>
          </ac:picMkLst>
        </pc:picChg>
      </pc:sldChg>
      <pc:sldChg chg="addSp delSp modSp mod">
        <pc:chgData name="Neemias Informatica Lima" userId="b77af7bd85500281" providerId="LiveId" clId="{589BE4AA-4E4E-4A6C-90A7-925C5C2C934C}" dt="2024-11-11T23:21:17.426" v="289" actId="20577"/>
        <pc:sldMkLst>
          <pc:docMk/>
          <pc:sldMk cId="2857006406" sldId="287"/>
        </pc:sldMkLst>
        <pc:spChg chg="add mod">
          <ac:chgData name="Neemias Informatica Lima" userId="b77af7bd85500281" providerId="LiveId" clId="{589BE4AA-4E4E-4A6C-90A7-925C5C2C934C}" dt="2024-11-11T23:11:14.545" v="100"/>
          <ac:spMkLst>
            <pc:docMk/>
            <pc:sldMk cId="2857006406" sldId="287"/>
            <ac:spMk id="2" creationId="{54447866-6F18-5827-AFDB-7C03210097BA}"/>
          </ac:spMkLst>
        </pc:spChg>
        <pc:spChg chg="add mod">
          <ac:chgData name="Neemias Informatica Lima" userId="b77af7bd85500281" providerId="LiveId" clId="{589BE4AA-4E4E-4A6C-90A7-925C5C2C934C}" dt="2024-11-11T23:11:14.545" v="100"/>
          <ac:spMkLst>
            <pc:docMk/>
            <pc:sldMk cId="2857006406" sldId="287"/>
            <ac:spMk id="4" creationId="{3BD38705-283F-B854-3704-9FC74F4CB584}"/>
          </ac:spMkLst>
        </pc:spChg>
        <pc:spChg chg="del">
          <ac:chgData name="Neemias Informatica Lima" userId="b77af7bd85500281" providerId="LiveId" clId="{589BE4AA-4E4E-4A6C-90A7-925C5C2C934C}" dt="2024-11-11T23:11:14.199" v="99" actId="478"/>
          <ac:spMkLst>
            <pc:docMk/>
            <pc:sldMk cId="2857006406" sldId="287"/>
            <ac:spMk id="6" creationId="{4BE7B3D4-8523-5E39-C035-D4C5E596245C}"/>
          </ac:spMkLst>
        </pc:spChg>
        <pc:spChg chg="del">
          <ac:chgData name="Neemias Informatica Lima" userId="b77af7bd85500281" providerId="LiveId" clId="{589BE4AA-4E4E-4A6C-90A7-925C5C2C934C}" dt="2024-11-11T23:11:14.199" v="99" actId="478"/>
          <ac:spMkLst>
            <pc:docMk/>
            <pc:sldMk cId="2857006406" sldId="287"/>
            <ac:spMk id="7" creationId="{1EE41748-9BDC-0D78-A057-58DC5F0E0EFF}"/>
          </ac:spMkLst>
        </pc:spChg>
        <pc:spChg chg="mod">
          <ac:chgData name="Neemias Informatica Lima" userId="b77af7bd85500281" providerId="LiveId" clId="{589BE4AA-4E4E-4A6C-90A7-925C5C2C934C}" dt="2024-11-11T23:21:17.426" v="289" actId="20577"/>
          <ac:spMkLst>
            <pc:docMk/>
            <pc:sldMk cId="2857006406" sldId="287"/>
            <ac:spMk id="16" creationId="{28D68641-D640-4BD7-9D5B-B3803DCCF9B3}"/>
          </ac:spMkLst>
        </pc:spChg>
        <pc:picChg chg="add mod">
          <ac:chgData name="Neemias Informatica Lima" userId="b77af7bd85500281" providerId="LiveId" clId="{589BE4AA-4E4E-4A6C-90A7-925C5C2C934C}" dt="2024-11-11T23:11:14.545" v="100"/>
          <ac:picMkLst>
            <pc:docMk/>
            <pc:sldMk cId="2857006406" sldId="287"/>
            <ac:picMk id="5" creationId="{D29E960F-4373-B196-1236-9386EE861663}"/>
          </ac:picMkLst>
        </pc:picChg>
        <pc:picChg chg="del">
          <ac:chgData name="Neemias Informatica Lima" userId="b77af7bd85500281" providerId="LiveId" clId="{589BE4AA-4E4E-4A6C-90A7-925C5C2C934C}" dt="2024-11-11T23:11:14.199" v="99" actId="478"/>
          <ac:picMkLst>
            <pc:docMk/>
            <pc:sldMk cId="2857006406" sldId="287"/>
            <ac:picMk id="8" creationId="{EBA3854D-87BB-8F3A-4805-F0E479F29E30}"/>
          </ac:picMkLst>
        </pc:picChg>
      </pc:sldChg>
      <pc:sldChg chg="addSp delSp modSp mod">
        <pc:chgData name="Neemias Informatica Lima" userId="b77af7bd85500281" providerId="LiveId" clId="{589BE4AA-4E4E-4A6C-90A7-925C5C2C934C}" dt="2024-11-11T23:13:40.061" v="150" actId="20577"/>
        <pc:sldMkLst>
          <pc:docMk/>
          <pc:sldMk cId="2630436816" sldId="288"/>
        </pc:sldMkLst>
        <pc:spChg chg="add mod">
          <ac:chgData name="Neemias Informatica Lima" userId="b77af7bd85500281" providerId="LiveId" clId="{589BE4AA-4E4E-4A6C-90A7-925C5C2C934C}" dt="2024-11-11T23:10:08.032" v="78"/>
          <ac:spMkLst>
            <pc:docMk/>
            <pc:sldMk cId="2630436816" sldId="288"/>
            <ac:spMk id="2" creationId="{5869266D-6DD5-BBE0-561E-0A1C0F4A3C2F}"/>
          </ac:spMkLst>
        </pc:spChg>
        <pc:spChg chg="add mod">
          <ac:chgData name="Neemias Informatica Lima" userId="b77af7bd85500281" providerId="LiveId" clId="{589BE4AA-4E4E-4A6C-90A7-925C5C2C934C}" dt="2024-11-11T23:10:08.032" v="78"/>
          <ac:spMkLst>
            <pc:docMk/>
            <pc:sldMk cId="2630436816" sldId="288"/>
            <ac:spMk id="4" creationId="{67A79516-4D1A-88D6-0AAC-747819818380}"/>
          </ac:spMkLst>
        </pc:spChg>
        <pc:spChg chg="del">
          <ac:chgData name="Neemias Informatica Lima" userId="b77af7bd85500281" providerId="LiveId" clId="{589BE4AA-4E4E-4A6C-90A7-925C5C2C934C}" dt="2024-11-11T23:10:07.704" v="77" actId="478"/>
          <ac:spMkLst>
            <pc:docMk/>
            <pc:sldMk cId="2630436816" sldId="288"/>
            <ac:spMk id="6" creationId="{53DECC68-A04F-B206-6F27-9C533D928826}"/>
          </ac:spMkLst>
        </pc:spChg>
        <pc:spChg chg="del">
          <ac:chgData name="Neemias Informatica Lima" userId="b77af7bd85500281" providerId="LiveId" clId="{589BE4AA-4E4E-4A6C-90A7-925C5C2C934C}" dt="2024-11-11T23:10:07.704" v="77" actId="478"/>
          <ac:spMkLst>
            <pc:docMk/>
            <pc:sldMk cId="2630436816" sldId="288"/>
            <ac:spMk id="7" creationId="{8C1E7482-723C-D36E-9B83-A23BD4C07703}"/>
          </ac:spMkLst>
        </pc:spChg>
        <pc:spChg chg="mod">
          <ac:chgData name="Neemias Informatica Lima" userId="b77af7bd85500281" providerId="LiveId" clId="{589BE4AA-4E4E-4A6C-90A7-925C5C2C934C}" dt="2024-11-11T23:13:40.061" v="150" actId="20577"/>
          <ac:spMkLst>
            <pc:docMk/>
            <pc:sldMk cId="2630436816" sldId="288"/>
            <ac:spMk id="13" creationId="{00000000-0000-0000-0000-000000000000}"/>
          </ac:spMkLst>
        </pc:spChg>
        <pc:spChg chg="mod">
          <ac:chgData name="Neemias Informatica Lima" userId="b77af7bd85500281" providerId="LiveId" clId="{589BE4AA-4E4E-4A6C-90A7-925C5C2C934C}" dt="2024-11-11T23:12:46.697" v="130"/>
          <ac:spMkLst>
            <pc:docMk/>
            <pc:sldMk cId="2630436816" sldId="288"/>
            <ac:spMk id="14" creationId="{00000000-0000-0000-0000-000000000000}"/>
          </ac:spMkLst>
        </pc:spChg>
        <pc:picChg chg="add mod">
          <ac:chgData name="Neemias Informatica Lima" userId="b77af7bd85500281" providerId="LiveId" clId="{589BE4AA-4E4E-4A6C-90A7-925C5C2C934C}" dt="2024-11-11T23:10:08.032" v="78"/>
          <ac:picMkLst>
            <pc:docMk/>
            <pc:sldMk cId="2630436816" sldId="288"/>
            <ac:picMk id="5" creationId="{9C5FCC89-0F13-6385-B7EE-A0B968E1CD95}"/>
          </ac:picMkLst>
        </pc:picChg>
        <pc:picChg chg="del">
          <ac:chgData name="Neemias Informatica Lima" userId="b77af7bd85500281" providerId="LiveId" clId="{589BE4AA-4E4E-4A6C-90A7-925C5C2C934C}" dt="2024-11-11T23:10:07.704" v="77" actId="478"/>
          <ac:picMkLst>
            <pc:docMk/>
            <pc:sldMk cId="2630436816" sldId="288"/>
            <ac:picMk id="8" creationId="{55FE9EFA-2E2F-4233-585A-C1AC7D1E7A10}"/>
          </ac:picMkLst>
        </pc:picChg>
      </pc:sldChg>
      <pc:sldChg chg="addSp delSp modSp mod">
        <pc:chgData name="Neemias Informatica Lima" userId="b77af7bd85500281" providerId="LiveId" clId="{589BE4AA-4E4E-4A6C-90A7-925C5C2C934C}" dt="2024-11-11T23:15:45.036" v="185" actId="313"/>
        <pc:sldMkLst>
          <pc:docMk/>
          <pc:sldMk cId="3032827026" sldId="289"/>
        </pc:sldMkLst>
        <pc:spChg chg="add mod">
          <ac:chgData name="Neemias Informatica Lima" userId="b77af7bd85500281" providerId="LiveId" clId="{589BE4AA-4E4E-4A6C-90A7-925C5C2C934C}" dt="2024-11-11T23:10:22.392" v="84"/>
          <ac:spMkLst>
            <pc:docMk/>
            <pc:sldMk cId="3032827026" sldId="289"/>
            <ac:spMk id="2" creationId="{2D1EA1C3-2902-29C1-6173-3707E9E125A0}"/>
          </ac:spMkLst>
        </pc:spChg>
        <pc:spChg chg="add mod">
          <ac:chgData name="Neemias Informatica Lima" userId="b77af7bd85500281" providerId="LiveId" clId="{589BE4AA-4E4E-4A6C-90A7-925C5C2C934C}" dt="2024-11-11T23:10:22.392" v="84"/>
          <ac:spMkLst>
            <pc:docMk/>
            <pc:sldMk cId="3032827026" sldId="289"/>
            <ac:spMk id="4" creationId="{9CDDA621-F249-96C0-96F9-E03C8BE40496}"/>
          </ac:spMkLst>
        </pc:spChg>
        <pc:spChg chg="del">
          <ac:chgData name="Neemias Informatica Lima" userId="b77af7bd85500281" providerId="LiveId" clId="{589BE4AA-4E4E-4A6C-90A7-925C5C2C934C}" dt="2024-11-11T23:10:22.101" v="83" actId="478"/>
          <ac:spMkLst>
            <pc:docMk/>
            <pc:sldMk cId="3032827026" sldId="289"/>
            <ac:spMk id="6" creationId="{19F5A9ED-1F36-4041-63CE-BBC6F3AE9EEF}"/>
          </ac:spMkLst>
        </pc:spChg>
        <pc:spChg chg="del">
          <ac:chgData name="Neemias Informatica Lima" userId="b77af7bd85500281" providerId="LiveId" clId="{589BE4AA-4E4E-4A6C-90A7-925C5C2C934C}" dt="2024-11-11T23:10:22.101" v="83" actId="478"/>
          <ac:spMkLst>
            <pc:docMk/>
            <pc:sldMk cId="3032827026" sldId="289"/>
            <ac:spMk id="7" creationId="{EE2B32C4-8876-A68F-DB5C-ED10C978C85A}"/>
          </ac:spMkLst>
        </pc:spChg>
        <pc:spChg chg="mod">
          <ac:chgData name="Neemias Informatica Lima" userId="b77af7bd85500281" providerId="LiveId" clId="{589BE4AA-4E4E-4A6C-90A7-925C5C2C934C}" dt="2024-11-11T23:15:45.036" v="185" actId="313"/>
          <ac:spMkLst>
            <pc:docMk/>
            <pc:sldMk cId="3032827026" sldId="289"/>
            <ac:spMk id="12" creationId="{A64B78EF-EDA8-421A-88C9-45544BBCA9D1}"/>
          </ac:spMkLst>
        </pc:spChg>
        <pc:spChg chg="mod">
          <ac:chgData name="Neemias Informatica Lima" userId="b77af7bd85500281" providerId="LiveId" clId="{589BE4AA-4E4E-4A6C-90A7-925C5C2C934C}" dt="2024-11-11T23:14:31.542" v="165"/>
          <ac:spMkLst>
            <pc:docMk/>
            <pc:sldMk cId="3032827026" sldId="289"/>
            <ac:spMk id="14" creationId="{00000000-0000-0000-0000-000000000000}"/>
          </ac:spMkLst>
        </pc:spChg>
        <pc:picChg chg="add mod">
          <ac:chgData name="Neemias Informatica Lima" userId="b77af7bd85500281" providerId="LiveId" clId="{589BE4AA-4E4E-4A6C-90A7-925C5C2C934C}" dt="2024-11-11T23:10:22.392" v="84"/>
          <ac:picMkLst>
            <pc:docMk/>
            <pc:sldMk cId="3032827026" sldId="289"/>
            <ac:picMk id="5" creationId="{9829B81A-9523-7A7A-1895-7EE863B81833}"/>
          </ac:picMkLst>
        </pc:picChg>
        <pc:picChg chg="del">
          <ac:chgData name="Neemias Informatica Lima" userId="b77af7bd85500281" providerId="LiveId" clId="{589BE4AA-4E4E-4A6C-90A7-925C5C2C934C}" dt="2024-11-11T23:10:22.101" v="83" actId="478"/>
          <ac:picMkLst>
            <pc:docMk/>
            <pc:sldMk cId="3032827026" sldId="289"/>
            <ac:picMk id="8" creationId="{36DB7147-C537-73FD-F9A8-E01C5A79D258}"/>
          </ac:picMkLst>
        </pc:picChg>
      </pc:sldChg>
      <pc:sldChg chg="addSp delSp modSp mod">
        <pc:chgData name="Neemias Informatica Lima" userId="b77af7bd85500281" providerId="LiveId" clId="{589BE4AA-4E4E-4A6C-90A7-925C5C2C934C}" dt="2024-11-11T23:17:18.574" v="213" actId="20577"/>
        <pc:sldMkLst>
          <pc:docMk/>
          <pc:sldMk cId="3772032319" sldId="290"/>
        </pc:sldMkLst>
        <pc:spChg chg="add mod">
          <ac:chgData name="Neemias Informatica Lima" userId="b77af7bd85500281" providerId="LiveId" clId="{589BE4AA-4E4E-4A6C-90A7-925C5C2C934C}" dt="2024-11-11T23:10:33.241" v="88"/>
          <ac:spMkLst>
            <pc:docMk/>
            <pc:sldMk cId="3772032319" sldId="290"/>
            <ac:spMk id="2" creationId="{7BF33857-DB6F-1CC4-F3E5-57F545B689A7}"/>
          </ac:spMkLst>
        </pc:spChg>
        <pc:spChg chg="add mod">
          <ac:chgData name="Neemias Informatica Lima" userId="b77af7bd85500281" providerId="LiveId" clId="{589BE4AA-4E4E-4A6C-90A7-925C5C2C934C}" dt="2024-11-11T23:10:33.241" v="88"/>
          <ac:spMkLst>
            <pc:docMk/>
            <pc:sldMk cId="3772032319" sldId="290"/>
            <ac:spMk id="4" creationId="{5215094A-D21A-B219-58B6-0D139B624CDD}"/>
          </ac:spMkLst>
        </pc:spChg>
        <pc:spChg chg="del">
          <ac:chgData name="Neemias Informatica Lima" userId="b77af7bd85500281" providerId="LiveId" clId="{589BE4AA-4E4E-4A6C-90A7-925C5C2C934C}" dt="2024-11-11T23:10:32.964" v="87" actId="478"/>
          <ac:spMkLst>
            <pc:docMk/>
            <pc:sldMk cId="3772032319" sldId="290"/>
            <ac:spMk id="6" creationId="{A48B7411-BA7A-1187-5C1B-AC1E1E62B734}"/>
          </ac:spMkLst>
        </pc:spChg>
        <pc:spChg chg="del">
          <ac:chgData name="Neemias Informatica Lima" userId="b77af7bd85500281" providerId="LiveId" clId="{589BE4AA-4E4E-4A6C-90A7-925C5C2C934C}" dt="2024-11-11T23:10:32.964" v="87" actId="478"/>
          <ac:spMkLst>
            <pc:docMk/>
            <pc:sldMk cId="3772032319" sldId="290"/>
            <ac:spMk id="7" creationId="{45BF9C4D-F3A4-2DF3-7C19-9D04AC4E7116}"/>
          </ac:spMkLst>
        </pc:spChg>
        <pc:spChg chg="mod">
          <ac:chgData name="Neemias Informatica Lima" userId="b77af7bd85500281" providerId="LiveId" clId="{589BE4AA-4E4E-4A6C-90A7-925C5C2C934C}" dt="2024-11-11T23:17:18.574" v="213" actId="20577"/>
          <ac:spMkLst>
            <pc:docMk/>
            <pc:sldMk cId="3772032319" sldId="290"/>
            <ac:spMk id="12" creationId="{8D5A143D-15FB-4DFE-B0EC-FEEB77A92B2C}"/>
          </ac:spMkLst>
        </pc:spChg>
        <pc:spChg chg="mod">
          <ac:chgData name="Neemias Informatica Lima" userId="b77af7bd85500281" providerId="LiveId" clId="{589BE4AA-4E4E-4A6C-90A7-925C5C2C934C}" dt="2024-11-11T23:16:05.113" v="191"/>
          <ac:spMkLst>
            <pc:docMk/>
            <pc:sldMk cId="3772032319" sldId="290"/>
            <ac:spMk id="14" creationId="{00000000-0000-0000-0000-000000000000}"/>
          </ac:spMkLst>
        </pc:spChg>
        <pc:picChg chg="add mod">
          <ac:chgData name="Neemias Informatica Lima" userId="b77af7bd85500281" providerId="LiveId" clId="{589BE4AA-4E4E-4A6C-90A7-925C5C2C934C}" dt="2024-11-11T23:10:33.241" v="88"/>
          <ac:picMkLst>
            <pc:docMk/>
            <pc:sldMk cId="3772032319" sldId="290"/>
            <ac:picMk id="5" creationId="{637902E4-2EE6-2AA5-D64F-A9AF6EED85FF}"/>
          </ac:picMkLst>
        </pc:picChg>
        <pc:picChg chg="del">
          <ac:chgData name="Neemias Informatica Lima" userId="b77af7bd85500281" providerId="LiveId" clId="{589BE4AA-4E4E-4A6C-90A7-925C5C2C934C}" dt="2024-11-11T23:10:32.964" v="87" actId="478"/>
          <ac:picMkLst>
            <pc:docMk/>
            <pc:sldMk cId="3772032319" sldId="290"/>
            <ac:picMk id="8" creationId="{D8152033-DB4F-48AD-6601-7C2B3FBA0C57}"/>
          </ac:picMkLst>
        </pc:picChg>
      </pc:sldChg>
      <pc:sldChg chg="addSp delSp modSp mod">
        <pc:chgData name="Neemias Informatica Lima" userId="b77af7bd85500281" providerId="LiveId" clId="{589BE4AA-4E4E-4A6C-90A7-925C5C2C934C}" dt="2024-11-11T23:18:38.663" v="241"/>
        <pc:sldMkLst>
          <pc:docMk/>
          <pc:sldMk cId="1768216317" sldId="291"/>
        </pc:sldMkLst>
        <pc:spChg chg="add mod">
          <ac:chgData name="Neemias Informatica Lima" userId="b77af7bd85500281" providerId="LiveId" clId="{589BE4AA-4E4E-4A6C-90A7-925C5C2C934C}" dt="2024-11-11T23:10:42.868" v="92"/>
          <ac:spMkLst>
            <pc:docMk/>
            <pc:sldMk cId="1768216317" sldId="291"/>
            <ac:spMk id="2" creationId="{0DCD8A1D-0BBE-D0D3-1281-0B835FDD5D24}"/>
          </ac:spMkLst>
        </pc:spChg>
        <pc:spChg chg="add mod">
          <ac:chgData name="Neemias Informatica Lima" userId="b77af7bd85500281" providerId="LiveId" clId="{589BE4AA-4E4E-4A6C-90A7-925C5C2C934C}" dt="2024-11-11T23:10:42.868" v="92"/>
          <ac:spMkLst>
            <pc:docMk/>
            <pc:sldMk cId="1768216317" sldId="291"/>
            <ac:spMk id="4" creationId="{97D3495A-F6FD-1BDA-C19B-71BD2351A0E1}"/>
          </ac:spMkLst>
        </pc:spChg>
        <pc:spChg chg="del">
          <ac:chgData name="Neemias Informatica Lima" userId="b77af7bd85500281" providerId="LiveId" clId="{589BE4AA-4E4E-4A6C-90A7-925C5C2C934C}" dt="2024-11-11T23:10:42.545" v="91" actId="478"/>
          <ac:spMkLst>
            <pc:docMk/>
            <pc:sldMk cId="1768216317" sldId="291"/>
            <ac:spMk id="5" creationId="{1B91D558-79AA-E8BC-B04D-34B98A7A7D5F}"/>
          </ac:spMkLst>
        </pc:spChg>
        <pc:spChg chg="del">
          <ac:chgData name="Neemias Informatica Lima" userId="b77af7bd85500281" providerId="LiveId" clId="{589BE4AA-4E4E-4A6C-90A7-925C5C2C934C}" dt="2024-11-11T23:10:42.545" v="91" actId="478"/>
          <ac:spMkLst>
            <pc:docMk/>
            <pc:sldMk cId="1768216317" sldId="291"/>
            <ac:spMk id="6" creationId="{5DC4BA91-BA42-21DC-DBFF-42FB492BB49A}"/>
          </ac:spMkLst>
        </pc:spChg>
        <pc:spChg chg="mod">
          <ac:chgData name="Neemias Informatica Lima" userId="b77af7bd85500281" providerId="LiveId" clId="{589BE4AA-4E4E-4A6C-90A7-925C5C2C934C}" dt="2024-11-11T23:18:38.663" v="241"/>
          <ac:spMkLst>
            <pc:docMk/>
            <pc:sldMk cId="1768216317" sldId="291"/>
            <ac:spMk id="12" creationId="{FD5EC092-AC81-4728-9A45-4C4BB5B95C65}"/>
          </ac:spMkLst>
        </pc:spChg>
        <pc:spChg chg="mod">
          <ac:chgData name="Neemias Informatica Lima" userId="b77af7bd85500281" providerId="LiveId" clId="{589BE4AA-4E4E-4A6C-90A7-925C5C2C934C}" dt="2024-11-11T23:17:37.176" v="221"/>
          <ac:spMkLst>
            <pc:docMk/>
            <pc:sldMk cId="1768216317" sldId="291"/>
            <ac:spMk id="14" creationId="{00000000-0000-0000-0000-000000000000}"/>
          </ac:spMkLst>
        </pc:spChg>
        <pc:picChg chg="del">
          <ac:chgData name="Neemias Informatica Lima" userId="b77af7bd85500281" providerId="LiveId" clId="{589BE4AA-4E4E-4A6C-90A7-925C5C2C934C}" dt="2024-11-11T23:10:42.545" v="91" actId="478"/>
          <ac:picMkLst>
            <pc:docMk/>
            <pc:sldMk cId="1768216317" sldId="291"/>
            <ac:picMk id="7" creationId="{EC33B249-F69A-4C66-4050-90E200728905}"/>
          </ac:picMkLst>
        </pc:picChg>
        <pc:picChg chg="add mod">
          <ac:chgData name="Neemias Informatica Lima" userId="b77af7bd85500281" providerId="LiveId" clId="{589BE4AA-4E4E-4A6C-90A7-925C5C2C934C}" dt="2024-11-11T23:10:42.868" v="92"/>
          <ac:picMkLst>
            <pc:docMk/>
            <pc:sldMk cId="1768216317" sldId="291"/>
            <ac:picMk id="8" creationId="{B0FB1106-5A06-3231-413D-AD1001791AEB}"/>
          </ac:picMkLst>
        </pc:picChg>
      </pc:sldChg>
      <pc:sldChg chg="addSp delSp modSp mod">
        <pc:chgData name="Neemias Informatica Lima" userId="b77af7bd85500281" providerId="LiveId" clId="{589BE4AA-4E4E-4A6C-90A7-925C5C2C934C}" dt="2024-11-11T23:20:10.982" v="267" actId="20577"/>
        <pc:sldMkLst>
          <pc:docMk/>
          <pc:sldMk cId="3757265641" sldId="292"/>
        </pc:sldMkLst>
        <pc:spChg chg="add mod">
          <ac:chgData name="Neemias Informatica Lima" userId="b77af7bd85500281" providerId="LiveId" clId="{589BE4AA-4E4E-4A6C-90A7-925C5C2C934C}" dt="2024-11-11T23:11:02.118" v="96"/>
          <ac:spMkLst>
            <pc:docMk/>
            <pc:sldMk cId="3757265641" sldId="292"/>
            <ac:spMk id="2" creationId="{14F24FDA-789E-C8E0-D246-3665631FB64E}"/>
          </ac:spMkLst>
        </pc:spChg>
        <pc:spChg chg="add mod">
          <ac:chgData name="Neemias Informatica Lima" userId="b77af7bd85500281" providerId="LiveId" clId="{589BE4AA-4E4E-4A6C-90A7-925C5C2C934C}" dt="2024-11-11T23:11:02.118" v="96"/>
          <ac:spMkLst>
            <pc:docMk/>
            <pc:sldMk cId="3757265641" sldId="292"/>
            <ac:spMk id="3" creationId="{91564648-694A-A8DF-C4C3-0E62B517A039}"/>
          </ac:spMkLst>
        </pc:spChg>
        <pc:spChg chg="del">
          <ac:chgData name="Neemias Informatica Lima" userId="b77af7bd85500281" providerId="LiveId" clId="{589BE4AA-4E4E-4A6C-90A7-925C5C2C934C}" dt="2024-11-11T23:11:01.830" v="95" actId="478"/>
          <ac:spMkLst>
            <pc:docMk/>
            <pc:sldMk cId="3757265641" sldId="292"/>
            <ac:spMk id="5" creationId="{F041CAA7-6076-0834-84B6-6017071A50D5}"/>
          </ac:spMkLst>
        </pc:spChg>
        <pc:spChg chg="del">
          <ac:chgData name="Neemias Informatica Lima" userId="b77af7bd85500281" providerId="LiveId" clId="{589BE4AA-4E4E-4A6C-90A7-925C5C2C934C}" dt="2024-11-11T23:11:01.830" v="95" actId="478"/>
          <ac:spMkLst>
            <pc:docMk/>
            <pc:sldMk cId="3757265641" sldId="292"/>
            <ac:spMk id="7" creationId="{C0DEEBF8-2D62-533A-6A80-FFE10114211A}"/>
          </ac:spMkLst>
        </pc:spChg>
        <pc:spChg chg="mod">
          <ac:chgData name="Neemias Informatica Lima" userId="b77af7bd85500281" providerId="LiveId" clId="{589BE4AA-4E4E-4A6C-90A7-925C5C2C934C}" dt="2024-11-11T23:20:10.982" v="267" actId="20577"/>
          <ac:spMkLst>
            <pc:docMk/>
            <pc:sldMk cId="3757265641" sldId="292"/>
            <ac:spMk id="12" creationId="{1EC42BAA-B890-43DD-B4F0-9AB5685AF2FE}"/>
          </ac:spMkLst>
        </pc:spChg>
        <pc:spChg chg="mod">
          <ac:chgData name="Neemias Informatica Lima" userId="b77af7bd85500281" providerId="LiveId" clId="{589BE4AA-4E4E-4A6C-90A7-925C5C2C934C}" dt="2024-11-11T23:19:08.418" v="249"/>
          <ac:spMkLst>
            <pc:docMk/>
            <pc:sldMk cId="3757265641" sldId="292"/>
            <ac:spMk id="14" creationId="{00000000-0000-0000-0000-000000000000}"/>
          </ac:spMkLst>
        </pc:spChg>
        <pc:picChg chg="add mod">
          <ac:chgData name="Neemias Informatica Lima" userId="b77af7bd85500281" providerId="LiveId" clId="{589BE4AA-4E4E-4A6C-90A7-925C5C2C934C}" dt="2024-11-11T23:11:02.118" v="96"/>
          <ac:picMkLst>
            <pc:docMk/>
            <pc:sldMk cId="3757265641" sldId="292"/>
            <ac:picMk id="6" creationId="{221E142A-6488-D3E2-6E00-47B85A48244A}"/>
          </ac:picMkLst>
        </pc:picChg>
        <pc:picChg chg="del">
          <ac:chgData name="Neemias Informatica Lima" userId="b77af7bd85500281" providerId="LiveId" clId="{589BE4AA-4E4E-4A6C-90A7-925C5C2C934C}" dt="2024-11-11T23:11:01.830" v="95" actId="478"/>
          <ac:picMkLst>
            <pc:docMk/>
            <pc:sldMk cId="3757265641" sldId="292"/>
            <ac:picMk id="8" creationId="{CEBBB11D-6D1E-1315-1DEC-378482D16D82}"/>
          </ac:picMkLst>
        </pc:picChg>
      </pc:sldChg>
      <pc:sldChg chg="addSp delSp modSp mod">
        <pc:chgData name="Neemias Informatica Lima" userId="b77af7bd85500281" providerId="LiveId" clId="{589BE4AA-4E4E-4A6C-90A7-925C5C2C934C}" dt="2024-11-11T23:20:24.534" v="272"/>
        <pc:sldMkLst>
          <pc:docMk/>
          <pc:sldMk cId="3114938747" sldId="293"/>
        </pc:sldMkLst>
        <pc:spChg chg="add mod">
          <ac:chgData name="Neemias Informatica Lima" userId="b77af7bd85500281" providerId="LiveId" clId="{589BE4AA-4E4E-4A6C-90A7-925C5C2C934C}" dt="2024-11-11T23:11:08.801" v="98"/>
          <ac:spMkLst>
            <pc:docMk/>
            <pc:sldMk cId="3114938747" sldId="293"/>
            <ac:spMk id="2" creationId="{06268E7A-CA58-0B5E-5CFD-EDD137135930}"/>
          </ac:spMkLst>
        </pc:spChg>
        <pc:spChg chg="add mod">
          <ac:chgData name="Neemias Informatica Lima" userId="b77af7bd85500281" providerId="LiveId" clId="{589BE4AA-4E4E-4A6C-90A7-925C5C2C934C}" dt="2024-11-11T23:11:08.801" v="98"/>
          <ac:spMkLst>
            <pc:docMk/>
            <pc:sldMk cId="3114938747" sldId="293"/>
            <ac:spMk id="4" creationId="{B8EFFA9D-B889-03D7-F75B-D98CDC87D82F}"/>
          </ac:spMkLst>
        </pc:spChg>
        <pc:spChg chg="del">
          <ac:chgData name="Neemias Informatica Lima" userId="b77af7bd85500281" providerId="LiveId" clId="{589BE4AA-4E4E-4A6C-90A7-925C5C2C934C}" dt="2024-11-11T23:11:08.501" v="97" actId="478"/>
          <ac:spMkLst>
            <pc:docMk/>
            <pc:sldMk cId="3114938747" sldId="293"/>
            <ac:spMk id="6" creationId="{B31EC11B-D2D9-DE60-4DC0-B80EA2AD4AF6}"/>
          </ac:spMkLst>
        </pc:spChg>
        <pc:spChg chg="del">
          <ac:chgData name="Neemias Informatica Lima" userId="b77af7bd85500281" providerId="LiveId" clId="{589BE4AA-4E4E-4A6C-90A7-925C5C2C934C}" dt="2024-11-11T23:11:08.501" v="97" actId="478"/>
          <ac:spMkLst>
            <pc:docMk/>
            <pc:sldMk cId="3114938747" sldId="293"/>
            <ac:spMk id="7" creationId="{DEF9BCF6-BE2B-18FB-BE9B-31F2E9AA027E}"/>
          </ac:spMkLst>
        </pc:spChg>
        <pc:spChg chg="mod">
          <ac:chgData name="Neemias Informatica Lima" userId="b77af7bd85500281" providerId="LiveId" clId="{589BE4AA-4E4E-4A6C-90A7-925C5C2C934C}" dt="2024-11-11T23:20:24.534" v="272"/>
          <ac:spMkLst>
            <pc:docMk/>
            <pc:sldMk cId="3114938747" sldId="293"/>
            <ac:spMk id="16" creationId="{CFC8B9D9-C6ED-4706-A104-65D118A5B7F9}"/>
          </ac:spMkLst>
        </pc:spChg>
        <pc:picChg chg="add mod">
          <ac:chgData name="Neemias Informatica Lima" userId="b77af7bd85500281" providerId="LiveId" clId="{589BE4AA-4E4E-4A6C-90A7-925C5C2C934C}" dt="2024-11-11T23:11:08.801" v="98"/>
          <ac:picMkLst>
            <pc:docMk/>
            <pc:sldMk cId="3114938747" sldId="293"/>
            <ac:picMk id="5" creationId="{F7661311-DB6C-D93B-BFA5-EAED9B028384}"/>
          </ac:picMkLst>
        </pc:picChg>
        <pc:picChg chg="del">
          <ac:chgData name="Neemias Informatica Lima" userId="b77af7bd85500281" providerId="LiveId" clId="{589BE4AA-4E4E-4A6C-90A7-925C5C2C934C}" dt="2024-11-11T23:11:08.501" v="97" actId="478"/>
          <ac:picMkLst>
            <pc:docMk/>
            <pc:sldMk cId="3114938747" sldId="293"/>
            <ac:picMk id="8" creationId="{E4AC3091-DCA3-A622-357B-6D5142748F3A}"/>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17:22.844" v="131" actId="20577"/>
        <pc:sldMkLst>
          <pc:docMk/>
          <pc:sldMk cId="2103443556" sldId="281"/>
        </pc:sldMkLst>
        <pc:spChg chg="mod">
          <ac:chgData name="Neemias Informatica Lima" userId="b77af7bd85500281" providerId="LiveId" clId="{920A78BE-2E50-421E-BA67-29443AFEB3A2}" dt="2024-11-08T20:17:22.844" v="131" actId="20577"/>
          <ac:spMkLst>
            <pc:docMk/>
            <pc:sldMk cId="2103443556" sldId="281"/>
            <ac:spMk id="8" creationId="{00000000-0000-0000-0000-000000000000}"/>
          </ac:spMkLst>
        </pc:spChg>
        <pc:spChg chg="mod">
          <ac:chgData name="Neemias Informatica Lima" userId="b77af7bd85500281" providerId="LiveId" clId="{920A78BE-2E50-421E-BA67-29443AFEB3A2}" dt="2024-11-08T20:12:08.460" v="84"/>
          <ac:spMkLst>
            <pc:docMk/>
            <pc:sldMk cId="2103443556" sldId="281"/>
            <ac:spMk id="18" creationId="{00000000-0000-0000-0000-000000000000}"/>
          </ac:spMkLst>
        </pc:spChg>
        <pc:picChg chg="add mod">
          <ac:chgData name="Neemias Informatica Lima" userId="b77af7bd85500281" providerId="LiveId" clId="{920A78BE-2E50-421E-BA67-29443AFEB3A2}" dt="2024-11-08T20:15:41.055" v="124" actId="14100"/>
          <ac:picMkLst>
            <pc:docMk/>
            <pc:sldMk cId="2103443556" sldId="281"/>
            <ac:picMk id="2" creationId="{D212CF62-80BE-F0AD-59D6-B3C8B6CB27E5}"/>
          </ac:picMkLst>
        </pc:picChg>
        <pc:picChg chg="add mod">
          <ac:chgData name="Neemias Informatica Lima" userId="b77af7bd85500281" providerId="LiveId" clId="{920A78BE-2E50-421E-BA67-29443AFEB3A2}" dt="2024-11-08T20:11:31.869" v="76" actId="1076"/>
          <ac:picMkLst>
            <pc:docMk/>
            <pc:sldMk cId="2103443556" sldId="281"/>
            <ac:picMk id="3" creationId="{3664E189-8B55-F820-72E3-E2A50ACE3061}"/>
          </ac:picMkLst>
        </pc:picChg>
        <pc:picChg chg="del">
          <ac:chgData name="Neemias Informatica Lima" userId="b77af7bd85500281" providerId="LiveId" clId="{920A78BE-2E50-421E-BA67-29443AFEB3A2}" dt="2024-11-08T20:11:15.005" v="70" actId="478"/>
          <ac:picMkLst>
            <pc:docMk/>
            <pc:sldMk cId="2103443556" sldId="281"/>
            <ac:picMk id="4" creationId="{F0E5B638-E35B-5CAB-9766-9596F1A16A89}"/>
          </ac:picMkLst>
        </pc:picChg>
        <pc:picChg chg="del">
          <ac:chgData name="Neemias Informatica Lima" userId="b77af7bd85500281" providerId="LiveId" clId="{920A78BE-2E50-421E-BA67-29443AFEB3A2}" dt="2024-11-08T20:10:09.013" v="64" actId="478"/>
          <ac:picMkLst>
            <pc:docMk/>
            <pc:sldMk cId="2103443556" sldId="281"/>
            <ac:picMk id="5" creationId="{A6E9CA1B-F2C5-832E-C3C0-7CAF5FE527F6}"/>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4AAAE428-1875-4A8E-BC1E-FB3F968A4F22}"/>
    <pc:docChg chg="undo redo custSel modSld">
      <pc:chgData name="Neemias Informatica Lima" userId="b77af7bd85500281" providerId="LiveId" clId="{4AAAE428-1875-4A8E-BC1E-FB3F968A4F22}" dt="2024-11-11T23:50:58.804" v="261" actId="20577"/>
      <pc:docMkLst>
        <pc:docMk/>
      </pc:docMkLst>
      <pc:sldChg chg="addSp delSp modSp mod">
        <pc:chgData name="Neemias Informatica Lima" userId="b77af7bd85500281" providerId="LiveId" clId="{4AAAE428-1875-4A8E-BC1E-FB3F968A4F22}" dt="2024-11-11T23:39:30.226" v="43"/>
        <pc:sldMkLst>
          <pc:docMk/>
          <pc:sldMk cId="2232331225" sldId="280"/>
        </pc:sldMkLst>
        <pc:spChg chg="mod">
          <ac:chgData name="Neemias Informatica Lima" userId="b77af7bd85500281" providerId="LiveId" clId="{4AAAE428-1875-4A8E-BC1E-FB3F968A4F22}" dt="2024-11-11T23:38:00.525" v="16" actId="20577"/>
          <ac:spMkLst>
            <pc:docMk/>
            <pc:sldMk cId="2232331225" sldId="280"/>
            <ac:spMk id="6" creationId="{00000000-0000-0000-0000-000000000000}"/>
          </ac:spMkLst>
        </pc:spChg>
        <pc:spChg chg="mod">
          <ac:chgData name="Neemias Informatica Lima" userId="b77af7bd85500281" providerId="LiveId" clId="{4AAAE428-1875-4A8E-BC1E-FB3F968A4F22}" dt="2024-11-11T23:38:09.688" v="22" actId="20577"/>
          <ac:spMkLst>
            <pc:docMk/>
            <pc:sldMk cId="2232331225" sldId="280"/>
            <ac:spMk id="7" creationId="{00000000-0000-0000-0000-000000000000}"/>
          </ac:spMkLst>
        </pc:spChg>
        <pc:spChg chg="mod">
          <ac:chgData name="Neemias Informatica Lima" userId="b77af7bd85500281" providerId="LiveId" clId="{4AAAE428-1875-4A8E-BC1E-FB3F968A4F22}" dt="2024-11-11T23:39:14.957" v="40" actId="6549"/>
          <ac:spMkLst>
            <pc:docMk/>
            <pc:sldMk cId="2232331225" sldId="280"/>
            <ac:spMk id="9" creationId="{00000000-0000-0000-0000-000000000000}"/>
          </ac:spMkLst>
        </pc:spChg>
        <pc:spChg chg="mod">
          <ac:chgData name="Neemias Informatica Lima" userId="b77af7bd85500281" providerId="LiveId" clId="{4AAAE428-1875-4A8E-BC1E-FB3F968A4F22}" dt="2024-11-11T23:38:04.323" v="18" actId="20577"/>
          <ac:spMkLst>
            <pc:docMk/>
            <pc:sldMk cId="2232331225" sldId="280"/>
            <ac:spMk id="11" creationId="{00000000-0000-0000-0000-000000000000}"/>
          </ac:spMkLst>
        </pc:spChg>
        <pc:spChg chg="mod">
          <ac:chgData name="Neemias Informatica Lima" userId="b77af7bd85500281" providerId="LiveId" clId="{4AAAE428-1875-4A8E-BC1E-FB3F968A4F22}" dt="2024-11-11T23:39:30.226" v="43"/>
          <ac:spMkLst>
            <pc:docMk/>
            <pc:sldMk cId="2232331225" sldId="280"/>
            <ac:spMk id="16" creationId="{00000000-0000-0000-0000-000000000000}"/>
          </ac:spMkLst>
        </pc:spChg>
        <pc:picChg chg="del">
          <ac:chgData name="Neemias Informatica Lima" userId="b77af7bd85500281" providerId="LiveId" clId="{4AAAE428-1875-4A8E-BC1E-FB3F968A4F22}" dt="2024-11-11T23:38:11.816" v="23" actId="478"/>
          <ac:picMkLst>
            <pc:docMk/>
            <pc:sldMk cId="2232331225" sldId="280"/>
            <ac:picMk id="4" creationId="{C82F0A10-7C84-CA66-5FA9-A67F6B12BA43}"/>
          </ac:picMkLst>
        </pc:picChg>
        <pc:picChg chg="add mod">
          <ac:chgData name="Neemias Informatica Lima" userId="b77af7bd85500281" providerId="LiveId" clId="{4AAAE428-1875-4A8E-BC1E-FB3F968A4F22}" dt="2024-11-11T23:38:54.694" v="33" actId="1440"/>
          <ac:picMkLst>
            <pc:docMk/>
            <pc:sldMk cId="2232331225" sldId="280"/>
            <ac:picMk id="8" creationId="{F497E8BA-E607-1354-3FEB-F9B240CAD556}"/>
          </ac:picMkLst>
        </pc:picChg>
      </pc:sldChg>
      <pc:sldChg chg="addSp delSp modSp mod">
        <pc:chgData name="Neemias Informatica Lima" userId="b77af7bd85500281" providerId="LiveId" clId="{4AAAE428-1875-4A8E-BC1E-FB3F968A4F22}" dt="2024-11-11T23:42:50.595" v="108" actId="20577"/>
        <pc:sldMkLst>
          <pc:docMk/>
          <pc:sldMk cId="2103443556" sldId="281"/>
        </pc:sldMkLst>
        <pc:spChg chg="mod">
          <ac:chgData name="Neemias Informatica Lima" userId="b77af7bd85500281" providerId="LiveId" clId="{4AAAE428-1875-4A8E-BC1E-FB3F968A4F22}" dt="2024-11-11T23:42:50.595" v="108" actId="20577"/>
          <ac:spMkLst>
            <pc:docMk/>
            <pc:sldMk cId="2103443556" sldId="281"/>
            <ac:spMk id="8" creationId="{00000000-0000-0000-0000-000000000000}"/>
          </ac:spMkLst>
        </pc:spChg>
        <pc:spChg chg="mod">
          <ac:chgData name="Neemias Informatica Lima" userId="b77af7bd85500281" providerId="LiveId" clId="{4AAAE428-1875-4A8E-BC1E-FB3F968A4F22}" dt="2024-11-11T23:40:05.948" v="52" actId="20577"/>
          <ac:spMkLst>
            <pc:docMk/>
            <pc:sldMk cId="2103443556" sldId="281"/>
            <ac:spMk id="11" creationId="{00000000-0000-0000-0000-000000000000}"/>
          </ac:spMkLst>
        </pc:spChg>
        <pc:spChg chg="mod">
          <ac:chgData name="Neemias Informatica Lima" userId="b77af7bd85500281" providerId="LiveId" clId="{4AAAE428-1875-4A8E-BC1E-FB3F968A4F22}" dt="2024-11-11T23:39:58.966" v="50"/>
          <ac:spMkLst>
            <pc:docMk/>
            <pc:sldMk cId="2103443556" sldId="281"/>
            <ac:spMk id="18" creationId="{00000000-0000-0000-0000-000000000000}"/>
          </ac:spMkLst>
        </pc:spChg>
        <pc:picChg chg="del">
          <ac:chgData name="Neemias Informatica Lima" userId="b77af7bd85500281" providerId="LiveId" clId="{4AAAE428-1875-4A8E-BC1E-FB3F968A4F22}" dt="2024-11-11T23:40:07.742" v="53" actId="478"/>
          <ac:picMkLst>
            <pc:docMk/>
            <pc:sldMk cId="2103443556" sldId="281"/>
            <ac:picMk id="3" creationId="{20422EBF-791B-1740-AAB2-712F30C01F49}"/>
          </ac:picMkLst>
        </pc:picChg>
        <pc:picChg chg="add mod">
          <ac:chgData name="Neemias Informatica Lima" userId="b77af7bd85500281" providerId="LiveId" clId="{4AAAE428-1875-4A8E-BC1E-FB3F968A4F22}" dt="2024-11-11T23:40:19.744" v="59" actId="14100"/>
          <ac:picMkLst>
            <pc:docMk/>
            <pc:sldMk cId="2103443556" sldId="281"/>
            <ac:picMk id="4" creationId="{120535C1-CFF7-6F0B-D78A-A54C307C0AB4}"/>
          </ac:picMkLst>
        </pc:picChg>
      </pc:sldChg>
      <pc:sldChg chg="addSp delSp modSp mod">
        <pc:chgData name="Neemias Informatica Lima" userId="b77af7bd85500281" providerId="LiveId" clId="{4AAAE428-1875-4A8E-BC1E-FB3F968A4F22}" dt="2024-11-11T23:44:41.872" v="141"/>
        <pc:sldMkLst>
          <pc:docMk/>
          <pc:sldMk cId="3683219421" sldId="282"/>
        </pc:sldMkLst>
        <pc:spChg chg="add mod">
          <ac:chgData name="Neemias Informatica Lima" userId="b77af7bd85500281" providerId="LiveId" clId="{4AAAE428-1875-4A8E-BC1E-FB3F968A4F22}" dt="2024-11-11T23:40:49.136" v="63"/>
          <ac:spMkLst>
            <pc:docMk/>
            <pc:sldMk cId="3683219421" sldId="282"/>
            <ac:spMk id="2" creationId="{AECE240D-D061-CA2B-87AD-FBFE78F44084}"/>
          </ac:spMkLst>
        </pc:spChg>
        <pc:spChg chg="add mod">
          <ac:chgData name="Neemias Informatica Lima" userId="b77af7bd85500281" providerId="LiveId" clId="{4AAAE428-1875-4A8E-BC1E-FB3F968A4F22}" dt="2024-11-11T23:40:49.136" v="63"/>
          <ac:spMkLst>
            <pc:docMk/>
            <pc:sldMk cId="3683219421" sldId="282"/>
            <ac:spMk id="5" creationId="{B8539644-9A28-629C-A216-44D4C8E3C6C0}"/>
          </ac:spMkLst>
        </pc:spChg>
        <pc:spChg chg="del">
          <ac:chgData name="Neemias Informatica Lima" userId="b77af7bd85500281" providerId="LiveId" clId="{4AAAE428-1875-4A8E-BC1E-FB3F968A4F22}" dt="2024-11-11T23:40:48.552" v="62" actId="478"/>
          <ac:spMkLst>
            <pc:docMk/>
            <pc:sldMk cId="3683219421" sldId="282"/>
            <ac:spMk id="7" creationId="{93111B5B-531C-79EE-7A15-39152047C1DB}"/>
          </ac:spMkLst>
        </pc:spChg>
        <pc:spChg chg="del">
          <ac:chgData name="Neemias Informatica Lima" userId="b77af7bd85500281" providerId="LiveId" clId="{4AAAE428-1875-4A8E-BC1E-FB3F968A4F22}" dt="2024-11-11T23:40:48.552" v="62" actId="478"/>
          <ac:spMkLst>
            <pc:docMk/>
            <pc:sldMk cId="3683219421" sldId="282"/>
            <ac:spMk id="8" creationId="{476D8B5A-717A-7F33-17F8-629E6B47EE87}"/>
          </ac:spMkLst>
        </pc:spChg>
        <pc:spChg chg="mod">
          <ac:chgData name="Neemias Informatica Lima" userId="b77af7bd85500281" providerId="LiveId" clId="{4AAAE428-1875-4A8E-BC1E-FB3F968A4F22}" dt="2024-11-11T23:44:41.872" v="141"/>
          <ac:spMkLst>
            <pc:docMk/>
            <pc:sldMk cId="3683219421" sldId="282"/>
            <ac:spMk id="12" creationId="{00000000-0000-0000-0000-000000000000}"/>
          </ac:spMkLst>
        </pc:spChg>
        <pc:spChg chg="mod">
          <ac:chgData name="Neemias Informatica Lima" userId="b77af7bd85500281" providerId="LiveId" clId="{4AAAE428-1875-4A8E-BC1E-FB3F968A4F22}" dt="2024-11-11T23:43:12.337" v="114"/>
          <ac:spMkLst>
            <pc:docMk/>
            <pc:sldMk cId="3683219421" sldId="282"/>
            <ac:spMk id="14" creationId="{00000000-0000-0000-0000-000000000000}"/>
          </ac:spMkLst>
        </pc:spChg>
        <pc:picChg chg="add mod">
          <ac:chgData name="Neemias Informatica Lima" userId="b77af7bd85500281" providerId="LiveId" clId="{4AAAE428-1875-4A8E-BC1E-FB3F968A4F22}" dt="2024-11-11T23:40:49.136" v="63"/>
          <ac:picMkLst>
            <pc:docMk/>
            <pc:sldMk cId="3683219421" sldId="282"/>
            <ac:picMk id="6" creationId="{4A195F63-A013-3374-0829-431E762A37B6}"/>
          </ac:picMkLst>
        </pc:picChg>
        <pc:picChg chg="del">
          <ac:chgData name="Neemias Informatica Lima" userId="b77af7bd85500281" providerId="LiveId" clId="{4AAAE428-1875-4A8E-BC1E-FB3F968A4F22}" dt="2024-11-11T23:40:48.552" v="62" actId="478"/>
          <ac:picMkLst>
            <pc:docMk/>
            <pc:sldMk cId="3683219421" sldId="282"/>
            <ac:picMk id="9" creationId="{A3F20B95-F4A5-A1A3-9E15-1BBB77AA4DEA}"/>
          </ac:picMkLst>
        </pc:picChg>
      </pc:sldChg>
      <pc:sldChg chg="addSp delSp modSp mod">
        <pc:chgData name="Neemias Informatica Lima" userId="b77af7bd85500281" providerId="LiveId" clId="{4AAAE428-1875-4A8E-BC1E-FB3F968A4F22}" dt="2024-11-11T23:46:03.823" v="171" actId="20577"/>
        <pc:sldMkLst>
          <pc:docMk/>
          <pc:sldMk cId="3902406419" sldId="283"/>
        </pc:sldMkLst>
        <pc:spChg chg="add mod">
          <ac:chgData name="Neemias Informatica Lima" userId="b77af7bd85500281" providerId="LiveId" clId="{4AAAE428-1875-4A8E-BC1E-FB3F968A4F22}" dt="2024-11-11T23:40:56.933" v="65"/>
          <ac:spMkLst>
            <pc:docMk/>
            <pc:sldMk cId="3902406419" sldId="283"/>
            <ac:spMk id="2" creationId="{E4D666F5-332B-9B16-C6CB-1CF4EA6A056C}"/>
          </ac:spMkLst>
        </pc:spChg>
        <pc:spChg chg="add mod">
          <ac:chgData name="Neemias Informatica Lima" userId="b77af7bd85500281" providerId="LiveId" clId="{4AAAE428-1875-4A8E-BC1E-FB3F968A4F22}" dt="2024-11-11T23:40:56.933" v="65"/>
          <ac:spMkLst>
            <pc:docMk/>
            <pc:sldMk cId="3902406419" sldId="283"/>
            <ac:spMk id="4" creationId="{A08FC73F-0C15-4FD0-9CF3-529CF2381F05}"/>
          </ac:spMkLst>
        </pc:spChg>
        <pc:spChg chg="del">
          <ac:chgData name="Neemias Informatica Lima" userId="b77af7bd85500281" providerId="LiveId" clId="{4AAAE428-1875-4A8E-BC1E-FB3F968A4F22}" dt="2024-11-11T23:40:56.425" v="64" actId="478"/>
          <ac:spMkLst>
            <pc:docMk/>
            <pc:sldMk cId="3902406419" sldId="283"/>
            <ac:spMk id="6" creationId="{6F845265-2B43-E041-51F4-3F28E7BB6809}"/>
          </ac:spMkLst>
        </pc:spChg>
        <pc:spChg chg="del">
          <ac:chgData name="Neemias Informatica Lima" userId="b77af7bd85500281" providerId="LiveId" clId="{4AAAE428-1875-4A8E-BC1E-FB3F968A4F22}" dt="2024-11-11T23:40:56.425" v="64" actId="478"/>
          <ac:spMkLst>
            <pc:docMk/>
            <pc:sldMk cId="3902406419" sldId="283"/>
            <ac:spMk id="7" creationId="{131A4A1B-5C0A-E3E6-73BE-9E0F6E3D6814}"/>
          </ac:spMkLst>
        </pc:spChg>
        <pc:spChg chg="mod">
          <ac:chgData name="Neemias Informatica Lima" userId="b77af7bd85500281" providerId="LiveId" clId="{4AAAE428-1875-4A8E-BC1E-FB3F968A4F22}" dt="2024-11-11T23:44:58.159" v="144"/>
          <ac:spMkLst>
            <pc:docMk/>
            <pc:sldMk cId="3902406419" sldId="283"/>
            <ac:spMk id="14" creationId="{00000000-0000-0000-0000-000000000000}"/>
          </ac:spMkLst>
        </pc:spChg>
        <pc:spChg chg="mod">
          <ac:chgData name="Neemias Informatica Lima" userId="b77af7bd85500281" providerId="LiveId" clId="{4AAAE428-1875-4A8E-BC1E-FB3F968A4F22}" dt="2024-11-11T23:46:03.823" v="171" actId="20577"/>
          <ac:spMkLst>
            <pc:docMk/>
            <pc:sldMk cId="3902406419" sldId="283"/>
            <ac:spMk id="15" creationId="{D5C09FDA-172B-4732-BD2E-A9BBEF8B191B}"/>
          </ac:spMkLst>
        </pc:spChg>
        <pc:picChg chg="add mod">
          <ac:chgData name="Neemias Informatica Lima" userId="b77af7bd85500281" providerId="LiveId" clId="{4AAAE428-1875-4A8E-BC1E-FB3F968A4F22}" dt="2024-11-11T23:40:56.933" v="65"/>
          <ac:picMkLst>
            <pc:docMk/>
            <pc:sldMk cId="3902406419" sldId="283"/>
            <ac:picMk id="5" creationId="{0E6ACBD4-8ECD-85FD-250B-FEFB70FDCE9A}"/>
          </ac:picMkLst>
        </pc:picChg>
        <pc:picChg chg="del">
          <ac:chgData name="Neemias Informatica Lima" userId="b77af7bd85500281" providerId="LiveId" clId="{4AAAE428-1875-4A8E-BC1E-FB3F968A4F22}" dt="2024-11-11T23:40:56.425" v="64" actId="478"/>
          <ac:picMkLst>
            <pc:docMk/>
            <pc:sldMk cId="3902406419" sldId="283"/>
            <ac:picMk id="8" creationId="{2A1E20CD-891F-B6FF-E722-99584908BD8D}"/>
          </ac:picMkLst>
        </pc:picChg>
      </pc:sldChg>
      <pc:sldChg chg="addSp delSp modSp mod">
        <pc:chgData name="Neemias Informatica Lima" userId="b77af7bd85500281" providerId="LiveId" clId="{4AAAE428-1875-4A8E-BC1E-FB3F968A4F22}" dt="2024-11-11T23:47:22.059" v="193" actId="20577"/>
        <pc:sldMkLst>
          <pc:docMk/>
          <pc:sldMk cId="2424059023" sldId="284"/>
        </pc:sldMkLst>
        <pc:spChg chg="add mod">
          <ac:chgData name="Neemias Informatica Lima" userId="b77af7bd85500281" providerId="LiveId" clId="{4AAAE428-1875-4A8E-BC1E-FB3F968A4F22}" dt="2024-11-11T23:41:10.705" v="69"/>
          <ac:spMkLst>
            <pc:docMk/>
            <pc:sldMk cId="2424059023" sldId="284"/>
            <ac:spMk id="2" creationId="{3DFBF680-C16D-3DBB-0DBD-30CCF6F03A75}"/>
          </ac:spMkLst>
        </pc:spChg>
        <pc:spChg chg="add mod">
          <ac:chgData name="Neemias Informatica Lima" userId="b77af7bd85500281" providerId="LiveId" clId="{4AAAE428-1875-4A8E-BC1E-FB3F968A4F22}" dt="2024-11-11T23:41:10.705" v="69"/>
          <ac:spMkLst>
            <pc:docMk/>
            <pc:sldMk cId="2424059023" sldId="284"/>
            <ac:spMk id="4" creationId="{CD813A49-C120-D3B9-7034-F0984619C91E}"/>
          </ac:spMkLst>
        </pc:spChg>
        <pc:spChg chg="del">
          <ac:chgData name="Neemias Informatica Lima" userId="b77af7bd85500281" providerId="LiveId" clId="{4AAAE428-1875-4A8E-BC1E-FB3F968A4F22}" dt="2024-11-11T23:41:10.361" v="68" actId="478"/>
          <ac:spMkLst>
            <pc:docMk/>
            <pc:sldMk cId="2424059023" sldId="284"/>
            <ac:spMk id="6" creationId="{0A6B563B-C32D-9DBD-1892-912789C03B33}"/>
          </ac:spMkLst>
        </pc:spChg>
        <pc:spChg chg="del">
          <ac:chgData name="Neemias Informatica Lima" userId="b77af7bd85500281" providerId="LiveId" clId="{4AAAE428-1875-4A8E-BC1E-FB3F968A4F22}" dt="2024-11-11T23:41:10.361" v="68" actId="478"/>
          <ac:spMkLst>
            <pc:docMk/>
            <pc:sldMk cId="2424059023" sldId="284"/>
            <ac:spMk id="7" creationId="{E7704B1C-6A9D-F666-00B0-CB98686D82DA}"/>
          </ac:spMkLst>
        </pc:spChg>
        <pc:spChg chg="mod">
          <ac:chgData name="Neemias Informatica Lima" userId="b77af7bd85500281" providerId="LiveId" clId="{4AAAE428-1875-4A8E-BC1E-FB3F968A4F22}" dt="2024-11-11T23:46:36.880" v="177"/>
          <ac:spMkLst>
            <pc:docMk/>
            <pc:sldMk cId="2424059023" sldId="284"/>
            <ac:spMk id="14" creationId="{00000000-0000-0000-0000-000000000000}"/>
          </ac:spMkLst>
        </pc:spChg>
        <pc:spChg chg="mod">
          <ac:chgData name="Neemias Informatica Lima" userId="b77af7bd85500281" providerId="LiveId" clId="{4AAAE428-1875-4A8E-BC1E-FB3F968A4F22}" dt="2024-11-11T23:47:22.059" v="193" actId="20577"/>
          <ac:spMkLst>
            <pc:docMk/>
            <pc:sldMk cId="2424059023" sldId="284"/>
            <ac:spMk id="15" creationId="{C3A1BEFC-B9B8-4142-B09F-1F5B330F4265}"/>
          </ac:spMkLst>
        </pc:spChg>
        <pc:picChg chg="add mod">
          <ac:chgData name="Neemias Informatica Lima" userId="b77af7bd85500281" providerId="LiveId" clId="{4AAAE428-1875-4A8E-BC1E-FB3F968A4F22}" dt="2024-11-11T23:41:10.705" v="69"/>
          <ac:picMkLst>
            <pc:docMk/>
            <pc:sldMk cId="2424059023" sldId="284"/>
            <ac:picMk id="5" creationId="{35EEAD2E-7596-D6FD-63F9-F653E40024BA}"/>
          </ac:picMkLst>
        </pc:picChg>
        <pc:picChg chg="del">
          <ac:chgData name="Neemias Informatica Lima" userId="b77af7bd85500281" providerId="LiveId" clId="{4AAAE428-1875-4A8E-BC1E-FB3F968A4F22}" dt="2024-11-11T23:41:10.361" v="68" actId="478"/>
          <ac:picMkLst>
            <pc:docMk/>
            <pc:sldMk cId="2424059023" sldId="284"/>
            <ac:picMk id="8" creationId="{411CBC71-7AD7-5393-C73D-C7019D192622}"/>
          </ac:picMkLst>
        </pc:picChg>
      </pc:sldChg>
      <pc:sldChg chg="addSp delSp modSp mod">
        <pc:chgData name="Neemias Informatica Lima" userId="b77af7bd85500281" providerId="LiveId" clId="{4AAAE428-1875-4A8E-BC1E-FB3F968A4F22}" dt="2024-11-11T23:48:26.254" v="217" actId="20577"/>
        <pc:sldMkLst>
          <pc:docMk/>
          <pc:sldMk cId="2241968852" sldId="285"/>
        </pc:sldMkLst>
        <pc:spChg chg="add mod">
          <ac:chgData name="Neemias Informatica Lima" userId="b77af7bd85500281" providerId="LiveId" clId="{4AAAE428-1875-4A8E-BC1E-FB3F968A4F22}" dt="2024-11-11T23:41:26.482" v="73"/>
          <ac:spMkLst>
            <pc:docMk/>
            <pc:sldMk cId="2241968852" sldId="285"/>
            <ac:spMk id="2" creationId="{A67731BB-8ED6-78B2-E884-014D512D9BE9}"/>
          </ac:spMkLst>
        </pc:spChg>
        <pc:spChg chg="add mod">
          <ac:chgData name="Neemias Informatica Lima" userId="b77af7bd85500281" providerId="LiveId" clId="{4AAAE428-1875-4A8E-BC1E-FB3F968A4F22}" dt="2024-11-11T23:41:26.482" v="73"/>
          <ac:spMkLst>
            <pc:docMk/>
            <pc:sldMk cId="2241968852" sldId="285"/>
            <ac:spMk id="4" creationId="{43050DD2-51A7-104F-E899-1C44C188212E}"/>
          </ac:spMkLst>
        </pc:spChg>
        <pc:spChg chg="del">
          <ac:chgData name="Neemias Informatica Lima" userId="b77af7bd85500281" providerId="LiveId" clId="{4AAAE428-1875-4A8E-BC1E-FB3F968A4F22}" dt="2024-11-11T23:41:26.023" v="72" actId="478"/>
          <ac:spMkLst>
            <pc:docMk/>
            <pc:sldMk cId="2241968852" sldId="285"/>
            <ac:spMk id="6" creationId="{55982279-2A40-1CF9-8119-3CC52F850528}"/>
          </ac:spMkLst>
        </pc:spChg>
        <pc:spChg chg="del">
          <ac:chgData name="Neemias Informatica Lima" userId="b77af7bd85500281" providerId="LiveId" clId="{4AAAE428-1875-4A8E-BC1E-FB3F968A4F22}" dt="2024-11-11T23:41:26.023" v="72" actId="478"/>
          <ac:spMkLst>
            <pc:docMk/>
            <pc:sldMk cId="2241968852" sldId="285"/>
            <ac:spMk id="7" creationId="{8D168C49-670F-29EA-10CD-F563DD30F0F5}"/>
          </ac:spMkLst>
        </pc:spChg>
        <pc:spChg chg="mod">
          <ac:chgData name="Neemias Informatica Lima" userId="b77af7bd85500281" providerId="LiveId" clId="{4AAAE428-1875-4A8E-BC1E-FB3F968A4F22}" dt="2024-11-11T23:47:52.902" v="199"/>
          <ac:spMkLst>
            <pc:docMk/>
            <pc:sldMk cId="2241968852" sldId="285"/>
            <ac:spMk id="14" creationId="{00000000-0000-0000-0000-000000000000}"/>
          </ac:spMkLst>
        </pc:spChg>
        <pc:spChg chg="mod">
          <ac:chgData name="Neemias Informatica Lima" userId="b77af7bd85500281" providerId="LiveId" clId="{4AAAE428-1875-4A8E-BC1E-FB3F968A4F22}" dt="2024-11-11T23:48:26.254" v="217" actId="20577"/>
          <ac:spMkLst>
            <pc:docMk/>
            <pc:sldMk cId="2241968852" sldId="285"/>
            <ac:spMk id="15" creationId="{0F091E13-8EAD-4FFB-9473-BC74E5ABDC64}"/>
          </ac:spMkLst>
        </pc:spChg>
        <pc:picChg chg="add mod">
          <ac:chgData name="Neemias Informatica Lima" userId="b77af7bd85500281" providerId="LiveId" clId="{4AAAE428-1875-4A8E-BC1E-FB3F968A4F22}" dt="2024-11-11T23:41:26.482" v="73"/>
          <ac:picMkLst>
            <pc:docMk/>
            <pc:sldMk cId="2241968852" sldId="285"/>
            <ac:picMk id="5" creationId="{D7DB06A3-0086-2A0F-8BFC-12227702ACFD}"/>
          </ac:picMkLst>
        </pc:picChg>
        <pc:picChg chg="del">
          <ac:chgData name="Neemias Informatica Lima" userId="b77af7bd85500281" providerId="LiveId" clId="{4AAAE428-1875-4A8E-BC1E-FB3F968A4F22}" dt="2024-11-11T23:41:26.023" v="72" actId="478"/>
          <ac:picMkLst>
            <pc:docMk/>
            <pc:sldMk cId="2241968852" sldId="285"/>
            <ac:picMk id="8" creationId="{6B00A90B-432F-461D-CC4E-92C60102FB57}"/>
          </ac:picMkLst>
        </pc:picChg>
      </pc:sldChg>
      <pc:sldChg chg="addSp delSp modSp mod">
        <pc:chgData name="Neemias Informatica Lima" userId="b77af7bd85500281" providerId="LiveId" clId="{4AAAE428-1875-4A8E-BC1E-FB3F968A4F22}" dt="2024-11-11T23:50:10.241" v="247" actId="20577"/>
        <pc:sldMkLst>
          <pc:docMk/>
          <pc:sldMk cId="1959249856" sldId="286"/>
        </pc:sldMkLst>
        <pc:spChg chg="add mod">
          <ac:chgData name="Neemias Informatica Lima" userId="b77af7bd85500281" providerId="LiveId" clId="{4AAAE428-1875-4A8E-BC1E-FB3F968A4F22}" dt="2024-11-11T23:41:41.195" v="77"/>
          <ac:spMkLst>
            <pc:docMk/>
            <pc:sldMk cId="1959249856" sldId="286"/>
            <ac:spMk id="2" creationId="{922AD618-A352-A2E9-B839-22DD8E10D8D5}"/>
          </ac:spMkLst>
        </pc:spChg>
        <pc:spChg chg="add mod">
          <ac:chgData name="Neemias Informatica Lima" userId="b77af7bd85500281" providerId="LiveId" clId="{4AAAE428-1875-4A8E-BC1E-FB3F968A4F22}" dt="2024-11-11T23:41:41.195" v="77"/>
          <ac:spMkLst>
            <pc:docMk/>
            <pc:sldMk cId="1959249856" sldId="286"/>
            <ac:spMk id="4" creationId="{C9BFEDC4-B11C-6B33-9C56-DE1B809BA2FE}"/>
          </ac:spMkLst>
        </pc:spChg>
        <pc:spChg chg="del">
          <ac:chgData name="Neemias Informatica Lima" userId="b77af7bd85500281" providerId="LiveId" clId="{4AAAE428-1875-4A8E-BC1E-FB3F968A4F22}" dt="2024-11-11T23:41:40.773" v="76" actId="478"/>
          <ac:spMkLst>
            <pc:docMk/>
            <pc:sldMk cId="1959249856" sldId="286"/>
            <ac:spMk id="6" creationId="{D6AD3B41-DD98-672F-37EB-E40EA3626CA7}"/>
          </ac:spMkLst>
        </pc:spChg>
        <pc:spChg chg="del">
          <ac:chgData name="Neemias Informatica Lima" userId="b77af7bd85500281" providerId="LiveId" clId="{4AAAE428-1875-4A8E-BC1E-FB3F968A4F22}" dt="2024-11-11T23:41:40.773" v="76" actId="478"/>
          <ac:spMkLst>
            <pc:docMk/>
            <pc:sldMk cId="1959249856" sldId="286"/>
            <ac:spMk id="7" creationId="{D4A4C19E-9596-6A20-0D7D-A87A649A6D17}"/>
          </ac:spMkLst>
        </pc:spChg>
        <pc:spChg chg="mod">
          <ac:chgData name="Neemias Informatica Lima" userId="b77af7bd85500281" providerId="LiveId" clId="{4AAAE428-1875-4A8E-BC1E-FB3F968A4F22}" dt="2024-11-11T23:49:22.921" v="231" actId="20577"/>
          <ac:spMkLst>
            <pc:docMk/>
            <pc:sldMk cId="1959249856" sldId="286"/>
            <ac:spMk id="14" creationId="{00000000-0000-0000-0000-000000000000}"/>
          </ac:spMkLst>
        </pc:spChg>
        <pc:spChg chg="mod">
          <ac:chgData name="Neemias Informatica Lima" userId="b77af7bd85500281" providerId="LiveId" clId="{4AAAE428-1875-4A8E-BC1E-FB3F968A4F22}" dt="2024-11-11T23:50:10.241" v="247" actId="20577"/>
          <ac:spMkLst>
            <pc:docMk/>
            <pc:sldMk cId="1959249856" sldId="286"/>
            <ac:spMk id="15" creationId="{863BB09B-C8C1-4354-BC51-D930C951E507}"/>
          </ac:spMkLst>
        </pc:spChg>
        <pc:picChg chg="add mod">
          <ac:chgData name="Neemias Informatica Lima" userId="b77af7bd85500281" providerId="LiveId" clId="{4AAAE428-1875-4A8E-BC1E-FB3F968A4F22}" dt="2024-11-11T23:41:41.195" v="77"/>
          <ac:picMkLst>
            <pc:docMk/>
            <pc:sldMk cId="1959249856" sldId="286"/>
            <ac:picMk id="5" creationId="{44A1159B-FA35-1ECF-0D89-17F774942CB6}"/>
          </ac:picMkLst>
        </pc:picChg>
        <pc:picChg chg="del">
          <ac:chgData name="Neemias Informatica Lima" userId="b77af7bd85500281" providerId="LiveId" clId="{4AAAE428-1875-4A8E-BC1E-FB3F968A4F22}" dt="2024-11-11T23:41:40.773" v="76" actId="478"/>
          <ac:picMkLst>
            <pc:docMk/>
            <pc:sldMk cId="1959249856" sldId="286"/>
            <ac:picMk id="8" creationId="{9E9173FD-1905-864E-BA56-1A4DC5CD3E44}"/>
          </ac:picMkLst>
        </pc:picChg>
      </pc:sldChg>
      <pc:sldChg chg="addSp delSp modSp mod">
        <pc:chgData name="Neemias Informatica Lima" userId="b77af7bd85500281" providerId="LiveId" clId="{4AAAE428-1875-4A8E-BC1E-FB3F968A4F22}" dt="2024-11-11T23:50:58.804" v="261" actId="20577"/>
        <pc:sldMkLst>
          <pc:docMk/>
          <pc:sldMk cId="2857006406" sldId="287"/>
        </pc:sldMkLst>
        <pc:spChg chg="add mod">
          <ac:chgData name="Neemias Informatica Lima" userId="b77af7bd85500281" providerId="LiveId" clId="{4AAAE428-1875-4A8E-BC1E-FB3F968A4F22}" dt="2024-11-11T23:42:00.631" v="83"/>
          <ac:spMkLst>
            <pc:docMk/>
            <pc:sldMk cId="2857006406" sldId="287"/>
            <ac:spMk id="2" creationId="{D59AAAAD-A3CB-7BD0-01EF-1B9C5DA6290F}"/>
          </ac:spMkLst>
        </pc:spChg>
        <pc:spChg chg="add mod">
          <ac:chgData name="Neemias Informatica Lima" userId="b77af7bd85500281" providerId="LiveId" clId="{4AAAE428-1875-4A8E-BC1E-FB3F968A4F22}" dt="2024-11-11T23:42:00.631" v="83"/>
          <ac:spMkLst>
            <pc:docMk/>
            <pc:sldMk cId="2857006406" sldId="287"/>
            <ac:spMk id="4" creationId="{FB6EA47C-2B1C-4C90-C944-524A64BC29B6}"/>
          </ac:spMkLst>
        </pc:spChg>
        <pc:spChg chg="del">
          <ac:chgData name="Neemias Informatica Lima" userId="b77af7bd85500281" providerId="LiveId" clId="{4AAAE428-1875-4A8E-BC1E-FB3F968A4F22}" dt="2024-11-11T23:42:00.226" v="82" actId="478"/>
          <ac:spMkLst>
            <pc:docMk/>
            <pc:sldMk cId="2857006406" sldId="287"/>
            <ac:spMk id="6" creationId="{362EFC4F-84B0-D158-5A98-4DE654BFAE85}"/>
          </ac:spMkLst>
        </pc:spChg>
        <pc:spChg chg="del">
          <ac:chgData name="Neemias Informatica Lima" userId="b77af7bd85500281" providerId="LiveId" clId="{4AAAE428-1875-4A8E-BC1E-FB3F968A4F22}" dt="2024-11-11T23:42:00.226" v="82" actId="478"/>
          <ac:spMkLst>
            <pc:docMk/>
            <pc:sldMk cId="2857006406" sldId="287"/>
            <ac:spMk id="7" creationId="{962869DE-A7C4-4A83-2D92-44466435D571}"/>
          </ac:spMkLst>
        </pc:spChg>
        <pc:spChg chg="mod">
          <ac:chgData name="Neemias Informatica Lima" userId="b77af7bd85500281" providerId="LiveId" clId="{4AAAE428-1875-4A8E-BC1E-FB3F968A4F22}" dt="2024-11-11T23:50:58.804" v="261" actId="20577"/>
          <ac:spMkLst>
            <pc:docMk/>
            <pc:sldMk cId="2857006406" sldId="287"/>
            <ac:spMk id="16" creationId="{28D68641-D640-4BD7-9D5B-B3803DCCF9B3}"/>
          </ac:spMkLst>
        </pc:spChg>
        <pc:picChg chg="add mod">
          <ac:chgData name="Neemias Informatica Lima" userId="b77af7bd85500281" providerId="LiveId" clId="{4AAAE428-1875-4A8E-BC1E-FB3F968A4F22}" dt="2024-11-11T23:42:00.631" v="83"/>
          <ac:picMkLst>
            <pc:docMk/>
            <pc:sldMk cId="2857006406" sldId="287"/>
            <ac:picMk id="5" creationId="{57FF6CD9-B1E7-4EA6-1377-44D1F5C37706}"/>
          </ac:picMkLst>
        </pc:picChg>
        <pc:picChg chg="del">
          <ac:chgData name="Neemias Informatica Lima" userId="b77af7bd85500281" providerId="LiveId" clId="{4AAAE428-1875-4A8E-BC1E-FB3F968A4F22}" dt="2024-11-11T23:42:00.226" v="82" actId="478"/>
          <ac:picMkLst>
            <pc:docMk/>
            <pc:sldMk cId="2857006406" sldId="287"/>
            <ac:picMk id="8" creationId="{0AD9B6B9-A019-E7AF-9BAE-371CA5CFD2A1}"/>
          </ac:picMkLst>
        </pc:picChg>
      </pc:sldChg>
      <pc:sldChg chg="addSp delSp modSp mod">
        <pc:chgData name="Neemias Informatica Lima" userId="b77af7bd85500281" providerId="LiveId" clId="{4AAAE428-1875-4A8E-BC1E-FB3F968A4F22}" dt="2024-11-11T23:44:21.611" v="136" actId="6549"/>
        <pc:sldMkLst>
          <pc:docMk/>
          <pc:sldMk cId="2630436816" sldId="288"/>
        </pc:sldMkLst>
        <pc:spChg chg="add mod">
          <ac:chgData name="Neemias Informatica Lima" userId="b77af7bd85500281" providerId="LiveId" clId="{4AAAE428-1875-4A8E-BC1E-FB3F968A4F22}" dt="2024-11-11T23:40:36.800" v="61"/>
          <ac:spMkLst>
            <pc:docMk/>
            <pc:sldMk cId="2630436816" sldId="288"/>
            <ac:spMk id="2" creationId="{3DF60E12-15AB-9947-955A-14546AD040B9}"/>
          </ac:spMkLst>
        </pc:spChg>
        <pc:spChg chg="add mod">
          <ac:chgData name="Neemias Informatica Lima" userId="b77af7bd85500281" providerId="LiveId" clId="{4AAAE428-1875-4A8E-BC1E-FB3F968A4F22}" dt="2024-11-11T23:40:36.800" v="61"/>
          <ac:spMkLst>
            <pc:docMk/>
            <pc:sldMk cId="2630436816" sldId="288"/>
            <ac:spMk id="4" creationId="{E3876775-1247-8F50-62A8-9D622A164C31}"/>
          </ac:spMkLst>
        </pc:spChg>
        <pc:spChg chg="del">
          <ac:chgData name="Neemias Informatica Lima" userId="b77af7bd85500281" providerId="LiveId" clId="{4AAAE428-1875-4A8E-BC1E-FB3F968A4F22}" dt="2024-11-11T23:40:36.203" v="60" actId="478"/>
          <ac:spMkLst>
            <pc:docMk/>
            <pc:sldMk cId="2630436816" sldId="288"/>
            <ac:spMk id="6" creationId="{7096F4E8-3E7A-D6AA-560C-EF41E06C0372}"/>
          </ac:spMkLst>
        </pc:spChg>
        <pc:spChg chg="del">
          <ac:chgData name="Neemias Informatica Lima" userId="b77af7bd85500281" providerId="LiveId" clId="{4AAAE428-1875-4A8E-BC1E-FB3F968A4F22}" dt="2024-11-11T23:40:36.203" v="60" actId="478"/>
          <ac:spMkLst>
            <pc:docMk/>
            <pc:sldMk cId="2630436816" sldId="288"/>
            <ac:spMk id="7" creationId="{94B0989F-70A5-EE6E-4A3F-FBC92152EC71}"/>
          </ac:spMkLst>
        </pc:spChg>
        <pc:spChg chg="mod">
          <ac:chgData name="Neemias Informatica Lima" userId="b77af7bd85500281" providerId="LiveId" clId="{4AAAE428-1875-4A8E-BC1E-FB3F968A4F22}" dt="2024-11-11T23:44:21.611" v="136" actId="6549"/>
          <ac:spMkLst>
            <pc:docMk/>
            <pc:sldMk cId="2630436816" sldId="288"/>
            <ac:spMk id="13" creationId="{00000000-0000-0000-0000-000000000000}"/>
          </ac:spMkLst>
        </pc:spChg>
        <pc:spChg chg="mod">
          <ac:chgData name="Neemias Informatica Lima" userId="b77af7bd85500281" providerId="LiveId" clId="{4AAAE428-1875-4A8E-BC1E-FB3F968A4F22}" dt="2024-11-11T23:43:06.157" v="111"/>
          <ac:spMkLst>
            <pc:docMk/>
            <pc:sldMk cId="2630436816" sldId="288"/>
            <ac:spMk id="14" creationId="{00000000-0000-0000-0000-000000000000}"/>
          </ac:spMkLst>
        </pc:spChg>
        <pc:picChg chg="add mod">
          <ac:chgData name="Neemias Informatica Lima" userId="b77af7bd85500281" providerId="LiveId" clId="{4AAAE428-1875-4A8E-BC1E-FB3F968A4F22}" dt="2024-11-11T23:40:36.800" v="61"/>
          <ac:picMkLst>
            <pc:docMk/>
            <pc:sldMk cId="2630436816" sldId="288"/>
            <ac:picMk id="5" creationId="{2EB7D31B-7AFE-1E35-A2CE-E13D16A7B976}"/>
          </ac:picMkLst>
        </pc:picChg>
        <pc:picChg chg="del">
          <ac:chgData name="Neemias Informatica Lima" userId="b77af7bd85500281" providerId="LiveId" clId="{4AAAE428-1875-4A8E-BC1E-FB3F968A4F22}" dt="2024-11-11T23:40:36.203" v="60" actId="478"/>
          <ac:picMkLst>
            <pc:docMk/>
            <pc:sldMk cId="2630436816" sldId="288"/>
            <ac:picMk id="8" creationId="{A58A5650-2C0E-8CA9-4BEA-7578EB6EF765}"/>
          </ac:picMkLst>
        </pc:picChg>
      </pc:sldChg>
      <pc:sldChg chg="addSp delSp modSp mod">
        <pc:chgData name="Neemias Informatica Lima" userId="b77af7bd85500281" providerId="LiveId" clId="{4AAAE428-1875-4A8E-BC1E-FB3F968A4F22}" dt="2024-11-11T23:46:22.284" v="174"/>
        <pc:sldMkLst>
          <pc:docMk/>
          <pc:sldMk cId="3032827026" sldId="289"/>
        </pc:sldMkLst>
        <pc:spChg chg="add mod">
          <ac:chgData name="Neemias Informatica Lima" userId="b77af7bd85500281" providerId="LiveId" clId="{4AAAE428-1875-4A8E-BC1E-FB3F968A4F22}" dt="2024-11-11T23:41:02.664" v="67"/>
          <ac:spMkLst>
            <pc:docMk/>
            <pc:sldMk cId="3032827026" sldId="289"/>
            <ac:spMk id="2" creationId="{2C967F8B-64A5-05D9-7B9C-56251F3A6717}"/>
          </ac:spMkLst>
        </pc:spChg>
        <pc:spChg chg="add mod">
          <ac:chgData name="Neemias Informatica Lima" userId="b77af7bd85500281" providerId="LiveId" clId="{4AAAE428-1875-4A8E-BC1E-FB3F968A4F22}" dt="2024-11-11T23:41:02.664" v="67"/>
          <ac:spMkLst>
            <pc:docMk/>
            <pc:sldMk cId="3032827026" sldId="289"/>
            <ac:spMk id="4" creationId="{B43E3E78-9F82-181D-3751-5E23FEB2678C}"/>
          </ac:spMkLst>
        </pc:spChg>
        <pc:spChg chg="del">
          <ac:chgData name="Neemias Informatica Lima" userId="b77af7bd85500281" providerId="LiveId" clId="{4AAAE428-1875-4A8E-BC1E-FB3F968A4F22}" dt="2024-11-11T23:41:02.225" v="66" actId="478"/>
          <ac:spMkLst>
            <pc:docMk/>
            <pc:sldMk cId="3032827026" sldId="289"/>
            <ac:spMk id="6" creationId="{5A810ABB-8E88-EA0C-E929-1C3719B9D117}"/>
          </ac:spMkLst>
        </pc:spChg>
        <pc:spChg chg="del">
          <ac:chgData name="Neemias Informatica Lima" userId="b77af7bd85500281" providerId="LiveId" clId="{4AAAE428-1875-4A8E-BC1E-FB3F968A4F22}" dt="2024-11-11T23:41:02.225" v="66" actId="478"/>
          <ac:spMkLst>
            <pc:docMk/>
            <pc:sldMk cId="3032827026" sldId="289"/>
            <ac:spMk id="7" creationId="{FA5EE7E0-5624-A16A-EC59-C96818CE0270}"/>
          </ac:spMkLst>
        </pc:spChg>
        <pc:spChg chg="mod">
          <ac:chgData name="Neemias Informatica Lima" userId="b77af7bd85500281" providerId="LiveId" clId="{4AAAE428-1875-4A8E-BC1E-FB3F968A4F22}" dt="2024-11-11T23:46:22.284" v="174"/>
          <ac:spMkLst>
            <pc:docMk/>
            <pc:sldMk cId="3032827026" sldId="289"/>
            <ac:spMk id="12" creationId="{A64B78EF-EDA8-421A-88C9-45544BBCA9D1}"/>
          </ac:spMkLst>
        </pc:spChg>
        <pc:spChg chg="mod">
          <ac:chgData name="Neemias Informatica Lima" userId="b77af7bd85500281" providerId="LiveId" clId="{4AAAE428-1875-4A8E-BC1E-FB3F968A4F22}" dt="2024-11-11T23:45:02.306" v="149"/>
          <ac:spMkLst>
            <pc:docMk/>
            <pc:sldMk cId="3032827026" sldId="289"/>
            <ac:spMk id="14" creationId="{00000000-0000-0000-0000-000000000000}"/>
          </ac:spMkLst>
        </pc:spChg>
        <pc:picChg chg="add mod">
          <ac:chgData name="Neemias Informatica Lima" userId="b77af7bd85500281" providerId="LiveId" clId="{4AAAE428-1875-4A8E-BC1E-FB3F968A4F22}" dt="2024-11-11T23:41:02.664" v="67"/>
          <ac:picMkLst>
            <pc:docMk/>
            <pc:sldMk cId="3032827026" sldId="289"/>
            <ac:picMk id="5" creationId="{17121EDD-E6F4-762A-9886-106550722CC0}"/>
          </ac:picMkLst>
        </pc:picChg>
        <pc:picChg chg="del">
          <ac:chgData name="Neemias Informatica Lima" userId="b77af7bd85500281" providerId="LiveId" clId="{4AAAE428-1875-4A8E-BC1E-FB3F968A4F22}" dt="2024-11-11T23:41:02.225" v="66" actId="478"/>
          <ac:picMkLst>
            <pc:docMk/>
            <pc:sldMk cId="3032827026" sldId="289"/>
            <ac:picMk id="8" creationId="{E53285AE-D9F1-77AA-CC54-1D5F6000FC7C}"/>
          </ac:picMkLst>
        </pc:picChg>
      </pc:sldChg>
      <pc:sldChg chg="addSp delSp modSp mod">
        <pc:chgData name="Neemias Informatica Lima" userId="b77af7bd85500281" providerId="LiveId" clId="{4AAAE428-1875-4A8E-BC1E-FB3F968A4F22}" dt="2024-11-11T23:47:38.436" v="196"/>
        <pc:sldMkLst>
          <pc:docMk/>
          <pc:sldMk cId="3772032319" sldId="290"/>
        </pc:sldMkLst>
        <pc:spChg chg="add mod">
          <ac:chgData name="Neemias Informatica Lima" userId="b77af7bd85500281" providerId="LiveId" clId="{4AAAE428-1875-4A8E-BC1E-FB3F968A4F22}" dt="2024-11-11T23:41:18.499" v="71"/>
          <ac:spMkLst>
            <pc:docMk/>
            <pc:sldMk cId="3772032319" sldId="290"/>
            <ac:spMk id="2" creationId="{538053D9-39C5-9B27-8E82-1A0D718A4E36}"/>
          </ac:spMkLst>
        </pc:spChg>
        <pc:spChg chg="add mod">
          <ac:chgData name="Neemias Informatica Lima" userId="b77af7bd85500281" providerId="LiveId" clId="{4AAAE428-1875-4A8E-BC1E-FB3F968A4F22}" dt="2024-11-11T23:41:18.499" v="71"/>
          <ac:spMkLst>
            <pc:docMk/>
            <pc:sldMk cId="3772032319" sldId="290"/>
            <ac:spMk id="4" creationId="{608ABBD2-E83B-5FBF-F2FF-D45796869DE8}"/>
          </ac:spMkLst>
        </pc:spChg>
        <pc:spChg chg="del">
          <ac:chgData name="Neemias Informatica Lima" userId="b77af7bd85500281" providerId="LiveId" clId="{4AAAE428-1875-4A8E-BC1E-FB3F968A4F22}" dt="2024-11-11T23:41:18.041" v="70" actId="478"/>
          <ac:spMkLst>
            <pc:docMk/>
            <pc:sldMk cId="3772032319" sldId="290"/>
            <ac:spMk id="6" creationId="{96F1D24D-BBBA-0D06-3CA2-BCEEB91CA4F3}"/>
          </ac:spMkLst>
        </pc:spChg>
        <pc:spChg chg="del">
          <ac:chgData name="Neemias Informatica Lima" userId="b77af7bd85500281" providerId="LiveId" clId="{4AAAE428-1875-4A8E-BC1E-FB3F968A4F22}" dt="2024-11-11T23:41:18.041" v="70" actId="478"/>
          <ac:spMkLst>
            <pc:docMk/>
            <pc:sldMk cId="3772032319" sldId="290"/>
            <ac:spMk id="7" creationId="{0AD63D11-B01B-094A-BF3E-315E1D9D6F0D}"/>
          </ac:spMkLst>
        </pc:spChg>
        <pc:spChg chg="mod">
          <ac:chgData name="Neemias Informatica Lima" userId="b77af7bd85500281" providerId="LiveId" clId="{4AAAE428-1875-4A8E-BC1E-FB3F968A4F22}" dt="2024-11-11T23:47:38.436" v="196"/>
          <ac:spMkLst>
            <pc:docMk/>
            <pc:sldMk cId="3772032319" sldId="290"/>
            <ac:spMk id="12" creationId="{8D5A143D-15FB-4DFE-B0EC-FEEB77A92B2C}"/>
          </ac:spMkLst>
        </pc:spChg>
        <pc:spChg chg="mod">
          <ac:chgData name="Neemias Informatica Lima" userId="b77af7bd85500281" providerId="LiveId" clId="{4AAAE428-1875-4A8E-BC1E-FB3F968A4F22}" dt="2024-11-11T23:46:45.581" v="180"/>
          <ac:spMkLst>
            <pc:docMk/>
            <pc:sldMk cId="3772032319" sldId="290"/>
            <ac:spMk id="14" creationId="{00000000-0000-0000-0000-000000000000}"/>
          </ac:spMkLst>
        </pc:spChg>
        <pc:picChg chg="add mod">
          <ac:chgData name="Neemias Informatica Lima" userId="b77af7bd85500281" providerId="LiveId" clId="{4AAAE428-1875-4A8E-BC1E-FB3F968A4F22}" dt="2024-11-11T23:41:18.499" v="71"/>
          <ac:picMkLst>
            <pc:docMk/>
            <pc:sldMk cId="3772032319" sldId="290"/>
            <ac:picMk id="5" creationId="{96C8D5EF-059E-1A5B-D127-F503F7C73777}"/>
          </ac:picMkLst>
        </pc:picChg>
        <pc:picChg chg="del">
          <ac:chgData name="Neemias Informatica Lima" userId="b77af7bd85500281" providerId="LiveId" clId="{4AAAE428-1875-4A8E-BC1E-FB3F968A4F22}" dt="2024-11-11T23:41:18.041" v="70" actId="478"/>
          <ac:picMkLst>
            <pc:docMk/>
            <pc:sldMk cId="3772032319" sldId="290"/>
            <ac:picMk id="8" creationId="{975C7560-6934-9072-D299-1EA12CAA7E0B}"/>
          </ac:picMkLst>
        </pc:picChg>
      </pc:sldChg>
      <pc:sldChg chg="addSp delSp modSp mod">
        <pc:chgData name="Neemias Informatica Lima" userId="b77af7bd85500281" providerId="LiveId" clId="{4AAAE428-1875-4A8E-BC1E-FB3F968A4F22}" dt="2024-11-11T23:48:54.884" v="223" actId="20577"/>
        <pc:sldMkLst>
          <pc:docMk/>
          <pc:sldMk cId="1768216317" sldId="291"/>
        </pc:sldMkLst>
        <pc:spChg chg="add mod">
          <ac:chgData name="Neemias Informatica Lima" userId="b77af7bd85500281" providerId="LiveId" clId="{4AAAE428-1875-4A8E-BC1E-FB3F968A4F22}" dt="2024-11-11T23:41:32.057" v="75"/>
          <ac:spMkLst>
            <pc:docMk/>
            <pc:sldMk cId="1768216317" sldId="291"/>
            <ac:spMk id="2" creationId="{599544E2-BD5C-8674-EEBD-B9A22ECCA7F0}"/>
          </ac:spMkLst>
        </pc:spChg>
        <pc:spChg chg="add mod">
          <ac:chgData name="Neemias Informatica Lima" userId="b77af7bd85500281" providerId="LiveId" clId="{4AAAE428-1875-4A8E-BC1E-FB3F968A4F22}" dt="2024-11-11T23:41:32.057" v="75"/>
          <ac:spMkLst>
            <pc:docMk/>
            <pc:sldMk cId="1768216317" sldId="291"/>
            <ac:spMk id="4" creationId="{B238EFB5-91CA-9CDD-694D-E9D605EBC269}"/>
          </ac:spMkLst>
        </pc:spChg>
        <pc:spChg chg="del">
          <ac:chgData name="Neemias Informatica Lima" userId="b77af7bd85500281" providerId="LiveId" clId="{4AAAE428-1875-4A8E-BC1E-FB3F968A4F22}" dt="2024-11-11T23:41:31.659" v="74" actId="478"/>
          <ac:spMkLst>
            <pc:docMk/>
            <pc:sldMk cId="1768216317" sldId="291"/>
            <ac:spMk id="5" creationId="{B1C63C16-655D-2213-EC99-189ABAEC52AC}"/>
          </ac:spMkLst>
        </pc:spChg>
        <pc:spChg chg="del">
          <ac:chgData name="Neemias Informatica Lima" userId="b77af7bd85500281" providerId="LiveId" clId="{4AAAE428-1875-4A8E-BC1E-FB3F968A4F22}" dt="2024-11-11T23:41:31.659" v="74" actId="478"/>
          <ac:spMkLst>
            <pc:docMk/>
            <pc:sldMk cId="1768216317" sldId="291"/>
            <ac:spMk id="6" creationId="{B630BEA4-F86A-1B8E-D77A-F8A8E4D37EE1}"/>
          </ac:spMkLst>
        </pc:spChg>
        <pc:spChg chg="mod">
          <ac:chgData name="Neemias Informatica Lima" userId="b77af7bd85500281" providerId="LiveId" clId="{4AAAE428-1875-4A8E-BC1E-FB3F968A4F22}" dt="2024-11-11T23:48:54.884" v="223" actId="20577"/>
          <ac:spMkLst>
            <pc:docMk/>
            <pc:sldMk cId="1768216317" sldId="291"/>
            <ac:spMk id="12" creationId="{FD5EC092-AC81-4728-9A45-4C4BB5B95C65}"/>
          </ac:spMkLst>
        </pc:spChg>
        <pc:spChg chg="mod">
          <ac:chgData name="Neemias Informatica Lima" userId="b77af7bd85500281" providerId="LiveId" clId="{4AAAE428-1875-4A8E-BC1E-FB3F968A4F22}" dt="2024-11-11T23:47:57.519" v="204"/>
          <ac:spMkLst>
            <pc:docMk/>
            <pc:sldMk cId="1768216317" sldId="291"/>
            <ac:spMk id="14" creationId="{00000000-0000-0000-0000-000000000000}"/>
          </ac:spMkLst>
        </pc:spChg>
        <pc:picChg chg="del">
          <ac:chgData name="Neemias Informatica Lima" userId="b77af7bd85500281" providerId="LiveId" clId="{4AAAE428-1875-4A8E-BC1E-FB3F968A4F22}" dt="2024-11-11T23:41:31.659" v="74" actId="478"/>
          <ac:picMkLst>
            <pc:docMk/>
            <pc:sldMk cId="1768216317" sldId="291"/>
            <ac:picMk id="7" creationId="{6FD67C1A-B9BD-2CEF-65AB-4ABF11B4EA50}"/>
          </ac:picMkLst>
        </pc:picChg>
        <pc:picChg chg="add mod">
          <ac:chgData name="Neemias Informatica Lima" userId="b77af7bd85500281" providerId="LiveId" clId="{4AAAE428-1875-4A8E-BC1E-FB3F968A4F22}" dt="2024-11-11T23:41:32.057" v="75"/>
          <ac:picMkLst>
            <pc:docMk/>
            <pc:sldMk cId="1768216317" sldId="291"/>
            <ac:picMk id="8" creationId="{067B8785-6FF3-C6D0-E513-51908A589E34}"/>
          </ac:picMkLst>
        </pc:picChg>
      </pc:sldChg>
      <pc:sldChg chg="addSp delSp modSp mod">
        <pc:chgData name="Neemias Informatica Lima" userId="b77af7bd85500281" providerId="LiveId" clId="{4AAAE428-1875-4A8E-BC1E-FB3F968A4F22}" dt="2024-11-11T23:50:21.991" v="250"/>
        <pc:sldMkLst>
          <pc:docMk/>
          <pc:sldMk cId="3757265641" sldId="292"/>
        </pc:sldMkLst>
        <pc:spChg chg="add mod">
          <ac:chgData name="Neemias Informatica Lima" userId="b77af7bd85500281" providerId="LiveId" clId="{4AAAE428-1875-4A8E-BC1E-FB3F968A4F22}" dt="2024-11-11T23:41:49.133" v="79"/>
          <ac:spMkLst>
            <pc:docMk/>
            <pc:sldMk cId="3757265641" sldId="292"/>
            <ac:spMk id="2" creationId="{342EDECF-D156-A4A4-668E-FF1E6FB4A53D}"/>
          </ac:spMkLst>
        </pc:spChg>
        <pc:spChg chg="add mod">
          <ac:chgData name="Neemias Informatica Lima" userId="b77af7bd85500281" providerId="LiveId" clId="{4AAAE428-1875-4A8E-BC1E-FB3F968A4F22}" dt="2024-11-11T23:41:49.133" v="79"/>
          <ac:spMkLst>
            <pc:docMk/>
            <pc:sldMk cId="3757265641" sldId="292"/>
            <ac:spMk id="3" creationId="{C7F189CE-99B8-8A07-B73E-1266B520DE5E}"/>
          </ac:spMkLst>
        </pc:spChg>
        <pc:spChg chg="del">
          <ac:chgData name="Neemias Informatica Lima" userId="b77af7bd85500281" providerId="LiveId" clId="{4AAAE428-1875-4A8E-BC1E-FB3F968A4F22}" dt="2024-11-11T23:41:48.731" v="78" actId="478"/>
          <ac:spMkLst>
            <pc:docMk/>
            <pc:sldMk cId="3757265641" sldId="292"/>
            <ac:spMk id="5" creationId="{32E5E6D9-C96F-1092-CF42-4E14548BDE12}"/>
          </ac:spMkLst>
        </pc:spChg>
        <pc:spChg chg="del">
          <ac:chgData name="Neemias Informatica Lima" userId="b77af7bd85500281" providerId="LiveId" clId="{4AAAE428-1875-4A8E-BC1E-FB3F968A4F22}" dt="2024-11-11T23:41:48.731" v="78" actId="478"/>
          <ac:spMkLst>
            <pc:docMk/>
            <pc:sldMk cId="3757265641" sldId="292"/>
            <ac:spMk id="7" creationId="{9A0C51BB-BBAE-C702-44AD-82ACED73F5A2}"/>
          </ac:spMkLst>
        </pc:spChg>
        <pc:spChg chg="mod">
          <ac:chgData name="Neemias Informatica Lima" userId="b77af7bd85500281" providerId="LiveId" clId="{4AAAE428-1875-4A8E-BC1E-FB3F968A4F22}" dt="2024-11-11T23:50:21.991" v="250"/>
          <ac:spMkLst>
            <pc:docMk/>
            <pc:sldMk cId="3757265641" sldId="292"/>
            <ac:spMk id="12" creationId="{1EC42BAA-B890-43DD-B4F0-9AB5685AF2FE}"/>
          </ac:spMkLst>
        </pc:spChg>
        <pc:spChg chg="mod">
          <ac:chgData name="Neemias Informatica Lima" userId="b77af7bd85500281" providerId="LiveId" clId="{4AAAE428-1875-4A8E-BC1E-FB3F968A4F22}" dt="2024-11-11T23:49:29.461" v="232"/>
          <ac:spMkLst>
            <pc:docMk/>
            <pc:sldMk cId="3757265641" sldId="292"/>
            <ac:spMk id="14" creationId="{00000000-0000-0000-0000-000000000000}"/>
          </ac:spMkLst>
        </pc:spChg>
        <pc:picChg chg="add mod">
          <ac:chgData name="Neemias Informatica Lima" userId="b77af7bd85500281" providerId="LiveId" clId="{4AAAE428-1875-4A8E-BC1E-FB3F968A4F22}" dt="2024-11-11T23:41:49.133" v="79"/>
          <ac:picMkLst>
            <pc:docMk/>
            <pc:sldMk cId="3757265641" sldId="292"/>
            <ac:picMk id="6" creationId="{150471B8-2CD8-407F-BFFD-7CEA0383F0BF}"/>
          </ac:picMkLst>
        </pc:picChg>
        <pc:picChg chg="del">
          <ac:chgData name="Neemias Informatica Lima" userId="b77af7bd85500281" providerId="LiveId" clId="{4AAAE428-1875-4A8E-BC1E-FB3F968A4F22}" dt="2024-11-11T23:41:48.731" v="78" actId="478"/>
          <ac:picMkLst>
            <pc:docMk/>
            <pc:sldMk cId="3757265641" sldId="292"/>
            <ac:picMk id="8" creationId="{2F8E3118-A331-0E7B-9D68-97B5B76FECEC}"/>
          </ac:picMkLst>
        </pc:picChg>
      </pc:sldChg>
      <pc:sldChg chg="addSp delSp modSp mod">
        <pc:chgData name="Neemias Informatica Lima" userId="b77af7bd85500281" providerId="LiveId" clId="{4AAAE428-1875-4A8E-BC1E-FB3F968A4F22}" dt="2024-11-11T23:50:35.449" v="253"/>
        <pc:sldMkLst>
          <pc:docMk/>
          <pc:sldMk cId="3114938747" sldId="293"/>
        </pc:sldMkLst>
        <pc:spChg chg="add mod">
          <ac:chgData name="Neemias Informatica Lima" userId="b77af7bd85500281" providerId="LiveId" clId="{4AAAE428-1875-4A8E-BC1E-FB3F968A4F22}" dt="2024-11-11T23:41:55.125" v="81"/>
          <ac:spMkLst>
            <pc:docMk/>
            <pc:sldMk cId="3114938747" sldId="293"/>
            <ac:spMk id="2" creationId="{FAEB67C0-A7EF-012E-0DE4-CBB277509A6A}"/>
          </ac:spMkLst>
        </pc:spChg>
        <pc:spChg chg="add mod">
          <ac:chgData name="Neemias Informatica Lima" userId="b77af7bd85500281" providerId="LiveId" clId="{4AAAE428-1875-4A8E-BC1E-FB3F968A4F22}" dt="2024-11-11T23:41:55.125" v="81"/>
          <ac:spMkLst>
            <pc:docMk/>
            <pc:sldMk cId="3114938747" sldId="293"/>
            <ac:spMk id="4" creationId="{54C1C066-45B8-26E5-2468-C01F3C991091}"/>
          </ac:spMkLst>
        </pc:spChg>
        <pc:spChg chg="del">
          <ac:chgData name="Neemias Informatica Lima" userId="b77af7bd85500281" providerId="LiveId" clId="{4AAAE428-1875-4A8E-BC1E-FB3F968A4F22}" dt="2024-11-11T23:41:54.743" v="80" actId="478"/>
          <ac:spMkLst>
            <pc:docMk/>
            <pc:sldMk cId="3114938747" sldId="293"/>
            <ac:spMk id="6" creationId="{08E3F4FD-B5DB-20E4-8032-C1370B87F49E}"/>
          </ac:spMkLst>
        </pc:spChg>
        <pc:spChg chg="del">
          <ac:chgData name="Neemias Informatica Lima" userId="b77af7bd85500281" providerId="LiveId" clId="{4AAAE428-1875-4A8E-BC1E-FB3F968A4F22}" dt="2024-11-11T23:41:54.743" v="80" actId="478"/>
          <ac:spMkLst>
            <pc:docMk/>
            <pc:sldMk cId="3114938747" sldId="293"/>
            <ac:spMk id="7" creationId="{86E1BB6A-DFDC-724E-D557-886F8FA043A9}"/>
          </ac:spMkLst>
        </pc:spChg>
        <pc:spChg chg="mod">
          <ac:chgData name="Neemias Informatica Lima" userId="b77af7bd85500281" providerId="LiveId" clId="{4AAAE428-1875-4A8E-BC1E-FB3F968A4F22}" dt="2024-11-11T23:50:35.449" v="253"/>
          <ac:spMkLst>
            <pc:docMk/>
            <pc:sldMk cId="3114938747" sldId="293"/>
            <ac:spMk id="16" creationId="{CFC8B9D9-C6ED-4706-A104-65D118A5B7F9}"/>
          </ac:spMkLst>
        </pc:spChg>
        <pc:picChg chg="add mod">
          <ac:chgData name="Neemias Informatica Lima" userId="b77af7bd85500281" providerId="LiveId" clId="{4AAAE428-1875-4A8E-BC1E-FB3F968A4F22}" dt="2024-11-11T23:41:55.125" v="81"/>
          <ac:picMkLst>
            <pc:docMk/>
            <pc:sldMk cId="3114938747" sldId="293"/>
            <ac:picMk id="5" creationId="{2C9F5939-60A1-00E1-50FA-52AACCCBB545}"/>
          </ac:picMkLst>
        </pc:picChg>
        <pc:picChg chg="del">
          <ac:chgData name="Neemias Informatica Lima" userId="b77af7bd85500281" providerId="LiveId" clId="{4AAAE428-1875-4A8E-BC1E-FB3F968A4F22}" dt="2024-11-11T23:41:54.743" v="80" actId="478"/>
          <ac:picMkLst>
            <pc:docMk/>
            <pc:sldMk cId="3114938747" sldId="293"/>
            <ac:picMk id="8" creationId="{C8DFD3EE-DFDF-E5A9-1F51-1A2A409ED4A2}"/>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39820742-2E36-435A-A8BD-27BA770722F9}"/>
    <pc:docChg chg="undo redo custSel modSld">
      <pc:chgData name="Neemias Informatica Lima" userId="b77af7bd85500281" providerId="LiveId" clId="{39820742-2E36-435A-A8BD-27BA770722F9}" dt="2024-11-11T23:05:14.877" v="298" actId="20577"/>
      <pc:docMkLst>
        <pc:docMk/>
      </pc:docMkLst>
      <pc:sldChg chg="addSp delSp modSp mod">
        <pc:chgData name="Neemias Informatica Lima" userId="b77af7bd85500281" providerId="LiveId" clId="{39820742-2E36-435A-A8BD-27BA770722F9}" dt="2024-11-11T22:50:47.069" v="55"/>
        <pc:sldMkLst>
          <pc:docMk/>
          <pc:sldMk cId="2232331225" sldId="280"/>
        </pc:sldMkLst>
        <pc:spChg chg="mod">
          <ac:chgData name="Neemias Informatica Lima" userId="b77af7bd85500281" providerId="LiveId" clId="{39820742-2E36-435A-A8BD-27BA770722F9}" dt="2024-11-11T22:48:35.982" v="11"/>
          <ac:spMkLst>
            <pc:docMk/>
            <pc:sldMk cId="2232331225" sldId="280"/>
            <ac:spMk id="6" creationId="{00000000-0000-0000-0000-000000000000}"/>
          </ac:spMkLst>
        </pc:spChg>
        <pc:spChg chg="mod">
          <ac:chgData name="Neemias Informatica Lima" userId="b77af7bd85500281" providerId="LiveId" clId="{39820742-2E36-435A-A8BD-27BA770722F9}" dt="2024-11-11T22:48:21.024" v="5" actId="20577"/>
          <ac:spMkLst>
            <pc:docMk/>
            <pc:sldMk cId="2232331225" sldId="280"/>
            <ac:spMk id="7" creationId="{00000000-0000-0000-0000-000000000000}"/>
          </ac:spMkLst>
        </pc:spChg>
        <pc:spChg chg="mod">
          <ac:chgData name="Neemias Informatica Lima" userId="b77af7bd85500281" providerId="LiveId" clId="{39820742-2E36-435A-A8BD-27BA770722F9}" dt="2024-11-11T22:50:31.865" v="52" actId="6549"/>
          <ac:spMkLst>
            <pc:docMk/>
            <pc:sldMk cId="2232331225" sldId="280"/>
            <ac:spMk id="9" creationId="{00000000-0000-0000-0000-000000000000}"/>
          </ac:spMkLst>
        </pc:spChg>
        <pc:spChg chg="mod">
          <ac:chgData name="Neemias Informatica Lima" userId="b77af7bd85500281" providerId="LiveId" clId="{39820742-2E36-435A-A8BD-27BA770722F9}" dt="2024-11-11T22:48:11.912" v="1" actId="20577"/>
          <ac:spMkLst>
            <pc:docMk/>
            <pc:sldMk cId="2232331225" sldId="280"/>
            <ac:spMk id="11" creationId="{00000000-0000-0000-0000-000000000000}"/>
          </ac:spMkLst>
        </pc:spChg>
        <pc:spChg chg="mod">
          <ac:chgData name="Neemias Informatica Lima" userId="b77af7bd85500281" providerId="LiveId" clId="{39820742-2E36-435A-A8BD-27BA770722F9}" dt="2024-11-11T22:50:47.069" v="55"/>
          <ac:spMkLst>
            <pc:docMk/>
            <pc:sldMk cId="2232331225" sldId="280"/>
            <ac:spMk id="16" creationId="{00000000-0000-0000-0000-000000000000}"/>
          </ac:spMkLst>
        </pc:spChg>
        <pc:picChg chg="add mod">
          <ac:chgData name="Neemias Informatica Lima" userId="b77af7bd85500281" providerId="LiveId" clId="{39820742-2E36-435A-A8BD-27BA770722F9}" dt="2024-11-11T22:49:22.707" v="18" actId="1440"/>
          <ac:picMkLst>
            <pc:docMk/>
            <pc:sldMk cId="2232331225" sldId="280"/>
            <ac:picMk id="4" creationId="{68A4B6CE-78CB-8CEA-9A34-20CBE94F2A34}"/>
          </ac:picMkLst>
        </pc:picChg>
        <pc:picChg chg="del">
          <ac:chgData name="Neemias Informatica Lima" userId="b77af7bd85500281" providerId="LiveId" clId="{39820742-2E36-435A-A8BD-27BA770722F9}" dt="2024-11-11T22:48:27.117" v="6" actId="478"/>
          <ac:picMkLst>
            <pc:docMk/>
            <pc:sldMk cId="2232331225" sldId="280"/>
            <ac:picMk id="8" creationId="{1D97D859-6BDB-B7F2-4EBC-FF847100A1FF}"/>
          </ac:picMkLst>
        </pc:picChg>
      </pc:sldChg>
      <pc:sldChg chg="addSp delSp modSp mod">
        <pc:chgData name="Neemias Informatica Lima" userId="b77af7bd85500281" providerId="LiveId" clId="{39820742-2E36-435A-A8BD-27BA770722F9}" dt="2024-11-11T22:53:42.373" v="111" actId="6549"/>
        <pc:sldMkLst>
          <pc:docMk/>
          <pc:sldMk cId="2103443556" sldId="281"/>
        </pc:sldMkLst>
        <pc:spChg chg="mod">
          <ac:chgData name="Neemias Informatica Lima" userId="b77af7bd85500281" providerId="LiveId" clId="{39820742-2E36-435A-A8BD-27BA770722F9}" dt="2024-11-11T22:53:42.373" v="111" actId="6549"/>
          <ac:spMkLst>
            <pc:docMk/>
            <pc:sldMk cId="2103443556" sldId="281"/>
            <ac:spMk id="8" creationId="{00000000-0000-0000-0000-000000000000}"/>
          </ac:spMkLst>
        </pc:spChg>
        <pc:spChg chg="mod">
          <ac:chgData name="Neemias Informatica Lima" userId="b77af7bd85500281" providerId="LiveId" clId="{39820742-2E36-435A-A8BD-27BA770722F9}" dt="2024-11-11T22:50:09.455" v="41" actId="1035"/>
          <ac:spMkLst>
            <pc:docMk/>
            <pc:sldMk cId="2103443556" sldId="281"/>
            <ac:spMk id="11" creationId="{00000000-0000-0000-0000-000000000000}"/>
          </ac:spMkLst>
        </pc:spChg>
        <pc:spChg chg="mod">
          <ac:chgData name="Neemias Informatica Lima" userId="b77af7bd85500281" providerId="LiveId" clId="{39820742-2E36-435A-A8BD-27BA770722F9}" dt="2024-11-11T22:51:16.674" v="58"/>
          <ac:spMkLst>
            <pc:docMk/>
            <pc:sldMk cId="2103443556" sldId="281"/>
            <ac:spMk id="18" creationId="{00000000-0000-0000-0000-000000000000}"/>
          </ac:spMkLst>
        </pc:spChg>
        <pc:picChg chg="del">
          <ac:chgData name="Neemias Informatica Lima" userId="b77af7bd85500281" providerId="LiveId" clId="{39820742-2E36-435A-A8BD-27BA770722F9}" dt="2024-11-11T22:49:27.275" v="19" actId="478"/>
          <ac:picMkLst>
            <pc:docMk/>
            <pc:sldMk cId="2103443556" sldId="281"/>
            <ac:picMk id="3" creationId="{9DE7AFD1-2C8F-6716-F981-C8B4C2E14B11}"/>
          </ac:picMkLst>
        </pc:picChg>
        <pc:picChg chg="add mod">
          <ac:chgData name="Neemias Informatica Lima" userId="b77af7bd85500281" providerId="LiveId" clId="{39820742-2E36-435A-A8BD-27BA770722F9}" dt="2024-11-11T22:49:45.095" v="26" actId="14100"/>
          <ac:picMkLst>
            <pc:docMk/>
            <pc:sldMk cId="2103443556" sldId="281"/>
            <ac:picMk id="4" creationId="{11CED610-427B-AF39-B373-B99D79F7DCE3}"/>
          </ac:picMkLst>
        </pc:picChg>
      </pc:sldChg>
      <pc:sldChg chg="addSp delSp modSp mod">
        <pc:chgData name="Neemias Informatica Lima" userId="b77af7bd85500281" providerId="LiveId" clId="{39820742-2E36-435A-A8BD-27BA770722F9}" dt="2024-11-11T22:55:09.385" v="139"/>
        <pc:sldMkLst>
          <pc:docMk/>
          <pc:sldMk cId="3683219421" sldId="282"/>
        </pc:sldMkLst>
        <pc:spChg chg="del">
          <ac:chgData name="Neemias Informatica Lima" userId="b77af7bd85500281" providerId="LiveId" clId="{39820742-2E36-435A-A8BD-27BA770722F9}" dt="2024-11-11T22:51:36.088" v="61" actId="478"/>
          <ac:spMkLst>
            <pc:docMk/>
            <pc:sldMk cId="3683219421" sldId="282"/>
            <ac:spMk id="2" creationId="{44189DDF-6E7A-8041-9B40-B0CA640D505C}"/>
          </ac:spMkLst>
        </pc:spChg>
        <pc:spChg chg="del">
          <ac:chgData name="Neemias Informatica Lima" userId="b77af7bd85500281" providerId="LiveId" clId="{39820742-2E36-435A-A8BD-27BA770722F9}" dt="2024-11-11T22:51:36.088" v="61" actId="478"/>
          <ac:spMkLst>
            <pc:docMk/>
            <pc:sldMk cId="3683219421" sldId="282"/>
            <ac:spMk id="5" creationId="{A833EDE7-1E2A-1665-1DC6-6F2A193CAA22}"/>
          </ac:spMkLst>
        </pc:spChg>
        <pc:spChg chg="add mod">
          <ac:chgData name="Neemias Informatica Lima" userId="b77af7bd85500281" providerId="LiveId" clId="{39820742-2E36-435A-A8BD-27BA770722F9}" dt="2024-11-11T22:51:36.413" v="62"/>
          <ac:spMkLst>
            <pc:docMk/>
            <pc:sldMk cId="3683219421" sldId="282"/>
            <ac:spMk id="7" creationId="{EF47A1F1-9BE6-FCE5-ABBB-860BC59FF038}"/>
          </ac:spMkLst>
        </pc:spChg>
        <pc:spChg chg="add mod">
          <ac:chgData name="Neemias Informatica Lima" userId="b77af7bd85500281" providerId="LiveId" clId="{39820742-2E36-435A-A8BD-27BA770722F9}" dt="2024-11-11T22:51:36.413" v="62"/>
          <ac:spMkLst>
            <pc:docMk/>
            <pc:sldMk cId="3683219421" sldId="282"/>
            <ac:spMk id="8" creationId="{7757A423-78EA-5A1C-202D-0575AB91430B}"/>
          </ac:spMkLst>
        </pc:spChg>
        <pc:spChg chg="mod">
          <ac:chgData name="Neemias Informatica Lima" userId="b77af7bd85500281" providerId="LiveId" clId="{39820742-2E36-435A-A8BD-27BA770722F9}" dt="2024-11-11T22:55:09.385" v="139"/>
          <ac:spMkLst>
            <pc:docMk/>
            <pc:sldMk cId="3683219421" sldId="282"/>
            <ac:spMk id="12" creationId="{00000000-0000-0000-0000-000000000000}"/>
          </ac:spMkLst>
        </pc:spChg>
        <pc:spChg chg="mod">
          <ac:chgData name="Neemias Informatica Lima" userId="b77af7bd85500281" providerId="LiveId" clId="{39820742-2E36-435A-A8BD-27BA770722F9}" dt="2024-11-11T22:54:05.574" v="121"/>
          <ac:spMkLst>
            <pc:docMk/>
            <pc:sldMk cId="3683219421" sldId="282"/>
            <ac:spMk id="14" creationId="{00000000-0000-0000-0000-000000000000}"/>
          </ac:spMkLst>
        </pc:spChg>
        <pc:picChg chg="del">
          <ac:chgData name="Neemias Informatica Lima" userId="b77af7bd85500281" providerId="LiveId" clId="{39820742-2E36-435A-A8BD-27BA770722F9}" dt="2024-11-11T22:51:36.088" v="61" actId="478"/>
          <ac:picMkLst>
            <pc:docMk/>
            <pc:sldMk cId="3683219421" sldId="282"/>
            <ac:picMk id="6" creationId="{55AAE591-B71A-A8A5-FFD3-94833A67105E}"/>
          </ac:picMkLst>
        </pc:picChg>
        <pc:picChg chg="add mod">
          <ac:chgData name="Neemias Informatica Lima" userId="b77af7bd85500281" providerId="LiveId" clId="{39820742-2E36-435A-A8BD-27BA770722F9}" dt="2024-11-11T22:51:36.413" v="62"/>
          <ac:picMkLst>
            <pc:docMk/>
            <pc:sldMk cId="3683219421" sldId="282"/>
            <ac:picMk id="9" creationId="{972BD46C-6CD2-D1AC-9D3D-8C6768F0A94E}"/>
          </ac:picMkLst>
        </pc:picChg>
      </pc:sldChg>
      <pc:sldChg chg="addSp delSp modSp mod">
        <pc:chgData name="Neemias Informatica Lima" userId="b77af7bd85500281" providerId="LiveId" clId="{39820742-2E36-435A-A8BD-27BA770722F9}" dt="2024-11-11T22:56:36.914" v="165" actId="6549"/>
        <pc:sldMkLst>
          <pc:docMk/>
          <pc:sldMk cId="3902406419" sldId="283"/>
        </pc:sldMkLst>
        <pc:spChg chg="del">
          <ac:chgData name="Neemias Informatica Lima" userId="b77af7bd85500281" providerId="LiveId" clId="{39820742-2E36-435A-A8BD-27BA770722F9}" dt="2024-11-11T22:51:41.500" v="63" actId="478"/>
          <ac:spMkLst>
            <pc:docMk/>
            <pc:sldMk cId="3902406419" sldId="283"/>
            <ac:spMk id="2" creationId="{0C85726C-FD0C-2392-5DB5-7567EB5D15E1}"/>
          </ac:spMkLst>
        </pc:spChg>
        <pc:spChg chg="del">
          <ac:chgData name="Neemias Informatica Lima" userId="b77af7bd85500281" providerId="LiveId" clId="{39820742-2E36-435A-A8BD-27BA770722F9}" dt="2024-11-11T22:51:41.500" v="63" actId="478"/>
          <ac:spMkLst>
            <pc:docMk/>
            <pc:sldMk cId="3902406419" sldId="283"/>
            <ac:spMk id="4" creationId="{D2913CB4-82C3-21D3-7E32-AE10F053940C}"/>
          </ac:spMkLst>
        </pc:spChg>
        <pc:spChg chg="add mod">
          <ac:chgData name="Neemias Informatica Lima" userId="b77af7bd85500281" providerId="LiveId" clId="{39820742-2E36-435A-A8BD-27BA770722F9}" dt="2024-11-11T22:51:41.804" v="64"/>
          <ac:spMkLst>
            <pc:docMk/>
            <pc:sldMk cId="3902406419" sldId="283"/>
            <ac:spMk id="6" creationId="{DBA39766-36D4-7FEC-EAC9-F0F5D7E9907B}"/>
          </ac:spMkLst>
        </pc:spChg>
        <pc:spChg chg="add mod">
          <ac:chgData name="Neemias Informatica Lima" userId="b77af7bd85500281" providerId="LiveId" clId="{39820742-2E36-435A-A8BD-27BA770722F9}" dt="2024-11-11T22:51:41.804" v="64"/>
          <ac:spMkLst>
            <pc:docMk/>
            <pc:sldMk cId="3902406419" sldId="283"/>
            <ac:spMk id="7" creationId="{FB2A9431-4304-8189-3BA2-468D33A30A36}"/>
          </ac:spMkLst>
        </pc:spChg>
        <pc:spChg chg="mod">
          <ac:chgData name="Neemias Informatica Lima" userId="b77af7bd85500281" providerId="LiveId" clId="{39820742-2E36-435A-A8BD-27BA770722F9}" dt="2024-11-11T22:55:27.196" v="146" actId="20577"/>
          <ac:spMkLst>
            <pc:docMk/>
            <pc:sldMk cId="3902406419" sldId="283"/>
            <ac:spMk id="14" creationId="{00000000-0000-0000-0000-000000000000}"/>
          </ac:spMkLst>
        </pc:spChg>
        <pc:spChg chg="mod">
          <ac:chgData name="Neemias Informatica Lima" userId="b77af7bd85500281" providerId="LiveId" clId="{39820742-2E36-435A-A8BD-27BA770722F9}" dt="2024-11-11T22:56:36.914" v="165" actId="6549"/>
          <ac:spMkLst>
            <pc:docMk/>
            <pc:sldMk cId="3902406419" sldId="283"/>
            <ac:spMk id="15" creationId="{D5C09FDA-172B-4732-BD2E-A9BBEF8B191B}"/>
          </ac:spMkLst>
        </pc:spChg>
        <pc:picChg chg="del">
          <ac:chgData name="Neemias Informatica Lima" userId="b77af7bd85500281" providerId="LiveId" clId="{39820742-2E36-435A-A8BD-27BA770722F9}" dt="2024-11-11T22:51:41.500" v="63" actId="478"/>
          <ac:picMkLst>
            <pc:docMk/>
            <pc:sldMk cId="3902406419" sldId="283"/>
            <ac:picMk id="5" creationId="{A1348A44-66EE-D07B-DC14-6311A309140F}"/>
          </ac:picMkLst>
        </pc:picChg>
        <pc:picChg chg="add mod">
          <ac:chgData name="Neemias Informatica Lima" userId="b77af7bd85500281" providerId="LiveId" clId="{39820742-2E36-435A-A8BD-27BA770722F9}" dt="2024-11-11T22:51:41.804" v="64"/>
          <ac:picMkLst>
            <pc:docMk/>
            <pc:sldMk cId="3902406419" sldId="283"/>
            <ac:picMk id="8" creationId="{D7671CDC-B189-F423-F3BF-3C3E16404471}"/>
          </ac:picMkLst>
        </pc:picChg>
      </pc:sldChg>
      <pc:sldChg chg="addSp delSp modSp mod">
        <pc:chgData name="Neemias Informatica Lima" userId="b77af7bd85500281" providerId="LiveId" clId="{39820742-2E36-435A-A8BD-27BA770722F9}" dt="2024-11-11T22:58:31.861" v="191" actId="20577"/>
        <pc:sldMkLst>
          <pc:docMk/>
          <pc:sldMk cId="2424059023" sldId="284"/>
        </pc:sldMkLst>
        <pc:spChg chg="del">
          <ac:chgData name="Neemias Informatica Lima" userId="b77af7bd85500281" providerId="LiveId" clId="{39820742-2E36-435A-A8BD-27BA770722F9}" dt="2024-11-11T22:51:56.459" v="67" actId="478"/>
          <ac:spMkLst>
            <pc:docMk/>
            <pc:sldMk cId="2424059023" sldId="284"/>
            <ac:spMk id="2" creationId="{B2DB2FA0-73DB-038F-0B0D-08CD28DCF8A4}"/>
          </ac:spMkLst>
        </pc:spChg>
        <pc:spChg chg="del">
          <ac:chgData name="Neemias Informatica Lima" userId="b77af7bd85500281" providerId="LiveId" clId="{39820742-2E36-435A-A8BD-27BA770722F9}" dt="2024-11-11T22:51:56.459" v="67" actId="478"/>
          <ac:spMkLst>
            <pc:docMk/>
            <pc:sldMk cId="2424059023" sldId="284"/>
            <ac:spMk id="4" creationId="{20A110AF-984D-95C7-21B5-50CD95902A5F}"/>
          </ac:spMkLst>
        </pc:spChg>
        <pc:spChg chg="add mod">
          <ac:chgData name="Neemias Informatica Lima" userId="b77af7bd85500281" providerId="LiveId" clId="{39820742-2E36-435A-A8BD-27BA770722F9}" dt="2024-11-11T22:51:56.804" v="68"/>
          <ac:spMkLst>
            <pc:docMk/>
            <pc:sldMk cId="2424059023" sldId="284"/>
            <ac:spMk id="6" creationId="{C08805D5-DDE3-B41D-8E5F-4816E70054D2}"/>
          </ac:spMkLst>
        </pc:spChg>
        <pc:spChg chg="add mod">
          <ac:chgData name="Neemias Informatica Lima" userId="b77af7bd85500281" providerId="LiveId" clId="{39820742-2E36-435A-A8BD-27BA770722F9}" dt="2024-11-11T22:51:56.804" v="68"/>
          <ac:spMkLst>
            <pc:docMk/>
            <pc:sldMk cId="2424059023" sldId="284"/>
            <ac:spMk id="7" creationId="{FCD0BCB3-6AE1-8E4F-BECA-28C27CCDA7A4}"/>
          </ac:spMkLst>
        </pc:spChg>
        <pc:spChg chg="mod">
          <ac:chgData name="Neemias Informatica Lima" userId="b77af7bd85500281" providerId="LiveId" clId="{39820742-2E36-435A-A8BD-27BA770722F9}" dt="2024-11-11T22:57:28.969" v="175"/>
          <ac:spMkLst>
            <pc:docMk/>
            <pc:sldMk cId="2424059023" sldId="284"/>
            <ac:spMk id="14" creationId="{00000000-0000-0000-0000-000000000000}"/>
          </ac:spMkLst>
        </pc:spChg>
        <pc:spChg chg="mod">
          <ac:chgData name="Neemias Informatica Lima" userId="b77af7bd85500281" providerId="LiveId" clId="{39820742-2E36-435A-A8BD-27BA770722F9}" dt="2024-11-11T22:58:31.861" v="191" actId="20577"/>
          <ac:spMkLst>
            <pc:docMk/>
            <pc:sldMk cId="2424059023" sldId="284"/>
            <ac:spMk id="15" creationId="{C3A1BEFC-B9B8-4142-B09F-1F5B330F4265}"/>
          </ac:spMkLst>
        </pc:spChg>
        <pc:picChg chg="del">
          <ac:chgData name="Neemias Informatica Lima" userId="b77af7bd85500281" providerId="LiveId" clId="{39820742-2E36-435A-A8BD-27BA770722F9}" dt="2024-11-11T22:51:56.459" v="67" actId="478"/>
          <ac:picMkLst>
            <pc:docMk/>
            <pc:sldMk cId="2424059023" sldId="284"/>
            <ac:picMk id="5" creationId="{3CB8CCC4-90D2-0F22-41CE-3154BF7347DC}"/>
          </ac:picMkLst>
        </pc:picChg>
        <pc:picChg chg="add mod">
          <ac:chgData name="Neemias Informatica Lima" userId="b77af7bd85500281" providerId="LiveId" clId="{39820742-2E36-435A-A8BD-27BA770722F9}" dt="2024-11-11T22:51:56.804" v="68"/>
          <ac:picMkLst>
            <pc:docMk/>
            <pc:sldMk cId="2424059023" sldId="284"/>
            <ac:picMk id="8" creationId="{A1F5D7DB-0517-294A-78DC-14E587629649}"/>
          </ac:picMkLst>
        </pc:picChg>
      </pc:sldChg>
      <pc:sldChg chg="addSp delSp modSp mod">
        <pc:chgData name="Neemias Informatica Lima" userId="b77af7bd85500281" providerId="LiveId" clId="{39820742-2E36-435A-A8BD-27BA770722F9}" dt="2024-11-11T23:04:49.780" v="297" actId="20577"/>
        <pc:sldMkLst>
          <pc:docMk/>
          <pc:sldMk cId="2241968852" sldId="285"/>
        </pc:sldMkLst>
        <pc:spChg chg="del">
          <ac:chgData name="Neemias Informatica Lima" userId="b77af7bd85500281" providerId="LiveId" clId="{39820742-2E36-435A-A8BD-27BA770722F9}" dt="2024-11-11T22:52:14.266" v="71" actId="478"/>
          <ac:spMkLst>
            <pc:docMk/>
            <pc:sldMk cId="2241968852" sldId="285"/>
            <ac:spMk id="2" creationId="{B50997AA-C623-C8E1-6156-01ACC25C40CF}"/>
          </ac:spMkLst>
        </pc:spChg>
        <pc:spChg chg="del">
          <ac:chgData name="Neemias Informatica Lima" userId="b77af7bd85500281" providerId="LiveId" clId="{39820742-2E36-435A-A8BD-27BA770722F9}" dt="2024-11-11T22:52:14.266" v="71" actId="478"/>
          <ac:spMkLst>
            <pc:docMk/>
            <pc:sldMk cId="2241968852" sldId="285"/>
            <ac:spMk id="4" creationId="{CB449EAF-0CDE-5016-028E-E742185483CE}"/>
          </ac:spMkLst>
        </pc:spChg>
        <pc:spChg chg="add mod">
          <ac:chgData name="Neemias Informatica Lima" userId="b77af7bd85500281" providerId="LiveId" clId="{39820742-2E36-435A-A8BD-27BA770722F9}" dt="2024-11-11T22:52:14.641" v="72"/>
          <ac:spMkLst>
            <pc:docMk/>
            <pc:sldMk cId="2241968852" sldId="285"/>
            <ac:spMk id="6" creationId="{5ED1EC97-0008-E0E4-CAC4-FF5BA01944D2}"/>
          </ac:spMkLst>
        </pc:spChg>
        <pc:spChg chg="add mod">
          <ac:chgData name="Neemias Informatica Lima" userId="b77af7bd85500281" providerId="LiveId" clId="{39820742-2E36-435A-A8BD-27BA770722F9}" dt="2024-11-11T22:52:14.641" v="72"/>
          <ac:spMkLst>
            <pc:docMk/>
            <pc:sldMk cId="2241968852" sldId="285"/>
            <ac:spMk id="7" creationId="{427445D4-A2F7-458E-0DD6-B341D4C33124}"/>
          </ac:spMkLst>
        </pc:spChg>
        <pc:spChg chg="mod">
          <ac:chgData name="Neemias Informatica Lima" userId="b77af7bd85500281" providerId="LiveId" clId="{39820742-2E36-435A-A8BD-27BA770722F9}" dt="2024-11-11T22:59:45.673" v="203"/>
          <ac:spMkLst>
            <pc:docMk/>
            <pc:sldMk cId="2241968852" sldId="285"/>
            <ac:spMk id="14" creationId="{00000000-0000-0000-0000-000000000000}"/>
          </ac:spMkLst>
        </pc:spChg>
        <pc:spChg chg="mod">
          <ac:chgData name="Neemias Informatica Lima" userId="b77af7bd85500281" providerId="LiveId" clId="{39820742-2E36-435A-A8BD-27BA770722F9}" dt="2024-11-11T23:04:49.780" v="297" actId="20577"/>
          <ac:spMkLst>
            <pc:docMk/>
            <pc:sldMk cId="2241968852" sldId="285"/>
            <ac:spMk id="15" creationId="{0F091E13-8EAD-4FFB-9473-BC74E5ABDC64}"/>
          </ac:spMkLst>
        </pc:spChg>
        <pc:picChg chg="del">
          <ac:chgData name="Neemias Informatica Lima" userId="b77af7bd85500281" providerId="LiveId" clId="{39820742-2E36-435A-A8BD-27BA770722F9}" dt="2024-11-11T22:52:14.266" v="71" actId="478"/>
          <ac:picMkLst>
            <pc:docMk/>
            <pc:sldMk cId="2241968852" sldId="285"/>
            <ac:picMk id="5" creationId="{DCFACB61-74DE-FA5A-FD02-63669D16DEF9}"/>
          </ac:picMkLst>
        </pc:picChg>
        <pc:picChg chg="add mod">
          <ac:chgData name="Neemias Informatica Lima" userId="b77af7bd85500281" providerId="LiveId" clId="{39820742-2E36-435A-A8BD-27BA770722F9}" dt="2024-11-11T22:52:14.641" v="72"/>
          <ac:picMkLst>
            <pc:docMk/>
            <pc:sldMk cId="2241968852" sldId="285"/>
            <ac:picMk id="8" creationId="{AC1AA498-1C0A-18B9-613C-0508272CB156}"/>
          </ac:picMkLst>
        </pc:picChg>
      </pc:sldChg>
      <pc:sldChg chg="addSp delSp modSp mod">
        <pc:chgData name="Neemias Informatica Lima" userId="b77af7bd85500281" providerId="LiveId" clId="{39820742-2E36-435A-A8BD-27BA770722F9}" dt="2024-11-11T23:02:44.164" v="254" actId="20577"/>
        <pc:sldMkLst>
          <pc:docMk/>
          <pc:sldMk cId="1959249856" sldId="286"/>
        </pc:sldMkLst>
        <pc:spChg chg="del">
          <ac:chgData name="Neemias Informatica Lima" userId="b77af7bd85500281" providerId="LiveId" clId="{39820742-2E36-435A-A8BD-27BA770722F9}" dt="2024-11-11T22:52:26.635" v="75" actId="478"/>
          <ac:spMkLst>
            <pc:docMk/>
            <pc:sldMk cId="1959249856" sldId="286"/>
            <ac:spMk id="2" creationId="{838679FD-8A34-18CF-6D39-B77BBD61FC4F}"/>
          </ac:spMkLst>
        </pc:spChg>
        <pc:spChg chg="del">
          <ac:chgData name="Neemias Informatica Lima" userId="b77af7bd85500281" providerId="LiveId" clId="{39820742-2E36-435A-A8BD-27BA770722F9}" dt="2024-11-11T22:52:26.635" v="75" actId="478"/>
          <ac:spMkLst>
            <pc:docMk/>
            <pc:sldMk cId="1959249856" sldId="286"/>
            <ac:spMk id="4" creationId="{90745CE1-3AD1-A80C-BCFE-4641DFA427D6}"/>
          </ac:spMkLst>
        </pc:spChg>
        <pc:spChg chg="add mod">
          <ac:chgData name="Neemias Informatica Lima" userId="b77af7bd85500281" providerId="LiveId" clId="{39820742-2E36-435A-A8BD-27BA770722F9}" dt="2024-11-11T22:52:27.006" v="76"/>
          <ac:spMkLst>
            <pc:docMk/>
            <pc:sldMk cId="1959249856" sldId="286"/>
            <ac:spMk id="6" creationId="{3B24078C-4E39-0F6E-E7E5-26C6DD543237}"/>
          </ac:spMkLst>
        </pc:spChg>
        <pc:spChg chg="add mod">
          <ac:chgData name="Neemias Informatica Lima" userId="b77af7bd85500281" providerId="LiveId" clId="{39820742-2E36-435A-A8BD-27BA770722F9}" dt="2024-11-11T22:52:27.006" v="76"/>
          <ac:spMkLst>
            <pc:docMk/>
            <pc:sldMk cId="1959249856" sldId="286"/>
            <ac:spMk id="7" creationId="{AE674817-79A6-D287-67FB-346DBE579432}"/>
          </ac:spMkLst>
        </pc:spChg>
        <pc:spChg chg="mod">
          <ac:chgData name="Neemias Informatica Lima" userId="b77af7bd85500281" providerId="LiveId" clId="{39820742-2E36-435A-A8BD-27BA770722F9}" dt="2024-11-11T23:02:01.511" v="235"/>
          <ac:spMkLst>
            <pc:docMk/>
            <pc:sldMk cId="1959249856" sldId="286"/>
            <ac:spMk id="14" creationId="{00000000-0000-0000-0000-000000000000}"/>
          </ac:spMkLst>
        </pc:spChg>
        <pc:spChg chg="mod">
          <ac:chgData name="Neemias Informatica Lima" userId="b77af7bd85500281" providerId="LiveId" clId="{39820742-2E36-435A-A8BD-27BA770722F9}" dt="2024-11-11T23:02:44.164" v="254" actId="20577"/>
          <ac:spMkLst>
            <pc:docMk/>
            <pc:sldMk cId="1959249856" sldId="286"/>
            <ac:spMk id="15" creationId="{863BB09B-C8C1-4354-BC51-D930C951E507}"/>
          </ac:spMkLst>
        </pc:spChg>
        <pc:picChg chg="del">
          <ac:chgData name="Neemias Informatica Lima" userId="b77af7bd85500281" providerId="LiveId" clId="{39820742-2E36-435A-A8BD-27BA770722F9}" dt="2024-11-11T22:52:26.635" v="75" actId="478"/>
          <ac:picMkLst>
            <pc:docMk/>
            <pc:sldMk cId="1959249856" sldId="286"/>
            <ac:picMk id="5" creationId="{1346E562-6A09-E494-A2D0-C15C693EC4FC}"/>
          </ac:picMkLst>
        </pc:picChg>
        <pc:picChg chg="add mod">
          <ac:chgData name="Neemias Informatica Lima" userId="b77af7bd85500281" providerId="LiveId" clId="{39820742-2E36-435A-A8BD-27BA770722F9}" dt="2024-11-11T22:52:27.006" v="76"/>
          <ac:picMkLst>
            <pc:docMk/>
            <pc:sldMk cId="1959249856" sldId="286"/>
            <ac:picMk id="8" creationId="{F5363154-DDC1-B6C3-60BA-B61F7E4441E5}"/>
          </ac:picMkLst>
        </pc:picChg>
      </pc:sldChg>
      <pc:sldChg chg="addSp delSp modSp mod">
        <pc:chgData name="Neemias Informatica Lima" userId="b77af7bd85500281" providerId="LiveId" clId="{39820742-2E36-435A-A8BD-27BA770722F9}" dt="2024-11-11T23:04:25.246" v="295" actId="20577"/>
        <pc:sldMkLst>
          <pc:docMk/>
          <pc:sldMk cId="2857006406" sldId="287"/>
        </pc:sldMkLst>
        <pc:spChg chg="del">
          <ac:chgData name="Neemias Informatica Lima" userId="b77af7bd85500281" providerId="LiveId" clId="{39820742-2E36-435A-A8BD-27BA770722F9}" dt="2024-11-11T22:52:42.575" v="81" actId="478"/>
          <ac:spMkLst>
            <pc:docMk/>
            <pc:sldMk cId="2857006406" sldId="287"/>
            <ac:spMk id="2" creationId="{7700EA90-5F4A-920B-9021-BF3A4F4210BB}"/>
          </ac:spMkLst>
        </pc:spChg>
        <pc:spChg chg="del">
          <ac:chgData name="Neemias Informatica Lima" userId="b77af7bd85500281" providerId="LiveId" clId="{39820742-2E36-435A-A8BD-27BA770722F9}" dt="2024-11-11T22:52:42.575" v="81" actId="478"/>
          <ac:spMkLst>
            <pc:docMk/>
            <pc:sldMk cId="2857006406" sldId="287"/>
            <ac:spMk id="4" creationId="{6875C2A7-0311-5AB0-79A1-EB721A145142}"/>
          </ac:spMkLst>
        </pc:spChg>
        <pc:spChg chg="add mod">
          <ac:chgData name="Neemias Informatica Lima" userId="b77af7bd85500281" providerId="LiveId" clId="{39820742-2E36-435A-A8BD-27BA770722F9}" dt="2024-11-11T22:52:42.912" v="82"/>
          <ac:spMkLst>
            <pc:docMk/>
            <pc:sldMk cId="2857006406" sldId="287"/>
            <ac:spMk id="6" creationId="{4BE7B3D4-8523-5E39-C035-D4C5E596245C}"/>
          </ac:spMkLst>
        </pc:spChg>
        <pc:spChg chg="add mod">
          <ac:chgData name="Neemias Informatica Lima" userId="b77af7bd85500281" providerId="LiveId" clId="{39820742-2E36-435A-A8BD-27BA770722F9}" dt="2024-11-11T22:52:42.912" v="82"/>
          <ac:spMkLst>
            <pc:docMk/>
            <pc:sldMk cId="2857006406" sldId="287"/>
            <ac:spMk id="7" creationId="{1EE41748-9BDC-0D78-A057-58DC5F0E0EFF}"/>
          </ac:spMkLst>
        </pc:spChg>
        <pc:spChg chg="mod">
          <ac:chgData name="Neemias Informatica Lima" userId="b77af7bd85500281" providerId="LiveId" clId="{39820742-2E36-435A-A8BD-27BA770722F9}" dt="2024-11-11T23:04:25.246" v="295" actId="20577"/>
          <ac:spMkLst>
            <pc:docMk/>
            <pc:sldMk cId="2857006406" sldId="287"/>
            <ac:spMk id="16" creationId="{28D68641-D640-4BD7-9D5B-B3803DCCF9B3}"/>
          </ac:spMkLst>
        </pc:spChg>
        <pc:picChg chg="del">
          <ac:chgData name="Neemias Informatica Lima" userId="b77af7bd85500281" providerId="LiveId" clId="{39820742-2E36-435A-A8BD-27BA770722F9}" dt="2024-11-11T22:52:42.575" v="81" actId="478"/>
          <ac:picMkLst>
            <pc:docMk/>
            <pc:sldMk cId="2857006406" sldId="287"/>
            <ac:picMk id="5" creationId="{F29BAF16-B651-59F1-2492-C19389462022}"/>
          </ac:picMkLst>
        </pc:picChg>
        <pc:picChg chg="add mod">
          <ac:chgData name="Neemias Informatica Lima" userId="b77af7bd85500281" providerId="LiveId" clId="{39820742-2E36-435A-A8BD-27BA770722F9}" dt="2024-11-11T22:52:42.912" v="82"/>
          <ac:picMkLst>
            <pc:docMk/>
            <pc:sldMk cId="2857006406" sldId="287"/>
            <ac:picMk id="8" creationId="{EBA3854D-87BB-8F3A-4805-F0E479F29E30}"/>
          </ac:picMkLst>
        </pc:picChg>
      </pc:sldChg>
      <pc:sldChg chg="addSp delSp modSp mod">
        <pc:chgData name="Neemias Informatica Lima" userId="b77af7bd85500281" providerId="LiveId" clId="{39820742-2E36-435A-A8BD-27BA770722F9}" dt="2024-11-11T22:54:49.478" v="136" actId="6549"/>
        <pc:sldMkLst>
          <pc:docMk/>
          <pc:sldMk cId="2630436816" sldId="288"/>
        </pc:sldMkLst>
        <pc:spChg chg="del">
          <ac:chgData name="Neemias Informatica Lima" userId="b77af7bd85500281" providerId="LiveId" clId="{39820742-2E36-435A-A8BD-27BA770722F9}" dt="2024-11-11T22:51:29.231" v="59" actId="478"/>
          <ac:spMkLst>
            <pc:docMk/>
            <pc:sldMk cId="2630436816" sldId="288"/>
            <ac:spMk id="2" creationId="{946127FA-C79C-B20A-008B-9AD1EEF82A33}"/>
          </ac:spMkLst>
        </pc:spChg>
        <pc:spChg chg="del">
          <ac:chgData name="Neemias Informatica Lima" userId="b77af7bd85500281" providerId="LiveId" clId="{39820742-2E36-435A-A8BD-27BA770722F9}" dt="2024-11-11T22:51:29.231" v="59" actId="478"/>
          <ac:spMkLst>
            <pc:docMk/>
            <pc:sldMk cId="2630436816" sldId="288"/>
            <ac:spMk id="4" creationId="{51FFD689-B136-3430-9B79-BA346ABCBF69}"/>
          </ac:spMkLst>
        </pc:spChg>
        <pc:spChg chg="add mod">
          <ac:chgData name="Neemias Informatica Lima" userId="b77af7bd85500281" providerId="LiveId" clId="{39820742-2E36-435A-A8BD-27BA770722F9}" dt="2024-11-11T22:51:30.264" v="60"/>
          <ac:spMkLst>
            <pc:docMk/>
            <pc:sldMk cId="2630436816" sldId="288"/>
            <ac:spMk id="6" creationId="{53DECC68-A04F-B206-6F27-9C533D928826}"/>
          </ac:spMkLst>
        </pc:spChg>
        <pc:spChg chg="add mod">
          <ac:chgData name="Neemias Informatica Lima" userId="b77af7bd85500281" providerId="LiveId" clId="{39820742-2E36-435A-A8BD-27BA770722F9}" dt="2024-11-11T22:51:30.264" v="60"/>
          <ac:spMkLst>
            <pc:docMk/>
            <pc:sldMk cId="2630436816" sldId="288"/>
            <ac:spMk id="7" creationId="{8C1E7482-723C-D36E-9B83-A23BD4C07703}"/>
          </ac:spMkLst>
        </pc:spChg>
        <pc:spChg chg="mod">
          <ac:chgData name="Neemias Informatica Lima" userId="b77af7bd85500281" providerId="LiveId" clId="{39820742-2E36-435A-A8BD-27BA770722F9}" dt="2024-11-11T22:54:49.478" v="136" actId="6549"/>
          <ac:spMkLst>
            <pc:docMk/>
            <pc:sldMk cId="2630436816" sldId="288"/>
            <ac:spMk id="13" creationId="{00000000-0000-0000-0000-000000000000}"/>
          </ac:spMkLst>
        </pc:spChg>
        <pc:spChg chg="mod">
          <ac:chgData name="Neemias Informatica Lima" userId="b77af7bd85500281" providerId="LiveId" clId="{39820742-2E36-435A-A8BD-27BA770722F9}" dt="2024-11-11T22:53:59.961" v="116"/>
          <ac:spMkLst>
            <pc:docMk/>
            <pc:sldMk cId="2630436816" sldId="288"/>
            <ac:spMk id="14" creationId="{00000000-0000-0000-0000-000000000000}"/>
          </ac:spMkLst>
        </pc:spChg>
        <pc:picChg chg="del">
          <ac:chgData name="Neemias Informatica Lima" userId="b77af7bd85500281" providerId="LiveId" clId="{39820742-2E36-435A-A8BD-27BA770722F9}" dt="2024-11-11T22:51:29.231" v="59" actId="478"/>
          <ac:picMkLst>
            <pc:docMk/>
            <pc:sldMk cId="2630436816" sldId="288"/>
            <ac:picMk id="5" creationId="{7AD42608-25A4-21F6-A3D4-989DDD944198}"/>
          </ac:picMkLst>
        </pc:picChg>
        <pc:picChg chg="add mod">
          <ac:chgData name="Neemias Informatica Lima" userId="b77af7bd85500281" providerId="LiveId" clId="{39820742-2E36-435A-A8BD-27BA770722F9}" dt="2024-11-11T22:51:30.264" v="60"/>
          <ac:picMkLst>
            <pc:docMk/>
            <pc:sldMk cId="2630436816" sldId="288"/>
            <ac:picMk id="8" creationId="{55FE9EFA-2E2F-4233-585A-C1AC7D1E7A10}"/>
          </ac:picMkLst>
        </pc:picChg>
      </pc:sldChg>
      <pc:sldChg chg="addSp delSp modSp mod">
        <pc:chgData name="Neemias Informatica Lima" userId="b77af7bd85500281" providerId="LiveId" clId="{39820742-2E36-435A-A8BD-27BA770722F9}" dt="2024-11-11T22:57:07.282" v="170" actId="20577"/>
        <pc:sldMkLst>
          <pc:docMk/>
          <pc:sldMk cId="3032827026" sldId="289"/>
        </pc:sldMkLst>
        <pc:spChg chg="del">
          <ac:chgData name="Neemias Informatica Lima" userId="b77af7bd85500281" providerId="LiveId" clId="{39820742-2E36-435A-A8BD-27BA770722F9}" dt="2024-11-11T22:51:51.603" v="65" actId="478"/>
          <ac:spMkLst>
            <pc:docMk/>
            <pc:sldMk cId="3032827026" sldId="289"/>
            <ac:spMk id="2" creationId="{D457E9BC-1821-E861-C6E1-5896208FEAF0}"/>
          </ac:spMkLst>
        </pc:spChg>
        <pc:spChg chg="del">
          <ac:chgData name="Neemias Informatica Lima" userId="b77af7bd85500281" providerId="LiveId" clId="{39820742-2E36-435A-A8BD-27BA770722F9}" dt="2024-11-11T22:51:51.603" v="65" actId="478"/>
          <ac:spMkLst>
            <pc:docMk/>
            <pc:sldMk cId="3032827026" sldId="289"/>
            <ac:spMk id="4" creationId="{0DC51E33-6F3C-B94F-B161-3FBC83B39244}"/>
          </ac:spMkLst>
        </pc:spChg>
        <pc:spChg chg="add mod">
          <ac:chgData name="Neemias Informatica Lima" userId="b77af7bd85500281" providerId="LiveId" clId="{39820742-2E36-435A-A8BD-27BA770722F9}" dt="2024-11-11T22:51:51.972" v="66"/>
          <ac:spMkLst>
            <pc:docMk/>
            <pc:sldMk cId="3032827026" sldId="289"/>
            <ac:spMk id="6" creationId="{19F5A9ED-1F36-4041-63CE-BBC6F3AE9EEF}"/>
          </ac:spMkLst>
        </pc:spChg>
        <pc:spChg chg="add mod">
          <ac:chgData name="Neemias Informatica Lima" userId="b77af7bd85500281" providerId="LiveId" clId="{39820742-2E36-435A-A8BD-27BA770722F9}" dt="2024-11-11T22:51:51.972" v="66"/>
          <ac:spMkLst>
            <pc:docMk/>
            <pc:sldMk cId="3032827026" sldId="289"/>
            <ac:spMk id="7" creationId="{EE2B32C4-8876-A68F-DB5C-ED10C978C85A}"/>
          </ac:spMkLst>
        </pc:spChg>
        <pc:spChg chg="mod">
          <ac:chgData name="Neemias Informatica Lima" userId="b77af7bd85500281" providerId="LiveId" clId="{39820742-2E36-435A-A8BD-27BA770722F9}" dt="2024-11-11T22:57:07.282" v="170" actId="20577"/>
          <ac:spMkLst>
            <pc:docMk/>
            <pc:sldMk cId="3032827026" sldId="289"/>
            <ac:spMk id="12" creationId="{A64B78EF-EDA8-421A-88C9-45544BBCA9D1}"/>
          </ac:spMkLst>
        </pc:spChg>
        <pc:spChg chg="mod">
          <ac:chgData name="Neemias Informatica Lima" userId="b77af7bd85500281" providerId="LiveId" clId="{39820742-2E36-435A-A8BD-27BA770722F9}" dt="2024-11-11T22:55:32.379" v="147"/>
          <ac:spMkLst>
            <pc:docMk/>
            <pc:sldMk cId="3032827026" sldId="289"/>
            <ac:spMk id="14" creationId="{00000000-0000-0000-0000-000000000000}"/>
          </ac:spMkLst>
        </pc:spChg>
        <pc:picChg chg="del">
          <ac:chgData name="Neemias Informatica Lima" userId="b77af7bd85500281" providerId="LiveId" clId="{39820742-2E36-435A-A8BD-27BA770722F9}" dt="2024-11-11T22:51:51.603" v="65" actId="478"/>
          <ac:picMkLst>
            <pc:docMk/>
            <pc:sldMk cId="3032827026" sldId="289"/>
            <ac:picMk id="5" creationId="{15E27D39-E03A-DBDF-D44C-B7A5759C3595}"/>
          </ac:picMkLst>
        </pc:picChg>
        <pc:picChg chg="add mod">
          <ac:chgData name="Neemias Informatica Lima" userId="b77af7bd85500281" providerId="LiveId" clId="{39820742-2E36-435A-A8BD-27BA770722F9}" dt="2024-11-11T22:51:51.972" v="66"/>
          <ac:picMkLst>
            <pc:docMk/>
            <pc:sldMk cId="3032827026" sldId="289"/>
            <ac:picMk id="8" creationId="{36DB7147-C537-73FD-F9A8-E01C5A79D258}"/>
          </ac:picMkLst>
        </pc:picChg>
      </pc:sldChg>
      <pc:sldChg chg="addSp delSp modSp mod">
        <pc:chgData name="Neemias Informatica Lima" userId="b77af7bd85500281" providerId="LiveId" clId="{39820742-2E36-435A-A8BD-27BA770722F9}" dt="2024-11-11T22:59:13.404" v="200" actId="20577"/>
        <pc:sldMkLst>
          <pc:docMk/>
          <pc:sldMk cId="3772032319" sldId="290"/>
        </pc:sldMkLst>
        <pc:spChg chg="del">
          <ac:chgData name="Neemias Informatica Lima" userId="b77af7bd85500281" providerId="LiveId" clId="{39820742-2E36-435A-A8BD-27BA770722F9}" dt="2024-11-11T22:52:02.401" v="69" actId="478"/>
          <ac:spMkLst>
            <pc:docMk/>
            <pc:sldMk cId="3772032319" sldId="290"/>
            <ac:spMk id="2" creationId="{5E978869-26EE-CFC2-239E-35A112CD4138}"/>
          </ac:spMkLst>
        </pc:spChg>
        <pc:spChg chg="del">
          <ac:chgData name="Neemias Informatica Lima" userId="b77af7bd85500281" providerId="LiveId" clId="{39820742-2E36-435A-A8BD-27BA770722F9}" dt="2024-11-11T22:52:02.401" v="69" actId="478"/>
          <ac:spMkLst>
            <pc:docMk/>
            <pc:sldMk cId="3772032319" sldId="290"/>
            <ac:spMk id="4" creationId="{ABC6F8BC-A041-0524-CC9F-AEE8B944FED8}"/>
          </ac:spMkLst>
        </pc:spChg>
        <pc:spChg chg="add mod">
          <ac:chgData name="Neemias Informatica Lima" userId="b77af7bd85500281" providerId="LiveId" clId="{39820742-2E36-435A-A8BD-27BA770722F9}" dt="2024-11-11T22:52:02.732" v="70"/>
          <ac:spMkLst>
            <pc:docMk/>
            <pc:sldMk cId="3772032319" sldId="290"/>
            <ac:spMk id="6" creationId="{A48B7411-BA7A-1187-5C1B-AC1E1E62B734}"/>
          </ac:spMkLst>
        </pc:spChg>
        <pc:spChg chg="add mod">
          <ac:chgData name="Neemias Informatica Lima" userId="b77af7bd85500281" providerId="LiveId" clId="{39820742-2E36-435A-A8BD-27BA770722F9}" dt="2024-11-11T22:52:02.732" v="70"/>
          <ac:spMkLst>
            <pc:docMk/>
            <pc:sldMk cId="3772032319" sldId="290"/>
            <ac:spMk id="7" creationId="{45BF9C4D-F3A4-2DF3-7C19-9D04AC4E7116}"/>
          </ac:spMkLst>
        </pc:spChg>
        <pc:spChg chg="mod">
          <ac:chgData name="Neemias Informatica Lima" userId="b77af7bd85500281" providerId="LiveId" clId="{39820742-2E36-435A-A8BD-27BA770722F9}" dt="2024-11-11T22:59:13.404" v="200" actId="20577"/>
          <ac:spMkLst>
            <pc:docMk/>
            <pc:sldMk cId="3772032319" sldId="290"/>
            <ac:spMk id="12" creationId="{8D5A143D-15FB-4DFE-B0EC-FEEB77A92B2C}"/>
          </ac:spMkLst>
        </pc:spChg>
        <pc:spChg chg="mod">
          <ac:chgData name="Neemias Informatica Lima" userId="b77af7bd85500281" providerId="LiveId" clId="{39820742-2E36-435A-A8BD-27BA770722F9}" dt="2024-11-11T22:57:33.034" v="178"/>
          <ac:spMkLst>
            <pc:docMk/>
            <pc:sldMk cId="3772032319" sldId="290"/>
            <ac:spMk id="14" creationId="{00000000-0000-0000-0000-000000000000}"/>
          </ac:spMkLst>
        </pc:spChg>
        <pc:picChg chg="del">
          <ac:chgData name="Neemias Informatica Lima" userId="b77af7bd85500281" providerId="LiveId" clId="{39820742-2E36-435A-A8BD-27BA770722F9}" dt="2024-11-11T22:52:02.401" v="69" actId="478"/>
          <ac:picMkLst>
            <pc:docMk/>
            <pc:sldMk cId="3772032319" sldId="290"/>
            <ac:picMk id="5" creationId="{96678C9F-4A5E-7885-14F1-73A635DDA83B}"/>
          </ac:picMkLst>
        </pc:picChg>
        <pc:picChg chg="add mod">
          <ac:chgData name="Neemias Informatica Lima" userId="b77af7bd85500281" providerId="LiveId" clId="{39820742-2E36-435A-A8BD-27BA770722F9}" dt="2024-11-11T22:52:02.732" v="70"/>
          <ac:picMkLst>
            <pc:docMk/>
            <pc:sldMk cId="3772032319" sldId="290"/>
            <ac:picMk id="8" creationId="{D8152033-DB4F-48AD-6601-7C2B3FBA0C57}"/>
          </ac:picMkLst>
        </pc:picChg>
      </pc:sldChg>
      <pc:sldChg chg="addSp delSp modSp mod">
        <pc:chgData name="Neemias Informatica Lima" userId="b77af7bd85500281" providerId="LiveId" clId="{39820742-2E36-435A-A8BD-27BA770722F9}" dt="2024-11-11T23:05:14.877" v="298" actId="20577"/>
        <pc:sldMkLst>
          <pc:docMk/>
          <pc:sldMk cId="1768216317" sldId="291"/>
        </pc:sldMkLst>
        <pc:spChg chg="del">
          <ac:chgData name="Neemias Informatica Lima" userId="b77af7bd85500281" providerId="LiveId" clId="{39820742-2E36-435A-A8BD-27BA770722F9}" dt="2024-11-11T22:52:21.892" v="73" actId="478"/>
          <ac:spMkLst>
            <pc:docMk/>
            <pc:sldMk cId="1768216317" sldId="291"/>
            <ac:spMk id="2" creationId="{81B5F7EF-3A7F-2C3D-6484-EB6B6D2E12D6}"/>
          </ac:spMkLst>
        </pc:spChg>
        <pc:spChg chg="del">
          <ac:chgData name="Neemias Informatica Lima" userId="b77af7bd85500281" providerId="LiveId" clId="{39820742-2E36-435A-A8BD-27BA770722F9}" dt="2024-11-11T22:52:21.892" v="73" actId="478"/>
          <ac:spMkLst>
            <pc:docMk/>
            <pc:sldMk cId="1768216317" sldId="291"/>
            <ac:spMk id="4" creationId="{EDD525E5-EEB3-5191-5C19-FD22E8242D49}"/>
          </ac:spMkLst>
        </pc:spChg>
        <pc:spChg chg="add mod">
          <ac:chgData name="Neemias Informatica Lima" userId="b77af7bd85500281" providerId="LiveId" clId="{39820742-2E36-435A-A8BD-27BA770722F9}" dt="2024-11-11T22:52:22.254" v="74"/>
          <ac:spMkLst>
            <pc:docMk/>
            <pc:sldMk cId="1768216317" sldId="291"/>
            <ac:spMk id="5" creationId="{1B91D558-79AA-E8BC-B04D-34B98A7A7D5F}"/>
          </ac:spMkLst>
        </pc:spChg>
        <pc:spChg chg="add mod">
          <ac:chgData name="Neemias Informatica Lima" userId="b77af7bd85500281" providerId="LiveId" clId="{39820742-2E36-435A-A8BD-27BA770722F9}" dt="2024-11-11T22:52:22.254" v="74"/>
          <ac:spMkLst>
            <pc:docMk/>
            <pc:sldMk cId="1768216317" sldId="291"/>
            <ac:spMk id="6" creationId="{5DC4BA91-BA42-21DC-DBFF-42FB492BB49A}"/>
          </ac:spMkLst>
        </pc:spChg>
        <pc:spChg chg="mod">
          <ac:chgData name="Neemias Informatica Lima" userId="b77af7bd85500281" providerId="LiveId" clId="{39820742-2E36-435A-A8BD-27BA770722F9}" dt="2024-11-11T23:05:14.877" v="298" actId="20577"/>
          <ac:spMkLst>
            <pc:docMk/>
            <pc:sldMk cId="1768216317" sldId="291"/>
            <ac:spMk id="12" creationId="{FD5EC092-AC81-4728-9A45-4C4BB5B95C65}"/>
          </ac:spMkLst>
        </pc:spChg>
        <pc:spChg chg="mod">
          <ac:chgData name="Neemias Informatica Lima" userId="b77af7bd85500281" providerId="LiveId" clId="{39820742-2E36-435A-A8BD-27BA770722F9}" dt="2024-11-11T22:59:50.176" v="206"/>
          <ac:spMkLst>
            <pc:docMk/>
            <pc:sldMk cId="1768216317" sldId="291"/>
            <ac:spMk id="14" creationId="{00000000-0000-0000-0000-000000000000}"/>
          </ac:spMkLst>
        </pc:spChg>
        <pc:picChg chg="add mod">
          <ac:chgData name="Neemias Informatica Lima" userId="b77af7bd85500281" providerId="LiveId" clId="{39820742-2E36-435A-A8BD-27BA770722F9}" dt="2024-11-11T22:52:22.254" v="74"/>
          <ac:picMkLst>
            <pc:docMk/>
            <pc:sldMk cId="1768216317" sldId="291"/>
            <ac:picMk id="7" creationId="{EC33B249-F69A-4C66-4050-90E200728905}"/>
          </ac:picMkLst>
        </pc:picChg>
        <pc:picChg chg="del">
          <ac:chgData name="Neemias Informatica Lima" userId="b77af7bd85500281" providerId="LiveId" clId="{39820742-2E36-435A-A8BD-27BA770722F9}" dt="2024-11-11T22:52:21.892" v="73" actId="478"/>
          <ac:picMkLst>
            <pc:docMk/>
            <pc:sldMk cId="1768216317" sldId="291"/>
            <ac:picMk id="8" creationId="{94609DE3-C75E-9CBE-61AA-63676F48DB20}"/>
          </ac:picMkLst>
        </pc:picChg>
      </pc:sldChg>
      <pc:sldChg chg="addSp delSp modSp mod">
        <pc:chgData name="Neemias Informatica Lima" userId="b77af7bd85500281" providerId="LiveId" clId="{39820742-2E36-435A-A8BD-27BA770722F9}" dt="2024-11-11T23:03:33.081" v="279" actId="6549"/>
        <pc:sldMkLst>
          <pc:docMk/>
          <pc:sldMk cId="3757265641" sldId="292"/>
        </pc:sldMkLst>
        <pc:spChg chg="del">
          <ac:chgData name="Neemias Informatica Lima" userId="b77af7bd85500281" providerId="LiveId" clId="{39820742-2E36-435A-A8BD-27BA770722F9}" dt="2024-11-11T22:52:32.037" v="77" actId="478"/>
          <ac:spMkLst>
            <pc:docMk/>
            <pc:sldMk cId="3757265641" sldId="292"/>
            <ac:spMk id="2" creationId="{2DD52CE0-6A6A-8D5A-805E-714ED62FF36E}"/>
          </ac:spMkLst>
        </pc:spChg>
        <pc:spChg chg="del">
          <ac:chgData name="Neemias Informatica Lima" userId="b77af7bd85500281" providerId="LiveId" clId="{39820742-2E36-435A-A8BD-27BA770722F9}" dt="2024-11-11T22:52:32.037" v="77" actId="478"/>
          <ac:spMkLst>
            <pc:docMk/>
            <pc:sldMk cId="3757265641" sldId="292"/>
            <ac:spMk id="3" creationId="{46BBA782-C283-94E2-7848-4C31658E904C}"/>
          </ac:spMkLst>
        </pc:spChg>
        <pc:spChg chg="add mod">
          <ac:chgData name="Neemias Informatica Lima" userId="b77af7bd85500281" providerId="LiveId" clId="{39820742-2E36-435A-A8BD-27BA770722F9}" dt="2024-11-11T22:52:32.367" v="78"/>
          <ac:spMkLst>
            <pc:docMk/>
            <pc:sldMk cId="3757265641" sldId="292"/>
            <ac:spMk id="5" creationId="{F041CAA7-6076-0834-84B6-6017071A50D5}"/>
          </ac:spMkLst>
        </pc:spChg>
        <pc:spChg chg="add mod">
          <ac:chgData name="Neemias Informatica Lima" userId="b77af7bd85500281" providerId="LiveId" clId="{39820742-2E36-435A-A8BD-27BA770722F9}" dt="2024-11-11T22:52:32.367" v="78"/>
          <ac:spMkLst>
            <pc:docMk/>
            <pc:sldMk cId="3757265641" sldId="292"/>
            <ac:spMk id="7" creationId="{C0DEEBF8-2D62-533A-6A80-FFE10114211A}"/>
          </ac:spMkLst>
        </pc:spChg>
        <pc:spChg chg="mod">
          <ac:chgData name="Neemias Informatica Lima" userId="b77af7bd85500281" providerId="LiveId" clId="{39820742-2E36-435A-A8BD-27BA770722F9}" dt="2024-11-11T23:03:33.081" v="279" actId="6549"/>
          <ac:spMkLst>
            <pc:docMk/>
            <pc:sldMk cId="3757265641" sldId="292"/>
            <ac:spMk id="12" creationId="{1EC42BAA-B890-43DD-B4F0-9AB5685AF2FE}"/>
          </ac:spMkLst>
        </pc:spChg>
        <pc:spChg chg="mod">
          <ac:chgData name="Neemias Informatica Lima" userId="b77af7bd85500281" providerId="LiveId" clId="{39820742-2E36-435A-A8BD-27BA770722F9}" dt="2024-11-11T23:02:06" v="238"/>
          <ac:spMkLst>
            <pc:docMk/>
            <pc:sldMk cId="3757265641" sldId="292"/>
            <ac:spMk id="14" creationId="{00000000-0000-0000-0000-000000000000}"/>
          </ac:spMkLst>
        </pc:spChg>
        <pc:picChg chg="del">
          <ac:chgData name="Neemias Informatica Lima" userId="b77af7bd85500281" providerId="LiveId" clId="{39820742-2E36-435A-A8BD-27BA770722F9}" dt="2024-11-11T22:52:32.037" v="77" actId="478"/>
          <ac:picMkLst>
            <pc:docMk/>
            <pc:sldMk cId="3757265641" sldId="292"/>
            <ac:picMk id="6" creationId="{625D82B8-9AA3-230E-9402-1BCA3653E665}"/>
          </ac:picMkLst>
        </pc:picChg>
        <pc:picChg chg="add mod">
          <ac:chgData name="Neemias Informatica Lima" userId="b77af7bd85500281" providerId="LiveId" clId="{39820742-2E36-435A-A8BD-27BA770722F9}" dt="2024-11-11T22:52:32.367" v="78"/>
          <ac:picMkLst>
            <pc:docMk/>
            <pc:sldMk cId="3757265641" sldId="292"/>
            <ac:picMk id="8" creationId="{CEBBB11D-6D1E-1315-1DEC-378482D16D82}"/>
          </ac:picMkLst>
        </pc:picChg>
      </pc:sldChg>
      <pc:sldChg chg="addSp delSp modSp mod">
        <pc:chgData name="Neemias Informatica Lima" userId="b77af7bd85500281" providerId="LiveId" clId="{39820742-2E36-435A-A8BD-27BA770722F9}" dt="2024-11-11T23:03:53.101" v="282"/>
        <pc:sldMkLst>
          <pc:docMk/>
          <pc:sldMk cId="3114938747" sldId="293"/>
        </pc:sldMkLst>
        <pc:spChg chg="del">
          <ac:chgData name="Neemias Informatica Lima" userId="b77af7bd85500281" providerId="LiveId" clId="{39820742-2E36-435A-A8BD-27BA770722F9}" dt="2024-11-11T22:52:36.961" v="79" actId="478"/>
          <ac:spMkLst>
            <pc:docMk/>
            <pc:sldMk cId="3114938747" sldId="293"/>
            <ac:spMk id="2" creationId="{54370894-5640-9139-D962-A9BDE4CEA2D7}"/>
          </ac:spMkLst>
        </pc:spChg>
        <pc:spChg chg="del">
          <ac:chgData name="Neemias Informatica Lima" userId="b77af7bd85500281" providerId="LiveId" clId="{39820742-2E36-435A-A8BD-27BA770722F9}" dt="2024-11-11T22:52:36.961" v="79" actId="478"/>
          <ac:spMkLst>
            <pc:docMk/>
            <pc:sldMk cId="3114938747" sldId="293"/>
            <ac:spMk id="4" creationId="{0FE5A905-1F7D-0432-A542-F3ADBA137375}"/>
          </ac:spMkLst>
        </pc:spChg>
        <pc:spChg chg="add mod">
          <ac:chgData name="Neemias Informatica Lima" userId="b77af7bd85500281" providerId="LiveId" clId="{39820742-2E36-435A-A8BD-27BA770722F9}" dt="2024-11-11T22:52:37.336" v="80"/>
          <ac:spMkLst>
            <pc:docMk/>
            <pc:sldMk cId="3114938747" sldId="293"/>
            <ac:spMk id="6" creationId="{B31EC11B-D2D9-DE60-4DC0-B80EA2AD4AF6}"/>
          </ac:spMkLst>
        </pc:spChg>
        <pc:spChg chg="add mod">
          <ac:chgData name="Neemias Informatica Lima" userId="b77af7bd85500281" providerId="LiveId" clId="{39820742-2E36-435A-A8BD-27BA770722F9}" dt="2024-11-11T22:52:37.336" v="80"/>
          <ac:spMkLst>
            <pc:docMk/>
            <pc:sldMk cId="3114938747" sldId="293"/>
            <ac:spMk id="7" creationId="{DEF9BCF6-BE2B-18FB-BE9B-31F2E9AA027E}"/>
          </ac:spMkLst>
        </pc:spChg>
        <pc:spChg chg="mod">
          <ac:chgData name="Neemias Informatica Lima" userId="b77af7bd85500281" providerId="LiveId" clId="{39820742-2E36-435A-A8BD-27BA770722F9}" dt="2024-11-11T23:03:53.101" v="282"/>
          <ac:spMkLst>
            <pc:docMk/>
            <pc:sldMk cId="3114938747" sldId="293"/>
            <ac:spMk id="16" creationId="{CFC8B9D9-C6ED-4706-A104-65D118A5B7F9}"/>
          </ac:spMkLst>
        </pc:spChg>
        <pc:picChg chg="del">
          <ac:chgData name="Neemias Informatica Lima" userId="b77af7bd85500281" providerId="LiveId" clId="{39820742-2E36-435A-A8BD-27BA770722F9}" dt="2024-11-11T22:52:36.961" v="79" actId="478"/>
          <ac:picMkLst>
            <pc:docMk/>
            <pc:sldMk cId="3114938747" sldId="293"/>
            <ac:picMk id="5" creationId="{5C325025-AC67-68DA-5611-BA5BE0CE8777}"/>
          </ac:picMkLst>
        </pc:picChg>
        <pc:picChg chg="add mod">
          <ac:chgData name="Neemias Informatica Lima" userId="b77af7bd85500281" providerId="LiveId" clId="{39820742-2E36-435A-A8BD-27BA770722F9}" dt="2024-11-11T22:52:37.336" v="80"/>
          <ac:picMkLst>
            <pc:docMk/>
            <pc:sldMk cId="3114938747" sldId="293"/>
            <ac:picMk id="8" creationId="{E4AC3091-DCA3-A622-357B-6D5142748F3A}"/>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docChg>
  </pc:docChgLst>
  <pc:docChgLst>
    <pc:chgData name="Neemias Informatica Lima" userId="b77af7bd85500281" providerId="LiveId" clId="{DFD59213-75A7-4F91-851F-ADF8045195F9}"/>
    <pc:docChg chg="undo redo custSel modSld">
      <pc:chgData name="Neemias Informatica Lima" userId="b77af7bd85500281" providerId="LiveId" clId="{DFD59213-75A7-4F91-851F-ADF8045195F9}" dt="2024-11-11T23:36:12.035" v="260" actId="20577"/>
      <pc:docMkLst>
        <pc:docMk/>
      </pc:docMkLst>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11/11/2024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11/11/2024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11/11/2024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11/11/2024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problema do mal</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 lhes enxugará dos olhos toda lágrima. E já não existirá mais morte, já não haverá luto, nem pranto, nem dor, porque as primeiras coisas passaram” (</a:t>
            </a:r>
            <a:r>
              <a:rPr lang="pt-BR" altLang="pt-BR" sz="1200" i="1" dirty="0" err="1">
                <a:latin typeface="Arial Black" panose="020B0A04020102020204" pitchFamily="34" charset="0"/>
                <a:cs typeface="Arial" panose="020B0604020202020204" pitchFamily="34" charset="0"/>
              </a:rPr>
              <a:t>Ap</a:t>
            </a:r>
            <a:r>
              <a:rPr lang="pt-BR" altLang="pt-BR" sz="1200" i="1" dirty="0">
                <a:latin typeface="Arial Black" panose="020B0A04020102020204" pitchFamily="34" charset="0"/>
                <a:cs typeface="Arial" panose="020B0604020202020204" pitchFamily="34" charset="0"/>
              </a:rPr>
              <a:t> 21:4).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s-ES" altLang="pt-BR" sz="1200" dirty="0" err="1">
                <a:latin typeface="Arial Black" panose="020B0A04020102020204" pitchFamily="34" charset="0"/>
                <a:cs typeface="Arial" panose="020B0604020202020204" pitchFamily="34" charset="0"/>
              </a:rPr>
              <a:t>Jó</a:t>
            </a:r>
            <a:r>
              <a:rPr lang="es-ES" altLang="pt-BR" sz="1200" dirty="0">
                <a:latin typeface="Arial Black" panose="020B0A04020102020204" pitchFamily="34" charset="0"/>
                <a:cs typeface="Arial" panose="020B0604020202020204" pitchFamily="34" charset="0"/>
              </a:rPr>
              <a:t> 30:26; Mt 27:46; JÓ 38:1-12; </a:t>
            </a:r>
            <a:r>
              <a:rPr lang="es-ES" altLang="pt-BR" sz="1200" dirty="0" err="1">
                <a:latin typeface="Arial Black" panose="020B0A04020102020204" pitchFamily="34" charset="0"/>
                <a:cs typeface="Arial" panose="020B0604020202020204" pitchFamily="34" charset="0"/>
              </a:rPr>
              <a:t>Sl</a:t>
            </a:r>
            <a:r>
              <a:rPr lang="es-ES" altLang="pt-BR" sz="1200" dirty="0">
                <a:latin typeface="Arial Black" panose="020B0A04020102020204" pitchFamily="34" charset="0"/>
                <a:cs typeface="Arial" panose="020B0604020202020204" pitchFamily="34" charset="0"/>
              </a:rPr>
              <a:t> 73; </a:t>
            </a:r>
            <a:r>
              <a:rPr lang="es-ES" altLang="pt-BR" sz="1200" dirty="0" err="1">
                <a:latin typeface="Arial Black" panose="020B0A04020102020204" pitchFamily="34" charset="0"/>
                <a:cs typeface="Arial" panose="020B0604020202020204" pitchFamily="34" charset="0"/>
              </a:rPr>
              <a:t>Gn</a:t>
            </a:r>
            <a:r>
              <a:rPr lang="es-ES" altLang="pt-BR" sz="1200" dirty="0">
                <a:latin typeface="Arial Black" panose="020B0A04020102020204" pitchFamily="34" charset="0"/>
                <a:cs typeface="Arial" panose="020B0604020202020204" pitchFamily="34" charset="0"/>
              </a:rPr>
              <a:t> 2:16,17; </a:t>
            </a:r>
            <a:r>
              <a:rPr lang="es-ES" altLang="pt-BR" sz="1200" dirty="0" err="1">
                <a:latin typeface="Arial Black" panose="020B0A04020102020204" pitchFamily="34" charset="0"/>
                <a:cs typeface="Arial" panose="020B0604020202020204" pitchFamily="34" charset="0"/>
              </a:rPr>
              <a:t>Ap</a:t>
            </a:r>
            <a:r>
              <a:rPr lang="es-ES" altLang="pt-BR" sz="1200" dirty="0">
                <a:latin typeface="Arial Black" panose="020B0A04020102020204" pitchFamily="34" charset="0"/>
                <a:cs typeface="Arial" panose="020B0604020202020204" pitchFamily="34" charset="0"/>
              </a:rPr>
              <a:t> 21:3, 4</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F497E8BA-E607-1354-3FEB-F9B240CAD556}"/>
              </a:ext>
            </a:extLst>
          </p:cNvPr>
          <p:cNvPicPr>
            <a:picLocks noChangeAspect="1"/>
          </p:cNvPicPr>
          <p:nvPr/>
        </p:nvPicPr>
        <p:blipFill>
          <a:blip r:embed="rId5">
            <a:duotone>
              <a:schemeClr val="accent6">
                <a:shade val="45000"/>
                <a:satMod val="135000"/>
              </a:schemeClr>
              <a:prstClr val="white"/>
            </a:duotone>
          </a:blip>
          <a:stretch>
            <a:fillRect/>
          </a:stretch>
        </p:blipFill>
        <p:spPr>
          <a:xfrm>
            <a:off x="2965835" y="701021"/>
            <a:ext cx="4747105" cy="200703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defesa do livre-arbítrio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Por que o Senhor daria uma ordem, a menos que Adão e Eva tivessem livre-arbítrio para escolher se a obedeceriam ou não? Eles comeram o fruto proibido, e, desde então, a Terra está repleta do mal. Em Gênesis 4, o capítulo seguinte ao relato da queda, vemos os terríveis efeitos do pecado no assassinato de Abel por eu irmão. O uso errado do livre-arbítrio de Adão e Eva trouxe o pecado para a história do planeta.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toda a Bíblia, encontramos a realidade do livre-arbítrio moral (veja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7:12, 13;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24:14, 15; SI 81:11-14;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66:4). Todos os dias de nossa vida, em um grau ou outro, nós mesmos exercemos 0 livre-arbítrio, que nos foi dado pelo nosso Criador. Sem ele, não seríamos humanos. Seríamos como máquinas ou robôs.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99544E2-BD5C-8674-EEBD-B9A22ECCA7F0}"/>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B238EFB5-91CA-9CDD-694D-E9D605EBC2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67B8785-6FF3-C6D0-E513-51908A589E34}"/>
              </a:ext>
            </a:extLst>
          </p:cNvPr>
          <p:cNvPicPr>
            <a:picLocks noChangeAspect="1"/>
          </p:cNvPicPr>
          <p:nvPr/>
        </p:nvPicPr>
        <p:blipFill>
          <a:blip r:embed="rId3">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amor e o mal?</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Romanos 8:18; Apocalipse 21:3,4. Esses textos aumentam nossa confiança na bondade de Deus, apesar do mal que há no mundo?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livre-arbítrio evita a conclusão de que tudo 0 que acontece é a vontade de Deus?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22AD618-A352-A2E9-B839-22DD8E10D8D5}"/>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C9BFEDC4-B11C-6B33-9C56-DE1B809BA2F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44A1159B-FA35-1ECF-0D89-17F774942CB6}"/>
              </a:ext>
            </a:extLst>
          </p:cNvPr>
          <p:cNvPicPr>
            <a:picLocks noChangeAspect="1"/>
          </p:cNvPicPr>
          <p:nvPr/>
        </p:nvPicPr>
        <p:blipFill>
          <a:blip r:embed="rId4">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amor e o mal?</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Mesmo quando não conseguimos enxergar através da escuridão, Deus vê “o fim desde o princípio”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46:10, ARC). Ele também vê a recompensa prometida aos que depositam a fé em Jesus. “Os sofrimentos do tempo presente não podem ser comparados com a glória a ser revelada em nós”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8:18). Cremos nessa promessa?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Além disso, a liberdade inerente ao amor é tão sagrada e essencial que, em vez de negá-la, Cristo a concedeu a nós, mesmo sabendo que ela O levaria à cruz, onde sofreria muito. Por que é tão importante sempre nos lembrarmos dessa verdade?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42EDECF-D156-A4A4-668E-FF1E6FB4A53D}"/>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C7F189CE-99B8-8A07-B73E-1266B520DE5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50471B8-2CD8-407F-BFFD-7CEA0383F0BF}"/>
              </a:ext>
            </a:extLst>
          </p:cNvPr>
          <p:cNvPicPr>
            <a:picLocks noChangeAspect="1"/>
          </p:cNvPicPr>
          <p:nvPr/>
        </p:nvPicPr>
        <p:blipFill>
          <a:blip r:embed="rId3">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rebelião de Satanás deveria ser uma lição para o Universo durante todas as eras futuras - um perpétuo testemunho da natureza do pecado e de suas terríveis consequências. Os resultados do governo de Satanás, seus efeitos tanto sobre os homens quanto sobre os anjos, mostrariam qual seria 0 fruto de se deixar de lado a autoridade divina. Testificariam que ligado à existência do governo de Deus está 0 bem-estar de todas as criaturas que Ele fez. Assim a história dessa terrível experiência com a rebelião seria uma salvaguarda perpétua para todos os seres santos, para impedir que fossem enganados quanto à natureza da transgressão e para salvá-los de cometer pecado e sofrer a pena” (Patriarcas e Profetas, p. 18).</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AEB67C0-A7EF-012E-0DE4-CBB277509A6A}"/>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54C1C066-45B8-26E5-2468-C01F3C99109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2C9F5939-60A1-00E1-50FA-52AACCCBB545}"/>
              </a:ext>
            </a:extLst>
          </p:cNvPr>
          <p:cNvPicPr>
            <a:picLocks noChangeAspect="1"/>
          </p:cNvPicPr>
          <p:nvPr/>
        </p:nvPicPr>
        <p:blipFill>
          <a:blip r:embed="rId3">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“Teodiceia” é a tentativa de explicar por que Deus </a:t>
            </a:r>
            <a:r>
              <a:rPr lang="pt-BR" altLang="pt-BR" sz="1500" dirty="0" err="1">
                <a:solidFill>
                  <a:srgbClr val="C00000"/>
                </a:solidFill>
                <a:latin typeface="Arial Black" panose="020B0A04020102020204" pitchFamily="34" charset="0"/>
                <a:cs typeface="Arial" panose="020B0604020202020204" pitchFamily="34" charset="0"/>
              </a:rPr>
              <a:t>permitiría</a:t>
            </a:r>
            <a:r>
              <a:rPr lang="pt-BR" altLang="pt-BR" sz="1500" dirty="0">
                <a:solidFill>
                  <a:srgbClr val="C00000"/>
                </a:solidFill>
                <a:latin typeface="Arial Black" panose="020B0A04020102020204" pitchFamily="34" charset="0"/>
                <a:cs typeface="Arial" panose="020B0604020202020204" pitchFamily="34" charset="0"/>
              </a:rPr>
              <a:t> a existência do mal, mas não é a tentativa de explicar ou justificar o mal. Imagine que alguém chegue ao Céu e diga: “Jesus, agora entendo por que minha família foi torturada e morta na minha frente. Agora tudo faz sentido. Obrigado, Jesus!” Isso seria absurdo. Como entender que é Deus, e não 0 mal, que, no fim, será vindicado? (Ver a lição 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Você já foi tentado a pensar que não existe explicação para 0' sofrimento? O reconhecimento de Jó, de que tinha falado de coisas que “não entendia” (Jó 423), lança luz sobre a nossa condição?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59AAAAD-A3CB-7BD0-01EF-1B9C5DA6290F}"/>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FB6EA47C-2B1C-4C90-C944-524A64BC29B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57FF6CD9-B1E7-4EA6-1377-44D1F5C37706}"/>
              </a:ext>
            </a:extLst>
          </p:cNvPr>
          <p:cNvPicPr>
            <a:picLocks noChangeAspect="1"/>
          </p:cNvPicPr>
          <p:nvPr/>
        </p:nvPicPr>
        <p:blipFill>
          <a:blip r:embed="rId3">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“Muitas pessoas ficam confusas e cheias de dúvidas quando param para pensar na origem do pecado e na razão de sua existência. Elas veem a obra do mal, com seus terríveis resultados de miséria e desolação, e questionam como tudo isso pode existir sob o reinado de um Ser que é infinito em sabedoria, poder e amor. Esse é um mistério para o qual não encontram explicação”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(Ellen G. White, 0 Grande Conflito [CPB, 2021], p. 412). Muitos ateus apresentam o problema do mal como a razão de seu ateísmo. Mas, como veremos nesta semana e nas próximas, o Deus da Bíblia é totalmente bom, e podemos confiar Nele - mesmo com 0 mal que tanto afeta  o nosso mundo decaído.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120535C1-CFF7-6F0B-D78A-A54C307C0AB4}"/>
              </a:ext>
            </a:extLst>
          </p:cNvPr>
          <p:cNvPicPr>
            <a:picLocks noChangeAspect="1"/>
          </p:cNvPicPr>
          <p:nvPr/>
        </p:nvPicPr>
        <p:blipFill>
          <a:blip r:embed="rId4">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Até quando, Senhor?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a Bíblia mostra a importância do problema do mal na experiência humana? Jó 30:26; Jr 12:1; 13:22; Ml 2:17; </a:t>
            </a:r>
            <a:r>
              <a:rPr lang="pt-BR" altLang="pt-BR" sz="1500" dirty="0" err="1">
                <a:solidFill>
                  <a:srgbClr val="C00000"/>
                </a:solidFill>
                <a:latin typeface="Arial Black" panose="020B0A04020102020204" pitchFamily="34" charset="0"/>
                <a:cs typeface="Arial" panose="020B0604020202020204" pitchFamily="34" charset="0"/>
              </a:rPr>
              <a:t>Sl</a:t>
            </a:r>
            <a:r>
              <a:rPr lang="pt-BR" altLang="pt-BR" sz="1500" dirty="0">
                <a:solidFill>
                  <a:srgbClr val="C00000"/>
                </a:solidFill>
                <a:latin typeface="Arial Black" panose="020B0A04020102020204" pitchFamily="34" charset="0"/>
                <a:cs typeface="Arial" panose="020B0604020202020204" pitchFamily="34" charset="0"/>
              </a:rPr>
              <a:t> 10:1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Mateus 27:46. Como você entende essas palavras de Jesus? 0 que elas dizem sobre como Deus foi tocado pelo mal do modo mais impressionante?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Na cruz, Jesus ansiava por uma esperança que, naquele momento, não conseguia ver. Como obter conforto de Sua experiência quando não vemos esperança à nossa frente?</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DF60E12-15AB-9947-955A-14546AD040B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E3876775-1247-8F50-62A8-9D622A164C3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2EB7D31B-7AFE-1E35-A2CE-E13D16A7B976}"/>
              </a:ext>
            </a:extLst>
          </p:cNvPr>
          <p:cNvPicPr>
            <a:picLocks noChangeAspect="1"/>
          </p:cNvPicPr>
          <p:nvPr/>
        </p:nvPicPr>
        <p:blipFill>
          <a:blip r:embed="rId4">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Até quando, Senhor?</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Na cruz, o próprio Jesus perguntou: “Deus Meu, Deus Meu, por que Me desamparaste?”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27:46). Aqui vemos, com palavras bastante </a:t>
            </a:r>
            <a:r>
              <a:rPr lang="pt-BR" altLang="pt-BR" sz="1600" dirty="0" err="1">
                <a:latin typeface="Arial Black" panose="020B0A04020102020204" pitchFamily="34" charset="0"/>
                <a:cs typeface="Arial" panose="020B0604020202020204" pitchFamily="34" charset="0"/>
              </a:rPr>
              <a:t>impres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sivas</a:t>
            </a:r>
            <a:r>
              <a:rPr lang="pt-BR" altLang="pt-BR" sz="1600" dirty="0">
                <a:latin typeface="Arial Black" panose="020B0A04020102020204" pitchFamily="34" charset="0"/>
                <a:cs typeface="Arial" panose="020B0604020202020204" pitchFamily="34" charset="0"/>
              </a:rPr>
              <a:t>, que o próprio Deus é tocado pelo mal, uma verdade destacada de maneira surpreendente no sofrimento e na morte de Cristo na cruz, onde todo 0 mal do mundo recaiu sobre Ele.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Mas mesmo aqui há esperança. Por Sua morte na cruz, Cristo derrotou a fonte do mal, Satanás, e, no futuro, irá destruir totalmente o mal. Essas palavras de Jesus foram retiradas do Salmo 22:1, e esse salmo termina em triunfo.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ECE240D-D061-CA2B-87AD-FBFE78F44084}"/>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5" name="Retângulo 4">
            <a:extLst>
              <a:ext uri="{FF2B5EF4-FFF2-40B4-BE49-F238E27FC236}">
                <a16:creationId xmlns:a16="http://schemas.microsoft.com/office/drawing/2014/main" id="{B8539644-9A28-629C-A216-44D4C8E3C6C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4A195F63-A013-3374-0829-431E762A37B6}"/>
              </a:ext>
            </a:extLst>
          </p:cNvPr>
          <p:cNvPicPr>
            <a:picLocks noChangeAspect="1"/>
          </p:cNvPicPr>
          <p:nvPr/>
        </p:nvPicPr>
        <p:blipFill>
          <a:blip r:embed="rId3">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Há muitas coisas que não sabemos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Leis Jó 38:1-12. Como a resposta de Deus a Jó lança luz sobre o problema do mal? O que sabemos e o que não sabemos a respeito do que pode estar acontecendo nos bastidores do grande conflito?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Jó 42:3. Como a resposta de Jó mostra 0 que devemos reconhecer sobre nossa própria posição?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Sabemos pouco sobre qualquer assunto. Por que devemos conviver com temas complexos (como o mal e 0 sofrimento), para os quais não temos todas as respostas?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4D666F5-332B-9B16-C6CB-1CF4EA6A056C}"/>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A08FC73F-0C15-4FD0-9CF3-529CF2381F0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0E6ACBD4-8ECD-85FD-250B-FEFB70FDCE9A}"/>
              </a:ext>
            </a:extLst>
          </p:cNvPr>
          <p:cNvPicPr>
            <a:picLocks noChangeAspect="1"/>
          </p:cNvPicPr>
          <p:nvPr/>
        </p:nvPicPr>
        <p:blipFill>
          <a:blip r:embed="rId4">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Há muitas coisas que não sabemos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Jó sofreu e questionou por que tanto mal e sofrimento tinham lhe sobrevindo. Jó pedia uma audiência com Deus para que encontrasse respostas às suas perguntas, sem saber que muitas coisas aconteciam nos bastidores, na corte celestial (Jó 1; 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resposta de Deus a Jó é impressionante: “Do meio de um redemoinho, o Senhor respondeu a Jó e disse: ‘Quem é este que obscurece os Meus planos com palavras sem conhecimento?’” (Jó 38:1, 2). Uma paráfrase da Bíblia apresenta esse texto da seguinte maneira: “Por que você fala tanto quando sabe tão pouco?” (Jó' 38:2, </a:t>
            </a:r>
            <a:r>
              <a:rPr lang="pt-BR" altLang="pt-BR" sz="1600" dirty="0" err="1">
                <a:latin typeface="Arial Black" panose="020B0A04020102020204" pitchFamily="34" charset="0"/>
                <a:cs typeface="Arial" panose="020B0604020202020204" pitchFamily="34" charset="0"/>
              </a:rPr>
              <a:t>Contemporary</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English</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Version</a:t>
            </a:r>
            <a:r>
              <a:rPr lang="pt-BR" altLang="pt-BR" sz="1600" dirty="0">
                <a:latin typeface="Arial Black" panose="020B0A04020102020204" pitchFamily="34" charset="0"/>
                <a:cs typeface="Arial" panose="020B0604020202020204" pitchFamily="34" charset="0"/>
              </a:rPr>
              <a:t>). E Deus acrescenta: “Onde você estava, quando Eu lancei os fundamentos da Terra? Responda, se você tem entendimento” (Jó 38:4).</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C967F8B-64A5-05D9-7B9C-56251F3A6717}"/>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B43E3E78-9F82-181D-3751-5E23FEB2678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17121EDD-E6F4-762A-9886-106550722CC0}"/>
              </a:ext>
            </a:extLst>
          </p:cNvPr>
          <p:cNvPicPr>
            <a:picLocks noChangeAspect="1"/>
          </p:cNvPicPr>
          <p:nvPr/>
        </p:nvPicPr>
        <p:blipFill>
          <a:blip r:embed="rId3">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teísta cético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Como o salmista lidou com 0 mal e a injustiça ao seu redor? 0 que ele percebeu que e ajudou a ver a realidade de maneira diferente? </a:t>
            </a:r>
            <a:r>
              <a:rPr lang="pt-BR" altLang="pt-BR" sz="1500" dirty="0" err="1">
                <a:solidFill>
                  <a:srgbClr val="C00000"/>
                </a:solidFill>
                <a:latin typeface="Arial Black" panose="020B0A04020102020204" pitchFamily="34" charset="0"/>
                <a:cs typeface="Arial" panose="020B0604020202020204" pitchFamily="34" charset="0"/>
              </a:rPr>
              <a:t>Sl</a:t>
            </a:r>
            <a:r>
              <a:rPr lang="pt-BR" altLang="pt-BR" sz="1500" dirty="0">
                <a:solidFill>
                  <a:srgbClr val="C00000"/>
                </a:solidFill>
                <a:latin typeface="Arial Black" panose="020B0A04020102020204" pitchFamily="34" charset="0"/>
                <a:cs typeface="Arial" panose="020B0604020202020204" pitchFamily="34" charset="0"/>
              </a:rPr>
              <a:t> 73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entendimento adventista do santuário e do juízo investigativo nos ajuda a compreender 0 problema do mal? Você se alegra em saber que, embora tenhamos perguntas, os detalhes sobre a história e os juízos de Deus serão revelados no fim?</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DFBF680-C16D-3DBB-0DBD-30CCF6F03A75}"/>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CD813A49-C120-D3B9-7034-F0984619C91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35EEAD2E-7596-D6FD-63F9-F653E40024BA}"/>
              </a:ext>
            </a:extLst>
          </p:cNvPr>
          <p:cNvPicPr>
            <a:picLocks noChangeAspect="1"/>
          </p:cNvPicPr>
          <p:nvPr/>
        </p:nvPicPr>
        <p:blipFill>
          <a:blip r:embed="rId4">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teísta cético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pensamentos do Senhor são muito mais altos do que os nossos. Não podemos imaginar as complexidades do plano de Deus para 0 mundo. Diante disso, por que </a:t>
            </a:r>
            <a:r>
              <a:rPr lang="pt-BR" altLang="pt-BR" sz="1600" dirty="0" err="1">
                <a:latin typeface="Arial Black" panose="020B0A04020102020204" pitchFamily="34" charset="0"/>
                <a:cs typeface="Arial" panose="020B0604020202020204" pitchFamily="34" charset="0"/>
              </a:rPr>
              <a:t>deveriamos</a:t>
            </a:r>
            <a:r>
              <a:rPr lang="pt-BR" altLang="pt-BR" sz="1600" dirty="0">
                <a:latin typeface="Arial Black" panose="020B0A04020102020204" pitchFamily="34" charset="0"/>
                <a:cs typeface="Arial" panose="020B0604020202020204" pitchFamily="34" charset="0"/>
              </a:rPr>
              <a:t> achar que temos condições de saber exatamente quais são as razões pelas quais Ele faz ou deixa de fazer alguma coisa em determinada situação?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forma de lidar com 0 problema do mal, que se baseia no reconhecimento de que, como criaturas, sabemos muito pouco, é chamada de “teísmo cético”. Segundo esse entendimento, Deus possui boas razões para agir como faz, mas, por causa de nosso conhecimento limitado, não podemos achar que estamos em condições de saber exatamente quais são essas razões. O teísta cético possui ceticismo em relação à capacidade humana de conhecer ou de compreender plenamente as razões de Deus para a existência do mal no mundo.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38053D9-39C5-9B27-8E82-1A0D718A4E36}"/>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608ABBD2-E83B-5FBF-F2FF-D45796869DE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6C8D5EF-059E-1A5B-D127-F503F7C73777}"/>
              </a:ext>
            </a:extLst>
          </p:cNvPr>
          <p:cNvPicPr>
            <a:picLocks noChangeAspect="1"/>
          </p:cNvPicPr>
          <p:nvPr/>
        </p:nvPicPr>
        <p:blipFill>
          <a:blip r:embed="rId3">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defesa do livre-arbítrio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Como Deus concedeu liberdade moral a Adão e Eva? </a:t>
            </a:r>
            <a:r>
              <a:rPr lang="pt-BR" altLang="pt-BR" sz="1500" dirty="0" err="1">
                <a:solidFill>
                  <a:srgbClr val="C00000"/>
                </a:solidFill>
                <a:latin typeface="Arial Black" panose="020B0A04020102020204" pitchFamily="34" charset="0"/>
                <a:cs typeface="Arial" panose="020B0604020202020204" pitchFamily="34" charset="0"/>
              </a:rPr>
              <a:t>Gn</a:t>
            </a:r>
            <a:r>
              <a:rPr lang="pt-BR" altLang="pt-BR" sz="1500" dirty="0">
                <a:solidFill>
                  <a:srgbClr val="C00000"/>
                </a:solidFill>
                <a:latin typeface="Arial Black" panose="020B0A04020102020204" pitchFamily="34" charset="0"/>
                <a:cs typeface="Arial" panose="020B0604020202020204" pitchFamily="34" charset="0"/>
              </a:rPr>
              <a:t> 2:16,17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Sony Corporation criou um cão-robô chamado </a:t>
            </a:r>
            <a:r>
              <a:rPr lang="pt-BR" altLang="pt-BR" sz="1500" dirty="0" err="1">
                <a:solidFill>
                  <a:srgbClr val="000099"/>
                </a:solidFill>
                <a:latin typeface="Arial Black" panose="020B0A04020102020204" pitchFamily="34" charset="0"/>
                <a:cs typeface="Arial" panose="020B0604020202020204" pitchFamily="34" charset="0"/>
              </a:rPr>
              <a:t>Aibo</a:t>
            </a:r>
            <a:r>
              <a:rPr lang="pt-BR" altLang="pt-BR" sz="1500" dirty="0">
                <a:solidFill>
                  <a:srgbClr val="000099"/>
                </a:solidFill>
                <a:latin typeface="Arial Black" panose="020B0A04020102020204" pitchFamily="34" charset="0"/>
                <a:cs typeface="Arial" panose="020B0604020202020204" pitchFamily="34" charset="0"/>
              </a:rPr>
              <a:t>, que não fica doente, não pega pulgas, não morde, não precisa ser vacinado e não perde pelos. Você trocaria seu cachorro de carne e ossos por um </a:t>
            </a:r>
            <a:r>
              <a:rPr lang="pt-BR" altLang="pt-BR" sz="1500" dirty="0" err="1">
                <a:solidFill>
                  <a:srgbClr val="000099"/>
                </a:solidFill>
                <a:latin typeface="Arial Black" panose="020B0A04020102020204" pitchFamily="34" charset="0"/>
                <a:cs typeface="Arial" panose="020B0604020202020204" pitchFamily="34" charset="0"/>
              </a:rPr>
              <a:t>Aibo</a:t>
            </a:r>
            <a:r>
              <a:rPr lang="pt-BR" altLang="pt-BR" sz="1500" dirty="0">
                <a:solidFill>
                  <a:srgbClr val="000099"/>
                </a:solidFill>
                <a:latin typeface="Arial Black" panose="020B0A04020102020204" pitchFamily="34" charset="0"/>
                <a:cs typeface="Arial" panose="020B0604020202020204" pitchFamily="34" charset="0"/>
              </a:rPr>
              <a:t>? Essa questão 0 ajuda a entender por que Deus nos criou com livre-arbítrio, apesar dos riscos?</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67731BB-8ED6-78B2-E884-014D512D9BE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43050DD2-51A7-104F-E899-1C44C188212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s-ES" altLang="pt-BR" sz="1200" dirty="0" err="1">
                <a:solidFill>
                  <a:schemeClr val="accent6">
                    <a:lumMod val="50000"/>
                  </a:schemeClr>
                </a:solidFill>
                <a:latin typeface="Arial Black" panose="020B0A04020102020204" pitchFamily="34" charset="0"/>
                <a:cs typeface="Arial" panose="020B0604020202020204" pitchFamily="34" charset="0"/>
              </a:rPr>
              <a:t>Jó</a:t>
            </a:r>
            <a:r>
              <a:rPr lang="es-ES" altLang="pt-BR" sz="1200" dirty="0">
                <a:solidFill>
                  <a:schemeClr val="accent6">
                    <a:lumMod val="50000"/>
                  </a:schemeClr>
                </a:solidFill>
                <a:latin typeface="Arial Black" panose="020B0A04020102020204" pitchFamily="34" charset="0"/>
                <a:cs typeface="Arial" panose="020B0604020202020204" pitchFamily="34" charset="0"/>
              </a:rPr>
              <a:t> 30:26; Mt 27:46; JÓ 38:1-12; </a:t>
            </a:r>
            <a:r>
              <a:rPr lang="es-ES" altLang="pt-BR" sz="1200" dirty="0" err="1">
                <a:solidFill>
                  <a:schemeClr val="accent6">
                    <a:lumMod val="50000"/>
                  </a:schemeClr>
                </a:solidFill>
                <a:latin typeface="Arial Black" panose="020B0A04020102020204" pitchFamily="34" charset="0"/>
                <a:cs typeface="Arial" panose="020B0604020202020204" pitchFamily="34" charset="0"/>
              </a:rPr>
              <a:t>Sl</a:t>
            </a:r>
            <a:r>
              <a:rPr lang="es-ES" altLang="pt-BR" sz="1200" dirty="0">
                <a:solidFill>
                  <a:schemeClr val="accent6">
                    <a:lumMod val="50000"/>
                  </a:schemeClr>
                </a:solidFill>
                <a:latin typeface="Arial Black" panose="020B0A04020102020204" pitchFamily="34" charset="0"/>
                <a:cs typeface="Arial" panose="020B0604020202020204" pitchFamily="34" charset="0"/>
              </a:rPr>
              <a:t> 73; </a:t>
            </a:r>
            <a:r>
              <a:rPr lang="es-ES" altLang="pt-BR" sz="1200" dirty="0" err="1">
                <a:solidFill>
                  <a:schemeClr val="accent6">
                    <a:lumMod val="50000"/>
                  </a:schemeClr>
                </a:solidFill>
                <a:latin typeface="Arial Black" panose="020B0A04020102020204" pitchFamily="34" charset="0"/>
                <a:cs typeface="Arial" panose="020B0604020202020204" pitchFamily="34" charset="0"/>
              </a:rPr>
              <a:t>Gn</a:t>
            </a:r>
            <a:r>
              <a:rPr lang="es-ES" altLang="pt-BR" sz="1200" dirty="0">
                <a:solidFill>
                  <a:schemeClr val="accent6">
                    <a:lumMod val="50000"/>
                  </a:schemeClr>
                </a:solidFill>
                <a:latin typeface="Arial Black" panose="020B0A04020102020204" pitchFamily="34" charset="0"/>
                <a:cs typeface="Arial" panose="020B0604020202020204" pitchFamily="34" charset="0"/>
              </a:rPr>
              <a:t> 2:16,17; </a:t>
            </a:r>
            <a:r>
              <a:rPr lang="es-ES" altLang="pt-BR" sz="1200" dirty="0" err="1">
                <a:solidFill>
                  <a:schemeClr val="accent6">
                    <a:lumMod val="50000"/>
                  </a:schemeClr>
                </a:solidFill>
                <a:latin typeface="Arial Black" panose="020B0A04020102020204" pitchFamily="34" charset="0"/>
                <a:cs typeface="Arial" panose="020B0604020202020204" pitchFamily="34" charset="0"/>
              </a:rPr>
              <a:t>Ap</a:t>
            </a:r>
            <a:r>
              <a:rPr lang="es-ES" altLang="pt-BR" sz="1200" dirty="0">
                <a:solidFill>
                  <a:schemeClr val="accent6">
                    <a:lumMod val="50000"/>
                  </a:schemeClr>
                </a:solidFill>
                <a:latin typeface="Arial Black" panose="020B0A04020102020204" pitchFamily="34" charset="0"/>
                <a:cs typeface="Arial" panose="020B0604020202020204" pitchFamily="34" charset="0"/>
              </a:rPr>
              <a:t> 21:3, 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D7DB06A3-0086-2A0F-8BFC-12227702ACFD}"/>
              </a:ext>
            </a:extLst>
          </p:cNvPr>
          <p:cNvPicPr>
            <a:picLocks noChangeAspect="1"/>
          </p:cNvPicPr>
          <p:nvPr/>
        </p:nvPicPr>
        <p:blipFill>
          <a:blip r:embed="rId4">
            <a:duotone>
              <a:schemeClr val="accent6">
                <a:shade val="45000"/>
                <a:satMod val="135000"/>
              </a:schemeClr>
              <a:prstClr val="white"/>
            </a:duotone>
          </a:blip>
          <a:stretch>
            <a:fillRect/>
          </a:stretch>
        </p:blipFill>
        <p:spPr>
          <a:xfrm>
            <a:off x="7473442" y="0"/>
            <a:ext cx="1668630" cy="74820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3886</TotalTime>
  <Words>1981</Words>
  <Application>Microsoft Office PowerPoint</Application>
  <PresentationFormat>Personalizar</PresentationFormat>
  <Paragraphs>148</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2024-11-11T23:51:05Z</dcterms:modified>
</cp:coreProperties>
</file>