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820742-2E36-435A-A8BD-27BA770722F9}" v="15" dt="2024-11-11T22:52:42.912"/>
    <p1510:client id="{589BE4AA-4E4E-4A6C-90A7-925C5C2C934C}" v="15" dt="2024-11-11T23:11:14.545"/>
    <p1510:client id="{DFD59213-75A7-4F91-851F-ADF8045195F9}" v="16" dt="2024-11-11T23:26:45.7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75" y="-29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89BE4AA-4E4E-4A6C-90A7-925C5C2C934C}"/>
    <pc:docChg chg="undo redo custSel modSld">
      <pc:chgData name="Neemias Informatica Lima" userId="b77af7bd85500281" providerId="LiveId" clId="{589BE4AA-4E4E-4A6C-90A7-925C5C2C934C}" dt="2024-11-11T23:21:17.426" v="289" actId="20577"/>
      <pc:docMkLst>
        <pc:docMk/>
      </pc:docMkLst>
      <pc:sldChg chg="addSp delSp modSp mod">
        <pc:chgData name="Neemias Informatica Lima" userId="b77af7bd85500281" providerId="LiveId" clId="{589BE4AA-4E4E-4A6C-90A7-925C5C2C934C}" dt="2024-11-11T23:09:18.373" v="69" actId="1440"/>
        <pc:sldMkLst>
          <pc:docMk/>
          <pc:sldMk cId="2232331225" sldId="280"/>
        </pc:sldMkLst>
        <pc:spChg chg="mod">
          <ac:chgData name="Neemias Informatica Lima" userId="b77af7bd85500281" providerId="LiveId" clId="{589BE4AA-4E4E-4A6C-90A7-925C5C2C934C}" dt="2024-11-11T23:06:27.659" v="33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589BE4AA-4E4E-4A6C-90A7-925C5C2C934C}" dt="2024-11-11T23:06:03.761" v="5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589BE4AA-4E4E-4A6C-90A7-925C5C2C934C}" dt="2024-11-11T23:06:55.072" v="42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589BE4AA-4E4E-4A6C-90A7-925C5C2C934C}" dt="2024-11-11T23:05:59.714" v="1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589BE4AA-4E4E-4A6C-90A7-925C5C2C934C}" dt="2024-11-11T23:07:13.653" v="4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589BE4AA-4E4E-4A6C-90A7-925C5C2C934C}" dt="2024-11-11T23:08:35.855" v="59" actId="478"/>
          <ac:picMkLst>
            <pc:docMk/>
            <pc:sldMk cId="2232331225" sldId="280"/>
            <ac:picMk id="4" creationId="{68A4B6CE-78CB-8CEA-9A34-20CBE94F2A34}"/>
          </ac:picMkLst>
        </pc:picChg>
        <pc:picChg chg="add mod">
          <ac:chgData name="Neemias Informatica Lima" userId="b77af7bd85500281" providerId="LiveId" clId="{589BE4AA-4E4E-4A6C-90A7-925C5C2C934C}" dt="2024-11-11T23:09:18.373" v="69" actId="1440"/>
          <ac:picMkLst>
            <pc:docMk/>
            <pc:sldMk cId="2232331225" sldId="280"/>
            <ac:picMk id="8" creationId="{BA372879-2B21-0208-224E-807C3332F8EB}"/>
          </ac:picMkLst>
        </pc:picChg>
      </pc:sldChg>
      <pc:sldChg chg="addSp delSp modSp mod">
        <pc:chgData name="Neemias Informatica Lima" userId="b77af7bd85500281" providerId="LiveId" clId="{589BE4AA-4E4E-4A6C-90A7-925C5C2C934C}" dt="2024-11-11T23:12:10.449" v="127" actId="6549"/>
        <pc:sldMkLst>
          <pc:docMk/>
          <pc:sldMk cId="2103443556" sldId="281"/>
        </pc:sldMkLst>
        <pc:spChg chg="mod">
          <ac:chgData name="Neemias Informatica Lima" userId="b77af7bd85500281" providerId="LiveId" clId="{589BE4AA-4E4E-4A6C-90A7-925C5C2C934C}" dt="2024-11-11T23:12:10.449" v="127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589BE4AA-4E4E-4A6C-90A7-925C5C2C934C}" dt="2024-11-11T23:09:23.988" v="71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589BE4AA-4E4E-4A6C-90A7-925C5C2C934C}" dt="2024-11-11T23:08:02.035" v="58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589BE4AA-4E4E-4A6C-90A7-925C5C2C934C}" dt="2024-11-11T23:09:25.740" v="72" actId="478"/>
          <ac:picMkLst>
            <pc:docMk/>
            <pc:sldMk cId="2103443556" sldId="281"/>
            <ac:picMk id="4" creationId="{11CED610-427B-AF39-B373-B99D79F7DCE3}"/>
          </ac:picMkLst>
        </pc:picChg>
        <pc:picChg chg="add del">
          <ac:chgData name="Neemias Informatica Lima" userId="b77af7bd85500281" providerId="LiveId" clId="{589BE4AA-4E4E-4A6C-90A7-925C5C2C934C}" dt="2024-11-11T23:07:52.750" v="55" actId="22"/>
          <ac:picMkLst>
            <pc:docMk/>
            <pc:sldMk cId="2103443556" sldId="281"/>
            <ac:picMk id="5" creationId="{E6C0B433-8C3C-6C9C-43B5-99D35B0DCA64}"/>
          </ac:picMkLst>
        </pc:picChg>
        <pc:picChg chg="add mod">
          <ac:chgData name="Neemias Informatica Lima" userId="b77af7bd85500281" providerId="LiveId" clId="{589BE4AA-4E4E-4A6C-90A7-925C5C2C934C}" dt="2024-11-11T23:09:34.827" v="76" actId="14100"/>
          <ac:picMkLst>
            <pc:docMk/>
            <pc:sldMk cId="2103443556" sldId="281"/>
            <ac:picMk id="6" creationId="{9247C235-1A09-7582-04E7-A185263ACB01}"/>
          </ac:picMkLst>
        </pc:picChg>
      </pc:sldChg>
      <pc:sldChg chg="addSp delSp modSp mod">
        <pc:chgData name="Neemias Informatica Lima" userId="b77af7bd85500281" providerId="LiveId" clId="{589BE4AA-4E4E-4A6C-90A7-925C5C2C934C}" dt="2024-11-11T23:13:52.803" v="155"/>
        <pc:sldMkLst>
          <pc:docMk/>
          <pc:sldMk cId="3683219421" sldId="282"/>
        </pc:sldMkLst>
        <pc:spChg chg="add mod">
          <ac:chgData name="Neemias Informatica Lima" userId="b77af7bd85500281" providerId="LiveId" clId="{589BE4AA-4E4E-4A6C-90A7-925C5C2C934C}" dt="2024-11-11T23:10:13.605" v="80"/>
          <ac:spMkLst>
            <pc:docMk/>
            <pc:sldMk cId="3683219421" sldId="282"/>
            <ac:spMk id="2" creationId="{CF021943-817D-9E0A-5465-C6A26EDA7CAD}"/>
          </ac:spMkLst>
        </pc:spChg>
        <pc:spChg chg="add mod">
          <ac:chgData name="Neemias Informatica Lima" userId="b77af7bd85500281" providerId="LiveId" clId="{589BE4AA-4E4E-4A6C-90A7-925C5C2C934C}" dt="2024-11-11T23:10:13.605" v="80"/>
          <ac:spMkLst>
            <pc:docMk/>
            <pc:sldMk cId="3683219421" sldId="282"/>
            <ac:spMk id="5" creationId="{500428A7-113E-76A4-D26F-524188EFE32C}"/>
          </ac:spMkLst>
        </pc:spChg>
        <pc:spChg chg="del">
          <ac:chgData name="Neemias Informatica Lima" userId="b77af7bd85500281" providerId="LiveId" clId="{589BE4AA-4E4E-4A6C-90A7-925C5C2C934C}" dt="2024-11-11T23:10:13.310" v="79" actId="478"/>
          <ac:spMkLst>
            <pc:docMk/>
            <pc:sldMk cId="3683219421" sldId="282"/>
            <ac:spMk id="7" creationId="{EF47A1F1-9BE6-FCE5-ABBB-860BC59FF038}"/>
          </ac:spMkLst>
        </pc:spChg>
        <pc:spChg chg="del">
          <ac:chgData name="Neemias Informatica Lima" userId="b77af7bd85500281" providerId="LiveId" clId="{589BE4AA-4E4E-4A6C-90A7-925C5C2C934C}" dt="2024-11-11T23:10:13.310" v="79" actId="478"/>
          <ac:spMkLst>
            <pc:docMk/>
            <pc:sldMk cId="3683219421" sldId="282"/>
            <ac:spMk id="8" creationId="{7757A423-78EA-5A1C-202D-0575AB91430B}"/>
          </ac:spMkLst>
        </pc:spChg>
        <pc:spChg chg="mod">
          <ac:chgData name="Neemias Informatica Lima" userId="b77af7bd85500281" providerId="LiveId" clId="{589BE4AA-4E4E-4A6C-90A7-925C5C2C934C}" dt="2024-11-11T23:13:52.803" v="15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589BE4AA-4E4E-4A6C-90A7-925C5C2C934C}" dt="2024-11-11T23:12:50.452" v="133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589BE4AA-4E4E-4A6C-90A7-925C5C2C934C}" dt="2024-11-11T23:10:13.605" v="80"/>
          <ac:picMkLst>
            <pc:docMk/>
            <pc:sldMk cId="3683219421" sldId="282"/>
            <ac:picMk id="6" creationId="{55DFB53A-F3A9-E2B6-0E33-9B3FCCFDDDCA}"/>
          </ac:picMkLst>
        </pc:picChg>
        <pc:picChg chg="del">
          <ac:chgData name="Neemias Informatica Lima" userId="b77af7bd85500281" providerId="LiveId" clId="{589BE4AA-4E4E-4A6C-90A7-925C5C2C934C}" dt="2024-11-11T23:10:13.310" v="79" actId="478"/>
          <ac:picMkLst>
            <pc:docMk/>
            <pc:sldMk cId="3683219421" sldId="282"/>
            <ac:picMk id="9" creationId="{972BD46C-6CD2-D1AC-9D3D-8C6768F0A94E}"/>
          </ac:picMkLst>
        </pc:picChg>
      </pc:sldChg>
      <pc:sldChg chg="addSp delSp modSp mod">
        <pc:chgData name="Neemias Informatica Lima" userId="b77af7bd85500281" providerId="LiveId" clId="{589BE4AA-4E4E-4A6C-90A7-925C5C2C934C}" dt="2024-11-11T23:15:05.145" v="178" actId="20577"/>
        <pc:sldMkLst>
          <pc:docMk/>
          <pc:sldMk cId="3902406419" sldId="283"/>
        </pc:sldMkLst>
        <pc:spChg chg="add mod">
          <ac:chgData name="Neemias Informatica Lima" userId="b77af7bd85500281" providerId="LiveId" clId="{589BE4AA-4E4E-4A6C-90A7-925C5C2C934C}" dt="2024-11-11T23:10:17.913" v="82"/>
          <ac:spMkLst>
            <pc:docMk/>
            <pc:sldMk cId="3902406419" sldId="283"/>
            <ac:spMk id="2" creationId="{D364E8EF-8B5E-AFB4-2F97-C68F5F1489C1}"/>
          </ac:spMkLst>
        </pc:spChg>
        <pc:spChg chg="add mod">
          <ac:chgData name="Neemias Informatica Lima" userId="b77af7bd85500281" providerId="LiveId" clId="{589BE4AA-4E4E-4A6C-90A7-925C5C2C934C}" dt="2024-11-11T23:10:17.913" v="82"/>
          <ac:spMkLst>
            <pc:docMk/>
            <pc:sldMk cId="3902406419" sldId="283"/>
            <ac:spMk id="4" creationId="{03B6613E-6F6C-C0A0-6A9A-2CCE56D0729E}"/>
          </ac:spMkLst>
        </pc:spChg>
        <pc:spChg chg="del">
          <ac:chgData name="Neemias Informatica Lima" userId="b77af7bd85500281" providerId="LiveId" clId="{589BE4AA-4E4E-4A6C-90A7-925C5C2C934C}" dt="2024-11-11T23:10:17.592" v="81" actId="478"/>
          <ac:spMkLst>
            <pc:docMk/>
            <pc:sldMk cId="3902406419" sldId="283"/>
            <ac:spMk id="6" creationId="{DBA39766-36D4-7FEC-EAC9-F0F5D7E9907B}"/>
          </ac:spMkLst>
        </pc:spChg>
        <pc:spChg chg="del">
          <ac:chgData name="Neemias Informatica Lima" userId="b77af7bd85500281" providerId="LiveId" clId="{589BE4AA-4E4E-4A6C-90A7-925C5C2C934C}" dt="2024-11-11T23:10:17.592" v="81" actId="478"/>
          <ac:spMkLst>
            <pc:docMk/>
            <pc:sldMk cId="3902406419" sldId="283"/>
            <ac:spMk id="7" creationId="{FB2A9431-4304-8189-3BA2-468D33A30A36}"/>
          </ac:spMkLst>
        </pc:spChg>
        <pc:spChg chg="mod">
          <ac:chgData name="Neemias Informatica Lima" userId="b77af7bd85500281" providerId="LiveId" clId="{589BE4AA-4E4E-4A6C-90A7-925C5C2C934C}" dt="2024-11-11T23:14:18.789" v="16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589BE4AA-4E4E-4A6C-90A7-925C5C2C934C}" dt="2024-11-11T23:15:05.145" v="178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589BE4AA-4E4E-4A6C-90A7-925C5C2C934C}" dt="2024-11-11T23:10:17.913" v="82"/>
          <ac:picMkLst>
            <pc:docMk/>
            <pc:sldMk cId="3902406419" sldId="283"/>
            <ac:picMk id="5" creationId="{7441AA78-E989-78D9-4FE0-D2A31BE5C46C}"/>
          </ac:picMkLst>
        </pc:picChg>
        <pc:picChg chg="del">
          <ac:chgData name="Neemias Informatica Lima" userId="b77af7bd85500281" providerId="LiveId" clId="{589BE4AA-4E4E-4A6C-90A7-925C5C2C934C}" dt="2024-11-11T23:10:17.592" v="81" actId="478"/>
          <ac:picMkLst>
            <pc:docMk/>
            <pc:sldMk cId="3902406419" sldId="283"/>
            <ac:picMk id="8" creationId="{D7671CDC-B189-F423-F3BF-3C3E16404471}"/>
          </ac:picMkLst>
        </pc:picChg>
      </pc:sldChg>
      <pc:sldChg chg="addSp delSp modSp mod">
        <pc:chgData name="Neemias Informatica Lima" userId="b77af7bd85500281" providerId="LiveId" clId="{589BE4AA-4E4E-4A6C-90A7-925C5C2C934C}" dt="2024-11-11T23:16:52.771" v="207" actId="20577"/>
        <pc:sldMkLst>
          <pc:docMk/>
          <pc:sldMk cId="2424059023" sldId="284"/>
        </pc:sldMkLst>
        <pc:spChg chg="add mod">
          <ac:chgData name="Neemias Informatica Lima" userId="b77af7bd85500281" providerId="LiveId" clId="{589BE4AA-4E4E-4A6C-90A7-925C5C2C934C}" dt="2024-11-11T23:10:28.458" v="86"/>
          <ac:spMkLst>
            <pc:docMk/>
            <pc:sldMk cId="2424059023" sldId="284"/>
            <ac:spMk id="2" creationId="{A8A24BE1-A23B-2842-0210-03851A06DAF4}"/>
          </ac:spMkLst>
        </pc:spChg>
        <pc:spChg chg="add mod">
          <ac:chgData name="Neemias Informatica Lima" userId="b77af7bd85500281" providerId="LiveId" clId="{589BE4AA-4E4E-4A6C-90A7-925C5C2C934C}" dt="2024-11-11T23:10:28.458" v="86"/>
          <ac:spMkLst>
            <pc:docMk/>
            <pc:sldMk cId="2424059023" sldId="284"/>
            <ac:spMk id="4" creationId="{3920C2FD-95A6-DE8E-707F-DD2C98978C83}"/>
          </ac:spMkLst>
        </pc:spChg>
        <pc:spChg chg="del">
          <ac:chgData name="Neemias Informatica Lima" userId="b77af7bd85500281" providerId="LiveId" clId="{589BE4AA-4E4E-4A6C-90A7-925C5C2C934C}" dt="2024-11-11T23:10:28.156" v="85" actId="478"/>
          <ac:spMkLst>
            <pc:docMk/>
            <pc:sldMk cId="2424059023" sldId="284"/>
            <ac:spMk id="6" creationId="{C08805D5-DDE3-B41D-8E5F-4816E70054D2}"/>
          </ac:spMkLst>
        </pc:spChg>
        <pc:spChg chg="del">
          <ac:chgData name="Neemias Informatica Lima" userId="b77af7bd85500281" providerId="LiveId" clId="{589BE4AA-4E4E-4A6C-90A7-925C5C2C934C}" dt="2024-11-11T23:10:28.156" v="85" actId="478"/>
          <ac:spMkLst>
            <pc:docMk/>
            <pc:sldMk cId="2424059023" sldId="284"/>
            <ac:spMk id="7" creationId="{FCD0BCB3-6AE1-8E4F-BECA-28C27CCDA7A4}"/>
          </ac:spMkLst>
        </pc:spChg>
        <pc:spChg chg="mod">
          <ac:chgData name="Neemias Informatica Lima" userId="b77af7bd85500281" providerId="LiveId" clId="{589BE4AA-4E4E-4A6C-90A7-925C5C2C934C}" dt="2024-11-11T23:16:00.335" v="188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589BE4AA-4E4E-4A6C-90A7-925C5C2C934C}" dt="2024-11-11T23:16:52.771" v="207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589BE4AA-4E4E-4A6C-90A7-925C5C2C934C}" dt="2024-11-11T23:10:28.458" v="86"/>
          <ac:picMkLst>
            <pc:docMk/>
            <pc:sldMk cId="2424059023" sldId="284"/>
            <ac:picMk id="5" creationId="{623C9470-B020-552D-5B76-23643A66C569}"/>
          </ac:picMkLst>
        </pc:picChg>
        <pc:picChg chg="del">
          <ac:chgData name="Neemias Informatica Lima" userId="b77af7bd85500281" providerId="LiveId" clId="{589BE4AA-4E4E-4A6C-90A7-925C5C2C934C}" dt="2024-11-11T23:10:28.156" v="85" actId="478"/>
          <ac:picMkLst>
            <pc:docMk/>
            <pc:sldMk cId="2424059023" sldId="284"/>
            <ac:picMk id="8" creationId="{A1F5D7DB-0517-294A-78DC-14E587629649}"/>
          </ac:picMkLst>
        </pc:picChg>
      </pc:sldChg>
      <pc:sldChg chg="addSp delSp modSp mod">
        <pc:chgData name="Neemias Informatica Lima" userId="b77af7bd85500281" providerId="LiveId" clId="{589BE4AA-4E4E-4A6C-90A7-925C5C2C934C}" dt="2024-11-11T23:18:09.070" v="236" actId="313"/>
        <pc:sldMkLst>
          <pc:docMk/>
          <pc:sldMk cId="2241968852" sldId="285"/>
        </pc:sldMkLst>
        <pc:spChg chg="add mod">
          <ac:chgData name="Neemias Informatica Lima" userId="b77af7bd85500281" providerId="LiveId" clId="{589BE4AA-4E4E-4A6C-90A7-925C5C2C934C}" dt="2024-11-11T23:10:38.175" v="90"/>
          <ac:spMkLst>
            <pc:docMk/>
            <pc:sldMk cId="2241968852" sldId="285"/>
            <ac:spMk id="2" creationId="{B263F1EF-43F7-5FC9-1E9B-DC01A5536EBE}"/>
          </ac:spMkLst>
        </pc:spChg>
        <pc:spChg chg="add mod">
          <ac:chgData name="Neemias Informatica Lima" userId="b77af7bd85500281" providerId="LiveId" clId="{589BE4AA-4E4E-4A6C-90A7-925C5C2C934C}" dt="2024-11-11T23:10:38.175" v="90"/>
          <ac:spMkLst>
            <pc:docMk/>
            <pc:sldMk cId="2241968852" sldId="285"/>
            <ac:spMk id="4" creationId="{3202B728-7DDD-AA03-1902-24D9E8F2F2BF}"/>
          </ac:spMkLst>
        </pc:spChg>
        <pc:spChg chg="del">
          <ac:chgData name="Neemias Informatica Lima" userId="b77af7bd85500281" providerId="LiveId" clId="{589BE4AA-4E4E-4A6C-90A7-925C5C2C934C}" dt="2024-11-11T23:10:37.961" v="89" actId="478"/>
          <ac:spMkLst>
            <pc:docMk/>
            <pc:sldMk cId="2241968852" sldId="285"/>
            <ac:spMk id="6" creationId="{5ED1EC97-0008-E0E4-CAC4-FF5BA01944D2}"/>
          </ac:spMkLst>
        </pc:spChg>
        <pc:spChg chg="del">
          <ac:chgData name="Neemias Informatica Lima" userId="b77af7bd85500281" providerId="LiveId" clId="{589BE4AA-4E4E-4A6C-90A7-925C5C2C934C}" dt="2024-11-11T23:10:37.961" v="89" actId="478"/>
          <ac:spMkLst>
            <pc:docMk/>
            <pc:sldMk cId="2241968852" sldId="285"/>
            <ac:spMk id="7" creationId="{427445D4-A2F7-458E-0DD6-B341D4C33124}"/>
          </ac:spMkLst>
        </pc:spChg>
        <pc:spChg chg="mod">
          <ac:chgData name="Neemias Informatica Lima" userId="b77af7bd85500281" providerId="LiveId" clId="{589BE4AA-4E4E-4A6C-90A7-925C5C2C934C}" dt="2024-11-11T23:17:32.555" v="21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589BE4AA-4E4E-4A6C-90A7-925C5C2C934C}" dt="2024-11-11T23:18:09.070" v="236" actId="313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589BE4AA-4E4E-4A6C-90A7-925C5C2C934C}" dt="2024-11-11T23:10:38.175" v="90"/>
          <ac:picMkLst>
            <pc:docMk/>
            <pc:sldMk cId="2241968852" sldId="285"/>
            <ac:picMk id="5" creationId="{991AC309-F438-FEB0-B20E-2E2258E76245}"/>
          </ac:picMkLst>
        </pc:picChg>
        <pc:picChg chg="del">
          <ac:chgData name="Neemias Informatica Lima" userId="b77af7bd85500281" providerId="LiveId" clId="{589BE4AA-4E4E-4A6C-90A7-925C5C2C934C}" dt="2024-11-11T23:10:37.961" v="89" actId="478"/>
          <ac:picMkLst>
            <pc:docMk/>
            <pc:sldMk cId="2241968852" sldId="285"/>
            <ac:picMk id="8" creationId="{AC1AA498-1C0A-18B9-613C-0508272CB156}"/>
          </ac:picMkLst>
        </pc:picChg>
      </pc:sldChg>
      <pc:sldChg chg="addSp delSp modSp mod">
        <pc:chgData name="Neemias Informatica Lima" userId="b77af7bd85500281" providerId="LiveId" clId="{589BE4AA-4E4E-4A6C-90A7-925C5C2C934C}" dt="2024-11-11T23:19:40.206" v="261" actId="20577"/>
        <pc:sldMkLst>
          <pc:docMk/>
          <pc:sldMk cId="1959249856" sldId="286"/>
        </pc:sldMkLst>
        <pc:spChg chg="add mod">
          <ac:chgData name="Neemias Informatica Lima" userId="b77af7bd85500281" providerId="LiveId" clId="{589BE4AA-4E4E-4A6C-90A7-925C5C2C934C}" dt="2024-11-11T23:10:56.856" v="94"/>
          <ac:spMkLst>
            <pc:docMk/>
            <pc:sldMk cId="1959249856" sldId="286"/>
            <ac:spMk id="2" creationId="{C54F1F99-EFDA-DB8F-B000-FCB74FAB2A31}"/>
          </ac:spMkLst>
        </pc:spChg>
        <pc:spChg chg="add mod">
          <ac:chgData name="Neemias Informatica Lima" userId="b77af7bd85500281" providerId="LiveId" clId="{589BE4AA-4E4E-4A6C-90A7-925C5C2C934C}" dt="2024-11-11T23:10:56.856" v="94"/>
          <ac:spMkLst>
            <pc:docMk/>
            <pc:sldMk cId="1959249856" sldId="286"/>
            <ac:spMk id="4" creationId="{F0A38A77-26F4-4840-08CE-4F5AA44F0D36}"/>
          </ac:spMkLst>
        </pc:spChg>
        <pc:spChg chg="del">
          <ac:chgData name="Neemias Informatica Lima" userId="b77af7bd85500281" providerId="LiveId" clId="{589BE4AA-4E4E-4A6C-90A7-925C5C2C934C}" dt="2024-11-11T23:10:56.513" v="93" actId="478"/>
          <ac:spMkLst>
            <pc:docMk/>
            <pc:sldMk cId="1959249856" sldId="286"/>
            <ac:spMk id="6" creationId="{3B24078C-4E39-0F6E-E7E5-26C6DD543237}"/>
          </ac:spMkLst>
        </pc:spChg>
        <pc:spChg chg="del">
          <ac:chgData name="Neemias Informatica Lima" userId="b77af7bd85500281" providerId="LiveId" clId="{589BE4AA-4E4E-4A6C-90A7-925C5C2C934C}" dt="2024-11-11T23:10:56.513" v="93" actId="478"/>
          <ac:spMkLst>
            <pc:docMk/>
            <pc:sldMk cId="1959249856" sldId="286"/>
            <ac:spMk id="7" creationId="{AE674817-79A6-D287-67FB-346DBE579432}"/>
          </ac:spMkLst>
        </pc:spChg>
        <pc:spChg chg="mod">
          <ac:chgData name="Neemias Informatica Lima" userId="b77af7bd85500281" providerId="LiveId" clId="{589BE4AA-4E4E-4A6C-90A7-925C5C2C934C}" dt="2024-11-11T23:19:02.367" v="246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589BE4AA-4E4E-4A6C-90A7-925C5C2C934C}" dt="2024-11-11T23:19:40.206" v="26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589BE4AA-4E4E-4A6C-90A7-925C5C2C934C}" dt="2024-11-11T23:10:56.856" v="94"/>
          <ac:picMkLst>
            <pc:docMk/>
            <pc:sldMk cId="1959249856" sldId="286"/>
            <ac:picMk id="5" creationId="{03CEBF1B-873D-04BE-54C2-458D305534D1}"/>
          </ac:picMkLst>
        </pc:picChg>
        <pc:picChg chg="del">
          <ac:chgData name="Neemias Informatica Lima" userId="b77af7bd85500281" providerId="LiveId" clId="{589BE4AA-4E4E-4A6C-90A7-925C5C2C934C}" dt="2024-11-11T23:10:56.513" v="93" actId="478"/>
          <ac:picMkLst>
            <pc:docMk/>
            <pc:sldMk cId="1959249856" sldId="286"/>
            <ac:picMk id="8" creationId="{F5363154-DDC1-B6C3-60BA-B61F7E4441E5}"/>
          </ac:picMkLst>
        </pc:picChg>
      </pc:sldChg>
      <pc:sldChg chg="addSp delSp modSp mod">
        <pc:chgData name="Neemias Informatica Lima" userId="b77af7bd85500281" providerId="LiveId" clId="{589BE4AA-4E4E-4A6C-90A7-925C5C2C934C}" dt="2024-11-11T23:21:17.426" v="289" actId="20577"/>
        <pc:sldMkLst>
          <pc:docMk/>
          <pc:sldMk cId="2857006406" sldId="287"/>
        </pc:sldMkLst>
        <pc:spChg chg="add mod">
          <ac:chgData name="Neemias Informatica Lima" userId="b77af7bd85500281" providerId="LiveId" clId="{589BE4AA-4E4E-4A6C-90A7-925C5C2C934C}" dt="2024-11-11T23:11:14.545" v="100"/>
          <ac:spMkLst>
            <pc:docMk/>
            <pc:sldMk cId="2857006406" sldId="287"/>
            <ac:spMk id="2" creationId="{54447866-6F18-5827-AFDB-7C03210097BA}"/>
          </ac:spMkLst>
        </pc:spChg>
        <pc:spChg chg="add mod">
          <ac:chgData name="Neemias Informatica Lima" userId="b77af7bd85500281" providerId="LiveId" clId="{589BE4AA-4E4E-4A6C-90A7-925C5C2C934C}" dt="2024-11-11T23:11:14.545" v="100"/>
          <ac:spMkLst>
            <pc:docMk/>
            <pc:sldMk cId="2857006406" sldId="287"/>
            <ac:spMk id="4" creationId="{3BD38705-283F-B854-3704-9FC74F4CB584}"/>
          </ac:spMkLst>
        </pc:spChg>
        <pc:spChg chg="del">
          <ac:chgData name="Neemias Informatica Lima" userId="b77af7bd85500281" providerId="LiveId" clId="{589BE4AA-4E4E-4A6C-90A7-925C5C2C934C}" dt="2024-11-11T23:11:14.199" v="99" actId="478"/>
          <ac:spMkLst>
            <pc:docMk/>
            <pc:sldMk cId="2857006406" sldId="287"/>
            <ac:spMk id="6" creationId="{4BE7B3D4-8523-5E39-C035-D4C5E596245C}"/>
          </ac:spMkLst>
        </pc:spChg>
        <pc:spChg chg="del">
          <ac:chgData name="Neemias Informatica Lima" userId="b77af7bd85500281" providerId="LiveId" clId="{589BE4AA-4E4E-4A6C-90A7-925C5C2C934C}" dt="2024-11-11T23:11:14.199" v="99" actId="478"/>
          <ac:spMkLst>
            <pc:docMk/>
            <pc:sldMk cId="2857006406" sldId="287"/>
            <ac:spMk id="7" creationId="{1EE41748-9BDC-0D78-A057-58DC5F0E0EFF}"/>
          </ac:spMkLst>
        </pc:spChg>
        <pc:spChg chg="mod">
          <ac:chgData name="Neemias Informatica Lima" userId="b77af7bd85500281" providerId="LiveId" clId="{589BE4AA-4E4E-4A6C-90A7-925C5C2C934C}" dt="2024-11-11T23:21:17.426" v="289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589BE4AA-4E4E-4A6C-90A7-925C5C2C934C}" dt="2024-11-11T23:11:14.545" v="100"/>
          <ac:picMkLst>
            <pc:docMk/>
            <pc:sldMk cId="2857006406" sldId="287"/>
            <ac:picMk id="5" creationId="{D29E960F-4373-B196-1236-9386EE861663}"/>
          </ac:picMkLst>
        </pc:picChg>
        <pc:picChg chg="del">
          <ac:chgData name="Neemias Informatica Lima" userId="b77af7bd85500281" providerId="LiveId" clId="{589BE4AA-4E4E-4A6C-90A7-925C5C2C934C}" dt="2024-11-11T23:11:14.199" v="99" actId="478"/>
          <ac:picMkLst>
            <pc:docMk/>
            <pc:sldMk cId="2857006406" sldId="287"/>
            <ac:picMk id="8" creationId="{EBA3854D-87BB-8F3A-4805-F0E479F29E30}"/>
          </ac:picMkLst>
        </pc:picChg>
      </pc:sldChg>
      <pc:sldChg chg="addSp delSp modSp mod">
        <pc:chgData name="Neemias Informatica Lima" userId="b77af7bd85500281" providerId="LiveId" clId="{589BE4AA-4E4E-4A6C-90A7-925C5C2C934C}" dt="2024-11-11T23:13:40.061" v="150" actId="20577"/>
        <pc:sldMkLst>
          <pc:docMk/>
          <pc:sldMk cId="2630436816" sldId="288"/>
        </pc:sldMkLst>
        <pc:spChg chg="add mod">
          <ac:chgData name="Neemias Informatica Lima" userId="b77af7bd85500281" providerId="LiveId" clId="{589BE4AA-4E4E-4A6C-90A7-925C5C2C934C}" dt="2024-11-11T23:10:08.032" v="78"/>
          <ac:spMkLst>
            <pc:docMk/>
            <pc:sldMk cId="2630436816" sldId="288"/>
            <ac:spMk id="2" creationId="{5869266D-6DD5-BBE0-561E-0A1C0F4A3C2F}"/>
          </ac:spMkLst>
        </pc:spChg>
        <pc:spChg chg="add mod">
          <ac:chgData name="Neemias Informatica Lima" userId="b77af7bd85500281" providerId="LiveId" clId="{589BE4AA-4E4E-4A6C-90A7-925C5C2C934C}" dt="2024-11-11T23:10:08.032" v="78"/>
          <ac:spMkLst>
            <pc:docMk/>
            <pc:sldMk cId="2630436816" sldId="288"/>
            <ac:spMk id="4" creationId="{67A79516-4D1A-88D6-0AAC-747819818380}"/>
          </ac:spMkLst>
        </pc:spChg>
        <pc:spChg chg="del">
          <ac:chgData name="Neemias Informatica Lima" userId="b77af7bd85500281" providerId="LiveId" clId="{589BE4AA-4E4E-4A6C-90A7-925C5C2C934C}" dt="2024-11-11T23:10:07.704" v="77" actId="478"/>
          <ac:spMkLst>
            <pc:docMk/>
            <pc:sldMk cId="2630436816" sldId="288"/>
            <ac:spMk id="6" creationId="{53DECC68-A04F-B206-6F27-9C533D928826}"/>
          </ac:spMkLst>
        </pc:spChg>
        <pc:spChg chg="del">
          <ac:chgData name="Neemias Informatica Lima" userId="b77af7bd85500281" providerId="LiveId" clId="{589BE4AA-4E4E-4A6C-90A7-925C5C2C934C}" dt="2024-11-11T23:10:07.704" v="77" actId="478"/>
          <ac:spMkLst>
            <pc:docMk/>
            <pc:sldMk cId="2630436816" sldId="288"/>
            <ac:spMk id="7" creationId="{8C1E7482-723C-D36E-9B83-A23BD4C07703}"/>
          </ac:spMkLst>
        </pc:spChg>
        <pc:spChg chg="mod">
          <ac:chgData name="Neemias Informatica Lima" userId="b77af7bd85500281" providerId="LiveId" clId="{589BE4AA-4E4E-4A6C-90A7-925C5C2C934C}" dt="2024-11-11T23:13:40.061" v="150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589BE4AA-4E4E-4A6C-90A7-925C5C2C934C}" dt="2024-11-11T23:12:46.697" v="130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589BE4AA-4E4E-4A6C-90A7-925C5C2C934C}" dt="2024-11-11T23:10:08.032" v="78"/>
          <ac:picMkLst>
            <pc:docMk/>
            <pc:sldMk cId="2630436816" sldId="288"/>
            <ac:picMk id="5" creationId="{9C5FCC89-0F13-6385-B7EE-A0B968E1CD95}"/>
          </ac:picMkLst>
        </pc:picChg>
        <pc:picChg chg="del">
          <ac:chgData name="Neemias Informatica Lima" userId="b77af7bd85500281" providerId="LiveId" clId="{589BE4AA-4E4E-4A6C-90A7-925C5C2C934C}" dt="2024-11-11T23:10:07.704" v="77" actId="478"/>
          <ac:picMkLst>
            <pc:docMk/>
            <pc:sldMk cId="2630436816" sldId="288"/>
            <ac:picMk id="8" creationId="{55FE9EFA-2E2F-4233-585A-C1AC7D1E7A10}"/>
          </ac:picMkLst>
        </pc:picChg>
      </pc:sldChg>
      <pc:sldChg chg="addSp delSp modSp mod">
        <pc:chgData name="Neemias Informatica Lima" userId="b77af7bd85500281" providerId="LiveId" clId="{589BE4AA-4E4E-4A6C-90A7-925C5C2C934C}" dt="2024-11-11T23:15:45.036" v="185" actId="313"/>
        <pc:sldMkLst>
          <pc:docMk/>
          <pc:sldMk cId="3032827026" sldId="289"/>
        </pc:sldMkLst>
        <pc:spChg chg="add mod">
          <ac:chgData name="Neemias Informatica Lima" userId="b77af7bd85500281" providerId="LiveId" clId="{589BE4AA-4E4E-4A6C-90A7-925C5C2C934C}" dt="2024-11-11T23:10:22.392" v="84"/>
          <ac:spMkLst>
            <pc:docMk/>
            <pc:sldMk cId="3032827026" sldId="289"/>
            <ac:spMk id="2" creationId="{2D1EA1C3-2902-29C1-6173-3707E9E125A0}"/>
          </ac:spMkLst>
        </pc:spChg>
        <pc:spChg chg="add mod">
          <ac:chgData name="Neemias Informatica Lima" userId="b77af7bd85500281" providerId="LiveId" clId="{589BE4AA-4E4E-4A6C-90A7-925C5C2C934C}" dt="2024-11-11T23:10:22.392" v="84"/>
          <ac:spMkLst>
            <pc:docMk/>
            <pc:sldMk cId="3032827026" sldId="289"/>
            <ac:spMk id="4" creationId="{9CDDA621-F249-96C0-96F9-E03C8BE40496}"/>
          </ac:spMkLst>
        </pc:spChg>
        <pc:spChg chg="del">
          <ac:chgData name="Neemias Informatica Lima" userId="b77af7bd85500281" providerId="LiveId" clId="{589BE4AA-4E4E-4A6C-90A7-925C5C2C934C}" dt="2024-11-11T23:10:22.101" v="83" actId="478"/>
          <ac:spMkLst>
            <pc:docMk/>
            <pc:sldMk cId="3032827026" sldId="289"/>
            <ac:spMk id="6" creationId="{19F5A9ED-1F36-4041-63CE-BBC6F3AE9EEF}"/>
          </ac:spMkLst>
        </pc:spChg>
        <pc:spChg chg="del">
          <ac:chgData name="Neemias Informatica Lima" userId="b77af7bd85500281" providerId="LiveId" clId="{589BE4AA-4E4E-4A6C-90A7-925C5C2C934C}" dt="2024-11-11T23:10:22.101" v="83" actId="478"/>
          <ac:spMkLst>
            <pc:docMk/>
            <pc:sldMk cId="3032827026" sldId="289"/>
            <ac:spMk id="7" creationId="{EE2B32C4-8876-A68F-DB5C-ED10C978C85A}"/>
          </ac:spMkLst>
        </pc:spChg>
        <pc:spChg chg="mod">
          <ac:chgData name="Neemias Informatica Lima" userId="b77af7bd85500281" providerId="LiveId" clId="{589BE4AA-4E4E-4A6C-90A7-925C5C2C934C}" dt="2024-11-11T23:15:45.036" v="185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589BE4AA-4E4E-4A6C-90A7-925C5C2C934C}" dt="2024-11-11T23:14:31.542" v="16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589BE4AA-4E4E-4A6C-90A7-925C5C2C934C}" dt="2024-11-11T23:10:22.392" v="84"/>
          <ac:picMkLst>
            <pc:docMk/>
            <pc:sldMk cId="3032827026" sldId="289"/>
            <ac:picMk id="5" creationId="{9829B81A-9523-7A7A-1895-7EE863B81833}"/>
          </ac:picMkLst>
        </pc:picChg>
        <pc:picChg chg="del">
          <ac:chgData name="Neemias Informatica Lima" userId="b77af7bd85500281" providerId="LiveId" clId="{589BE4AA-4E4E-4A6C-90A7-925C5C2C934C}" dt="2024-11-11T23:10:22.101" v="83" actId="478"/>
          <ac:picMkLst>
            <pc:docMk/>
            <pc:sldMk cId="3032827026" sldId="289"/>
            <ac:picMk id="8" creationId="{36DB7147-C537-73FD-F9A8-E01C5A79D258}"/>
          </ac:picMkLst>
        </pc:picChg>
      </pc:sldChg>
      <pc:sldChg chg="addSp delSp modSp mod">
        <pc:chgData name="Neemias Informatica Lima" userId="b77af7bd85500281" providerId="LiveId" clId="{589BE4AA-4E4E-4A6C-90A7-925C5C2C934C}" dt="2024-11-11T23:17:18.574" v="213" actId="20577"/>
        <pc:sldMkLst>
          <pc:docMk/>
          <pc:sldMk cId="3772032319" sldId="290"/>
        </pc:sldMkLst>
        <pc:spChg chg="add mod">
          <ac:chgData name="Neemias Informatica Lima" userId="b77af7bd85500281" providerId="LiveId" clId="{589BE4AA-4E4E-4A6C-90A7-925C5C2C934C}" dt="2024-11-11T23:10:33.241" v="88"/>
          <ac:spMkLst>
            <pc:docMk/>
            <pc:sldMk cId="3772032319" sldId="290"/>
            <ac:spMk id="2" creationId="{7BF33857-DB6F-1CC4-F3E5-57F545B689A7}"/>
          </ac:spMkLst>
        </pc:spChg>
        <pc:spChg chg="add mod">
          <ac:chgData name="Neemias Informatica Lima" userId="b77af7bd85500281" providerId="LiveId" clId="{589BE4AA-4E4E-4A6C-90A7-925C5C2C934C}" dt="2024-11-11T23:10:33.241" v="88"/>
          <ac:spMkLst>
            <pc:docMk/>
            <pc:sldMk cId="3772032319" sldId="290"/>
            <ac:spMk id="4" creationId="{5215094A-D21A-B219-58B6-0D139B624CDD}"/>
          </ac:spMkLst>
        </pc:spChg>
        <pc:spChg chg="del">
          <ac:chgData name="Neemias Informatica Lima" userId="b77af7bd85500281" providerId="LiveId" clId="{589BE4AA-4E4E-4A6C-90A7-925C5C2C934C}" dt="2024-11-11T23:10:32.964" v="87" actId="478"/>
          <ac:spMkLst>
            <pc:docMk/>
            <pc:sldMk cId="3772032319" sldId="290"/>
            <ac:spMk id="6" creationId="{A48B7411-BA7A-1187-5C1B-AC1E1E62B734}"/>
          </ac:spMkLst>
        </pc:spChg>
        <pc:spChg chg="del">
          <ac:chgData name="Neemias Informatica Lima" userId="b77af7bd85500281" providerId="LiveId" clId="{589BE4AA-4E4E-4A6C-90A7-925C5C2C934C}" dt="2024-11-11T23:10:32.964" v="87" actId="478"/>
          <ac:spMkLst>
            <pc:docMk/>
            <pc:sldMk cId="3772032319" sldId="290"/>
            <ac:spMk id="7" creationId="{45BF9C4D-F3A4-2DF3-7C19-9D04AC4E7116}"/>
          </ac:spMkLst>
        </pc:spChg>
        <pc:spChg chg="mod">
          <ac:chgData name="Neemias Informatica Lima" userId="b77af7bd85500281" providerId="LiveId" clId="{589BE4AA-4E4E-4A6C-90A7-925C5C2C934C}" dt="2024-11-11T23:17:18.574" v="213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589BE4AA-4E4E-4A6C-90A7-925C5C2C934C}" dt="2024-11-11T23:16:05.113" v="191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589BE4AA-4E4E-4A6C-90A7-925C5C2C934C}" dt="2024-11-11T23:10:33.241" v="88"/>
          <ac:picMkLst>
            <pc:docMk/>
            <pc:sldMk cId="3772032319" sldId="290"/>
            <ac:picMk id="5" creationId="{637902E4-2EE6-2AA5-D64F-A9AF6EED85FF}"/>
          </ac:picMkLst>
        </pc:picChg>
        <pc:picChg chg="del">
          <ac:chgData name="Neemias Informatica Lima" userId="b77af7bd85500281" providerId="LiveId" clId="{589BE4AA-4E4E-4A6C-90A7-925C5C2C934C}" dt="2024-11-11T23:10:32.964" v="87" actId="478"/>
          <ac:picMkLst>
            <pc:docMk/>
            <pc:sldMk cId="3772032319" sldId="290"/>
            <ac:picMk id="8" creationId="{D8152033-DB4F-48AD-6601-7C2B3FBA0C57}"/>
          </ac:picMkLst>
        </pc:picChg>
      </pc:sldChg>
      <pc:sldChg chg="addSp delSp modSp mod">
        <pc:chgData name="Neemias Informatica Lima" userId="b77af7bd85500281" providerId="LiveId" clId="{589BE4AA-4E4E-4A6C-90A7-925C5C2C934C}" dt="2024-11-11T23:18:38.663" v="241"/>
        <pc:sldMkLst>
          <pc:docMk/>
          <pc:sldMk cId="1768216317" sldId="291"/>
        </pc:sldMkLst>
        <pc:spChg chg="add mod">
          <ac:chgData name="Neemias Informatica Lima" userId="b77af7bd85500281" providerId="LiveId" clId="{589BE4AA-4E4E-4A6C-90A7-925C5C2C934C}" dt="2024-11-11T23:10:42.868" v="92"/>
          <ac:spMkLst>
            <pc:docMk/>
            <pc:sldMk cId="1768216317" sldId="291"/>
            <ac:spMk id="2" creationId="{0DCD8A1D-0BBE-D0D3-1281-0B835FDD5D24}"/>
          </ac:spMkLst>
        </pc:spChg>
        <pc:spChg chg="add mod">
          <ac:chgData name="Neemias Informatica Lima" userId="b77af7bd85500281" providerId="LiveId" clId="{589BE4AA-4E4E-4A6C-90A7-925C5C2C934C}" dt="2024-11-11T23:10:42.868" v="92"/>
          <ac:spMkLst>
            <pc:docMk/>
            <pc:sldMk cId="1768216317" sldId="291"/>
            <ac:spMk id="4" creationId="{97D3495A-F6FD-1BDA-C19B-71BD2351A0E1}"/>
          </ac:spMkLst>
        </pc:spChg>
        <pc:spChg chg="del">
          <ac:chgData name="Neemias Informatica Lima" userId="b77af7bd85500281" providerId="LiveId" clId="{589BE4AA-4E4E-4A6C-90A7-925C5C2C934C}" dt="2024-11-11T23:10:42.545" v="91" actId="478"/>
          <ac:spMkLst>
            <pc:docMk/>
            <pc:sldMk cId="1768216317" sldId="291"/>
            <ac:spMk id="5" creationId="{1B91D558-79AA-E8BC-B04D-34B98A7A7D5F}"/>
          </ac:spMkLst>
        </pc:spChg>
        <pc:spChg chg="del">
          <ac:chgData name="Neemias Informatica Lima" userId="b77af7bd85500281" providerId="LiveId" clId="{589BE4AA-4E4E-4A6C-90A7-925C5C2C934C}" dt="2024-11-11T23:10:42.545" v="91" actId="478"/>
          <ac:spMkLst>
            <pc:docMk/>
            <pc:sldMk cId="1768216317" sldId="291"/>
            <ac:spMk id="6" creationId="{5DC4BA91-BA42-21DC-DBFF-42FB492BB49A}"/>
          </ac:spMkLst>
        </pc:spChg>
        <pc:spChg chg="mod">
          <ac:chgData name="Neemias Informatica Lima" userId="b77af7bd85500281" providerId="LiveId" clId="{589BE4AA-4E4E-4A6C-90A7-925C5C2C934C}" dt="2024-11-11T23:18:38.663" v="241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589BE4AA-4E4E-4A6C-90A7-925C5C2C934C}" dt="2024-11-11T23:17:37.176" v="221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589BE4AA-4E4E-4A6C-90A7-925C5C2C934C}" dt="2024-11-11T23:10:42.545" v="91" actId="478"/>
          <ac:picMkLst>
            <pc:docMk/>
            <pc:sldMk cId="1768216317" sldId="291"/>
            <ac:picMk id="7" creationId="{EC33B249-F69A-4C66-4050-90E200728905}"/>
          </ac:picMkLst>
        </pc:picChg>
        <pc:picChg chg="add mod">
          <ac:chgData name="Neemias Informatica Lima" userId="b77af7bd85500281" providerId="LiveId" clId="{589BE4AA-4E4E-4A6C-90A7-925C5C2C934C}" dt="2024-11-11T23:10:42.868" v="92"/>
          <ac:picMkLst>
            <pc:docMk/>
            <pc:sldMk cId="1768216317" sldId="291"/>
            <ac:picMk id="8" creationId="{B0FB1106-5A06-3231-413D-AD1001791AEB}"/>
          </ac:picMkLst>
        </pc:picChg>
      </pc:sldChg>
      <pc:sldChg chg="addSp delSp modSp mod">
        <pc:chgData name="Neemias Informatica Lima" userId="b77af7bd85500281" providerId="LiveId" clId="{589BE4AA-4E4E-4A6C-90A7-925C5C2C934C}" dt="2024-11-11T23:20:10.982" v="267" actId="20577"/>
        <pc:sldMkLst>
          <pc:docMk/>
          <pc:sldMk cId="3757265641" sldId="292"/>
        </pc:sldMkLst>
        <pc:spChg chg="add mod">
          <ac:chgData name="Neemias Informatica Lima" userId="b77af7bd85500281" providerId="LiveId" clId="{589BE4AA-4E4E-4A6C-90A7-925C5C2C934C}" dt="2024-11-11T23:11:02.118" v="96"/>
          <ac:spMkLst>
            <pc:docMk/>
            <pc:sldMk cId="3757265641" sldId="292"/>
            <ac:spMk id="2" creationId="{14F24FDA-789E-C8E0-D246-3665631FB64E}"/>
          </ac:spMkLst>
        </pc:spChg>
        <pc:spChg chg="add mod">
          <ac:chgData name="Neemias Informatica Lima" userId="b77af7bd85500281" providerId="LiveId" clId="{589BE4AA-4E4E-4A6C-90A7-925C5C2C934C}" dt="2024-11-11T23:11:02.118" v="96"/>
          <ac:spMkLst>
            <pc:docMk/>
            <pc:sldMk cId="3757265641" sldId="292"/>
            <ac:spMk id="3" creationId="{91564648-694A-A8DF-C4C3-0E62B517A039}"/>
          </ac:spMkLst>
        </pc:spChg>
        <pc:spChg chg="del">
          <ac:chgData name="Neemias Informatica Lima" userId="b77af7bd85500281" providerId="LiveId" clId="{589BE4AA-4E4E-4A6C-90A7-925C5C2C934C}" dt="2024-11-11T23:11:01.830" v="95" actId="478"/>
          <ac:spMkLst>
            <pc:docMk/>
            <pc:sldMk cId="3757265641" sldId="292"/>
            <ac:spMk id="5" creationId="{F041CAA7-6076-0834-84B6-6017071A50D5}"/>
          </ac:spMkLst>
        </pc:spChg>
        <pc:spChg chg="del">
          <ac:chgData name="Neemias Informatica Lima" userId="b77af7bd85500281" providerId="LiveId" clId="{589BE4AA-4E4E-4A6C-90A7-925C5C2C934C}" dt="2024-11-11T23:11:01.830" v="95" actId="478"/>
          <ac:spMkLst>
            <pc:docMk/>
            <pc:sldMk cId="3757265641" sldId="292"/>
            <ac:spMk id="7" creationId="{C0DEEBF8-2D62-533A-6A80-FFE10114211A}"/>
          </ac:spMkLst>
        </pc:spChg>
        <pc:spChg chg="mod">
          <ac:chgData name="Neemias Informatica Lima" userId="b77af7bd85500281" providerId="LiveId" clId="{589BE4AA-4E4E-4A6C-90A7-925C5C2C934C}" dt="2024-11-11T23:20:10.982" v="267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589BE4AA-4E4E-4A6C-90A7-925C5C2C934C}" dt="2024-11-11T23:19:08.418" v="249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589BE4AA-4E4E-4A6C-90A7-925C5C2C934C}" dt="2024-11-11T23:11:02.118" v="96"/>
          <ac:picMkLst>
            <pc:docMk/>
            <pc:sldMk cId="3757265641" sldId="292"/>
            <ac:picMk id="6" creationId="{221E142A-6488-D3E2-6E00-47B85A48244A}"/>
          </ac:picMkLst>
        </pc:picChg>
        <pc:picChg chg="del">
          <ac:chgData name="Neemias Informatica Lima" userId="b77af7bd85500281" providerId="LiveId" clId="{589BE4AA-4E4E-4A6C-90A7-925C5C2C934C}" dt="2024-11-11T23:11:01.830" v="95" actId="478"/>
          <ac:picMkLst>
            <pc:docMk/>
            <pc:sldMk cId="3757265641" sldId="292"/>
            <ac:picMk id="8" creationId="{CEBBB11D-6D1E-1315-1DEC-378482D16D82}"/>
          </ac:picMkLst>
        </pc:picChg>
      </pc:sldChg>
      <pc:sldChg chg="addSp delSp modSp mod">
        <pc:chgData name="Neemias Informatica Lima" userId="b77af7bd85500281" providerId="LiveId" clId="{589BE4AA-4E4E-4A6C-90A7-925C5C2C934C}" dt="2024-11-11T23:20:24.534" v="272"/>
        <pc:sldMkLst>
          <pc:docMk/>
          <pc:sldMk cId="3114938747" sldId="293"/>
        </pc:sldMkLst>
        <pc:spChg chg="add mod">
          <ac:chgData name="Neemias Informatica Lima" userId="b77af7bd85500281" providerId="LiveId" clId="{589BE4AA-4E4E-4A6C-90A7-925C5C2C934C}" dt="2024-11-11T23:11:08.801" v="98"/>
          <ac:spMkLst>
            <pc:docMk/>
            <pc:sldMk cId="3114938747" sldId="293"/>
            <ac:spMk id="2" creationId="{06268E7A-CA58-0B5E-5CFD-EDD137135930}"/>
          </ac:spMkLst>
        </pc:spChg>
        <pc:spChg chg="add mod">
          <ac:chgData name="Neemias Informatica Lima" userId="b77af7bd85500281" providerId="LiveId" clId="{589BE4AA-4E4E-4A6C-90A7-925C5C2C934C}" dt="2024-11-11T23:11:08.801" v="98"/>
          <ac:spMkLst>
            <pc:docMk/>
            <pc:sldMk cId="3114938747" sldId="293"/>
            <ac:spMk id="4" creationId="{B8EFFA9D-B889-03D7-F75B-D98CDC87D82F}"/>
          </ac:spMkLst>
        </pc:spChg>
        <pc:spChg chg="del">
          <ac:chgData name="Neemias Informatica Lima" userId="b77af7bd85500281" providerId="LiveId" clId="{589BE4AA-4E4E-4A6C-90A7-925C5C2C934C}" dt="2024-11-11T23:11:08.501" v="97" actId="478"/>
          <ac:spMkLst>
            <pc:docMk/>
            <pc:sldMk cId="3114938747" sldId="293"/>
            <ac:spMk id="6" creationId="{B31EC11B-D2D9-DE60-4DC0-B80EA2AD4AF6}"/>
          </ac:spMkLst>
        </pc:spChg>
        <pc:spChg chg="del">
          <ac:chgData name="Neemias Informatica Lima" userId="b77af7bd85500281" providerId="LiveId" clId="{589BE4AA-4E4E-4A6C-90A7-925C5C2C934C}" dt="2024-11-11T23:11:08.501" v="97" actId="478"/>
          <ac:spMkLst>
            <pc:docMk/>
            <pc:sldMk cId="3114938747" sldId="293"/>
            <ac:spMk id="7" creationId="{DEF9BCF6-BE2B-18FB-BE9B-31F2E9AA027E}"/>
          </ac:spMkLst>
        </pc:spChg>
        <pc:spChg chg="mod">
          <ac:chgData name="Neemias Informatica Lima" userId="b77af7bd85500281" providerId="LiveId" clId="{589BE4AA-4E4E-4A6C-90A7-925C5C2C934C}" dt="2024-11-11T23:20:24.534" v="272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589BE4AA-4E4E-4A6C-90A7-925C5C2C934C}" dt="2024-11-11T23:11:08.801" v="98"/>
          <ac:picMkLst>
            <pc:docMk/>
            <pc:sldMk cId="3114938747" sldId="293"/>
            <ac:picMk id="5" creationId="{F7661311-DB6C-D93B-BFA5-EAED9B028384}"/>
          </ac:picMkLst>
        </pc:picChg>
        <pc:picChg chg="del">
          <ac:chgData name="Neemias Informatica Lima" userId="b77af7bd85500281" providerId="LiveId" clId="{589BE4AA-4E4E-4A6C-90A7-925C5C2C934C}" dt="2024-11-11T23:11:08.501" v="97" actId="478"/>
          <ac:picMkLst>
            <pc:docMk/>
            <pc:sldMk cId="3114938747" sldId="293"/>
            <ac:picMk id="8" creationId="{E4AC3091-DCA3-A622-357B-6D5142748F3A}"/>
          </ac:picMkLst>
        </pc:picChg>
      </pc:sldChg>
    </pc:docChg>
  </pc:docChgLst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  <pc:sldChg chg="addSp delSp modSp">
        <pc:chgData name="Neemias e Catia Lima" userId="b77af7bd85500281" providerId="LiveId" clId="{C1ABD5EA-79EA-4C20-9877-9384152A0C22}" dt="2020-10-29T09:28:23.060" v="109" actId="14100"/>
        <pc:sldMkLst>
          <pc:docMk/>
          <pc:sldMk cId="2232331225" sldId="280"/>
        </pc:sldMkLst>
        <pc:spChg chg="mod">
          <ac:chgData name="Neemias e Catia Lima" userId="b77af7bd85500281" providerId="LiveId" clId="{C1ABD5EA-79EA-4C20-9877-9384152A0C22}" dt="2020-10-29T09:20:13.736" v="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0:37.813" v="52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22.415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C1ABD5EA-79EA-4C20-9877-9384152A0C22}" dt="2020-10-29T09:28:23.060" v="109" actId="14100"/>
          <ac:picMkLst>
            <pc:docMk/>
            <pc:sldMk cId="2232331225" sldId="280"/>
            <ac:picMk id="2" creationId="{84350001-FD95-472F-84F5-F1EA7CC47AF3}"/>
          </ac:picMkLst>
        </pc:picChg>
        <pc:picChg chg="del">
          <ac:chgData name="Neemias e Catia Lima" userId="b77af7bd85500281" providerId="LiveId" clId="{C1ABD5EA-79EA-4C20-9877-9384152A0C22}" dt="2020-10-29T09:17:01.974" v="0" actId="478"/>
          <ac:picMkLst>
            <pc:docMk/>
            <pc:sldMk cId="2232331225" sldId="280"/>
            <ac:picMk id="3" creationId="{E81D35A3-A2C0-47C1-8085-B70E51961B8D}"/>
          </ac:picMkLst>
        </pc:picChg>
        <pc:picChg chg="del">
          <ac:chgData name="Neemias e Catia Lima" userId="b77af7bd85500281" providerId="LiveId" clId="{C1ABD5EA-79EA-4C20-9877-9384152A0C22}" dt="2020-10-29T09:18:05.078" v="12" actId="478"/>
          <ac:picMkLst>
            <pc:docMk/>
            <pc:sldMk cId="2232331225" sldId="280"/>
            <ac:picMk id="4" creationId="{5A350337-6EB5-49FE-AA00-D708B43A9F02}"/>
          </ac:picMkLst>
        </pc:picChg>
        <pc:picChg chg="add mod">
          <ac:chgData name="Neemias e Catia Lima" userId="b77af7bd85500281" providerId="LiveId" clId="{C1ABD5EA-79EA-4C20-9877-9384152A0C22}" dt="2020-10-29T09:19:09.545" v="44" actId="1038"/>
          <ac:picMkLst>
            <pc:docMk/>
            <pc:sldMk cId="2232331225" sldId="280"/>
            <ac:picMk id="8" creationId="{2BCB6830-9CED-4942-A04D-C3BACDB3E461}"/>
          </ac:picMkLst>
        </pc:picChg>
      </pc:sldChg>
      <pc:sldChg chg="addSp delSp modSp">
        <pc:chgData name="Neemias e Catia Lima" userId="b77af7bd85500281" providerId="LiveId" clId="{C1ABD5EA-79EA-4C20-9877-9384152A0C22}" dt="2020-10-29T09:37:59.275" v="173" actId="1440"/>
        <pc:sldMkLst>
          <pc:docMk/>
          <pc:sldMk cId="3683219421" sldId="282"/>
        </pc:sldMkLst>
        <pc:spChg chg="mod">
          <ac:chgData name="Neemias e Catia Lima" userId="b77af7bd85500281" providerId="LiveId" clId="{C1ABD5EA-79EA-4C20-9877-9384152A0C22}" dt="2020-10-29T09:36:45.005" v="165" actId="103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9.211" v="126"/>
          <ac:spMkLst>
            <pc:docMk/>
            <pc:sldMk cId="3683219421" sldId="282"/>
            <ac:spMk id="14" creationId="{00000000-0000-0000-0000-000000000000}"/>
          </ac:spMkLst>
        </pc:spChg>
        <pc:spChg chg="del mod">
          <ac:chgData name="Neemias e Catia Lima" userId="b77af7bd85500281" providerId="LiveId" clId="{C1ABD5EA-79EA-4C20-9877-9384152A0C22}" dt="2020-10-29T09:24:52.977" v="87" actId="478"/>
          <ac:spMkLst>
            <pc:docMk/>
            <pc:sldMk cId="3683219421" sldId="282"/>
            <ac:spMk id="15" creationId="{81166CFE-DD64-4AB1-AD26-B9EF2D693240}"/>
          </ac:spMkLst>
        </pc:spChg>
        <pc:spChg chg="add">
          <ac:chgData name="Neemias e Catia Lima" userId="b77af7bd85500281" providerId="LiveId" clId="{C1ABD5EA-79EA-4C20-9877-9384152A0C22}" dt="2020-10-29T09:24:53.717" v="88"/>
          <ac:spMkLst>
            <pc:docMk/>
            <pc:sldMk cId="3683219421" sldId="282"/>
            <ac:spMk id="17" creationId="{9F836FB7-D293-4873-BF3F-014CC6ED303A}"/>
          </ac:spMkLst>
        </pc:spChg>
        <pc:picChg chg="add mod">
          <ac:chgData name="Neemias e Catia Lima" userId="b77af7bd85500281" providerId="LiveId" clId="{C1ABD5EA-79EA-4C20-9877-9384152A0C22}" dt="2020-10-29T09:37:59.275" v="173" actId="1440"/>
          <ac:picMkLst>
            <pc:docMk/>
            <pc:sldMk cId="3683219421" sldId="282"/>
            <ac:picMk id="2" creationId="{E584816F-FB09-4F10-8A56-2C5B7CDBCCEB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18" creationId="{9795D0CC-FE6D-4B91-9BAA-F99CA9DC943F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19" creationId="{FBBB2E4E-C6CD-44C4-965D-9362CB705E85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20" creationId="{8F2236B4-A5F4-4E73-AC1B-796B73CB5843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21" creationId="{02BBE3DE-77D5-4981-9CDC-D6E2F7993D7D}"/>
          </ac:picMkLst>
        </pc:picChg>
        <pc:picChg chg="del">
          <ac:chgData name="Neemias e Catia Lima" userId="b77af7bd85500281" providerId="LiveId" clId="{C1ABD5EA-79EA-4C20-9877-9384152A0C22}" dt="2020-10-29T09:37:39.892" v="166" actId="478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delSp modSp">
        <pc:chgData name="Neemias e Catia Lima" userId="b77af7bd85500281" providerId="LiveId" clId="{C1ABD5EA-79EA-4C20-9877-9384152A0C22}" dt="2020-10-29T09:44:03.816" v="237"/>
        <pc:sldMkLst>
          <pc:docMk/>
          <pc:sldMk cId="3902406419" sldId="283"/>
        </pc:sldMkLst>
        <pc:spChg chg="del">
          <ac:chgData name="Neemias e Catia Lima" userId="b77af7bd85500281" providerId="LiveId" clId="{C1ABD5EA-79EA-4C20-9877-9384152A0C22}" dt="2020-10-29T09:25:05.374" v="89" actId="478"/>
          <ac:spMkLst>
            <pc:docMk/>
            <pc:sldMk cId="3902406419" sldId="283"/>
            <ac:spMk id="12" creationId="{8C4F9DFC-7017-4B85-A749-B767D6D50402}"/>
          </ac:spMkLst>
        </pc:spChg>
        <pc:spChg chg="mod">
          <ac:chgData name="Neemias e Catia Lima" userId="b77af7bd85500281" providerId="LiveId" clId="{C1ABD5EA-79EA-4C20-9877-9384152A0C22}" dt="2020-10-29T09:38:21.876" v="1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9:56.582" v="201" actId="20577"/>
          <ac:spMkLst>
            <pc:docMk/>
            <pc:sldMk cId="3902406419" sldId="283"/>
            <ac:spMk id="15" creationId="{D5C09FDA-172B-4732-BD2E-A9BBEF8B191B}"/>
          </ac:spMkLst>
        </pc:spChg>
        <pc:spChg chg="add">
          <ac:chgData name="Neemias e Catia Lima" userId="b77af7bd85500281" providerId="LiveId" clId="{C1ABD5EA-79EA-4C20-9877-9384152A0C22}" dt="2020-10-29T09:25:06.086" v="90"/>
          <ac:spMkLst>
            <pc:docMk/>
            <pc:sldMk cId="3902406419" sldId="283"/>
            <ac:spMk id="17" creationId="{B74277F4-CF37-446F-A2EF-F45FE70C5E17}"/>
          </ac:spMkLst>
        </pc:spChg>
        <pc:picChg chg="del">
          <ac:chgData name="Neemias e Catia Lima" userId="b77af7bd85500281" providerId="LiveId" clId="{C1ABD5EA-79EA-4C20-9877-9384152A0C22}" dt="2020-10-29T09:38:39.905" v="180" actId="478"/>
          <ac:picMkLst>
            <pc:docMk/>
            <pc:sldMk cId="3902406419" sldId="283"/>
            <ac:picMk id="2" creationId="{0E7AA2C1-6AE7-4BE9-B99A-175A76178F8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18" creationId="{50A8D356-0103-47F8-9860-F6978153742F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19" creationId="{64871F36-F116-415D-BC70-2A155A8FBAB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20" creationId="{D499AEE1-23D8-482E-A9DA-A9D5DE032220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21" creationId="{2BCD2E65-875D-4B9B-A39A-3684E752AB58}"/>
          </ac:picMkLst>
        </pc:picChg>
        <pc:picChg chg="add">
          <ac:chgData name="Neemias e Catia Lima" userId="b77af7bd85500281" providerId="LiveId" clId="{C1ABD5EA-79EA-4C20-9877-9384152A0C22}" dt="2020-10-29T09:44:03.816" v="237"/>
          <ac:picMkLst>
            <pc:docMk/>
            <pc:sldMk cId="3902406419" sldId="283"/>
            <ac:picMk id="23" creationId="{78D1C679-9F62-401B-BE7E-13A07441402B}"/>
          </ac:picMkLst>
        </pc:picChg>
        <pc:picChg chg="del">
          <ac:chgData name="Neemias e Catia Lima" userId="b77af7bd85500281" providerId="LiveId" clId="{C1ABD5EA-79EA-4C20-9877-9384152A0C22}" dt="2020-10-29T09:44:03.437" v="236" actId="478"/>
          <ac:picMkLst>
            <pc:docMk/>
            <pc:sldMk cId="3902406419" sldId="283"/>
            <ac:picMk id="1026" creationId="{D7169859-B1A7-4512-BF36-F21DEAEC3DFC}"/>
          </ac:picMkLst>
        </pc:picChg>
      </pc:sldChg>
      <pc:sldChg chg="addSp delSp modSp">
        <pc:chgData name="Neemias e Catia Lima" userId="b77af7bd85500281" providerId="LiveId" clId="{C1ABD5EA-79EA-4C20-9877-9384152A0C22}" dt="2020-10-29T09:48:16.534" v="265"/>
        <pc:sldMkLst>
          <pc:docMk/>
          <pc:sldMk cId="2424059023" sldId="284"/>
        </pc:sldMkLst>
        <pc:spChg chg="mod">
          <ac:chgData name="Neemias e Catia Lima" userId="b77af7bd85500281" providerId="LiveId" clId="{C1ABD5EA-79EA-4C20-9877-9384152A0C22}" dt="2020-10-29T09:44:22.034" v="23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45:15.140" v="253" actId="20577"/>
          <ac:spMkLst>
            <pc:docMk/>
            <pc:sldMk cId="2424059023" sldId="284"/>
            <ac:spMk id="15" creationId="{C3A1BEFC-B9B8-4142-B09F-1F5B330F4265}"/>
          </ac:spMkLst>
        </pc:spChg>
        <pc:spChg chg="add">
          <ac:chgData name="Neemias e Catia Lima" userId="b77af7bd85500281" providerId="LiveId" clId="{C1ABD5EA-79EA-4C20-9877-9384152A0C22}" dt="2020-10-29T09:25:31.925" v="94"/>
          <ac:spMkLst>
            <pc:docMk/>
            <pc:sldMk cId="2424059023" sldId="284"/>
            <ac:spMk id="17" creationId="{71D807EC-41FF-4434-A806-D9E0A63B0608}"/>
          </ac:spMkLst>
        </pc:spChg>
        <pc:spChg chg="del">
          <ac:chgData name="Neemias e Catia Lima" userId="b77af7bd85500281" providerId="LiveId" clId="{C1ABD5EA-79EA-4C20-9877-9384152A0C22}" dt="2020-10-29T09:25:31.522" v="93" actId="478"/>
          <ac:spMkLst>
            <pc:docMk/>
            <pc:sldMk cId="2424059023" sldId="284"/>
            <ac:spMk id="18" creationId="{E2378788-1854-49BF-BB9B-3B451F82E91F}"/>
          </ac:spMkLst>
        </pc:spChg>
        <pc:picChg chg="del">
          <ac:chgData name="Neemias e Catia Lima" userId="b77af7bd85500281" providerId="LiveId" clId="{C1ABD5EA-79EA-4C20-9877-9384152A0C22}" dt="2020-10-29T09:48:16.175" v="264" actId="47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19" creationId="{ED9326E6-985B-4F66-910B-561B06E7D678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20" creationId="{A482EDEF-AE68-4647-883F-D8948BDD1EDB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1" creationId="{00991CD2-959D-4F52-B434-0548C207FBE9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3" creationId="{973B2D5A-D591-4137-8A5A-D01072326D2D}"/>
          </ac:picMkLst>
        </pc:picChg>
        <pc:picChg chg="add">
          <ac:chgData name="Neemias e Catia Lima" userId="b77af7bd85500281" providerId="LiveId" clId="{C1ABD5EA-79EA-4C20-9877-9384152A0C22}" dt="2020-10-29T09:48:16.534" v="265"/>
          <ac:picMkLst>
            <pc:docMk/>
            <pc:sldMk cId="2424059023" sldId="284"/>
            <ac:picMk id="24" creationId="{1CE012E9-A8CE-4A2F-A8C0-2C743F61828C}"/>
          </ac:picMkLst>
        </pc:picChg>
      </pc:sldChg>
      <pc:sldChg chg="addSp delSp modSp">
        <pc:chgData name="Neemias e Catia Lima" userId="b77af7bd85500281" providerId="LiveId" clId="{C1ABD5EA-79EA-4C20-9877-9384152A0C22}" dt="2020-10-29T09:54:55.419" v="314"/>
        <pc:sldMkLst>
          <pc:docMk/>
          <pc:sldMk cId="2241968852" sldId="285"/>
        </pc:sldMkLst>
        <pc:spChg chg="mod">
          <ac:chgData name="Neemias e Catia Lima" userId="b77af7bd85500281" providerId="LiveId" clId="{C1ABD5EA-79EA-4C20-9877-9384152A0C22}" dt="2020-10-29T09:48:43.613" v="26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51:59.675" v="282" actId="6549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e Catia Lima" userId="b77af7bd85500281" providerId="LiveId" clId="{C1ABD5EA-79EA-4C20-9877-9384152A0C22}" dt="2020-10-29T09:26:02.236" v="97" actId="478"/>
          <ac:spMkLst>
            <pc:docMk/>
            <pc:sldMk cId="2241968852" sldId="285"/>
            <ac:spMk id="16" creationId="{4158BB93-095E-4043-8548-6F77AC6C8270}"/>
          </ac:spMkLst>
        </pc:spChg>
        <pc:spChg chg="add">
          <ac:chgData name="Neemias e Catia Lima" userId="b77af7bd85500281" providerId="LiveId" clId="{C1ABD5EA-79EA-4C20-9877-9384152A0C22}" dt="2020-10-29T09:26:02.926" v="98"/>
          <ac:spMkLst>
            <pc:docMk/>
            <pc:sldMk cId="2241968852" sldId="285"/>
            <ac:spMk id="20" creationId="{267CB1C3-5D04-4DD8-BED5-B4D04D60E3AF}"/>
          </ac:spMkLst>
        </pc:spChg>
        <pc:picChg chg="del">
          <ac:chgData name="Neemias e Catia Lima" userId="b77af7bd85500281" providerId="LiveId" clId="{C1ABD5EA-79EA-4C20-9877-9384152A0C22}" dt="2020-10-29T09:54:54.964" v="313" actId="478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8" creationId="{20C19529-5FBC-419E-8A6B-209D5A911F4D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9" creationId="{855D96F1-8E05-4655-A9EB-03B58388374B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1" creationId="{BC92D456-536C-4816-8A0F-AD799230BB69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3" creationId="{0E5AAD51-8A35-4B09-96BC-6C76F38DE775}"/>
          </ac:picMkLst>
        </pc:picChg>
        <pc:picChg chg="add">
          <ac:chgData name="Neemias e Catia Lima" userId="b77af7bd85500281" providerId="LiveId" clId="{C1ABD5EA-79EA-4C20-9877-9384152A0C22}" dt="2020-10-29T09:54:55.419" v="314"/>
          <ac:picMkLst>
            <pc:docMk/>
            <pc:sldMk cId="2241968852" sldId="285"/>
            <ac:picMk id="24" creationId="{0494AE0A-E16E-4316-8A03-4995D87BF47A}"/>
          </ac:picMkLst>
        </pc:picChg>
      </pc:sldChg>
      <pc:sldChg chg="addSp delSp modSp">
        <pc:chgData name="Neemias e Catia Lima" userId="b77af7bd85500281" providerId="LiveId" clId="{C1ABD5EA-79EA-4C20-9877-9384152A0C22}" dt="2020-10-29T09:55:12.853" v="328" actId="20577"/>
        <pc:sldMkLst>
          <pc:docMk/>
          <pc:sldMk cId="1959249856" sldId="286"/>
        </pc:sldMkLst>
        <pc:spChg chg="mod">
          <ac:chgData name="Neemias e Catia Lima" userId="b77af7bd85500281" providerId="LiveId" clId="{C1ABD5EA-79EA-4C20-9877-9384152A0C22}" dt="2020-10-29T09:55:12.853" v="328" actId="20577"/>
          <ac:spMkLst>
            <pc:docMk/>
            <pc:sldMk cId="1959249856" sldId="286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6:27.811" v="101" actId="478"/>
          <ac:spMkLst>
            <pc:docMk/>
            <pc:sldMk cId="1959249856" sldId="286"/>
            <ac:spMk id="16" creationId="{B88A9F0D-E7BC-49EE-92CD-95FD33639E1A}"/>
          </ac:spMkLst>
        </pc:spChg>
        <pc:spChg chg="add">
          <ac:chgData name="Neemias e Catia Lima" userId="b77af7bd85500281" providerId="LiveId" clId="{C1ABD5EA-79EA-4C20-9877-9384152A0C22}" dt="2020-10-29T09:26:28.409" v="102"/>
          <ac:spMkLst>
            <pc:docMk/>
            <pc:sldMk cId="1959249856" sldId="286"/>
            <ac:spMk id="20" creationId="{5526030F-5CA7-45D7-BA64-2EB55890BB5F}"/>
          </ac:spMkLst>
        </pc:sp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8" creationId="{CD62B14D-707E-4FED-8D95-672B57734141}"/>
          </ac:picMkLst>
        </pc:pic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9" creationId="{5EEB0D6F-127E-4558-829C-D5755A979A92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1" creationId="{0CCD0223-9547-4EB0-AA41-6D383ADC6476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3" creationId="{894D2BE0-BFAD-4CF7-9E30-F3673AE8917B}"/>
          </ac:picMkLst>
        </pc:picChg>
      </pc:sldChg>
      <pc:sldChg chg="addSp delSp">
        <pc:chgData name="Neemias e Catia Lima" userId="b77af7bd85500281" providerId="LiveId" clId="{C1ABD5EA-79EA-4C20-9877-9384152A0C22}" dt="2020-10-29T09:27:01.017" v="108"/>
        <pc:sldMkLst>
          <pc:docMk/>
          <pc:sldMk cId="2857006406" sldId="287"/>
        </pc:sldMkLst>
        <pc:spChg chg="add">
          <ac:chgData name="Neemias e Catia Lima" userId="b77af7bd85500281" providerId="LiveId" clId="{C1ABD5EA-79EA-4C20-9877-9384152A0C22}" dt="2020-10-29T09:27:01.017" v="108"/>
          <ac:spMkLst>
            <pc:docMk/>
            <pc:sldMk cId="2857006406" sldId="287"/>
            <ac:spMk id="15" creationId="{6B461F7E-C89A-4409-8525-6D52D918DEA0}"/>
          </ac:spMkLst>
        </pc:spChg>
        <pc:spChg chg="del">
          <ac:chgData name="Neemias e Catia Lima" userId="b77af7bd85500281" providerId="LiveId" clId="{C1ABD5EA-79EA-4C20-9877-9384152A0C22}" dt="2020-10-29T09:27:00.655" v="107" actId="478"/>
          <ac:spMkLst>
            <pc:docMk/>
            <pc:sldMk cId="2857006406" sldId="287"/>
            <ac:spMk id="17" creationId="{4787891C-AADF-4CEC-AE5B-81C22BDF0699}"/>
          </ac:spMkLst>
        </pc:sp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8" creationId="{A6296839-36BA-4224-8400-835F9D6D20C2}"/>
          </ac:picMkLst>
        </pc:pic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9" creationId="{E8BBA7D6-65B8-48E3-BA6E-BD11F042A1F2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0" creationId="{5DD17D35-02EF-4C90-B72B-D73C7CDF9FDF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">
        <pc:chgData name="Neemias e Catia Lima" userId="b77af7bd85500281" providerId="LiveId" clId="{C1ABD5EA-79EA-4C20-9877-9384152A0C22}" dt="2020-10-29T09:38:06.695" v="175"/>
        <pc:sldMkLst>
          <pc:docMk/>
          <pc:sldMk cId="2630436816" sldId="288"/>
        </pc:sldMkLst>
        <pc:spChg chg="del">
          <ac:chgData name="Neemias e Catia Lima" userId="b77af7bd85500281" providerId="LiveId" clId="{C1ABD5EA-79EA-4C20-9877-9384152A0C22}" dt="2020-10-29T09:24:33.005" v="84" actId="478"/>
          <ac:spMkLst>
            <pc:docMk/>
            <pc:sldMk cId="2630436816" sldId="288"/>
            <ac:spMk id="12" creationId="{C730150B-70CD-4942-A54B-20305FD3FE91}"/>
          </ac:spMkLst>
        </pc:spChg>
        <pc:spChg chg="mod">
          <ac:chgData name="Neemias e Catia Lima" userId="b77af7bd85500281" providerId="LiveId" clId="{C1ABD5EA-79EA-4C20-9877-9384152A0C22}" dt="2020-10-29T09:35:20.200" v="138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2.478" v="124"/>
          <ac:spMkLst>
            <pc:docMk/>
            <pc:sldMk cId="2630436816" sldId="288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4:33.612" v="85"/>
          <ac:spMkLst>
            <pc:docMk/>
            <pc:sldMk cId="2630436816" sldId="288"/>
            <ac:spMk id="19" creationId="{42E7CD78-976A-44AC-8590-0E79BD194D45}"/>
          </ac:spMkLst>
        </pc:spChg>
        <pc:picChg chg="del">
          <ac:chgData name="Neemias e Catia Lima" userId="b77af7bd85500281" providerId="LiveId" clId="{C1ABD5EA-79EA-4C20-9877-9384152A0C22}" dt="2020-10-29T09:38:06.201" v="174" actId="478"/>
          <ac:picMkLst>
            <pc:docMk/>
            <pc:sldMk cId="2630436816" sldId="288"/>
            <ac:picMk id="11" creationId="{102A43F1-1323-4AD9-B151-36ABAE35DD53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7" creationId="{B857C57F-46B6-423D-ADE4-954BCB53E737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8" creationId="{D0D1D77B-24F3-4623-8807-7CF849011E1C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0" creationId="{B84FA315-F8B8-4AA5-A2F4-D46BD78040E0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2" creationId="{51728EE1-CD15-4886-A75D-3FD46E864C1A}"/>
          </ac:picMkLst>
        </pc:picChg>
        <pc:picChg chg="add">
          <ac:chgData name="Neemias e Catia Lima" userId="b77af7bd85500281" providerId="LiveId" clId="{C1ABD5EA-79EA-4C20-9877-9384152A0C22}" dt="2020-10-29T09:38:06.695" v="175"/>
          <ac:picMkLst>
            <pc:docMk/>
            <pc:sldMk cId="2630436816" sldId="288"/>
            <ac:picMk id="23" creationId="{0E8F958F-0ED9-4C62-87D7-EA7DBD33081F}"/>
          </ac:picMkLst>
        </pc:picChg>
      </pc:sldChg>
      <pc:sldChg chg="addSp delSp modSp">
        <pc:chgData name="Neemias e Catia Lima" userId="b77af7bd85500281" providerId="LiveId" clId="{C1ABD5EA-79EA-4C20-9877-9384152A0C22}" dt="2020-10-29T09:43:54.451" v="235" actId="1440"/>
        <pc:sldMkLst>
          <pc:docMk/>
          <pc:sldMk cId="3032827026" sldId="289"/>
        </pc:sldMkLst>
        <pc:spChg chg="mod">
          <ac:chgData name="Neemias e Catia Lima" userId="b77af7bd85500281" providerId="LiveId" clId="{C1ABD5EA-79EA-4C20-9877-9384152A0C22}" dt="2020-10-29T09:41:57.960" v="22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C1ABD5EA-79EA-4C20-9877-9384152A0C22}" dt="2020-10-29T09:38:27.794" v="179"/>
          <ac:spMkLst>
            <pc:docMk/>
            <pc:sldMk cId="3032827026" sldId="289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5:14.540" v="92"/>
          <ac:spMkLst>
            <pc:docMk/>
            <pc:sldMk cId="3032827026" sldId="289"/>
            <ac:spMk id="17" creationId="{70931E9A-39F7-4C6C-B471-9EE717088FF3}"/>
          </ac:spMkLst>
        </pc:spChg>
        <pc:spChg chg="del">
          <ac:chgData name="Neemias e Catia Lima" userId="b77af7bd85500281" providerId="LiveId" clId="{C1ABD5EA-79EA-4C20-9877-9384152A0C22}" dt="2020-10-29T09:25:13.889" v="91" actId="478"/>
          <ac:spMkLst>
            <pc:docMk/>
            <pc:sldMk cId="3032827026" sldId="289"/>
            <ac:spMk id="19" creationId="{2D375C1E-F577-4B35-AF3A-DF0FDAE36152}"/>
          </ac:spMkLst>
        </pc:spChg>
        <pc:picChg chg="del">
          <ac:chgData name="Neemias e Catia Lima" userId="b77af7bd85500281" providerId="LiveId" clId="{C1ABD5EA-79EA-4C20-9877-9384152A0C22}" dt="2020-10-29T09:43:39.702" v="221" actId="478"/>
          <ac:picMkLst>
            <pc:docMk/>
            <pc:sldMk cId="3032827026" sldId="289"/>
            <ac:picMk id="18" creationId="{A82C18A0-8C9E-4E6B-BF07-C591C7763FEF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0" creationId="{4F53148D-D2EC-4426-A6A2-D37A0CEA2D5A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1" creationId="{82BDC2EA-F863-404A-8190-E64EE6DD022B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2" creationId="{B216CAB5-1E5B-44C3-9275-8EE237C1DD43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C1ABD5EA-79EA-4C20-9877-9384152A0C22}" dt="2020-10-29T09:43:54.451" v="235" actId="1440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">
        <pc:chgData name="Neemias e Catia Lima" userId="b77af7bd85500281" providerId="LiveId" clId="{C1ABD5EA-79EA-4C20-9877-9384152A0C22}" dt="2020-10-29T09:48:31.170" v="267"/>
        <pc:sldMkLst>
          <pc:docMk/>
          <pc:sldMk cId="3772032319" sldId="290"/>
        </pc:sldMkLst>
        <pc:spChg chg="mod">
          <ac:chgData name="Neemias e Catia Lima" userId="b77af7bd85500281" providerId="LiveId" clId="{C1ABD5EA-79EA-4C20-9877-9384152A0C22}" dt="2020-10-29T09:46:21.051" v="263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C1ABD5EA-79EA-4C20-9877-9384152A0C22}" dt="2020-10-29T09:44:28.321" v="241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5:46.188" v="95" actId="478"/>
          <ac:spMkLst>
            <pc:docMk/>
            <pc:sldMk cId="3772032319" sldId="290"/>
            <ac:spMk id="15" creationId="{E476916A-BB25-4008-9C2C-58EA459633B4}"/>
          </ac:spMkLst>
        </pc:spChg>
        <pc:spChg chg="add">
          <ac:chgData name="Neemias e Catia Lima" userId="b77af7bd85500281" providerId="LiveId" clId="{C1ABD5EA-79EA-4C20-9877-9384152A0C22}" dt="2020-10-29T09:25:46.608" v="96"/>
          <ac:spMkLst>
            <pc:docMk/>
            <pc:sldMk cId="3772032319" sldId="290"/>
            <ac:spMk id="19" creationId="{A77264CA-2E8D-4296-8606-D8EF6CE8B281}"/>
          </ac:spMkLst>
        </pc:sp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6" creationId="{1E40DAE9-718D-4E5C-9906-3978CEB77BA2}"/>
          </ac:picMkLst>
        </pc:pic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8" creationId="{9A54C4BA-3022-489E-BB55-6DC017315D79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0" creationId="{EFF3D9C1-551C-4E01-95C0-7C336266B925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2" creationId="{1B941EC7-9AD7-40EC-94F8-D6BDC76A41F7}"/>
          </ac:picMkLst>
        </pc:picChg>
        <pc:picChg chg="add">
          <ac:chgData name="Neemias e Catia Lima" userId="b77af7bd85500281" providerId="LiveId" clId="{C1ABD5EA-79EA-4C20-9877-9384152A0C22}" dt="2020-10-29T09:48:31.170" v="267"/>
          <ac:picMkLst>
            <pc:docMk/>
            <pc:sldMk cId="3772032319" sldId="290"/>
            <ac:picMk id="23" creationId="{AE8756B3-5979-4BBE-BFA0-85042E3A7247}"/>
          </ac:picMkLst>
        </pc:picChg>
        <pc:picChg chg="del">
          <ac:chgData name="Neemias e Catia Lima" userId="b77af7bd85500281" providerId="LiveId" clId="{C1ABD5EA-79EA-4C20-9877-9384152A0C22}" dt="2020-10-29T09:48:30.806" v="266" actId="478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C1ABD5EA-79EA-4C20-9877-9384152A0C22}" dt="2020-10-29T09:54:51.237" v="312" actId="1440"/>
        <pc:sldMkLst>
          <pc:docMk/>
          <pc:sldMk cId="1768216317" sldId="291"/>
        </pc:sldMkLst>
        <pc:spChg chg="mod">
          <ac:chgData name="Neemias e Catia Lima" userId="b77af7bd85500281" providerId="LiveId" clId="{C1ABD5EA-79EA-4C20-9877-9384152A0C22}" dt="2020-10-29T09:53:35.675" v="307" actId="103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C1ABD5EA-79EA-4C20-9877-9384152A0C22}" dt="2020-10-29T09:48:49.824" v="271"/>
          <ac:spMkLst>
            <pc:docMk/>
            <pc:sldMk cId="1768216317" sldId="291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6:18.302" v="100"/>
          <ac:spMkLst>
            <pc:docMk/>
            <pc:sldMk cId="1768216317" sldId="291"/>
            <ac:spMk id="16" creationId="{A7D6ED1D-546F-4C68-94D3-B23D9119E812}"/>
          </ac:spMkLst>
        </pc:spChg>
        <pc:spChg chg="del">
          <ac:chgData name="Neemias e Catia Lima" userId="b77af7bd85500281" providerId="LiveId" clId="{C1ABD5EA-79EA-4C20-9877-9384152A0C22}" dt="2020-10-29T09:26:17.917" v="99" actId="478"/>
          <ac:spMkLst>
            <pc:docMk/>
            <pc:sldMk cId="1768216317" sldId="291"/>
            <ac:spMk id="18" creationId="{48A1D82C-F9FC-48DD-8A8C-42585BF803A9}"/>
          </ac:spMkLst>
        </pc:sp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19" creationId="{4A219333-35AE-4034-93DF-9C96A6A10E6D}"/>
          </ac:picMkLst>
        </pc:pic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20" creationId="{EABD1B52-9439-4F5A-A50E-23AB6523731E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1" creationId="{248952B7-8171-4EDF-9B1C-EDA2EFEAE2E4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C1ABD5EA-79EA-4C20-9877-9384152A0C22}" dt="2020-10-29T09:54:36.981" v="308" actId="478"/>
          <ac:picMkLst>
            <pc:docMk/>
            <pc:sldMk cId="1768216317" sldId="291"/>
            <ac:picMk id="2050" creationId="{4F7C354A-29EA-4A48-AE0D-515B7CCEB97D}"/>
          </ac:picMkLst>
        </pc:picChg>
        <pc:picChg chg="add mod">
          <ac:chgData name="Neemias e Catia Lima" userId="b77af7bd85500281" providerId="LiveId" clId="{C1ABD5EA-79EA-4C20-9877-9384152A0C22}" dt="2020-10-29T09:54:51.237" v="312" actId="1440"/>
          <ac:picMkLst>
            <pc:docMk/>
            <pc:sldMk cId="1768216317" sldId="291"/>
            <ac:picMk id="4098" creationId="{91F029EA-6997-4840-AD10-E4615F6B1633}"/>
          </ac:picMkLst>
        </pc:picChg>
      </pc:sldChg>
      <pc:sldChg chg="addSp delSp">
        <pc:chgData name="Neemias e Catia Lima" userId="b77af7bd85500281" providerId="LiveId" clId="{C1ABD5EA-79EA-4C20-9877-9384152A0C22}" dt="2020-10-29T09:26:39.071" v="104"/>
        <pc:sldMkLst>
          <pc:docMk/>
          <pc:sldMk cId="3757265641" sldId="292"/>
        </pc:sldMkLst>
        <pc:spChg chg="del">
          <ac:chgData name="Neemias e Catia Lima" userId="b77af7bd85500281" providerId="LiveId" clId="{C1ABD5EA-79EA-4C20-9877-9384152A0C22}" dt="2020-10-29T09:26:38.719" v="103" actId="478"/>
          <ac:spMkLst>
            <pc:docMk/>
            <pc:sldMk cId="3757265641" sldId="292"/>
            <ac:spMk id="16" creationId="{B85912FA-B035-4D4C-ABA1-52D9C43D5179}"/>
          </ac:spMkLst>
        </pc:spChg>
        <pc:spChg chg="add">
          <ac:chgData name="Neemias e Catia Lima" userId="b77af7bd85500281" providerId="LiveId" clId="{C1ABD5EA-79EA-4C20-9877-9384152A0C22}" dt="2020-10-29T09:26:39.071" v="104"/>
          <ac:spMkLst>
            <pc:docMk/>
            <pc:sldMk cId="3757265641" sldId="292"/>
            <ac:spMk id="20" creationId="{C6DD4677-4E3A-4C0A-84CE-FF74597155EC}"/>
          </ac:spMkLst>
        </pc:sp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8" creationId="{5EF44C72-9C6D-435D-AD51-763D01878F3B}"/>
          </ac:picMkLst>
        </pc:pic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9" creationId="{9BE5D88C-8E6A-4816-B2A8-167F82624350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1" creationId="{CFE1ADC2-DEB3-48EE-9063-6C7A81CA0EB8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2" creationId="{EFB6FBEB-2B5D-4FC9-A9B8-805F422C3FB3}"/>
          </ac:picMkLst>
        </pc:picChg>
      </pc:sldChg>
      <pc:sldChg chg="addSp delSp">
        <pc:chgData name="Neemias e Catia Lima" userId="b77af7bd85500281" providerId="LiveId" clId="{C1ABD5EA-79EA-4C20-9877-9384152A0C22}" dt="2020-10-29T09:26:51.641" v="106"/>
        <pc:sldMkLst>
          <pc:docMk/>
          <pc:sldMk cId="3114938747" sldId="293"/>
        </pc:sldMkLst>
        <pc:spChg chg="add">
          <ac:chgData name="Neemias e Catia Lima" userId="b77af7bd85500281" providerId="LiveId" clId="{C1ABD5EA-79EA-4C20-9877-9384152A0C22}" dt="2020-10-29T09:26:51.641" v="106"/>
          <ac:spMkLst>
            <pc:docMk/>
            <pc:sldMk cId="3114938747" sldId="293"/>
            <ac:spMk id="15" creationId="{EEEDD8BE-97A2-45E5-BD91-23CD4464BAE2}"/>
          </ac:spMkLst>
        </pc:spChg>
        <pc:spChg chg="del">
          <ac:chgData name="Neemias e Catia Lima" userId="b77af7bd85500281" providerId="LiveId" clId="{C1ABD5EA-79EA-4C20-9877-9384152A0C22}" dt="2020-10-29T09:26:51.283" v="105" actId="478"/>
          <ac:spMkLst>
            <pc:docMk/>
            <pc:sldMk cId="3114938747" sldId="293"/>
            <ac:spMk id="18" creationId="{155FF450-40DD-4592-B57C-DFE25DF749D4}"/>
          </ac:spMkLst>
        </pc:sp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19" creationId="{D83D194E-9F31-447C-801D-94D9CD3F5A84}"/>
          </ac:picMkLst>
        </pc:pic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20" creationId="{A6122E69-2638-4D13-B16D-4D901CD8D076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1" creationId="{AEA4776F-532B-4951-85B9-CBA495B97BF4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  <pc:spChg chg="mod">
          <ac:chgData name="Neemias e Catia Lima" userId="b77af7bd85500281" providerId="LiveId" clId="{9BD10400-1A0A-4E76-B31A-1E27EAB56E75}" dt="2019-10-20T09:40:49.779" v="30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1:44.046" v="4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3:08.258" v="5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9BD10400-1A0A-4E76-B31A-1E27EAB56E75}" dt="2019-10-20T09:36:32.245" v="0" actId="478"/>
          <ac:picMkLst>
            <pc:docMk/>
            <pc:sldMk cId="2232331225" sldId="280"/>
            <ac:picMk id="2" creationId="{48F720AC-B6F6-4BC6-ACC9-26859EEFCCC6}"/>
          </ac:picMkLst>
        </pc:picChg>
        <pc:picChg chg="add mod">
          <ac:chgData name="Neemias e Catia Lima" userId="b77af7bd85500281" providerId="LiveId" clId="{9BD10400-1A0A-4E76-B31A-1E27EAB56E75}" dt="2019-10-20T09:37:09.345" v="16" actId="14100"/>
          <ac:picMkLst>
            <pc:docMk/>
            <pc:sldMk cId="2232331225" sldId="280"/>
            <ac:picMk id="3" creationId="{E81D35A3-A2C0-47C1-8085-B70E51961B8D}"/>
          </ac:picMkLst>
        </pc:picChg>
        <pc:picChg chg="add mod">
          <ac:chgData name="Neemias e Catia Lima" userId="b77af7bd85500281" providerId="LiveId" clId="{9BD10400-1A0A-4E76-B31A-1E27EAB56E75}" dt="2019-10-20T09:39:16.197" v="25" actId="1440"/>
          <ac:picMkLst>
            <pc:docMk/>
            <pc:sldMk cId="2232331225" sldId="280"/>
            <ac:picMk id="4" creationId="{5A350337-6EB5-49FE-AA00-D708B43A9F02}"/>
          </ac:picMkLst>
        </pc:picChg>
        <pc:picChg chg="del">
          <ac:chgData name="Neemias e Catia Lima" userId="b77af7bd85500281" providerId="LiveId" clId="{9BD10400-1A0A-4E76-B31A-1E27EAB56E75}" dt="2019-10-20T09:38:00.303" v="17" actId="478"/>
          <ac:picMkLst>
            <pc:docMk/>
            <pc:sldMk cId="2232331225" sldId="280"/>
            <ac:picMk id="8" creationId="{6151917D-8475-4FBB-91BB-00170498BAD0}"/>
          </ac:picMkLst>
        </pc:picChg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  <pc:spChg chg="mod">
          <ac:chgData name="Neemias e Catia Lima" userId="b77af7bd85500281" providerId="LiveId" clId="{9BD10400-1A0A-4E76-B31A-1E27EAB56E75}" dt="2019-10-20T09:43:42.308" v="6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9BD10400-1A0A-4E76-B31A-1E27EAB56E75}" dt="2019-10-20T09:44:40.495" v="80" actId="14100"/>
          <ac:picMkLst>
            <pc:docMk/>
            <pc:sldMk cId="2103443556" sldId="281"/>
            <ac:picMk id="12" creationId="{E699580A-9C3E-45F4-81D1-69559C93D0D0}"/>
          </ac:picMkLst>
        </pc:picChg>
        <pc:picChg chg="add mod">
          <ac:chgData name="Neemias e Catia Lima" userId="b77af7bd85500281" providerId="LiveId" clId="{9BD10400-1A0A-4E76-B31A-1E27EAB56E75}" dt="2019-10-20T09:45:07.466" v="88" actId="14100"/>
          <ac:picMkLst>
            <pc:docMk/>
            <pc:sldMk cId="2103443556" sldId="281"/>
            <ac:picMk id="13" creationId="{B9F9DAAF-DCCD-456E-AAD2-69C6344364F9}"/>
          </ac:picMkLst>
        </pc:picChg>
        <pc:picChg chg="del">
          <ac:chgData name="Neemias e Catia Lima" userId="b77af7bd85500281" providerId="LiveId" clId="{9BD10400-1A0A-4E76-B31A-1E27EAB56E75}" dt="2019-10-20T09:43:57.530" v="63" actId="478"/>
          <ac:picMkLst>
            <pc:docMk/>
            <pc:sldMk cId="2103443556" sldId="281"/>
            <ac:picMk id="15" creationId="{32F28BB7-5FA1-40F0-90E3-96C813787A1B}"/>
          </ac:picMkLst>
        </pc:picChg>
        <pc:picChg chg="del">
          <ac:chgData name="Neemias e Catia Lima" userId="b77af7bd85500281" providerId="LiveId" clId="{9BD10400-1A0A-4E76-B31A-1E27EAB56E75}" dt="2019-10-20T09:44:51.613" v="81" actId="478"/>
          <ac:picMkLst>
            <pc:docMk/>
            <pc:sldMk cId="2103443556" sldId="281"/>
            <ac:picMk id="16" creationId="{0760105A-B88E-49CD-AE02-62A6A23ECEE6}"/>
          </ac:picMkLst>
        </pc:picChg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  <pc:spChg chg="add">
          <ac:chgData name="Neemias e Catia Lima" userId="b77af7bd85500281" providerId="LiveId" clId="{9BD10400-1A0A-4E76-B31A-1E27EAB56E75}" dt="2019-10-20T09:46:02.387" v="97"/>
          <ac:spMkLst>
            <pc:docMk/>
            <pc:sldMk cId="3683219421" sldId="282"/>
            <ac:spMk id="15" creationId="{81166CFE-DD64-4AB1-AD26-B9EF2D693240}"/>
          </ac:spMkLst>
        </pc:spChg>
        <pc:spChg chg="del">
          <ac:chgData name="Neemias e Catia Lima" userId="b77af7bd85500281" providerId="LiveId" clId="{9BD10400-1A0A-4E76-B31A-1E27EAB56E75}" dt="2019-10-20T09:46:01.755" v="96" actId="478"/>
          <ac:spMkLst>
            <pc:docMk/>
            <pc:sldMk cId="3683219421" sldId="282"/>
            <ac:spMk id="17" creationId="{1C70B27E-3292-47F3-A29F-BA0FCA1F7314}"/>
          </ac:spMkLst>
        </pc:spChg>
        <pc:picChg chg="del">
          <ac:chgData name="Neemias e Catia Lima" userId="b77af7bd85500281" providerId="LiveId" clId="{9BD10400-1A0A-4E76-B31A-1E27EAB56E75}" dt="2019-10-20T09:45:59.241" v="95" actId="478"/>
          <ac:picMkLst>
            <pc:docMk/>
            <pc:sldMk cId="3683219421" sldId="282"/>
            <ac:picMk id="18" creationId="{0ECFAF6D-0DEF-4666-8042-F868582AD6F9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19" creationId="{FBBB2E4E-C6CD-44C4-965D-9362CB705E85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20" creationId="{8F2236B4-A5F4-4E73-AC1B-796B73CB5843}"/>
          </ac:picMkLst>
        </pc:picChg>
        <pc:picChg chg="del">
          <ac:chgData name="Neemias e Catia Lima" userId="b77af7bd85500281" providerId="LiveId" clId="{9BD10400-1A0A-4E76-B31A-1E27EAB56E75}" dt="2019-10-20T09:45:52.644" v="94" actId="478"/>
          <ac:picMkLst>
            <pc:docMk/>
            <pc:sldMk cId="3683219421" sldId="282"/>
            <ac:picMk id="21" creationId="{8AB09F77-E74D-41D9-9CD1-BDA9F1981F29}"/>
          </ac:picMkLst>
        </pc:picChg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  <pc:spChg chg="add">
          <ac:chgData name="Neemias e Catia Lima" userId="b77af7bd85500281" providerId="LiveId" clId="{9BD10400-1A0A-4E76-B31A-1E27EAB56E75}" dt="2019-10-20T09:46:24.341" v="101"/>
          <ac:spMkLst>
            <pc:docMk/>
            <pc:sldMk cId="3902406419" sldId="283"/>
            <ac:spMk id="12" creationId="{8C4F9DFC-7017-4B85-A749-B767D6D50402}"/>
          </ac:spMkLst>
        </pc:spChg>
        <pc:spChg chg="del">
          <ac:chgData name="Neemias e Catia Lima" userId="b77af7bd85500281" providerId="LiveId" clId="{9BD10400-1A0A-4E76-B31A-1E27EAB56E75}" dt="2019-10-20T09:46:23.381" v="100" actId="478"/>
          <ac:spMkLst>
            <pc:docMk/>
            <pc:sldMk cId="3902406419" sldId="283"/>
            <ac:spMk id="17" creationId="{C85C8A7D-5A99-456A-AA3F-ABE1708CE538}"/>
          </ac:spMkLst>
        </pc:spChg>
        <pc:picChg chg="del">
          <ac:chgData name="Neemias e Catia Lima" userId="b77af7bd85500281" providerId="LiveId" clId="{9BD10400-1A0A-4E76-B31A-1E27EAB56E75}" dt="2019-10-20T09:46:21.248" v="99" actId="478"/>
          <ac:picMkLst>
            <pc:docMk/>
            <pc:sldMk cId="3902406419" sldId="283"/>
            <ac:picMk id="18" creationId="{0AC91D42-3664-4ED0-A2FB-78F212991B3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19" creationId="{64871F36-F116-415D-BC70-2A155A8FBAB8}"/>
          </ac:picMkLst>
        </pc:picChg>
        <pc:picChg chg="del">
          <ac:chgData name="Neemias e Catia Lima" userId="b77af7bd85500281" providerId="LiveId" clId="{9BD10400-1A0A-4E76-B31A-1E27EAB56E75}" dt="2019-10-20T09:46:13.959" v="98" actId="478"/>
          <ac:picMkLst>
            <pc:docMk/>
            <pc:sldMk cId="3902406419" sldId="283"/>
            <ac:picMk id="20" creationId="{CCB1605F-712A-41EE-BAD1-DEFC6B3ADBE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21" creationId="{2BCD2E65-875D-4B9B-A39A-3684E752AB58}"/>
          </ac:picMkLst>
        </pc:picChg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  <pc:spChg chg="del mod">
          <ac:chgData name="Neemias e Catia Lima" userId="b77af7bd85500281" providerId="LiveId" clId="{9BD10400-1A0A-4E76-B31A-1E27EAB56E75}" dt="2019-10-20T09:47:18.382" v="109" actId="478"/>
          <ac:spMkLst>
            <pc:docMk/>
            <pc:sldMk cId="2424059023" sldId="284"/>
            <ac:spMk id="16" creationId="{F335A567-874F-4C49-BC78-F6541D72D466}"/>
          </ac:spMkLst>
        </pc:spChg>
        <pc:spChg chg="add">
          <ac:chgData name="Neemias e Catia Lima" userId="b77af7bd85500281" providerId="LiveId" clId="{9BD10400-1A0A-4E76-B31A-1E27EAB56E75}" dt="2019-10-20T09:47:19.681" v="110"/>
          <ac:spMkLst>
            <pc:docMk/>
            <pc:sldMk cId="2424059023" sldId="284"/>
            <ac:spMk id="18" creationId="{E2378788-1854-49BF-BB9B-3B451F82E91F}"/>
          </ac:spMkLst>
        </pc:sp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19" creationId="{ED9326E6-985B-4F66-910B-561B06E7D678}"/>
          </ac:picMkLst>
        </pc:pic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20" creationId="{A482EDEF-AE68-4647-883F-D8948BDD1EDB}"/>
          </ac:picMkLst>
        </pc:picChg>
        <pc:picChg chg="del">
          <ac:chgData name="Neemias e Catia Lima" userId="b77af7bd85500281" providerId="LiveId" clId="{9BD10400-1A0A-4E76-B31A-1E27EAB56E75}" dt="2019-10-20T09:47:13.174" v="107" actId="478"/>
          <ac:picMkLst>
            <pc:docMk/>
            <pc:sldMk cId="2424059023" sldId="284"/>
            <ac:picMk id="24" creationId="{8EA85CF7-FABA-48D1-A352-1FB3488468AC}"/>
          </ac:picMkLst>
        </pc:picChg>
        <pc:picChg chg="del">
          <ac:chgData name="Neemias e Catia Lima" userId="b77af7bd85500281" providerId="LiveId" clId="{9BD10400-1A0A-4E76-B31A-1E27EAB56E75}" dt="2019-10-20T09:47:06.683" v="106" actId="478"/>
          <ac:picMkLst>
            <pc:docMk/>
            <pc:sldMk cId="2424059023" sldId="284"/>
            <ac:picMk id="25" creationId="{2A1FAA7C-4ABE-49A2-A26F-D8366914E255}"/>
          </ac:picMkLst>
        </pc:picChg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  <pc:spChg chg="add">
          <ac:chgData name="Neemias e Catia Lima" userId="b77af7bd85500281" providerId="LiveId" clId="{9BD10400-1A0A-4E76-B31A-1E27EAB56E75}" dt="2019-10-20T09:47:51.954" v="118"/>
          <ac:spMkLst>
            <pc:docMk/>
            <pc:sldMk cId="2241968852" sldId="285"/>
            <ac:spMk id="16" creationId="{4158BB93-095E-4043-8548-6F77AC6C8270}"/>
          </ac:spMkLst>
        </pc:spChg>
        <pc:spChg chg="del">
          <ac:chgData name="Neemias e Catia Lima" userId="b77af7bd85500281" providerId="LiveId" clId="{9BD10400-1A0A-4E76-B31A-1E27EAB56E75}" dt="2019-10-20T09:47:51.035" v="117" actId="478"/>
          <ac:spMkLst>
            <pc:docMk/>
            <pc:sldMk cId="2241968852" sldId="285"/>
            <ac:spMk id="17" creationId="{E4153240-A40D-49B2-8C3C-FBD4676D04CC}"/>
          </ac:spMkLst>
        </pc:sp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8" creationId="{20C19529-5FBC-419E-8A6B-209D5A911F4D}"/>
          </ac:picMkLst>
        </pc:pic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9" creationId="{855D96F1-8E05-4655-A9EB-03B58388374B}"/>
          </ac:picMkLst>
        </pc:picChg>
        <pc:picChg chg="del">
          <ac:chgData name="Neemias e Catia Lima" userId="b77af7bd85500281" providerId="LiveId" clId="{9BD10400-1A0A-4E76-B31A-1E27EAB56E75}" dt="2019-10-20T09:47:45.094" v="116" actId="478"/>
          <ac:picMkLst>
            <pc:docMk/>
            <pc:sldMk cId="2241968852" sldId="285"/>
            <ac:picMk id="21" creationId="{CBD6E39B-82F9-4738-9E18-8EBC80FD2E3F}"/>
          </ac:picMkLst>
        </pc:picChg>
        <pc:picChg chg="del">
          <ac:chgData name="Neemias e Catia Lima" userId="b77af7bd85500281" providerId="LiveId" clId="{9BD10400-1A0A-4E76-B31A-1E27EAB56E75}" dt="2019-10-20T09:47:41.185" v="115" actId="478"/>
          <ac:picMkLst>
            <pc:docMk/>
            <pc:sldMk cId="2241968852" sldId="285"/>
            <ac:picMk id="25" creationId="{085DDC97-82CD-4BEE-BCB8-B46C6E5567F3}"/>
          </ac:picMkLst>
        </pc:picChg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  <pc:spChg chg="add">
          <ac:chgData name="Neemias e Catia Lima" userId="b77af7bd85500281" providerId="LiveId" clId="{9BD10400-1A0A-4E76-B31A-1E27EAB56E75}" dt="2019-10-20T09:48:16.268" v="126"/>
          <ac:spMkLst>
            <pc:docMk/>
            <pc:sldMk cId="1959249856" sldId="286"/>
            <ac:spMk id="16" creationId="{B88A9F0D-E7BC-49EE-92CD-95FD33639E1A}"/>
          </ac:spMkLst>
        </pc:spChg>
        <pc:spChg chg="del">
          <ac:chgData name="Neemias e Catia Lima" userId="b77af7bd85500281" providerId="LiveId" clId="{9BD10400-1A0A-4E76-B31A-1E27EAB56E75}" dt="2019-10-20T09:48:15.466" v="125" actId="478"/>
          <ac:spMkLst>
            <pc:docMk/>
            <pc:sldMk cId="1959249856" sldId="286"/>
            <ac:spMk id="21" creationId="{47B48909-5F2C-45F0-9B31-717E5922A59B}"/>
          </ac:spMkLst>
        </pc:sp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8" creationId="{CD62B14D-707E-4FED-8D95-672B57734141}"/>
          </ac:picMkLst>
        </pc:pic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9" creationId="{5EEB0D6F-127E-4558-829C-D5755A979A92}"/>
          </ac:picMkLst>
        </pc:picChg>
        <pc:picChg chg="del">
          <ac:chgData name="Neemias e Catia Lima" userId="b77af7bd85500281" providerId="LiveId" clId="{9BD10400-1A0A-4E76-B31A-1E27EAB56E75}" dt="2019-10-20T09:48:13.210" v="124" actId="478"/>
          <ac:picMkLst>
            <pc:docMk/>
            <pc:sldMk cId="1959249856" sldId="286"/>
            <ac:picMk id="24" creationId="{7B919A19-8474-448A-838F-E5EE25892980}"/>
          </ac:picMkLst>
        </pc:picChg>
        <pc:picChg chg="del">
          <ac:chgData name="Neemias e Catia Lima" userId="b77af7bd85500281" providerId="LiveId" clId="{9BD10400-1A0A-4E76-B31A-1E27EAB56E75}" dt="2019-10-20T09:48:09.433" v="123" actId="478"/>
          <ac:picMkLst>
            <pc:docMk/>
            <pc:sldMk cId="1959249856" sldId="286"/>
            <ac:picMk id="25" creationId="{F8BDCC99-60E5-4357-8C12-1136D3F117CA}"/>
          </ac:picMkLst>
        </pc:picChg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  <pc:spChg chg="del">
          <ac:chgData name="Neemias e Catia Lima" userId="b77af7bd85500281" providerId="LiveId" clId="{9BD10400-1A0A-4E76-B31A-1E27EAB56E75}" dt="2019-10-20T09:48:46.446" v="137" actId="478"/>
          <ac:spMkLst>
            <pc:docMk/>
            <pc:sldMk cId="2857006406" sldId="287"/>
            <ac:spMk id="15" creationId="{5BF7DF38-30FA-46E6-A3C9-984C99CF2236}"/>
          </ac:spMkLst>
        </pc:spChg>
        <pc:spChg chg="add">
          <ac:chgData name="Neemias e Catia Lima" userId="b77af7bd85500281" providerId="LiveId" clId="{9BD10400-1A0A-4E76-B31A-1E27EAB56E75}" dt="2019-10-20T09:48:46.961" v="138"/>
          <ac:spMkLst>
            <pc:docMk/>
            <pc:sldMk cId="2857006406" sldId="287"/>
            <ac:spMk id="17" creationId="{4787891C-AADF-4CEC-AE5B-81C22BDF0699}"/>
          </ac:spMkLst>
        </pc:sp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8" creationId="{A6296839-36BA-4224-8400-835F9D6D20C2}"/>
          </ac:picMkLst>
        </pc:pic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9" creationId="{E8BBA7D6-65B8-48E3-BA6E-BD11F042A1F2}"/>
          </ac:picMkLst>
        </pc:picChg>
        <pc:picChg chg="del">
          <ac:chgData name="Neemias e Catia Lima" userId="b77af7bd85500281" providerId="LiveId" clId="{9BD10400-1A0A-4E76-B31A-1E27EAB56E75}" dt="2019-10-20T09:48:44.427" v="136" actId="478"/>
          <ac:picMkLst>
            <pc:docMk/>
            <pc:sldMk cId="2857006406" sldId="287"/>
            <ac:picMk id="23" creationId="{9114DE0E-BE50-42A8-BEFD-C93034038022}"/>
          </ac:picMkLst>
        </pc:picChg>
        <pc:picChg chg="del">
          <ac:chgData name="Neemias e Catia Lima" userId="b77af7bd85500281" providerId="LiveId" clId="{9BD10400-1A0A-4E76-B31A-1E27EAB56E75}" dt="2019-10-20T09:48:42.471" v="135" actId="478"/>
          <ac:picMkLst>
            <pc:docMk/>
            <pc:sldMk cId="2857006406" sldId="287"/>
            <ac:picMk id="24" creationId="{B9077BAB-2261-4A8C-A095-E5D545EA352E}"/>
          </ac:picMkLst>
        </pc:picChg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  <pc:spChg chg="add">
          <ac:chgData name="Neemias e Catia Lima" userId="b77af7bd85500281" providerId="LiveId" clId="{9BD10400-1A0A-4E76-B31A-1E27EAB56E75}" dt="2019-10-20T09:45:45.251" v="93"/>
          <ac:spMkLst>
            <pc:docMk/>
            <pc:sldMk cId="2630436816" sldId="288"/>
            <ac:spMk id="12" creationId="{C730150B-70CD-4942-A54B-20305FD3FE91}"/>
          </ac:spMkLst>
        </pc:spChg>
        <pc:spChg chg="del">
          <ac:chgData name="Neemias e Catia Lima" userId="b77af7bd85500281" providerId="LiveId" clId="{9BD10400-1A0A-4E76-B31A-1E27EAB56E75}" dt="2019-10-20T09:45:44.609" v="92" actId="478"/>
          <ac:spMkLst>
            <pc:docMk/>
            <pc:sldMk cId="2630436816" sldId="288"/>
            <ac:spMk id="22" creationId="{BCE07AC8-137E-434C-81F8-DEE19E2D7E6B}"/>
          </ac:spMkLst>
        </pc:spChg>
        <pc:picChg chg="del">
          <ac:chgData name="Neemias e Catia Lima" userId="b77af7bd85500281" providerId="LiveId" clId="{9BD10400-1A0A-4E76-B31A-1E27EAB56E75}" dt="2019-10-20T09:45:40.231" v="90" actId="478"/>
          <ac:picMkLst>
            <pc:docMk/>
            <pc:sldMk cId="2630436816" sldId="288"/>
            <ac:picMk id="2" creationId="{566C3968-A415-4A6C-8930-7E4607409FB5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7" creationId="{B857C57F-46B6-423D-ADE4-954BCB53E737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8" creationId="{D0D1D77B-24F3-4623-8807-7CF849011E1C}"/>
          </ac:picMkLst>
        </pc:picChg>
        <pc:picChg chg="del">
          <ac:chgData name="Neemias e Catia Lima" userId="b77af7bd85500281" providerId="LiveId" clId="{9BD10400-1A0A-4E76-B31A-1E27EAB56E75}" dt="2019-10-20T09:45:41.809" v="91" actId="478"/>
          <ac:picMkLst>
            <pc:docMk/>
            <pc:sldMk cId="2630436816" sldId="288"/>
            <ac:picMk id="23" creationId="{0A5F14DF-9B62-451E-B152-1994540E767B}"/>
          </ac:picMkLst>
        </pc:picChg>
        <pc:picChg chg="del">
          <ac:chgData name="Neemias e Catia Lima" userId="b77af7bd85500281" providerId="LiveId" clId="{9BD10400-1A0A-4E76-B31A-1E27EAB56E75}" dt="2019-10-20T09:45:35.920" v="89" actId="478"/>
          <ac:picMkLst>
            <pc:docMk/>
            <pc:sldMk cId="2630436816" sldId="288"/>
            <ac:picMk id="24" creationId="{66149083-DA33-4CC9-8D7C-1F23525CA1DF}"/>
          </ac:picMkLst>
        </pc:picChg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  <pc:spChg chg="del">
          <ac:chgData name="Neemias e Catia Lima" userId="b77af7bd85500281" providerId="LiveId" clId="{9BD10400-1A0A-4E76-B31A-1E27EAB56E75}" dt="2019-10-20T09:46:59.226" v="104" actId="478"/>
          <ac:spMkLst>
            <pc:docMk/>
            <pc:sldMk cId="3032827026" sldId="289"/>
            <ac:spMk id="17" creationId="{D2CAE8FC-4041-4AD8-8075-0A48CC1EDB3C}"/>
          </ac:spMkLst>
        </pc:spChg>
        <pc:spChg chg="add">
          <ac:chgData name="Neemias e Catia Lima" userId="b77af7bd85500281" providerId="LiveId" clId="{9BD10400-1A0A-4E76-B31A-1E27EAB56E75}" dt="2019-10-20T09:46:59.832" v="105"/>
          <ac:spMkLst>
            <pc:docMk/>
            <pc:sldMk cId="3032827026" sldId="289"/>
            <ac:spMk id="19" creationId="{2D375C1E-F577-4B35-AF3A-DF0FDAE36152}"/>
          </ac:spMkLst>
        </pc:sp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0" creationId="{4F53148D-D2EC-4426-A6A2-D37A0CEA2D5A}"/>
          </ac:picMkLst>
        </pc:pic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1" creationId="{82BDC2EA-F863-404A-8190-E64EE6DD022B}"/>
          </ac:picMkLst>
        </pc:picChg>
        <pc:picChg chg="del">
          <ac:chgData name="Neemias e Catia Lima" userId="b77af7bd85500281" providerId="LiveId" clId="{9BD10400-1A0A-4E76-B31A-1E27EAB56E75}" dt="2019-10-20T09:46:57.049" v="103" actId="478"/>
          <ac:picMkLst>
            <pc:docMk/>
            <pc:sldMk cId="3032827026" sldId="289"/>
            <ac:picMk id="23" creationId="{30F56AE0-350F-46DA-94DF-E03A81EA586C}"/>
          </ac:picMkLst>
        </pc:picChg>
        <pc:picChg chg="del">
          <ac:chgData name="Neemias e Catia Lima" userId="b77af7bd85500281" providerId="LiveId" clId="{9BD10400-1A0A-4E76-B31A-1E27EAB56E75}" dt="2019-10-20T09:46:51.979" v="102" actId="478"/>
          <ac:picMkLst>
            <pc:docMk/>
            <pc:sldMk cId="3032827026" sldId="289"/>
            <ac:picMk id="24" creationId="{6ECB5315-E4D4-43D1-A245-6BF9DC66283F}"/>
          </ac:picMkLst>
        </pc:picChg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  <pc:spChg chg="add">
          <ac:chgData name="Neemias e Catia Lima" userId="b77af7bd85500281" providerId="LiveId" clId="{9BD10400-1A0A-4E76-B31A-1E27EAB56E75}" dt="2019-10-20T09:47:36.747" v="114"/>
          <ac:spMkLst>
            <pc:docMk/>
            <pc:sldMk cId="3772032319" sldId="290"/>
            <ac:spMk id="15" creationId="{E476916A-BB25-4008-9C2C-58EA459633B4}"/>
          </ac:spMkLst>
        </pc:spChg>
        <pc:spChg chg="del">
          <ac:chgData name="Neemias e Catia Lima" userId="b77af7bd85500281" providerId="LiveId" clId="{9BD10400-1A0A-4E76-B31A-1E27EAB56E75}" dt="2019-10-20T09:47:35.824" v="113" actId="478"/>
          <ac:spMkLst>
            <pc:docMk/>
            <pc:sldMk cId="3772032319" sldId="290"/>
            <ac:spMk id="22" creationId="{3009482E-BA7D-4F95-96CB-DAE7ADAA3587}"/>
          </ac:spMkLst>
        </pc:sp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6" creationId="{1E40DAE9-718D-4E5C-9906-3978CEB77BA2}"/>
          </ac:picMkLst>
        </pc:pic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8" creationId="{9A54C4BA-3022-489E-BB55-6DC017315D79}"/>
          </ac:picMkLst>
        </pc:picChg>
        <pc:picChg chg="del">
          <ac:chgData name="Neemias e Catia Lima" userId="b77af7bd85500281" providerId="LiveId" clId="{9BD10400-1A0A-4E76-B31A-1E27EAB56E75}" dt="2019-10-20T09:47:31.745" v="112" actId="478"/>
          <ac:picMkLst>
            <pc:docMk/>
            <pc:sldMk cId="3772032319" sldId="290"/>
            <ac:picMk id="23" creationId="{790283E9-E943-46A6-9D07-8EE78C3AD8AC}"/>
          </ac:picMkLst>
        </pc:picChg>
        <pc:picChg chg="del">
          <ac:chgData name="Neemias e Catia Lima" userId="b77af7bd85500281" providerId="LiveId" clId="{9BD10400-1A0A-4E76-B31A-1E27EAB56E75}" dt="2019-10-20T09:47:25.188" v="111" actId="478"/>
          <ac:picMkLst>
            <pc:docMk/>
            <pc:sldMk cId="3772032319" sldId="290"/>
            <ac:picMk id="24" creationId="{B8A5C3A7-90F3-47A4-B2D1-DF599D261072}"/>
          </ac:picMkLst>
        </pc:picChg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  <pc:spChg chg="add">
          <ac:chgData name="Neemias e Catia Lima" userId="b77af7bd85500281" providerId="LiveId" clId="{9BD10400-1A0A-4E76-B31A-1E27EAB56E75}" dt="2019-10-20T09:48:05.399" v="122"/>
          <ac:spMkLst>
            <pc:docMk/>
            <pc:sldMk cId="1768216317" sldId="291"/>
            <ac:spMk id="18" creationId="{48A1D82C-F9FC-48DD-8A8C-42585BF803A9}"/>
          </ac:spMkLst>
        </pc:spChg>
        <pc:spChg chg="del">
          <ac:chgData name="Neemias e Catia Lima" userId="b77af7bd85500281" providerId="LiveId" clId="{9BD10400-1A0A-4E76-B31A-1E27EAB56E75}" dt="2019-10-20T09:48:04.605" v="121" actId="478"/>
          <ac:spMkLst>
            <pc:docMk/>
            <pc:sldMk cId="1768216317" sldId="291"/>
            <ac:spMk id="22" creationId="{1D188B65-6B7D-45DF-9201-12F9A1D1630F}"/>
          </ac:spMkLst>
        </pc:sp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19" creationId="{4A219333-35AE-4034-93DF-9C96A6A10E6D}"/>
          </ac:picMkLst>
        </pc:pic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20" creationId="{EABD1B52-9439-4F5A-A50E-23AB6523731E}"/>
          </ac:picMkLst>
        </pc:picChg>
        <pc:picChg chg="del">
          <ac:chgData name="Neemias e Catia Lima" userId="b77af7bd85500281" providerId="LiveId" clId="{9BD10400-1A0A-4E76-B31A-1E27EAB56E75}" dt="2019-10-20T09:48:02.158" v="120" actId="478"/>
          <ac:picMkLst>
            <pc:docMk/>
            <pc:sldMk cId="1768216317" sldId="291"/>
            <ac:picMk id="23" creationId="{C6782E62-6DEC-4B1D-AE02-C1851404EEF2}"/>
          </ac:picMkLst>
        </pc:picChg>
        <pc:picChg chg="del">
          <ac:chgData name="Neemias e Catia Lima" userId="b77af7bd85500281" providerId="LiveId" clId="{9BD10400-1A0A-4E76-B31A-1E27EAB56E75}" dt="2019-10-20T09:47:57.472" v="119" actId="478"/>
          <ac:picMkLst>
            <pc:docMk/>
            <pc:sldMk cId="1768216317" sldId="291"/>
            <ac:picMk id="24" creationId="{A1C11B97-07FD-41DC-8998-23C92E9F1E20}"/>
          </ac:picMkLst>
        </pc:picChg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  <pc:spChg chg="add">
          <ac:chgData name="Neemias e Catia Lima" userId="b77af7bd85500281" providerId="LiveId" clId="{9BD10400-1A0A-4E76-B31A-1E27EAB56E75}" dt="2019-10-20T09:48:26.858" v="130"/>
          <ac:spMkLst>
            <pc:docMk/>
            <pc:sldMk cId="3757265641" sldId="292"/>
            <ac:spMk id="16" creationId="{B85912FA-B035-4D4C-ABA1-52D9C43D5179}"/>
          </ac:spMkLst>
        </pc:spChg>
        <pc:spChg chg="del">
          <ac:chgData name="Neemias e Catia Lima" userId="b77af7bd85500281" providerId="LiveId" clId="{9BD10400-1A0A-4E76-B31A-1E27EAB56E75}" dt="2019-10-20T09:48:26.230" v="129" actId="478"/>
          <ac:spMkLst>
            <pc:docMk/>
            <pc:sldMk cId="3757265641" sldId="292"/>
            <ac:spMk id="22" creationId="{34BC2FBA-9954-4EFC-9D19-ADC76EDED1AC}"/>
          </ac:spMkLst>
        </pc:sp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8" creationId="{5EF44C72-9C6D-435D-AD51-763D01878F3B}"/>
          </ac:picMkLst>
        </pc:pic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9" creationId="{9BE5D88C-8E6A-4816-B2A8-167F82624350}"/>
          </ac:picMkLst>
        </pc:picChg>
        <pc:picChg chg="del">
          <ac:chgData name="Neemias e Catia Lima" userId="b77af7bd85500281" providerId="LiveId" clId="{9BD10400-1A0A-4E76-B31A-1E27EAB56E75}" dt="2019-10-20T09:48:23.889" v="128" actId="478"/>
          <ac:picMkLst>
            <pc:docMk/>
            <pc:sldMk cId="3757265641" sldId="292"/>
            <ac:picMk id="23" creationId="{2116EAA9-0216-4815-AF7E-09C77F2E61CE}"/>
          </ac:picMkLst>
        </pc:picChg>
        <pc:picChg chg="del">
          <ac:chgData name="Neemias e Catia Lima" userId="b77af7bd85500281" providerId="LiveId" clId="{9BD10400-1A0A-4E76-B31A-1E27EAB56E75}" dt="2019-10-20T09:48:20.188" v="127" actId="478"/>
          <ac:picMkLst>
            <pc:docMk/>
            <pc:sldMk cId="3757265641" sldId="292"/>
            <ac:picMk id="24" creationId="{F026655F-6FD5-4A25-80FC-D3F32C8CEF8C}"/>
          </ac:picMkLst>
        </pc:picChg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  <pc:spChg chg="del">
          <ac:chgData name="Neemias e Catia Lima" userId="b77af7bd85500281" providerId="LiveId" clId="{9BD10400-1A0A-4E76-B31A-1E27EAB56E75}" dt="2019-10-20T09:48:36.737" v="133" actId="478"/>
          <ac:spMkLst>
            <pc:docMk/>
            <pc:sldMk cId="3114938747" sldId="293"/>
            <ac:spMk id="15" creationId="{44B846F4-54FD-43C1-B397-B3886E01EE3F}"/>
          </ac:spMkLst>
        </pc:spChg>
        <pc:spChg chg="add">
          <ac:chgData name="Neemias e Catia Lima" userId="b77af7bd85500281" providerId="LiveId" clId="{9BD10400-1A0A-4E76-B31A-1E27EAB56E75}" dt="2019-10-20T09:48:37.249" v="134"/>
          <ac:spMkLst>
            <pc:docMk/>
            <pc:sldMk cId="3114938747" sldId="293"/>
            <ac:spMk id="18" creationId="{155FF450-40DD-4592-B57C-DFE25DF749D4}"/>
          </ac:spMkLst>
        </pc:sp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19" creationId="{D83D194E-9F31-447C-801D-94D9CD3F5A84}"/>
          </ac:picMkLst>
        </pc:pic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20" creationId="{A6122E69-2638-4D13-B16D-4D901CD8D076}"/>
          </ac:picMkLst>
        </pc:picChg>
        <pc:picChg chg="del">
          <ac:chgData name="Neemias e Catia Lima" userId="b77af7bd85500281" providerId="LiveId" clId="{9BD10400-1A0A-4E76-B31A-1E27EAB56E75}" dt="2019-10-20T09:48:32.303" v="131" actId="478"/>
          <ac:picMkLst>
            <pc:docMk/>
            <pc:sldMk cId="3114938747" sldId="293"/>
            <ac:picMk id="23" creationId="{B36CB7B1-6856-41DA-9278-5D709DF6211C}"/>
          </ac:picMkLst>
        </pc:picChg>
        <pc:picChg chg="del">
          <ac:chgData name="Neemias e Catia Lima" userId="b77af7bd85500281" providerId="LiveId" clId="{9BD10400-1A0A-4E76-B31A-1E27EAB56E75}" dt="2019-10-20T09:48:34.752" v="132" actId="478"/>
          <ac:picMkLst>
            <pc:docMk/>
            <pc:sldMk cId="3114938747" sldId="293"/>
            <ac:picMk id="24" creationId="{15584D41-6CA4-4926-BFA7-F47262E35ADE}"/>
          </ac:picMkLst>
        </pc:picChg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</pc:docChg>
  </pc:docChgLst>
  <pc:docChgLst>
    <pc:chgData name="Neemias Informatica Lima" userId="b77af7bd85500281" providerId="LiveId" clId="{DFD59213-75A7-4F91-851F-ADF8045195F9}"/>
    <pc:docChg chg="undo redo custSel modSld">
      <pc:chgData name="Neemias Informatica Lima" userId="b77af7bd85500281" providerId="LiveId" clId="{DFD59213-75A7-4F91-851F-ADF8045195F9}" dt="2024-11-11T23:36:12.035" v="260" actId="20577"/>
      <pc:docMkLst>
        <pc:docMk/>
      </pc:docMkLst>
      <pc:sldChg chg="modSp mod">
        <pc:chgData name="Neemias Informatica Lima" userId="b77af7bd85500281" providerId="LiveId" clId="{DFD59213-75A7-4F91-851F-ADF8045195F9}" dt="2024-11-11T23:33:32.711" v="204" actId="20577"/>
        <pc:sldMkLst>
          <pc:docMk/>
          <pc:sldMk cId="2241968852" sldId="285"/>
        </pc:sldMkLst>
        <pc:spChg chg="mod">
          <ac:chgData name="Neemias Informatica Lima" userId="b77af7bd85500281" providerId="LiveId" clId="{DFD59213-75A7-4F91-851F-ADF8045195F9}" dt="2024-11-11T23:32:49.146" v="19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DFD59213-75A7-4F91-851F-ADF8045195F9}" dt="2024-11-11T23:33:32.711" v="204" actId="20577"/>
          <ac:spMkLst>
            <pc:docMk/>
            <pc:sldMk cId="2241968852" sldId="285"/>
            <ac:spMk id="15" creationId="{0F091E13-8EAD-4FFB-9473-BC74E5ABDC64}"/>
          </ac:spMkLst>
        </pc:spChg>
      </pc:sldChg>
      <pc:sldChg chg="modSp mod">
        <pc:chgData name="Neemias Informatica Lima" userId="b77af7bd85500281" providerId="LiveId" clId="{DFD59213-75A7-4F91-851F-ADF8045195F9}" dt="2024-11-11T23:34:43.518" v="234" actId="20577"/>
        <pc:sldMkLst>
          <pc:docMk/>
          <pc:sldMk cId="1959249856" sldId="286"/>
        </pc:sldMkLst>
        <pc:spChg chg="mod">
          <ac:chgData name="Neemias Informatica Lima" userId="b77af7bd85500281" providerId="LiveId" clId="{DFD59213-75A7-4F91-851F-ADF8045195F9}" dt="2024-11-11T23:34:06.189" v="21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DFD59213-75A7-4F91-851F-ADF8045195F9}" dt="2024-11-11T23:34:43.518" v="234" actId="20577"/>
          <ac:spMkLst>
            <pc:docMk/>
            <pc:sldMk cId="1959249856" sldId="286"/>
            <ac:spMk id="15" creationId="{863BB09B-C8C1-4354-BC51-D930C951E507}"/>
          </ac:spMkLst>
        </pc:spChg>
      </pc:sldChg>
      <pc:sldChg chg="modSp mod">
        <pc:chgData name="Neemias Informatica Lima" userId="b77af7bd85500281" providerId="LiveId" clId="{DFD59213-75A7-4F91-851F-ADF8045195F9}" dt="2024-11-11T23:36:12.035" v="260" actId="20577"/>
        <pc:sldMkLst>
          <pc:docMk/>
          <pc:sldMk cId="2857006406" sldId="287"/>
        </pc:sldMkLst>
        <pc:spChg chg="mod">
          <ac:chgData name="Neemias Informatica Lima" userId="b77af7bd85500281" providerId="LiveId" clId="{DFD59213-75A7-4F91-851F-ADF8045195F9}" dt="2024-11-11T23:36:12.035" v="260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Informatica Lima" userId="b77af7bd85500281" providerId="LiveId" clId="{DFD59213-75A7-4F91-851F-ADF8045195F9}" dt="2024-11-11T23:33:54.951" v="210" actId="20577"/>
        <pc:sldMkLst>
          <pc:docMk/>
          <pc:sldMk cId="1768216317" sldId="291"/>
        </pc:sldMkLst>
        <pc:spChg chg="mod">
          <ac:chgData name="Neemias Informatica Lima" userId="b77af7bd85500281" providerId="LiveId" clId="{DFD59213-75A7-4F91-851F-ADF8045195F9}" dt="2024-11-11T23:33:54.951" v="210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DFD59213-75A7-4F91-851F-ADF8045195F9}" dt="2024-11-11T23:32:54.025" v="193"/>
          <ac:spMkLst>
            <pc:docMk/>
            <pc:sldMk cId="1768216317" sldId="291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DFD59213-75A7-4F91-851F-ADF8045195F9}" dt="2024-11-11T23:35:22.217" v="242" actId="20577"/>
        <pc:sldMkLst>
          <pc:docMk/>
          <pc:sldMk cId="3757265641" sldId="292"/>
        </pc:sldMkLst>
        <pc:spChg chg="mod">
          <ac:chgData name="Neemias Informatica Lima" userId="b77af7bd85500281" providerId="LiveId" clId="{DFD59213-75A7-4F91-851F-ADF8045195F9}" dt="2024-11-11T23:35:22.217" v="242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DFD59213-75A7-4F91-851F-ADF8045195F9}" dt="2024-11-11T23:34:11.051" v="216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DFD59213-75A7-4F91-851F-ADF8045195F9}" dt="2024-11-11T23:35:37.943" v="245"/>
        <pc:sldMkLst>
          <pc:docMk/>
          <pc:sldMk cId="3114938747" sldId="293"/>
        </pc:sldMkLst>
        <pc:spChg chg="mod">
          <ac:chgData name="Neemias Informatica Lima" userId="b77af7bd85500281" providerId="LiveId" clId="{DFD59213-75A7-4F91-851F-ADF8045195F9}" dt="2024-11-11T23:35:37.943" v="245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modSp">
        <pc:chgData name="Neemias e Catia Lima" userId="b77af7bd85500281" providerId="LiveId" clId="{9C8C53DD-A5F2-42B9-BB02-9475D8BD173C}" dt="2019-10-25T09:26:23.814" v="28" actId="6549"/>
        <pc:sldMkLst>
          <pc:docMk/>
          <pc:sldMk cId="2103443556" sldId="281"/>
        </pc:sldMkLst>
        <pc:spChg chg="mod">
          <ac:chgData name="Neemias e Catia Lima" userId="b77af7bd85500281" providerId="LiveId" clId="{9C8C53DD-A5F2-42B9-BB02-9475D8BD173C}" dt="2019-10-25T09:26:23.814" v="28" actId="6549"/>
          <ac:spMkLst>
            <pc:docMk/>
            <pc:sldMk cId="2103443556" sldId="281"/>
            <ac:spMk id="8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36:10.725" v="127" actId="1440"/>
        <pc:sldMkLst>
          <pc:docMk/>
          <pc:sldMk cId="3683219421" sldId="282"/>
        </pc:sldMkLst>
        <pc:spChg chg="mod">
          <ac:chgData name="Neemias e Catia Lima" userId="b77af7bd85500281" providerId="LiveId" clId="{9C8C53DD-A5F2-42B9-BB02-9475D8BD173C}" dt="2019-10-25T09:33:46.911" v="11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8:30.545" v="5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35:33.824" v="117" actId="478"/>
          <ac:picMkLst>
            <pc:docMk/>
            <pc:sldMk cId="3683219421" sldId="282"/>
            <ac:picMk id="25" creationId="{97127AD8-0ADE-4DCD-B226-182DC6095F75}"/>
          </ac:picMkLst>
        </pc:picChg>
        <pc:picChg chg="add mod">
          <ac:chgData name="Neemias e Catia Lima" userId="b77af7bd85500281" providerId="LiveId" clId="{9C8C53DD-A5F2-42B9-BB02-9475D8BD173C}" dt="2019-10-25T09:36:10.725" v="127" actId="1440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modSp">
        <pc:chgData name="Neemias e Catia Lima" userId="b77af7bd85500281" providerId="LiveId" clId="{9C8C53DD-A5F2-42B9-BB02-9475D8BD173C}" dt="2019-10-25T09:45:10.905" v="169" actId="732"/>
        <pc:sldMkLst>
          <pc:docMk/>
          <pc:sldMk cId="3902406419" sldId="283"/>
        </pc:sldMkLst>
        <pc:spChg chg="mod">
          <ac:chgData name="Neemias e Catia Lima" userId="b77af7bd85500281" providerId="LiveId" clId="{9C8C53DD-A5F2-42B9-BB02-9475D8BD173C}" dt="2019-10-25T09:40:22.97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1:02.505" v="137" actId="20577"/>
          <ac:spMkLst>
            <pc:docMk/>
            <pc:sldMk cId="3902406419" sldId="283"/>
            <ac:spMk id="15" creationId="{D5C09FDA-172B-4732-BD2E-A9BBEF8B191B}"/>
          </ac:spMkLst>
        </pc:spChg>
        <pc:picChg chg="add mod modCrop">
          <ac:chgData name="Neemias e Catia Lima" userId="b77af7bd85500281" providerId="LiveId" clId="{9C8C53DD-A5F2-42B9-BB02-9475D8BD173C}" dt="2019-10-25T09:45:10.905" v="169" actId="732"/>
          <ac:picMkLst>
            <pc:docMk/>
            <pc:sldMk cId="3902406419" sldId="283"/>
            <ac:picMk id="2" creationId="{0E7AA2C1-6AE7-4BE9-B99A-175A76178F88}"/>
          </ac:picMkLst>
        </pc:picChg>
      </pc:sldChg>
      <pc:sldChg chg="addSp delSp modSp">
        <pc:chgData name="Neemias e Catia Lima" userId="b77af7bd85500281" providerId="LiveId" clId="{9C8C53DD-A5F2-42B9-BB02-9475D8BD173C}" dt="2019-10-25T09:57:58.381" v="258"/>
        <pc:sldMkLst>
          <pc:docMk/>
          <pc:sldMk cId="2424059023" sldId="284"/>
        </pc:sldMkLst>
        <pc:spChg chg="mod">
          <ac:chgData name="Neemias e Catia Lima" userId="b77af7bd85500281" providerId="LiveId" clId="{9C8C53DD-A5F2-42B9-BB02-9475D8BD173C}" dt="2019-10-25T09:45:59.299" v="17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6:51.841" v="180" actId="6549"/>
          <ac:spMkLst>
            <pc:docMk/>
            <pc:sldMk cId="2424059023" sldId="284"/>
            <ac:spMk id="15" creationId="{C3A1BEFC-B9B8-4142-B09F-1F5B330F4265}"/>
          </ac:spMkLst>
        </pc:spChg>
        <pc:picChg chg="add">
          <ac:chgData name="Neemias e Catia Lima" userId="b77af7bd85500281" providerId="LiveId" clId="{9C8C53DD-A5F2-42B9-BB02-9475D8BD173C}" dt="2019-10-25T09:57:58.381" v="25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9C8C53DD-A5F2-42B9-BB02-9475D8BD173C}" dt="2019-10-25T09:57:58.023" v="257" actId="478"/>
          <ac:picMkLst>
            <pc:docMk/>
            <pc:sldMk cId="2424059023" sldId="284"/>
            <ac:picMk id="17" creationId="{C60AEC74-BA5E-4E03-AA45-FC11AC8799BD}"/>
          </ac:picMkLst>
        </pc:picChg>
      </pc:sldChg>
      <pc:sldChg chg="addSp delSp modSp ord">
        <pc:chgData name="Neemias e Catia Lima" userId="b77af7bd85500281" providerId="LiveId" clId="{9C8C53DD-A5F2-42B9-BB02-9475D8BD173C}" dt="2019-10-25T09:56:10.288" v="243"/>
        <pc:sldMkLst>
          <pc:docMk/>
          <pc:sldMk cId="2241968852" sldId="285"/>
        </pc:sldMkLst>
        <pc:spChg chg="mod">
          <ac:chgData name="Neemias e Catia Lima" userId="b77af7bd85500281" providerId="LiveId" clId="{9C8C53DD-A5F2-42B9-BB02-9475D8BD173C}" dt="2019-10-25T09:51:25.601" v="20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52:22.176" v="214"/>
          <ac:spMkLst>
            <pc:docMk/>
            <pc:sldMk cId="2241968852" sldId="285"/>
            <ac:spMk id="15" creationId="{0F091E13-8EAD-4FFB-9473-BC74E5ABDC64}"/>
          </ac:spMkLst>
        </pc:spChg>
        <pc:picChg chg="add">
          <ac:chgData name="Neemias e Catia Lima" userId="b77af7bd85500281" providerId="LiveId" clId="{9C8C53DD-A5F2-42B9-BB02-9475D8BD173C}" dt="2019-10-25T09:56:10.288" v="243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9C8C53DD-A5F2-42B9-BB02-9475D8BD173C}" dt="2019-10-25T09:56:09.427" v="242" actId="478"/>
          <ac:picMkLst>
            <pc:docMk/>
            <pc:sldMk cId="2241968852" sldId="285"/>
            <ac:picMk id="4098" creationId="{FD0272F7-17A6-42F3-A637-A1E8C4824432}"/>
          </ac:picMkLst>
        </pc:picChg>
      </pc:sldChg>
      <pc:sldChg chg="modSp">
        <pc:chgData name="Neemias e Catia Lima" userId="b77af7bd85500281" providerId="LiveId" clId="{9C8C53DD-A5F2-42B9-BB02-9475D8BD173C}" dt="2019-10-25T10:00:20.044" v="271" actId="20577"/>
        <pc:sldMkLst>
          <pc:docMk/>
          <pc:sldMk cId="1959249856" sldId="286"/>
        </pc:sldMkLst>
        <pc:spChg chg="mod">
          <ac:chgData name="Neemias e Catia Lima" userId="b77af7bd85500281" providerId="LiveId" clId="{9C8C53DD-A5F2-42B9-BB02-9475D8BD173C}" dt="2019-10-25T09:58:47.569" v="26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10:00:20.044" v="271" actId="20577"/>
          <ac:spMkLst>
            <pc:docMk/>
            <pc:sldMk cId="1959249856" sldId="286"/>
            <ac:spMk id="15" creationId="{863BB09B-C8C1-4354-BC51-D930C951E507}"/>
          </ac:spMkLst>
        </pc:spChg>
      </pc:sldChg>
      <pc:sldChg chg="modSp">
        <pc:chgData name="Neemias e Catia Lima" userId="b77af7bd85500281" providerId="LiveId" clId="{9C8C53DD-A5F2-42B9-BB02-9475D8BD173C}" dt="2019-10-25T10:02:57.860" v="293"/>
        <pc:sldMkLst>
          <pc:docMk/>
          <pc:sldMk cId="2857006406" sldId="287"/>
        </pc:sldMkLst>
        <pc:spChg chg="mod">
          <ac:chgData name="Neemias e Catia Lima" userId="b77af7bd85500281" providerId="LiveId" clId="{9C8C53DD-A5F2-42B9-BB02-9475D8BD173C}" dt="2019-10-25T10:02:57.860" v="293"/>
          <ac:spMkLst>
            <pc:docMk/>
            <pc:sldMk cId="2857006406" sldId="287"/>
            <ac:spMk id="16" creationId="{28D68641-D640-4BD7-9D5B-B3803DCCF9B3}"/>
          </ac:spMkLst>
        </pc:spChg>
      </pc:sldChg>
      <pc:sldChg chg="addSp modSp">
        <pc:chgData name="Neemias e Catia Lima" userId="b77af7bd85500281" providerId="LiveId" clId="{9C8C53DD-A5F2-42B9-BB02-9475D8BD173C}" dt="2019-10-25T09:36:38.731" v="129" actId="14100"/>
        <pc:sldMkLst>
          <pc:docMk/>
          <pc:sldMk cId="2630436816" sldId="288"/>
        </pc:sldMkLst>
        <pc:spChg chg="mod">
          <ac:chgData name="Neemias e Catia Lima" userId="b77af7bd85500281" providerId="LiveId" clId="{9C8C53DD-A5F2-42B9-BB02-9475D8BD173C}" dt="2019-10-25T09:36:38.731" v="129" actId="14100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7:01.398" v="34" actId="20577"/>
          <ac:spMkLst>
            <pc:docMk/>
            <pc:sldMk cId="2630436816" sldId="288"/>
            <ac:spMk id="14" creationId="{00000000-0000-0000-0000-000000000000}"/>
          </ac:spMkLst>
        </pc:spChg>
        <pc:picChg chg="add">
          <ac:chgData name="Neemias e Catia Lima" userId="b77af7bd85500281" providerId="LiveId" clId="{9C8C53DD-A5F2-42B9-BB02-9475D8BD173C}" dt="2019-10-25T09:36:27.410" v="128"/>
          <ac:picMkLst>
            <pc:docMk/>
            <pc:sldMk cId="2630436816" sldId="288"/>
            <ac:picMk id="11" creationId="{102A43F1-1323-4AD9-B151-36ABAE35DD53}"/>
          </ac:picMkLst>
        </pc:picChg>
      </pc:sldChg>
      <pc:sldChg chg="modSp">
        <pc:chgData name="Neemias e Catia Lima" userId="b77af7bd85500281" providerId="LiveId" clId="{9C8C53DD-A5F2-42B9-BB02-9475D8BD173C}" dt="2019-10-25T09:43:13.934" v="152" actId="20577"/>
        <pc:sldMkLst>
          <pc:docMk/>
          <pc:sldMk cId="3032827026" sldId="289"/>
        </pc:sldMkLst>
        <pc:spChg chg="mod">
          <ac:chgData name="Neemias e Catia Lima" userId="b77af7bd85500281" providerId="LiveId" clId="{9C8C53DD-A5F2-42B9-BB02-9475D8BD173C}" dt="2019-10-25T09:43:13.934" v="15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9C8C53DD-A5F2-42B9-BB02-9475D8BD173C}" dt="2019-10-25T09:40:29.480" v="133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57:54.431" v="256" actId="1440"/>
        <pc:sldMkLst>
          <pc:docMk/>
          <pc:sldMk cId="3772032319" sldId="290"/>
        </pc:sldMkLst>
        <pc:spChg chg="mod">
          <ac:chgData name="Neemias e Catia Lima" userId="b77af7bd85500281" providerId="LiveId" clId="{9C8C53DD-A5F2-42B9-BB02-9475D8BD173C}" dt="2019-10-25T09:50:19.225" v="20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9C8C53DD-A5F2-42B9-BB02-9475D8BD173C}" dt="2019-10-25T09:46:06.135" v="17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7:33.971" v="244" actId="478"/>
          <ac:picMkLst>
            <pc:docMk/>
            <pc:sldMk cId="3772032319" sldId="290"/>
            <ac:picMk id="2050" creationId="{3E1F8323-15E5-4073-88EC-8C43BE3AB970}"/>
          </ac:picMkLst>
        </pc:picChg>
        <pc:picChg chg="add mod">
          <ac:chgData name="Neemias e Catia Lima" userId="b77af7bd85500281" providerId="LiveId" clId="{9C8C53DD-A5F2-42B9-BB02-9475D8BD173C}" dt="2019-10-25T09:57:54.431" v="256" actId="1440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9C8C53DD-A5F2-42B9-BB02-9475D8BD173C}" dt="2019-10-25T09:55:50.268" v="241" actId="1440"/>
        <pc:sldMkLst>
          <pc:docMk/>
          <pc:sldMk cId="1768216317" sldId="291"/>
        </pc:sldMkLst>
        <pc:spChg chg="mod">
          <ac:chgData name="Neemias e Catia Lima" userId="b77af7bd85500281" providerId="LiveId" clId="{9C8C53DD-A5F2-42B9-BB02-9475D8BD173C}" dt="2019-10-25T09:54:37.200" v="234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9C8C53DD-A5F2-42B9-BB02-9475D8BD173C}" dt="2019-10-25T09:51:35.339" v="20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5:26.253" v="235" actId="478"/>
          <ac:picMkLst>
            <pc:docMk/>
            <pc:sldMk cId="1768216317" sldId="291"/>
            <ac:picMk id="16" creationId="{8B81A202-2972-4577-BC80-0260253A9EEC}"/>
          </ac:picMkLst>
        </pc:picChg>
        <pc:picChg chg="add mod">
          <ac:chgData name="Neemias e Catia Lima" userId="b77af7bd85500281" providerId="LiveId" clId="{9C8C53DD-A5F2-42B9-BB02-9475D8BD173C}" dt="2019-10-25T09:55:50.268" v="241" actId="1440"/>
          <ac:picMkLst>
            <pc:docMk/>
            <pc:sldMk cId="1768216317" sldId="291"/>
            <ac:picMk id="2050" creationId="{4F7C354A-29EA-4A48-AE0D-515B7CCEB97D}"/>
          </ac:picMkLst>
        </pc:picChg>
      </pc:sldChg>
      <pc:sldChg chg="modSp">
        <pc:chgData name="Neemias e Catia Lima" userId="b77af7bd85500281" providerId="LiveId" clId="{9C8C53DD-A5F2-42B9-BB02-9475D8BD173C}" dt="2019-10-25T10:01:16.922" v="284" actId="20577"/>
        <pc:sldMkLst>
          <pc:docMk/>
          <pc:sldMk cId="3757265641" sldId="292"/>
        </pc:sldMkLst>
        <pc:spChg chg="mod">
          <ac:chgData name="Neemias e Catia Lima" userId="b77af7bd85500281" providerId="LiveId" clId="{9C8C53DD-A5F2-42B9-BB02-9475D8BD173C}" dt="2019-10-25T10:01:16.922" v="284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9C8C53DD-A5F2-42B9-BB02-9475D8BD173C}" dt="2019-10-25T09:59:01.763" v="262"/>
          <ac:spMkLst>
            <pc:docMk/>
            <pc:sldMk cId="3757265641" sldId="292"/>
            <ac:spMk id="14" creationId="{00000000-0000-0000-0000-000000000000}"/>
          </ac:spMkLst>
        </pc:spChg>
      </pc:sldChg>
      <pc:sldChg chg="modSp">
        <pc:chgData name="Neemias e Catia Lima" userId="b77af7bd85500281" providerId="LiveId" clId="{9C8C53DD-A5F2-42B9-BB02-9475D8BD173C}" dt="2019-10-25T10:02:00.477" v="288" actId="6549"/>
        <pc:sldMkLst>
          <pc:docMk/>
          <pc:sldMk cId="3114938747" sldId="293"/>
        </pc:sldMkLst>
        <pc:spChg chg="mod">
          <ac:chgData name="Neemias e Catia Lima" userId="b77af7bd85500281" providerId="LiveId" clId="{9C8C53DD-A5F2-42B9-BB02-9475D8BD173C}" dt="2019-10-25T10:02:00.477" v="288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D2B5DD86-8EAF-4E0F-B3C6-EEAF7EF1CCCE}"/>
    <pc:docChg chg="undo redo custSel modSld">
      <pc:chgData name="Neemias Informatica Lima" userId="b77af7bd85500281" providerId="LiveId" clId="{D2B5DD86-8EAF-4E0F-B3C6-EEAF7EF1CCCE}" dt="2024-02-20T10:59:46.410" v="372" actId="313"/>
      <pc:docMkLst>
        <pc:docMk/>
      </pc:docMkLst>
      <pc:sldChg chg="addSp delSp modSp mod">
        <pc:chgData name="Neemias Informatica Lima" userId="b77af7bd85500281" providerId="LiveId" clId="{D2B5DD86-8EAF-4E0F-B3C6-EEAF7EF1CCCE}" dt="2024-02-20T10:42:41.550" v="128" actId="6549"/>
        <pc:sldMkLst>
          <pc:docMk/>
          <pc:sldMk cId="2103443556" sldId="281"/>
        </pc:sldMkLst>
        <pc:spChg chg="mod">
          <ac:chgData name="Neemias Informatica Lima" userId="b77af7bd85500281" providerId="LiveId" clId="{D2B5DD86-8EAF-4E0F-B3C6-EEAF7EF1CCCE}" dt="2024-02-20T10:42:41.550" v="12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40:12.177" v="77" actId="103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39:12.757" v="59" actId="478"/>
          <ac:picMkLst>
            <pc:docMk/>
            <pc:sldMk cId="2103443556" sldId="281"/>
            <ac:picMk id="2" creationId="{75BC1A2E-8AA2-A139-0337-F7BC8D8E4D51}"/>
          </ac:picMkLst>
        </pc:picChg>
        <pc:picChg chg="del">
          <ac:chgData name="Neemias Informatica Lima" userId="b77af7bd85500281" providerId="LiveId" clId="{D2B5DD86-8EAF-4E0F-B3C6-EEAF7EF1CCCE}" dt="2024-02-20T10:38:25.943" v="48" actId="478"/>
          <ac:picMkLst>
            <pc:docMk/>
            <pc:sldMk cId="2103443556" sldId="281"/>
            <ac:picMk id="3" creationId="{90782C93-E4CD-857C-516D-47799A5B8721}"/>
          </ac:picMkLst>
        </pc:picChg>
        <pc:picChg chg="add mod">
          <ac:chgData name="Neemias Informatica Lima" userId="b77af7bd85500281" providerId="LiveId" clId="{D2B5DD86-8EAF-4E0F-B3C6-EEAF7EF1CCCE}" dt="2024-02-20T10:38:49.742" v="58" actId="1037"/>
          <ac:picMkLst>
            <pc:docMk/>
            <pc:sldMk cId="2103443556" sldId="281"/>
            <ac:picMk id="4" creationId="{5E50C07A-91C0-123C-3194-517732FDBBF7}"/>
          </ac:picMkLst>
        </pc:picChg>
        <pc:picChg chg="add mod">
          <ac:chgData name="Neemias Informatica Lima" userId="b77af7bd85500281" providerId="LiveId" clId="{D2B5DD86-8EAF-4E0F-B3C6-EEAF7EF1CCCE}" dt="2024-02-20T10:39:22.122" v="63" actId="14100"/>
          <ac:picMkLst>
            <pc:docMk/>
            <pc:sldMk cId="2103443556" sldId="281"/>
            <ac:picMk id="5" creationId="{AE5CDBEB-0648-60BA-F6E4-ECAD73D381AF}"/>
          </ac:picMkLst>
        </pc:picChg>
      </pc:sldChg>
    </pc:docChg>
  </pc:docChgLst>
  <pc:docChgLst>
    <pc:chgData name="Neemias Informatica Lima" userId="b77af7bd85500281" providerId="LiveId" clId="{39820742-2E36-435A-A8BD-27BA770722F9}"/>
    <pc:docChg chg="undo redo custSel modSld">
      <pc:chgData name="Neemias Informatica Lima" userId="b77af7bd85500281" providerId="LiveId" clId="{39820742-2E36-435A-A8BD-27BA770722F9}" dt="2024-11-11T23:05:14.877" v="298" actId="20577"/>
      <pc:docMkLst>
        <pc:docMk/>
      </pc:docMkLst>
      <pc:sldChg chg="addSp delSp modSp mod">
        <pc:chgData name="Neemias Informatica Lima" userId="b77af7bd85500281" providerId="LiveId" clId="{39820742-2E36-435A-A8BD-27BA770722F9}" dt="2024-11-11T22:50:47.069" v="55"/>
        <pc:sldMkLst>
          <pc:docMk/>
          <pc:sldMk cId="2232331225" sldId="280"/>
        </pc:sldMkLst>
        <pc:spChg chg="mod">
          <ac:chgData name="Neemias Informatica Lima" userId="b77af7bd85500281" providerId="LiveId" clId="{39820742-2E36-435A-A8BD-27BA770722F9}" dt="2024-11-11T22:48:35.982" v="11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2:48:21.024" v="5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2:50:31.865" v="52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2:48:11.912" v="1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2:50:47.069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39820742-2E36-435A-A8BD-27BA770722F9}" dt="2024-11-11T22:49:22.707" v="18" actId="1440"/>
          <ac:picMkLst>
            <pc:docMk/>
            <pc:sldMk cId="2232331225" sldId="280"/>
            <ac:picMk id="4" creationId="{68A4B6CE-78CB-8CEA-9A34-20CBE94F2A34}"/>
          </ac:picMkLst>
        </pc:picChg>
        <pc:picChg chg="del">
          <ac:chgData name="Neemias Informatica Lima" userId="b77af7bd85500281" providerId="LiveId" clId="{39820742-2E36-435A-A8BD-27BA770722F9}" dt="2024-11-11T22:48:27.117" v="6" actId="478"/>
          <ac:picMkLst>
            <pc:docMk/>
            <pc:sldMk cId="2232331225" sldId="280"/>
            <ac:picMk id="8" creationId="{1D97D859-6BDB-B7F2-4EBC-FF847100A1FF}"/>
          </ac:picMkLst>
        </pc:picChg>
      </pc:sldChg>
      <pc:sldChg chg="addSp delSp modSp mod">
        <pc:chgData name="Neemias Informatica Lima" userId="b77af7bd85500281" providerId="LiveId" clId="{39820742-2E36-435A-A8BD-27BA770722F9}" dt="2024-11-11T22:53:42.373" v="111" actId="6549"/>
        <pc:sldMkLst>
          <pc:docMk/>
          <pc:sldMk cId="2103443556" sldId="281"/>
        </pc:sldMkLst>
        <pc:spChg chg="mod">
          <ac:chgData name="Neemias Informatica Lima" userId="b77af7bd85500281" providerId="LiveId" clId="{39820742-2E36-435A-A8BD-27BA770722F9}" dt="2024-11-11T22:53:42.373" v="111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2:50:09.455" v="41" actId="1035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2:51:16.674" v="58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39820742-2E36-435A-A8BD-27BA770722F9}" dt="2024-11-11T22:49:27.275" v="19" actId="478"/>
          <ac:picMkLst>
            <pc:docMk/>
            <pc:sldMk cId="2103443556" sldId="281"/>
            <ac:picMk id="3" creationId="{9DE7AFD1-2C8F-6716-F981-C8B4C2E14B11}"/>
          </ac:picMkLst>
        </pc:picChg>
        <pc:picChg chg="add mod">
          <ac:chgData name="Neemias Informatica Lima" userId="b77af7bd85500281" providerId="LiveId" clId="{39820742-2E36-435A-A8BD-27BA770722F9}" dt="2024-11-11T22:49:45.095" v="26" actId="14100"/>
          <ac:picMkLst>
            <pc:docMk/>
            <pc:sldMk cId="2103443556" sldId="281"/>
            <ac:picMk id="4" creationId="{11CED610-427B-AF39-B373-B99D79F7DCE3}"/>
          </ac:picMkLst>
        </pc:picChg>
      </pc:sldChg>
      <pc:sldChg chg="addSp delSp modSp mod">
        <pc:chgData name="Neemias Informatica Lima" userId="b77af7bd85500281" providerId="LiveId" clId="{39820742-2E36-435A-A8BD-27BA770722F9}" dt="2024-11-11T22:55:09.385" v="139"/>
        <pc:sldMkLst>
          <pc:docMk/>
          <pc:sldMk cId="3683219421" sldId="282"/>
        </pc:sldMkLst>
        <pc:spChg chg="del">
          <ac:chgData name="Neemias Informatica Lima" userId="b77af7bd85500281" providerId="LiveId" clId="{39820742-2E36-435A-A8BD-27BA770722F9}" dt="2024-11-11T22:51:36.088" v="61" actId="478"/>
          <ac:spMkLst>
            <pc:docMk/>
            <pc:sldMk cId="3683219421" sldId="282"/>
            <ac:spMk id="2" creationId="{44189DDF-6E7A-8041-9B40-B0CA640D505C}"/>
          </ac:spMkLst>
        </pc:spChg>
        <pc:spChg chg="del">
          <ac:chgData name="Neemias Informatica Lima" userId="b77af7bd85500281" providerId="LiveId" clId="{39820742-2E36-435A-A8BD-27BA770722F9}" dt="2024-11-11T22:51:36.088" v="61" actId="478"/>
          <ac:spMkLst>
            <pc:docMk/>
            <pc:sldMk cId="3683219421" sldId="282"/>
            <ac:spMk id="5" creationId="{A833EDE7-1E2A-1665-1DC6-6F2A193CAA22}"/>
          </ac:spMkLst>
        </pc:spChg>
        <pc:spChg chg="add mod">
          <ac:chgData name="Neemias Informatica Lima" userId="b77af7bd85500281" providerId="LiveId" clId="{39820742-2E36-435A-A8BD-27BA770722F9}" dt="2024-11-11T22:51:36.413" v="62"/>
          <ac:spMkLst>
            <pc:docMk/>
            <pc:sldMk cId="3683219421" sldId="282"/>
            <ac:spMk id="7" creationId="{EF47A1F1-9BE6-FCE5-ABBB-860BC59FF038}"/>
          </ac:spMkLst>
        </pc:spChg>
        <pc:spChg chg="add mod">
          <ac:chgData name="Neemias Informatica Lima" userId="b77af7bd85500281" providerId="LiveId" clId="{39820742-2E36-435A-A8BD-27BA770722F9}" dt="2024-11-11T22:51:36.413" v="62"/>
          <ac:spMkLst>
            <pc:docMk/>
            <pc:sldMk cId="3683219421" sldId="282"/>
            <ac:spMk id="8" creationId="{7757A423-78EA-5A1C-202D-0575AB91430B}"/>
          </ac:spMkLst>
        </pc:spChg>
        <pc:spChg chg="mod">
          <ac:chgData name="Neemias Informatica Lima" userId="b77af7bd85500281" providerId="LiveId" clId="{39820742-2E36-435A-A8BD-27BA770722F9}" dt="2024-11-11T22:55:09.385" v="13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2:54:05.574" v="121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39820742-2E36-435A-A8BD-27BA770722F9}" dt="2024-11-11T22:51:36.088" v="61" actId="478"/>
          <ac:picMkLst>
            <pc:docMk/>
            <pc:sldMk cId="3683219421" sldId="282"/>
            <ac:picMk id="6" creationId="{55AAE591-B71A-A8A5-FFD3-94833A67105E}"/>
          </ac:picMkLst>
        </pc:picChg>
        <pc:picChg chg="add mod">
          <ac:chgData name="Neemias Informatica Lima" userId="b77af7bd85500281" providerId="LiveId" clId="{39820742-2E36-435A-A8BD-27BA770722F9}" dt="2024-11-11T22:51:36.413" v="62"/>
          <ac:picMkLst>
            <pc:docMk/>
            <pc:sldMk cId="3683219421" sldId="282"/>
            <ac:picMk id="9" creationId="{972BD46C-6CD2-D1AC-9D3D-8C6768F0A94E}"/>
          </ac:picMkLst>
        </pc:picChg>
      </pc:sldChg>
      <pc:sldChg chg="addSp delSp modSp mod">
        <pc:chgData name="Neemias Informatica Lima" userId="b77af7bd85500281" providerId="LiveId" clId="{39820742-2E36-435A-A8BD-27BA770722F9}" dt="2024-11-11T22:56:36.914" v="165" actId="6549"/>
        <pc:sldMkLst>
          <pc:docMk/>
          <pc:sldMk cId="3902406419" sldId="283"/>
        </pc:sldMkLst>
        <pc:spChg chg="del">
          <ac:chgData name="Neemias Informatica Lima" userId="b77af7bd85500281" providerId="LiveId" clId="{39820742-2E36-435A-A8BD-27BA770722F9}" dt="2024-11-11T22:51:41.500" v="63" actId="478"/>
          <ac:spMkLst>
            <pc:docMk/>
            <pc:sldMk cId="3902406419" sldId="283"/>
            <ac:spMk id="2" creationId="{0C85726C-FD0C-2392-5DB5-7567EB5D15E1}"/>
          </ac:spMkLst>
        </pc:spChg>
        <pc:spChg chg="del">
          <ac:chgData name="Neemias Informatica Lima" userId="b77af7bd85500281" providerId="LiveId" clId="{39820742-2E36-435A-A8BD-27BA770722F9}" dt="2024-11-11T22:51:41.500" v="63" actId="478"/>
          <ac:spMkLst>
            <pc:docMk/>
            <pc:sldMk cId="3902406419" sldId="283"/>
            <ac:spMk id="4" creationId="{D2913CB4-82C3-21D3-7E32-AE10F053940C}"/>
          </ac:spMkLst>
        </pc:spChg>
        <pc:spChg chg="add mod">
          <ac:chgData name="Neemias Informatica Lima" userId="b77af7bd85500281" providerId="LiveId" clId="{39820742-2E36-435A-A8BD-27BA770722F9}" dt="2024-11-11T22:51:41.804" v="64"/>
          <ac:spMkLst>
            <pc:docMk/>
            <pc:sldMk cId="3902406419" sldId="283"/>
            <ac:spMk id="6" creationId="{DBA39766-36D4-7FEC-EAC9-F0F5D7E9907B}"/>
          </ac:spMkLst>
        </pc:spChg>
        <pc:spChg chg="add mod">
          <ac:chgData name="Neemias Informatica Lima" userId="b77af7bd85500281" providerId="LiveId" clId="{39820742-2E36-435A-A8BD-27BA770722F9}" dt="2024-11-11T22:51:41.804" v="64"/>
          <ac:spMkLst>
            <pc:docMk/>
            <pc:sldMk cId="3902406419" sldId="283"/>
            <ac:spMk id="7" creationId="{FB2A9431-4304-8189-3BA2-468D33A30A36}"/>
          </ac:spMkLst>
        </pc:spChg>
        <pc:spChg chg="mod">
          <ac:chgData name="Neemias Informatica Lima" userId="b77af7bd85500281" providerId="LiveId" clId="{39820742-2E36-435A-A8BD-27BA770722F9}" dt="2024-11-11T22:55:27.196" v="146" actId="205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2:56:36.914" v="165" actId="6549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39820742-2E36-435A-A8BD-27BA770722F9}" dt="2024-11-11T22:51:41.500" v="63" actId="478"/>
          <ac:picMkLst>
            <pc:docMk/>
            <pc:sldMk cId="3902406419" sldId="283"/>
            <ac:picMk id="5" creationId="{A1348A44-66EE-D07B-DC14-6311A309140F}"/>
          </ac:picMkLst>
        </pc:picChg>
        <pc:picChg chg="add mod">
          <ac:chgData name="Neemias Informatica Lima" userId="b77af7bd85500281" providerId="LiveId" clId="{39820742-2E36-435A-A8BD-27BA770722F9}" dt="2024-11-11T22:51:41.804" v="64"/>
          <ac:picMkLst>
            <pc:docMk/>
            <pc:sldMk cId="3902406419" sldId="283"/>
            <ac:picMk id="8" creationId="{D7671CDC-B189-F423-F3BF-3C3E16404471}"/>
          </ac:picMkLst>
        </pc:picChg>
      </pc:sldChg>
      <pc:sldChg chg="addSp delSp modSp mod">
        <pc:chgData name="Neemias Informatica Lima" userId="b77af7bd85500281" providerId="LiveId" clId="{39820742-2E36-435A-A8BD-27BA770722F9}" dt="2024-11-11T22:58:31.861" v="191" actId="20577"/>
        <pc:sldMkLst>
          <pc:docMk/>
          <pc:sldMk cId="2424059023" sldId="284"/>
        </pc:sldMkLst>
        <pc:spChg chg="del">
          <ac:chgData name="Neemias Informatica Lima" userId="b77af7bd85500281" providerId="LiveId" clId="{39820742-2E36-435A-A8BD-27BA770722F9}" dt="2024-11-11T22:51:56.459" v="67" actId="478"/>
          <ac:spMkLst>
            <pc:docMk/>
            <pc:sldMk cId="2424059023" sldId="284"/>
            <ac:spMk id="2" creationId="{B2DB2FA0-73DB-038F-0B0D-08CD28DCF8A4}"/>
          </ac:spMkLst>
        </pc:spChg>
        <pc:spChg chg="del">
          <ac:chgData name="Neemias Informatica Lima" userId="b77af7bd85500281" providerId="LiveId" clId="{39820742-2E36-435A-A8BD-27BA770722F9}" dt="2024-11-11T22:51:56.459" v="67" actId="478"/>
          <ac:spMkLst>
            <pc:docMk/>
            <pc:sldMk cId="2424059023" sldId="284"/>
            <ac:spMk id="4" creationId="{20A110AF-984D-95C7-21B5-50CD95902A5F}"/>
          </ac:spMkLst>
        </pc:spChg>
        <pc:spChg chg="add mod">
          <ac:chgData name="Neemias Informatica Lima" userId="b77af7bd85500281" providerId="LiveId" clId="{39820742-2E36-435A-A8BD-27BA770722F9}" dt="2024-11-11T22:51:56.804" v="68"/>
          <ac:spMkLst>
            <pc:docMk/>
            <pc:sldMk cId="2424059023" sldId="284"/>
            <ac:spMk id="6" creationId="{C08805D5-DDE3-B41D-8E5F-4816E70054D2}"/>
          </ac:spMkLst>
        </pc:spChg>
        <pc:spChg chg="add mod">
          <ac:chgData name="Neemias Informatica Lima" userId="b77af7bd85500281" providerId="LiveId" clId="{39820742-2E36-435A-A8BD-27BA770722F9}" dt="2024-11-11T22:51:56.804" v="68"/>
          <ac:spMkLst>
            <pc:docMk/>
            <pc:sldMk cId="2424059023" sldId="284"/>
            <ac:spMk id="7" creationId="{FCD0BCB3-6AE1-8E4F-BECA-28C27CCDA7A4}"/>
          </ac:spMkLst>
        </pc:spChg>
        <pc:spChg chg="mod">
          <ac:chgData name="Neemias Informatica Lima" userId="b77af7bd85500281" providerId="LiveId" clId="{39820742-2E36-435A-A8BD-27BA770722F9}" dt="2024-11-11T22:57:28.969" v="1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2:58:31.861" v="191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39820742-2E36-435A-A8BD-27BA770722F9}" dt="2024-11-11T22:51:56.459" v="67" actId="478"/>
          <ac:picMkLst>
            <pc:docMk/>
            <pc:sldMk cId="2424059023" sldId="284"/>
            <ac:picMk id="5" creationId="{3CB8CCC4-90D2-0F22-41CE-3154BF7347DC}"/>
          </ac:picMkLst>
        </pc:picChg>
        <pc:picChg chg="add mod">
          <ac:chgData name="Neemias Informatica Lima" userId="b77af7bd85500281" providerId="LiveId" clId="{39820742-2E36-435A-A8BD-27BA770722F9}" dt="2024-11-11T22:51:56.804" v="68"/>
          <ac:picMkLst>
            <pc:docMk/>
            <pc:sldMk cId="2424059023" sldId="284"/>
            <ac:picMk id="8" creationId="{A1F5D7DB-0517-294A-78DC-14E587629649}"/>
          </ac:picMkLst>
        </pc:picChg>
      </pc:sldChg>
      <pc:sldChg chg="addSp delSp modSp mod">
        <pc:chgData name="Neemias Informatica Lima" userId="b77af7bd85500281" providerId="LiveId" clId="{39820742-2E36-435A-A8BD-27BA770722F9}" dt="2024-11-11T23:04:49.780" v="297" actId="20577"/>
        <pc:sldMkLst>
          <pc:docMk/>
          <pc:sldMk cId="2241968852" sldId="285"/>
        </pc:sldMkLst>
        <pc:spChg chg="del">
          <ac:chgData name="Neemias Informatica Lima" userId="b77af7bd85500281" providerId="LiveId" clId="{39820742-2E36-435A-A8BD-27BA770722F9}" dt="2024-11-11T22:52:14.266" v="71" actId="478"/>
          <ac:spMkLst>
            <pc:docMk/>
            <pc:sldMk cId="2241968852" sldId="285"/>
            <ac:spMk id="2" creationId="{B50997AA-C623-C8E1-6156-01ACC25C40CF}"/>
          </ac:spMkLst>
        </pc:spChg>
        <pc:spChg chg="del">
          <ac:chgData name="Neemias Informatica Lima" userId="b77af7bd85500281" providerId="LiveId" clId="{39820742-2E36-435A-A8BD-27BA770722F9}" dt="2024-11-11T22:52:14.266" v="71" actId="478"/>
          <ac:spMkLst>
            <pc:docMk/>
            <pc:sldMk cId="2241968852" sldId="285"/>
            <ac:spMk id="4" creationId="{CB449EAF-0CDE-5016-028E-E742185483CE}"/>
          </ac:spMkLst>
        </pc:spChg>
        <pc:spChg chg="add mod">
          <ac:chgData name="Neemias Informatica Lima" userId="b77af7bd85500281" providerId="LiveId" clId="{39820742-2E36-435A-A8BD-27BA770722F9}" dt="2024-11-11T22:52:14.641" v="72"/>
          <ac:spMkLst>
            <pc:docMk/>
            <pc:sldMk cId="2241968852" sldId="285"/>
            <ac:spMk id="6" creationId="{5ED1EC97-0008-E0E4-CAC4-FF5BA01944D2}"/>
          </ac:spMkLst>
        </pc:spChg>
        <pc:spChg chg="add mod">
          <ac:chgData name="Neemias Informatica Lima" userId="b77af7bd85500281" providerId="LiveId" clId="{39820742-2E36-435A-A8BD-27BA770722F9}" dt="2024-11-11T22:52:14.641" v="72"/>
          <ac:spMkLst>
            <pc:docMk/>
            <pc:sldMk cId="2241968852" sldId="285"/>
            <ac:spMk id="7" creationId="{427445D4-A2F7-458E-0DD6-B341D4C33124}"/>
          </ac:spMkLst>
        </pc:spChg>
        <pc:spChg chg="mod">
          <ac:chgData name="Neemias Informatica Lima" userId="b77af7bd85500281" providerId="LiveId" clId="{39820742-2E36-435A-A8BD-27BA770722F9}" dt="2024-11-11T22:59:45.673" v="203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3:04:49.780" v="297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39820742-2E36-435A-A8BD-27BA770722F9}" dt="2024-11-11T22:52:14.266" v="71" actId="478"/>
          <ac:picMkLst>
            <pc:docMk/>
            <pc:sldMk cId="2241968852" sldId="285"/>
            <ac:picMk id="5" creationId="{DCFACB61-74DE-FA5A-FD02-63669D16DEF9}"/>
          </ac:picMkLst>
        </pc:picChg>
        <pc:picChg chg="add mod">
          <ac:chgData name="Neemias Informatica Lima" userId="b77af7bd85500281" providerId="LiveId" clId="{39820742-2E36-435A-A8BD-27BA770722F9}" dt="2024-11-11T22:52:14.641" v="72"/>
          <ac:picMkLst>
            <pc:docMk/>
            <pc:sldMk cId="2241968852" sldId="285"/>
            <ac:picMk id="8" creationId="{AC1AA498-1C0A-18B9-613C-0508272CB156}"/>
          </ac:picMkLst>
        </pc:picChg>
      </pc:sldChg>
      <pc:sldChg chg="addSp delSp modSp mod">
        <pc:chgData name="Neemias Informatica Lima" userId="b77af7bd85500281" providerId="LiveId" clId="{39820742-2E36-435A-A8BD-27BA770722F9}" dt="2024-11-11T23:02:44.164" v="254" actId="20577"/>
        <pc:sldMkLst>
          <pc:docMk/>
          <pc:sldMk cId="1959249856" sldId="286"/>
        </pc:sldMkLst>
        <pc:spChg chg="del">
          <ac:chgData name="Neemias Informatica Lima" userId="b77af7bd85500281" providerId="LiveId" clId="{39820742-2E36-435A-A8BD-27BA770722F9}" dt="2024-11-11T22:52:26.635" v="75" actId="478"/>
          <ac:spMkLst>
            <pc:docMk/>
            <pc:sldMk cId="1959249856" sldId="286"/>
            <ac:spMk id="2" creationId="{838679FD-8A34-18CF-6D39-B77BBD61FC4F}"/>
          </ac:spMkLst>
        </pc:spChg>
        <pc:spChg chg="del">
          <ac:chgData name="Neemias Informatica Lima" userId="b77af7bd85500281" providerId="LiveId" clId="{39820742-2E36-435A-A8BD-27BA770722F9}" dt="2024-11-11T22:52:26.635" v="75" actId="478"/>
          <ac:spMkLst>
            <pc:docMk/>
            <pc:sldMk cId="1959249856" sldId="286"/>
            <ac:spMk id="4" creationId="{90745CE1-3AD1-A80C-BCFE-4641DFA427D6}"/>
          </ac:spMkLst>
        </pc:spChg>
        <pc:spChg chg="add mod">
          <ac:chgData name="Neemias Informatica Lima" userId="b77af7bd85500281" providerId="LiveId" clId="{39820742-2E36-435A-A8BD-27BA770722F9}" dt="2024-11-11T22:52:27.006" v="76"/>
          <ac:spMkLst>
            <pc:docMk/>
            <pc:sldMk cId="1959249856" sldId="286"/>
            <ac:spMk id="6" creationId="{3B24078C-4E39-0F6E-E7E5-26C6DD543237}"/>
          </ac:spMkLst>
        </pc:spChg>
        <pc:spChg chg="add mod">
          <ac:chgData name="Neemias Informatica Lima" userId="b77af7bd85500281" providerId="LiveId" clId="{39820742-2E36-435A-A8BD-27BA770722F9}" dt="2024-11-11T22:52:27.006" v="76"/>
          <ac:spMkLst>
            <pc:docMk/>
            <pc:sldMk cId="1959249856" sldId="286"/>
            <ac:spMk id="7" creationId="{AE674817-79A6-D287-67FB-346DBE579432}"/>
          </ac:spMkLst>
        </pc:spChg>
        <pc:spChg chg="mod">
          <ac:chgData name="Neemias Informatica Lima" userId="b77af7bd85500281" providerId="LiveId" clId="{39820742-2E36-435A-A8BD-27BA770722F9}" dt="2024-11-11T23:02:01.511" v="235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3:02:44.164" v="254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39820742-2E36-435A-A8BD-27BA770722F9}" dt="2024-11-11T22:52:26.635" v="75" actId="478"/>
          <ac:picMkLst>
            <pc:docMk/>
            <pc:sldMk cId="1959249856" sldId="286"/>
            <ac:picMk id="5" creationId="{1346E562-6A09-E494-A2D0-C15C693EC4FC}"/>
          </ac:picMkLst>
        </pc:picChg>
        <pc:picChg chg="add mod">
          <ac:chgData name="Neemias Informatica Lima" userId="b77af7bd85500281" providerId="LiveId" clId="{39820742-2E36-435A-A8BD-27BA770722F9}" dt="2024-11-11T22:52:27.006" v="76"/>
          <ac:picMkLst>
            <pc:docMk/>
            <pc:sldMk cId="1959249856" sldId="286"/>
            <ac:picMk id="8" creationId="{F5363154-DDC1-B6C3-60BA-B61F7E4441E5}"/>
          </ac:picMkLst>
        </pc:picChg>
      </pc:sldChg>
      <pc:sldChg chg="addSp delSp modSp mod">
        <pc:chgData name="Neemias Informatica Lima" userId="b77af7bd85500281" providerId="LiveId" clId="{39820742-2E36-435A-A8BD-27BA770722F9}" dt="2024-11-11T23:04:25.246" v="295" actId="20577"/>
        <pc:sldMkLst>
          <pc:docMk/>
          <pc:sldMk cId="2857006406" sldId="287"/>
        </pc:sldMkLst>
        <pc:spChg chg="del">
          <ac:chgData name="Neemias Informatica Lima" userId="b77af7bd85500281" providerId="LiveId" clId="{39820742-2E36-435A-A8BD-27BA770722F9}" dt="2024-11-11T22:52:42.575" v="81" actId="478"/>
          <ac:spMkLst>
            <pc:docMk/>
            <pc:sldMk cId="2857006406" sldId="287"/>
            <ac:spMk id="2" creationId="{7700EA90-5F4A-920B-9021-BF3A4F4210BB}"/>
          </ac:spMkLst>
        </pc:spChg>
        <pc:spChg chg="del">
          <ac:chgData name="Neemias Informatica Lima" userId="b77af7bd85500281" providerId="LiveId" clId="{39820742-2E36-435A-A8BD-27BA770722F9}" dt="2024-11-11T22:52:42.575" v="81" actId="478"/>
          <ac:spMkLst>
            <pc:docMk/>
            <pc:sldMk cId="2857006406" sldId="287"/>
            <ac:spMk id="4" creationId="{6875C2A7-0311-5AB0-79A1-EB721A145142}"/>
          </ac:spMkLst>
        </pc:spChg>
        <pc:spChg chg="add mod">
          <ac:chgData name="Neemias Informatica Lima" userId="b77af7bd85500281" providerId="LiveId" clId="{39820742-2E36-435A-A8BD-27BA770722F9}" dt="2024-11-11T22:52:42.912" v="82"/>
          <ac:spMkLst>
            <pc:docMk/>
            <pc:sldMk cId="2857006406" sldId="287"/>
            <ac:spMk id="6" creationId="{4BE7B3D4-8523-5E39-C035-D4C5E596245C}"/>
          </ac:spMkLst>
        </pc:spChg>
        <pc:spChg chg="add mod">
          <ac:chgData name="Neemias Informatica Lima" userId="b77af7bd85500281" providerId="LiveId" clId="{39820742-2E36-435A-A8BD-27BA770722F9}" dt="2024-11-11T22:52:42.912" v="82"/>
          <ac:spMkLst>
            <pc:docMk/>
            <pc:sldMk cId="2857006406" sldId="287"/>
            <ac:spMk id="7" creationId="{1EE41748-9BDC-0D78-A057-58DC5F0E0EFF}"/>
          </ac:spMkLst>
        </pc:spChg>
        <pc:spChg chg="mod">
          <ac:chgData name="Neemias Informatica Lima" userId="b77af7bd85500281" providerId="LiveId" clId="{39820742-2E36-435A-A8BD-27BA770722F9}" dt="2024-11-11T23:04:25.246" v="295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39820742-2E36-435A-A8BD-27BA770722F9}" dt="2024-11-11T22:52:42.575" v="81" actId="478"/>
          <ac:picMkLst>
            <pc:docMk/>
            <pc:sldMk cId="2857006406" sldId="287"/>
            <ac:picMk id="5" creationId="{F29BAF16-B651-59F1-2492-C19389462022}"/>
          </ac:picMkLst>
        </pc:picChg>
        <pc:picChg chg="add mod">
          <ac:chgData name="Neemias Informatica Lima" userId="b77af7bd85500281" providerId="LiveId" clId="{39820742-2E36-435A-A8BD-27BA770722F9}" dt="2024-11-11T22:52:42.912" v="82"/>
          <ac:picMkLst>
            <pc:docMk/>
            <pc:sldMk cId="2857006406" sldId="287"/>
            <ac:picMk id="8" creationId="{EBA3854D-87BB-8F3A-4805-F0E479F29E30}"/>
          </ac:picMkLst>
        </pc:picChg>
      </pc:sldChg>
      <pc:sldChg chg="addSp delSp modSp mod">
        <pc:chgData name="Neemias Informatica Lima" userId="b77af7bd85500281" providerId="LiveId" clId="{39820742-2E36-435A-A8BD-27BA770722F9}" dt="2024-11-11T22:54:49.478" v="136" actId="6549"/>
        <pc:sldMkLst>
          <pc:docMk/>
          <pc:sldMk cId="2630436816" sldId="288"/>
        </pc:sldMkLst>
        <pc:spChg chg="del">
          <ac:chgData name="Neemias Informatica Lima" userId="b77af7bd85500281" providerId="LiveId" clId="{39820742-2E36-435A-A8BD-27BA770722F9}" dt="2024-11-11T22:51:29.231" v="59" actId="478"/>
          <ac:spMkLst>
            <pc:docMk/>
            <pc:sldMk cId="2630436816" sldId="288"/>
            <ac:spMk id="2" creationId="{946127FA-C79C-B20A-008B-9AD1EEF82A33}"/>
          </ac:spMkLst>
        </pc:spChg>
        <pc:spChg chg="del">
          <ac:chgData name="Neemias Informatica Lima" userId="b77af7bd85500281" providerId="LiveId" clId="{39820742-2E36-435A-A8BD-27BA770722F9}" dt="2024-11-11T22:51:29.231" v="59" actId="478"/>
          <ac:spMkLst>
            <pc:docMk/>
            <pc:sldMk cId="2630436816" sldId="288"/>
            <ac:spMk id="4" creationId="{51FFD689-B136-3430-9B79-BA346ABCBF69}"/>
          </ac:spMkLst>
        </pc:spChg>
        <pc:spChg chg="add mod">
          <ac:chgData name="Neemias Informatica Lima" userId="b77af7bd85500281" providerId="LiveId" clId="{39820742-2E36-435A-A8BD-27BA770722F9}" dt="2024-11-11T22:51:30.264" v="60"/>
          <ac:spMkLst>
            <pc:docMk/>
            <pc:sldMk cId="2630436816" sldId="288"/>
            <ac:spMk id="6" creationId="{53DECC68-A04F-B206-6F27-9C533D928826}"/>
          </ac:spMkLst>
        </pc:spChg>
        <pc:spChg chg="add mod">
          <ac:chgData name="Neemias Informatica Lima" userId="b77af7bd85500281" providerId="LiveId" clId="{39820742-2E36-435A-A8BD-27BA770722F9}" dt="2024-11-11T22:51:30.264" v="60"/>
          <ac:spMkLst>
            <pc:docMk/>
            <pc:sldMk cId="2630436816" sldId="288"/>
            <ac:spMk id="7" creationId="{8C1E7482-723C-D36E-9B83-A23BD4C07703}"/>
          </ac:spMkLst>
        </pc:spChg>
        <pc:spChg chg="mod">
          <ac:chgData name="Neemias Informatica Lima" userId="b77af7bd85500281" providerId="LiveId" clId="{39820742-2E36-435A-A8BD-27BA770722F9}" dt="2024-11-11T22:54:49.478" v="136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39820742-2E36-435A-A8BD-27BA770722F9}" dt="2024-11-11T22:53:59.961" v="116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39820742-2E36-435A-A8BD-27BA770722F9}" dt="2024-11-11T22:51:29.231" v="59" actId="478"/>
          <ac:picMkLst>
            <pc:docMk/>
            <pc:sldMk cId="2630436816" sldId="288"/>
            <ac:picMk id="5" creationId="{7AD42608-25A4-21F6-A3D4-989DDD944198}"/>
          </ac:picMkLst>
        </pc:picChg>
        <pc:picChg chg="add mod">
          <ac:chgData name="Neemias Informatica Lima" userId="b77af7bd85500281" providerId="LiveId" clId="{39820742-2E36-435A-A8BD-27BA770722F9}" dt="2024-11-11T22:51:30.264" v="60"/>
          <ac:picMkLst>
            <pc:docMk/>
            <pc:sldMk cId="2630436816" sldId="288"/>
            <ac:picMk id="8" creationId="{55FE9EFA-2E2F-4233-585A-C1AC7D1E7A10}"/>
          </ac:picMkLst>
        </pc:picChg>
      </pc:sldChg>
      <pc:sldChg chg="addSp delSp modSp mod">
        <pc:chgData name="Neemias Informatica Lima" userId="b77af7bd85500281" providerId="LiveId" clId="{39820742-2E36-435A-A8BD-27BA770722F9}" dt="2024-11-11T22:57:07.282" v="170" actId="20577"/>
        <pc:sldMkLst>
          <pc:docMk/>
          <pc:sldMk cId="3032827026" sldId="289"/>
        </pc:sldMkLst>
        <pc:spChg chg="del">
          <ac:chgData name="Neemias Informatica Lima" userId="b77af7bd85500281" providerId="LiveId" clId="{39820742-2E36-435A-A8BD-27BA770722F9}" dt="2024-11-11T22:51:51.603" v="65" actId="478"/>
          <ac:spMkLst>
            <pc:docMk/>
            <pc:sldMk cId="3032827026" sldId="289"/>
            <ac:spMk id="2" creationId="{D457E9BC-1821-E861-C6E1-5896208FEAF0}"/>
          </ac:spMkLst>
        </pc:spChg>
        <pc:spChg chg="del">
          <ac:chgData name="Neemias Informatica Lima" userId="b77af7bd85500281" providerId="LiveId" clId="{39820742-2E36-435A-A8BD-27BA770722F9}" dt="2024-11-11T22:51:51.603" v="65" actId="478"/>
          <ac:spMkLst>
            <pc:docMk/>
            <pc:sldMk cId="3032827026" sldId="289"/>
            <ac:spMk id="4" creationId="{0DC51E33-6F3C-B94F-B161-3FBC83B39244}"/>
          </ac:spMkLst>
        </pc:spChg>
        <pc:spChg chg="add mod">
          <ac:chgData name="Neemias Informatica Lima" userId="b77af7bd85500281" providerId="LiveId" clId="{39820742-2E36-435A-A8BD-27BA770722F9}" dt="2024-11-11T22:51:51.972" v="66"/>
          <ac:spMkLst>
            <pc:docMk/>
            <pc:sldMk cId="3032827026" sldId="289"/>
            <ac:spMk id="6" creationId="{19F5A9ED-1F36-4041-63CE-BBC6F3AE9EEF}"/>
          </ac:spMkLst>
        </pc:spChg>
        <pc:spChg chg="add mod">
          <ac:chgData name="Neemias Informatica Lima" userId="b77af7bd85500281" providerId="LiveId" clId="{39820742-2E36-435A-A8BD-27BA770722F9}" dt="2024-11-11T22:51:51.972" v="66"/>
          <ac:spMkLst>
            <pc:docMk/>
            <pc:sldMk cId="3032827026" sldId="289"/>
            <ac:spMk id="7" creationId="{EE2B32C4-8876-A68F-DB5C-ED10C978C85A}"/>
          </ac:spMkLst>
        </pc:spChg>
        <pc:spChg chg="mod">
          <ac:chgData name="Neemias Informatica Lima" userId="b77af7bd85500281" providerId="LiveId" clId="{39820742-2E36-435A-A8BD-27BA770722F9}" dt="2024-11-11T22:57:07.282" v="1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39820742-2E36-435A-A8BD-27BA770722F9}" dt="2024-11-11T22:55:32.379" v="147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39820742-2E36-435A-A8BD-27BA770722F9}" dt="2024-11-11T22:51:51.603" v="65" actId="478"/>
          <ac:picMkLst>
            <pc:docMk/>
            <pc:sldMk cId="3032827026" sldId="289"/>
            <ac:picMk id="5" creationId="{15E27D39-E03A-DBDF-D44C-B7A5759C3595}"/>
          </ac:picMkLst>
        </pc:picChg>
        <pc:picChg chg="add mod">
          <ac:chgData name="Neemias Informatica Lima" userId="b77af7bd85500281" providerId="LiveId" clId="{39820742-2E36-435A-A8BD-27BA770722F9}" dt="2024-11-11T22:51:51.972" v="66"/>
          <ac:picMkLst>
            <pc:docMk/>
            <pc:sldMk cId="3032827026" sldId="289"/>
            <ac:picMk id="8" creationId="{36DB7147-C537-73FD-F9A8-E01C5A79D258}"/>
          </ac:picMkLst>
        </pc:picChg>
      </pc:sldChg>
      <pc:sldChg chg="addSp delSp modSp mod">
        <pc:chgData name="Neemias Informatica Lima" userId="b77af7bd85500281" providerId="LiveId" clId="{39820742-2E36-435A-A8BD-27BA770722F9}" dt="2024-11-11T22:59:13.404" v="200" actId="20577"/>
        <pc:sldMkLst>
          <pc:docMk/>
          <pc:sldMk cId="3772032319" sldId="290"/>
        </pc:sldMkLst>
        <pc:spChg chg="del">
          <ac:chgData name="Neemias Informatica Lima" userId="b77af7bd85500281" providerId="LiveId" clId="{39820742-2E36-435A-A8BD-27BA770722F9}" dt="2024-11-11T22:52:02.401" v="69" actId="478"/>
          <ac:spMkLst>
            <pc:docMk/>
            <pc:sldMk cId="3772032319" sldId="290"/>
            <ac:spMk id="2" creationId="{5E978869-26EE-CFC2-239E-35A112CD4138}"/>
          </ac:spMkLst>
        </pc:spChg>
        <pc:spChg chg="del">
          <ac:chgData name="Neemias Informatica Lima" userId="b77af7bd85500281" providerId="LiveId" clId="{39820742-2E36-435A-A8BD-27BA770722F9}" dt="2024-11-11T22:52:02.401" v="69" actId="478"/>
          <ac:spMkLst>
            <pc:docMk/>
            <pc:sldMk cId="3772032319" sldId="290"/>
            <ac:spMk id="4" creationId="{ABC6F8BC-A041-0524-CC9F-AEE8B944FED8}"/>
          </ac:spMkLst>
        </pc:spChg>
        <pc:spChg chg="add mod">
          <ac:chgData name="Neemias Informatica Lima" userId="b77af7bd85500281" providerId="LiveId" clId="{39820742-2E36-435A-A8BD-27BA770722F9}" dt="2024-11-11T22:52:02.732" v="70"/>
          <ac:spMkLst>
            <pc:docMk/>
            <pc:sldMk cId="3772032319" sldId="290"/>
            <ac:spMk id="6" creationId="{A48B7411-BA7A-1187-5C1B-AC1E1E62B734}"/>
          </ac:spMkLst>
        </pc:spChg>
        <pc:spChg chg="add mod">
          <ac:chgData name="Neemias Informatica Lima" userId="b77af7bd85500281" providerId="LiveId" clId="{39820742-2E36-435A-A8BD-27BA770722F9}" dt="2024-11-11T22:52:02.732" v="70"/>
          <ac:spMkLst>
            <pc:docMk/>
            <pc:sldMk cId="3772032319" sldId="290"/>
            <ac:spMk id="7" creationId="{45BF9C4D-F3A4-2DF3-7C19-9D04AC4E7116}"/>
          </ac:spMkLst>
        </pc:spChg>
        <pc:spChg chg="mod">
          <ac:chgData name="Neemias Informatica Lima" userId="b77af7bd85500281" providerId="LiveId" clId="{39820742-2E36-435A-A8BD-27BA770722F9}" dt="2024-11-11T22:59:13.404" v="200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39820742-2E36-435A-A8BD-27BA770722F9}" dt="2024-11-11T22:57:33.034" v="178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39820742-2E36-435A-A8BD-27BA770722F9}" dt="2024-11-11T22:52:02.401" v="69" actId="478"/>
          <ac:picMkLst>
            <pc:docMk/>
            <pc:sldMk cId="3772032319" sldId="290"/>
            <ac:picMk id="5" creationId="{96678C9F-4A5E-7885-14F1-73A635DDA83B}"/>
          </ac:picMkLst>
        </pc:picChg>
        <pc:picChg chg="add mod">
          <ac:chgData name="Neemias Informatica Lima" userId="b77af7bd85500281" providerId="LiveId" clId="{39820742-2E36-435A-A8BD-27BA770722F9}" dt="2024-11-11T22:52:02.732" v="70"/>
          <ac:picMkLst>
            <pc:docMk/>
            <pc:sldMk cId="3772032319" sldId="290"/>
            <ac:picMk id="8" creationId="{D8152033-DB4F-48AD-6601-7C2B3FBA0C57}"/>
          </ac:picMkLst>
        </pc:picChg>
      </pc:sldChg>
      <pc:sldChg chg="addSp delSp modSp mod">
        <pc:chgData name="Neemias Informatica Lima" userId="b77af7bd85500281" providerId="LiveId" clId="{39820742-2E36-435A-A8BD-27BA770722F9}" dt="2024-11-11T23:05:14.877" v="298" actId="20577"/>
        <pc:sldMkLst>
          <pc:docMk/>
          <pc:sldMk cId="1768216317" sldId="291"/>
        </pc:sldMkLst>
        <pc:spChg chg="del">
          <ac:chgData name="Neemias Informatica Lima" userId="b77af7bd85500281" providerId="LiveId" clId="{39820742-2E36-435A-A8BD-27BA770722F9}" dt="2024-11-11T22:52:21.892" v="73" actId="478"/>
          <ac:spMkLst>
            <pc:docMk/>
            <pc:sldMk cId="1768216317" sldId="291"/>
            <ac:spMk id="2" creationId="{81B5F7EF-3A7F-2C3D-6484-EB6B6D2E12D6}"/>
          </ac:spMkLst>
        </pc:spChg>
        <pc:spChg chg="del">
          <ac:chgData name="Neemias Informatica Lima" userId="b77af7bd85500281" providerId="LiveId" clId="{39820742-2E36-435A-A8BD-27BA770722F9}" dt="2024-11-11T22:52:21.892" v="73" actId="478"/>
          <ac:spMkLst>
            <pc:docMk/>
            <pc:sldMk cId="1768216317" sldId="291"/>
            <ac:spMk id="4" creationId="{EDD525E5-EEB3-5191-5C19-FD22E8242D49}"/>
          </ac:spMkLst>
        </pc:spChg>
        <pc:spChg chg="add mod">
          <ac:chgData name="Neemias Informatica Lima" userId="b77af7bd85500281" providerId="LiveId" clId="{39820742-2E36-435A-A8BD-27BA770722F9}" dt="2024-11-11T22:52:22.254" v="74"/>
          <ac:spMkLst>
            <pc:docMk/>
            <pc:sldMk cId="1768216317" sldId="291"/>
            <ac:spMk id="5" creationId="{1B91D558-79AA-E8BC-B04D-34B98A7A7D5F}"/>
          </ac:spMkLst>
        </pc:spChg>
        <pc:spChg chg="add mod">
          <ac:chgData name="Neemias Informatica Lima" userId="b77af7bd85500281" providerId="LiveId" clId="{39820742-2E36-435A-A8BD-27BA770722F9}" dt="2024-11-11T22:52:22.254" v="74"/>
          <ac:spMkLst>
            <pc:docMk/>
            <pc:sldMk cId="1768216317" sldId="291"/>
            <ac:spMk id="6" creationId="{5DC4BA91-BA42-21DC-DBFF-42FB492BB49A}"/>
          </ac:spMkLst>
        </pc:spChg>
        <pc:spChg chg="mod">
          <ac:chgData name="Neemias Informatica Lima" userId="b77af7bd85500281" providerId="LiveId" clId="{39820742-2E36-435A-A8BD-27BA770722F9}" dt="2024-11-11T23:05:14.877" v="298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39820742-2E36-435A-A8BD-27BA770722F9}" dt="2024-11-11T22:59:50.176" v="206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39820742-2E36-435A-A8BD-27BA770722F9}" dt="2024-11-11T22:52:22.254" v="74"/>
          <ac:picMkLst>
            <pc:docMk/>
            <pc:sldMk cId="1768216317" sldId="291"/>
            <ac:picMk id="7" creationId="{EC33B249-F69A-4C66-4050-90E200728905}"/>
          </ac:picMkLst>
        </pc:picChg>
        <pc:picChg chg="del">
          <ac:chgData name="Neemias Informatica Lima" userId="b77af7bd85500281" providerId="LiveId" clId="{39820742-2E36-435A-A8BD-27BA770722F9}" dt="2024-11-11T22:52:21.892" v="73" actId="478"/>
          <ac:picMkLst>
            <pc:docMk/>
            <pc:sldMk cId="1768216317" sldId="291"/>
            <ac:picMk id="8" creationId="{94609DE3-C75E-9CBE-61AA-63676F48DB20}"/>
          </ac:picMkLst>
        </pc:picChg>
      </pc:sldChg>
      <pc:sldChg chg="addSp delSp modSp mod">
        <pc:chgData name="Neemias Informatica Lima" userId="b77af7bd85500281" providerId="LiveId" clId="{39820742-2E36-435A-A8BD-27BA770722F9}" dt="2024-11-11T23:03:33.081" v="279" actId="6549"/>
        <pc:sldMkLst>
          <pc:docMk/>
          <pc:sldMk cId="3757265641" sldId="292"/>
        </pc:sldMkLst>
        <pc:spChg chg="del">
          <ac:chgData name="Neemias Informatica Lima" userId="b77af7bd85500281" providerId="LiveId" clId="{39820742-2E36-435A-A8BD-27BA770722F9}" dt="2024-11-11T22:52:32.037" v="77" actId="478"/>
          <ac:spMkLst>
            <pc:docMk/>
            <pc:sldMk cId="3757265641" sldId="292"/>
            <ac:spMk id="2" creationId="{2DD52CE0-6A6A-8D5A-805E-714ED62FF36E}"/>
          </ac:spMkLst>
        </pc:spChg>
        <pc:spChg chg="del">
          <ac:chgData name="Neemias Informatica Lima" userId="b77af7bd85500281" providerId="LiveId" clId="{39820742-2E36-435A-A8BD-27BA770722F9}" dt="2024-11-11T22:52:32.037" v="77" actId="478"/>
          <ac:spMkLst>
            <pc:docMk/>
            <pc:sldMk cId="3757265641" sldId="292"/>
            <ac:spMk id="3" creationId="{46BBA782-C283-94E2-7848-4C31658E904C}"/>
          </ac:spMkLst>
        </pc:spChg>
        <pc:spChg chg="add mod">
          <ac:chgData name="Neemias Informatica Lima" userId="b77af7bd85500281" providerId="LiveId" clId="{39820742-2E36-435A-A8BD-27BA770722F9}" dt="2024-11-11T22:52:32.367" v="78"/>
          <ac:spMkLst>
            <pc:docMk/>
            <pc:sldMk cId="3757265641" sldId="292"/>
            <ac:spMk id="5" creationId="{F041CAA7-6076-0834-84B6-6017071A50D5}"/>
          </ac:spMkLst>
        </pc:spChg>
        <pc:spChg chg="add mod">
          <ac:chgData name="Neemias Informatica Lima" userId="b77af7bd85500281" providerId="LiveId" clId="{39820742-2E36-435A-A8BD-27BA770722F9}" dt="2024-11-11T22:52:32.367" v="78"/>
          <ac:spMkLst>
            <pc:docMk/>
            <pc:sldMk cId="3757265641" sldId="292"/>
            <ac:spMk id="7" creationId="{C0DEEBF8-2D62-533A-6A80-FFE10114211A}"/>
          </ac:spMkLst>
        </pc:spChg>
        <pc:spChg chg="mod">
          <ac:chgData name="Neemias Informatica Lima" userId="b77af7bd85500281" providerId="LiveId" clId="{39820742-2E36-435A-A8BD-27BA770722F9}" dt="2024-11-11T23:03:33.081" v="279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39820742-2E36-435A-A8BD-27BA770722F9}" dt="2024-11-11T23:02:06" v="238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39820742-2E36-435A-A8BD-27BA770722F9}" dt="2024-11-11T22:52:32.037" v="77" actId="478"/>
          <ac:picMkLst>
            <pc:docMk/>
            <pc:sldMk cId="3757265641" sldId="292"/>
            <ac:picMk id="6" creationId="{625D82B8-9AA3-230E-9402-1BCA3653E665}"/>
          </ac:picMkLst>
        </pc:picChg>
        <pc:picChg chg="add mod">
          <ac:chgData name="Neemias Informatica Lima" userId="b77af7bd85500281" providerId="LiveId" clId="{39820742-2E36-435A-A8BD-27BA770722F9}" dt="2024-11-11T22:52:32.367" v="78"/>
          <ac:picMkLst>
            <pc:docMk/>
            <pc:sldMk cId="3757265641" sldId="292"/>
            <ac:picMk id="8" creationId="{CEBBB11D-6D1E-1315-1DEC-378482D16D82}"/>
          </ac:picMkLst>
        </pc:picChg>
      </pc:sldChg>
      <pc:sldChg chg="addSp delSp modSp mod">
        <pc:chgData name="Neemias Informatica Lima" userId="b77af7bd85500281" providerId="LiveId" clId="{39820742-2E36-435A-A8BD-27BA770722F9}" dt="2024-11-11T23:03:53.101" v="282"/>
        <pc:sldMkLst>
          <pc:docMk/>
          <pc:sldMk cId="3114938747" sldId="293"/>
        </pc:sldMkLst>
        <pc:spChg chg="del">
          <ac:chgData name="Neemias Informatica Lima" userId="b77af7bd85500281" providerId="LiveId" clId="{39820742-2E36-435A-A8BD-27BA770722F9}" dt="2024-11-11T22:52:36.961" v="79" actId="478"/>
          <ac:spMkLst>
            <pc:docMk/>
            <pc:sldMk cId="3114938747" sldId="293"/>
            <ac:spMk id="2" creationId="{54370894-5640-9139-D962-A9BDE4CEA2D7}"/>
          </ac:spMkLst>
        </pc:spChg>
        <pc:spChg chg="del">
          <ac:chgData name="Neemias Informatica Lima" userId="b77af7bd85500281" providerId="LiveId" clId="{39820742-2E36-435A-A8BD-27BA770722F9}" dt="2024-11-11T22:52:36.961" v="79" actId="478"/>
          <ac:spMkLst>
            <pc:docMk/>
            <pc:sldMk cId="3114938747" sldId="293"/>
            <ac:spMk id="4" creationId="{0FE5A905-1F7D-0432-A542-F3ADBA137375}"/>
          </ac:spMkLst>
        </pc:spChg>
        <pc:spChg chg="add mod">
          <ac:chgData name="Neemias Informatica Lima" userId="b77af7bd85500281" providerId="LiveId" clId="{39820742-2E36-435A-A8BD-27BA770722F9}" dt="2024-11-11T22:52:37.336" v="80"/>
          <ac:spMkLst>
            <pc:docMk/>
            <pc:sldMk cId="3114938747" sldId="293"/>
            <ac:spMk id="6" creationId="{B31EC11B-D2D9-DE60-4DC0-B80EA2AD4AF6}"/>
          </ac:spMkLst>
        </pc:spChg>
        <pc:spChg chg="add mod">
          <ac:chgData name="Neemias Informatica Lima" userId="b77af7bd85500281" providerId="LiveId" clId="{39820742-2E36-435A-A8BD-27BA770722F9}" dt="2024-11-11T22:52:37.336" v="80"/>
          <ac:spMkLst>
            <pc:docMk/>
            <pc:sldMk cId="3114938747" sldId="293"/>
            <ac:spMk id="7" creationId="{DEF9BCF6-BE2B-18FB-BE9B-31F2E9AA027E}"/>
          </ac:spMkLst>
        </pc:spChg>
        <pc:spChg chg="mod">
          <ac:chgData name="Neemias Informatica Lima" userId="b77af7bd85500281" providerId="LiveId" clId="{39820742-2E36-435A-A8BD-27BA770722F9}" dt="2024-11-11T23:03:53.101" v="282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39820742-2E36-435A-A8BD-27BA770722F9}" dt="2024-11-11T22:52:36.961" v="79" actId="478"/>
          <ac:picMkLst>
            <pc:docMk/>
            <pc:sldMk cId="3114938747" sldId="293"/>
            <ac:picMk id="5" creationId="{5C325025-AC67-68DA-5611-BA5BE0CE8777}"/>
          </ac:picMkLst>
        </pc:picChg>
        <pc:picChg chg="add mod">
          <ac:chgData name="Neemias Informatica Lima" userId="b77af7bd85500281" providerId="LiveId" clId="{39820742-2E36-435A-A8BD-27BA770722F9}" dt="2024-11-11T22:52:37.336" v="80"/>
          <ac:picMkLst>
            <pc:docMk/>
            <pc:sldMk cId="3114938747" sldId="293"/>
            <ac:picMk id="8" creationId="{E4AC3091-DCA3-A622-357B-6D5142748F3A}"/>
          </ac:picMkLst>
        </pc:picChg>
      </pc:sldChg>
    </pc:docChg>
  </pc:docChgLst>
  <pc:docChgLst>
    <pc:chgData name="Neemias Informatica Lima" userId="b77af7bd85500281" providerId="LiveId" clId="{16213AEF-5566-48D8-AF15-94866D1F301A}"/>
    <pc:docChg chg="undo redo custSel modSld">
      <pc:chgData name="Neemias Informatica Lima" userId="b77af7bd85500281" providerId="LiveId" clId="{16213AEF-5566-48D8-AF15-94866D1F301A}" dt="2023-11-07T20:36:29.759" v="344"/>
      <pc:docMkLst>
        <pc:docMk/>
      </pc:docMkLst>
      <pc:sldChg chg="addSp delSp modSp mod">
        <pc:chgData name="Neemias Informatica Lima" userId="b77af7bd85500281" providerId="LiveId" clId="{16213AEF-5566-48D8-AF15-94866D1F301A}" dt="2023-11-07T20:36:29.759" v="344"/>
        <pc:sldMkLst>
          <pc:docMk/>
          <pc:sldMk cId="2232331225" sldId="280"/>
        </pc:sldMkLst>
        <pc:spChg chg="mod">
          <ac:chgData name="Neemias Informatica Lima" userId="b77af7bd85500281" providerId="LiveId" clId="{16213AEF-5566-48D8-AF15-94866D1F301A}" dt="2023-11-07T20:15:52.105" v="1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18:06.749" v="42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18:35.569" v="56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36:29.759" v="344"/>
          <ac:picMkLst>
            <pc:docMk/>
            <pc:sldMk cId="2232331225" sldId="280"/>
            <ac:picMk id="3" creationId="{8459030A-0354-25B2-74E5-139FB0FFBF57}"/>
          </ac:picMkLst>
        </pc:picChg>
        <pc:picChg chg="del">
          <ac:chgData name="Neemias Informatica Lima" userId="b77af7bd85500281" providerId="LiveId" clId="{16213AEF-5566-48D8-AF15-94866D1F301A}" dt="2023-11-07T20:14:22.844" v="6" actId="478"/>
          <ac:picMkLst>
            <pc:docMk/>
            <pc:sldMk cId="2232331225" sldId="280"/>
            <ac:picMk id="4" creationId="{0F0ADB51-F692-DBC1-F27B-4574BD63BA43}"/>
          </ac:picMkLst>
        </pc:picChg>
        <pc:picChg chg="add mod">
          <ac:chgData name="Neemias Informatica Lima" userId="b77af7bd85500281" providerId="LiveId" clId="{16213AEF-5566-48D8-AF15-94866D1F301A}" dt="2023-11-07T20:16:30.110" v="19" actId="1440"/>
          <ac:picMkLst>
            <pc:docMk/>
            <pc:sldMk cId="2232331225" sldId="280"/>
            <ac:picMk id="13" creationId="{90782C93-E4CD-857C-516D-47799A5B8721}"/>
          </ac:picMkLst>
        </pc:picChg>
        <pc:picChg chg="del">
          <ac:chgData name="Neemias Informatica Lima" userId="b77af7bd85500281" providerId="LiveId" clId="{16213AEF-5566-48D8-AF15-94866D1F301A}" dt="2023-11-07T20:15:36.317" v="8" actId="478"/>
          <ac:picMkLst>
            <pc:docMk/>
            <pc:sldMk cId="2232331225" sldId="280"/>
            <ac:picMk id="14" creationId="{4956ACF0-5B64-BB6C-250A-31CBE6FF33F4}"/>
          </ac:picMkLst>
        </pc:picChg>
      </pc:sldChg>
      <pc:sldChg chg="addSp delSp modSp mod">
        <pc:chgData name="Neemias Informatica Lima" userId="b77af7bd85500281" providerId="LiveId" clId="{16213AEF-5566-48D8-AF15-94866D1F301A}" dt="2023-11-07T20:24:21.435" v="142" actId="20577"/>
        <pc:sldMkLst>
          <pc:docMk/>
          <pc:sldMk cId="2103443556" sldId="281"/>
        </pc:sldMkLst>
        <pc:spChg chg="mod">
          <ac:chgData name="Neemias Informatica Lima" userId="b77af7bd85500281" providerId="LiveId" clId="{16213AEF-5566-48D8-AF15-94866D1F301A}" dt="2023-11-07T20:24:21.435" v="142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0:23.345" v="79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19:39.101" v="68" actId="14100"/>
          <ac:picMkLst>
            <pc:docMk/>
            <pc:sldMk cId="2103443556" sldId="281"/>
            <ac:picMk id="2" creationId="{75BC1A2E-8AA2-A139-0337-F7BC8D8E4D51}"/>
          </ac:picMkLst>
        </pc:picChg>
        <pc:picChg chg="add mod">
          <ac:chgData name="Neemias Informatica Lima" userId="b77af7bd85500281" providerId="LiveId" clId="{16213AEF-5566-48D8-AF15-94866D1F301A}" dt="2023-11-07T20:20:04.561" v="74" actId="14100"/>
          <ac:picMkLst>
            <pc:docMk/>
            <pc:sldMk cId="2103443556" sldId="281"/>
            <ac:picMk id="3" creationId="{90782C93-E4CD-857C-516D-47799A5B8721}"/>
          </ac:picMkLst>
        </pc:picChg>
        <pc:picChg chg="del">
          <ac:chgData name="Neemias Informatica Lima" userId="b77af7bd85500281" providerId="LiveId" clId="{16213AEF-5566-48D8-AF15-94866D1F301A}" dt="2023-11-07T20:19:06.268" v="58" actId="478"/>
          <ac:picMkLst>
            <pc:docMk/>
            <pc:sldMk cId="2103443556" sldId="281"/>
            <ac:picMk id="4" creationId="{0401683E-6619-33FD-E0CA-0A94716BB2D0}"/>
          </ac:picMkLst>
        </pc:picChg>
        <pc:picChg chg="del">
          <ac:chgData name="Neemias Informatica Lima" userId="b77af7bd85500281" providerId="LiveId" clId="{16213AEF-5566-48D8-AF15-94866D1F301A}" dt="2023-11-07T20:19:10.420" v="59" actId="478"/>
          <ac:picMkLst>
            <pc:docMk/>
            <pc:sldMk cId="2103443556" sldId="281"/>
            <ac:picMk id="5" creationId="{F0646410-B1E3-621B-1B89-2DFCB31A465B}"/>
          </ac:picMkLst>
        </pc:picChg>
      </pc:sldChg>
      <pc:sldChg chg="addSp delSp modSp mod">
        <pc:chgData name="Neemias Informatica Lima" userId="b77af7bd85500281" providerId="LiveId" clId="{16213AEF-5566-48D8-AF15-94866D1F301A}" dt="2023-11-07T20:35:19.125" v="341" actId="20577"/>
        <pc:sldMkLst>
          <pc:docMk/>
          <pc:sldMk cId="3683219421" sldId="282"/>
        </pc:sldMkLst>
        <pc:spChg chg="add mod">
          <ac:chgData name="Neemias Informatica Lima" userId="b77af7bd85500281" providerId="LiveId" clId="{16213AEF-5566-48D8-AF15-94866D1F301A}" dt="2023-11-07T20:21:30.114" v="85"/>
          <ac:spMkLst>
            <pc:docMk/>
            <pc:sldMk cId="3683219421" sldId="282"/>
            <ac:spMk id="2" creationId="{5F75C951-ADFA-52C3-753A-BA1315CCCE5D}"/>
          </ac:spMkLst>
        </pc:spChg>
        <pc:spChg chg="del">
          <ac:chgData name="Neemias Informatica Lima" userId="b77af7bd85500281" providerId="LiveId" clId="{16213AEF-5566-48D8-AF15-94866D1F301A}" dt="2023-11-07T20:21:28.199" v="84" actId="478"/>
          <ac:spMkLst>
            <pc:docMk/>
            <pc:sldMk cId="3683219421" sldId="282"/>
            <ac:spMk id="8" creationId="{406832D3-51D0-D681-ABC6-D5AA21F8B4C4}"/>
          </ac:spMkLst>
        </pc:spChg>
        <pc:spChg chg="mod">
          <ac:chgData name="Neemias Informatica Lima" userId="b77af7bd85500281" providerId="LiveId" clId="{16213AEF-5566-48D8-AF15-94866D1F301A}" dt="2023-11-07T20:35:19.125" v="34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5:05.336" v="152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30.114" v="85"/>
          <ac:picMkLst>
            <pc:docMk/>
            <pc:sldMk cId="3683219421" sldId="282"/>
            <ac:picMk id="4" creationId="{5F5FFF93-B293-80B2-CC1C-DF16E54FC03A}"/>
          </ac:picMkLst>
        </pc:picChg>
        <pc:picChg chg="add mod">
          <ac:chgData name="Neemias Informatica Lima" userId="b77af7bd85500281" providerId="LiveId" clId="{16213AEF-5566-48D8-AF15-94866D1F301A}" dt="2023-11-07T20:21:30.114" v="85"/>
          <ac:picMkLst>
            <pc:docMk/>
            <pc:sldMk cId="3683219421" sldId="282"/>
            <ac:picMk id="5" creationId="{D71F9B90-F8C4-7AEA-9499-544B231D25EE}"/>
          </ac:picMkLst>
        </pc:picChg>
        <pc:picChg chg="del">
          <ac:chgData name="Neemias Informatica Lima" userId="b77af7bd85500281" providerId="LiveId" clId="{16213AEF-5566-48D8-AF15-94866D1F301A}" dt="2023-11-07T20:21:28.199" v="84" actId="478"/>
          <ac:picMkLst>
            <pc:docMk/>
            <pc:sldMk cId="3683219421" sldId="282"/>
            <ac:picMk id="9" creationId="{E4E7D18B-2663-8020-BA36-B88543827227}"/>
          </ac:picMkLst>
        </pc:picChg>
        <pc:picChg chg="del">
          <ac:chgData name="Neemias Informatica Lima" userId="b77af7bd85500281" providerId="LiveId" clId="{16213AEF-5566-48D8-AF15-94866D1F301A}" dt="2023-11-07T20:21:28.199" v="84" actId="478"/>
          <ac:picMkLst>
            <pc:docMk/>
            <pc:sldMk cId="3683219421" sldId="282"/>
            <ac:picMk id="11" creationId="{106373A6-913A-FB36-4DC5-2B97F23E5862}"/>
          </ac:picMkLst>
        </pc:picChg>
      </pc:sldChg>
      <pc:sldChg chg="addSp delSp modSp mod">
        <pc:chgData name="Neemias Informatica Lima" userId="b77af7bd85500281" providerId="LiveId" clId="{16213AEF-5566-48D8-AF15-94866D1F301A}" dt="2023-11-07T20:26:59.041" v="187" actId="6549"/>
        <pc:sldMkLst>
          <pc:docMk/>
          <pc:sldMk cId="3902406419" sldId="283"/>
        </pc:sldMkLst>
        <pc:spChg chg="add mod">
          <ac:chgData name="Neemias Informatica Lima" userId="b77af7bd85500281" providerId="LiveId" clId="{16213AEF-5566-48D8-AF15-94866D1F301A}" dt="2023-11-07T20:21:41.493" v="89"/>
          <ac:spMkLst>
            <pc:docMk/>
            <pc:sldMk cId="3902406419" sldId="283"/>
            <ac:spMk id="2" creationId="{11EBDFC8-9AEF-72C4-EB99-9B155C91F456}"/>
          </ac:spMkLst>
        </pc:spChg>
        <pc:spChg chg="del">
          <ac:chgData name="Neemias Informatica Lima" userId="b77af7bd85500281" providerId="LiveId" clId="{16213AEF-5566-48D8-AF15-94866D1F301A}" dt="2023-11-07T20:21:39.739" v="88" actId="478"/>
          <ac:spMkLst>
            <pc:docMk/>
            <pc:sldMk cId="3902406419" sldId="283"/>
            <ac:spMk id="7" creationId="{D4068EE0-66FE-857B-0CB9-43EFAF05F80A}"/>
          </ac:spMkLst>
        </pc:spChg>
        <pc:spChg chg="mod">
          <ac:chgData name="Neemias Informatica Lima" userId="b77af7bd85500281" providerId="LiveId" clId="{16213AEF-5566-48D8-AF15-94866D1F301A}" dt="2023-11-07T20:26:16.162" v="17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6:59.041" v="187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16213AEF-5566-48D8-AF15-94866D1F301A}" dt="2023-11-07T20:21:41.493" v="89"/>
          <ac:picMkLst>
            <pc:docMk/>
            <pc:sldMk cId="3902406419" sldId="283"/>
            <ac:picMk id="3" creationId="{FB4C629C-3540-A7BF-6C30-A0187F230609}"/>
          </ac:picMkLst>
        </pc:picChg>
        <pc:picChg chg="add mod">
          <ac:chgData name="Neemias Informatica Lima" userId="b77af7bd85500281" providerId="LiveId" clId="{16213AEF-5566-48D8-AF15-94866D1F301A}" dt="2023-11-07T20:21:41.493" v="89"/>
          <ac:picMkLst>
            <pc:docMk/>
            <pc:sldMk cId="3902406419" sldId="283"/>
            <ac:picMk id="4" creationId="{01FB662F-1135-74C3-9C30-330249087D8A}"/>
          </ac:picMkLst>
        </pc:picChg>
        <pc:picChg chg="del">
          <ac:chgData name="Neemias Informatica Lima" userId="b77af7bd85500281" providerId="LiveId" clId="{16213AEF-5566-48D8-AF15-94866D1F301A}" dt="2023-11-07T20:21:34.807" v="86" actId="478"/>
          <ac:picMkLst>
            <pc:docMk/>
            <pc:sldMk cId="3902406419" sldId="283"/>
            <ac:picMk id="8" creationId="{5ED0E2B3-CD61-4068-16B9-2A663EE7B7D9}"/>
          </ac:picMkLst>
        </pc:picChg>
        <pc:picChg chg="del">
          <ac:chgData name="Neemias Informatica Lima" userId="b77af7bd85500281" providerId="LiveId" clId="{16213AEF-5566-48D8-AF15-94866D1F301A}" dt="2023-11-07T20:21:35.655" v="87" actId="478"/>
          <ac:picMkLst>
            <pc:docMk/>
            <pc:sldMk cId="3902406419" sldId="283"/>
            <ac:picMk id="9" creationId="{18B901A2-6B27-3819-6BC5-4B4074B3EECB}"/>
          </ac:picMkLst>
        </pc:picChg>
      </pc:sldChg>
      <pc:sldChg chg="addSp delSp modSp mod">
        <pc:chgData name="Neemias Informatica Lima" userId="b77af7bd85500281" providerId="LiveId" clId="{16213AEF-5566-48D8-AF15-94866D1F301A}" dt="2023-11-07T20:29:13.335" v="223" actId="6549"/>
        <pc:sldMkLst>
          <pc:docMk/>
          <pc:sldMk cId="2424059023" sldId="284"/>
        </pc:sldMkLst>
        <pc:spChg chg="add mod">
          <ac:chgData name="Neemias Informatica Lima" userId="b77af7bd85500281" providerId="LiveId" clId="{16213AEF-5566-48D8-AF15-94866D1F301A}" dt="2023-11-07T20:21:59.231" v="95"/>
          <ac:spMkLst>
            <pc:docMk/>
            <pc:sldMk cId="2424059023" sldId="284"/>
            <ac:spMk id="2" creationId="{8C3503AD-07BF-6CFD-A7A8-EC518DD7083A}"/>
          </ac:spMkLst>
        </pc:spChg>
        <pc:spChg chg="del">
          <ac:chgData name="Neemias Informatica Lima" userId="b77af7bd85500281" providerId="LiveId" clId="{16213AEF-5566-48D8-AF15-94866D1F301A}" dt="2023-11-07T20:21:58.203" v="94" actId="478"/>
          <ac:spMkLst>
            <pc:docMk/>
            <pc:sldMk cId="2424059023" sldId="284"/>
            <ac:spMk id="7" creationId="{1D466D24-A8FB-06BE-67E0-58F3C8F57E12}"/>
          </ac:spMkLst>
        </pc:spChg>
        <pc:spChg chg="mod">
          <ac:chgData name="Neemias Informatica Lima" userId="b77af7bd85500281" providerId="LiveId" clId="{16213AEF-5566-48D8-AF15-94866D1F301A}" dt="2023-11-07T20:28:41.548" v="212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9:13.335" v="223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16213AEF-5566-48D8-AF15-94866D1F301A}" dt="2023-11-07T20:21:59.231" v="95"/>
          <ac:picMkLst>
            <pc:docMk/>
            <pc:sldMk cId="2424059023" sldId="284"/>
            <ac:picMk id="3" creationId="{FC008282-3793-D012-6EED-5AA1DA61D944}"/>
          </ac:picMkLst>
        </pc:picChg>
        <pc:picChg chg="add mod">
          <ac:chgData name="Neemias Informatica Lima" userId="b77af7bd85500281" providerId="LiveId" clId="{16213AEF-5566-48D8-AF15-94866D1F301A}" dt="2023-11-07T20:21:59.231" v="95"/>
          <ac:picMkLst>
            <pc:docMk/>
            <pc:sldMk cId="2424059023" sldId="284"/>
            <ac:picMk id="4" creationId="{3F5B4919-EA9A-3309-E993-0C056E514EF5}"/>
          </ac:picMkLst>
        </pc:picChg>
        <pc:picChg chg="del">
          <ac:chgData name="Neemias Informatica Lima" userId="b77af7bd85500281" providerId="LiveId" clId="{16213AEF-5566-48D8-AF15-94866D1F301A}" dt="2023-11-07T20:21:58.203" v="94" actId="478"/>
          <ac:picMkLst>
            <pc:docMk/>
            <pc:sldMk cId="2424059023" sldId="284"/>
            <ac:picMk id="8" creationId="{46375442-6DC0-7CDE-49C5-8B0C451DE421}"/>
          </ac:picMkLst>
        </pc:picChg>
        <pc:picChg chg="del">
          <ac:chgData name="Neemias Informatica Lima" userId="b77af7bd85500281" providerId="LiveId" clId="{16213AEF-5566-48D8-AF15-94866D1F301A}" dt="2023-11-07T20:21:58.203" v="94" actId="478"/>
          <ac:picMkLst>
            <pc:docMk/>
            <pc:sldMk cId="2424059023" sldId="284"/>
            <ac:picMk id="9" creationId="{2CC0FD82-8D8A-175B-49BD-99EDD91F81FD}"/>
          </ac:picMkLst>
        </pc:picChg>
      </pc:sldChg>
      <pc:sldChg chg="addSp delSp modSp mod">
        <pc:chgData name="Neemias Informatica Lima" userId="b77af7bd85500281" providerId="LiveId" clId="{16213AEF-5566-48D8-AF15-94866D1F301A}" dt="2023-11-07T20:31:19.475" v="267" actId="20577"/>
        <pc:sldMkLst>
          <pc:docMk/>
          <pc:sldMk cId="2241968852" sldId="285"/>
        </pc:sldMkLst>
        <pc:spChg chg="add mod">
          <ac:chgData name="Neemias Informatica Lima" userId="b77af7bd85500281" providerId="LiveId" clId="{16213AEF-5566-48D8-AF15-94866D1F301A}" dt="2023-11-07T20:22:16.250" v="99"/>
          <ac:spMkLst>
            <pc:docMk/>
            <pc:sldMk cId="2241968852" sldId="285"/>
            <ac:spMk id="2" creationId="{1CDA1407-863C-0C7B-1019-50A1E75EBD9E}"/>
          </ac:spMkLst>
        </pc:spChg>
        <pc:spChg chg="del">
          <ac:chgData name="Neemias Informatica Lima" userId="b77af7bd85500281" providerId="LiveId" clId="{16213AEF-5566-48D8-AF15-94866D1F301A}" dt="2023-11-07T20:22:15.023" v="98" actId="478"/>
          <ac:spMkLst>
            <pc:docMk/>
            <pc:sldMk cId="2241968852" sldId="285"/>
            <ac:spMk id="7" creationId="{C062E573-7681-6A57-9D95-178BF7C1444C}"/>
          </ac:spMkLst>
        </pc:spChg>
        <pc:spChg chg="mod">
          <ac:chgData name="Neemias Informatica Lima" userId="b77af7bd85500281" providerId="LiveId" clId="{16213AEF-5566-48D8-AF15-94866D1F301A}" dt="2023-11-07T20:30:48.247" v="24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31:19.475" v="267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16213AEF-5566-48D8-AF15-94866D1F301A}" dt="2023-11-07T20:22:16.250" v="99"/>
          <ac:picMkLst>
            <pc:docMk/>
            <pc:sldMk cId="2241968852" sldId="285"/>
            <ac:picMk id="3" creationId="{0E3B97D4-6691-EEB0-410C-C2693A744F99}"/>
          </ac:picMkLst>
        </pc:picChg>
        <pc:picChg chg="add mod">
          <ac:chgData name="Neemias Informatica Lima" userId="b77af7bd85500281" providerId="LiveId" clId="{16213AEF-5566-48D8-AF15-94866D1F301A}" dt="2023-11-07T20:22:16.250" v="99"/>
          <ac:picMkLst>
            <pc:docMk/>
            <pc:sldMk cId="2241968852" sldId="285"/>
            <ac:picMk id="4" creationId="{E7EEAF4A-24D0-7264-F287-75DE6283AA0C}"/>
          </ac:picMkLst>
        </pc:picChg>
        <pc:picChg chg="del">
          <ac:chgData name="Neemias Informatica Lima" userId="b77af7bd85500281" providerId="LiveId" clId="{16213AEF-5566-48D8-AF15-94866D1F301A}" dt="2023-11-07T20:22:15.023" v="98" actId="478"/>
          <ac:picMkLst>
            <pc:docMk/>
            <pc:sldMk cId="2241968852" sldId="285"/>
            <ac:picMk id="8" creationId="{7E4811F5-9FDC-8318-34E6-BDE5CC260426}"/>
          </ac:picMkLst>
        </pc:picChg>
        <pc:picChg chg="del">
          <ac:chgData name="Neemias Informatica Lima" userId="b77af7bd85500281" providerId="LiveId" clId="{16213AEF-5566-48D8-AF15-94866D1F301A}" dt="2023-11-07T20:22:15.023" v="98" actId="478"/>
          <ac:picMkLst>
            <pc:docMk/>
            <pc:sldMk cId="2241968852" sldId="285"/>
            <ac:picMk id="9" creationId="{07F84724-0C72-5160-F9BC-2C0FBD7797B9}"/>
          </ac:picMkLst>
        </pc:picChg>
      </pc:sldChg>
      <pc:sldChg chg="addSp delSp modSp mod">
        <pc:chgData name="Neemias Informatica Lima" userId="b77af7bd85500281" providerId="LiveId" clId="{16213AEF-5566-48D8-AF15-94866D1F301A}" dt="2023-11-07T20:33:08.919" v="301" actId="20577"/>
        <pc:sldMkLst>
          <pc:docMk/>
          <pc:sldMk cId="1959249856" sldId="286"/>
        </pc:sldMkLst>
        <pc:spChg chg="add mod">
          <ac:chgData name="Neemias Informatica Lima" userId="b77af7bd85500281" providerId="LiveId" clId="{16213AEF-5566-48D8-AF15-94866D1F301A}" dt="2023-11-07T20:22:35.633" v="103"/>
          <ac:spMkLst>
            <pc:docMk/>
            <pc:sldMk cId="1959249856" sldId="286"/>
            <ac:spMk id="2" creationId="{AB7C0574-91E0-6E82-A717-0337D564BBC8}"/>
          </ac:spMkLst>
        </pc:spChg>
        <pc:spChg chg="del">
          <ac:chgData name="Neemias Informatica Lima" userId="b77af7bd85500281" providerId="LiveId" clId="{16213AEF-5566-48D8-AF15-94866D1F301A}" dt="2023-11-07T20:22:34.654" v="102" actId="478"/>
          <ac:spMkLst>
            <pc:docMk/>
            <pc:sldMk cId="1959249856" sldId="286"/>
            <ac:spMk id="7" creationId="{8F3CF0ED-FEE4-E591-139C-653BCBCED841}"/>
          </ac:spMkLst>
        </pc:spChg>
        <pc:spChg chg="mod">
          <ac:chgData name="Neemias Informatica Lima" userId="b77af7bd85500281" providerId="LiveId" clId="{16213AEF-5566-48D8-AF15-94866D1F301A}" dt="2023-11-07T20:32:21.813" v="28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33:08.919" v="30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16213AEF-5566-48D8-AF15-94866D1F301A}" dt="2023-11-07T20:22:35.633" v="103"/>
          <ac:picMkLst>
            <pc:docMk/>
            <pc:sldMk cId="1959249856" sldId="286"/>
            <ac:picMk id="3" creationId="{A0FF73A8-8BF9-F527-9C72-0F5C3D6D1459}"/>
          </ac:picMkLst>
        </pc:picChg>
        <pc:picChg chg="add mod">
          <ac:chgData name="Neemias Informatica Lima" userId="b77af7bd85500281" providerId="LiveId" clId="{16213AEF-5566-48D8-AF15-94866D1F301A}" dt="2023-11-07T20:22:35.633" v="103"/>
          <ac:picMkLst>
            <pc:docMk/>
            <pc:sldMk cId="1959249856" sldId="286"/>
            <ac:picMk id="4" creationId="{4BC68804-1FCA-101D-7E47-C7BC7A4689EF}"/>
          </ac:picMkLst>
        </pc:picChg>
        <pc:picChg chg="del">
          <ac:chgData name="Neemias Informatica Lima" userId="b77af7bd85500281" providerId="LiveId" clId="{16213AEF-5566-48D8-AF15-94866D1F301A}" dt="2023-11-07T20:22:34.654" v="102" actId="478"/>
          <ac:picMkLst>
            <pc:docMk/>
            <pc:sldMk cId="1959249856" sldId="286"/>
            <ac:picMk id="8" creationId="{8041C163-EC9F-F965-C4C2-5E44D220DFDD}"/>
          </ac:picMkLst>
        </pc:picChg>
        <pc:picChg chg="del">
          <ac:chgData name="Neemias Informatica Lima" userId="b77af7bd85500281" providerId="LiveId" clId="{16213AEF-5566-48D8-AF15-94866D1F301A}" dt="2023-11-07T20:22:34.654" v="102" actId="478"/>
          <ac:picMkLst>
            <pc:docMk/>
            <pc:sldMk cId="1959249856" sldId="286"/>
            <ac:picMk id="9" creationId="{4B738343-EC6D-DDF9-B985-7A0C103826AD}"/>
          </ac:picMkLst>
        </pc:picChg>
      </pc:sldChg>
      <pc:sldChg chg="addSp delSp modSp mod">
        <pc:chgData name="Neemias Informatica Lima" userId="b77af7bd85500281" providerId="LiveId" clId="{16213AEF-5566-48D8-AF15-94866D1F301A}" dt="2023-11-07T20:34:25.504" v="328" actId="20577"/>
        <pc:sldMkLst>
          <pc:docMk/>
          <pc:sldMk cId="2857006406" sldId="287"/>
        </pc:sldMkLst>
        <pc:spChg chg="add mod">
          <ac:chgData name="Neemias Informatica Lima" userId="b77af7bd85500281" providerId="LiveId" clId="{16213AEF-5566-48D8-AF15-94866D1F301A}" dt="2023-11-07T20:22:58.930" v="109"/>
          <ac:spMkLst>
            <pc:docMk/>
            <pc:sldMk cId="2857006406" sldId="287"/>
            <ac:spMk id="2" creationId="{0005C4D7-00FF-4884-7B97-7513E22E1008}"/>
          </ac:spMkLst>
        </pc:spChg>
        <pc:spChg chg="del">
          <ac:chgData name="Neemias Informatica Lima" userId="b77af7bd85500281" providerId="LiveId" clId="{16213AEF-5566-48D8-AF15-94866D1F301A}" dt="2023-11-07T20:22:57.655" v="108" actId="478"/>
          <ac:spMkLst>
            <pc:docMk/>
            <pc:sldMk cId="2857006406" sldId="287"/>
            <ac:spMk id="7" creationId="{36D26608-E90C-2D57-3619-313CB0CA8FE6}"/>
          </ac:spMkLst>
        </pc:spChg>
        <pc:spChg chg="mod">
          <ac:chgData name="Neemias Informatica Lima" userId="b77af7bd85500281" providerId="LiveId" clId="{16213AEF-5566-48D8-AF15-94866D1F301A}" dt="2023-11-07T20:34:25.504" v="328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16213AEF-5566-48D8-AF15-94866D1F301A}" dt="2023-11-07T20:22:58.930" v="109"/>
          <ac:picMkLst>
            <pc:docMk/>
            <pc:sldMk cId="2857006406" sldId="287"/>
            <ac:picMk id="3" creationId="{4C5B123F-8E84-8FC0-8679-089C7A6C4D8D}"/>
          </ac:picMkLst>
        </pc:picChg>
        <pc:picChg chg="add mod">
          <ac:chgData name="Neemias Informatica Lima" userId="b77af7bd85500281" providerId="LiveId" clId="{16213AEF-5566-48D8-AF15-94866D1F301A}" dt="2023-11-07T20:22:58.930" v="109"/>
          <ac:picMkLst>
            <pc:docMk/>
            <pc:sldMk cId="2857006406" sldId="287"/>
            <ac:picMk id="4" creationId="{FF3EC3FF-ECCC-AA66-9A45-5EAD03D04FC6}"/>
          </ac:picMkLst>
        </pc:picChg>
        <pc:picChg chg="del">
          <ac:chgData name="Neemias Informatica Lima" userId="b77af7bd85500281" providerId="LiveId" clId="{16213AEF-5566-48D8-AF15-94866D1F301A}" dt="2023-11-07T20:22:57.655" v="108" actId="478"/>
          <ac:picMkLst>
            <pc:docMk/>
            <pc:sldMk cId="2857006406" sldId="287"/>
            <ac:picMk id="8" creationId="{009787A1-6377-2DF2-D88A-51EE249831F1}"/>
          </ac:picMkLst>
        </pc:picChg>
        <pc:picChg chg="del">
          <ac:chgData name="Neemias Informatica Lima" userId="b77af7bd85500281" providerId="LiveId" clId="{16213AEF-5566-48D8-AF15-94866D1F301A}" dt="2023-11-07T20:22:57.655" v="108" actId="478"/>
          <ac:picMkLst>
            <pc:docMk/>
            <pc:sldMk cId="2857006406" sldId="287"/>
            <ac:picMk id="9" creationId="{ED201D25-645B-B612-52CC-F8B0E14E3436}"/>
          </ac:picMkLst>
        </pc:picChg>
      </pc:sldChg>
      <pc:sldChg chg="addSp delSp modSp mod">
        <pc:chgData name="Neemias Informatica Lima" userId="b77af7bd85500281" providerId="LiveId" clId="{16213AEF-5566-48D8-AF15-94866D1F301A}" dt="2023-11-07T20:25:38.161" v="165" actId="20577"/>
        <pc:sldMkLst>
          <pc:docMk/>
          <pc:sldMk cId="2630436816" sldId="288"/>
        </pc:sldMkLst>
        <pc:spChg chg="add mod">
          <ac:chgData name="Neemias Informatica Lima" userId="b77af7bd85500281" providerId="LiveId" clId="{16213AEF-5566-48D8-AF15-94866D1F301A}" dt="2023-11-07T20:21:20.203" v="83"/>
          <ac:spMkLst>
            <pc:docMk/>
            <pc:sldMk cId="2630436816" sldId="288"/>
            <ac:spMk id="2" creationId="{76DB6DD9-8755-485F-41C7-00DFF1907AB6}"/>
          </ac:spMkLst>
        </pc:spChg>
        <pc:spChg chg="del">
          <ac:chgData name="Neemias Informatica Lima" userId="b77af7bd85500281" providerId="LiveId" clId="{16213AEF-5566-48D8-AF15-94866D1F301A}" dt="2023-11-07T20:21:18.751" v="82" actId="478"/>
          <ac:spMkLst>
            <pc:docMk/>
            <pc:sldMk cId="2630436816" sldId="288"/>
            <ac:spMk id="7" creationId="{3BCD3BD0-AF48-39F5-9870-CD32DA04448C}"/>
          </ac:spMkLst>
        </pc:spChg>
        <pc:spChg chg="mod">
          <ac:chgData name="Neemias Informatica Lima" userId="b77af7bd85500281" providerId="LiveId" clId="{16213AEF-5566-48D8-AF15-94866D1F301A}" dt="2023-11-07T20:25:38.161" v="165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5:00.145" v="147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20.203" v="83"/>
          <ac:picMkLst>
            <pc:docMk/>
            <pc:sldMk cId="2630436816" sldId="288"/>
            <ac:picMk id="3" creationId="{A652FF02-6A2B-140C-34ED-C43A6FC4379B}"/>
          </ac:picMkLst>
        </pc:picChg>
        <pc:picChg chg="add mod">
          <ac:chgData name="Neemias Informatica Lima" userId="b77af7bd85500281" providerId="LiveId" clId="{16213AEF-5566-48D8-AF15-94866D1F301A}" dt="2023-11-07T20:21:20.203" v="83"/>
          <ac:picMkLst>
            <pc:docMk/>
            <pc:sldMk cId="2630436816" sldId="288"/>
            <ac:picMk id="4" creationId="{28C4F974-1AC4-E691-E4E6-D12C5C772E74}"/>
          </ac:picMkLst>
        </pc:picChg>
        <pc:picChg chg="del">
          <ac:chgData name="Neemias Informatica Lima" userId="b77af7bd85500281" providerId="LiveId" clId="{16213AEF-5566-48D8-AF15-94866D1F301A}" dt="2023-11-07T20:21:16.359" v="80" actId="478"/>
          <ac:picMkLst>
            <pc:docMk/>
            <pc:sldMk cId="2630436816" sldId="288"/>
            <ac:picMk id="8" creationId="{D6392301-8EFC-A362-99BF-276F9FBA7460}"/>
          </ac:picMkLst>
        </pc:picChg>
        <pc:picChg chg="del">
          <ac:chgData name="Neemias Informatica Lima" userId="b77af7bd85500281" providerId="LiveId" clId="{16213AEF-5566-48D8-AF15-94866D1F301A}" dt="2023-11-07T20:21:17.231" v="81" actId="478"/>
          <ac:picMkLst>
            <pc:docMk/>
            <pc:sldMk cId="2630436816" sldId="288"/>
            <ac:picMk id="9" creationId="{9C747321-5B1E-1B9C-C7E8-F73806646B4E}"/>
          </ac:picMkLst>
        </pc:picChg>
      </pc:sldChg>
      <pc:sldChg chg="addSp delSp modSp mod">
        <pc:chgData name="Neemias Informatica Lima" userId="b77af7bd85500281" providerId="LiveId" clId="{16213AEF-5566-48D8-AF15-94866D1F301A}" dt="2023-11-07T20:28:30.223" v="207" actId="6549"/>
        <pc:sldMkLst>
          <pc:docMk/>
          <pc:sldMk cId="3032827026" sldId="289"/>
        </pc:sldMkLst>
        <pc:spChg chg="add mod">
          <ac:chgData name="Neemias Informatica Lima" userId="b77af7bd85500281" providerId="LiveId" clId="{16213AEF-5566-48D8-AF15-94866D1F301A}" dt="2023-11-07T20:21:51.934" v="93"/>
          <ac:spMkLst>
            <pc:docMk/>
            <pc:sldMk cId="3032827026" sldId="289"/>
            <ac:spMk id="2" creationId="{1DDFBFA1-9350-7E4D-9A66-59B2A927A45B}"/>
          </ac:spMkLst>
        </pc:spChg>
        <pc:spChg chg="del">
          <ac:chgData name="Neemias Informatica Lima" userId="b77af7bd85500281" providerId="LiveId" clId="{16213AEF-5566-48D8-AF15-94866D1F301A}" dt="2023-11-07T20:21:50.754" v="92" actId="478"/>
          <ac:spMkLst>
            <pc:docMk/>
            <pc:sldMk cId="3032827026" sldId="289"/>
            <ac:spMk id="7" creationId="{35EDF1FD-A111-1684-F827-06A272011522}"/>
          </ac:spMkLst>
        </pc:spChg>
        <pc:spChg chg="mod">
          <ac:chgData name="Neemias Informatica Lima" userId="b77af7bd85500281" providerId="LiveId" clId="{16213AEF-5566-48D8-AF15-94866D1F301A}" dt="2023-11-07T20:28:30.223" v="207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16213AEF-5566-48D8-AF15-94866D1F301A}" dt="2023-11-07T20:26:20.192" v="174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51.934" v="93"/>
          <ac:picMkLst>
            <pc:docMk/>
            <pc:sldMk cId="3032827026" sldId="289"/>
            <ac:picMk id="3" creationId="{7E2D46BE-ED57-AE72-A5F9-EB1CBDB47182}"/>
          </ac:picMkLst>
        </pc:picChg>
        <pc:picChg chg="add mod">
          <ac:chgData name="Neemias Informatica Lima" userId="b77af7bd85500281" providerId="LiveId" clId="{16213AEF-5566-48D8-AF15-94866D1F301A}" dt="2023-11-07T20:21:51.934" v="93"/>
          <ac:picMkLst>
            <pc:docMk/>
            <pc:sldMk cId="3032827026" sldId="289"/>
            <ac:picMk id="4" creationId="{9D33F971-8654-BA45-DFD6-608C83A1D99B}"/>
          </ac:picMkLst>
        </pc:picChg>
        <pc:picChg chg="del">
          <ac:chgData name="Neemias Informatica Lima" userId="b77af7bd85500281" providerId="LiveId" clId="{16213AEF-5566-48D8-AF15-94866D1F301A}" dt="2023-11-07T20:21:47.739" v="90" actId="478"/>
          <ac:picMkLst>
            <pc:docMk/>
            <pc:sldMk cId="3032827026" sldId="289"/>
            <ac:picMk id="8" creationId="{522D4808-B459-4DD8-9C36-9D4282D7B9E5}"/>
          </ac:picMkLst>
        </pc:picChg>
        <pc:picChg chg="del">
          <ac:chgData name="Neemias Informatica Lima" userId="b77af7bd85500281" providerId="LiveId" clId="{16213AEF-5566-48D8-AF15-94866D1F301A}" dt="2023-11-07T20:21:48.515" v="91" actId="478"/>
          <ac:picMkLst>
            <pc:docMk/>
            <pc:sldMk cId="3032827026" sldId="289"/>
            <ac:picMk id="9" creationId="{9C1535DA-8A27-1D04-82C9-14E6073D4607}"/>
          </ac:picMkLst>
        </pc:picChg>
      </pc:sldChg>
      <pc:sldChg chg="addSp delSp modSp mod">
        <pc:chgData name="Neemias Informatica Lima" userId="b77af7bd85500281" providerId="LiveId" clId="{16213AEF-5566-48D8-AF15-94866D1F301A}" dt="2023-11-07T20:30:33.398" v="243" actId="6549"/>
        <pc:sldMkLst>
          <pc:docMk/>
          <pc:sldMk cId="3772032319" sldId="290"/>
        </pc:sldMkLst>
        <pc:spChg chg="add mod">
          <ac:chgData name="Neemias Informatica Lima" userId="b77af7bd85500281" providerId="LiveId" clId="{16213AEF-5566-48D8-AF15-94866D1F301A}" dt="2023-11-07T20:22:08.625" v="97"/>
          <ac:spMkLst>
            <pc:docMk/>
            <pc:sldMk cId="3772032319" sldId="290"/>
            <ac:spMk id="2" creationId="{FC68624B-C12E-69A9-1B5A-C98BEBBDD139}"/>
          </ac:spMkLst>
        </pc:spChg>
        <pc:spChg chg="del">
          <ac:chgData name="Neemias Informatica Lima" userId="b77af7bd85500281" providerId="LiveId" clId="{16213AEF-5566-48D8-AF15-94866D1F301A}" dt="2023-11-07T20:22:06.743" v="96" actId="478"/>
          <ac:spMkLst>
            <pc:docMk/>
            <pc:sldMk cId="3772032319" sldId="290"/>
            <ac:spMk id="7" creationId="{39B58CFE-B762-99AB-3B13-A4C5BADF0865}"/>
          </ac:spMkLst>
        </pc:spChg>
        <pc:spChg chg="mod">
          <ac:chgData name="Neemias Informatica Lima" userId="b77af7bd85500281" providerId="LiveId" clId="{16213AEF-5566-48D8-AF15-94866D1F301A}" dt="2023-11-07T20:30:33.398" v="243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16213AEF-5566-48D8-AF15-94866D1F301A}" dt="2023-11-07T20:28:45.517" v="21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08.625" v="97"/>
          <ac:picMkLst>
            <pc:docMk/>
            <pc:sldMk cId="3772032319" sldId="290"/>
            <ac:picMk id="3" creationId="{5A0CE7BE-E0FF-4CA7-3035-C66C8C102E63}"/>
          </ac:picMkLst>
        </pc:picChg>
        <pc:picChg chg="add mod">
          <ac:chgData name="Neemias Informatica Lima" userId="b77af7bd85500281" providerId="LiveId" clId="{16213AEF-5566-48D8-AF15-94866D1F301A}" dt="2023-11-07T20:22:08.625" v="97"/>
          <ac:picMkLst>
            <pc:docMk/>
            <pc:sldMk cId="3772032319" sldId="290"/>
            <ac:picMk id="4" creationId="{519CAC71-BAF5-C81A-4BD0-5BE80D4A2E4A}"/>
          </ac:picMkLst>
        </pc:picChg>
        <pc:picChg chg="del">
          <ac:chgData name="Neemias Informatica Lima" userId="b77af7bd85500281" providerId="LiveId" clId="{16213AEF-5566-48D8-AF15-94866D1F301A}" dt="2023-11-07T20:22:06.743" v="96" actId="478"/>
          <ac:picMkLst>
            <pc:docMk/>
            <pc:sldMk cId="3772032319" sldId="290"/>
            <ac:picMk id="8" creationId="{82106B95-983B-BBA5-75C9-7C2056B4BD05}"/>
          </ac:picMkLst>
        </pc:picChg>
        <pc:picChg chg="del">
          <ac:chgData name="Neemias Informatica Lima" userId="b77af7bd85500281" providerId="LiveId" clId="{16213AEF-5566-48D8-AF15-94866D1F301A}" dt="2023-11-07T20:22:06.743" v="96" actId="478"/>
          <ac:picMkLst>
            <pc:docMk/>
            <pc:sldMk cId="3772032319" sldId="290"/>
            <ac:picMk id="9" creationId="{484F0367-3DEE-B0D8-28C4-5FB1388790EE}"/>
          </ac:picMkLst>
        </pc:picChg>
      </pc:sldChg>
      <pc:sldChg chg="addSp delSp modSp mod">
        <pc:chgData name="Neemias Informatica Lima" userId="b77af7bd85500281" providerId="LiveId" clId="{16213AEF-5566-48D8-AF15-94866D1F301A}" dt="2023-11-07T20:32:10.873" v="280" actId="313"/>
        <pc:sldMkLst>
          <pc:docMk/>
          <pc:sldMk cId="1768216317" sldId="291"/>
        </pc:sldMkLst>
        <pc:spChg chg="add mod">
          <ac:chgData name="Neemias Informatica Lima" userId="b77af7bd85500281" providerId="LiveId" clId="{16213AEF-5566-48D8-AF15-94866D1F301A}" dt="2023-11-07T20:22:28.682" v="101"/>
          <ac:spMkLst>
            <pc:docMk/>
            <pc:sldMk cId="1768216317" sldId="291"/>
            <ac:spMk id="2" creationId="{3B3DC347-6AB4-7195-1FA9-D8D623314BE2}"/>
          </ac:spMkLst>
        </pc:spChg>
        <pc:spChg chg="del">
          <ac:chgData name="Neemias Informatica Lima" userId="b77af7bd85500281" providerId="LiveId" clId="{16213AEF-5566-48D8-AF15-94866D1F301A}" dt="2023-11-07T20:22:26.943" v="100" actId="478"/>
          <ac:spMkLst>
            <pc:docMk/>
            <pc:sldMk cId="1768216317" sldId="291"/>
            <ac:spMk id="7" creationId="{C5195436-F292-2C09-CD33-60AB3FB774C7}"/>
          </ac:spMkLst>
        </pc:spChg>
        <pc:spChg chg="mod">
          <ac:chgData name="Neemias Informatica Lima" userId="b77af7bd85500281" providerId="LiveId" clId="{16213AEF-5566-48D8-AF15-94866D1F301A}" dt="2023-11-07T20:32:10.873" v="280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16213AEF-5566-48D8-AF15-94866D1F301A}" dt="2023-11-07T20:30:54.621" v="25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28.682" v="101"/>
          <ac:picMkLst>
            <pc:docMk/>
            <pc:sldMk cId="1768216317" sldId="291"/>
            <ac:picMk id="3" creationId="{94DDE6D8-2E75-151F-6C11-B49D7151D03C}"/>
          </ac:picMkLst>
        </pc:picChg>
        <pc:picChg chg="add mod">
          <ac:chgData name="Neemias Informatica Lima" userId="b77af7bd85500281" providerId="LiveId" clId="{16213AEF-5566-48D8-AF15-94866D1F301A}" dt="2023-11-07T20:22:28.682" v="101"/>
          <ac:picMkLst>
            <pc:docMk/>
            <pc:sldMk cId="1768216317" sldId="291"/>
            <ac:picMk id="4" creationId="{FA514DAF-3365-682E-9A59-7277893FF995}"/>
          </ac:picMkLst>
        </pc:picChg>
        <pc:picChg chg="del">
          <ac:chgData name="Neemias Informatica Lima" userId="b77af7bd85500281" providerId="LiveId" clId="{16213AEF-5566-48D8-AF15-94866D1F301A}" dt="2023-11-07T20:22:26.943" v="100" actId="478"/>
          <ac:picMkLst>
            <pc:docMk/>
            <pc:sldMk cId="1768216317" sldId="291"/>
            <ac:picMk id="8" creationId="{887E7B1E-7072-9D1D-F43C-B064E7B9031F}"/>
          </ac:picMkLst>
        </pc:picChg>
        <pc:picChg chg="del">
          <ac:chgData name="Neemias Informatica Lima" userId="b77af7bd85500281" providerId="LiveId" clId="{16213AEF-5566-48D8-AF15-94866D1F301A}" dt="2023-11-07T20:22:26.943" v="100" actId="478"/>
          <ac:picMkLst>
            <pc:docMk/>
            <pc:sldMk cId="1768216317" sldId="291"/>
            <ac:picMk id="9" creationId="{9CBB4291-AA9D-5B1C-A83E-8AB5BFCF1DC3}"/>
          </ac:picMkLst>
        </pc:picChg>
      </pc:sldChg>
      <pc:sldChg chg="addSp delSp modSp mod">
        <pc:chgData name="Neemias Informatica Lima" userId="b77af7bd85500281" providerId="LiveId" clId="{16213AEF-5566-48D8-AF15-94866D1F301A}" dt="2023-11-07T20:35:48.961" v="343" actId="20577"/>
        <pc:sldMkLst>
          <pc:docMk/>
          <pc:sldMk cId="3757265641" sldId="292"/>
        </pc:sldMkLst>
        <pc:spChg chg="add mod">
          <ac:chgData name="Neemias Informatica Lima" userId="b77af7bd85500281" providerId="LiveId" clId="{16213AEF-5566-48D8-AF15-94866D1F301A}" dt="2023-11-07T20:22:44.837" v="105"/>
          <ac:spMkLst>
            <pc:docMk/>
            <pc:sldMk cId="3757265641" sldId="292"/>
            <ac:spMk id="2" creationId="{B63278CB-8CF9-0474-AACF-E6E3D504B41D}"/>
          </ac:spMkLst>
        </pc:spChg>
        <pc:spChg chg="del">
          <ac:chgData name="Neemias Informatica Lima" userId="b77af7bd85500281" providerId="LiveId" clId="{16213AEF-5566-48D8-AF15-94866D1F301A}" dt="2023-11-07T20:22:43.711" v="104" actId="478"/>
          <ac:spMkLst>
            <pc:docMk/>
            <pc:sldMk cId="3757265641" sldId="292"/>
            <ac:spMk id="7" creationId="{40CEF313-9683-AFCD-DDAA-AFDBB05249DD}"/>
          </ac:spMkLst>
        </pc:spChg>
        <pc:spChg chg="mod">
          <ac:chgData name="Neemias Informatica Lima" userId="b77af7bd85500281" providerId="LiveId" clId="{16213AEF-5566-48D8-AF15-94866D1F301A}" dt="2023-11-07T20:35:48.961" v="343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16213AEF-5566-48D8-AF15-94866D1F301A}" dt="2023-11-07T20:32:26.464" v="288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44.837" v="105"/>
          <ac:picMkLst>
            <pc:docMk/>
            <pc:sldMk cId="3757265641" sldId="292"/>
            <ac:picMk id="3" creationId="{9E481C7A-67B6-24D5-C0BD-942A94F94A3F}"/>
          </ac:picMkLst>
        </pc:picChg>
        <pc:picChg chg="add mod">
          <ac:chgData name="Neemias Informatica Lima" userId="b77af7bd85500281" providerId="LiveId" clId="{16213AEF-5566-48D8-AF15-94866D1F301A}" dt="2023-11-07T20:22:44.837" v="105"/>
          <ac:picMkLst>
            <pc:docMk/>
            <pc:sldMk cId="3757265641" sldId="292"/>
            <ac:picMk id="4" creationId="{61A129E5-57FB-6351-5D40-6B9DDDFC1C2A}"/>
          </ac:picMkLst>
        </pc:picChg>
        <pc:picChg chg="del">
          <ac:chgData name="Neemias Informatica Lima" userId="b77af7bd85500281" providerId="LiveId" clId="{16213AEF-5566-48D8-AF15-94866D1F301A}" dt="2023-11-07T20:22:43.711" v="104" actId="478"/>
          <ac:picMkLst>
            <pc:docMk/>
            <pc:sldMk cId="3757265641" sldId="292"/>
            <ac:picMk id="8" creationId="{7CE7BCB5-5FB6-AFB3-F1A5-9BC74B812D5C}"/>
          </ac:picMkLst>
        </pc:picChg>
        <pc:picChg chg="del">
          <ac:chgData name="Neemias Informatica Lima" userId="b77af7bd85500281" providerId="LiveId" clId="{16213AEF-5566-48D8-AF15-94866D1F301A}" dt="2023-11-07T20:22:43.711" v="104" actId="478"/>
          <ac:picMkLst>
            <pc:docMk/>
            <pc:sldMk cId="3757265641" sldId="292"/>
            <ac:picMk id="9" creationId="{172F24A9-83E8-F295-E61B-CF63A11641F8}"/>
          </ac:picMkLst>
        </pc:picChg>
      </pc:sldChg>
      <pc:sldChg chg="addSp delSp modSp mod">
        <pc:chgData name="Neemias Informatica Lima" userId="b77af7bd85500281" providerId="LiveId" clId="{16213AEF-5566-48D8-AF15-94866D1F301A}" dt="2023-11-07T20:34:56.105" v="334" actId="6549"/>
        <pc:sldMkLst>
          <pc:docMk/>
          <pc:sldMk cId="3114938747" sldId="293"/>
        </pc:sldMkLst>
        <pc:spChg chg="add mod">
          <ac:chgData name="Neemias Informatica Lima" userId="b77af7bd85500281" providerId="LiveId" clId="{16213AEF-5566-48D8-AF15-94866D1F301A}" dt="2023-11-07T20:22:51.573" v="107"/>
          <ac:spMkLst>
            <pc:docMk/>
            <pc:sldMk cId="3114938747" sldId="293"/>
            <ac:spMk id="2" creationId="{462C39BB-4B1F-802F-03D1-DA4598E9B5D0}"/>
          </ac:spMkLst>
        </pc:spChg>
        <pc:spChg chg="del">
          <ac:chgData name="Neemias Informatica Lima" userId="b77af7bd85500281" providerId="LiveId" clId="{16213AEF-5566-48D8-AF15-94866D1F301A}" dt="2023-11-07T20:22:50.475" v="106" actId="478"/>
          <ac:spMkLst>
            <pc:docMk/>
            <pc:sldMk cId="3114938747" sldId="293"/>
            <ac:spMk id="7" creationId="{45EDCD87-2A4D-8B7E-889D-6868FFDC6627}"/>
          </ac:spMkLst>
        </pc:spChg>
        <pc:spChg chg="mod">
          <ac:chgData name="Neemias Informatica Lima" userId="b77af7bd85500281" providerId="LiveId" clId="{16213AEF-5566-48D8-AF15-94866D1F301A}" dt="2023-11-07T20:34:56.105" v="334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16213AEF-5566-48D8-AF15-94866D1F301A}" dt="2023-11-07T20:22:51.573" v="107"/>
          <ac:picMkLst>
            <pc:docMk/>
            <pc:sldMk cId="3114938747" sldId="293"/>
            <ac:picMk id="3" creationId="{C16293BF-81B1-6FAC-8601-192B4ED05BD6}"/>
          </ac:picMkLst>
        </pc:picChg>
        <pc:picChg chg="add mod">
          <ac:chgData name="Neemias Informatica Lima" userId="b77af7bd85500281" providerId="LiveId" clId="{16213AEF-5566-48D8-AF15-94866D1F301A}" dt="2023-11-07T20:22:51.573" v="107"/>
          <ac:picMkLst>
            <pc:docMk/>
            <pc:sldMk cId="3114938747" sldId="293"/>
            <ac:picMk id="4" creationId="{D450500D-1A11-EB03-51D9-DF9E94EA05E3}"/>
          </ac:picMkLst>
        </pc:picChg>
        <pc:picChg chg="del">
          <ac:chgData name="Neemias Informatica Lima" userId="b77af7bd85500281" providerId="LiveId" clId="{16213AEF-5566-48D8-AF15-94866D1F301A}" dt="2023-11-07T20:22:50.475" v="106" actId="478"/>
          <ac:picMkLst>
            <pc:docMk/>
            <pc:sldMk cId="3114938747" sldId="293"/>
            <ac:picMk id="8" creationId="{677298EA-ADB1-978C-E4B2-FA55276E596E}"/>
          </ac:picMkLst>
        </pc:picChg>
        <pc:picChg chg="del">
          <ac:chgData name="Neemias Informatica Lima" userId="b77af7bd85500281" providerId="LiveId" clId="{16213AEF-5566-48D8-AF15-94866D1F301A}" dt="2023-11-07T20:22:50.475" v="106" actId="478"/>
          <ac:picMkLst>
            <pc:docMk/>
            <pc:sldMk cId="3114938747" sldId="293"/>
            <ac:picMk id="9" creationId="{2511B223-4BA1-B017-9EF0-572CF550D65E}"/>
          </ac:picMkLst>
        </pc:picChg>
      </pc:sldChg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</pc:docChg>
  </pc:docChgLst>
  <pc:docChgLst>
    <pc:chgData name="Neemias Informatica Lima" userId="b77af7bd85500281" providerId="LiveId" clId="{D67CE145-C70E-4392-98EB-B4E69A88A630}"/>
    <pc:docChg chg="undo redo custSel modSld">
      <pc:chgData name="Neemias Informatica Lima" userId="b77af7bd85500281" providerId="LiveId" clId="{D67CE145-C70E-4392-98EB-B4E69A88A630}" dt="2023-05-05T12:33:39.722" v="294" actId="313"/>
      <pc:docMkLst>
        <pc:docMk/>
      </pc:docMkLst>
      <pc:sldChg chg="addSp delSp modSp mod">
        <pc:chgData name="Neemias Informatica Lima" userId="b77af7bd85500281" providerId="LiveId" clId="{D67CE145-C70E-4392-98EB-B4E69A88A630}" dt="2023-05-05T12:14:33.304" v="64" actId="14100"/>
        <pc:sldMkLst>
          <pc:docMk/>
          <pc:sldMk cId="2232331225" sldId="280"/>
        </pc:sldMkLst>
        <pc:spChg chg="mod">
          <ac:chgData name="Neemias Informatica Lima" userId="b77af7bd85500281" providerId="LiveId" clId="{D67CE145-C70E-4392-98EB-B4E69A88A630}" dt="2023-05-05T12:13:25.413" v="41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3:59.107" v="5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4:20.339" v="62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1:31.041" v="10" actId="1076"/>
          <ac:picMkLst>
            <pc:docMk/>
            <pc:sldMk cId="2232331225" sldId="280"/>
            <ac:picMk id="3" creationId="{94FEF9AA-FC8B-78BB-E2F0-8B77AB652B6F}"/>
          </ac:picMkLst>
        </pc:picChg>
        <pc:picChg chg="del">
          <ac:chgData name="Neemias Informatica Lima" userId="b77af7bd85500281" providerId="LiveId" clId="{D67CE145-C70E-4392-98EB-B4E69A88A630}" dt="2023-05-05T12:10:42.161" v="0" actId="478"/>
          <ac:picMkLst>
            <pc:docMk/>
            <pc:sldMk cId="2232331225" sldId="280"/>
            <ac:picMk id="4" creationId="{C6F3A0BC-C3CC-4334-B492-5E2DD50216FF}"/>
          </ac:picMkLst>
        </pc:picChg>
        <pc:picChg chg="add mod">
          <ac:chgData name="Neemias Informatica Lima" userId="b77af7bd85500281" providerId="LiveId" clId="{D67CE145-C70E-4392-98EB-B4E69A88A630}" dt="2023-05-05T12:14:33.304" v="64" actId="14100"/>
          <ac:picMkLst>
            <pc:docMk/>
            <pc:sldMk cId="2232331225" sldId="280"/>
            <ac:picMk id="13" creationId="{2CB54BE5-4CF9-ACAD-5D91-B0E064F0866E}"/>
          </ac:picMkLst>
        </pc:picChg>
        <pc:picChg chg="del">
          <ac:chgData name="Neemias Informatica Lima" userId="b77af7bd85500281" providerId="LiveId" clId="{D67CE145-C70E-4392-98EB-B4E69A88A630}" dt="2023-05-05T12:12:27.701" v="28" actId="478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39.722" v="294" actId="313"/>
        <pc:sldMkLst>
          <pc:docMk/>
          <pc:sldMk cId="2103443556" sldId="281"/>
        </pc:sldMkLst>
        <pc:spChg chg="mod">
          <ac:chgData name="Neemias Informatica Lima" userId="b77af7bd85500281" providerId="LiveId" clId="{D67CE145-C70E-4392-98EB-B4E69A88A630}" dt="2023-05-05T12:33:39.722" v="294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7:04.409" v="77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2:03.264" v="27" actId="1035"/>
          <ac:picMkLst>
            <pc:docMk/>
            <pc:sldMk cId="2103443556" sldId="281"/>
            <ac:picMk id="2" creationId="{033884EC-6BAC-E98B-92F9-0F95BFC5D142}"/>
          </ac:picMkLst>
        </pc:picChg>
        <pc:picChg chg="add mod">
          <ac:chgData name="Neemias Informatica Lima" userId="b77af7bd85500281" providerId="LiveId" clId="{D67CE145-C70E-4392-98EB-B4E69A88A630}" dt="2023-05-05T12:16:15.520" v="71" actId="14100"/>
          <ac:picMkLst>
            <pc:docMk/>
            <pc:sldMk cId="2103443556" sldId="281"/>
            <ac:picMk id="3" creationId="{A660EB47-AC82-BD8B-C43A-AD23DA463620}"/>
          </ac:picMkLst>
        </pc:picChg>
        <pc:picChg chg="del">
          <ac:chgData name="Neemias Informatica Lima" userId="b77af7bd85500281" providerId="LiveId" clId="{D67CE145-C70E-4392-98EB-B4E69A88A630}" dt="2023-05-05T12:11:42.785" v="11" actId="478"/>
          <ac:picMkLst>
            <pc:docMk/>
            <pc:sldMk cId="2103443556" sldId="281"/>
            <ac:picMk id="4" creationId="{854ADA26-F7B5-E851-A19C-B33C3766DE7B}"/>
          </ac:picMkLst>
        </pc:picChg>
        <pc:picChg chg="del">
          <ac:chgData name="Neemias Informatica Lima" userId="b77af7bd85500281" providerId="LiveId" clId="{D67CE145-C70E-4392-98EB-B4E69A88A630}" dt="2023-05-05T12:16:01.051" v="65" actId="478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D67CE145-C70E-4392-98EB-B4E69A88A630}" dt="2023-05-05T12:20:50.708" v="137" actId="313"/>
        <pc:sldMkLst>
          <pc:docMk/>
          <pc:sldMk cId="3683219421" sldId="282"/>
        </pc:sldMkLst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2" creationId="{3491D5EA-6C15-3D88-0DD4-7DB79CE1D014}"/>
          </ac:spMkLst>
        </pc:spChg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4" creationId="{3F35780F-BA0E-C838-58B7-94B3D250E3A2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7" creationId="{C2E85F08-0CB1-61E0-16E5-105FD77AC54C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D67CE145-C70E-4392-98EB-B4E69A88A630}" dt="2023-05-05T12:20:50.708" v="137" actId="313"/>
          <ac:spMkLst>
            <pc:docMk/>
            <pc:sldMk cId="3683219421" sldId="282"/>
            <ac:spMk id="12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5" creationId="{2074D15B-C433-B3FE-655E-F896186A7E29}"/>
          </ac:picMkLst>
        </pc:pic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6" creationId="{07BDFE5B-EEF5-3811-2C82-561761550694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9" creationId="{23C4DCDC-7522-A0DF-E1C2-2ADF7565FCB9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28.109" v="293" actId="313"/>
        <pc:sldMkLst>
          <pc:docMk/>
          <pc:sldMk cId="3902406419" sldId="283"/>
        </pc:sldMkLst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2" creationId="{D3F2D1D4-493F-B3EC-6211-0D2D727670AA}"/>
          </ac:spMkLst>
        </pc:spChg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3" creationId="{EA826045-1181-CAD1-2B51-E9311AB30D4F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6" creationId="{31C842B8-AC36-71E9-A516-F73D5CA0B538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D67CE145-C70E-4392-98EB-B4E69A88A630}" dt="2023-05-05T12:21:01.375" v="14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3:28.109" v="293" actId="313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4" creationId="{D22E72BF-B0A0-CBCE-3EEA-338FA26238F2}"/>
          </ac:picMkLst>
        </pc:pic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5" creationId="{B6666158-6DAF-F93A-BD4A-F9D9BC2A85CF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8" creationId="{625EFE89-F78B-EBB1-9CB0-1CBF1C2F67A9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D67CE145-C70E-4392-98EB-B4E69A88A630}" dt="2023-05-05T12:23:48.040" v="202" actId="20577"/>
        <pc:sldMkLst>
          <pc:docMk/>
          <pc:sldMk cId="2424059023" sldId="284"/>
        </pc:sldMkLst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2" creationId="{5448C91B-BD93-B540-0F02-1F19032D0E0D}"/>
          </ac:spMkLst>
        </pc:spChg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3" creationId="{E563B708-1A1D-9AA7-DD96-FB882AF3DA40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6" creationId="{5CEC55D4-D87E-D6C2-9F70-538D42029517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D67CE145-C70E-4392-98EB-B4E69A88A630}" dt="2023-05-05T12:23:15.876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3:48.040" v="202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4" creationId="{12736DC3-3EF5-5FF0-9751-EA431A7F7D81}"/>
          </ac:picMkLst>
        </pc:pic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5" creationId="{076D8450-2428-BADD-0B44-188453E51C9E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8" creationId="{8702EECD-51D1-C70A-D2BD-B45C94B0A28F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D67CE145-C70E-4392-98EB-B4E69A88A630}" dt="2023-05-05T12:25:39.995" v="225" actId="313"/>
        <pc:sldMkLst>
          <pc:docMk/>
          <pc:sldMk cId="2241968852" sldId="285"/>
        </pc:sldMkLst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2" creationId="{F4F771C1-83E3-12C5-DBA1-C1AABF506852}"/>
          </ac:spMkLst>
        </pc:spChg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3" creationId="{0099895D-FE3D-1042-7382-7A86FCF45654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6" creationId="{A9C6F8CF-246A-570A-03D6-8187EFBEDB89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D67CE145-C70E-4392-98EB-B4E69A88A630}" dt="2023-05-05T12:24:46.862" v="21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5:39.995" v="225" actId="313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4" creationId="{26FCE371-1823-90C1-B89D-65B5E05C4D80}"/>
          </ac:picMkLst>
        </pc:pic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5" creationId="{481AE682-A837-9478-BF33-F11C6C5EBD80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8" creationId="{628B461B-6DC0-A68F-1777-A9F031191FB2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59.092" v="292" actId="20577"/>
        <pc:sldMkLst>
          <pc:docMk/>
          <pc:sldMk cId="1959249856" sldId="286"/>
        </pc:sldMkLst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2" creationId="{4B107FD8-FF2C-D912-F2B8-7158E66FA82F}"/>
          </ac:spMkLst>
        </pc:spChg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3" creationId="{030B43DF-D850-F3FF-6DBC-5537A388E7B3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6" creationId="{8B442EF4-B652-BE37-EDAF-703F58551CC9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D67CE145-C70E-4392-98EB-B4E69A88A630}" dt="2023-05-05T12:27:16.458" v="24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2:59.092" v="292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4" creationId="{A3502776-9141-DAB8-3C65-B06976C8A3A6}"/>
          </ac:picMkLst>
        </pc:pic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5" creationId="{F65291AA-D5ED-C2C9-382D-60B59A7DBA75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8" creationId="{7406FDB4-0976-5055-EF78-8A993A889BC4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D67CE145-C70E-4392-98EB-B4E69A88A630}" dt="2023-05-05T12:31:07.680" v="279" actId="20577"/>
        <pc:sldMkLst>
          <pc:docMk/>
          <pc:sldMk cId="2857006406" sldId="287"/>
        </pc:sldMkLst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2" creationId="{6A3800FE-FEA4-281A-B38B-EBA1FBE51B3E}"/>
          </ac:spMkLst>
        </pc:spChg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3" creationId="{D30C7927-E748-F33E-1525-E02850415F22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6" creationId="{F56EA440-74E2-8F79-3D05-31E9A0F64533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D67CE145-C70E-4392-98EB-B4E69A88A630}" dt="2023-05-05T12:31:07.680" v="279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4" creationId="{48740DD9-EFBE-5FDD-1F96-F5159B348663}"/>
          </ac:picMkLst>
        </pc:pic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5" creationId="{19F96F83-1902-8460-A1D5-DEA60DE57ED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8" creationId="{8799D3B6-F708-8339-7DAE-3EF83B8223A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D67CE145-C70E-4392-98EB-B4E69A88A630}" dt="2023-05-05T12:19:58.691" v="128" actId="20577"/>
        <pc:sldMkLst>
          <pc:docMk/>
          <pc:sldMk cId="2630436816" sldId="288"/>
        </pc:sldMkLst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2" creationId="{EF47AC37-76E0-0D1D-AC73-A8845302AB22}"/>
          </ac:spMkLst>
        </pc:spChg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3" creationId="{9178F071-A7A4-103C-4FED-3AB988353EEC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6" creationId="{5D71EAA3-7893-4D45-9E3A-97E239802F34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D67CE145-C70E-4392-98EB-B4E69A88A630}" dt="2023-05-05T12:19:58.691" v="12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9:24.657" v="109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4" creationId="{FB6D4313-215E-240F-0D3F-C8EC65EE1CEE}"/>
          </ac:picMkLst>
        </pc:pic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5" creationId="{82E3D6E2-7EE4-C71D-6192-499B9E6DDF88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8" creationId="{E000AF40-C1C2-04BD-4D53-043502258A45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D67CE145-C70E-4392-98EB-B4E69A88A630}" dt="2023-05-05T12:22:58.123" v="175"/>
        <pc:sldMkLst>
          <pc:docMk/>
          <pc:sldMk cId="3032827026" sldId="289"/>
        </pc:sldMkLst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2" creationId="{F5580265-5AA2-3AE3-CBED-F6CC3BD6042C}"/>
          </ac:spMkLst>
        </pc:spChg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3" creationId="{662D4E7D-B5EC-9FCE-1C2F-2F47F941B2BC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6" creationId="{C0E9B510-CD9B-0467-06A1-BA5BD27B8EDF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D67CE145-C70E-4392-98EB-B4E69A88A630}" dt="2023-05-05T12:22:58.123" v="17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D67CE145-C70E-4392-98EB-B4E69A88A630}" dt="2023-05-05T12:21:06.514" v="14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4" creationId="{C201B004-7A1D-2A0E-7751-AD0A2A8B9535}"/>
          </ac:picMkLst>
        </pc:pic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5" creationId="{DF619252-3A68-36C3-8A02-1BBB1778C807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8" creationId="{68E5EA0E-2BAA-3576-FEFB-129C7962811C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D67CE145-C70E-4392-98EB-B4E69A88A630}" dt="2023-05-05T12:24:30.504" v="205"/>
        <pc:sldMkLst>
          <pc:docMk/>
          <pc:sldMk cId="3772032319" sldId="290"/>
        </pc:sldMkLst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2" creationId="{F893D189-21E4-236D-2998-75E843222639}"/>
          </ac:spMkLst>
        </pc:spChg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3" creationId="{7EEE24F7-3AFD-3D69-5A54-D12264F66391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6" creationId="{258F165C-FFE4-7265-61FA-76E816404C85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D67CE145-C70E-4392-98EB-B4E69A88A630}" dt="2023-05-05T12:24:30.504" v="20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D67CE145-C70E-4392-98EB-B4E69A88A630}" dt="2023-05-05T12:23:20.476" v="18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4" creationId="{99874C42-34AB-8FB5-16FD-074885951211}"/>
          </ac:picMkLst>
        </pc:pic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5" creationId="{0785B292-7DA8-29C6-E61A-E985840933A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8" creationId="{90BA5F3F-4950-8D41-DDF5-375F2C88ED9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D67CE145-C70E-4392-98EB-B4E69A88A630}" dt="2023-05-05T12:27:02.431" v="242" actId="14100"/>
        <pc:sldMkLst>
          <pc:docMk/>
          <pc:sldMk cId="1768216317" sldId="291"/>
        </pc:sldMkLst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2" creationId="{FECC388F-52FD-C696-9DA8-8366C328A147}"/>
          </ac:spMkLst>
        </pc:spChg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3" creationId="{1B565B09-C3A5-96D0-65CC-9AFE89FF4870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6" creationId="{7FF482E2-B248-B3C5-CFE6-8E5A6D7EA78B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D67CE145-C70E-4392-98EB-B4E69A88A630}" dt="2023-05-05T12:27:02.431" v="242" actId="14100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D67CE145-C70E-4392-98EB-B4E69A88A630}" dt="2023-05-05T12:24:51.026" v="21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4" creationId="{2C97A3C9-C9BE-DD44-696E-3D2DBC4A2730}"/>
          </ac:picMkLst>
        </pc:pic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5" creationId="{6F585D8B-DFB3-3046-199A-AF99A4A2ED29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8" creationId="{890E538E-07EC-A376-4929-1D0B7D103AAD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D67CE145-C70E-4392-98EB-B4E69A88A630}" dt="2023-05-05T12:29:01.072" v="272" actId="14100"/>
        <pc:sldMkLst>
          <pc:docMk/>
          <pc:sldMk cId="3757265641" sldId="292"/>
        </pc:sldMkLst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2" creationId="{484F34BC-B9E4-5ADF-A90C-E72D16A651BF}"/>
          </ac:spMkLst>
        </pc:spChg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3" creationId="{0F656E3F-F80C-E389-4C0E-0B626BF2E4CC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6" creationId="{BD2981D2-B240-9160-03D8-C6391CE84956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D67CE145-C70E-4392-98EB-B4E69A88A630}" dt="2023-05-05T12:29:01.072" v="272" actId="14100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D67CE145-C70E-4392-98EB-B4E69A88A630}" dt="2023-05-05T12:27:26.037" v="25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4" creationId="{3D0C0BD3-65B0-4FCD-C0AB-3F1B17AD4FF6}"/>
          </ac:picMkLst>
        </pc:pic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5" creationId="{265E0221-A7B8-DB10-52FB-E13D01FE5076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8" creationId="{58AC132A-C8EC-76E6-23C4-A3185DFF610B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40.903" v="290"/>
        <pc:sldMkLst>
          <pc:docMk/>
          <pc:sldMk cId="3114938747" sldId="293"/>
        </pc:sldMkLst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2" creationId="{86194473-DE93-792A-66D7-CAC736A8C24B}"/>
          </ac:spMkLst>
        </pc:spChg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3" creationId="{07FBBBE7-E681-C09F-D99E-85138969986A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6" creationId="{AE3566F7-D159-9510-BDE7-73790CC5C2D3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D67CE145-C70E-4392-98EB-B4E69A88A630}" dt="2023-05-05T12:32:40.903" v="290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4" creationId="{F593D162-ED26-E470-5A4F-ADEEC2CBB496}"/>
          </ac:picMkLst>
        </pc:pic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5" creationId="{D218B5AB-2C22-F59F-3423-6485EDA8FD94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8" creationId="{DB07F899-5E02-C3D0-31DF-0D33300DD741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  <pc:spChg chg="mod">
          <ac:chgData name="Neemias e Catia Lima" userId="b77af7bd85500281" providerId="LiveId" clId="{8BB4A252-31CD-4F97-8301-FAD4CC2062C4}" dt="2021-05-04T17:39:47.999" v="44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26.646" v="1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6:02.174" v="197" actId="478"/>
          <ac:picMkLst>
            <pc:docMk/>
            <pc:sldMk cId="3683219421" sldId="282"/>
            <ac:picMk id="2050" creationId="{5B7B949A-D585-4A5E-A6F3-F33E8FA11E1D}"/>
          </ac:picMkLst>
        </pc:picChg>
        <pc:picChg chg="add mod">
          <ac:chgData name="Neemias e Catia Lima" userId="b77af7bd85500281" providerId="LiveId" clId="{8BB4A252-31CD-4F97-8301-FAD4CC2062C4}" dt="2021-05-04T17:56:28.902" v="206" actId="14100"/>
          <ac:picMkLst>
            <pc:docMk/>
            <pc:sldMk cId="3683219421" sldId="282"/>
            <ac:picMk id="4098" creationId="{74BBF12A-B1D4-409B-845C-33FB4CA0803C}"/>
          </ac:picMkLst>
        </pc:picChg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  <pc:spChg chg="mod">
          <ac:chgData name="Neemias e Catia Lima" userId="b77af7bd85500281" providerId="LiveId" clId="{8BB4A252-31CD-4F97-8301-FAD4CC2062C4}" dt="2021-05-04T17:44:11.760" v="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4:50.388" v="6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e Catia Lima" userId="b77af7bd85500281" providerId="LiveId" clId="{8BB4A252-31CD-4F97-8301-FAD4CC2062C4}" dt="2021-05-04T17:55:35.348" v="196"/>
          <ac:picMkLst>
            <pc:docMk/>
            <pc:sldMk cId="3902406419" sldId="283"/>
            <ac:picMk id="19" creationId="{3B0E243C-75D8-4476-B41F-D179231F7960}"/>
          </ac:picMkLst>
        </pc:picChg>
        <pc:picChg chg="del">
          <ac:chgData name="Neemias e Catia Lima" userId="b77af7bd85500281" providerId="LiveId" clId="{8BB4A252-31CD-4F97-8301-FAD4CC2062C4}" dt="2021-05-04T17:55:35.110" v="195" actId="478"/>
          <ac:picMkLst>
            <pc:docMk/>
            <pc:sldMk cId="3902406419" sldId="283"/>
            <ac:picMk id="3074" creationId="{92B70CD2-F9BC-4065-B5CA-4F98F8A66771}"/>
          </ac:picMkLst>
        </pc:picChg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  <pc:spChg chg="mod">
          <ac:chgData name="Neemias e Catia Lima" userId="b77af7bd85500281" providerId="LiveId" clId="{8BB4A252-31CD-4F97-8301-FAD4CC2062C4}" dt="2021-05-04T17:45:46.877" v="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6:22.208" v="95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  <pc:spChg chg="mod">
          <ac:chgData name="Neemias e Catia Lima" userId="b77af7bd85500281" providerId="LiveId" clId="{8BB4A252-31CD-4F97-8301-FAD4CC2062C4}" dt="2021-05-04T17:47:36.617" v="10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8:33.282" v="119" actId="313"/>
          <ac:spMkLst>
            <pc:docMk/>
            <pc:sldMk cId="2241968852" sldId="285"/>
            <ac:spMk id="15" creationId="{0F091E13-8EAD-4FFB-9473-BC74E5ABDC64}"/>
          </ac:spMkLst>
        </pc:spChg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  <pc:spChg chg="mod">
          <ac:chgData name="Neemias e Catia Lima" userId="b77af7bd85500281" providerId="LiveId" clId="{8BB4A252-31CD-4F97-8301-FAD4CC2062C4}" dt="2021-05-04T17:49:50.016" v="1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57:58.539" v="21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e Catia Lima" userId="b77af7bd85500281" providerId="LiveId" clId="{8BB4A252-31CD-4F97-8301-FAD4CC2062C4}" dt="2021-05-04T17:54:03.141" v="187"/>
          <ac:picMkLst>
            <pc:docMk/>
            <pc:sldMk cId="1959249856" sldId="286"/>
            <ac:picMk id="18" creationId="{1C346599-6376-4B53-909E-BE751BF0ED0F}"/>
          </ac:picMkLst>
        </pc:picChg>
        <pc:picChg chg="del">
          <ac:chgData name="Neemias e Catia Lima" userId="b77af7bd85500281" providerId="LiveId" clId="{8BB4A252-31CD-4F97-8301-FAD4CC2062C4}" dt="2021-05-04T17:54:02.862" v="186" actId="478"/>
          <ac:picMkLst>
            <pc:docMk/>
            <pc:sldMk cId="1959249856" sldId="286"/>
            <ac:picMk id="25" creationId="{6F5DCD9F-0540-4CC4-87F4-40F6F91677A0}"/>
          </ac:picMkLst>
        </pc:picChg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  <pc:spChg chg="mod">
          <ac:chgData name="Neemias e Catia Lima" userId="b77af7bd85500281" providerId="LiveId" clId="{8BB4A252-31CD-4F97-8301-FAD4CC2062C4}" dt="2021-05-04T17:52:38.775" v="17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  <pc:spChg chg="mod">
          <ac:chgData name="Neemias e Catia Lima" userId="b77af7bd85500281" providerId="LiveId" clId="{8BB4A252-31CD-4F97-8301-FAD4CC2062C4}" dt="2021-05-04T17:38:06.623" v="2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11.114" v="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7:01.301" v="210"/>
          <ac:picMkLst>
            <pc:docMk/>
            <pc:sldMk cId="2630436816" sldId="288"/>
            <ac:picMk id="17" creationId="{2962FF35-813B-4E0D-A658-E76E01A1AD44}"/>
          </ac:picMkLst>
        </pc:picChg>
        <pc:picChg chg="add del">
          <ac:chgData name="Neemias e Catia Lima" userId="b77af7bd85500281" providerId="LiveId" clId="{8BB4A252-31CD-4F97-8301-FAD4CC2062C4}" dt="2021-05-04T17:57:00.984" v="209" actId="478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  <pc:spChg chg="mod">
          <ac:chgData name="Neemias e Catia Lima" userId="b77af7bd85500281" providerId="LiveId" clId="{8BB4A252-31CD-4F97-8301-FAD4CC2062C4}" dt="2021-05-04T17:45:29.743" v="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8BB4A252-31CD-4F97-8301-FAD4CC2062C4}" dt="2021-05-04T17:44:19.262" v="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5:12.382" v="188" actId="478"/>
          <ac:picMkLst>
            <pc:docMk/>
            <pc:sldMk cId="3032827026" sldId="289"/>
            <ac:picMk id="24" creationId="{988094A6-621D-4E20-BDB5-E58A9D35F79C}"/>
          </ac:picMkLst>
        </pc:picChg>
        <pc:picChg chg="add mod">
          <ac:chgData name="Neemias e Catia Lima" userId="b77af7bd85500281" providerId="LiveId" clId="{8BB4A252-31CD-4F97-8301-FAD4CC2062C4}" dt="2021-05-04T17:55:29.838" v="194" actId="1440"/>
          <ac:picMkLst>
            <pc:docMk/>
            <pc:sldMk cId="3032827026" sldId="289"/>
            <ac:picMk id="2050" creationId="{CF7D0738-7737-475B-9CE3-C6C0460EF3E7}"/>
          </ac:picMkLst>
        </pc:picChg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  <pc:spChg chg="mod">
          <ac:chgData name="Neemias e Catia Lima" userId="b77af7bd85500281" providerId="LiveId" clId="{8BB4A252-31CD-4F97-8301-FAD4CC2062C4}" dt="2021-05-04T17:47:00.358" v="10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8BB4A252-31CD-4F97-8301-FAD4CC2062C4}" dt="2021-05-04T17:45:54.143" v="80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  <pc:spChg chg="mod">
          <ac:chgData name="Neemias e Catia Lima" userId="b77af7bd85500281" providerId="LiveId" clId="{8BB4A252-31CD-4F97-8301-FAD4CC2062C4}" dt="2021-05-04T17:49:14.613" v="12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8BB4A252-31CD-4F97-8301-FAD4CC2062C4}" dt="2021-05-04T17:47:43.590" v="10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  <pc:spChg chg="mod">
          <ac:chgData name="Neemias e Catia Lima" userId="b77af7bd85500281" providerId="LiveId" clId="{8BB4A252-31CD-4F97-8301-FAD4CC2062C4}" dt="2021-05-04T17:51:26.683" v="1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8BB4A252-31CD-4F97-8301-FAD4CC2062C4}" dt="2021-05-04T17:49:57.901" v="1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3:58.240" v="185" actId="1440"/>
          <ac:picMkLst>
            <pc:docMk/>
            <pc:sldMk cId="3757265641" sldId="292"/>
            <ac:picMk id="1026" creationId="{7F094247-0380-4F73-BFBA-6F1BAD9B0A27}"/>
          </ac:picMkLst>
        </pc:picChg>
        <pc:picChg chg="del">
          <ac:chgData name="Neemias e Catia Lima" userId="b77af7bd85500281" providerId="LiveId" clId="{8BB4A252-31CD-4F97-8301-FAD4CC2062C4}" dt="2021-05-04T17:53:42.802" v="179" actId="478"/>
          <ac:picMkLst>
            <pc:docMk/>
            <pc:sldMk cId="3757265641" sldId="292"/>
            <ac:picMk id="9218" creationId="{923F9D24-2F88-46BD-8101-4C66A9A3F0FA}"/>
          </ac:picMkLst>
        </pc:picChg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  <pc:spChg chg="mod">
          <ac:chgData name="Neemias e Catia Lima" userId="b77af7bd85500281" providerId="LiveId" clId="{8BB4A252-31CD-4F97-8301-FAD4CC2062C4}" dt="2021-05-04T17:51:55.987" v="172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A56094AC-F1B0-4083-9DCA-A89B796B8745}"/>
    <pc:docChg chg="undo redo custSel modSld">
      <pc:chgData name="Neemias Informatica Lima" userId="b77af7bd85500281" providerId="LiveId" clId="{A56094AC-F1B0-4083-9DCA-A89B796B8745}" dt="2024-05-28T16:12:33.765" v="414" actId="478"/>
      <pc:docMkLst>
        <pc:docMk/>
      </pc:docMkLst>
    </pc:docChg>
  </pc:docChgLst>
  <pc:docChgLst>
    <pc:chgData name="Neemias Informatica Lima" userId="b77af7bd85500281" providerId="LiveId" clId="{920A78BE-2E50-421E-BA67-29443AFEB3A2}"/>
    <pc:docChg chg="undo redo custSel modSld">
      <pc:chgData name="Neemias Informatica Lima" userId="b77af7bd85500281" providerId="LiveId" clId="{920A78BE-2E50-421E-BA67-29443AFEB3A2}" dt="2024-11-08T20:36:06.570" v="328" actId="6549"/>
      <pc:docMkLst>
        <pc:docMk/>
      </pc:docMkLst>
      <pc:sldChg chg="addSp delSp modSp mod">
        <pc:chgData name="Neemias Informatica Lima" userId="b77af7bd85500281" providerId="LiveId" clId="{920A78BE-2E50-421E-BA67-29443AFEB3A2}" dt="2024-11-08T20:09:44.857" v="63" actId="20577"/>
        <pc:sldMkLst>
          <pc:docMk/>
          <pc:sldMk cId="2232331225" sldId="280"/>
        </pc:sldMkLst>
        <pc:spChg chg="mod">
          <ac:chgData name="Neemias Informatica Lima" userId="b77af7bd85500281" providerId="LiveId" clId="{920A78BE-2E50-421E-BA67-29443AFEB3A2}" dt="2024-11-08T20:06:31.759" v="32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920A78BE-2E50-421E-BA67-29443AFEB3A2}" dt="2024-11-08T20:09:24.834" v="58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920A78BE-2E50-421E-BA67-29443AFEB3A2}" dt="2024-11-08T20:09:44.857" v="63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920A78BE-2E50-421E-BA67-29443AFEB3A2}" dt="2024-11-08T20:08:45.533" v="50" actId="14100"/>
          <ac:picMkLst>
            <pc:docMk/>
            <pc:sldMk cId="2232331225" sldId="280"/>
            <ac:picMk id="3" creationId="{19318CB2-F380-5D2A-7B7F-06780EB33037}"/>
          </ac:picMkLst>
        </pc:picChg>
        <pc:picChg chg="del">
          <ac:chgData name="Neemias Informatica Lima" userId="b77af7bd85500281" providerId="LiveId" clId="{920A78BE-2E50-421E-BA67-29443AFEB3A2}" dt="2024-11-08T20:05:49.823" v="0" actId="478"/>
          <ac:picMkLst>
            <pc:docMk/>
            <pc:sldMk cId="2232331225" sldId="280"/>
            <ac:picMk id="4" creationId="{772BE2E3-943E-33FA-8337-96BCD479B5C0}"/>
          </ac:picMkLst>
        </pc:picChg>
        <pc:picChg chg="del">
          <ac:chgData name="Neemias Informatica Lima" userId="b77af7bd85500281" providerId="LiveId" clId="{920A78BE-2E50-421E-BA67-29443AFEB3A2}" dt="2024-11-08T20:06:11.072" v="7" actId="478"/>
          <ac:picMkLst>
            <pc:docMk/>
            <pc:sldMk cId="2232331225" sldId="280"/>
            <ac:picMk id="8" creationId="{6ADD151F-64EE-03AC-CBD4-65A94E65BDCB}"/>
          </ac:picMkLst>
        </pc:picChg>
        <pc:picChg chg="add del mod">
          <ac:chgData name="Neemias Informatica Lima" userId="b77af7bd85500281" providerId="LiveId" clId="{920A78BE-2E50-421E-BA67-29443AFEB3A2}" dt="2024-11-08T20:07:09.163" v="37" actId="478"/>
          <ac:picMkLst>
            <pc:docMk/>
            <pc:sldMk cId="2232331225" sldId="280"/>
            <ac:picMk id="14" creationId="{F6E8F963-8D4E-1EB6-0C52-E05854E833FE}"/>
          </ac:picMkLst>
        </pc:picChg>
        <pc:picChg chg="add del">
          <ac:chgData name="Neemias Informatica Lima" userId="b77af7bd85500281" providerId="LiveId" clId="{920A78BE-2E50-421E-BA67-29443AFEB3A2}" dt="2024-11-08T20:07:20.664" v="39" actId="478"/>
          <ac:picMkLst>
            <pc:docMk/>
            <pc:sldMk cId="2232331225" sldId="280"/>
            <ac:picMk id="17" creationId="{E1F505A1-19ED-00B1-FA40-C7D5C14BC20B}"/>
          </ac:picMkLst>
        </pc:picChg>
        <pc:picChg chg="add mod">
          <ac:chgData name="Neemias Informatica Lima" userId="b77af7bd85500281" providerId="LiveId" clId="{920A78BE-2E50-421E-BA67-29443AFEB3A2}" dt="2024-11-08T20:08:22.271" v="49" actId="14100"/>
          <ac:picMkLst>
            <pc:docMk/>
            <pc:sldMk cId="2232331225" sldId="280"/>
            <ac:picMk id="19" creationId="{50D81C66-DE4B-F2A2-06CD-2BAE17D76617}"/>
          </ac:picMkLst>
        </pc:picChg>
      </pc:sldChg>
      <pc:sldChg chg="addSp delSp modSp mod">
        <pc:chgData name="Neemias Informatica Lima" userId="b77af7bd85500281" providerId="LiveId" clId="{920A78BE-2E50-421E-BA67-29443AFEB3A2}" dt="2024-11-08T20:17:22.844" v="131" actId="20577"/>
        <pc:sldMkLst>
          <pc:docMk/>
          <pc:sldMk cId="2103443556" sldId="281"/>
        </pc:sldMkLst>
        <pc:spChg chg="mod">
          <ac:chgData name="Neemias Informatica Lima" userId="b77af7bd85500281" providerId="LiveId" clId="{920A78BE-2E50-421E-BA67-29443AFEB3A2}" dt="2024-11-08T20:17:22.844" v="131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920A78BE-2E50-421E-BA67-29443AFEB3A2}" dt="2024-11-08T20:12:08.460" v="84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920A78BE-2E50-421E-BA67-29443AFEB3A2}" dt="2024-11-08T20:15:41.055" v="124" actId="14100"/>
          <ac:picMkLst>
            <pc:docMk/>
            <pc:sldMk cId="2103443556" sldId="281"/>
            <ac:picMk id="2" creationId="{D212CF62-80BE-F0AD-59D6-B3C8B6CB27E5}"/>
          </ac:picMkLst>
        </pc:picChg>
        <pc:picChg chg="add mod">
          <ac:chgData name="Neemias Informatica Lima" userId="b77af7bd85500281" providerId="LiveId" clId="{920A78BE-2E50-421E-BA67-29443AFEB3A2}" dt="2024-11-08T20:11:31.869" v="76" actId="1076"/>
          <ac:picMkLst>
            <pc:docMk/>
            <pc:sldMk cId="2103443556" sldId="281"/>
            <ac:picMk id="3" creationId="{3664E189-8B55-F820-72E3-E2A50ACE3061}"/>
          </ac:picMkLst>
        </pc:picChg>
        <pc:picChg chg="del">
          <ac:chgData name="Neemias Informatica Lima" userId="b77af7bd85500281" providerId="LiveId" clId="{920A78BE-2E50-421E-BA67-29443AFEB3A2}" dt="2024-11-08T20:11:15.005" v="70" actId="478"/>
          <ac:picMkLst>
            <pc:docMk/>
            <pc:sldMk cId="2103443556" sldId="281"/>
            <ac:picMk id="4" creationId="{F0E5B638-E35B-5CAB-9766-9596F1A16A89}"/>
          </ac:picMkLst>
        </pc:picChg>
        <pc:picChg chg="del">
          <ac:chgData name="Neemias Informatica Lima" userId="b77af7bd85500281" providerId="LiveId" clId="{920A78BE-2E50-421E-BA67-29443AFEB3A2}" dt="2024-11-08T20:10:09.013" v="64" actId="478"/>
          <ac:picMkLst>
            <pc:docMk/>
            <pc:sldMk cId="2103443556" sldId="281"/>
            <ac:picMk id="5" creationId="{A6E9CA1B-F2C5-832E-C3C0-7CAF5FE527F6}"/>
          </ac:picMkLst>
        </pc:picChg>
      </pc:sldChg>
    </pc:docChg>
  </pc:docChgLst>
  <pc:docChgLst>
    <pc:chgData name="Neemias Informatica Lima" userId="b77af7bd85500281" providerId="LiveId" clId="{4CD2CD9C-24F5-4144-96B8-6F849555065D}"/>
    <pc:docChg chg="undo redo custSel modSld">
      <pc:chgData name="Neemias Informatica Lima" userId="b77af7bd85500281" providerId="LiveId" clId="{4CD2CD9C-24F5-4144-96B8-6F849555065D}" dt="2024-08-21T12:04:34.443" v="347" actId="313"/>
      <pc:docMkLst>
        <pc:docMk/>
      </pc:docMkLst>
      <pc:sldChg chg="addSp delSp modSp mod">
        <pc:chgData name="Neemias Informatica Lima" userId="b77af7bd85500281" providerId="LiveId" clId="{4CD2CD9C-24F5-4144-96B8-6F849555065D}" dt="2024-08-21T09:53:52.557" v="52" actId="1076"/>
        <pc:sldMkLst>
          <pc:docMk/>
          <pc:sldMk cId="2232331225" sldId="280"/>
        </pc:sldMkLst>
        <pc:spChg chg="mod">
          <ac:chgData name="Neemias Informatica Lima" userId="b77af7bd85500281" providerId="LiveId" clId="{4CD2CD9C-24F5-4144-96B8-6F849555065D}" dt="2024-08-21T09:52:08.013" v="41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09:50:53.369" v="30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09:51:43.113" v="39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0:08.716" v="9" actId="478"/>
          <ac:picMkLst>
            <pc:docMk/>
            <pc:sldMk cId="2232331225" sldId="280"/>
            <ac:picMk id="3" creationId="{939C247D-A486-DCCB-DF4B-52AF6E8F733E}"/>
          </ac:picMkLst>
        </pc:picChg>
        <pc:picChg chg="add mod">
          <ac:chgData name="Neemias Informatica Lima" userId="b77af7bd85500281" providerId="LiveId" clId="{4CD2CD9C-24F5-4144-96B8-6F849555065D}" dt="2024-08-19T23:13:48.063" v="5" actId="14100"/>
          <ac:picMkLst>
            <pc:docMk/>
            <pc:sldMk cId="2232331225" sldId="280"/>
            <ac:picMk id="4" creationId="{772BE2E3-943E-33FA-8337-96BCD479B5C0}"/>
          </ac:picMkLst>
        </pc:picChg>
        <pc:picChg chg="add mod">
          <ac:chgData name="Neemias Informatica Lima" userId="b77af7bd85500281" providerId="LiveId" clId="{4CD2CD9C-24F5-4144-96B8-6F849555065D}" dt="2024-08-21T09:53:52.557" v="52" actId="1076"/>
          <ac:picMkLst>
            <pc:docMk/>
            <pc:sldMk cId="2232331225" sldId="280"/>
            <ac:picMk id="8" creationId="{6ADD151F-64EE-03AC-CBD4-65A94E65BDCB}"/>
          </ac:picMkLst>
        </pc:picChg>
        <pc:picChg chg="del">
          <ac:chgData name="Neemias Informatica Lima" userId="b77af7bd85500281" providerId="LiveId" clId="{4CD2CD9C-24F5-4144-96B8-6F849555065D}" dt="2024-08-19T23:13:35.165" v="0" actId="478"/>
          <ac:picMkLst>
            <pc:docMk/>
            <pc:sldMk cId="2232331225" sldId="280"/>
            <ac:picMk id="13" creationId="{1E10DF67-A1CF-17A3-54C2-5DA2FE0F5B79}"/>
          </ac:picMkLst>
        </pc:picChg>
      </pc:sldChg>
      <pc:sldChg chg="addSp delSp modSp mod">
        <pc:chgData name="Neemias Informatica Lima" userId="b77af7bd85500281" providerId="LiveId" clId="{4CD2CD9C-24F5-4144-96B8-6F849555065D}" dt="2024-08-21T11:26:40.594" v="129" actId="6549"/>
        <pc:sldMkLst>
          <pc:docMk/>
          <pc:sldMk cId="2103443556" sldId="281"/>
        </pc:sldMkLst>
        <pc:spChg chg="mod">
          <ac:chgData name="Neemias Informatica Lima" userId="b77af7bd85500281" providerId="LiveId" clId="{4CD2CD9C-24F5-4144-96B8-6F849555065D}" dt="2024-08-21T11:26:40.594" v="129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09:55:55.650" v="71" actId="20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4:39.547" v="53" actId="478"/>
          <ac:picMkLst>
            <pc:docMk/>
            <pc:sldMk cId="2103443556" sldId="281"/>
            <ac:picMk id="2" creationId="{B7443BE5-0CD9-6ABF-0FB8-EDFF8D3783A8}"/>
          </ac:picMkLst>
        </pc:picChg>
        <pc:picChg chg="del">
          <ac:chgData name="Neemias Informatica Lima" userId="b77af7bd85500281" providerId="LiveId" clId="{4CD2CD9C-24F5-4144-96B8-6F849555065D}" dt="2024-08-21T09:55:24.827" v="60" actId="478"/>
          <ac:picMkLst>
            <pc:docMk/>
            <pc:sldMk cId="2103443556" sldId="281"/>
            <ac:picMk id="3" creationId="{716FF34E-8EE8-BA0C-90ED-FD0CCB663EC6}"/>
          </ac:picMkLst>
        </pc:picChg>
        <pc:picChg chg="add mod">
          <ac:chgData name="Neemias Informatica Lima" userId="b77af7bd85500281" providerId="LiveId" clId="{4CD2CD9C-24F5-4144-96B8-6F849555065D}" dt="2024-08-21T09:54:53.204" v="59" actId="14100"/>
          <ac:picMkLst>
            <pc:docMk/>
            <pc:sldMk cId="2103443556" sldId="281"/>
            <ac:picMk id="4" creationId="{F0E5B638-E35B-5CAB-9766-9596F1A16A89}"/>
          </ac:picMkLst>
        </pc:picChg>
        <pc:picChg chg="add mod">
          <ac:chgData name="Neemias Informatica Lima" userId="b77af7bd85500281" providerId="LiveId" clId="{4CD2CD9C-24F5-4144-96B8-6F849555065D}" dt="2024-08-21T09:55:30.640" v="63" actId="14100"/>
          <ac:picMkLst>
            <pc:docMk/>
            <pc:sldMk cId="2103443556" sldId="281"/>
            <ac:picMk id="5" creationId="{A6E9CA1B-F2C5-832E-C3C0-7CAF5FE527F6}"/>
          </ac:picMkLst>
        </pc:picChg>
      </pc:sldChg>
      <pc:sldChg chg="addSp delSp modSp mod">
        <pc:chgData name="Neemias Informatica Lima" userId="b77af7bd85500281" providerId="LiveId" clId="{4CD2CD9C-24F5-4144-96B8-6F849555065D}" dt="2024-08-21T11:29:23.221" v="163" actId="6549"/>
        <pc:sldMkLst>
          <pc:docMk/>
          <pc:sldMk cId="3683219421" sldId="282"/>
        </pc:sldMkLst>
        <pc:spChg chg="del">
          <ac:chgData name="Neemias Informatica Lima" userId="b77af7bd85500281" providerId="LiveId" clId="{4CD2CD9C-24F5-4144-96B8-6F849555065D}" dt="2024-08-21T09:56:13.670" v="74" actId="478"/>
          <ac:spMkLst>
            <pc:docMk/>
            <pc:sldMk cId="3683219421" sldId="282"/>
            <ac:spMk id="2" creationId="{9969CD0D-5A2C-1908-E743-0531C9198B1E}"/>
          </ac:spMkLst>
        </pc:spChg>
        <pc:spChg chg="add mod">
          <ac:chgData name="Neemias Informatica Lima" userId="b77af7bd85500281" providerId="LiveId" clId="{4CD2CD9C-24F5-4144-96B8-6F849555065D}" dt="2024-08-21T09:56:14.130" v="75"/>
          <ac:spMkLst>
            <pc:docMk/>
            <pc:sldMk cId="3683219421" sldId="282"/>
            <ac:spMk id="6" creationId="{06A02636-4642-D117-29B5-C081055CE30A}"/>
          </ac:spMkLst>
        </pc:spChg>
        <pc:spChg chg="del">
          <ac:chgData name="Neemias Informatica Lima" userId="b77af7bd85500281" providerId="LiveId" clId="{4CD2CD9C-24F5-4144-96B8-6F849555065D}" dt="2024-08-21T09:56:13.670" v="74" actId="478"/>
          <ac:spMkLst>
            <pc:docMk/>
            <pc:sldMk cId="3683219421" sldId="282"/>
            <ac:spMk id="7" creationId="{819A9ECA-D30A-D6C9-81C6-EA9DE94C92E9}"/>
          </ac:spMkLst>
        </pc:spChg>
        <pc:spChg chg="add mod">
          <ac:chgData name="Neemias Informatica Lima" userId="b77af7bd85500281" providerId="LiveId" clId="{4CD2CD9C-24F5-4144-96B8-6F849555065D}" dt="2024-08-21T09:56:14.130" v="75"/>
          <ac:spMkLst>
            <pc:docMk/>
            <pc:sldMk cId="3683219421" sldId="282"/>
            <ac:spMk id="8" creationId="{B970ECA3-EA88-6DF7-F40C-798C0983E100}"/>
          </ac:spMkLst>
        </pc:spChg>
        <pc:spChg chg="mod">
          <ac:chgData name="Neemias Informatica Lima" userId="b77af7bd85500281" providerId="LiveId" clId="{4CD2CD9C-24F5-4144-96B8-6F849555065D}" dt="2024-08-21T11:29:23.221" v="163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27:33.693" v="135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13.670" v="74" actId="478"/>
          <ac:picMkLst>
            <pc:docMk/>
            <pc:sldMk cId="3683219421" sldId="282"/>
            <ac:picMk id="4" creationId="{527D5C0E-1EF6-1952-275D-89303D6E56BC}"/>
          </ac:picMkLst>
        </pc:picChg>
        <pc:picChg chg="del">
          <ac:chgData name="Neemias Informatica Lima" userId="b77af7bd85500281" providerId="LiveId" clId="{4CD2CD9C-24F5-4144-96B8-6F849555065D}" dt="2024-08-21T09:56:13.670" v="74" actId="478"/>
          <ac:picMkLst>
            <pc:docMk/>
            <pc:sldMk cId="3683219421" sldId="282"/>
            <ac:picMk id="5" creationId="{CCA59E5E-DEC2-A2E3-0DA2-F8503C07FEA6}"/>
          </ac:picMkLst>
        </pc:picChg>
        <pc:picChg chg="add mod">
          <ac:chgData name="Neemias Informatica Lima" userId="b77af7bd85500281" providerId="LiveId" clId="{4CD2CD9C-24F5-4144-96B8-6F849555065D}" dt="2024-08-21T09:56:14.130" v="75"/>
          <ac:picMkLst>
            <pc:docMk/>
            <pc:sldMk cId="3683219421" sldId="282"/>
            <ac:picMk id="9" creationId="{62ADA394-ADBB-5D41-F724-D36F64CBA4C2}"/>
          </ac:picMkLst>
        </pc:picChg>
        <pc:picChg chg="add mod">
          <ac:chgData name="Neemias Informatica Lima" userId="b77af7bd85500281" providerId="LiveId" clId="{4CD2CD9C-24F5-4144-96B8-6F849555065D}" dt="2024-08-21T09:56:14.130" v="75"/>
          <ac:picMkLst>
            <pc:docMk/>
            <pc:sldMk cId="3683219421" sldId="282"/>
            <ac:picMk id="11" creationId="{71E2F065-9D8F-267C-993A-4A4F793AEF28}"/>
          </ac:picMkLst>
        </pc:picChg>
      </pc:sldChg>
      <pc:sldChg chg="addSp delSp modSp mod">
        <pc:chgData name="Neemias Informatica Lima" userId="b77af7bd85500281" providerId="LiveId" clId="{4CD2CD9C-24F5-4144-96B8-6F849555065D}" dt="2024-08-21T11:31:34.604" v="191" actId="20577"/>
        <pc:sldMkLst>
          <pc:docMk/>
          <pc:sldMk cId="3902406419" sldId="283"/>
        </pc:sldMkLst>
        <pc:spChg chg="del">
          <ac:chgData name="Neemias Informatica Lima" userId="b77af7bd85500281" providerId="LiveId" clId="{4CD2CD9C-24F5-4144-96B8-6F849555065D}" dt="2024-08-21T09:56:22.650" v="76" actId="478"/>
          <ac:spMkLst>
            <pc:docMk/>
            <pc:sldMk cId="3902406419" sldId="283"/>
            <ac:spMk id="2" creationId="{D4DACDEF-FC35-CF85-A6D4-B8848F4795F7}"/>
          </ac:spMkLst>
        </pc:spChg>
        <pc:spChg chg="add mod">
          <ac:chgData name="Neemias Informatica Lima" userId="b77af7bd85500281" providerId="LiveId" clId="{4CD2CD9C-24F5-4144-96B8-6F849555065D}" dt="2024-08-21T09:56:23.153" v="77"/>
          <ac:spMkLst>
            <pc:docMk/>
            <pc:sldMk cId="3902406419" sldId="283"/>
            <ac:spMk id="5" creationId="{914420F6-3054-D6C4-889C-27B612ADE2DA}"/>
          </ac:spMkLst>
        </pc:spChg>
        <pc:spChg chg="del">
          <ac:chgData name="Neemias Informatica Lima" userId="b77af7bd85500281" providerId="LiveId" clId="{4CD2CD9C-24F5-4144-96B8-6F849555065D}" dt="2024-08-21T09:56:22.650" v="76" actId="478"/>
          <ac:spMkLst>
            <pc:docMk/>
            <pc:sldMk cId="3902406419" sldId="283"/>
            <ac:spMk id="6" creationId="{FABDE56D-3F03-0165-FE61-AF4DC3BC7A2F}"/>
          </ac:spMkLst>
        </pc:spChg>
        <pc:spChg chg="add mod">
          <ac:chgData name="Neemias Informatica Lima" userId="b77af7bd85500281" providerId="LiveId" clId="{4CD2CD9C-24F5-4144-96B8-6F849555065D}" dt="2024-08-21T09:56:23.153" v="77"/>
          <ac:spMkLst>
            <pc:docMk/>
            <pc:sldMk cId="3902406419" sldId="283"/>
            <ac:spMk id="7" creationId="{230B376F-011B-425B-8ED3-ECA1D572A4D3}"/>
          </ac:spMkLst>
        </pc:spChg>
        <pc:spChg chg="mod">
          <ac:chgData name="Neemias Informatica Lima" userId="b77af7bd85500281" providerId="LiveId" clId="{4CD2CD9C-24F5-4144-96B8-6F849555065D}" dt="2024-08-21T11:30:41.644" v="168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31:34.604" v="191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4CD2CD9C-24F5-4144-96B8-6F849555065D}" dt="2024-08-21T09:56:22.650" v="76" actId="478"/>
          <ac:picMkLst>
            <pc:docMk/>
            <pc:sldMk cId="3902406419" sldId="283"/>
            <ac:picMk id="3" creationId="{0D6150C4-8F34-88DD-7397-121A7164843D}"/>
          </ac:picMkLst>
        </pc:picChg>
        <pc:picChg chg="del">
          <ac:chgData name="Neemias Informatica Lima" userId="b77af7bd85500281" providerId="LiveId" clId="{4CD2CD9C-24F5-4144-96B8-6F849555065D}" dt="2024-08-21T09:56:22.650" v="76" actId="478"/>
          <ac:picMkLst>
            <pc:docMk/>
            <pc:sldMk cId="3902406419" sldId="283"/>
            <ac:picMk id="4" creationId="{E537E30B-1A12-2A70-4932-31D2411E84A1}"/>
          </ac:picMkLst>
        </pc:picChg>
        <pc:picChg chg="add mod">
          <ac:chgData name="Neemias Informatica Lima" userId="b77af7bd85500281" providerId="LiveId" clId="{4CD2CD9C-24F5-4144-96B8-6F849555065D}" dt="2024-08-21T09:56:23.153" v="77"/>
          <ac:picMkLst>
            <pc:docMk/>
            <pc:sldMk cId="3902406419" sldId="283"/>
            <ac:picMk id="8" creationId="{A8B4302C-C304-69D0-A54C-D21A3E7C1826}"/>
          </ac:picMkLst>
        </pc:picChg>
        <pc:picChg chg="add mod">
          <ac:chgData name="Neemias Informatica Lima" userId="b77af7bd85500281" providerId="LiveId" clId="{4CD2CD9C-24F5-4144-96B8-6F849555065D}" dt="2024-08-21T09:56:23.153" v="77"/>
          <ac:picMkLst>
            <pc:docMk/>
            <pc:sldMk cId="3902406419" sldId="283"/>
            <ac:picMk id="9" creationId="{CEF02416-7507-B330-4A62-B4984BEAD952}"/>
          </ac:picMkLst>
        </pc:picChg>
      </pc:sldChg>
      <pc:sldChg chg="addSp delSp modSp mod">
        <pc:chgData name="Neemias Informatica Lima" userId="b77af7bd85500281" providerId="LiveId" clId="{4CD2CD9C-24F5-4144-96B8-6F849555065D}" dt="2024-08-21T11:35:01.454" v="232" actId="313"/>
        <pc:sldMkLst>
          <pc:docMk/>
          <pc:sldMk cId="2424059023" sldId="284"/>
        </pc:sldMkLst>
        <pc:spChg chg="del">
          <ac:chgData name="Neemias Informatica Lima" userId="b77af7bd85500281" providerId="LiveId" clId="{4CD2CD9C-24F5-4144-96B8-6F849555065D}" dt="2024-08-21T09:56:39.920" v="80" actId="478"/>
          <ac:spMkLst>
            <pc:docMk/>
            <pc:sldMk cId="2424059023" sldId="284"/>
            <ac:spMk id="2" creationId="{26F6E036-3611-1686-3F46-E42D19603353}"/>
          </ac:spMkLst>
        </pc:spChg>
        <pc:spChg chg="add mod">
          <ac:chgData name="Neemias Informatica Lima" userId="b77af7bd85500281" providerId="LiveId" clId="{4CD2CD9C-24F5-4144-96B8-6F849555065D}" dt="2024-08-21T09:56:40.332" v="81"/>
          <ac:spMkLst>
            <pc:docMk/>
            <pc:sldMk cId="2424059023" sldId="284"/>
            <ac:spMk id="5" creationId="{56D50232-68E5-D2A4-A24A-045F2BE114BD}"/>
          </ac:spMkLst>
        </pc:spChg>
        <pc:spChg chg="del">
          <ac:chgData name="Neemias Informatica Lima" userId="b77af7bd85500281" providerId="LiveId" clId="{4CD2CD9C-24F5-4144-96B8-6F849555065D}" dt="2024-08-21T09:56:39.920" v="80" actId="478"/>
          <ac:spMkLst>
            <pc:docMk/>
            <pc:sldMk cId="2424059023" sldId="284"/>
            <ac:spMk id="6" creationId="{66AE90E3-AC57-DD86-AC9B-E74D0C2B036E}"/>
          </ac:spMkLst>
        </pc:spChg>
        <pc:spChg chg="add mod">
          <ac:chgData name="Neemias Informatica Lima" userId="b77af7bd85500281" providerId="LiveId" clId="{4CD2CD9C-24F5-4144-96B8-6F849555065D}" dt="2024-08-21T09:56:40.332" v="81"/>
          <ac:spMkLst>
            <pc:docMk/>
            <pc:sldMk cId="2424059023" sldId="284"/>
            <ac:spMk id="7" creationId="{7325A9B1-5C81-3FF0-AE4D-6680E0A7ED85}"/>
          </ac:spMkLst>
        </pc:spChg>
        <pc:spChg chg="mod">
          <ac:chgData name="Neemias Informatica Lima" userId="b77af7bd85500281" providerId="LiveId" clId="{4CD2CD9C-24F5-4144-96B8-6F849555065D}" dt="2024-08-21T11:33:42.677" v="20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35:01.454" v="232" actId="313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4CD2CD9C-24F5-4144-96B8-6F849555065D}" dt="2024-08-21T09:56:39.920" v="80" actId="478"/>
          <ac:picMkLst>
            <pc:docMk/>
            <pc:sldMk cId="2424059023" sldId="284"/>
            <ac:picMk id="3" creationId="{E83EE076-9AA3-D5E7-7F84-0497DA9A2E62}"/>
          </ac:picMkLst>
        </pc:picChg>
        <pc:picChg chg="del">
          <ac:chgData name="Neemias Informatica Lima" userId="b77af7bd85500281" providerId="LiveId" clId="{4CD2CD9C-24F5-4144-96B8-6F849555065D}" dt="2024-08-21T09:56:39.920" v="80" actId="478"/>
          <ac:picMkLst>
            <pc:docMk/>
            <pc:sldMk cId="2424059023" sldId="284"/>
            <ac:picMk id="4" creationId="{78FF8A0B-BC97-7A16-D813-02A1F5F9F314}"/>
          </ac:picMkLst>
        </pc:picChg>
        <pc:picChg chg="add mod">
          <ac:chgData name="Neemias Informatica Lima" userId="b77af7bd85500281" providerId="LiveId" clId="{4CD2CD9C-24F5-4144-96B8-6F849555065D}" dt="2024-08-21T09:56:40.332" v="81"/>
          <ac:picMkLst>
            <pc:docMk/>
            <pc:sldMk cId="2424059023" sldId="284"/>
            <ac:picMk id="8" creationId="{318BCC2A-6346-D0BA-04AD-23DB70CE66A1}"/>
          </ac:picMkLst>
        </pc:picChg>
        <pc:picChg chg="add mod">
          <ac:chgData name="Neemias Informatica Lima" userId="b77af7bd85500281" providerId="LiveId" clId="{4CD2CD9C-24F5-4144-96B8-6F849555065D}" dt="2024-08-21T09:56:40.332" v="81"/>
          <ac:picMkLst>
            <pc:docMk/>
            <pc:sldMk cId="2424059023" sldId="284"/>
            <ac:picMk id="9" creationId="{420BEADF-32FC-F48F-6E47-D260BD7D0FDA}"/>
          </ac:picMkLst>
        </pc:picChg>
      </pc:sldChg>
      <pc:sldChg chg="addSp delSp modSp mod">
        <pc:chgData name="Neemias Informatica Lima" userId="b77af7bd85500281" providerId="LiveId" clId="{4CD2CD9C-24F5-4144-96B8-6F849555065D}" dt="2024-08-21T11:58:41.688" v="278" actId="20577"/>
        <pc:sldMkLst>
          <pc:docMk/>
          <pc:sldMk cId="2241968852" sldId="285"/>
        </pc:sldMkLst>
        <pc:spChg chg="del">
          <ac:chgData name="Neemias Informatica Lima" userId="b77af7bd85500281" providerId="LiveId" clId="{4CD2CD9C-24F5-4144-96B8-6F849555065D}" dt="2024-08-21T09:56:52.001" v="84" actId="478"/>
          <ac:spMkLst>
            <pc:docMk/>
            <pc:sldMk cId="2241968852" sldId="285"/>
            <ac:spMk id="2" creationId="{856034ED-8385-2462-AF98-D0885AF291E8}"/>
          </ac:spMkLst>
        </pc:spChg>
        <pc:spChg chg="add mod">
          <ac:chgData name="Neemias Informatica Lima" userId="b77af7bd85500281" providerId="LiveId" clId="{4CD2CD9C-24F5-4144-96B8-6F849555065D}" dt="2024-08-21T09:56:52.423" v="85"/>
          <ac:spMkLst>
            <pc:docMk/>
            <pc:sldMk cId="2241968852" sldId="285"/>
            <ac:spMk id="5" creationId="{0601A70B-7E6E-E390-0BFA-4C03769D6287}"/>
          </ac:spMkLst>
        </pc:spChg>
        <pc:spChg chg="del">
          <ac:chgData name="Neemias Informatica Lima" userId="b77af7bd85500281" providerId="LiveId" clId="{4CD2CD9C-24F5-4144-96B8-6F849555065D}" dt="2024-08-21T09:56:52.001" v="84" actId="478"/>
          <ac:spMkLst>
            <pc:docMk/>
            <pc:sldMk cId="2241968852" sldId="285"/>
            <ac:spMk id="6" creationId="{5E8CB69D-73BB-0BDB-51A4-F4EE1B6D1C04}"/>
          </ac:spMkLst>
        </pc:spChg>
        <pc:spChg chg="add mod">
          <ac:chgData name="Neemias Informatica Lima" userId="b77af7bd85500281" providerId="LiveId" clId="{4CD2CD9C-24F5-4144-96B8-6F849555065D}" dt="2024-08-21T09:56:52.423" v="85"/>
          <ac:spMkLst>
            <pc:docMk/>
            <pc:sldMk cId="2241968852" sldId="285"/>
            <ac:spMk id="7" creationId="{9CD82BED-A310-17F1-97F4-D71E83D1F532}"/>
          </ac:spMkLst>
        </pc:spChg>
        <pc:spChg chg="mod">
          <ac:chgData name="Neemias Informatica Lima" userId="b77af7bd85500281" providerId="LiveId" clId="{4CD2CD9C-24F5-4144-96B8-6F849555065D}" dt="2024-08-21T11:57:35.792" v="24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58:41.688" v="278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4CD2CD9C-24F5-4144-96B8-6F849555065D}" dt="2024-08-21T09:56:52.001" v="84" actId="478"/>
          <ac:picMkLst>
            <pc:docMk/>
            <pc:sldMk cId="2241968852" sldId="285"/>
            <ac:picMk id="3" creationId="{0594600B-7FD6-41B5-1BFC-C71CAC07E9C9}"/>
          </ac:picMkLst>
        </pc:picChg>
        <pc:picChg chg="del">
          <ac:chgData name="Neemias Informatica Lima" userId="b77af7bd85500281" providerId="LiveId" clId="{4CD2CD9C-24F5-4144-96B8-6F849555065D}" dt="2024-08-21T09:56:52.001" v="84" actId="478"/>
          <ac:picMkLst>
            <pc:docMk/>
            <pc:sldMk cId="2241968852" sldId="285"/>
            <ac:picMk id="4" creationId="{F369B1CF-84FF-CD0D-7B81-8D2BF52EB16B}"/>
          </ac:picMkLst>
        </pc:picChg>
        <pc:picChg chg="add mod">
          <ac:chgData name="Neemias Informatica Lima" userId="b77af7bd85500281" providerId="LiveId" clId="{4CD2CD9C-24F5-4144-96B8-6F849555065D}" dt="2024-08-21T09:56:52.423" v="85"/>
          <ac:picMkLst>
            <pc:docMk/>
            <pc:sldMk cId="2241968852" sldId="285"/>
            <ac:picMk id="8" creationId="{44E5C7E1-0A09-B7A5-BC31-4A4EDDBD1138}"/>
          </ac:picMkLst>
        </pc:picChg>
        <pc:picChg chg="add mod">
          <ac:chgData name="Neemias Informatica Lima" userId="b77af7bd85500281" providerId="LiveId" clId="{4CD2CD9C-24F5-4144-96B8-6F849555065D}" dt="2024-08-21T09:56:52.423" v="85"/>
          <ac:picMkLst>
            <pc:docMk/>
            <pc:sldMk cId="2241968852" sldId="285"/>
            <ac:picMk id="9" creationId="{2021D5CD-7E91-C2E5-FD31-8609131108F3}"/>
          </ac:picMkLst>
        </pc:picChg>
      </pc:sldChg>
      <pc:sldChg chg="addSp delSp modSp mod">
        <pc:chgData name="Neemias Informatica Lima" userId="b77af7bd85500281" providerId="LiveId" clId="{4CD2CD9C-24F5-4144-96B8-6F849555065D}" dt="2024-08-21T12:00:52.496" v="322" actId="20577"/>
        <pc:sldMkLst>
          <pc:docMk/>
          <pc:sldMk cId="1959249856" sldId="286"/>
        </pc:sldMkLst>
        <pc:spChg chg="del">
          <ac:chgData name="Neemias Informatica Lima" userId="b77af7bd85500281" providerId="LiveId" clId="{4CD2CD9C-24F5-4144-96B8-6F849555065D}" dt="2024-08-21T09:57:07.033" v="88" actId="478"/>
          <ac:spMkLst>
            <pc:docMk/>
            <pc:sldMk cId="1959249856" sldId="286"/>
            <ac:spMk id="2" creationId="{9FB7D150-9DA8-DD23-123A-5F31E1026E90}"/>
          </ac:spMkLst>
        </pc:spChg>
        <pc:spChg chg="add mod">
          <ac:chgData name="Neemias Informatica Lima" userId="b77af7bd85500281" providerId="LiveId" clId="{4CD2CD9C-24F5-4144-96B8-6F849555065D}" dt="2024-08-21T09:57:07.434" v="89"/>
          <ac:spMkLst>
            <pc:docMk/>
            <pc:sldMk cId="1959249856" sldId="286"/>
            <ac:spMk id="5" creationId="{7F64BB7E-4C1D-050C-D3E3-D83EF27CBD13}"/>
          </ac:spMkLst>
        </pc:spChg>
        <pc:spChg chg="del">
          <ac:chgData name="Neemias Informatica Lima" userId="b77af7bd85500281" providerId="LiveId" clId="{4CD2CD9C-24F5-4144-96B8-6F849555065D}" dt="2024-08-21T09:57:07.033" v="88" actId="478"/>
          <ac:spMkLst>
            <pc:docMk/>
            <pc:sldMk cId="1959249856" sldId="286"/>
            <ac:spMk id="6" creationId="{6D14C760-7EAB-140C-C5D6-A56918D05283}"/>
          </ac:spMkLst>
        </pc:spChg>
        <pc:spChg chg="add mod">
          <ac:chgData name="Neemias Informatica Lima" userId="b77af7bd85500281" providerId="LiveId" clId="{4CD2CD9C-24F5-4144-96B8-6F849555065D}" dt="2024-08-21T09:57:07.434" v="89"/>
          <ac:spMkLst>
            <pc:docMk/>
            <pc:sldMk cId="1959249856" sldId="286"/>
            <ac:spMk id="7" creationId="{5486770C-02FB-0ED2-9F76-F2E4326DD511}"/>
          </ac:spMkLst>
        </pc:spChg>
        <pc:spChg chg="mod">
          <ac:chgData name="Neemias Informatica Lima" userId="b77af7bd85500281" providerId="LiveId" clId="{4CD2CD9C-24F5-4144-96B8-6F849555065D}" dt="2024-08-21T11:59:42.033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2:00:52.496" v="322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4CD2CD9C-24F5-4144-96B8-6F849555065D}" dt="2024-08-21T09:57:07.033" v="88" actId="478"/>
          <ac:picMkLst>
            <pc:docMk/>
            <pc:sldMk cId="1959249856" sldId="286"/>
            <ac:picMk id="3" creationId="{65B65E94-D47A-64B7-7720-D0ED3254BB5C}"/>
          </ac:picMkLst>
        </pc:picChg>
        <pc:picChg chg="del">
          <ac:chgData name="Neemias Informatica Lima" userId="b77af7bd85500281" providerId="LiveId" clId="{4CD2CD9C-24F5-4144-96B8-6F849555065D}" dt="2024-08-21T09:57:07.033" v="88" actId="478"/>
          <ac:picMkLst>
            <pc:docMk/>
            <pc:sldMk cId="1959249856" sldId="286"/>
            <ac:picMk id="4" creationId="{21E716A3-3982-DFE3-056F-A15239213EBD}"/>
          </ac:picMkLst>
        </pc:picChg>
        <pc:picChg chg="add mod">
          <ac:chgData name="Neemias Informatica Lima" userId="b77af7bd85500281" providerId="LiveId" clId="{4CD2CD9C-24F5-4144-96B8-6F849555065D}" dt="2024-08-21T09:57:07.434" v="89"/>
          <ac:picMkLst>
            <pc:docMk/>
            <pc:sldMk cId="1959249856" sldId="286"/>
            <ac:picMk id="8" creationId="{D1A3EB19-EB4C-4068-2EFD-26457F3F51A4}"/>
          </ac:picMkLst>
        </pc:picChg>
        <pc:picChg chg="add mod">
          <ac:chgData name="Neemias Informatica Lima" userId="b77af7bd85500281" providerId="LiveId" clId="{4CD2CD9C-24F5-4144-96B8-6F849555065D}" dt="2024-08-21T09:57:07.434" v="89"/>
          <ac:picMkLst>
            <pc:docMk/>
            <pc:sldMk cId="1959249856" sldId="286"/>
            <ac:picMk id="9" creationId="{4F50AF8A-FF4F-D22C-DAE2-CA0580F98C98}"/>
          </ac:picMkLst>
        </pc:picChg>
      </pc:sldChg>
      <pc:sldChg chg="addSp delSp modSp mod">
        <pc:chgData name="Neemias Informatica Lima" userId="b77af7bd85500281" providerId="LiveId" clId="{4CD2CD9C-24F5-4144-96B8-6F849555065D}" dt="2024-08-21T12:04:20.383" v="346" actId="20577"/>
        <pc:sldMkLst>
          <pc:docMk/>
          <pc:sldMk cId="2857006406" sldId="287"/>
        </pc:sldMkLst>
        <pc:spChg chg="del">
          <ac:chgData name="Neemias Informatica Lima" userId="b77af7bd85500281" providerId="LiveId" clId="{4CD2CD9C-24F5-4144-96B8-6F849555065D}" dt="2024-08-21T09:57:30.311" v="94" actId="478"/>
          <ac:spMkLst>
            <pc:docMk/>
            <pc:sldMk cId="2857006406" sldId="287"/>
            <ac:spMk id="2" creationId="{1D35044B-FBD2-B8E1-CEB1-1EF79D3A3BD4}"/>
          </ac:spMkLst>
        </pc:spChg>
        <pc:spChg chg="add mod">
          <ac:chgData name="Neemias Informatica Lima" userId="b77af7bd85500281" providerId="LiveId" clId="{4CD2CD9C-24F5-4144-96B8-6F849555065D}" dt="2024-08-21T09:57:30.716" v="95"/>
          <ac:spMkLst>
            <pc:docMk/>
            <pc:sldMk cId="2857006406" sldId="287"/>
            <ac:spMk id="5" creationId="{9F0D225D-9D9A-9714-A365-63FAF20AFE56}"/>
          </ac:spMkLst>
        </pc:spChg>
        <pc:spChg chg="del">
          <ac:chgData name="Neemias Informatica Lima" userId="b77af7bd85500281" providerId="LiveId" clId="{4CD2CD9C-24F5-4144-96B8-6F849555065D}" dt="2024-08-21T09:57:30.311" v="94" actId="478"/>
          <ac:spMkLst>
            <pc:docMk/>
            <pc:sldMk cId="2857006406" sldId="287"/>
            <ac:spMk id="6" creationId="{BDC1ADE2-2244-599B-566C-3CC288D6A210}"/>
          </ac:spMkLst>
        </pc:spChg>
        <pc:spChg chg="add mod">
          <ac:chgData name="Neemias Informatica Lima" userId="b77af7bd85500281" providerId="LiveId" clId="{4CD2CD9C-24F5-4144-96B8-6F849555065D}" dt="2024-08-21T09:57:30.716" v="95"/>
          <ac:spMkLst>
            <pc:docMk/>
            <pc:sldMk cId="2857006406" sldId="287"/>
            <ac:spMk id="7" creationId="{AF52EF60-8F0E-BB08-63EF-C7D3F61263A8}"/>
          </ac:spMkLst>
        </pc:spChg>
        <pc:spChg chg="mod">
          <ac:chgData name="Neemias Informatica Lima" userId="b77af7bd85500281" providerId="LiveId" clId="{4CD2CD9C-24F5-4144-96B8-6F849555065D}" dt="2024-08-21T12:04:20.383" v="346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4CD2CD9C-24F5-4144-96B8-6F849555065D}" dt="2024-08-21T09:57:30.311" v="94" actId="478"/>
          <ac:picMkLst>
            <pc:docMk/>
            <pc:sldMk cId="2857006406" sldId="287"/>
            <ac:picMk id="3" creationId="{8C95620C-D664-857E-3B6C-DC890E2DC7D1}"/>
          </ac:picMkLst>
        </pc:picChg>
        <pc:picChg chg="del">
          <ac:chgData name="Neemias Informatica Lima" userId="b77af7bd85500281" providerId="LiveId" clId="{4CD2CD9C-24F5-4144-96B8-6F849555065D}" dt="2024-08-21T09:57:30.311" v="94" actId="478"/>
          <ac:picMkLst>
            <pc:docMk/>
            <pc:sldMk cId="2857006406" sldId="287"/>
            <ac:picMk id="4" creationId="{63CBC9B4-829C-F69B-34FA-7B99B9E86BD3}"/>
          </ac:picMkLst>
        </pc:picChg>
        <pc:picChg chg="add mod">
          <ac:chgData name="Neemias Informatica Lima" userId="b77af7bd85500281" providerId="LiveId" clId="{4CD2CD9C-24F5-4144-96B8-6F849555065D}" dt="2024-08-21T09:57:30.716" v="95"/>
          <ac:picMkLst>
            <pc:docMk/>
            <pc:sldMk cId="2857006406" sldId="287"/>
            <ac:picMk id="8" creationId="{478EB20F-FB01-E947-8A3B-01346E017152}"/>
          </ac:picMkLst>
        </pc:picChg>
        <pc:picChg chg="add mod">
          <ac:chgData name="Neemias Informatica Lima" userId="b77af7bd85500281" providerId="LiveId" clId="{4CD2CD9C-24F5-4144-96B8-6F849555065D}" dt="2024-08-21T09:57:30.716" v="95"/>
          <ac:picMkLst>
            <pc:docMk/>
            <pc:sldMk cId="2857006406" sldId="287"/>
            <ac:picMk id="9" creationId="{39F8C246-E955-D34B-B93F-7729F61AA5B5}"/>
          </ac:picMkLst>
        </pc:picChg>
      </pc:sldChg>
      <pc:sldChg chg="addSp delSp modSp mod">
        <pc:chgData name="Neemias Informatica Lima" userId="b77af7bd85500281" providerId="LiveId" clId="{4CD2CD9C-24F5-4144-96B8-6F849555065D}" dt="2024-08-21T11:28:47.002" v="154" actId="20577"/>
        <pc:sldMkLst>
          <pc:docMk/>
          <pc:sldMk cId="2630436816" sldId="288"/>
        </pc:sldMkLst>
        <pc:spChg chg="del">
          <ac:chgData name="Neemias Informatica Lima" userId="b77af7bd85500281" providerId="LiveId" clId="{4CD2CD9C-24F5-4144-96B8-6F849555065D}" dt="2024-08-21T09:56:07.396" v="72" actId="478"/>
          <ac:spMkLst>
            <pc:docMk/>
            <pc:sldMk cId="2630436816" sldId="288"/>
            <ac:spMk id="2" creationId="{1BA202B6-2EAF-D3DC-CE43-E89DDC3BF934}"/>
          </ac:spMkLst>
        </pc:spChg>
        <pc:spChg chg="add mod">
          <ac:chgData name="Neemias Informatica Lima" userId="b77af7bd85500281" providerId="LiveId" clId="{4CD2CD9C-24F5-4144-96B8-6F849555065D}" dt="2024-08-21T09:56:07.742" v="73"/>
          <ac:spMkLst>
            <pc:docMk/>
            <pc:sldMk cId="2630436816" sldId="288"/>
            <ac:spMk id="5" creationId="{723FCD86-7C80-F5C7-F26F-9BEC258A3971}"/>
          </ac:spMkLst>
        </pc:spChg>
        <pc:spChg chg="del">
          <ac:chgData name="Neemias Informatica Lima" userId="b77af7bd85500281" providerId="LiveId" clId="{4CD2CD9C-24F5-4144-96B8-6F849555065D}" dt="2024-08-21T09:56:07.396" v="72" actId="478"/>
          <ac:spMkLst>
            <pc:docMk/>
            <pc:sldMk cId="2630436816" sldId="288"/>
            <ac:spMk id="6" creationId="{98BF13D1-6BB1-7F51-09F2-9C96D7BB94D5}"/>
          </ac:spMkLst>
        </pc:spChg>
        <pc:spChg chg="add mod">
          <ac:chgData name="Neemias Informatica Lima" userId="b77af7bd85500281" providerId="LiveId" clId="{4CD2CD9C-24F5-4144-96B8-6F849555065D}" dt="2024-08-21T09:56:07.742" v="73"/>
          <ac:spMkLst>
            <pc:docMk/>
            <pc:sldMk cId="2630436816" sldId="288"/>
            <ac:spMk id="7" creationId="{866579CD-047E-D4CB-0A48-CEB0EF914B55}"/>
          </ac:spMkLst>
        </pc:spChg>
        <pc:spChg chg="mod">
          <ac:chgData name="Neemias Informatica Lima" userId="b77af7bd85500281" providerId="LiveId" clId="{4CD2CD9C-24F5-4144-96B8-6F849555065D}" dt="2024-08-21T11:28:47.002" v="154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27:26.305" v="132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07.396" v="72" actId="478"/>
          <ac:picMkLst>
            <pc:docMk/>
            <pc:sldMk cId="2630436816" sldId="288"/>
            <ac:picMk id="3" creationId="{8CF0D894-9087-2E86-9A06-0BCC78711826}"/>
          </ac:picMkLst>
        </pc:picChg>
        <pc:picChg chg="del">
          <ac:chgData name="Neemias Informatica Lima" userId="b77af7bd85500281" providerId="LiveId" clId="{4CD2CD9C-24F5-4144-96B8-6F849555065D}" dt="2024-08-21T09:56:07.396" v="72" actId="478"/>
          <ac:picMkLst>
            <pc:docMk/>
            <pc:sldMk cId="2630436816" sldId="288"/>
            <ac:picMk id="4" creationId="{F9A9F47E-3AC8-342E-38CA-94107288FCCE}"/>
          </ac:picMkLst>
        </pc:picChg>
        <pc:picChg chg="add mod">
          <ac:chgData name="Neemias Informatica Lima" userId="b77af7bd85500281" providerId="LiveId" clId="{4CD2CD9C-24F5-4144-96B8-6F849555065D}" dt="2024-08-21T09:56:07.742" v="73"/>
          <ac:picMkLst>
            <pc:docMk/>
            <pc:sldMk cId="2630436816" sldId="288"/>
            <ac:picMk id="8" creationId="{F7397AC0-F336-0569-B24C-1DB1226E305C}"/>
          </ac:picMkLst>
        </pc:picChg>
        <pc:picChg chg="add mod">
          <ac:chgData name="Neemias Informatica Lima" userId="b77af7bd85500281" providerId="LiveId" clId="{4CD2CD9C-24F5-4144-96B8-6F849555065D}" dt="2024-08-21T09:56:07.742" v="73"/>
          <ac:picMkLst>
            <pc:docMk/>
            <pc:sldMk cId="2630436816" sldId="288"/>
            <ac:picMk id="9" creationId="{6F14D157-8960-8232-E9FB-FE30A6579957}"/>
          </ac:picMkLst>
        </pc:picChg>
      </pc:sldChg>
      <pc:sldChg chg="addSp delSp modSp mod">
        <pc:chgData name="Neemias Informatica Lima" userId="b77af7bd85500281" providerId="LiveId" clId="{4CD2CD9C-24F5-4144-96B8-6F849555065D}" dt="2024-08-21T11:33:22.644" v="196"/>
        <pc:sldMkLst>
          <pc:docMk/>
          <pc:sldMk cId="3032827026" sldId="289"/>
        </pc:sldMkLst>
        <pc:spChg chg="del">
          <ac:chgData name="Neemias Informatica Lima" userId="b77af7bd85500281" providerId="LiveId" clId="{4CD2CD9C-24F5-4144-96B8-6F849555065D}" dt="2024-08-21T09:56:33.103" v="78" actId="478"/>
          <ac:spMkLst>
            <pc:docMk/>
            <pc:sldMk cId="3032827026" sldId="289"/>
            <ac:spMk id="2" creationId="{D9CF98D7-B05C-ADA7-449A-680C2B157BF8}"/>
          </ac:spMkLst>
        </pc:spChg>
        <pc:spChg chg="add mod">
          <ac:chgData name="Neemias Informatica Lima" userId="b77af7bd85500281" providerId="LiveId" clId="{4CD2CD9C-24F5-4144-96B8-6F849555065D}" dt="2024-08-21T09:56:33.492" v="79"/>
          <ac:spMkLst>
            <pc:docMk/>
            <pc:sldMk cId="3032827026" sldId="289"/>
            <ac:spMk id="5" creationId="{26CB0A86-5DF2-13D4-3F42-65E345DA8BC3}"/>
          </ac:spMkLst>
        </pc:spChg>
        <pc:spChg chg="del">
          <ac:chgData name="Neemias Informatica Lima" userId="b77af7bd85500281" providerId="LiveId" clId="{4CD2CD9C-24F5-4144-96B8-6F849555065D}" dt="2024-08-21T09:56:33.103" v="78" actId="478"/>
          <ac:spMkLst>
            <pc:docMk/>
            <pc:sldMk cId="3032827026" sldId="289"/>
            <ac:spMk id="6" creationId="{88F95B22-0B17-9481-526D-40ED6F40ADA5}"/>
          </ac:spMkLst>
        </pc:spChg>
        <pc:spChg chg="add mod">
          <ac:chgData name="Neemias Informatica Lima" userId="b77af7bd85500281" providerId="LiveId" clId="{4CD2CD9C-24F5-4144-96B8-6F849555065D}" dt="2024-08-21T09:56:33.492" v="79"/>
          <ac:spMkLst>
            <pc:docMk/>
            <pc:sldMk cId="3032827026" sldId="289"/>
            <ac:spMk id="7" creationId="{95EAB98A-A68A-D3B6-08D8-3738A4167EC1}"/>
          </ac:spMkLst>
        </pc:spChg>
        <pc:spChg chg="mod">
          <ac:chgData name="Neemias Informatica Lima" userId="b77af7bd85500281" providerId="LiveId" clId="{4CD2CD9C-24F5-4144-96B8-6F849555065D}" dt="2024-08-21T11:33:22.644" v="196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4CD2CD9C-24F5-4144-96B8-6F849555065D}" dt="2024-08-21T11:30:46.640" v="17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33.103" v="78" actId="478"/>
          <ac:picMkLst>
            <pc:docMk/>
            <pc:sldMk cId="3032827026" sldId="289"/>
            <ac:picMk id="3" creationId="{DDC6FA11-8FE0-F047-B59C-9EAD0E61CDEB}"/>
          </ac:picMkLst>
        </pc:picChg>
        <pc:picChg chg="del">
          <ac:chgData name="Neemias Informatica Lima" userId="b77af7bd85500281" providerId="LiveId" clId="{4CD2CD9C-24F5-4144-96B8-6F849555065D}" dt="2024-08-21T09:56:33.103" v="78" actId="478"/>
          <ac:picMkLst>
            <pc:docMk/>
            <pc:sldMk cId="3032827026" sldId="289"/>
            <ac:picMk id="4" creationId="{A7AFCC1F-3424-B3E7-D562-2A86F5167AE3}"/>
          </ac:picMkLst>
        </pc:picChg>
        <pc:picChg chg="add mod">
          <ac:chgData name="Neemias Informatica Lima" userId="b77af7bd85500281" providerId="LiveId" clId="{4CD2CD9C-24F5-4144-96B8-6F849555065D}" dt="2024-08-21T09:56:33.492" v="79"/>
          <ac:picMkLst>
            <pc:docMk/>
            <pc:sldMk cId="3032827026" sldId="289"/>
            <ac:picMk id="8" creationId="{51A62B9F-6872-60C5-9BAB-FBF4CA603422}"/>
          </ac:picMkLst>
        </pc:picChg>
        <pc:picChg chg="add mod">
          <ac:chgData name="Neemias Informatica Lima" userId="b77af7bd85500281" providerId="LiveId" clId="{4CD2CD9C-24F5-4144-96B8-6F849555065D}" dt="2024-08-21T09:56:33.492" v="79"/>
          <ac:picMkLst>
            <pc:docMk/>
            <pc:sldMk cId="3032827026" sldId="289"/>
            <ac:picMk id="9" creationId="{5AC94D78-C90B-F04F-59F2-BA2FA69AC85D}"/>
          </ac:picMkLst>
        </pc:picChg>
      </pc:sldChg>
      <pc:sldChg chg="addSp delSp modSp mod">
        <pc:chgData name="Neemias Informatica Lima" userId="b77af7bd85500281" providerId="LiveId" clId="{4CD2CD9C-24F5-4144-96B8-6F849555065D}" dt="2024-08-21T11:57:22.908" v="243" actId="5793"/>
        <pc:sldMkLst>
          <pc:docMk/>
          <pc:sldMk cId="3772032319" sldId="290"/>
        </pc:sldMkLst>
        <pc:spChg chg="del">
          <ac:chgData name="Neemias Informatica Lima" userId="b77af7bd85500281" providerId="LiveId" clId="{4CD2CD9C-24F5-4144-96B8-6F849555065D}" dt="2024-08-21T09:56:45.723" v="82" actId="478"/>
          <ac:spMkLst>
            <pc:docMk/>
            <pc:sldMk cId="3772032319" sldId="290"/>
            <ac:spMk id="2" creationId="{DADB553C-951F-352F-AA26-41EA8FD2D8B6}"/>
          </ac:spMkLst>
        </pc:spChg>
        <pc:spChg chg="add mod">
          <ac:chgData name="Neemias Informatica Lima" userId="b77af7bd85500281" providerId="LiveId" clId="{4CD2CD9C-24F5-4144-96B8-6F849555065D}" dt="2024-08-21T09:56:46.085" v="83"/>
          <ac:spMkLst>
            <pc:docMk/>
            <pc:sldMk cId="3772032319" sldId="290"/>
            <ac:spMk id="5" creationId="{1B62775E-E5D2-C592-CC1E-86810622F4CC}"/>
          </ac:spMkLst>
        </pc:spChg>
        <pc:spChg chg="del">
          <ac:chgData name="Neemias Informatica Lima" userId="b77af7bd85500281" providerId="LiveId" clId="{4CD2CD9C-24F5-4144-96B8-6F849555065D}" dt="2024-08-21T09:56:45.723" v="82" actId="478"/>
          <ac:spMkLst>
            <pc:docMk/>
            <pc:sldMk cId="3772032319" sldId="290"/>
            <ac:spMk id="6" creationId="{21F33FAF-AC31-9F25-C5DE-618FFB28596F}"/>
          </ac:spMkLst>
        </pc:spChg>
        <pc:spChg chg="add mod">
          <ac:chgData name="Neemias Informatica Lima" userId="b77af7bd85500281" providerId="LiveId" clId="{4CD2CD9C-24F5-4144-96B8-6F849555065D}" dt="2024-08-21T09:56:46.085" v="83"/>
          <ac:spMkLst>
            <pc:docMk/>
            <pc:sldMk cId="3772032319" sldId="290"/>
            <ac:spMk id="7" creationId="{381B8A83-EA4B-F19E-F75E-E890374A49AE}"/>
          </ac:spMkLst>
        </pc:spChg>
        <pc:spChg chg="mod">
          <ac:chgData name="Neemias Informatica Lima" userId="b77af7bd85500281" providerId="LiveId" clId="{4CD2CD9C-24F5-4144-96B8-6F849555065D}" dt="2024-08-21T11:57:22.908" v="243" actId="579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4CD2CD9C-24F5-4144-96B8-6F849555065D}" dt="2024-08-21T11:33:50.408" v="206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45.723" v="82" actId="478"/>
          <ac:picMkLst>
            <pc:docMk/>
            <pc:sldMk cId="3772032319" sldId="290"/>
            <ac:picMk id="3" creationId="{33663475-385B-AAEE-982B-3BC5907DCFB8}"/>
          </ac:picMkLst>
        </pc:picChg>
        <pc:picChg chg="del">
          <ac:chgData name="Neemias Informatica Lima" userId="b77af7bd85500281" providerId="LiveId" clId="{4CD2CD9C-24F5-4144-96B8-6F849555065D}" dt="2024-08-21T09:56:45.723" v="82" actId="478"/>
          <ac:picMkLst>
            <pc:docMk/>
            <pc:sldMk cId="3772032319" sldId="290"/>
            <ac:picMk id="4" creationId="{E3171086-2080-EEAA-0BB4-4131901DDB0B}"/>
          </ac:picMkLst>
        </pc:picChg>
        <pc:picChg chg="add mod">
          <ac:chgData name="Neemias Informatica Lima" userId="b77af7bd85500281" providerId="LiveId" clId="{4CD2CD9C-24F5-4144-96B8-6F849555065D}" dt="2024-08-21T09:56:46.085" v="83"/>
          <ac:picMkLst>
            <pc:docMk/>
            <pc:sldMk cId="3772032319" sldId="290"/>
            <ac:picMk id="8" creationId="{03AC7608-5B3F-7853-E2C3-6A5C71E47A6F}"/>
          </ac:picMkLst>
        </pc:picChg>
        <pc:picChg chg="add mod">
          <ac:chgData name="Neemias Informatica Lima" userId="b77af7bd85500281" providerId="LiveId" clId="{4CD2CD9C-24F5-4144-96B8-6F849555065D}" dt="2024-08-21T09:56:46.085" v="83"/>
          <ac:picMkLst>
            <pc:docMk/>
            <pc:sldMk cId="3772032319" sldId="290"/>
            <ac:picMk id="9" creationId="{D2F6641A-F1DE-63CD-3E88-8DE0AF610584}"/>
          </ac:picMkLst>
        </pc:picChg>
      </pc:sldChg>
      <pc:sldChg chg="addSp delSp modSp mod">
        <pc:chgData name="Neemias Informatica Lima" userId="b77af7bd85500281" providerId="LiveId" clId="{4CD2CD9C-24F5-4144-96B8-6F849555065D}" dt="2024-08-21T11:59:31.118" v="290" actId="313"/>
        <pc:sldMkLst>
          <pc:docMk/>
          <pc:sldMk cId="1768216317" sldId="291"/>
        </pc:sldMkLst>
        <pc:spChg chg="del">
          <ac:chgData name="Neemias Informatica Lima" userId="b77af7bd85500281" providerId="LiveId" clId="{4CD2CD9C-24F5-4144-96B8-6F849555065D}" dt="2024-08-21T09:56:58.468" v="86" actId="478"/>
          <ac:spMkLst>
            <pc:docMk/>
            <pc:sldMk cId="1768216317" sldId="291"/>
            <ac:spMk id="2" creationId="{D6A2EBF2-9FC0-9D72-648D-A3B4405C0F04}"/>
          </ac:spMkLst>
        </pc:spChg>
        <pc:spChg chg="add mod">
          <ac:chgData name="Neemias Informatica Lima" userId="b77af7bd85500281" providerId="LiveId" clId="{4CD2CD9C-24F5-4144-96B8-6F849555065D}" dt="2024-08-21T09:56:58.850" v="87"/>
          <ac:spMkLst>
            <pc:docMk/>
            <pc:sldMk cId="1768216317" sldId="291"/>
            <ac:spMk id="5" creationId="{6A5CE340-6ADF-19D3-EED4-97699921CBC8}"/>
          </ac:spMkLst>
        </pc:spChg>
        <pc:spChg chg="del">
          <ac:chgData name="Neemias Informatica Lima" userId="b77af7bd85500281" providerId="LiveId" clId="{4CD2CD9C-24F5-4144-96B8-6F849555065D}" dt="2024-08-21T09:56:58.468" v="86" actId="478"/>
          <ac:spMkLst>
            <pc:docMk/>
            <pc:sldMk cId="1768216317" sldId="291"/>
            <ac:spMk id="6" creationId="{55C9F7F9-F2DD-5368-7E5A-9007BC64C5E7}"/>
          </ac:spMkLst>
        </pc:spChg>
        <pc:spChg chg="add mod">
          <ac:chgData name="Neemias Informatica Lima" userId="b77af7bd85500281" providerId="LiveId" clId="{4CD2CD9C-24F5-4144-96B8-6F849555065D}" dt="2024-08-21T09:56:58.850" v="87"/>
          <ac:spMkLst>
            <pc:docMk/>
            <pc:sldMk cId="1768216317" sldId="291"/>
            <ac:spMk id="7" creationId="{6BDFD598-FEC0-BF6B-1E1F-CE852C18C0FE}"/>
          </ac:spMkLst>
        </pc:spChg>
        <pc:spChg chg="mod">
          <ac:chgData name="Neemias Informatica Lima" userId="b77af7bd85500281" providerId="LiveId" clId="{4CD2CD9C-24F5-4144-96B8-6F849555065D}" dt="2024-08-21T11:59:31.118" v="290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4CD2CD9C-24F5-4144-96B8-6F849555065D}" dt="2024-08-21T11:57:40.053" v="249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58.468" v="86" actId="478"/>
          <ac:picMkLst>
            <pc:docMk/>
            <pc:sldMk cId="1768216317" sldId="291"/>
            <ac:picMk id="3" creationId="{C4708B1E-0B63-A1D8-84EC-835D841C81EE}"/>
          </ac:picMkLst>
        </pc:picChg>
        <pc:picChg chg="del">
          <ac:chgData name="Neemias Informatica Lima" userId="b77af7bd85500281" providerId="LiveId" clId="{4CD2CD9C-24F5-4144-96B8-6F849555065D}" dt="2024-08-21T09:56:58.468" v="86" actId="478"/>
          <ac:picMkLst>
            <pc:docMk/>
            <pc:sldMk cId="1768216317" sldId="291"/>
            <ac:picMk id="4" creationId="{B9651B94-1670-DCC0-B1C5-59D862287C98}"/>
          </ac:picMkLst>
        </pc:picChg>
        <pc:picChg chg="add mod">
          <ac:chgData name="Neemias Informatica Lima" userId="b77af7bd85500281" providerId="LiveId" clId="{4CD2CD9C-24F5-4144-96B8-6F849555065D}" dt="2024-08-21T09:56:58.850" v="87"/>
          <ac:picMkLst>
            <pc:docMk/>
            <pc:sldMk cId="1768216317" sldId="291"/>
            <ac:picMk id="8" creationId="{1B98FD66-4B4E-56A3-0146-177FF8C38247}"/>
          </ac:picMkLst>
        </pc:picChg>
        <pc:picChg chg="add mod">
          <ac:chgData name="Neemias Informatica Lima" userId="b77af7bd85500281" providerId="LiveId" clId="{4CD2CD9C-24F5-4144-96B8-6F849555065D}" dt="2024-08-21T09:56:58.850" v="87"/>
          <ac:picMkLst>
            <pc:docMk/>
            <pc:sldMk cId="1768216317" sldId="291"/>
            <ac:picMk id="9" creationId="{0C7C0179-88C3-58A4-3F37-E850C72190AB}"/>
          </ac:picMkLst>
        </pc:picChg>
      </pc:sldChg>
      <pc:sldChg chg="addSp delSp modSp mod">
        <pc:chgData name="Neemias Informatica Lima" userId="b77af7bd85500281" providerId="LiveId" clId="{4CD2CD9C-24F5-4144-96B8-6F849555065D}" dt="2024-08-21T12:04:34.443" v="347" actId="313"/>
        <pc:sldMkLst>
          <pc:docMk/>
          <pc:sldMk cId="3757265641" sldId="292"/>
        </pc:sldMkLst>
        <pc:spChg chg="add mod">
          <ac:chgData name="Neemias Informatica Lima" userId="b77af7bd85500281" providerId="LiveId" clId="{4CD2CD9C-24F5-4144-96B8-6F849555065D}" dt="2024-08-21T09:57:16.686" v="91"/>
          <ac:spMkLst>
            <pc:docMk/>
            <pc:sldMk cId="3757265641" sldId="292"/>
            <ac:spMk id="2" creationId="{86F6F47D-29DB-5C50-B1BC-465BF4D6A8C3}"/>
          </ac:spMkLst>
        </pc:spChg>
        <pc:spChg chg="add mod">
          <ac:chgData name="Neemias Informatica Lima" userId="b77af7bd85500281" providerId="LiveId" clId="{4CD2CD9C-24F5-4144-96B8-6F849555065D}" dt="2024-08-21T09:57:16.686" v="91"/>
          <ac:spMkLst>
            <pc:docMk/>
            <pc:sldMk cId="3757265641" sldId="292"/>
            <ac:spMk id="5" creationId="{EFD7FA6B-C3B9-4854-A15D-7607D7FBAC36}"/>
          </ac:spMkLst>
        </pc:spChg>
        <pc:spChg chg="del">
          <ac:chgData name="Neemias Informatica Lima" userId="b77af7bd85500281" providerId="LiveId" clId="{4CD2CD9C-24F5-4144-96B8-6F849555065D}" dt="2024-08-21T09:57:16.260" v="90" actId="478"/>
          <ac:spMkLst>
            <pc:docMk/>
            <pc:sldMk cId="3757265641" sldId="292"/>
            <ac:spMk id="6" creationId="{5F4A209C-466E-14D3-2D79-A114F0E136BB}"/>
          </ac:spMkLst>
        </pc:spChg>
        <pc:spChg chg="mod">
          <ac:chgData name="Neemias Informatica Lima" userId="b77af7bd85500281" providerId="LiveId" clId="{4CD2CD9C-24F5-4144-96B8-6F849555065D}" dt="2024-08-21T12:04:34.443" v="347" actId="313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4CD2CD9C-24F5-4144-96B8-6F849555065D}" dt="2024-08-21T11:59:45.980" v="298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7:16.260" v="90" actId="478"/>
          <ac:picMkLst>
            <pc:docMk/>
            <pc:sldMk cId="3757265641" sldId="292"/>
            <ac:picMk id="3" creationId="{FDCB7B81-291E-B0C4-51AA-12F66173E2D8}"/>
          </ac:picMkLst>
        </pc:picChg>
        <pc:picChg chg="del">
          <ac:chgData name="Neemias Informatica Lima" userId="b77af7bd85500281" providerId="LiveId" clId="{4CD2CD9C-24F5-4144-96B8-6F849555065D}" dt="2024-08-21T09:57:16.260" v="90" actId="478"/>
          <ac:picMkLst>
            <pc:docMk/>
            <pc:sldMk cId="3757265641" sldId="292"/>
            <ac:picMk id="4" creationId="{D5B7045F-1D64-8C07-3AC1-7B88C6EBC267}"/>
          </ac:picMkLst>
        </pc:picChg>
        <pc:picChg chg="add mod">
          <ac:chgData name="Neemias Informatica Lima" userId="b77af7bd85500281" providerId="LiveId" clId="{4CD2CD9C-24F5-4144-96B8-6F849555065D}" dt="2024-08-21T09:57:16.686" v="91"/>
          <ac:picMkLst>
            <pc:docMk/>
            <pc:sldMk cId="3757265641" sldId="292"/>
            <ac:picMk id="7" creationId="{C2FC4C59-D906-5CC6-FF8D-17E97019E82C}"/>
          </ac:picMkLst>
        </pc:picChg>
        <pc:picChg chg="add mod">
          <ac:chgData name="Neemias Informatica Lima" userId="b77af7bd85500281" providerId="LiveId" clId="{4CD2CD9C-24F5-4144-96B8-6F849555065D}" dt="2024-08-21T09:57:16.686" v="91"/>
          <ac:picMkLst>
            <pc:docMk/>
            <pc:sldMk cId="3757265641" sldId="292"/>
            <ac:picMk id="8" creationId="{33218912-4B9C-3685-DAF1-0042042CCFBC}"/>
          </ac:picMkLst>
        </pc:picChg>
        <pc:picChg chg="del">
          <ac:chgData name="Neemias Informatica Lima" userId="b77af7bd85500281" providerId="LiveId" clId="{4CD2CD9C-24F5-4144-96B8-6F849555065D}" dt="2024-08-21T09:57:16.260" v="90" actId="478"/>
          <ac:picMkLst>
            <pc:docMk/>
            <pc:sldMk cId="3757265641" sldId="292"/>
            <ac:picMk id="1026" creationId="{B25EB34E-3BC2-06C7-6584-7FDA468D3F6F}"/>
          </ac:picMkLst>
        </pc:picChg>
      </pc:sldChg>
      <pc:sldChg chg="addSp delSp modSp mod">
        <pc:chgData name="Neemias Informatica Lima" userId="b77af7bd85500281" providerId="LiveId" clId="{4CD2CD9C-24F5-4144-96B8-6F849555065D}" dt="2024-08-21T12:03:51.470" v="333"/>
        <pc:sldMkLst>
          <pc:docMk/>
          <pc:sldMk cId="3114938747" sldId="293"/>
        </pc:sldMkLst>
        <pc:spChg chg="del">
          <ac:chgData name="Neemias Informatica Lima" userId="b77af7bd85500281" providerId="LiveId" clId="{4CD2CD9C-24F5-4144-96B8-6F849555065D}" dt="2024-08-21T09:57:22.712" v="92" actId="478"/>
          <ac:spMkLst>
            <pc:docMk/>
            <pc:sldMk cId="3114938747" sldId="293"/>
            <ac:spMk id="2" creationId="{4C6E8151-B31E-79B6-2CCC-F2BEB04B5B0D}"/>
          </ac:spMkLst>
        </pc:spChg>
        <pc:spChg chg="add mod">
          <ac:chgData name="Neemias Informatica Lima" userId="b77af7bd85500281" providerId="LiveId" clId="{4CD2CD9C-24F5-4144-96B8-6F849555065D}" dt="2024-08-21T09:57:23.117" v="93"/>
          <ac:spMkLst>
            <pc:docMk/>
            <pc:sldMk cId="3114938747" sldId="293"/>
            <ac:spMk id="5" creationId="{2570BCD5-C630-4BD7-AE9B-6B86CC8E8838}"/>
          </ac:spMkLst>
        </pc:spChg>
        <pc:spChg chg="del">
          <ac:chgData name="Neemias Informatica Lima" userId="b77af7bd85500281" providerId="LiveId" clId="{4CD2CD9C-24F5-4144-96B8-6F849555065D}" dt="2024-08-21T09:57:22.712" v="92" actId="478"/>
          <ac:spMkLst>
            <pc:docMk/>
            <pc:sldMk cId="3114938747" sldId="293"/>
            <ac:spMk id="6" creationId="{ED7CD55C-BFCE-4975-A678-D5FBEE835717}"/>
          </ac:spMkLst>
        </pc:spChg>
        <pc:spChg chg="add mod">
          <ac:chgData name="Neemias Informatica Lima" userId="b77af7bd85500281" providerId="LiveId" clId="{4CD2CD9C-24F5-4144-96B8-6F849555065D}" dt="2024-08-21T09:57:23.117" v="93"/>
          <ac:spMkLst>
            <pc:docMk/>
            <pc:sldMk cId="3114938747" sldId="293"/>
            <ac:spMk id="7" creationId="{986DDC04-0105-2FCF-1192-50EC8C346191}"/>
          </ac:spMkLst>
        </pc:spChg>
        <pc:spChg chg="mod">
          <ac:chgData name="Neemias Informatica Lima" userId="b77af7bd85500281" providerId="LiveId" clId="{4CD2CD9C-24F5-4144-96B8-6F849555065D}" dt="2024-08-21T12:03:51.470" v="333"/>
          <ac:spMkLst>
            <pc:docMk/>
            <pc:sldMk cId="3114938747" sldId="293"/>
            <ac:spMk id="16" creationId="{CFC8B9D9-C6ED-4706-A104-65D118A5B7F9}"/>
          </ac:spMkLst>
        </pc:spChg>
        <pc:graphicFrameChg chg="del">
          <ac:chgData name="Neemias Informatica Lima" userId="b77af7bd85500281" providerId="LiveId" clId="{4CD2CD9C-24F5-4144-96B8-6F849555065D}" dt="2024-08-21T12:02:06.930" v="327" actId="478"/>
          <ac:graphicFrameMkLst>
            <pc:docMk/>
            <pc:sldMk cId="3114938747" sldId="293"/>
            <ac:graphicFrameMk id="8" creationId="{53A6F182-4C06-9375-5BD1-7BE3128166F6}"/>
          </ac:graphicFrameMkLst>
        </pc:graphicFrameChg>
        <pc:picChg chg="del">
          <ac:chgData name="Neemias Informatica Lima" userId="b77af7bd85500281" providerId="LiveId" clId="{4CD2CD9C-24F5-4144-96B8-6F849555065D}" dt="2024-08-21T09:57:22.712" v="92" actId="478"/>
          <ac:picMkLst>
            <pc:docMk/>
            <pc:sldMk cId="3114938747" sldId="293"/>
            <ac:picMk id="3" creationId="{6639C8F7-907B-B5C1-40AC-36C81DC26CDB}"/>
          </ac:picMkLst>
        </pc:picChg>
        <pc:picChg chg="del">
          <ac:chgData name="Neemias Informatica Lima" userId="b77af7bd85500281" providerId="LiveId" clId="{4CD2CD9C-24F5-4144-96B8-6F849555065D}" dt="2024-08-21T09:57:22.712" v="92" actId="478"/>
          <ac:picMkLst>
            <pc:docMk/>
            <pc:sldMk cId="3114938747" sldId="293"/>
            <ac:picMk id="4" creationId="{8DCA5F59-9D98-5D28-67C7-5C8321359741}"/>
          </ac:picMkLst>
        </pc:picChg>
        <pc:picChg chg="add mod">
          <ac:chgData name="Neemias Informatica Lima" userId="b77af7bd85500281" providerId="LiveId" clId="{4CD2CD9C-24F5-4144-96B8-6F849555065D}" dt="2024-08-21T09:57:23.117" v="93"/>
          <ac:picMkLst>
            <pc:docMk/>
            <pc:sldMk cId="3114938747" sldId="293"/>
            <ac:picMk id="9" creationId="{D6553040-5E28-7C17-505F-B55BA1A591B8}"/>
          </ac:picMkLst>
        </pc:picChg>
        <pc:picChg chg="add mod">
          <ac:chgData name="Neemias Informatica Lima" userId="b77af7bd85500281" providerId="LiveId" clId="{4CD2CD9C-24F5-4144-96B8-6F849555065D}" dt="2024-08-21T09:57:23.117" v="93"/>
          <ac:picMkLst>
            <pc:docMk/>
            <pc:sldMk cId="3114938747" sldId="293"/>
            <ac:picMk id="11" creationId="{0A089ADD-6EB1-6884-8892-9091DE525B03}"/>
          </ac:picMkLst>
        </pc:picChg>
      </pc:sldChg>
    </pc:docChg>
  </pc:docChgLst>
  <pc:docChgLst>
    <pc:chgData name="Neemias Informatica Lima" userId="b77af7bd85500281" providerId="LiveId" clId="{70BF4EFA-C635-4E02-85A4-EE8AA687EAFE}"/>
    <pc:docChg chg="undo redo custSel modSld">
      <pc:chgData name="Neemias Informatica Lima" userId="b77af7bd85500281" providerId="LiveId" clId="{70BF4EFA-C635-4E02-85A4-EE8AA687EAFE}" dt="2023-07-26T00:07:47.547" v="289" actId="20577"/>
      <pc:docMkLst>
        <pc:docMk/>
      </pc:docMkLst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  <pc:picChg chg="mod">
          <ac:chgData name="Neemias e Catia Lima" userId="b77af7bd85500281" providerId="LiveId" clId="{7CAA8B05-7AA4-4452-96DD-61B717C24125}" dt="2019-11-20T00:40:43.657" v="2" actId="1440"/>
          <ac:picMkLst>
            <pc:docMk/>
            <pc:sldMk cId="2232331225" sldId="280"/>
            <ac:picMk id="3" creationId="{E81D35A3-A2C0-47C1-8085-B70E51961B8D}"/>
          </ac:picMkLst>
        </pc:picChg>
        <pc:picChg chg="mod">
          <ac:chgData name="Neemias e Catia Lima" userId="b77af7bd85500281" providerId="LiveId" clId="{7CAA8B05-7AA4-4452-96DD-61B717C24125}" dt="2019-11-01T17:39:01.632" v="1"/>
          <ac:picMkLst>
            <pc:docMk/>
            <pc:sldMk cId="2232331225" sldId="280"/>
            <ac:picMk id="4" creationId="{5A350337-6EB5-49FE-AA00-D708B43A9F0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11/11/2024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11/11/2024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64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O amor de Deus pela justiça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06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83099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“Mas aquele que se gloria, glorie-se nisto: em Me conhecer e saber que Eu sou o Senhor e faço misericórdia, juízo e justiça na Terra; porque destas coisas Me agrado, diz o Senhor” (Jr 9:24).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06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400870"/>
            <a:ext cx="7644148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33:5; 85:10; Dt 32:4;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Tg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1:17; Tt 1:2;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32:14; Mt 5:43-48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19318CB2-F380-5D2A-7B7F-06780EB330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2" y="0"/>
            <a:ext cx="1514582" cy="2251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82F0A10-7C84-CA66-5FA9-A67F6B12BA4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64264" y="653992"/>
            <a:ext cx="5675364" cy="214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Um Deus que Se arrepende?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A Bíblia declara que Deus “não é homem, para que mude de ideia”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iSm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15:29) e que Ele “não é homem, para que minta; nem filho de homem, para que mude de ideia. Será que, tendo Ele prometido, não o fará? Ou, tendo falado, não 0 cumprirá?”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Nm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23:19). O termo traduzido como “mudar de ideia” também pode ser traduzido como “arrepender-Se” (ARA). Levando em consideração outras passagens, esses textos não podem ser interpretados como significando que o Senhor não “muda de ideia” de forma alguma, mas transmitem a verdade de que Ele não “muda de ideia” (nem “Se arrepende”) como os seres humanos o fazem. Pelo contrário, Deus cumpre Suas promessas e, embora possa voltar atrás diante do arrependimento humano, Ele sempre faz isso de acordo com Sua bondade e Sua Palavra. Deus muda de ideia sobre 0 juízo em resposta ao arrependimento porque Seu caráter é bom e amoroso.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27FE5AE4-0C2A-30A0-2CB1-C83A7F7B44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41" y="3501483"/>
            <a:ext cx="855230" cy="1344221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1C63C16-655D-2213-EC99-189ABAEC52AC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630BEA4-F86A-1B8E-D77A-F8A8E4D37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33:5; 85:10; Dt 32:4;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Tg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1:17; Tt 1:2;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32:14; Mt 5:43-48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FD67C1A-B9BD-2CEF-65AB-4ABF11B4EA5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-2874"/>
            <a:ext cx="1722368" cy="742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Apegue-se ao amor e à justiça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8. Leia Mateus 5:43-48. O que esse texto ensina sobre o amor de Deus? Como devemos agir em relação aos outros à luz desse ensino de Jesus?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Isaias 25:1 diz: “Ó Senhor, Tu és 0 meu Deus; eu Te exaltarei e louvarei 0 Teu nome, porque tens feito maravilhas e tens executado os Teus conselhos antigos, fiéis e verdadeiros.” Você louva a Deus, mesmo em tempos difíceis? A sua vida é uma oferta de louvor a Deus de uma forma que promova a justiça em sua esfera de influência?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6A69B651-1709-2839-714A-2584D3F25F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737" y="3412273"/>
            <a:ext cx="964334" cy="1433431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D6AD3B41-DD98-672F-37EB-E40EA3626CA7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4A4C19E-9596-6A20-0D7D-A87A649A6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33:5; 85:10; Dt 32:4;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Tg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1:17; Tt 1:2;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32:14; Mt 5:43-48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E9173FD-1905-864E-BA56-1A4DC5CD3E4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-2874"/>
            <a:ext cx="1722368" cy="742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Apegue-se ao amor e à justiça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197349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Embora 0 amor e a misericórdia de Deus excedam grandemente todas as expectativas razoáveis, nunca anulam nem contradizem a justiça. Pelo contrário, 0 amor divino une a justiça e a misericórdia (SI 85:10). Da mesma forma, a Bíblia exorta: “Siga o amor e a justiça, e espere sempre no seu Deus” (Os 12:6;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Lc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11:42).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No fim, 0 próprio Deus trará justiça perfeita. Romanos 2:5 ensina que 0 Seu “justo juízo” será revelado. Por fim, os redimidos cantarão: “Grandes e admiráveis são as Tuas obras, Senhor Deus, Todo-Poderoso! Justos e verdadeiros são os Teus caminhos, ó Rei das nações! Quem não temerá e não glorificará o Teu nome, ó Senhor? Pois só Tu és santo. Por isso, todas as nações virão e se prostrarão diante de Ti, porque os Teus atos de justiça se fizeram manifestos”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15:3, 4; compare com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19:1, 2).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4" name="Imagem 3" descr="Uma imagem contendo comida&#10;&#10;Descrição gerada automaticamente">
            <a:extLst>
              <a:ext uri="{FF2B5EF4-FFF2-40B4-BE49-F238E27FC236}">
                <a16:creationId xmlns:a16="http://schemas.microsoft.com/office/drawing/2014/main" id="{E95081FC-E6E7-3C93-5353-AD81823D66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737" y="3412273"/>
            <a:ext cx="964334" cy="1433431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2E5E6D9-C96F-1092-CF42-4E14548BDE12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A0C51BB-BBAE-C702-44AD-82ACED73F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33:5; 85:10; Dt 32:4;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Tg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1:17; Tt 1:2;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32:14; Mt 5:43-48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F8E3118-A331-0E7B-9D68-97B5B76FECE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-2874"/>
            <a:ext cx="1722368" cy="742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72606"/>
            <a:ext cx="825360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“Deus uniu nosso coração a Ele por meio de incontáveis provas no céu e na Terra. Através das coisas da natureza e dos mais profundos e ternos laços que o coração humano pode conhecer, Deus procura revelar-Se a nós. Embora de maneira incompleta, isso representa Seu amor. Apesar de todas essas evidências, o inimigo do bem cegou o entendimento das pessoas, de modo que elas passaram a olhar para Deus com medo e a considerá-Lo inflexível e incapaz de perdoar. Satanás levou 0 ser humano a pensar que Deus é um ser cujo principal atributo é a justiça severa, como se Ele fosse um juiz austero, um credor duro e implacável. Ele retratou 0 Criador como Alguém que fica vigiando desconfiado, buscando erros e falhas nas pessoas para que possa condená-las. Foi para remover essa sombra escura e revelar ao mundo 0 infinito amor de Deus que Jesus veio viver com a humanidade” (Caminho a Cristo, p. 8).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FDAB71F0-8516-22CB-C1ED-08F826A371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971" y="3531220"/>
            <a:ext cx="864099" cy="1314484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8E3F4FD-B5DB-20E4-8032-C1370B87F49E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6E1BB6A-DFDC-724E-D557-886F8FA04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33:5; 85:10; Dt 32:4;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Tg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1:17; Tt 1:2;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32:14; Mt 5:43-48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8DFD3EE-DFDF-E5A9-1F51-1A2A409ED4A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-2874"/>
            <a:ext cx="1722368" cy="742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É importante reconhecer que a glória de Deus está ligada à Sua bondade? Isso corrige uma teologia que destaca o Seu poder absoluto sem enfatizar o Seu amor?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Você já questionou a bondade de Deus? Conhece alguém que já fez isso por causa da maneira como agem os que afirmam seguir a Deus, ou por causa do mal que existe? Como você lidou com essa questão? </a:t>
            </a:r>
            <a:r>
              <a:rPr lang="pt-BR" altLang="pt-BR" sz="150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Como 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ajudar alguém que enfrenta esse dilema? (Abordaremos esse tema em mais detalhes na próxima semana.)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A realidade do grande conflito nos ajuda a compreender o mal que existe?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9C65344D-55F5-0B46-5E4E-B857A1672F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737" y="3412273"/>
            <a:ext cx="964334" cy="1433431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62EFC4F-84B0-D158-5A98-4DE654BFAE85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2869DE-A7C4-4A83-2D92-44466435D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33:5; 85:10; Dt 32:4;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Tg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1:17; Tt 1:2;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32:14; Mt 5:43-48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AD9B6B9-A019-E7AF-9BAE-371CA5CFD2A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-2874"/>
            <a:ext cx="1722368" cy="742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63380" y="1019579"/>
            <a:ext cx="8175940" cy="339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- De acordo com Deuteronômio 32:17, quem estava por trás desses “deuses” eram demônios (veja também 1C010:20, 21). E suas formas de culto eram propícias à exploração, deixando o povo em profundas trevas espirituais e morais. O Deus da Bíblia não poderia ser mais diferente em comparação com essas forças demoníacas. 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Yahweh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é perfeitamente bom, e Seu caráter, imutável. E é somente por causa da constante bondade de Deus que podemos ter esperança, tanto agora quanto na eternidade. Em contraste absoluto com os falsos deuses do mundo antigo e mesmo com os “deuses” modernos de hoje, 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Yahweh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. Se preocupa profundamente com o mal, o sofrimento, a injustiça e a opressão - e condena essas realidades de forma constante e explícita. E, 0 que é mais importante, um dia Ele porá fim a tudo isso.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33:5; 85:10; Dt 32:4;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Tg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1:17; Tt 1:2;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32:14; Mt 5:43-48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 descr="Uma imagem contendo comida&#10;&#10;Descrição gerada automaticamente">
            <a:extLst>
              <a:ext uri="{FF2B5EF4-FFF2-40B4-BE49-F238E27FC236}">
                <a16:creationId xmlns:a16="http://schemas.microsoft.com/office/drawing/2014/main" id="{D212CF62-80BE-F0AD-59D6-B3C8B6CB27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751" y="3494049"/>
            <a:ext cx="909320" cy="1351655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0422EBF-791B-1740-AAB2-712F30C01F4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-2874"/>
            <a:ext cx="1722368" cy="742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Amor e justiça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Leia Salmo 33:5; Isaías 61:8; Jeremias 9:24; Salmo 85:10; 89:14. Como esses textos demonstram o compromisso de Deus com a justiça?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Quais são alguns exemplos de distorção da justiça humana que vemos hoje? Diante disso, como não ansiar pelo dia em que a justiça perfeita de Deus será estabelecida?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D0FFC5B7-4D5A-F4C9-12E7-3B6C2C1ED7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59" y="3538654"/>
            <a:ext cx="879312" cy="1307050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096F4E8-3E7A-D6AA-560C-EF41E06C0372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4B0989F-70A5-EE6E-4A3F-FBC92152E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33:5; 85:10; Dt 32:4;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Tg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1:17; Tt 1:2;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32:14; Mt 5:43-48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58A5650-2C0E-8CA9-4BEA-7578EB6EF76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-2874"/>
            <a:ext cx="1722368" cy="742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Amor e justiça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31002"/>
            <a:ext cx="825360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De fato, a retidão e a justiça são o próprio fundamento do governo de Deus. 0 divino governo moral de amor é justo e reto, bastante diferente dos governos corruptos deste mundo, que muitas vezes perpetuam a injustiça para ganho e poder pessoal. Em Deus, “a graça e a verdade se encontraram, a justiça e a paz se beijaram” (SI 85:10).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 Deus deixa claro 0 que espera de nós. “Ele já mostrou a você 0 que é bom; e o que o Senhor pede de você? Que pratique a justiça, ame a misericórdia e ande humildemente com 0 seu Deus”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Mq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6:8). Entre todos os aspectos que podemos refletir do caráter de Deus, um dos mais importantes é 0 amor - junto com a justiça e a misericórdia que dele decorrem.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4" name="Imagem 3" descr="Uma imagem contendo comida&#10;&#10;Descrição gerada automaticamente">
            <a:extLst>
              <a:ext uri="{FF2B5EF4-FFF2-40B4-BE49-F238E27FC236}">
                <a16:creationId xmlns:a16="http://schemas.microsoft.com/office/drawing/2014/main" id="{FC17B2DC-174D-F730-B706-98B680D02A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58" y="3538654"/>
            <a:ext cx="879312" cy="1307050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3111B5B-531C-79EE-7A15-39152047C1DB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76D8B5A-717A-7F33-17F8-629E6B47E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33:5; 85:10; Dt 32:4;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Tg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1:17; Tt 1:2;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32:14; Mt 5:43-48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3F20B95-F4A5-A1A3-9E15-1BBB77AA4DE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-2874"/>
            <a:ext cx="1722368" cy="742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Deus é totalmente bom e justo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Leia Deuteronômio 32:4; Salmo 92:15- O que essas passagens ensinam sobre a fidelidade e a justiça de Deus?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Leia os Salmos 9:7,8 e 145:9-17.0 que esses versículos ensinam sobre Deus?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Por que um Deus tão bom permite que exista tanto mal? Comente com a classe.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8E53900A-C7E3-5174-5151-ABCD69C64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737" y="3412273"/>
            <a:ext cx="964334" cy="1433431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F845265-2B43-E041-51F4-3F28E7BB6809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31A4A1B-5C0A-E3E6-73BE-9E0F6E3D6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33:5; 85:10; Dt 32:4;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Tg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1:17; Tt 1:2;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32:14; Mt 5:43-48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A1E20CD-891F-B6FF-E722-99584908BD8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-2874"/>
            <a:ext cx="1722368" cy="742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Deus é totalmente bom e justo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32745"/>
            <a:ext cx="8197349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Deus da Bíblia é um “justo juiz” (S1 7:11), e, com Ele, 0 “mal não pode habitar” (S1 5:4, NVI). Como 1 João 1:5 ensina: “Deus é luz, e não há Nele treva nenhuma.” De fato, Deus não só é perfeitamente bom, mas, de acordo com Tiago 1:13, Ele “não pode ser tentado pelo mal” (compare com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Hc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1:13).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Em tudo isso, a bondade e a glória de Deus estão inseparavelmente ligadas. Embora muitos idolatrem o poder, Deus é todo-poderoso, mas exerce 0 poder apenas de maneira justa e amorosa. Não é por acaso que quando Moisés rogou ao Senhor: “Peço que me mostres a Tua glória”, Ele respondeu: “Farei passar toda a Minha bondade diante de você”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33:18,19).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3C37DD7D-ACD5-2082-0BA5-D8623C287C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741" y="3442010"/>
            <a:ext cx="944329" cy="1403694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A810ABB-8E88-EA0C-E929-1C3719B9D117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A5EE7E0-5624-A16A-EC59-C96818CE0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33:5; 85:10; Dt 32:4;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Tg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1:17; Tt 1:2;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32:14; Mt 5:43-48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53285AE-D9F1-77AA-CC54-1D5F6000FC7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-2874"/>
            <a:ext cx="1722368" cy="742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caráter imutável de Deus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O que a Bíblia ensina sobre o caráter imutável de Deus? Ml 3:6;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Tg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1:17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Leia 2 Timóteo 2:13; Tito 1:2; Hebreus 6:17,18. 0 que esses textos ensinam sobre Deus?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Você confia na bondade de Deus, mesmo quando as coisas vão muito mal em sua vida? Como a imagem de Deus na cruz o ajuda a confiarem Sua bondade?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17137509-6AA9-B1BD-5F3E-62BB6071E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61" y="3553522"/>
            <a:ext cx="869309" cy="1292182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A6B563B-C32D-9DBD-1892-912789C03B33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7704B1C-6A9D-F666-00B0-CB98686D8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33:5; 85:10; Dt 32:4;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Tg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1:17; Tt 1:2;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32:14; Mt 5:43-48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11CBC71-7AD7-5393-C73D-C7019D19262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-2874"/>
            <a:ext cx="1722368" cy="742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caráter imutável de Deus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46378"/>
            <a:ext cx="823326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Portanto, Deus Se envolve nos altos e baixos do relacionamento da criação com Ele. Mas apesar dessas oscilações e de todas as situações que as acompanham, o caráter de Deus permanece constante. Isso é afirmado em Tiago 1:17: “Toda boa dádiva e todo dom perfeito vêm lá do alto, descendo do Pai das luzes, em quem não pode existir variação ou sombra de mudança”. Assim, Deus não é a fonte do mal.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Nesse e em outros textos, as Escrituras ensinam repetidas vezes que o caráter de Deus é imutável. Em outras palavras, a Bíblia ensina constantemente que Deus é imutável em termos morais. No entanto, o Senhor possui a capacidade de Se envolver e, de fato, Ele Se envolve em relacionamentos reais com as criaturas, às quais o Senhor responde sempre com amor e justiça.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2FF9F4A1-BEF1-B908-7311-B1ED405151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755" y="3516351"/>
            <a:ext cx="894316" cy="1329353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6F1D24D-BBBA-0D06-3CA2-BCEEB91CA4F3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AD63D11-B01B-094A-BF3E-315E1D9D6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33:5; 85:10; Dt 32:4;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Tg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1:17; Tt 1:2;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32:14; Mt 5:43-48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75C7560-6934-9072-D299-1EA12CAA7E0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-2874"/>
            <a:ext cx="1722368" cy="742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Um Deus que Se arrepende?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6. Qual é a sua conclusão sobre os textos que declaram que Deus “muda de ideia” (ou “Se arrepende”)?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32:14; Jr 18:4-10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7. Em que sentido Deus não muda?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Nm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23:19;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ISm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15:29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Quando os escritores bíblicos relatam que Deus “muda de ideia’’ 0 que eles querem dizer? O que isso nos diz sobre a constância do caráter de Deus, visto que Ele Se envolve em relacionamentos autênticos e de troca genuína que causam impacto Nele?</a:t>
            </a: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Uma imagem contendo comida&#10;&#10;Descrição gerada automaticamente">
            <a:extLst>
              <a:ext uri="{FF2B5EF4-FFF2-40B4-BE49-F238E27FC236}">
                <a16:creationId xmlns:a16="http://schemas.microsoft.com/office/drawing/2014/main" id="{61CBE5A0-5B55-4DB9-FD22-B0FC807DBC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021" y="3494049"/>
            <a:ext cx="884049" cy="1351655"/>
          </a:xfrm>
          <a:prstGeom prst="roundRect">
            <a:avLst>
              <a:gd name="adj" fmla="val 109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5982279-2A40-1CF9-8119-3CC52F850528}"/>
              </a:ext>
            </a:extLst>
          </p:cNvPr>
          <p:cNvSpPr/>
          <p:nvPr/>
        </p:nvSpPr>
        <p:spPr>
          <a:xfrm>
            <a:off x="7617067" y="69889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06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168C49-670F-29EA-10CD-F563DD30F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33:5; 85:10; Dt 32:4;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Tg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1:17; Tt 1:2; </a:t>
            </a:r>
            <a:r>
              <a:rPr lang="en-US" altLang="pt-BR" sz="1200" dirty="0" err="1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en-US" altLang="pt-BR" sz="12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32:14; Mt 5:43-48</a:t>
            </a:r>
            <a:endParaRPr lang="pt-BR" altLang="pt-BR" sz="1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B00A90B-432F-461D-CC4E-92C60102FB5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2" y="-2874"/>
            <a:ext cx="1722368" cy="742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Verde-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3872</TotalTime>
  <Words>2176</Words>
  <Application>Microsoft Office PowerPoint</Application>
  <PresentationFormat>Personalizar</PresentationFormat>
  <Paragraphs>150</Paragraphs>
  <Slides>14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 Black</vt:lpstr>
      <vt:lpstr>Calibri Light</vt:lpstr>
      <vt:lpstr>Calibri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243</cp:revision>
  <dcterms:created xsi:type="dcterms:W3CDTF">2014-05-23T17:49:12Z</dcterms:created>
  <dcterms:modified xsi:type="dcterms:W3CDTF">2024-11-11T23:36:14Z</dcterms:modified>
</cp:coreProperties>
</file>