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20742-2E36-435A-A8BD-27BA770722F9}" v="15" dt="2024-11-11T22:52:42.912"/>
    <p1510:client id="{589BE4AA-4E4E-4A6C-90A7-925C5C2C934C}" v="15" dt="2024-11-11T23:11:14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19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39820742-2E36-435A-A8BD-27BA770722F9}"/>
    <pc:docChg chg="undo redo custSel modSld">
      <pc:chgData name="Neemias Informatica Lima" userId="b77af7bd85500281" providerId="LiveId" clId="{39820742-2E36-435A-A8BD-27BA770722F9}" dt="2024-11-11T23:05:14.877" v="298" actId="20577"/>
      <pc:docMkLst>
        <pc:docMk/>
      </pc:docMkLst>
      <pc:sldChg chg="addSp delSp modSp mod">
        <pc:chgData name="Neemias Informatica Lima" userId="b77af7bd85500281" providerId="LiveId" clId="{39820742-2E36-435A-A8BD-27BA770722F9}" dt="2024-11-11T22:50:47.069" v="55"/>
        <pc:sldMkLst>
          <pc:docMk/>
          <pc:sldMk cId="2232331225" sldId="280"/>
        </pc:sldMkLst>
        <pc:spChg chg="mod">
          <ac:chgData name="Neemias Informatica Lima" userId="b77af7bd85500281" providerId="LiveId" clId="{39820742-2E36-435A-A8BD-27BA770722F9}" dt="2024-11-11T22:48:35.982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21.024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31.865" v="5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11.912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47.069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49:22.707" v="18" actId="1440"/>
          <ac:picMkLst>
            <pc:docMk/>
            <pc:sldMk cId="2232331225" sldId="280"/>
            <ac:picMk id="4" creationId="{68A4B6CE-78CB-8CEA-9A34-20CBE94F2A34}"/>
          </ac:picMkLst>
        </pc:picChg>
        <pc:picChg chg="del">
          <ac:chgData name="Neemias Informatica Lima" userId="b77af7bd85500281" providerId="LiveId" clId="{39820742-2E36-435A-A8BD-27BA770722F9}" dt="2024-11-11T22:48:27.117" v="6" actId="478"/>
          <ac:picMkLst>
            <pc:docMk/>
            <pc:sldMk cId="2232331225" sldId="280"/>
            <ac:picMk id="8" creationId="{1D97D859-6BDB-B7F2-4EBC-FF847100A1FF}"/>
          </ac:picMkLst>
        </pc:picChg>
      </pc:sldChg>
      <pc:sldChg chg="addSp delSp modSp mod">
        <pc:chgData name="Neemias Informatica Lima" userId="b77af7bd85500281" providerId="LiveId" clId="{39820742-2E36-435A-A8BD-27BA770722F9}" dt="2024-11-11T22:53:42.373" v="111" actId="6549"/>
        <pc:sldMkLst>
          <pc:docMk/>
          <pc:sldMk cId="2103443556" sldId="281"/>
        </pc:sldMkLst>
        <pc:spChg chg="mod">
          <ac:chgData name="Neemias Informatica Lima" userId="b77af7bd85500281" providerId="LiveId" clId="{39820742-2E36-435A-A8BD-27BA770722F9}" dt="2024-11-11T22:53:42.373" v="11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09.455" v="4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1:16.674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49:27.275" v="19" actId="478"/>
          <ac:picMkLst>
            <pc:docMk/>
            <pc:sldMk cId="2103443556" sldId="281"/>
            <ac:picMk id="3" creationId="{9DE7AFD1-2C8F-6716-F981-C8B4C2E14B11}"/>
          </ac:picMkLst>
        </pc:picChg>
        <pc:picChg chg="add mod">
          <ac:chgData name="Neemias Informatica Lima" userId="b77af7bd85500281" providerId="LiveId" clId="{39820742-2E36-435A-A8BD-27BA770722F9}" dt="2024-11-11T22:49:45.095" v="26" actId="14100"/>
          <ac:picMkLst>
            <pc:docMk/>
            <pc:sldMk cId="2103443556" sldId="281"/>
            <ac:picMk id="4" creationId="{11CED610-427B-AF39-B373-B99D79F7DCE3}"/>
          </ac:picMkLst>
        </pc:picChg>
      </pc:sldChg>
      <pc:sldChg chg="addSp delSp modSp mod">
        <pc:chgData name="Neemias Informatica Lima" userId="b77af7bd85500281" providerId="LiveId" clId="{39820742-2E36-435A-A8BD-27BA770722F9}" dt="2024-11-11T22:55:09.385" v="139"/>
        <pc:sldMkLst>
          <pc:docMk/>
          <pc:sldMk cId="3683219421" sldId="282"/>
        </pc:sldMkLst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2" creationId="{44189DDF-6E7A-8041-9B40-B0CA640D505C}"/>
          </ac:spMkLst>
        </pc:spChg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5" creationId="{A833EDE7-1E2A-1665-1DC6-6F2A193CAA22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7" creationId="{EF47A1F1-9BE6-FCE5-ABBB-860BC59FF038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39820742-2E36-435A-A8BD-27BA770722F9}" dt="2024-11-11T22:55:09.385" v="13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4:05.574" v="12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36.088" v="61" actId="478"/>
          <ac:picMkLst>
            <pc:docMk/>
            <pc:sldMk cId="3683219421" sldId="282"/>
            <ac:picMk id="6" creationId="{55AAE591-B71A-A8A5-FFD3-94833A67105E}"/>
          </ac:picMkLst>
        </pc:picChg>
        <pc:picChg chg="add mod">
          <ac:chgData name="Neemias Informatica Lima" userId="b77af7bd85500281" providerId="LiveId" clId="{39820742-2E36-435A-A8BD-27BA770722F9}" dt="2024-11-11T22:51:36.413" v="62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39820742-2E36-435A-A8BD-27BA770722F9}" dt="2024-11-11T22:56:36.914" v="165" actId="6549"/>
        <pc:sldMkLst>
          <pc:docMk/>
          <pc:sldMk cId="3902406419" sldId="283"/>
        </pc:sldMkLst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2" creationId="{0C85726C-FD0C-2392-5DB5-7567EB5D15E1}"/>
          </ac:spMkLst>
        </pc:spChg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4" creationId="{D2913CB4-82C3-21D3-7E32-AE10F053940C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6" creationId="{DBA39766-36D4-7FEC-EAC9-F0F5D7E9907B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39820742-2E36-435A-A8BD-27BA770722F9}" dt="2024-11-11T22:55:27.196" v="146" actId="205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6:36.914" v="165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9820742-2E36-435A-A8BD-27BA770722F9}" dt="2024-11-11T22:51:41.500" v="63" actId="478"/>
          <ac:picMkLst>
            <pc:docMk/>
            <pc:sldMk cId="3902406419" sldId="283"/>
            <ac:picMk id="5" creationId="{A1348A44-66EE-D07B-DC14-6311A309140F}"/>
          </ac:picMkLst>
        </pc:picChg>
        <pc:picChg chg="add mod">
          <ac:chgData name="Neemias Informatica Lima" userId="b77af7bd85500281" providerId="LiveId" clId="{39820742-2E36-435A-A8BD-27BA770722F9}" dt="2024-11-11T22:51:41.804" v="64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39820742-2E36-435A-A8BD-27BA770722F9}" dt="2024-11-11T22:58:31.861" v="191" actId="20577"/>
        <pc:sldMkLst>
          <pc:docMk/>
          <pc:sldMk cId="2424059023" sldId="284"/>
        </pc:sldMkLst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2" creationId="{B2DB2FA0-73DB-038F-0B0D-08CD28DCF8A4}"/>
          </ac:spMkLst>
        </pc:spChg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4" creationId="{20A110AF-984D-95C7-21B5-50CD95902A5F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6" creationId="{C08805D5-DDE3-B41D-8E5F-4816E70054D2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39820742-2E36-435A-A8BD-27BA770722F9}" dt="2024-11-11T22:57:28.969" v="1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8:31.861" v="1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9820742-2E36-435A-A8BD-27BA770722F9}" dt="2024-11-11T22:51:56.459" v="67" actId="478"/>
          <ac:picMkLst>
            <pc:docMk/>
            <pc:sldMk cId="2424059023" sldId="284"/>
            <ac:picMk id="5" creationId="{3CB8CCC4-90D2-0F22-41CE-3154BF7347DC}"/>
          </ac:picMkLst>
        </pc:picChg>
        <pc:picChg chg="add mod">
          <ac:chgData name="Neemias Informatica Lima" userId="b77af7bd85500281" providerId="LiveId" clId="{39820742-2E36-435A-A8BD-27BA770722F9}" dt="2024-11-11T22:51:56.804" v="6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49.780" v="297" actId="20577"/>
        <pc:sldMkLst>
          <pc:docMk/>
          <pc:sldMk cId="2241968852" sldId="285"/>
        </pc:sldMkLst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2" creationId="{B50997AA-C623-C8E1-6156-01ACC25C40CF}"/>
          </ac:spMkLst>
        </pc:spChg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4" creationId="{CB449EAF-0CDE-5016-028E-E742185483CE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6" creationId="{5ED1EC97-0008-E0E4-CAC4-FF5BA01944D2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39820742-2E36-435A-A8BD-27BA770722F9}" dt="2024-11-11T22:59:45.673" v="20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4:49.780" v="297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9820742-2E36-435A-A8BD-27BA770722F9}" dt="2024-11-11T22:52:14.266" v="71" actId="478"/>
          <ac:picMkLst>
            <pc:docMk/>
            <pc:sldMk cId="2241968852" sldId="285"/>
            <ac:picMk id="5" creationId="{DCFACB61-74DE-FA5A-FD02-63669D16DEF9}"/>
          </ac:picMkLst>
        </pc:picChg>
        <pc:picChg chg="add mod">
          <ac:chgData name="Neemias Informatica Lima" userId="b77af7bd85500281" providerId="LiveId" clId="{39820742-2E36-435A-A8BD-27BA770722F9}" dt="2024-11-11T22:52:14.641" v="72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39820742-2E36-435A-A8BD-27BA770722F9}" dt="2024-11-11T23:02:44.164" v="254" actId="20577"/>
        <pc:sldMkLst>
          <pc:docMk/>
          <pc:sldMk cId="1959249856" sldId="286"/>
        </pc:sldMkLst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2" creationId="{838679FD-8A34-18CF-6D39-B77BBD61FC4F}"/>
          </ac:spMkLst>
        </pc:spChg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4" creationId="{90745CE1-3AD1-A80C-BCFE-4641DFA427D6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6" creationId="{3B24078C-4E39-0F6E-E7E5-26C6DD543237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39820742-2E36-435A-A8BD-27BA770722F9}" dt="2024-11-11T23:02:01.511" v="23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2:44.164" v="254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9820742-2E36-435A-A8BD-27BA770722F9}" dt="2024-11-11T22:52:26.635" v="75" actId="478"/>
          <ac:picMkLst>
            <pc:docMk/>
            <pc:sldMk cId="1959249856" sldId="286"/>
            <ac:picMk id="5" creationId="{1346E562-6A09-E494-A2D0-C15C693EC4FC}"/>
          </ac:picMkLst>
        </pc:picChg>
        <pc:picChg chg="add mod">
          <ac:chgData name="Neemias Informatica Lima" userId="b77af7bd85500281" providerId="LiveId" clId="{39820742-2E36-435A-A8BD-27BA770722F9}" dt="2024-11-11T22:52:27.006" v="76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25.246" v="295" actId="20577"/>
        <pc:sldMkLst>
          <pc:docMk/>
          <pc:sldMk cId="2857006406" sldId="287"/>
        </pc:sldMkLst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2" creationId="{7700EA90-5F4A-920B-9021-BF3A4F4210BB}"/>
          </ac:spMkLst>
        </pc:spChg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4" creationId="{6875C2A7-0311-5AB0-79A1-EB721A145142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6" creationId="{4BE7B3D4-8523-5E39-C035-D4C5E596245C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39820742-2E36-435A-A8BD-27BA770722F9}" dt="2024-11-11T23:04:25.246" v="295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9820742-2E36-435A-A8BD-27BA770722F9}" dt="2024-11-11T22:52:42.575" v="81" actId="478"/>
          <ac:picMkLst>
            <pc:docMk/>
            <pc:sldMk cId="2857006406" sldId="287"/>
            <ac:picMk id="5" creationId="{F29BAF16-B651-59F1-2492-C19389462022}"/>
          </ac:picMkLst>
        </pc:picChg>
        <pc:picChg chg="add mod">
          <ac:chgData name="Neemias Informatica Lima" userId="b77af7bd85500281" providerId="LiveId" clId="{39820742-2E36-435A-A8BD-27BA770722F9}" dt="2024-11-11T22:52:42.912" v="82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4:49.478" v="136" actId="6549"/>
        <pc:sldMkLst>
          <pc:docMk/>
          <pc:sldMk cId="2630436816" sldId="288"/>
        </pc:sldMkLst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2" creationId="{946127FA-C79C-B20A-008B-9AD1EEF82A33}"/>
          </ac:spMkLst>
        </pc:spChg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4" creationId="{51FFD689-B136-3430-9B79-BA346ABCBF69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6" creationId="{53DECC68-A04F-B206-6F27-9C533D928826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39820742-2E36-435A-A8BD-27BA770722F9}" dt="2024-11-11T22:54:49.478" v="136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3:59.961" v="11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29.231" v="59" actId="478"/>
          <ac:picMkLst>
            <pc:docMk/>
            <pc:sldMk cId="2630436816" sldId="288"/>
            <ac:picMk id="5" creationId="{7AD42608-25A4-21F6-A3D4-989DDD944198}"/>
          </ac:picMkLst>
        </pc:picChg>
        <pc:picChg chg="add mod">
          <ac:chgData name="Neemias Informatica Lima" userId="b77af7bd85500281" providerId="LiveId" clId="{39820742-2E36-435A-A8BD-27BA770722F9}" dt="2024-11-11T22:51:30.264" v="60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7:07.282" v="170" actId="20577"/>
        <pc:sldMkLst>
          <pc:docMk/>
          <pc:sldMk cId="3032827026" sldId="289"/>
        </pc:sldMkLst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2" creationId="{D457E9BC-1821-E861-C6E1-5896208FEAF0}"/>
          </ac:spMkLst>
        </pc:spChg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4" creationId="{0DC51E33-6F3C-B94F-B161-3FBC83B39244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6" creationId="{19F5A9ED-1F36-4041-63CE-BBC6F3AE9EEF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39820742-2E36-435A-A8BD-27BA770722F9}" dt="2024-11-11T22:57:07.282" v="1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9820742-2E36-435A-A8BD-27BA770722F9}" dt="2024-11-11T22:55:32.379" v="14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51.603" v="65" actId="478"/>
          <ac:picMkLst>
            <pc:docMk/>
            <pc:sldMk cId="3032827026" sldId="289"/>
            <ac:picMk id="5" creationId="{15E27D39-E03A-DBDF-D44C-B7A5759C3595}"/>
          </ac:picMkLst>
        </pc:picChg>
        <pc:picChg chg="add mod">
          <ac:chgData name="Neemias Informatica Lima" userId="b77af7bd85500281" providerId="LiveId" clId="{39820742-2E36-435A-A8BD-27BA770722F9}" dt="2024-11-11T22:51:51.972" v="66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39820742-2E36-435A-A8BD-27BA770722F9}" dt="2024-11-11T22:59:13.404" v="200" actId="20577"/>
        <pc:sldMkLst>
          <pc:docMk/>
          <pc:sldMk cId="3772032319" sldId="290"/>
        </pc:sldMkLst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2" creationId="{5E978869-26EE-CFC2-239E-35A112CD4138}"/>
          </ac:spMkLst>
        </pc:spChg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4" creationId="{ABC6F8BC-A041-0524-CC9F-AEE8B944FED8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6" creationId="{A48B7411-BA7A-1187-5C1B-AC1E1E62B734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39820742-2E36-435A-A8BD-27BA770722F9}" dt="2024-11-11T22:59:13.404" v="20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9820742-2E36-435A-A8BD-27BA770722F9}" dt="2024-11-11T22:57:33.034" v="17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02.401" v="69" actId="478"/>
          <ac:picMkLst>
            <pc:docMk/>
            <pc:sldMk cId="3772032319" sldId="290"/>
            <ac:picMk id="5" creationId="{96678C9F-4A5E-7885-14F1-73A635DDA83B}"/>
          </ac:picMkLst>
        </pc:picChg>
        <pc:picChg chg="add mod">
          <ac:chgData name="Neemias Informatica Lima" userId="b77af7bd85500281" providerId="LiveId" clId="{39820742-2E36-435A-A8BD-27BA770722F9}" dt="2024-11-11T22:52:02.732" v="70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39820742-2E36-435A-A8BD-27BA770722F9}" dt="2024-11-11T23:05:14.877" v="298" actId="20577"/>
        <pc:sldMkLst>
          <pc:docMk/>
          <pc:sldMk cId="1768216317" sldId="291"/>
        </pc:sldMkLst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2" creationId="{81B5F7EF-3A7F-2C3D-6484-EB6B6D2E12D6}"/>
          </ac:spMkLst>
        </pc:spChg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4" creationId="{EDD525E5-EEB3-5191-5C19-FD22E8242D49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5" creationId="{1B91D558-79AA-E8BC-B04D-34B98A7A7D5F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39820742-2E36-435A-A8BD-27BA770722F9}" dt="2024-11-11T23:05:14.877" v="29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9820742-2E36-435A-A8BD-27BA770722F9}" dt="2024-11-11T22:59:50.176" v="20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52:22.254" v="74"/>
          <ac:picMkLst>
            <pc:docMk/>
            <pc:sldMk cId="1768216317" sldId="291"/>
            <ac:picMk id="7" creationId="{EC33B249-F69A-4C66-4050-90E200728905}"/>
          </ac:picMkLst>
        </pc:picChg>
        <pc:picChg chg="del">
          <ac:chgData name="Neemias Informatica Lima" userId="b77af7bd85500281" providerId="LiveId" clId="{39820742-2E36-435A-A8BD-27BA770722F9}" dt="2024-11-11T22:52:21.892" v="73" actId="478"/>
          <ac:picMkLst>
            <pc:docMk/>
            <pc:sldMk cId="1768216317" sldId="291"/>
            <ac:picMk id="8" creationId="{94609DE3-C75E-9CBE-61AA-63676F48DB20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33.081" v="279" actId="6549"/>
        <pc:sldMkLst>
          <pc:docMk/>
          <pc:sldMk cId="3757265641" sldId="292"/>
        </pc:sldMkLst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2" creationId="{2DD52CE0-6A6A-8D5A-805E-714ED62FF36E}"/>
          </ac:spMkLst>
        </pc:spChg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3" creationId="{46BBA782-C283-94E2-7848-4C31658E904C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5" creationId="{F041CAA7-6076-0834-84B6-6017071A50D5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39820742-2E36-435A-A8BD-27BA770722F9}" dt="2024-11-11T23:03:33.081" v="279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9820742-2E36-435A-A8BD-27BA770722F9}" dt="2024-11-11T23:02:06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32.037" v="77" actId="478"/>
          <ac:picMkLst>
            <pc:docMk/>
            <pc:sldMk cId="3757265641" sldId="292"/>
            <ac:picMk id="6" creationId="{625D82B8-9AA3-230E-9402-1BCA3653E665}"/>
          </ac:picMkLst>
        </pc:picChg>
        <pc:picChg chg="add mod">
          <ac:chgData name="Neemias Informatica Lima" userId="b77af7bd85500281" providerId="LiveId" clId="{39820742-2E36-435A-A8BD-27BA770722F9}" dt="2024-11-11T22:52:32.367" v="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53.101" v="282"/>
        <pc:sldMkLst>
          <pc:docMk/>
          <pc:sldMk cId="3114938747" sldId="293"/>
        </pc:sldMkLst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2" creationId="{54370894-5640-9139-D962-A9BDE4CEA2D7}"/>
          </ac:spMkLst>
        </pc:spChg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4" creationId="{0FE5A905-1F7D-0432-A542-F3ADBA137375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6" creationId="{B31EC11B-D2D9-DE60-4DC0-B80EA2AD4AF6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39820742-2E36-435A-A8BD-27BA770722F9}" dt="2024-11-11T23:03:53.101" v="28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9820742-2E36-435A-A8BD-27BA770722F9}" dt="2024-11-11T22:52:36.961" v="79" actId="478"/>
          <ac:picMkLst>
            <pc:docMk/>
            <pc:sldMk cId="3114938747" sldId="293"/>
            <ac:picMk id="5" creationId="{5C325025-AC67-68DA-5611-BA5BE0CE8777}"/>
          </ac:picMkLst>
        </pc:picChg>
        <pc:picChg chg="add mod">
          <ac:chgData name="Neemias Informatica Lima" userId="b77af7bd85500281" providerId="LiveId" clId="{39820742-2E36-435A-A8BD-27BA770722F9}" dt="2024-11-11T22:52:37.336" v="80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589BE4AA-4E4E-4A6C-90A7-925C5C2C934C}"/>
    <pc:docChg chg="undo redo custSel modSld">
      <pc:chgData name="Neemias Informatica Lima" userId="b77af7bd85500281" providerId="LiveId" clId="{589BE4AA-4E4E-4A6C-90A7-925C5C2C934C}" dt="2024-11-11T23:21:17.426" v="289" actId="20577"/>
      <pc:docMkLst>
        <pc:docMk/>
      </pc:docMkLst>
      <pc:sldChg chg="addSp delSp modSp mod">
        <pc:chgData name="Neemias Informatica Lima" userId="b77af7bd85500281" providerId="LiveId" clId="{589BE4AA-4E4E-4A6C-90A7-925C5C2C934C}" dt="2024-11-11T23:09:18.373" v="69" actId="1440"/>
        <pc:sldMkLst>
          <pc:docMk/>
          <pc:sldMk cId="2232331225" sldId="280"/>
        </pc:sldMkLst>
        <pc:spChg chg="mod">
          <ac:chgData name="Neemias Informatica Lima" userId="b77af7bd85500281" providerId="LiveId" clId="{589BE4AA-4E4E-4A6C-90A7-925C5C2C934C}" dt="2024-11-11T23:06:27.659" v="3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6:03.761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6:55.072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5:59.71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7:13.653" v="4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08:35.855" v="59" actId="478"/>
          <ac:picMkLst>
            <pc:docMk/>
            <pc:sldMk cId="2232331225" sldId="280"/>
            <ac:picMk id="4" creationId="{68A4B6CE-78CB-8CEA-9A34-20CBE94F2A34}"/>
          </ac:picMkLst>
        </pc:picChg>
        <pc:picChg chg="add mod">
          <ac:chgData name="Neemias Informatica Lima" userId="b77af7bd85500281" providerId="LiveId" clId="{589BE4AA-4E4E-4A6C-90A7-925C5C2C934C}" dt="2024-11-11T23:09:18.373" v="69" actId="1440"/>
          <ac:picMkLst>
            <pc:docMk/>
            <pc:sldMk cId="2232331225" sldId="280"/>
            <ac:picMk id="8" creationId="{BA372879-2B21-0208-224E-807C3332F8EB}"/>
          </ac:picMkLst>
        </pc:picChg>
      </pc:sldChg>
      <pc:sldChg chg="addSp delSp modSp mod">
        <pc:chgData name="Neemias Informatica Lima" userId="b77af7bd85500281" providerId="LiveId" clId="{589BE4AA-4E4E-4A6C-90A7-925C5C2C934C}" dt="2024-11-11T23:12:10.449" v="127" actId="6549"/>
        <pc:sldMkLst>
          <pc:docMk/>
          <pc:sldMk cId="2103443556" sldId="281"/>
        </pc:sldMkLst>
        <pc:spChg chg="mod">
          <ac:chgData name="Neemias Informatica Lima" userId="b77af7bd85500281" providerId="LiveId" clId="{589BE4AA-4E4E-4A6C-90A7-925C5C2C934C}" dt="2024-11-11T23:12:10.449" v="12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9:23.988" v="7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8:02.035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09:25.740" v="72" actId="478"/>
          <ac:picMkLst>
            <pc:docMk/>
            <pc:sldMk cId="2103443556" sldId="281"/>
            <ac:picMk id="4" creationId="{11CED610-427B-AF39-B373-B99D79F7DCE3}"/>
          </ac:picMkLst>
        </pc:picChg>
        <pc:picChg chg="add del">
          <ac:chgData name="Neemias Informatica Lima" userId="b77af7bd85500281" providerId="LiveId" clId="{589BE4AA-4E4E-4A6C-90A7-925C5C2C934C}" dt="2024-11-11T23:07:52.750" v="55" actId="22"/>
          <ac:picMkLst>
            <pc:docMk/>
            <pc:sldMk cId="2103443556" sldId="281"/>
            <ac:picMk id="5" creationId="{E6C0B433-8C3C-6C9C-43B5-99D35B0DCA64}"/>
          </ac:picMkLst>
        </pc:picChg>
        <pc:picChg chg="add mod">
          <ac:chgData name="Neemias Informatica Lima" userId="b77af7bd85500281" providerId="LiveId" clId="{589BE4AA-4E4E-4A6C-90A7-925C5C2C934C}" dt="2024-11-11T23:09:34.827" v="76" actId="14100"/>
          <ac:picMkLst>
            <pc:docMk/>
            <pc:sldMk cId="2103443556" sldId="281"/>
            <ac:picMk id="6" creationId="{9247C235-1A09-7582-04E7-A185263ACB01}"/>
          </ac:picMkLst>
        </pc:picChg>
      </pc:sldChg>
      <pc:sldChg chg="addSp delSp modSp mod">
        <pc:chgData name="Neemias Informatica Lima" userId="b77af7bd85500281" providerId="LiveId" clId="{589BE4AA-4E4E-4A6C-90A7-925C5C2C934C}" dt="2024-11-11T23:13:52.803" v="155"/>
        <pc:sldMkLst>
          <pc:docMk/>
          <pc:sldMk cId="3683219421" sldId="282"/>
        </pc:sldMkLst>
        <pc:spChg chg="add mod">
          <ac:chgData name="Neemias Informatica Lima" userId="b77af7bd85500281" providerId="LiveId" clId="{589BE4AA-4E4E-4A6C-90A7-925C5C2C934C}" dt="2024-11-11T23:10:13.605" v="80"/>
          <ac:spMkLst>
            <pc:docMk/>
            <pc:sldMk cId="3683219421" sldId="282"/>
            <ac:spMk id="2" creationId="{CF021943-817D-9E0A-5465-C6A26EDA7CAD}"/>
          </ac:spMkLst>
        </pc:spChg>
        <pc:spChg chg="add mod">
          <ac:chgData name="Neemias Informatica Lima" userId="b77af7bd85500281" providerId="LiveId" clId="{589BE4AA-4E4E-4A6C-90A7-925C5C2C934C}" dt="2024-11-11T23:10:13.605" v="80"/>
          <ac:spMkLst>
            <pc:docMk/>
            <pc:sldMk cId="3683219421" sldId="282"/>
            <ac:spMk id="5" creationId="{500428A7-113E-76A4-D26F-524188EFE32C}"/>
          </ac:spMkLst>
        </pc:spChg>
        <pc:spChg chg="del">
          <ac:chgData name="Neemias Informatica Lima" userId="b77af7bd85500281" providerId="LiveId" clId="{589BE4AA-4E4E-4A6C-90A7-925C5C2C934C}" dt="2024-11-11T23:10:13.310" v="79" actId="478"/>
          <ac:spMkLst>
            <pc:docMk/>
            <pc:sldMk cId="3683219421" sldId="282"/>
            <ac:spMk id="7" creationId="{EF47A1F1-9BE6-FCE5-ABBB-860BC59FF038}"/>
          </ac:spMkLst>
        </pc:spChg>
        <pc:spChg chg="del">
          <ac:chgData name="Neemias Informatica Lima" userId="b77af7bd85500281" providerId="LiveId" clId="{589BE4AA-4E4E-4A6C-90A7-925C5C2C934C}" dt="2024-11-11T23:10:13.310" v="79" actId="478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589BE4AA-4E4E-4A6C-90A7-925C5C2C934C}" dt="2024-11-11T23:13:52.803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2:50.452" v="13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13.605" v="80"/>
          <ac:picMkLst>
            <pc:docMk/>
            <pc:sldMk cId="3683219421" sldId="282"/>
            <ac:picMk id="6" creationId="{55DFB53A-F3A9-E2B6-0E33-9B3FCCFDDDCA}"/>
          </ac:picMkLst>
        </pc:picChg>
        <pc:picChg chg="del">
          <ac:chgData name="Neemias Informatica Lima" userId="b77af7bd85500281" providerId="LiveId" clId="{589BE4AA-4E4E-4A6C-90A7-925C5C2C934C}" dt="2024-11-11T23:10:13.310" v="79" actId="478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589BE4AA-4E4E-4A6C-90A7-925C5C2C934C}" dt="2024-11-11T23:15:05.145" v="178" actId="20577"/>
        <pc:sldMkLst>
          <pc:docMk/>
          <pc:sldMk cId="3902406419" sldId="283"/>
        </pc:sldMkLst>
        <pc:spChg chg="add mod">
          <ac:chgData name="Neemias Informatica Lima" userId="b77af7bd85500281" providerId="LiveId" clId="{589BE4AA-4E4E-4A6C-90A7-925C5C2C934C}" dt="2024-11-11T23:10:17.913" v="82"/>
          <ac:spMkLst>
            <pc:docMk/>
            <pc:sldMk cId="3902406419" sldId="283"/>
            <ac:spMk id="2" creationId="{D364E8EF-8B5E-AFB4-2F97-C68F5F1489C1}"/>
          </ac:spMkLst>
        </pc:spChg>
        <pc:spChg chg="add mod">
          <ac:chgData name="Neemias Informatica Lima" userId="b77af7bd85500281" providerId="LiveId" clId="{589BE4AA-4E4E-4A6C-90A7-925C5C2C934C}" dt="2024-11-11T23:10:17.913" v="82"/>
          <ac:spMkLst>
            <pc:docMk/>
            <pc:sldMk cId="3902406419" sldId="283"/>
            <ac:spMk id="4" creationId="{03B6613E-6F6C-C0A0-6A9A-2CCE56D0729E}"/>
          </ac:spMkLst>
        </pc:spChg>
        <pc:spChg chg="del">
          <ac:chgData name="Neemias Informatica Lima" userId="b77af7bd85500281" providerId="LiveId" clId="{589BE4AA-4E4E-4A6C-90A7-925C5C2C934C}" dt="2024-11-11T23:10:17.592" v="81" actId="478"/>
          <ac:spMkLst>
            <pc:docMk/>
            <pc:sldMk cId="3902406419" sldId="283"/>
            <ac:spMk id="6" creationId="{DBA39766-36D4-7FEC-EAC9-F0F5D7E9907B}"/>
          </ac:spMkLst>
        </pc:spChg>
        <pc:spChg chg="del">
          <ac:chgData name="Neemias Informatica Lima" userId="b77af7bd85500281" providerId="LiveId" clId="{589BE4AA-4E4E-4A6C-90A7-925C5C2C934C}" dt="2024-11-11T23:10:17.592" v="81" actId="478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589BE4AA-4E4E-4A6C-90A7-925C5C2C934C}" dt="2024-11-11T23:14:18.789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5:05.145" v="178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89BE4AA-4E4E-4A6C-90A7-925C5C2C934C}" dt="2024-11-11T23:10:17.913" v="82"/>
          <ac:picMkLst>
            <pc:docMk/>
            <pc:sldMk cId="3902406419" sldId="283"/>
            <ac:picMk id="5" creationId="{7441AA78-E989-78D9-4FE0-D2A31BE5C46C}"/>
          </ac:picMkLst>
        </pc:picChg>
        <pc:picChg chg="del">
          <ac:chgData name="Neemias Informatica Lima" userId="b77af7bd85500281" providerId="LiveId" clId="{589BE4AA-4E4E-4A6C-90A7-925C5C2C934C}" dt="2024-11-11T23:10:17.592" v="81" actId="478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589BE4AA-4E4E-4A6C-90A7-925C5C2C934C}" dt="2024-11-11T23:16:52.771" v="207" actId="20577"/>
        <pc:sldMkLst>
          <pc:docMk/>
          <pc:sldMk cId="2424059023" sldId="284"/>
        </pc:sldMkLst>
        <pc:spChg chg="add mod">
          <ac:chgData name="Neemias Informatica Lima" userId="b77af7bd85500281" providerId="LiveId" clId="{589BE4AA-4E4E-4A6C-90A7-925C5C2C934C}" dt="2024-11-11T23:10:28.458" v="86"/>
          <ac:spMkLst>
            <pc:docMk/>
            <pc:sldMk cId="2424059023" sldId="284"/>
            <ac:spMk id="2" creationId="{A8A24BE1-A23B-2842-0210-03851A06DAF4}"/>
          </ac:spMkLst>
        </pc:spChg>
        <pc:spChg chg="add mod">
          <ac:chgData name="Neemias Informatica Lima" userId="b77af7bd85500281" providerId="LiveId" clId="{589BE4AA-4E4E-4A6C-90A7-925C5C2C934C}" dt="2024-11-11T23:10:28.458" v="86"/>
          <ac:spMkLst>
            <pc:docMk/>
            <pc:sldMk cId="2424059023" sldId="284"/>
            <ac:spMk id="4" creationId="{3920C2FD-95A6-DE8E-707F-DD2C98978C83}"/>
          </ac:spMkLst>
        </pc:spChg>
        <pc:spChg chg="del">
          <ac:chgData name="Neemias Informatica Lima" userId="b77af7bd85500281" providerId="LiveId" clId="{589BE4AA-4E4E-4A6C-90A7-925C5C2C934C}" dt="2024-11-11T23:10:28.156" v="85" actId="478"/>
          <ac:spMkLst>
            <pc:docMk/>
            <pc:sldMk cId="2424059023" sldId="284"/>
            <ac:spMk id="6" creationId="{C08805D5-DDE3-B41D-8E5F-4816E70054D2}"/>
          </ac:spMkLst>
        </pc:spChg>
        <pc:spChg chg="del">
          <ac:chgData name="Neemias Informatica Lima" userId="b77af7bd85500281" providerId="LiveId" clId="{589BE4AA-4E4E-4A6C-90A7-925C5C2C934C}" dt="2024-11-11T23:10:28.156" v="85" actId="47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589BE4AA-4E4E-4A6C-90A7-925C5C2C934C}" dt="2024-11-11T23:16:00.335" v="18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6:52.771" v="20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89BE4AA-4E4E-4A6C-90A7-925C5C2C934C}" dt="2024-11-11T23:10:28.458" v="86"/>
          <ac:picMkLst>
            <pc:docMk/>
            <pc:sldMk cId="2424059023" sldId="284"/>
            <ac:picMk id="5" creationId="{623C9470-B020-552D-5B76-23643A66C569}"/>
          </ac:picMkLst>
        </pc:picChg>
        <pc:picChg chg="del">
          <ac:chgData name="Neemias Informatica Lima" userId="b77af7bd85500281" providerId="LiveId" clId="{589BE4AA-4E4E-4A6C-90A7-925C5C2C934C}" dt="2024-11-11T23:10:28.156" v="85" actId="47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589BE4AA-4E4E-4A6C-90A7-925C5C2C934C}" dt="2024-11-11T23:18:09.070" v="236" actId="313"/>
        <pc:sldMkLst>
          <pc:docMk/>
          <pc:sldMk cId="2241968852" sldId="285"/>
        </pc:sldMkLst>
        <pc:spChg chg="add mod">
          <ac:chgData name="Neemias Informatica Lima" userId="b77af7bd85500281" providerId="LiveId" clId="{589BE4AA-4E4E-4A6C-90A7-925C5C2C934C}" dt="2024-11-11T23:10:38.175" v="90"/>
          <ac:spMkLst>
            <pc:docMk/>
            <pc:sldMk cId="2241968852" sldId="285"/>
            <ac:spMk id="2" creationId="{B263F1EF-43F7-5FC9-1E9B-DC01A5536EBE}"/>
          </ac:spMkLst>
        </pc:spChg>
        <pc:spChg chg="add mod">
          <ac:chgData name="Neemias Informatica Lima" userId="b77af7bd85500281" providerId="LiveId" clId="{589BE4AA-4E4E-4A6C-90A7-925C5C2C934C}" dt="2024-11-11T23:10:38.175" v="90"/>
          <ac:spMkLst>
            <pc:docMk/>
            <pc:sldMk cId="2241968852" sldId="285"/>
            <ac:spMk id="4" creationId="{3202B728-7DDD-AA03-1902-24D9E8F2F2BF}"/>
          </ac:spMkLst>
        </pc:spChg>
        <pc:spChg chg="del">
          <ac:chgData name="Neemias Informatica Lima" userId="b77af7bd85500281" providerId="LiveId" clId="{589BE4AA-4E4E-4A6C-90A7-925C5C2C934C}" dt="2024-11-11T23:10:37.961" v="89" actId="478"/>
          <ac:spMkLst>
            <pc:docMk/>
            <pc:sldMk cId="2241968852" sldId="285"/>
            <ac:spMk id="6" creationId="{5ED1EC97-0008-E0E4-CAC4-FF5BA01944D2}"/>
          </ac:spMkLst>
        </pc:spChg>
        <pc:spChg chg="del">
          <ac:chgData name="Neemias Informatica Lima" userId="b77af7bd85500281" providerId="LiveId" clId="{589BE4AA-4E4E-4A6C-90A7-925C5C2C934C}" dt="2024-11-11T23:10:37.961" v="89" actId="478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589BE4AA-4E4E-4A6C-90A7-925C5C2C934C}" dt="2024-11-11T23:17:32.555" v="21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8:09.070" v="236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89BE4AA-4E4E-4A6C-90A7-925C5C2C934C}" dt="2024-11-11T23:10:38.175" v="90"/>
          <ac:picMkLst>
            <pc:docMk/>
            <pc:sldMk cId="2241968852" sldId="285"/>
            <ac:picMk id="5" creationId="{991AC309-F438-FEB0-B20E-2E2258E76245}"/>
          </ac:picMkLst>
        </pc:picChg>
        <pc:picChg chg="del">
          <ac:chgData name="Neemias Informatica Lima" userId="b77af7bd85500281" providerId="LiveId" clId="{589BE4AA-4E4E-4A6C-90A7-925C5C2C934C}" dt="2024-11-11T23:10:37.961" v="89" actId="478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589BE4AA-4E4E-4A6C-90A7-925C5C2C934C}" dt="2024-11-11T23:19:40.206" v="261" actId="20577"/>
        <pc:sldMkLst>
          <pc:docMk/>
          <pc:sldMk cId="1959249856" sldId="286"/>
        </pc:sldMkLst>
        <pc:spChg chg="add mod">
          <ac:chgData name="Neemias Informatica Lima" userId="b77af7bd85500281" providerId="LiveId" clId="{589BE4AA-4E4E-4A6C-90A7-925C5C2C934C}" dt="2024-11-11T23:10:56.856" v="94"/>
          <ac:spMkLst>
            <pc:docMk/>
            <pc:sldMk cId="1959249856" sldId="286"/>
            <ac:spMk id="2" creationId="{C54F1F99-EFDA-DB8F-B000-FCB74FAB2A31}"/>
          </ac:spMkLst>
        </pc:spChg>
        <pc:spChg chg="add mod">
          <ac:chgData name="Neemias Informatica Lima" userId="b77af7bd85500281" providerId="LiveId" clId="{589BE4AA-4E4E-4A6C-90A7-925C5C2C934C}" dt="2024-11-11T23:10:56.856" v="94"/>
          <ac:spMkLst>
            <pc:docMk/>
            <pc:sldMk cId="1959249856" sldId="286"/>
            <ac:spMk id="4" creationId="{F0A38A77-26F4-4840-08CE-4F5AA44F0D36}"/>
          </ac:spMkLst>
        </pc:spChg>
        <pc:spChg chg="del">
          <ac:chgData name="Neemias Informatica Lima" userId="b77af7bd85500281" providerId="LiveId" clId="{589BE4AA-4E4E-4A6C-90A7-925C5C2C934C}" dt="2024-11-11T23:10:56.513" v="93" actId="478"/>
          <ac:spMkLst>
            <pc:docMk/>
            <pc:sldMk cId="1959249856" sldId="286"/>
            <ac:spMk id="6" creationId="{3B24078C-4E39-0F6E-E7E5-26C6DD543237}"/>
          </ac:spMkLst>
        </pc:spChg>
        <pc:spChg chg="del">
          <ac:chgData name="Neemias Informatica Lima" userId="b77af7bd85500281" providerId="LiveId" clId="{589BE4AA-4E4E-4A6C-90A7-925C5C2C934C}" dt="2024-11-11T23:10:56.513" v="93" actId="478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589BE4AA-4E4E-4A6C-90A7-925C5C2C934C}" dt="2024-11-11T23:19:02.367" v="24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9:40.206" v="26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89BE4AA-4E4E-4A6C-90A7-925C5C2C934C}" dt="2024-11-11T23:10:56.856" v="94"/>
          <ac:picMkLst>
            <pc:docMk/>
            <pc:sldMk cId="1959249856" sldId="286"/>
            <ac:picMk id="5" creationId="{03CEBF1B-873D-04BE-54C2-458D305534D1}"/>
          </ac:picMkLst>
        </pc:picChg>
        <pc:picChg chg="del">
          <ac:chgData name="Neemias Informatica Lima" userId="b77af7bd85500281" providerId="LiveId" clId="{589BE4AA-4E4E-4A6C-90A7-925C5C2C934C}" dt="2024-11-11T23:10:56.513" v="93" actId="478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589BE4AA-4E4E-4A6C-90A7-925C5C2C934C}" dt="2024-11-11T23:21:17.426" v="289" actId="20577"/>
        <pc:sldMkLst>
          <pc:docMk/>
          <pc:sldMk cId="2857006406" sldId="287"/>
        </pc:sldMkLst>
        <pc:spChg chg="add mod">
          <ac:chgData name="Neemias Informatica Lima" userId="b77af7bd85500281" providerId="LiveId" clId="{589BE4AA-4E4E-4A6C-90A7-925C5C2C934C}" dt="2024-11-11T23:11:14.545" v="100"/>
          <ac:spMkLst>
            <pc:docMk/>
            <pc:sldMk cId="2857006406" sldId="287"/>
            <ac:spMk id="2" creationId="{54447866-6F18-5827-AFDB-7C03210097BA}"/>
          </ac:spMkLst>
        </pc:spChg>
        <pc:spChg chg="add mod">
          <ac:chgData name="Neemias Informatica Lima" userId="b77af7bd85500281" providerId="LiveId" clId="{589BE4AA-4E4E-4A6C-90A7-925C5C2C934C}" dt="2024-11-11T23:11:14.545" v="100"/>
          <ac:spMkLst>
            <pc:docMk/>
            <pc:sldMk cId="2857006406" sldId="287"/>
            <ac:spMk id="4" creationId="{3BD38705-283F-B854-3704-9FC74F4CB584}"/>
          </ac:spMkLst>
        </pc:spChg>
        <pc:spChg chg="del">
          <ac:chgData name="Neemias Informatica Lima" userId="b77af7bd85500281" providerId="LiveId" clId="{589BE4AA-4E4E-4A6C-90A7-925C5C2C934C}" dt="2024-11-11T23:11:14.199" v="99" actId="478"/>
          <ac:spMkLst>
            <pc:docMk/>
            <pc:sldMk cId="2857006406" sldId="287"/>
            <ac:spMk id="6" creationId="{4BE7B3D4-8523-5E39-C035-D4C5E596245C}"/>
          </ac:spMkLst>
        </pc:spChg>
        <pc:spChg chg="del">
          <ac:chgData name="Neemias Informatica Lima" userId="b77af7bd85500281" providerId="LiveId" clId="{589BE4AA-4E4E-4A6C-90A7-925C5C2C934C}" dt="2024-11-11T23:11:14.199" v="99" actId="478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589BE4AA-4E4E-4A6C-90A7-925C5C2C934C}" dt="2024-11-11T23:21:17.426" v="28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89BE4AA-4E4E-4A6C-90A7-925C5C2C934C}" dt="2024-11-11T23:11:14.545" v="100"/>
          <ac:picMkLst>
            <pc:docMk/>
            <pc:sldMk cId="2857006406" sldId="287"/>
            <ac:picMk id="5" creationId="{D29E960F-4373-B196-1236-9386EE861663}"/>
          </ac:picMkLst>
        </pc:picChg>
        <pc:picChg chg="del">
          <ac:chgData name="Neemias Informatica Lima" userId="b77af7bd85500281" providerId="LiveId" clId="{589BE4AA-4E4E-4A6C-90A7-925C5C2C934C}" dt="2024-11-11T23:11:14.199" v="99" actId="478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589BE4AA-4E4E-4A6C-90A7-925C5C2C934C}" dt="2024-11-11T23:13:40.061" v="150" actId="20577"/>
        <pc:sldMkLst>
          <pc:docMk/>
          <pc:sldMk cId="2630436816" sldId="288"/>
        </pc:sldMkLst>
        <pc:spChg chg="add mod">
          <ac:chgData name="Neemias Informatica Lima" userId="b77af7bd85500281" providerId="LiveId" clId="{589BE4AA-4E4E-4A6C-90A7-925C5C2C934C}" dt="2024-11-11T23:10:08.032" v="78"/>
          <ac:spMkLst>
            <pc:docMk/>
            <pc:sldMk cId="2630436816" sldId="288"/>
            <ac:spMk id="2" creationId="{5869266D-6DD5-BBE0-561E-0A1C0F4A3C2F}"/>
          </ac:spMkLst>
        </pc:spChg>
        <pc:spChg chg="add mod">
          <ac:chgData name="Neemias Informatica Lima" userId="b77af7bd85500281" providerId="LiveId" clId="{589BE4AA-4E4E-4A6C-90A7-925C5C2C934C}" dt="2024-11-11T23:10:08.032" v="78"/>
          <ac:spMkLst>
            <pc:docMk/>
            <pc:sldMk cId="2630436816" sldId="288"/>
            <ac:spMk id="4" creationId="{67A79516-4D1A-88D6-0AAC-747819818380}"/>
          </ac:spMkLst>
        </pc:spChg>
        <pc:spChg chg="del">
          <ac:chgData name="Neemias Informatica Lima" userId="b77af7bd85500281" providerId="LiveId" clId="{589BE4AA-4E4E-4A6C-90A7-925C5C2C934C}" dt="2024-11-11T23:10:07.704" v="77" actId="478"/>
          <ac:spMkLst>
            <pc:docMk/>
            <pc:sldMk cId="2630436816" sldId="288"/>
            <ac:spMk id="6" creationId="{53DECC68-A04F-B206-6F27-9C533D928826}"/>
          </ac:spMkLst>
        </pc:spChg>
        <pc:spChg chg="del">
          <ac:chgData name="Neemias Informatica Lima" userId="b77af7bd85500281" providerId="LiveId" clId="{589BE4AA-4E4E-4A6C-90A7-925C5C2C934C}" dt="2024-11-11T23:10:07.704" v="77" actId="478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589BE4AA-4E4E-4A6C-90A7-925C5C2C934C}" dt="2024-11-11T23:13:40.061" v="150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2:46.697" v="130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08.032" v="78"/>
          <ac:picMkLst>
            <pc:docMk/>
            <pc:sldMk cId="2630436816" sldId="288"/>
            <ac:picMk id="5" creationId="{9C5FCC89-0F13-6385-B7EE-A0B968E1CD95}"/>
          </ac:picMkLst>
        </pc:picChg>
        <pc:picChg chg="del">
          <ac:chgData name="Neemias Informatica Lima" userId="b77af7bd85500281" providerId="LiveId" clId="{589BE4AA-4E4E-4A6C-90A7-925C5C2C934C}" dt="2024-11-11T23:10:07.704" v="77" actId="478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589BE4AA-4E4E-4A6C-90A7-925C5C2C934C}" dt="2024-11-11T23:15:45.036" v="185" actId="313"/>
        <pc:sldMkLst>
          <pc:docMk/>
          <pc:sldMk cId="3032827026" sldId="289"/>
        </pc:sldMkLst>
        <pc:spChg chg="add mod">
          <ac:chgData name="Neemias Informatica Lima" userId="b77af7bd85500281" providerId="LiveId" clId="{589BE4AA-4E4E-4A6C-90A7-925C5C2C934C}" dt="2024-11-11T23:10:22.392" v="84"/>
          <ac:spMkLst>
            <pc:docMk/>
            <pc:sldMk cId="3032827026" sldId="289"/>
            <ac:spMk id="2" creationId="{2D1EA1C3-2902-29C1-6173-3707E9E125A0}"/>
          </ac:spMkLst>
        </pc:spChg>
        <pc:spChg chg="add mod">
          <ac:chgData name="Neemias Informatica Lima" userId="b77af7bd85500281" providerId="LiveId" clId="{589BE4AA-4E4E-4A6C-90A7-925C5C2C934C}" dt="2024-11-11T23:10:22.392" v="84"/>
          <ac:spMkLst>
            <pc:docMk/>
            <pc:sldMk cId="3032827026" sldId="289"/>
            <ac:spMk id="4" creationId="{9CDDA621-F249-96C0-96F9-E03C8BE40496}"/>
          </ac:spMkLst>
        </pc:spChg>
        <pc:spChg chg="del">
          <ac:chgData name="Neemias Informatica Lima" userId="b77af7bd85500281" providerId="LiveId" clId="{589BE4AA-4E4E-4A6C-90A7-925C5C2C934C}" dt="2024-11-11T23:10:22.101" v="83" actId="478"/>
          <ac:spMkLst>
            <pc:docMk/>
            <pc:sldMk cId="3032827026" sldId="289"/>
            <ac:spMk id="6" creationId="{19F5A9ED-1F36-4041-63CE-BBC6F3AE9EEF}"/>
          </ac:spMkLst>
        </pc:spChg>
        <pc:spChg chg="del">
          <ac:chgData name="Neemias Informatica Lima" userId="b77af7bd85500281" providerId="LiveId" clId="{589BE4AA-4E4E-4A6C-90A7-925C5C2C934C}" dt="2024-11-11T23:10:22.101" v="83" actId="478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589BE4AA-4E4E-4A6C-90A7-925C5C2C934C}" dt="2024-11-11T23:15:45.036" v="18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89BE4AA-4E4E-4A6C-90A7-925C5C2C934C}" dt="2024-11-11T23:14:31.542" v="16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22.392" v="84"/>
          <ac:picMkLst>
            <pc:docMk/>
            <pc:sldMk cId="3032827026" sldId="289"/>
            <ac:picMk id="5" creationId="{9829B81A-9523-7A7A-1895-7EE863B81833}"/>
          </ac:picMkLst>
        </pc:picChg>
        <pc:picChg chg="del">
          <ac:chgData name="Neemias Informatica Lima" userId="b77af7bd85500281" providerId="LiveId" clId="{589BE4AA-4E4E-4A6C-90A7-925C5C2C934C}" dt="2024-11-11T23:10:22.101" v="83" actId="478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589BE4AA-4E4E-4A6C-90A7-925C5C2C934C}" dt="2024-11-11T23:17:18.574" v="213" actId="20577"/>
        <pc:sldMkLst>
          <pc:docMk/>
          <pc:sldMk cId="3772032319" sldId="290"/>
        </pc:sldMkLst>
        <pc:spChg chg="add mod">
          <ac:chgData name="Neemias Informatica Lima" userId="b77af7bd85500281" providerId="LiveId" clId="{589BE4AA-4E4E-4A6C-90A7-925C5C2C934C}" dt="2024-11-11T23:10:33.241" v="88"/>
          <ac:spMkLst>
            <pc:docMk/>
            <pc:sldMk cId="3772032319" sldId="290"/>
            <ac:spMk id="2" creationId="{7BF33857-DB6F-1CC4-F3E5-57F545B689A7}"/>
          </ac:spMkLst>
        </pc:spChg>
        <pc:spChg chg="add mod">
          <ac:chgData name="Neemias Informatica Lima" userId="b77af7bd85500281" providerId="LiveId" clId="{589BE4AA-4E4E-4A6C-90A7-925C5C2C934C}" dt="2024-11-11T23:10:33.241" v="88"/>
          <ac:spMkLst>
            <pc:docMk/>
            <pc:sldMk cId="3772032319" sldId="290"/>
            <ac:spMk id="4" creationId="{5215094A-D21A-B219-58B6-0D139B624CDD}"/>
          </ac:spMkLst>
        </pc:spChg>
        <pc:spChg chg="del">
          <ac:chgData name="Neemias Informatica Lima" userId="b77af7bd85500281" providerId="LiveId" clId="{589BE4AA-4E4E-4A6C-90A7-925C5C2C934C}" dt="2024-11-11T23:10:32.964" v="87" actId="478"/>
          <ac:spMkLst>
            <pc:docMk/>
            <pc:sldMk cId="3772032319" sldId="290"/>
            <ac:spMk id="6" creationId="{A48B7411-BA7A-1187-5C1B-AC1E1E62B734}"/>
          </ac:spMkLst>
        </pc:spChg>
        <pc:spChg chg="del">
          <ac:chgData name="Neemias Informatica Lima" userId="b77af7bd85500281" providerId="LiveId" clId="{589BE4AA-4E4E-4A6C-90A7-925C5C2C934C}" dt="2024-11-11T23:10:32.964" v="87" actId="478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589BE4AA-4E4E-4A6C-90A7-925C5C2C934C}" dt="2024-11-11T23:17:18.574" v="21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89BE4AA-4E4E-4A6C-90A7-925C5C2C934C}" dt="2024-11-11T23:16:05.113" v="19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33.241" v="88"/>
          <ac:picMkLst>
            <pc:docMk/>
            <pc:sldMk cId="3772032319" sldId="290"/>
            <ac:picMk id="5" creationId="{637902E4-2EE6-2AA5-D64F-A9AF6EED85FF}"/>
          </ac:picMkLst>
        </pc:picChg>
        <pc:picChg chg="del">
          <ac:chgData name="Neemias Informatica Lima" userId="b77af7bd85500281" providerId="LiveId" clId="{589BE4AA-4E4E-4A6C-90A7-925C5C2C934C}" dt="2024-11-11T23:10:32.964" v="87" actId="478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589BE4AA-4E4E-4A6C-90A7-925C5C2C934C}" dt="2024-11-11T23:18:38.663" v="241"/>
        <pc:sldMkLst>
          <pc:docMk/>
          <pc:sldMk cId="1768216317" sldId="291"/>
        </pc:sldMkLst>
        <pc:spChg chg="add mod">
          <ac:chgData name="Neemias Informatica Lima" userId="b77af7bd85500281" providerId="LiveId" clId="{589BE4AA-4E4E-4A6C-90A7-925C5C2C934C}" dt="2024-11-11T23:10:42.868" v="92"/>
          <ac:spMkLst>
            <pc:docMk/>
            <pc:sldMk cId="1768216317" sldId="291"/>
            <ac:spMk id="2" creationId="{0DCD8A1D-0BBE-D0D3-1281-0B835FDD5D24}"/>
          </ac:spMkLst>
        </pc:spChg>
        <pc:spChg chg="add mod">
          <ac:chgData name="Neemias Informatica Lima" userId="b77af7bd85500281" providerId="LiveId" clId="{589BE4AA-4E4E-4A6C-90A7-925C5C2C934C}" dt="2024-11-11T23:10:42.868" v="92"/>
          <ac:spMkLst>
            <pc:docMk/>
            <pc:sldMk cId="1768216317" sldId="291"/>
            <ac:spMk id="4" creationId="{97D3495A-F6FD-1BDA-C19B-71BD2351A0E1}"/>
          </ac:spMkLst>
        </pc:spChg>
        <pc:spChg chg="del">
          <ac:chgData name="Neemias Informatica Lima" userId="b77af7bd85500281" providerId="LiveId" clId="{589BE4AA-4E4E-4A6C-90A7-925C5C2C934C}" dt="2024-11-11T23:10:42.545" v="91" actId="478"/>
          <ac:spMkLst>
            <pc:docMk/>
            <pc:sldMk cId="1768216317" sldId="291"/>
            <ac:spMk id="5" creationId="{1B91D558-79AA-E8BC-B04D-34B98A7A7D5F}"/>
          </ac:spMkLst>
        </pc:spChg>
        <pc:spChg chg="del">
          <ac:chgData name="Neemias Informatica Lima" userId="b77af7bd85500281" providerId="LiveId" clId="{589BE4AA-4E4E-4A6C-90A7-925C5C2C934C}" dt="2024-11-11T23:10:42.545" v="91" actId="478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589BE4AA-4E4E-4A6C-90A7-925C5C2C934C}" dt="2024-11-11T23:18:38.663" v="24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89BE4AA-4E4E-4A6C-90A7-925C5C2C934C}" dt="2024-11-11T23:17:37.176" v="22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10:42.545" v="91" actId="478"/>
          <ac:picMkLst>
            <pc:docMk/>
            <pc:sldMk cId="1768216317" sldId="291"/>
            <ac:picMk id="7" creationId="{EC33B249-F69A-4C66-4050-90E200728905}"/>
          </ac:picMkLst>
        </pc:picChg>
        <pc:picChg chg="add mod">
          <ac:chgData name="Neemias Informatica Lima" userId="b77af7bd85500281" providerId="LiveId" clId="{589BE4AA-4E4E-4A6C-90A7-925C5C2C934C}" dt="2024-11-11T23:10:42.868" v="92"/>
          <ac:picMkLst>
            <pc:docMk/>
            <pc:sldMk cId="1768216317" sldId="291"/>
            <ac:picMk id="8" creationId="{B0FB1106-5A06-3231-413D-AD1001791AEB}"/>
          </ac:picMkLst>
        </pc:picChg>
      </pc:sldChg>
      <pc:sldChg chg="addSp delSp modSp mod">
        <pc:chgData name="Neemias Informatica Lima" userId="b77af7bd85500281" providerId="LiveId" clId="{589BE4AA-4E4E-4A6C-90A7-925C5C2C934C}" dt="2024-11-11T23:20:10.982" v="267" actId="20577"/>
        <pc:sldMkLst>
          <pc:docMk/>
          <pc:sldMk cId="3757265641" sldId="292"/>
        </pc:sldMkLst>
        <pc:spChg chg="add mod">
          <ac:chgData name="Neemias Informatica Lima" userId="b77af7bd85500281" providerId="LiveId" clId="{589BE4AA-4E4E-4A6C-90A7-925C5C2C934C}" dt="2024-11-11T23:11:02.118" v="96"/>
          <ac:spMkLst>
            <pc:docMk/>
            <pc:sldMk cId="3757265641" sldId="292"/>
            <ac:spMk id="2" creationId="{14F24FDA-789E-C8E0-D246-3665631FB64E}"/>
          </ac:spMkLst>
        </pc:spChg>
        <pc:spChg chg="add mod">
          <ac:chgData name="Neemias Informatica Lima" userId="b77af7bd85500281" providerId="LiveId" clId="{589BE4AA-4E4E-4A6C-90A7-925C5C2C934C}" dt="2024-11-11T23:11:02.118" v="96"/>
          <ac:spMkLst>
            <pc:docMk/>
            <pc:sldMk cId="3757265641" sldId="292"/>
            <ac:spMk id="3" creationId="{91564648-694A-A8DF-C4C3-0E62B517A039}"/>
          </ac:spMkLst>
        </pc:spChg>
        <pc:spChg chg="del">
          <ac:chgData name="Neemias Informatica Lima" userId="b77af7bd85500281" providerId="LiveId" clId="{589BE4AA-4E4E-4A6C-90A7-925C5C2C934C}" dt="2024-11-11T23:11:01.830" v="95" actId="478"/>
          <ac:spMkLst>
            <pc:docMk/>
            <pc:sldMk cId="3757265641" sldId="292"/>
            <ac:spMk id="5" creationId="{F041CAA7-6076-0834-84B6-6017071A50D5}"/>
          </ac:spMkLst>
        </pc:spChg>
        <pc:spChg chg="del">
          <ac:chgData name="Neemias Informatica Lima" userId="b77af7bd85500281" providerId="LiveId" clId="{589BE4AA-4E4E-4A6C-90A7-925C5C2C934C}" dt="2024-11-11T23:11:01.830" v="95" actId="4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589BE4AA-4E4E-4A6C-90A7-925C5C2C934C}" dt="2024-11-11T23:20:10.982" v="26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89BE4AA-4E4E-4A6C-90A7-925C5C2C934C}" dt="2024-11-11T23:19:08.418" v="24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1:02.118" v="96"/>
          <ac:picMkLst>
            <pc:docMk/>
            <pc:sldMk cId="3757265641" sldId="292"/>
            <ac:picMk id="6" creationId="{221E142A-6488-D3E2-6E00-47B85A48244A}"/>
          </ac:picMkLst>
        </pc:picChg>
        <pc:picChg chg="del">
          <ac:chgData name="Neemias Informatica Lima" userId="b77af7bd85500281" providerId="LiveId" clId="{589BE4AA-4E4E-4A6C-90A7-925C5C2C934C}" dt="2024-11-11T23:11:01.830" v="95" actId="4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589BE4AA-4E4E-4A6C-90A7-925C5C2C934C}" dt="2024-11-11T23:20:24.534" v="272"/>
        <pc:sldMkLst>
          <pc:docMk/>
          <pc:sldMk cId="3114938747" sldId="293"/>
        </pc:sldMkLst>
        <pc:spChg chg="add mod">
          <ac:chgData name="Neemias Informatica Lima" userId="b77af7bd85500281" providerId="LiveId" clId="{589BE4AA-4E4E-4A6C-90A7-925C5C2C934C}" dt="2024-11-11T23:11:08.801" v="98"/>
          <ac:spMkLst>
            <pc:docMk/>
            <pc:sldMk cId="3114938747" sldId="293"/>
            <ac:spMk id="2" creationId="{06268E7A-CA58-0B5E-5CFD-EDD137135930}"/>
          </ac:spMkLst>
        </pc:spChg>
        <pc:spChg chg="add mod">
          <ac:chgData name="Neemias Informatica Lima" userId="b77af7bd85500281" providerId="LiveId" clId="{589BE4AA-4E4E-4A6C-90A7-925C5C2C934C}" dt="2024-11-11T23:11:08.801" v="98"/>
          <ac:spMkLst>
            <pc:docMk/>
            <pc:sldMk cId="3114938747" sldId="293"/>
            <ac:spMk id="4" creationId="{B8EFFA9D-B889-03D7-F75B-D98CDC87D82F}"/>
          </ac:spMkLst>
        </pc:spChg>
        <pc:spChg chg="del">
          <ac:chgData name="Neemias Informatica Lima" userId="b77af7bd85500281" providerId="LiveId" clId="{589BE4AA-4E4E-4A6C-90A7-925C5C2C934C}" dt="2024-11-11T23:11:08.501" v="97" actId="478"/>
          <ac:spMkLst>
            <pc:docMk/>
            <pc:sldMk cId="3114938747" sldId="293"/>
            <ac:spMk id="6" creationId="{B31EC11B-D2D9-DE60-4DC0-B80EA2AD4AF6}"/>
          </ac:spMkLst>
        </pc:spChg>
        <pc:spChg chg="del">
          <ac:chgData name="Neemias Informatica Lima" userId="b77af7bd85500281" providerId="LiveId" clId="{589BE4AA-4E4E-4A6C-90A7-925C5C2C934C}" dt="2024-11-11T23:11:08.501" v="97" actId="478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589BE4AA-4E4E-4A6C-90A7-925C5C2C934C}" dt="2024-11-11T23:20:24.534" v="272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89BE4AA-4E4E-4A6C-90A7-925C5C2C934C}" dt="2024-11-11T23:11:08.801" v="98"/>
          <ac:picMkLst>
            <pc:docMk/>
            <pc:sldMk cId="3114938747" sldId="293"/>
            <ac:picMk id="5" creationId="{F7661311-DB6C-D93B-BFA5-EAED9B028384}"/>
          </ac:picMkLst>
        </pc:picChg>
        <pc:picChg chg="del">
          <ac:chgData name="Neemias Informatica Lima" userId="b77af7bd85500281" providerId="LiveId" clId="{589BE4AA-4E4E-4A6C-90A7-925C5C2C934C}" dt="2024-11-11T23:11:08.501" v="97" actId="478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  <pc:spChg chg="mod">
          <ac:chgData name="Neemias Informatica Lima" userId="b77af7bd85500281" providerId="LiveId" clId="{920A78BE-2E50-421E-BA67-29443AFEB3A2}" dt="2024-11-08T20:06:31.759" v="32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09:24.834" v="5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09:44.857" v="6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20A78BE-2E50-421E-BA67-29443AFEB3A2}" dt="2024-11-08T20:08:45.533" v="50" actId="14100"/>
          <ac:picMkLst>
            <pc:docMk/>
            <pc:sldMk cId="2232331225" sldId="280"/>
            <ac:picMk id="3" creationId="{19318CB2-F380-5D2A-7B7F-06780EB33037}"/>
          </ac:picMkLst>
        </pc:picChg>
        <pc:picChg chg="del">
          <ac:chgData name="Neemias Informatica Lima" userId="b77af7bd85500281" providerId="LiveId" clId="{920A78BE-2E50-421E-BA67-29443AFEB3A2}" dt="2024-11-08T20:05:49.823" v="0" actId="478"/>
          <ac:picMkLst>
            <pc:docMk/>
            <pc:sldMk cId="2232331225" sldId="280"/>
            <ac:picMk id="4" creationId="{772BE2E3-943E-33FA-8337-96BCD479B5C0}"/>
          </ac:picMkLst>
        </pc:picChg>
        <pc:picChg chg="del">
          <ac:chgData name="Neemias Informatica Lima" userId="b77af7bd85500281" providerId="LiveId" clId="{920A78BE-2E50-421E-BA67-29443AFEB3A2}" dt="2024-11-08T20:06:11.072" v="7" actId="478"/>
          <ac:picMkLst>
            <pc:docMk/>
            <pc:sldMk cId="2232331225" sldId="280"/>
            <ac:picMk id="8" creationId="{6ADD151F-64EE-03AC-CBD4-65A94E65BDCB}"/>
          </ac:picMkLst>
        </pc:picChg>
        <pc:picChg chg="add del mod">
          <ac:chgData name="Neemias Informatica Lima" userId="b77af7bd85500281" providerId="LiveId" clId="{920A78BE-2E50-421E-BA67-29443AFEB3A2}" dt="2024-11-08T20:07:09.163" v="37" actId="478"/>
          <ac:picMkLst>
            <pc:docMk/>
            <pc:sldMk cId="2232331225" sldId="280"/>
            <ac:picMk id="14" creationId="{F6E8F963-8D4E-1EB6-0C52-E05854E833FE}"/>
          </ac:picMkLst>
        </pc:picChg>
        <pc:picChg chg="add del">
          <ac:chgData name="Neemias Informatica Lima" userId="b77af7bd85500281" providerId="LiveId" clId="{920A78BE-2E50-421E-BA67-29443AFEB3A2}" dt="2024-11-08T20:07:20.664" v="39" actId="478"/>
          <ac:picMkLst>
            <pc:docMk/>
            <pc:sldMk cId="2232331225" sldId="280"/>
            <ac:picMk id="17" creationId="{E1F505A1-19ED-00B1-FA40-C7D5C14BC20B}"/>
          </ac:picMkLst>
        </pc:picChg>
        <pc:picChg chg="add mod">
          <ac:chgData name="Neemias Informatica Lima" userId="b77af7bd85500281" providerId="LiveId" clId="{920A78BE-2E50-421E-BA67-29443AFEB3A2}" dt="2024-11-08T20:08:22.271" v="49" actId="14100"/>
          <ac:picMkLst>
            <pc:docMk/>
            <pc:sldMk cId="2232331225" sldId="280"/>
            <ac:picMk id="19" creationId="{50D81C66-DE4B-F2A2-06CD-2BAE17D76617}"/>
          </ac:picMkLst>
        </pc:picChg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  <pc:spChg chg="mod">
          <ac:chgData name="Neemias Informatica Lima" userId="b77af7bd85500281" providerId="LiveId" clId="{920A78BE-2E50-421E-BA67-29443AFEB3A2}" dt="2024-11-08T20:17:22.844" v="131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12:08.460" v="8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20A78BE-2E50-421E-BA67-29443AFEB3A2}" dt="2024-11-08T20:15:41.055" v="124" actId="14100"/>
          <ac:picMkLst>
            <pc:docMk/>
            <pc:sldMk cId="2103443556" sldId="281"/>
            <ac:picMk id="2" creationId="{D212CF62-80BE-F0AD-59D6-B3C8B6CB27E5}"/>
          </ac:picMkLst>
        </pc:picChg>
        <pc:picChg chg="add mod">
          <ac:chgData name="Neemias Informatica Lima" userId="b77af7bd85500281" providerId="LiveId" clId="{920A78BE-2E50-421E-BA67-29443AFEB3A2}" dt="2024-11-08T20:11:31.869" v="76" actId="1076"/>
          <ac:picMkLst>
            <pc:docMk/>
            <pc:sldMk cId="2103443556" sldId="281"/>
            <ac:picMk id="3" creationId="{3664E189-8B55-F820-72E3-E2A50ACE3061}"/>
          </ac:picMkLst>
        </pc:picChg>
        <pc:picChg chg="del">
          <ac:chgData name="Neemias Informatica Lima" userId="b77af7bd85500281" providerId="LiveId" clId="{920A78BE-2E50-421E-BA67-29443AFEB3A2}" dt="2024-11-08T20:11:15.005" v="70" actId="478"/>
          <ac:picMkLst>
            <pc:docMk/>
            <pc:sldMk cId="2103443556" sldId="281"/>
            <ac:picMk id="4" creationId="{F0E5B638-E35B-5CAB-9766-9596F1A16A89}"/>
          </ac:picMkLst>
        </pc:picChg>
        <pc:picChg chg="del">
          <ac:chgData name="Neemias Informatica Lima" userId="b77af7bd85500281" providerId="LiveId" clId="{920A78BE-2E50-421E-BA67-29443AFEB3A2}" dt="2024-11-08T20:10:09.013" v="64" actId="478"/>
          <ac:picMkLst>
            <pc:docMk/>
            <pc:sldMk cId="2103443556" sldId="281"/>
            <ac:picMk id="5" creationId="{A6E9CA1B-F2C5-832E-C3C0-7CAF5FE527F6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ira do amor divino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05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“Contudo, Ele foi misericordioso; perdoou-lhes as maldades e não os destruiu. Vez após vez conteve a Sua ira, sem despertá-la totalmente”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78:38, NVI).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05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9318CB2-F380-5D2A-7B7F-06780EB33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0"/>
            <a:ext cx="1514582" cy="225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372879-2B21-0208-224E-807C3332F8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864" y="701021"/>
            <a:ext cx="5303415" cy="20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não Se agrada em afligir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Deus demonstra repetidamente Sua preocupação com os oprimidos, assim como Sua justa indignação contra os que causam sofrimento. Se o mal não existisse, Deus não Se iraria. Sua ira é exclusivamente dirigida contra o que prejudica Suas criaturas.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“Não é do Seu agrado trazer aflição”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332, 33, NVI). O texto hebraico diz, literalmente, que Deus “não aflige do Seu coração”. Ele não deseja trazer juízo contra os malfeitores, mas, em última análise, 0 amor demanda justiça.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Essa verdade é vista na persistência de Deus em perdoar 0 povo e conceder-lhe oportunidades de reconciliação. Por meio dos profetas, Deus chamou o povo inúmeras vezes, mas ele se recusou a ouvir e se arrepender (Jr 35:14-17; SI 81:11-14).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7FE5AE4-0C2A-30A0-2CB1-C83A7F7B4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501483"/>
            <a:ext cx="855230" cy="134422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DCD8A1D-0BBE-D0D3-1281-0B835FDD5D24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7D3495A-F6FD-1BDA-C19B-71BD2351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FB1106-5A06-3231-413D-AD100179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Demonstre compaixão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Alguns têm receio de que a ira divina seja interpretada erroneamente como justificativa para a vingança humana. Como a Bíblia alerta contra a vingança humana?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32:35;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Pv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20:22; 24:29;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12:17-21;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10:30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a obra expiatória de Cristo preservou a justiça de Deus e, ao mesmo tempo, nos libertou de Sua ira? Reconhecendo que o Senhor agiu em nosso favor, apesar de nossos pecados, quão compassivos devemos ser com os outros?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A69B651-1709-2839-714A-2584D3F2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54F1F99-EFDA-DB8F-B000-FCB74FAB2A31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0A38A77-26F4-4840-08CE-4F5AA44F0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CEBF1B-873D-04BE-54C2-458D305534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Demonstre compaixão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tem o direito de exercer juízo e, quando o faz, sempre o realiza com perfeita justiça. Tanto o AT quanto o NT reservam explicitamente a vingança para Deus. Como Paulo escreveu em Romanos 12:19: “Meus amados, não façam justiça com as próprias mãos, mas deem lugar à ira de Deus, pois está escrito: *A Mim pertence a vingança; Eu é que retribuirei, diz 0 Senhor’” (ele cita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3235).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Embora Deus, no desfecho da história, traga juízo contra a injustiça e 0 mal, Cristo abriu um caminho para todos os que creem Nele. “Jesus [...] nos livra da ira vindoura”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ITs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1:10;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5:8, 9). E isso está de acordo com 0 plano divino: “Porque Deus não nos destinou para a ira, mas para alcançar a salvação mediante nosso Senhor Jesus Cristo”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ITs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5:9). A ira divina não é anulada, mas aqueles que têm fé em Jesus são libertos dessa ira por meio da obra redentora de Cristo.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E95081FC-E6E7-3C93-5353-AD81823D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4F24FDA-789E-C8E0-D246-3665631FB64E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564648-694A-A8DF-C4C3-0E62B517A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1E142A-6488-D3E2-6E00-47B85A48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“Executando justiça sobre os criminosos, Moisés, como instrumento de Deus, devia deixar registrado um protesto solene e público contra seu delito. Quando, dali em diante, os israelitas tivessem que condenar a idolatria das tribos vizinhas, seus inimigos lançariam contra eles a acusação de que o povo que afirmava ter a Jeová como seu Deus fizera um bezerro e o adorara em Horebe. Então, embora fossem obrigados a reconhecer a infeliz verdade, Israel poderia indicar 0 terrível destino dos transgressores, como prova de que seu pecado não havia sido aprovado nem desculpado.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 amor, não menos que a justiça, exigia que 0 juízo fosse aplicado sobre esse pecado. [...] A fim de salvar a muitos, Ele tinha de castigar a poucos” (Patriarcas e Profetas, p. 273, 274).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FDAB71F0-8516-22CB-C1ED-08F826A37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1" y="3531220"/>
            <a:ext cx="864099" cy="131448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268E7A-CA58-0B5E-5CFD-EDD137135930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EFFA9D-B889-03D7-F75B-D98CDC87D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661311-DB6C-D93B-BFA5-EAED9B02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que tantas pessoas enfrentam dificuldades para compreender a ideia da ira divina? O que o ajudou pessoalmente a entender melhor esse conceito?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Quais são os problemas da vingança humana, ao contrário da vingança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juízo sobre Israel após a rebelião do bezerro de ouro foi um exemplo de Sua misericórdia? Que exemplos bíblicos mostram que o juízo divino é um ato de amor?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Deus fica indignado com 0 mal e administra juízos com perfeita justiça. Isso nos dá o direito de condenar os outros? Reflita sobre essa questão à luz de 1 Coríntios 4:5.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9C65344D-55F5-0B46-5E4E-B857A1672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4447866-6F18-5827-AFDB-7C03210097BA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BD38705-283F-B854-3704-9FC74F4C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9E960F-4373-B196-1236-9386EE8616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Alguns afirmam que o Deus do AT é um Deus de ira, enquanto o Deus do NT é um Deus de amor. Mas existe apenas um Deus, revelado como o mesmo em ambos os testamentos. O Deus que é amor manifesta ira contra o mal - precisamente por causa de Seu amor. O próprio Jesus expressou profunda ira contra o mal, e o NT ensina repetidamente sobre a ira justa e apropriada de Deus. A ira de Deus representa sempre Sua reação justa e amorosa diante do mal e da injustiça. Essa ira divina é uma justa indignação provocada pela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bondade e pelo amor perfeitos, buscando o pleno desenvolvimento de toda a criação. A ira de Deus é, em essência, a resposta adequada de amor ao mal e à injustiça. Assim, o mal desperta a paixão de Deus em defesa das vítimas e contra os responsáveis pelo mal. Portanto, a ira divina é outra manifestação do amor divino.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ntendo comida&#10;&#10;Descrição gerada automaticamente">
            <a:extLst>
              <a:ext uri="{FF2B5EF4-FFF2-40B4-BE49-F238E27FC236}">
                <a16:creationId xmlns:a16="http://schemas.microsoft.com/office/drawing/2014/main" id="{D212CF62-80BE-F0AD-59D6-B3C8B6CB2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1" y="3494049"/>
            <a:ext cx="909320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247C235-1A09-7582-04E7-A185263ACB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Angustiado pelo mal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 Salmo 78. O que essa passagem revela sobre a resposta de Deus diante das frequentes rebeliões de Seu povo?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ficou indignado com o malfeito a outros? Essa emoção 0 ajuda a entender a ira de Deus diante do mal?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D0FFC5B7-4D5A-F4C9-12E7-3B6C2C1ED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9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69266D-6DD5-BBE0-561E-0A1C0F4A3C2F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A79516-4D1A-88D6-0AAC-747819818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5FCC89-0F13-6385-B7EE-A0B968E1CD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Angustiado pelo mal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Amor e justiça estão interligados. A ira divina é a resposta adequada do amor contra o mal, pois o mal sempre causa sofrimento a quem Deus ama. Não há nenhum caso nas Escrituras em que Deus fique irado de forma arbitrária ou injusta.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 embora o povo de Deus O tenha abandonado e traído repetidas vezes ao longo dos séculos, Ele continuou pacientemente a conceder compaixão além de todas as expectativas razoáveis (Ne 9:7-33), demonstrando assim a profundidade insondável de Sua compaixão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longânima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e de Seu amor misericordioso. Na verdade, de acordo com 0 Salmo 78:38, Deus, por ser “misericordioso, perdoa a iniquidade e não destrói; muitas vezes desvia a Sua ira e não desperta toda a Sua indignação”.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FC17B2DC-174D-F730-B706-98B680D02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8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F021943-817D-9E0A-5465-C6A26EDA7CAD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0428A7-113E-76A4-D26F-524188EF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DFB53A-F3A9-E2B6-0E33-9B3FCCFDDD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tardio em irar-Se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Reflita sobre a reação de Jonas ao perdão de Deus aos ninivitas. O que isso nos diz sobre Jonas e sobre Deus?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4:1-4;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10:8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falhou em demonstrar misericórdia a alguém que o ofendeu? Como podemos nos lembrar do que Deus fez por nós para então estender graça aos outros? Como fazer isso sem justificar 0 pecado nem tolerar 0 abuso e a opressão?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8E53900A-C7E3-5174-5151-ABCD69C64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364E8EF-8B5E-AFB4-2F97-C68F5F1489C1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B6613E-6F6C-C0A0-6A9A-2CCE56D0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41AA78-E989-78D9-4FE0-D2A31BE5C4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tardio em irar-Se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reação de Jonas revela dois fatos principais. Primeiro, mostra a severidade de Jonas. Ele odiava tanto os assírios pelo que haviam feito a Israel que não queria que Deus lhes demonstrasse misericórdia alguma.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Que lição para nós! Devemos ter cuidado com essa atitude, mesmo que pareça lógica. As pessoas que receberam a graça de Deus deveriam ser as primeiras a reconhecer que essa graça é imerecida e, assim, estar dispostas a estendê-la aos outros.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segundo lugar, a reação de Jonas reforça o fato de que a compaixão é central no caráter de Deus. Jonas estava tão familiarizado com a misericórdia de Deus que sabia que Ele desistiria de trazer juízo contra Nínive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4:2). Deus trata de forma justa e misericordiosa a todos os povos e nações.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3C37DD7D-ACD5-2082-0BA5-D8623C287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1" y="3442010"/>
            <a:ext cx="944329" cy="140369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1EA1C3-2902-29C1-6173-3707E9E125A0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DDA621-F249-96C0-96F9-E03C8BE4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29B81A-9523-7A7A-1895-7EE863B818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Indignação justa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a reação de Jesus à forma como o templo estava sendo usado nos diz sobre a ira de Deus contra o mal?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21:12,13;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2:14,15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evitar a armadilha de justificar a ira egoísta como se fosse “justa indignação”? Por que é comum cair nesse erro e como nos proteger dessa tendência sutil, mas real?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7137509-6AA9-B1BD-5F3E-62BB6071E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61" y="3553522"/>
            <a:ext cx="869309" cy="1292182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8A24BE1-A23B-2842-0210-03851A06DAF4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20C2FD-95A6-DE8E-707F-DD2C98978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3C9470-B020-552D-5B76-23643A66C5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Indignação justa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Jesus demonstrou um “zelo piedoso”, a justa indignação com aqueles que haviam profanado o templo de Deus, transformando-o em um “covil de salteadores”, e, com isso, explorando viúvas, órfãos e pobres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21:13; 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2:16). Em vez de simbolizar 0 perdão gracioso de Deus e a purificação dos pecadores, o templo e os rituais religiosos estavam sendo utilizados para enganar e oprimir as pessoas mais vulneráveis. Diante dessa atitude abominável, não seria justo que Jesus ficasse irado?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Marcos apresenta outros dois exemplos de Sua justa indignação. Quando trouxeram crianças a Jesus e “os discípulos os repreendiam”, Ele “indignou-Se”. E então lhes disse: “Deixem que os pequeninos venham a Mim” (Mc 10:13,14).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FF9F4A1-BEF1-B908-7311-B1ED40515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55" y="3516351"/>
            <a:ext cx="894316" cy="1329353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BF33857-DB6F-1CC4-F3E5-57F545B689A7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215094A-D21A-B219-58B6-0D139B624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7902E4-2EE6-2AA5-D64F-A9AF6EED85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não Se agrada em afligir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Por que Deus trouxe juízo a Jerusalém por meio dos babilônios? Por que Ele puniu os babilônios depois? Ed 5:12; 2Cr 36:16; Jr 51:24,25, 44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Deus não quer trazer juízo sobre ninguém. Isso influencia sua compreensão da ira divina? Se Deus é tardio em irar-Se, não deveríamos ser mais pacientes com os outros? Como fazer isso e, ao mesmo tempo, protegeras vítimas de injustiças?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1CBE5A0-5B55-4DB9-FD22-B0FC807DB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1" y="3494049"/>
            <a:ext cx="884049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263F1EF-43F7-5FC9-1E9B-DC01A5536EBE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02B728-7DDD-AA03-1902-24D9E8F2F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78; Jn 4:1-4; Mt 10:8; 21:12,13; Jr 51:24, 25; Rm 12:17-21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1AC309-F438-FEB0-B20E-2E2258E762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30323"/>
            <a:ext cx="1688022" cy="64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3858</TotalTime>
  <Words>2017</Words>
  <Application>Microsoft Office PowerPoint</Application>
  <PresentationFormat>Personalizar</PresentationFormat>
  <Paragraphs>156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2024-11-11T23:21:27Z</dcterms:modified>
</cp:coreProperties>
</file>