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20742-2E36-435A-A8BD-27BA770722F9}" v="15" dt="2024-11-11T22:52:42.91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3" d="100"/>
          <a:sy n="103" d="100"/>
        </p:scale>
        <p:origin x="1075" y="6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docChg>
  </pc:docChgLst>
  <pc:docChgLst>
    <pc:chgData name="Neemias Informatica Lima" userId="b77af7bd85500281" providerId="LiveId" clId="{39820742-2E36-435A-A8BD-27BA770722F9}"/>
    <pc:docChg chg="undo redo custSel modSld">
      <pc:chgData name="Neemias Informatica Lima" userId="b77af7bd85500281" providerId="LiveId" clId="{39820742-2E36-435A-A8BD-27BA770722F9}" dt="2024-11-11T23:05:14.877" v="298" actId="20577"/>
      <pc:docMkLst>
        <pc:docMk/>
      </pc:docMkLst>
      <pc:sldChg chg="addSp delSp modSp mod">
        <pc:chgData name="Neemias Informatica Lima" userId="b77af7bd85500281" providerId="LiveId" clId="{39820742-2E36-435A-A8BD-27BA770722F9}" dt="2024-11-11T22:50:47.069" v="55"/>
        <pc:sldMkLst>
          <pc:docMk/>
          <pc:sldMk cId="2232331225" sldId="280"/>
        </pc:sldMkLst>
        <pc:spChg chg="mod">
          <ac:chgData name="Neemias Informatica Lima" userId="b77af7bd85500281" providerId="LiveId" clId="{39820742-2E36-435A-A8BD-27BA770722F9}" dt="2024-11-11T22:48:35.982" v="11"/>
          <ac:spMkLst>
            <pc:docMk/>
            <pc:sldMk cId="2232331225" sldId="280"/>
            <ac:spMk id="6" creationId="{00000000-0000-0000-0000-000000000000}"/>
          </ac:spMkLst>
        </pc:spChg>
        <pc:spChg chg="mod">
          <ac:chgData name="Neemias Informatica Lima" userId="b77af7bd85500281" providerId="LiveId" clId="{39820742-2E36-435A-A8BD-27BA770722F9}" dt="2024-11-11T22:48:21.024" v="5" actId="20577"/>
          <ac:spMkLst>
            <pc:docMk/>
            <pc:sldMk cId="2232331225" sldId="280"/>
            <ac:spMk id="7" creationId="{00000000-0000-0000-0000-000000000000}"/>
          </ac:spMkLst>
        </pc:spChg>
        <pc:spChg chg="mod">
          <ac:chgData name="Neemias Informatica Lima" userId="b77af7bd85500281" providerId="LiveId" clId="{39820742-2E36-435A-A8BD-27BA770722F9}" dt="2024-11-11T22:50:31.865" v="52" actId="6549"/>
          <ac:spMkLst>
            <pc:docMk/>
            <pc:sldMk cId="2232331225" sldId="280"/>
            <ac:spMk id="9" creationId="{00000000-0000-0000-0000-000000000000}"/>
          </ac:spMkLst>
        </pc:spChg>
        <pc:spChg chg="mod">
          <ac:chgData name="Neemias Informatica Lima" userId="b77af7bd85500281" providerId="LiveId" clId="{39820742-2E36-435A-A8BD-27BA770722F9}" dt="2024-11-11T22:48:11.912" v="1" actId="20577"/>
          <ac:spMkLst>
            <pc:docMk/>
            <pc:sldMk cId="2232331225" sldId="280"/>
            <ac:spMk id="11" creationId="{00000000-0000-0000-0000-000000000000}"/>
          </ac:spMkLst>
        </pc:spChg>
        <pc:spChg chg="mod">
          <ac:chgData name="Neemias Informatica Lima" userId="b77af7bd85500281" providerId="LiveId" clId="{39820742-2E36-435A-A8BD-27BA770722F9}" dt="2024-11-11T22:50:47.069" v="55"/>
          <ac:spMkLst>
            <pc:docMk/>
            <pc:sldMk cId="2232331225" sldId="280"/>
            <ac:spMk id="16" creationId="{00000000-0000-0000-0000-000000000000}"/>
          </ac:spMkLst>
        </pc:spChg>
        <pc:picChg chg="add mod">
          <ac:chgData name="Neemias Informatica Lima" userId="b77af7bd85500281" providerId="LiveId" clId="{39820742-2E36-435A-A8BD-27BA770722F9}" dt="2024-11-11T22:49:22.707" v="18" actId="1440"/>
          <ac:picMkLst>
            <pc:docMk/>
            <pc:sldMk cId="2232331225" sldId="280"/>
            <ac:picMk id="4" creationId="{68A4B6CE-78CB-8CEA-9A34-20CBE94F2A34}"/>
          </ac:picMkLst>
        </pc:picChg>
        <pc:picChg chg="del">
          <ac:chgData name="Neemias Informatica Lima" userId="b77af7bd85500281" providerId="LiveId" clId="{39820742-2E36-435A-A8BD-27BA770722F9}" dt="2024-11-11T22:48:27.117" v="6" actId="478"/>
          <ac:picMkLst>
            <pc:docMk/>
            <pc:sldMk cId="2232331225" sldId="280"/>
            <ac:picMk id="8" creationId="{1D97D859-6BDB-B7F2-4EBC-FF847100A1FF}"/>
          </ac:picMkLst>
        </pc:picChg>
      </pc:sldChg>
      <pc:sldChg chg="addSp delSp modSp mod">
        <pc:chgData name="Neemias Informatica Lima" userId="b77af7bd85500281" providerId="LiveId" clId="{39820742-2E36-435A-A8BD-27BA770722F9}" dt="2024-11-11T22:53:42.373" v="111" actId="6549"/>
        <pc:sldMkLst>
          <pc:docMk/>
          <pc:sldMk cId="2103443556" sldId="281"/>
        </pc:sldMkLst>
        <pc:spChg chg="mod">
          <ac:chgData name="Neemias Informatica Lima" userId="b77af7bd85500281" providerId="LiveId" clId="{39820742-2E36-435A-A8BD-27BA770722F9}" dt="2024-11-11T22:53:42.373" v="111" actId="6549"/>
          <ac:spMkLst>
            <pc:docMk/>
            <pc:sldMk cId="2103443556" sldId="281"/>
            <ac:spMk id="8" creationId="{00000000-0000-0000-0000-000000000000}"/>
          </ac:spMkLst>
        </pc:spChg>
        <pc:spChg chg="mod">
          <ac:chgData name="Neemias Informatica Lima" userId="b77af7bd85500281" providerId="LiveId" clId="{39820742-2E36-435A-A8BD-27BA770722F9}" dt="2024-11-11T22:50:09.455" v="41" actId="1035"/>
          <ac:spMkLst>
            <pc:docMk/>
            <pc:sldMk cId="2103443556" sldId="281"/>
            <ac:spMk id="11" creationId="{00000000-0000-0000-0000-000000000000}"/>
          </ac:spMkLst>
        </pc:spChg>
        <pc:spChg chg="mod">
          <ac:chgData name="Neemias Informatica Lima" userId="b77af7bd85500281" providerId="LiveId" clId="{39820742-2E36-435A-A8BD-27BA770722F9}" dt="2024-11-11T22:51:16.674" v="58"/>
          <ac:spMkLst>
            <pc:docMk/>
            <pc:sldMk cId="2103443556" sldId="281"/>
            <ac:spMk id="18" creationId="{00000000-0000-0000-0000-000000000000}"/>
          </ac:spMkLst>
        </pc:spChg>
        <pc:picChg chg="del">
          <ac:chgData name="Neemias Informatica Lima" userId="b77af7bd85500281" providerId="LiveId" clId="{39820742-2E36-435A-A8BD-27BA770722F9}" dt="2024-11-11T22:49:27.275" v="19" actId="478"/>
          <ac:picMkLst>
            <pc:docMk/>
            <pc:sldMk cId="2103443556" sldId="281"/>
            <ac:picMk id="3" creationId="{9DE7AFD1-2C8F-6716-F981-C8B4C2E14B11}"/>
          </ac:picMkLst>
        </pc:picChg>
        <pc:picChg chg="add mod">
          <ac:chgData name="Neemias Informatica Lima" userId="b77af7bd85500281" providerId="LiveId" clId="{39820742-2E36-435A-A8BD-27BA770722F9}" dt="2024-11-11T22:49:45.095" v="26" actId="14100"/>
          <ac:picMkLst>
            <pc:docMk/>
            <pc:sldMk cId="2103443556" sldId="281"/>
            <ac:picMk id="4" creationId="{11CED610-427B-AF39-B373-B99D79F7DCE3}"/>
          </ac:picMkLst>
        </pc:picChg>
      </pc:sldChg>
      <pc:sldChg chg="addSp delSp modSp mod">
        <pc:chgData name="Neemias Informatica Lima" userId="b77af7bd85500281" providerId="LiveId" clId="{39820742-2E36-435A-A8BD-27BA770722F9}" dt="2024-11-11T22:55:09.385" v="139"/>
        <pc:sldMkLst>
          <pc:docMk/>
          <pc:sldMk cId="3683219421" sldId="282"/>
        </pc:sldMkLst>
        <pc:spChg chg="del">
          <ac:chgData name="Neemias Informatica Lima" userId="b77af7bd85500281" providerId="LiveId" clId="{39820742-2E36-435A-A8BD-27BA770722F9}" dt="2024-11-11T22:51:36.088" v="61" actId="478"/>
          <ac:spMkLst>
            <pc:docMk/>
            <pc:sldMk cId="3683219421" sldId="282"/>
            <ac:spMk id="2" creationId="{44189DDF-6E7A-8041-9B40-B0CA640D505C}"/>
          </ac:spMkLst>
        </pc:spChg>
        <pc:spChg chg="del">
          <ac:chgData name="Neemias Informatica Lima" userId="b77af7bd85500281" providerId="LiveId" clId="{39820742-2E36-435A-A8BD-27BA770722F9}" dt="2024-11-11T22:51:36.088" v="61" actId="478"/>
          <ac:spMkLst>
            <pc:docMk/>
            <pc:sldMk cId="3683219421" sldId="282"/>
            <ac:spMk id="5" creationId="{A833EDE7-1E2A-1665-1DC6-6F2A193CAA22}"/>
          </ac:spMkLst>
        </pc:spChg>
        <pc:spChg chg="add mod">
          <ac:chgData name="Neemias Informatica Lima" userId="b77af7bd85500281" providerId="LiveId" clId="{39820742-2E36-435A-A8BD-27BA770722F9}" dt="2024-11-11T22:51:36.413" v="62"/>
          <ac:spMkLst>
            <pc:docMk/>
            <pc:sldMk cId="3683219421" sldId="282"/>
            <ac:spMk id="7" creationId="{EF47A1F1-9BE6-FCE5-ABBB-860BC59FF038}"/>
          </ac:spMkLst>
        </pc:spChg>
        <pc:spChg chg="add mod">
          <ac:chgData name="Neemias Informatica Lima" userId="b77af7bd85500281" providerId="LiveId" clId="{39820742-2E36-435A-A8BD-27BA770722F9}" dt="2024-11-11T22:51:36.413" v="62"/>
          <ac:spMkLst>
            <pc:docMk/>
            <pc:sldMk cId="3683219421" sldId="282"/>
            <ac:spMk id="8" creationId="{7757A423-78EA-5A1C-202D-0575AB91430B}"/>
          </ac:spMkLst>
        </pc:spChg>
        <pc:spChg chg="mod">
          <ac:chgData name="Neemias Informatica Lima" userId="b77af7bd85500281" providerId="LiveId" clId="{39820742-2E36-435A-A8BD-27BA770722F9}" dt="2024-11-11T22:55:09.385" v="139"/>
          <ac:spMkLst>
            <pc:docMk/>
            <pc:sldMk cId="3683219421" sldId="282"/>
            <ac:spMk id="12" creationId="{00000000-0000-0000-0000-000000000000}"/>
          </ac:spMkLst>
        </pc:spChg>
        <pc:spChg chg="mod">
          <ac:chgData name="Neemias Informatica Lima" userId="b77af7bd85500281" providerId="LiveId" clId="{39820742-2E36-435A-A8BD-27BA770722F9}" dt="2024-11-11T22:54:05.574" v="121"/>
          <ac:spMkLst>
            <pc:docMk/>
            <pc:sldMk cId="3683219421" sldId="282"/>
            <ac:spMk id="14" creationId="{00000000-0000-0000-0000-000000000000}"/>
          </ac:spMkLst>
        </pc:spChg>
        <pc:picChg chg="del">
          <ac:chgData name="Neemias Informatica Lima" userId="b77af7bd85500281" providerId="LiveId" clId="{39820742-2E36-435A-A8BD-27BA770722F9}" dt="2024-11-11T22:51:36.088" v="61" actId="478"/>
          <ac:picMkLst>
            <pc:docMk/>
            <pc:sldMk cId="3683219421" sldId="282"/>
            <ac:picMk id="6" creationId="{55AAE591-B71A-A8A5-FFD3-94833A67105E}"/>
          </ac:picMkLst>
        </pc:picChg>
        <pc:picChg chg="add mod">
          <ac:chgData name="Neemias Informatica Lima" userId="b77af7bd85500281" providerId="LiveId" clId="{39820742-2E36-435A-A8BD-27BA770722F9}" dt="2024-11-11T22:51:36.413" v="62"/>
          <ac:picMkLst>
            <pc:docMk/>
            <pc:sldMk cId="3683219421" sldId="282"/>
            <ac:picMk id="9" creationId="{972BD46C-6CD2-D1AC-9D3D-8C6768F0A94E}"/>
          </ac:picMkLst>
        </pc:picChg>
      </pc:sldChg>
      <pc:sldChg chg="addSp delSp modSp mod">
        <pc:chgData name="Neemias Informatica Lima" userId="b77af7bd85500281" providerId="LiveId" clId="{39820742-2E36-435A-A8BD-27BA770722F9}" dt="2024-11-11T22:56:36.914" v="165" actId="6549"/>
        <pc:sldMkLst>
          <pc:docMk/>
          <pc:sldMk cId="3902406419" sldId="283"/>
        </pc:sldMkLst>
        <pc:spChg chg="del">
          <ac:chgData name="Neemias Informatica Lima" userId="b77af7bd85500281" providerId="LiveId" clId="{39820742-2E36-435A-A8BD-27BA770722F9}" dt="2024-11-11T22:51:41.500" v="63" actId="478"/>
          <ac:spMkLst>
            <pc:docMk/>
            <pc:sldMk cId="3902406419" sldId="283"/>
            <ac:spMk id="2" creationId="{0C85726C-FD0C-2392-5DB5-7567EB5D15E1}"/>
          </ac:spMkLst>
        </pc:spChg>
        <pc:spChg chg="del">
          <ac:chgData name="Neemias Informatica Lima" userId="b77af7bd85500281" providerId="LiveId" clId="{39820742-2E36-435A-A8BD-27BA770722F9}" dt="2024-11-11T22:51:41.500" v="63" actId="478"/>
          <ac:spMkLst>
            <pc:docMk/>
            <pc:sldMk cId="3902406419" sldId="283"/>
            <ac:spMk id="4" creationId="{D2913CB4-82C3-21D3-7E32-AE10F053940C}"/>
          </ac:spMkLst>
        </pc:spChg>
        <pc:spChg chg="add mod">
          <ac:chgData name="Neemias Informatica Lima" userId="b77af7bd85500281" providerId="LiveId" clId="{39820742-2E36-435A-A8BD-27BA770722F9}" dt="2024-11-11T22:51:41.804" v="64"/>
          <ac:spMkLst>
            <pc:docMk/>
            <pc:sldMk cId="3902406419" sldId="283"/>
            <ac:spMk id="6" creationId="{DBA39766-36D4-7FEC-EAC9-F0F5D7E9907B}"/>
          </ac:spMkLst>
        </pc:spChg>
        <pc:spChg chg="add mod">
          <ac:chgData name="Neemias Informatica Lima" userId="b77af7bd85500281" providerId="LiveId" clId="{39820742-2E36-435A-A8BD-27BA770722F9}" dt="2024-11-11T22:51:41.804" v="64"/>
          <ac:spMkLst>
            <pc:docMk/>
            <pc:sldMk cId="3902406419" sldId="283"/>
            <ac:spMk id="7" creationId="{FB2A9431-4304-8189-3BA2-468D33A30A36}"/>
          </ac:spMkLst>
        </pc:spChg>
        <pc:spChg chg="mod">
          <ac:chgData name="Neemias Informatica Lima" userId="b77af7bd85500281" providerId="LiveId" clId="{39820742-2E36-435A-A8BD-27BA770722F9}" dt="2024-11-11T22:55:27.196" v="146" actId="20577"/>
          <ac:spMkLst>
            <pc:docMk/>
            <pc:sldMk cId="3902406419" sldId="283"/>
            <ac:spMk id="14" creationId="{00000000-0000-0000-0000-000000000000}"/>
          </ac:spMkLst>
        </pc:spChg>
        <pc:spChg chg="mod">
          <ac:chgData name="Neemias Informatica Lima" userId="b77af7bd85500281" providerId="LiveId" clId="{39820742-2E36-435A-A8BD-27BA770722F9}" dt="2024-11-11T22:56:36.914" v="165" actId="6549"/>
          <ac:spMkLst>
            <pc:docMk/>
            <pc:sldMk cId="3902406419" sldId="283"/>
            <ac:spMk id="15" creationId="{D5C09FDA-172B-4732-BD2E-A9BBEF8B191B}"/>
          </ac:spMkLst>
        </pc:spChg>
        <pc:picChg chg="del">
          <ac:chgData name="Neemias Informatica Lima" userId="b77af7bd85500281" providerId="LiveId" clId="{39820742-2E36-435A-A8BD-27BA770722F9}" dt="2024-11-11T22:51:41.500" v="63" actId="478"/>
          <ac:picMkLst>
            <pc:docMk/>
            <pc:sldMk cId="3902406419" sldId="283"/>
            <ac:picMk id="5" creationId="{A1348A44-66EE-D07B-DC14-6311A309140F}"/>
          </ac:picMkLst>
        </pc:picChg>
        <pc:picChg chg="add mod">
          <ac:chgData name="Neemias Informatica Lima" userId="b77af7bd85500281" providerId="LiveId" clId="{39820742-2E36-435A-A8BD-27BA770722F9}" dt="2024-11-11T22:51:41.804" v="64"/>
          <ac:picMkLst>
            <pc:docMk/>
            <pc:sldMk cId="3902406419" sldId="283"/>
            <ac:picMk id="8" creationId="{D7671CDC-B189-F423-F3BF-3C3E16404471}"/>
          </ac:picMkLst>
        </pc:picChg>
      </pc:sldChg>
      <pc:sldChg chg="addSp delSp modSp mod">
        <pc:chgData name="Neemias Informatica Lima" userId="b77af7bd85500281" providerId="LiveId" clId="{39820742-2E36-435A-A8BD-27BA770722F9}" dt="2024-11-11T22:58:31.861" v="191" actId="20577"/>
        <pc:sldMkLst>
          <pc:docMk/>
          <pc:sldMk cId="2424059023" sldId="284"/>
        </pc:sldMkLst>
        <pc:spChg chg="del">
          <ac:chgData name="Neemias Informatica Lima" userId="b77af7bd85500281" providerId="LiveId" clId="{39820742-2E36-435A-A8BD-27BA770722F9}" dt="2024-11-11T22:51:56.459" v="67" actId="478"/>
          <ac:spMkLst>
            <pc:docMk/>
            <pc:sldMk cId="2424059023" sldId="284"/>
            <ac:spMk id="2" creationId="{B2DB2FA0-73DB-038F-0B0D-08CD28DCF8A4}"/>
          </ac:spMkLst>
        </pc:spChg>
        <pc:spChg chg="del">
          <ac:chgData name="Neemias Informatica Lima" userId="b77af7bd85500281" providerId="LiveId" clId="{39820742-2E36-435A-A8BD-27BA770722F9}" dt="2024-11-11T22:51:56.459" v="67" actId="478"/>
          <ac:spMkLst>
            <pc:docMk/>
            <pc:sldMk cId="2424059023" sldId="284"/>
            <ac:spMk id="4" creationId="{20A110AF-984D-95C7-21B5-50CD95902A5F}"/>
          </ac:spMkLst>
        </pc:spChg>
        <pc:spChg chg="add mod">
          <ac:chgData name="Neemias Informatica Lima" userId="b77af7bd85500281" providerId="LiveId" clId="{39820742-2E36-435A-A8BD-27BA770722F9}" dt="2024-11-11T22:51:56.804" v="68"/>
          <ac:spMkLst>
            <pc:docMk/>
            <pc:sldMk cId="2424059023" sldId="284"/>
            <ac:spMk id="6" creationId="{C08805D5-DDE3-B41D-8E5F-4816E70054D2}"/>
          </ac:spMkLst>
        </pc:spChg>
        <pc:spChg chg="add mod">
          <ac:chgData name="Neemias Informatica Lima" userId="b77af7bd85500281" providerId="LiveId" clId="{39820742-2E36-435A-A8BD-27BA770722F9}" dt="2024-11-11T22:51:56.804" v="68"/>
          <ac:spMkLst>
            <pc:docMk/>
            <pc:sldMk cId="2424059023" sldId="284"/>
            <ac:spMk id="7" creationId="{FCD0BCB3-6AE1-8E4F-BECA-28C27CCDA7A4}"/>
          </ac:spMkLst>
        </pc:spChg>
        <pc:spChg chg="mod">
          <ac:chgData name="Neemias Informatica Lima" userId="b77af7bd85500281" providerId="LiveId" clId="{39820742-2E36-435A-A8BD-27BA770722F9}" dt="2024-11-11T22:57:28.969" v="175"/>
          <ac:spMkLst>
            <pc:docMk/>
            <pc:sldMk cId="2424059023" sldId="284"/>
            <ac:spMk id="14" creationId="{00000000-0000-0000-0000-000000000000}"/>
          </ac:spMkLst>
        </pc:spChg>
        <pc:spChg chg="mod">
          <ac:chgData name="Neemias Informatica Lima" userId="b77af7bd85500281" providerId="LiveId" clId="{39820742-2E36-435A-A8BD-27BA770722F9}" dt="2024-11-11T22:58:31.861" v="191" actId="20577"/>
          <ac:spMkLst>
            <pc:docMk/>
            <pc:sldMk cId="2424059023" sldId="284"/>
            <ac:spMk id="15" creationId="{C3A1BEFC-B9B8-4142-B09F-1F5B330F4265}"/>
          </ac:spMkLst>
        </pc:spChg>
        <pc:picChg chg="del">
          <ac:chgData name="Neemias Informatica Lima" userId="b77af7bd85500281" providerId="LiveId" clId="{39820742-2E36-435A-A8BD-27BA770722F9}" dt="2024-11-11T22:51:56.459" v="67" actId="478"/>
          <ac:picMkLst>
            <pc:docMk/>
            <pc:sldMk cId="2424059023" sldId="284"/>
            <ac:picMk id="5" creationId="{3CB8CCC4-90D2-0F22-41CE-3154BF7347DC}"/>
          </ac:picMkLst>
        </pc:picChg>
        <pc:picChg chg="add mod">
          <ac:chgData name="Neemias Informatica Lima" userId="b77af7bd85500281" providerId="LiveId" clId="{39820742-2E36-435A-A8BD-27BA770722F9}" dt="2024-11-11T22:51:56.804" v="68"/>
          <ac:picMkLst>
            <pc:docMk/>
            <pc:sldMk cId="2424059023" sldId="284"/>
            <ac:picMk id="8" creationId="{A1F5D7DB-0517-294A-78DC-14E587629649}"/>
          </ac:picMkLst>
        </pc:picChg>
      </pc:sldChg>
      <pc:sldChg chg="addSp delSp modSp mod">
        <pc:chgData name="Neemias Informatica Lima" userId="b77af7bd85500281" providerId="LiveId" clId="{39820742-2E36-435A-A8BD-27BA770722F9}" dt="2024-11-11T23:04:49.780" v="297" actId="20577"/>
        <pc:sldMkLst>
          <pc:docMk/>
          <pc:sldMk cId="2241968852" sldId="285"/>
        </pc:sldMkLst>
        <pc:spChg chg="del">
          <ac:chgData name="Neemias Informatica Lima" userId="b77af7bd85500281" providerId="LiveId" clId="{39820742-2E36-435A-A8BD-27BA770722F9}" dt="2024-11-11T22:52:14.266" v="71" actId="478"/>
          <ac:spMkLst>
            <pc:docMk/>
            <pc:sldMk cId="2241968852" sldId="285"/>
            <ac:spMk id="2" creationId="{B50997AA-C623-C8E1-6156-01ACC25C40CF}"/>
          </ac:spMkLst>
        </pc:spChg>
        <pc:spChg chg="del">
          <ac:chgData name="Neemias Informatica Lima" userId="b77af7bd85500281" providerId="LiveId" clId="{39820742-2E36-435A-A8BD-27BA770722F9}" dt="2024-11-11T22:52:14.266" v="71" actId="478"/>
          <ac:spMkLst>
            <pc:docMk/>
            <pc:sldMk cId="2241968852" sldId="285"/>
            <ac:spMk id="4" creationId="{CB449EAF-0CDE-5016-028E-E742185483CE}"/>
          </ac:spMkLst>
        </pc:spChg>
        <pc:spChg chg="add mod">
          <ac:chgData name="Neemias Informatica Lima" userId="b77af7bd85500281" providerId="LiveId" clId="{39820742-2E36-435A-A8BD-27BA770722F9}" dt="2024-11-11T22:52:14.641" v="72"/>
          <ac:spMkLst>
            <pc:docMk/>
            <pc:sldMk cId="2241968852" sldId="285"/>
            <ac:spMk id="6" creationId="{5ED1EC97-0008-E0E4-CAC4-FF5BA01944D2}"/>
          </ac:spMkLst>
        </pc:spChg>
        <pc:spChg chg="add mod">
          <ac:chgData name="Neemias Informatica Lima" userId="b77af7bd85500281" providerId="LiveId" clId="{39820742-2E36-435A-A8BD-27BA770722F9}" dt="2024-11-11T22:52:14.641" v="72"/>
          <ac:spMkLst>
            <pc:docMk/>
            <pc:sldMk cId="2241968852" sldId="285"/>
            <ac:spMk id="7" creationId="{427445D4-A2F7-458E-0DD6-B341D4C33124}"/>
          </ac:spMkLst>
        </pc:spChg>
        <pc:spChg chg="mod">
          <ac:chgData name="Neemias Informatica Lima" userId="b77af7bd85500281" providerId="LiveId" clId="{39820742-2E36-435A-A8BD-27BA770722F9}" dt="2024-11-11T22:59:45.673" v="203"/>
          <ac:spMkLst>
            <pc:docMk/>
            <pc:sldMk cId="2241968852" sldId="285"/>
            <ac:spMk id="14" creationId="{00000000-0000-0000-0000-000000000000}"/>
          </ac:spMkLst>
        </pc:spChg>
        <pc:spChg chg="mod">
          <ac:chgData name="Neemias Informatica Lima" userId="b77af7bd85500281" providerId="LiveId" clId="{39820742-2E36-435A-A8BD-27BA770722F9}" dt="2024-11-11T23:04:49.780" v="297" actId="20577"/>
          <ac:spMkLst>
            <pc:docMk/>
            <pc:sldMk cId="2241968852" sldId="285"/>
            <ac:spMk id="15" creationId="{0F091E13-8EAD-4FFB-9473-BC74E5ABDC64}"/>
          </ac:spMkLst>
        </pc:spChg>
        <pc:picChg chg="del">
          <ac:chgData name="Neemias Informatica Lima" userId="b77af7bd85500281" providerId="LiveId" clId="{39820742-2E36-435A-A8BD-27BA770722F9}" dt="2024-11-11T22:52:14.266" v="71" actId="478"/>
          <ac:picMkLst>
            <pc:docMk/>
            <pc:sldMk cId="2241968852" sldId="285"/>
            <ac:picMk id="5" creationId="{DCFACB61-74DE-FA5A-FD02-63669D16DEF9}"/>
          </ac:picMkLst>
        </pc:picChg>
        <pc:picChg chg="add mod">
          <ac:chgData name="Neemias Informatica Lima" userId="b77af7bd85500281" providerId="LiveId" clId="{39820742-2E36-435A-A8BD-27BA770722F9}" dt="2024-11-11T22:52:14.641" v="72"/>
          <ac:picMkLst>
            <pc:docMk/>
            <pc:sldMk cId="2241968852" sldId="285"/>
            <ac:picMk id="8" creationId="{AC1AA498-1C0A-18B9-613C-0508272CB156}"/>
          </ac:picMkLst>
        </pc:picChg>
      </pc:sldChg>
      <pc:sldChg chg="addSp delSp modSp mod">
        <pc:chgData name="Neemias Informatica Lima" userId="b77af7bd85500281" providerId="LiveId" clId="{39820742-2E36-435A-A8BD-27BA770722F9}" dt="2024-11-11T23:02:44.164" v="254" actId="20577"/>
        <pc:sldMkLst>
          <pc:docMk/>
          <pc:sldMk cId="1959249856" sldId="286"/>
        </pc:sldMkLst>
        <pc:spChg chg="del">
          <ac:chgData name="Neemias Informatica Lima" userId="b77af7bd85500281" providerId="LiveId" clId="{39820742-2E36-435A-A8BD-27BA770722F9}" dt="2024-11-11T22:52:26.635" v="75" actId="478"/>
          <ac:spMkLst>
            <pc:docMk/>
            <pc:sldMk cId="1959249856" sldId="286"/>
            <ac:spMk id="2" creationId="{838679FD-8A34-18CF-6D39-B77BBD61FC4F}"/>
          </ac:spMkLst>
        </pc:spChg>
        <pc:spChg chg="del">
          <ac:chgData name="Neemias Informatica Lima" userId="b77af7bd85500281" providerId="LiveId" clId="{39820742-2E36-435A-A8BD-27BA770722F9}" dt="2024-11-11T22:52:26.635" v="75" actId="478"/>
          <ac:spMkLst>
            <pc:docMk/>
            <pc:sldMk cId="1959249856" sldId="286"/>
            <ac:spMk id="4" creationId="{90745CE1-3AD1-A80C-BCFE-4641DFA427D6}"/>
          </ac:spMkLst>
        </pc:spChg>
        <pc:spChg chg="add mod">
          <ac:chgData name="Neemias Informatica Lima" userId="b77af7bd85500281" providerId="LiveId" clId="{39820742-2E36-435A-A8BD-27BA770722F9}" dt="2024-11-11T22:52:27.006" v="76"/>
          <ac:spMkLst>
            <pc:docMk/>
            <pc:sldMk cId="1959249856" sldId="286"/>
            <ac:spMk id="6" creationId="{3B24078C-4E39-0F6E-E7E5-26C6DD543237}"/>
          </ac:spMkLst>
        </pc:spChg>
        <pc:spChg chg="add mod">
          <ac:chgData name="Neemias Informatica Lima" userId="b77af7bd85500281" providerId="LiveId" clId="{39820742-2E36-435A-A8BD-27BA770722F9}" dt="2024-11-11T22:52:27.006" v="76"/>
          <ac:spMkLst>
            <pc:docMk/>
            <pc:sldMk cId="1959249856" sldId="286"/>
            <ac:spMk id="7" creationId="{AE674817-79A6-D287-67FB-346DBE579432}"/>
          </ac:spMkLst>
        </pc:spChg>
        <pc:spChg chg="mod">
          <ac:chgData name="Neemias Informatica Lima" userId="b77af7bd85500281" providerId="LiveId" clId="{39820742-2E36-435A-A8BD-27BA770722F9}" dt="2024-11-11T23:02:01.511" v="235"/>
          <ac:spMkLst>
            <pc:docMk/>
            <pc:sldMk cId="1959249856" sldId="286"/>
            <ac:spMk id="14" creationId="{00000000-0000-0000-0000-000000000000}"/>
          </ac:spMkLst>
        </pc:spChg>
        <pc:spChg chg="mod">
          <ac:chgData name="Neemias Informatica Lima" userId="b77af7bd85500281" providerId="LiveId" clId="{39820742-2E36-435A-A8BD-27BA770722F9}" dt="2024-11-11T23:02:44.164" v="254" actId="20577"/>
          <ac:spMkLst>
            <pc:docMk/>
            <pc:sldMk cId="1959249856" sldId="286"/>
            <ac:spMk id="15" creationId="{863BB09B-C8C1-4354-BC51-D930C951E507}"/>
          </ac:spMkLst>
        </pc:spChg>
        <pc:picChg chg="del">
          <ac:chgData name="Neemias Informatica Lima" userId="b77af7bd85500281" providerId="LiveId" clId="{39820742-2E36-435A-A8BD-27BA770722F9}" dt="2024-11-11T22:52:26.635" v="75" actId="478"/>
          <ac:picMkLst>
            <pc:docMk/>
            <pc:sldMk cId="1959249856" sldId="286"/>
            <ac:picMk id="5" creationId="{1346E562-6A09-E494-A2D0-C15C693EC4FC}"/>
          </ac:picMkLst>
        </pc:picChg>
        <pc:picChg chg="add mod">
          <ac:chgData name="Neemias Informatica Lima" userId="b77af7bd85500281" providerId="LiveId" clId="{39820742-2E36-435A-A8BD-27BA770722F9}" dt="2024-11-11T22:52:27.006" v="76"/>
          <ac:picMkLst>
            <pc:docMk/>
            <pc:sldMk cId="1959249856" sldId="286"/>
            <ac:picMk id="8" creationId="{F5363154-DDC1-B6C3-60BA-B61F7E4441E5}"/>
          </ac:picMkLst>
        </pc:picChg>
      </pc:sldChg>
      <pc:sldChg chg="addSp delSp modSp mod">
        <pc:chgData name="Neemias Informatica Lima" userId="b77af7bd85500281" providerId="LiveId" clId="{39820742-2E36-435A-A8BD-27BA770722F9}" dt="2024-11-11T23:04:25.246" v="295" actId="20577"/>
        <pc:sldMkLst>
          <pc:docMk/>
          <pc:sldMk cId="2857006406" sldId="287"/>
        </pc:sldMkLst>
        <pc:spChg chg="del">
          <ac:chgData name="Neemias Informatica Lima" userId="b77af7bd85500281" providerId="LiveId" clId="{39820742-2E36-435A-A8BD-27BA770722F9}" dt="2024-11-11T22:52:42.575" v="81" actId="478"/>
          <ac:spMkLst>
            <pc:docMk/>
            <pc:sldMk cId="2857006406" sldId="287"/>
            <ac:spMk id="2" creationId="{7700EA90-5F4A-920B-9021-BF3A4F4210BB}"/>
          </ac:spMkLst>
        </pc:spChg>
        <pc:spChg chg="del">
          <ac:chgData name="Neemias Informatica Lima" userId="b77af7bd85500281" providerId="LiveId" clId="{39820742-2E36-435A-A8BD-27BA770722F9}" dt="2024-11-11T22:52:42.575" v="81" actId="478"/>
          <ac:spMkLst>
            <pc:docMk/>
            <pc:sldMk cId="2857006406" sldId="287"/>
            <ac:spMk id="4" creationId="{6875C2A7-0311-5AB0-79A1-EB721A145142}"/>
          </ac:spMkLst>
        </pc:spChg>
        <pc:spChg chg="add mod">
          <ac:chgData name="Neemias Informatica Lima" userId="b77af7bd85500281" providerId="LiveId" clId="{39820742-2E36-435A-A8BD-27BA770722F9}" dt="2024-11-11T22:52:42.912" v="82"/>
          <ac:spMkLst>
            <pc:docMk/>
            <pc:sldMk cId="2857006406" sldId="287"/>
            <ac:spMk id="6" creationId="{4BE7B3D4-8523-5E39-C035-D4C5E596245C}"/>
          </ac:spMkLst>
        </pc:spChg>
        <pc:spChg chg="add mod">
          <ac:chgData name="Neemias Informatica Lima" userId="b77af7bd85500281" providerId="LiveId" clId="{39820742-2E36-435A-A8BD-27BA770722F9}" dt="2024-11-11T22:52:42.912" v="82"/>
          <ac:spMkLst>
            <pc:docMk/>
            <pc:sldMk cId="2857006406" sldId="287"/>
            <ac:spMk id="7" creationId="{1EE41748-9BDC-0D78-A057-58DC5F0E0EFF}"/>
          </ac:spMkLst>
        </pc:spChg>
        <pc:spChg chg="mod">
          <ac:chgData name="Neemias Informatica Lima" userId="b77af7bd85500281" providerId="LiveId" clId="{39820742-2E36-435A-A8BD-27BA770722F9}" dt="2024-11-11T23:04:25.246" v="295" actId="20577"/>
          <ac:spMkLst>
            <pc:docMk/>
            <pc:sldMk cId="2857006406" sldId="287"/>
            <ac:spMk id="16" creationId="{28D68641-D640-4BD7-9D5B-B3803DCCF9B3}"/>
          </ac:spMkLst>
        </pc:spChg>
        <pc:picChg chg="del">
          <ac:chgData name="Neemias Informatica Lima" userId="b77af7bd85500281" providerId="LiveId" clId="{39820742-2E36-435A-A8BD-27BA770722F9}" dt="2024-11-11T22:52:42.575" v="81" actId="478"/>
          <ac:picMkLst>
            <pc:docMk/>
            <pc:sldMk cId="2857006406" sldId="287"/>
            <ac:picMk id="5" creationId="{F29BAF16-B651-59F1-2492-C19389462022}"/>
          </ac:picMkLst>
        </pc:picChg>
        <pc:picChg chg="add mod">
          <ac:chgData name="Neemias Informatica Lima" userId="b77af7bd85500281" providerId="LiveId" clId="{39820742-2E36-435A-A8BD-27BA770722F9}" dt="2024-11-11T22:52:42.912" v="82"/>
          <ac:picMkLst>
            <pc:docMk/>
            <pc:sldMk cId="2857006406" sldId="287"/>
            <ac:picMk id="8" creationId="{EBA3854D-87BB-8F3A-4805-F0E479F29E30}"/>
          </ac:picMkLst>
        </pc:picChg>
      </pc:sldChg>
      <pc:sldChg chg="addSp delSp modSp mod">
        <pc:chgData name="Neemias Informatica Lima" userId="b77af7bd85500281" providerId="LiveId" clId="{39820742-2E36-435A-A8BD-27BA770722F9}" dt="2024-11-11T22:54:49.478" v="136" actId="6549"/>
        <pc:sldMkLst>
          <pc:docMk/>
          <pc:sldMk cId="2630436816" sldId="288"/>
        </pc:sldMkLst>
        <pc:spChg chg="del">
          <ac:chgData name="Neemias Informatica Lima" userId="b77af7bd85500281" providerId="LiveId" clId="{39820742-2E36-435A-A8BD-27BA770722F9}" dt="2024-11-11T22:51:29.231" v="59" actId="478"/>
          <ac:spMkLst>
            <pc:docMk/>
            <pc:sldMk cId="2630436816" sldId="288"/>
            <ac:spMk id="2" creationId="{946127FA-C79C-B20A-008B-9AD1EEF82A33}"/>
          </ac:spMkLst>
        </pc:spChg>
        <pc:spChg chg="del">
          <ac:chgData name="Neemias Informatica Lima" userId="b77af7bd85500281" providerId="LiveId" clId="{39820742-2E36-435A-A8BD-27BA770722F9}" dt="2024-11-11T22:51:29.231" v="59" actId="478"/>
          <ac:spMkLst>
            <pc:docMk/>
            <pc:sldMk cId="2630436816" sldId="288"/>
            <ac:spMk id="4" creationId="{51FFD689-B136-3430-9B79-BA346ABCBF69}"/>
          </ac:spMkLst>
        </pc:spChg>
        <pc:spChg chg="add mod">
          <ac:chgData name="Neemias Informatica Lima" userId="b77af7bd85500281" providerId="LiveId" clId="{39820742-2E36-435A-A8BD-27BA770722F9}" dt="2024-11-11T22:51:30.264" v="60"/>
          <ac:spMkLst>
            <pc:docMk/>
            <pc:sldMk cId="2630436816" sldId="288"/>
            <ac:spMk id="6" creationId="{53DECC68-A04F-B206-6F27-9C533D928826}"/>
          </ac:spMkLst>
        </pc:spChg>
        <pc:spChg chg="add mod">
          <ac:chgData name="Neemias Informatica Lima" userId="b77af7bd85500281" providerId="LiveId" clId="{39820742-2E36-435A-A8BD-27BA770722F9}" dt="2024-11-11T22:51:30.264" v="60"/>
          <ac:spMkLst>
            <pc:docMk/>
            <pc:sldMk cId="2630436816" sldId="288"/>
            <ac:spMk id="7" creationId="{8C1E7482-723C-D36E-9B83-A23BD4C07703}"/>
          </ac:spMkLst>
        </pc:spChg>
        <pc:spChg chg="mod">
          <ac:chgData name="Neemias Informatica Lima" userId="b77af7bd85500281" providerId="LiveId" clId="{39820742-2E36-435A-A8BD-27BA770722F9}" dt="2024-11-11T22:54:49.478" v="136" actId="6549"/>
          <ac:spMkLst>
            <pc:docMk/>
            <pc:sldMk cId="2630436816" sldId="288"/>
            <ac:spMk id="13" creationId="{00000000-0000-0000-0000-000000000000}"/>
          </ac:spMkLst>
        </pc:spChg>
        <pc:spChg chg="mod">
          <ac:chgData name="Neemias Informatica Lima" userId="b77af7bd85500281" providerId="LiveId" clId="{39820742-2E36-435A-A8BD-27BA770722F9}" dt="2024-11-11T22:53:59.961" v="116"/>
          <ac:spMkLst>
            <pc:docMk/>
            <pc:sldMk cId="2630436816" sldId="288"/>
            <ac:spMk id="14" creationId="{00000000-0000-0000-0000-000000000000}"/>
          </ac:spMkLst>
        </pc:spChg>
        <pc:picChg chg="del">
          <ac:chgData name="Neemias Informatica Lima" userId="b77af7bd85500281" providerId="LiveId" clId="{39820742-2E36-435A-A8BD-27BA770722F9}" dt="2024-11-11T22:51:29.231" v="59" actId="478"/>
          <ac:picMkLst>
            <pc:docMk/>
            <pc:sldMk cId="2630436816" sldId="288"/>
            <ac:picMk id="5" creationId="{7AD42608-25A4-21F6-A3D4-989DDD944198}"/>
          </ac:picMkLst>
        </pc:picChg>
        <pc:picChg chg="add mod">
          <ac:chgData name="Neemias Informatica Lima" userId="b77af7bd85500281" providerId="LiveId" clId="{39820742-2E36-435A-A8BD-27BA770722F9}" dt="2024-11-11T22:51:30.264" v="60"/>
          <ac:picMkLst>
            <pc:docMk/>
            <pc:sldMk cId="2630436816" sldId="288"/>
            <ac:picMk id="8" creationId="{55FE9EFA-2E2F-4233-585A-C1AC7D1E7A10}"/>
          </ac:picMkLst>
        </pc:picChg>
      </pc:sldChg>
      <pc:sldChg chg="addSp delSp modSp mod">
        <pc:chgData name="Neemias Informatica Lima" userId="b77af7bd85500281" providerId="LiveId" clId="{39820742-2E36-435A-A8BD-27BA770722F9}" dt="2024-11-11T22:57:07.282" v="170" actId="20577"/>
        <pc:sldMkLst>
          <pc:docMk/>
          <pc:sldMk cId="3032827026" sldId="289"/>
        </pc:sldMkLst>
        <pc:spChg chg="del">
          <ac:chgData name="Neemias Informatica Lima" userId="b77af7bd85500281" providerId="LiveId" clId="{39820742-2E36-435A-A8BD-27BA770722F9}" dt="2024-11-11T22:51:51.603" v="65" actId="478"/>
          <ac:spMkLst>
            <pc:docMk/>
            <pc:sldMk cId="3032827026" sldId="289"/>
            <ac:spMk id="2" creationId="{D457E9BC-1821-E861-C6E1-5896208FEAF0}"/>
          </ac:spMkLst>
        </pc:spChg>
        <pc:spChg chg="del">
          <ac:chgData name="Neemias Informatica Lima" userId="b77af7bd85500281" providerId="LiveId" clId="{39820742-2E36-435A-A8BD-27BA770722F9}" dt="2024-11-11T22:51:51.603" v="65" actId="478"/>
          <ac:spMkLst>
            <pc:docMk/>
            <pc:sldMk cId="3032827026" sldId="289"/>
            <ac:spMk id="4" creationId="{0DC51E33-6F3C-B94F-B161-3FBC83B39244}"/>
          </ac:spMkLst>
        </pc:spChg>
        <pc:spChg chg="add mod">
          <ac:chgData name="Neemias Informatica Lima" userId="b77af7bd85500281" providerId="LiveId" clId="{39820742-2E36-435A-A8BD-27BA770722F9}" dt="2024-11-11T22:51:51.972" v="66"/>
          <ac:spMkLst>
            <pc:docMk/>
            <pc:sldMk cId="3032827026" sldId="289"/>
            <ac:spMk id="6" creationId="{19F5A9ED-1F36-4041-63CE-BBC6F3AE9EEF}"/>
          </ac:spMkLst>
        </pc:spChg>
        <pc:spChg chg="add mod">
          <ac:chgData name="Neemias Informatica Lima" userId="b77af7bd85500281" providerId="LiveId" clId="{39820742-2E36-435A-A8BD-27BA770722F9}" dt="2024-11-11T22:51:51.972" v="66"/>
          <ac:spMkLst>
            <pc:docMk/>
            <pc:sldMk cId="3032827026" sldId="289"/>
            <ac:spMk id="7" creationId="{EE2B32C4-8876-A68F-DB5C-ED10C978C85A}"/>
          </ac:spMkLst>
        </pc:spChg>
        <pc:spChg chg="mod">
          <ac:chgData name="Neemias Informatica Lima" userId="b77af7bd85500281" providerId="LiveId" clId="{39820742-2E36-435A-A8BD-27BA770722F9}" dt="2024-11-11T22:57:07.282" v="170" actId="20577"/>
          <ac:spMkLst>
            <pc:docMk/>
            <pc:sldMk cId="3032827026" sldId="289"/>
            <ac:spMk id="12" creationId="{A64B78EF-EDA8-421A-88C9-45544BBCA9D1}"/>
          </ac:spMkLst>
        </pc:spChg>
        <pc:spChg chg="mod">
          <ac:chgData name="Neemias Informatica Lima" userId="b77af7bd85500281" providerId="LiveId" clId="{39820742-2E36-435A-A8BD-27BA770722F9}" dt="2024-11-11T22:55:32.379" v="147"/>
          <ac:spMkLst>
            <pc:docMk/>
            <pc:sldMk cId="3032827026" sldId="289"/>
            <ac:spMk id="14" creationId="{00000000-0000-0000-0000-000000000000}"/>
          </ac:spMkLst>
        </pc:spChg>
        <pc:picChg chg="del">
          <ac:chgData name="Neemias Informatica Lima" userId="b77af7bd85500281" providerId="LiveId" clId="{39820742-2E36-435A-A8BD-27BA770722F9}" dt="2024-11-11T22:51:51.603" v="65" actId="478"/>
          <ac:picMkLst>
            <pc:docMk/>
            <pc:sldMk cId="3032827026" sldId="289"/>
            <ac:picMk id="5" creationId="{15E27D39-E03A-DBDF-D44C-B7A5759C3595}"/>
          </ac:picMkLst>
        </pc:picChg>
        <pc:picChg chg="add mod">
          <ac:chgData name="Neemias Informatica Lima" userId="b77af7bd85500281" providerId="LiveId" clId="{39820742-2E36-435A-A8BD-27BA770722F9}" dt="2024-11-11T22:51:51.972" v="66"/>
          <ac:picMkLst>
            <pc:docMk/>
            <pc:sldMk cId="3032827026" sldId="289"/>
            <ac:picMk id="8" creationId="{36DB7147-C537-73FD-F9A8-E01C5A79D258}"/>
          </ac:picMkLst>
        </pc:picChg>
      </pc:sldChg>
      <pc:sldChg chg="addSp delSp modSp mod">
        <pc:chgData name="Neemias Informatica Lima" userId="b77af7bd85500281" providerId="LiveId" clId="{39820742-2E36-435A-A8BD-27BA770722F9}" dt="2024-11-11T22:59:13.404" v="200" actId="20577"/>
        <pc:sldMkLst>
          <pc:docMk/>
          <pc:sldMk cId="3772032319" sldId="290"/>
        </pc:sldMkLst>
        <pc:spChg chg="del">
          <ac:chgData name="Neemias Informatica Lima" userId="b77af7bd85500281" providerId="LiveId" clId="{39820742-2E36-435A-A8BD-27BA770722F9}" dt="2024-11-11T22:52:02.401" v="69" actId="478"/>
          <ac:spMkLst>
            <pc:docMk/>
            <pc:sldMk cId="3772032319" sldId="290"/>
            <ac:spMk id="2" creationId="{5E978869-26EE-CFC2-239E-35A112CD4138}"/>
          </ac:spMkLst>
        </pc:spChg>
        <pc:spChg chg="del">
          <ac:chgData name="Neemias Informatica Lima" userId="b77af7bd85500281" providerId="LiveId" clId="{39820742-2E36-435A-A8BD-27BA770722F9}" dt="2024-11-11T22:52:02.401" v="69" actId="478"/>
          <ac:spMkLst>
            <pc:docMk/>
            <pc:sldMk cId="3772032319" sldId="290"/>
            <ac:spMk id="4" creationId="{ABC6F8BC-A041-0524-CC9F-AEE8B944FED8}"/>
          </ac:spMkLst>
        </pc:spChg>
        <pc:spChg chg="add mod">
          <ac:chgData name="Neemias Informatica Lima" userId="b77af7bd85500281" providerId="LiveId" clId="{39820742-2E36-435A-A8BD-27BA770722F9}" dt="2024-11-11T22:52:02.732" v="70"/>
          <ac:spMkLst>
            <pc:docMk/>
            <pc:sldMk cId="3772032319" sldId="290"/>
            <ac:spMk id="6" creationId="{A48B7411-BA7A-1187-5C1B-AC1E1E62B734}"/>
          </ac:spMkLst>
        </pc:spChg>
        <pc:spChg chg="add mod">
          <ac:chgData name="Neemias Informatica Lima" userId="b77af7bd85500281" providerId="LiveId" clId="{39820742-2E36-435A-A8BD-27BA770722F9}" dt="2024-11-11T22:52:02.732" v="70"/>
          <ac:spMkLst>
            <pc:docMk/>
            <pc:sldMk cId="3772032319" sldId="290"/>
            <ac:spMk id="7" creationId="{45BF9C4D-F3A4-2DF3-7C19-9D04AC4E7116}"/>
          </ac:spMkLst>
        </pc:spChg>
        <pc:spChg chg="mod">
          <ac:chgData name="Neemias Informatica Lima" userId="b77af7bd85500281" providerId="LiveId" clId="{39820742-2E36-435A-A8BD-27BA770722F9}" dt="2024-11-11T22:59:13.404" v="200" actId="20577"/>
          <ac:spMkLst>
            <pc:docMk/>
            <pc:sldMk cId="3772032319" sldId="290"/>
            <ac:spMk id="12" creationId="{8D5A143D-15FB-4DFE-B0EC-FEEB77A92B2C}"/>
          </ac:spMkLst>
        </pc:spChg>
        <pc:spChg chg="mod">
          <ac:chgData name="Neemias Informatica Lima" userId="b77af7bd85500281" providerId="LiveId" clId="{39820742-2E36-435A-A8BD-27BA770722F9}" dt="2024-11-11T22:57:33.034" v="178"/>
          <ac:spMkLst>
            <pc:docMk/>
            <pc:sldMk cId="3772032319" sldId="290"/>
            <ac:spMk id="14" creationId="{00000000-0000-0000-0000-000000000000}"/>
          </ac:spMkLst>
        </pc:spChg>
        <pc:picChg chg="del">
          <ac:chgData name="Neemias Informatica Lima" userId="b77af7bd85500281" providerId="LiveId" clId="{39820742-2E36-435A-A8BD-27BA770722F9}" dt="2024-11-11T22:52:02.401" v="69" actId="478"/>
          <ac:picMkLst>
            <pc:docMk/>
            <pc:sldMk cId="3772032319" sldId="290"/>
            <ac:picMk id="5" creationId="{96678C9F-4A5E-7885-14F1-73A635DDA83B}"/>
          </ac:picMkLst>
        </pc:picChg>
        <pc:picChg chg="add mod">
          <ac:chgData name="Neemias Informatica Lima" userId="b77af7bd85500281" providerId="LiveId" clId="{39820742-2E36-435A-A8BD-27BA770722F9}" dt="2024-11-11T22:52:02.732" v="70"/>
          <ac:picMkLst>
            <pc:docMk/>
            <pc:sldMk cId="3772032319" sldId="290"/>
            <ac:picMk id="8" creationId="{D8152033-DB4F-48AD-6601-7C2B3FBA0C57}"/>
          </ac:picMkLst>
        </pc:picChg>
      </pc:sldChg>
      <pc:sldChg chg="addSp delSp modSp mod">
        <pc:chgData name="Neemias Informatica Lima" userId="b77af7bd85500281" providerId="LiveId" clId="{39820742-2E36-435A-A8BD-27BA770722F9}" dt="2024-11-11T23:05:14.877" v="298" actId="20577"/>
        <pc:sldMkLst>
          <pc:docMk/>
          <pc:sldMk cId="1768216317" sldId="291"/>
        </pc:sldMkLst>
        <pc:spChg chg="del">
          <ac:chgData name="Neemias Informatica Lima" userId="b77af7bd85500281" providerId="LiveId" clId="{39820742-2E36-435A-A8BD-27BA770722F9}" dt="2024-11-11T22:52:21.892" v="73" actId="478"/>
          <ac:spMkLst>
            <pc:docMk/>
            <pc:sldMk cId="1768216317" sldId="291"/>
            <ac:spMk id="2" creationId="{81B5F7EF-3A7F-2C3D-6484-EB6B6D2E12D6}"/>
          </ac:spMkLst>
        </pc:spChg>
        <pc:spChg chg="del">
          <ac:chgData name="Neemias Informatica Lima" userId="b77af7bd85500281" providerId="LiveId" clId="{39820742-2E36-435A-A8BD-27BA770722F9}" dt="2024-11-11T22:52:21.892" v="73" actId="478"/>
          <ac:spMkLst>
            <pc:docMk/>
            <pc:sldMk cId="1768216317" sldId="291"/>
            <ac:spMk id="4" creationId="{EDD525E5-EEB3-5191-5C19-FD22E8242D49}"/>
          </ac:spMkLst>
        </pc:spChg>
        <pc:spChg chg="add mod">
          <ac:chgData name="Neemias Informatica Lima" userId="b77af7bd85500281" providerId="LiveId" clId="{39820742-2E36-435A-A8BD-27BA770722F9}" dt="2024-11-11T22:52:22.254" v="74"/>
          <ac:spMkLst>
            <pc:docMk/>
            <pc:sldMk cId="1768216317" sldId="291"/>
            <ac:spMk id="5" creationId="{1B91D558-79AA-E8BC-B04D-34B98A7A7D5F}"/>
          </ac:spMkLst>
        </pc:spChg>
        <pc:spChg chg="add mod">
          <ac:chgData name="Neemias Informatica Lima" userId="b77af7bd85500281" providerId="LiveId" clId="{39820742-2E36-435A-A8BD-27BA770722F9}" dt="2024-11-11T22:52:22.254" v="74"/>
          <ac:spMkLst>
            <pc:docMk/>
            <pc:sldMk cId="1768216317" sldId="291"/>
            <ac:spMk id="6" creationId="{5DC4BA91-BA42-21DC-DBFF-42FB492BB49A}"/>
          </ac:spMkLst>
        </pc:spChg>
        <pc:spChg chg="mod">
          <ac:chgData name="Neemias Informatica Lima" userId="b77af7bd85500281" providerId="LiveId" clId="{39820742-2E36-435A-A8BD-27BA770722F9}" dt="2024-11-11T23:05:14.877" v="298" actId="20577"/>
          <ac:spMkLst>
            <pc:docMk/>
            <pc:sldMk cId="1768216317" sldId="291"/>
            <ac:spMk id="12" creationId="{FD5EC092-AC81-4728-9A45-4C4BB5B95C65}"/>
          </ac:spMkLst>
        </pc:spChg>
        <pc:spChg chg="mod">
          <ac:chgData name="Neemias Informatica Lima" userId="b77af7bd85500281" providerId="LiveId" clId="{39820742-2E36-435A-A8BD-27BA770722F9}" dt="2024-11-11T22:59:50.176" v="206"/>
          <ac:spMkLst>
            <pc:docMk/>
            <pc:sldMk cId="1768216317" sldId="291"/>
            <ac:spMk id="14" creationId="{00000000-0000-0000-0000-000000000000}"/>
          </ac:spMkLst>
        </pc:spChg>
        <pc:picChg chg="add mod">
          <ac:chgData name="Neemias Informatica Lima" userId="b77af7bd85500281" providerId="LiveId" clId="{39820742-2E36-435A-A8BD-27BA770722F9}" dt="2024-11-11T22:52:22.254" v="74"/>
          <ac:picMkLst>
            <pc:docMk/>
            <pc:sldMk cId="1768216317" sldId="291"/>
            <ac:picMk id="7" creationId="{EC33B249-F69A-4C66-4050-90E200728905}"/>
          </ac:picMkLst>
        </pc:picChg>
        <pc:picChg chg="del">
          <ac:chgData name="Neemias Informatica Lima" userId="b77af7bd85500281" providerId="LiveId" clId="{39820742-2E36-435A-A8BD-27BA770722F9}" dt="2024-11-11T22:52:21.892" v="73" actId="478"/>
          <ac:picMkLst>
            <pc:docMk/>
            <pc:sldMk cId="1768216317" sldId="291"/>
            <ac:picMk id="8" creationId="{94609DE3-C75E-9CBE-61AA-63676F48DB20}"/>
          </ac:picMkLst>
        </pc:picChg>
      </pc:sldChg>
      <pc:sldChg chg="addSp delSp modSp mod">
        <pc:chgData name="Neemias Informatica Lima" userId="b77af7bd85500281" providerId="LiveId" clId="{39820742-2E36-435A-A8BD-27BA770722F9}" dt="2024-11-11T23:03:33.081" v="279" actId="6549"/>
        <pc:sldMkLst>
          <pc:docMk/>
          <pc:sldMk cId="3757265641" sldId="292"/>
        </pc:sldMkLst>
        <pc:spChg chg="del">
          <ac:chgData name="Neemias Informatica Lima" userId="b77af7bd85500281" providerId="LiveId" clId="{39820742-2E36-435A-A8BD-27BA770722F9}" dt="2024-11-11T22:52:32.037" v="77" actId="478"/>
          <ac:spMkLst>
            <pc:docMk/>
            <pc:sldMk cId="3757265641" sldId="292"/>
            <ac:spMk id="2" creationId="{2DD52CE0-6A6A-8D5A-805E-714ED62FF36E}"/>
          </ac:spMkLst>
        </pc:spChg>
        <pc:spChg chg="del">
          <ac:chgData name="Neemias Informatica Lima" userId="b77af7bd85500281" providerId="LiveId" clId="{39820742-2E36-435A-A8BD-27BA770722F9}" dt="2024-11-11T22:52:32.037" v="77" actId="478"/>
          <ac:spMkLst>
            <pc:docMk/>
            <pc:sldMk cId="3757265641" sldId="292"/>
            <ac:spMk id="3" creationId="{46BBA782-C283-94E2-7848-4C31658E904C}"/>
          </ac:spMkLst>
        </pc:spChg>
        <pc:spChg chg="add mod">
          <ac:chgData name="Neemias Informatica Lima" userId="b77af7bd85500281" providerId="LiveId" clId="{39820742-2E36-435A-A8BD-27BA770722F9}" dt="2024-11-11T22:52:32.367" v="78"/>
          <ac:spMkLst>
            <pc:docMk/>
            <pc:sldMk cId="3757265641" sldId="292"/>
            <ac:spMk id="5" creationId="{F041CAA7-6076-0834-84B6-6017071A50D5}"/>
          </ac:spMkLst>
        </pc:spChg>
        <pc:spChg chg="add mod">
          <ac:chgData name="Neemias Informatica Lima" userId="b77af7bd85500281" providerId="LiveId" clId="{39820742-2E36-435A-A8BD-27BA770722F9}" dt="2024-11-11T22:52:32.367" v="78"/>
          <ac:spMkLst>
            <pc:docMk/>
            <pc:sldMk cId="3757265641" sldId="292"/>
            <ac:spMk id="7" creationId="{C0DEEBF8-2D62-533A-6A80-FFE10114211A}"/>
          </ac:spMkLst>
        </pc:spChg>
        <pc:spChg chg="mod">
          <ac:chgData name="Neemias Informatica Lima" userId="b77af7bd85500281" providerId="LiveId" clId="{39820742-2E36-435A-A8BD-27BA770722F9}" dt="2024-11-11T23:03:33.081" v="279" actId="6549"/>
          <ac:spMkLst>
            <pc:docMk/>
            <pc:sldMk cId="3757265641" sldId="292"/>
            <ac:spMk id="12" creationId="{1EC42BAA-B890-43DD-B4F0-9AB5685AF2FE}"/>
          </ac:spMkLst>
        </pc:spChg>
        <pc:spChg chg="mod">
          <ac:chgData name="Neemias Informatica Lima" userId="b77af7bd85500281" providerId="LiveId" clId="{39820742-2E36-435A-A8BD-27BA770722F9}" dt="2024-11-11T23:02:06" v="238"/>
          <ac:spMkLst>
            <pc:docMk/>
            <pc:sldMk cId="3757265641" sldId="292"/>
            <ac:spMk id="14" creationId="{00000000-0000-0000-0000-000000000000}"/>
          </ac:spMkLst>
        </pc:spChg>
        <pc:picChg chg="del">
          <ac:chgData name="Neemias Informatica Lima" userId="b77af7bd85500281" providerId="LiveId" clId="{39820742-2E36-435A-A8BD-27BA770722F9}" dt="2024-11-11T22:52:32.037" v="77" actId="478"/>
          <ac:picMkLst>
            <pc:docMk/>
            <pc:sldMk cId="3757265641" sldId="292"/>
            <ac:picMk id="6" creationId="{625D82B8-9AA3-230E-9402-1BCA3653E665}"/>
          </ac:picMkLst>
        </pc:picChg>
        <pc:picChg chg="add mod">
          <ac:chgData name="Neemias Informatica Lima" userId="b77af7bd85500281" providerId="LiveId" clId="{39820742-2E36-435A-A8BD-27BA770722F9}" dt="2024-11-11T22:52:32.367" v="78"/>
          <ac:picMkLst>
            <pc:docMk/>
            <pc:sldMk cId="3757265641" sldId="292"/>
            <ac:picMk id="8" creationId="{CEBBB11D-6D1E-1315-1DEC-378482D16D82}"/>
          </ac:picMkLst>
        </pc:picChg>
      </pc:sldChg>
      <pc:sldChg chg="addSp delSp modSp mod">
        <pc:chgData name="Neemias Informatica Lima" userId="b77af7bd85500281" providerId="LiveId" clId="{39820742-2E36-435A-A8BD-27BA770722F9}" dt="2024-11-11T23:03:53.101" v="282"/>
        <pc:sldMkLst>
          <pc:docMk/>
          <pc:sldMk cId="3114938747" sldId="293"/>
        </pc:sldMkLst>
        <pc:spChg chg="del">
          <ac:chgData name="Neemias Informatica Lima" userId="b77af7bd85500281" providerId="LiveId" clId="{39820742-2E36-435A-A8BD-27BA770722F9}" dt="2024-11-11T22:52:36.961" v="79" actId="478"/>
          <ac:spMkLst>
            <pc:docMk/>
            <pc:sldMk cId="3114938747" sldId="293"/>
            <ac:spMk id="2" creationId="{54370894-5640-9139-D962-A9BDE4CEA2D7}"/>
          </ac:spMkLst>
        </pc:spChg>
        <pc:spChg chg="del">
          <ac:chgData name="Neemias Informatica Lima" userId="b77af7bd85500281" providerId="LiveId" clId="{39820742-2E36-435A-A8BD-27BA770722F9}" dt="2024-11-11T22:52:36.961" v="79" actId="478"/>
          <ac:spMkLst>
            <pc:docMk/>
            <pc:sldMk cId="3114938747" sldId="293"/>
            <ac:spMk id="4" creationId="{0FE5A905-1F7D-0432-A542-F3ADBA137375}"/>
          </ac:spMkLst>
        </pc:spChg>
        <pc:spChg chg="add mod">
          <ac:chgData name="Neemias Informatica Lima" userId="b77af7bd85500281" providerId="LiveId" clId="{39820742-2E36-435A-A8BD-27BA770722F9}" dt="2024-11-11T22:52:37.336" v="80"/>
          <ac:spMkLst>
            <pc:docMk/>
            <pc:sldMk cId="3114938747" sldId="293"/>
            <ac:spMk id="6" creationId="{B31EC11B-D2D9-DE60-4DC0-B80EA2AD4AF6}"/>
          </ac:spMkLst>
        </pc:spChg>
        <pc:spChg chg="add mod">
          <ac:chgData name="Neemias Informatica Lima" userId="b77af7bd85500281" providerId="LiveId" clId="{39820742-2E36-435A-A8BD-27BA770722F9}" dt="2024-11-11T22:52:37.336" v="80"/>
          <ac:spMkLst>
            <pc:docMk/>
            <pc:sldMk cId="3114938747" sldId="293"/>
            <ac:spMk id="7" creationId="{DEF9BCF6-BE2B-18FB-BE9B-31F2E9AA027E}"/>
          </ac:spMkLst>
        </pc:spChg>
        <pc:spChg chg="mod">
          <ac:chgData name="Neemias Informatica Lima" userId="b77af7bd85500281" providerId="LiveId" clId="{39820742-2E36-435A-A8BD-27BA770722F9}" dt="2024-11-11T23:03:53.101" v="282"/>
          <ac:spMkLst>
            <pc:docMk/>
            <pc:sldMk cId="3114938747" sldId="293"/>
            <ac:spMk id="16" creationId="{CFC8B9D9-C6ED-4706-A104-65D118A5B7F9}"/>
          </ac:spMkLst>
        </pc:spChg>
        <pc:picChg chg="del">
          <ac:chgData name="Neemias Informatica Lima" userId="b77af7bd85500281" providerId="LiveId" clId="{39820742-2E36-435A-A8BD-27BA770722F9}" dt="2024-11-11T22:52:36.961" v="79" actId="478"/>
          <ac:picMkLst>
            <pc:docMk/>
            <pc:sldMk cId="3114938747" sldId="293"/>
            <ac:picMk id="5" creationId="{5C325025-AC67-68DA-5611-BA5BE0CE8777}"/>
          </ac:picMkLst>
        </pc:picChg>
        <pc:picChg chg="add mod">
          <ac:chgData name="Neemias Informatica Lima" userId="b77af7bd85500281" providerId="LiveId" clId="{39820742-2E36-435A-A8BD-27BA770722F9}" dt="2024-11-11T22:52:37.336" v="80"/>
          <ac:picMkLst>
            <pc:docMk/>
            <pc:sldMk cId="3114938747" sldId="293"/>
            <ac:picMk id="8" creationId="{E4AC3091-DCA3-A622-357B-6D5142748F3A}"/>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6:40.594" v="129" actId="6549"/>
        <pc:sldMkLst>
          <pc:docMk/>
          <pc:sldMk cId="2103443556" sldId="281"/>
        </pc:sldMkLst>
        <pc:spChg chg="mod">
          <ac:chgData name="Neemias Informatica Lima" userId="b77af7bd85500281" providerId="LiveId" clId="{4CD2CD9C-24F5-4144-96B8-6F849555065D}" dt="2024-08-21T11:26:40.594" v="129" actId="6549"/>
          <ac:spMkLst>
            <pc:docMk/>
            <pc:sldMk cId="2103443556" sldId="281"/>
            <ac:spMk id="8" creationId="{00000000-0000-0000-0000-000000000000}"/>
          </ac:spMkLst>
        </pc:spChg>
        <pc:spChg chg="mod">
          <ac:chgData name="Neemias Informatica Lima" userId="b77af7bd85500281" providerId="LiveId" clId="{4CD2CD9C-24F5-4144-96B8-6F849555065D}" dt="2024-08-21T09:55:55.650" v="71" actId="207"/>
          <ac:spMkLst>
            <pc:docMk/>
            <pc:sldMk cId="2103443556" sldId="281"/>
            <ac:spMk id="18" creationId="{00000000-0000-0000-0000-000000000000}"/>
          </ac:spMkLst>
        </pc:spChg>
        <pc:picChg chg="del">
          <ac:chgData name="Neemias Informatica Lima" userId="b77af7bd85500281" providerId="LiveId" clId="{4CD2CD9C-24F5-4144-96B8-6F849555065D}" dt="2024-08-21T09:54:39.547" v="53" actId="478"/>
          <ac:picMkLst>
            <pc:docMk/>
            <pc:sldMk cId="2103443556" sldId="281"/>
            <ac:picMk id="2" creationId="{B7443BE5-0CD9-6ABF-0FB8-EDFF8D3783A8}"/>
          </ac:picMkLst>
        </pc:picChg>
        <pc:picChg chg="del">
          <ac:chgData name="Neemias Informatica Lima" userId="b77af7bd85500281" providerId="LiveId" clId="{4CD2CD9C-24F5-4144-96B8-6F849555065D}" dt="2024-08-21T09:55:24.827" v="60" actId="478"/>
          <ac:picMkLst>
            <pc:docMk/>
            <pc:sldMk cId="2103443556" sldId="281"/>
            <ac:picMk id="3" creationId="{716FF34E-8EE8-BA0C-90ED-FD0CCB663EC6}"/>
          </ac:picMkLst>
        </pc:picChg>
        <pc:picChg chg="add mod">
          <ac:chgData name="Neemias Informatica Lima" userId="b77af7bd85500281" providerId="LiveId" clId="{4CD2CD9C-24F5-4144-96B8-6F849555065D}" dt="2024-08-21T09:54:53.204" v="59" actId="14100"/>
          <ac:picMkLst>
            <pc:docMk/>
            <pc:sldMk cId="2103443556" sldId="281"/>
            <ac:picMk id="4" creationId="{F0E5B638-E35B-5CAB-9766-9596F1A16A89}"/>
          </ac:picMkLst>
        </pc:picChg>
        <pc:picChg chg="add mod">
          <ac:chgData name="Neemias Informatica Lima" userId="b77af7bd85500281" providerId="LiveId" clId="{4CD2CD9C-24F5-4144-96B8-6F849555065D}" dt="2024-08-21T09:55:30.640" v="63" actId="14100"/>
          <ac:picMkLst>
            <pc:docMk/>
            <pc:sldMk cId="2103443556" sldId="281"/>
            <ac:picMk id="5" creationId="{A6E9CA1B-F2C5-832E-C3C0-7CAF5FE527F6}"/>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pChg chg="mod">
          <ac:chgData name="Neemias Informatica Lima" userId="b77af7bd85500281" providerId="LiveId" clId="{920A78BE-2E50-421E-BA67-29443AFEB3A2}" dt="2024-11-08T20:06:31.759" v="32" actId="20577"/>
          <ac:spMkLst>
            <pc:docMk/>
            <pc:sldMk cId="2232331225" sldId="280"/>
            <ac:spMk id="6" creationId="{00000000-0000-0000-0000-000000000000}"/>
          </ac:spMkLst>
        </pc:spChg>
        <pc:spChg chg="mod">
          <ac:chgData name="Neemias Informatica Lima" userId="b77af7bd85500281" providerId="LiveId" clId="{920A78BE-2E50-421E-BA67-29443AFEB3A2}" dt="2024-11-08T20:09:24.834" v="58" actId="20577"/>
          <ac:spMkLst>
            <pc:docMk/>
            <pc:sldMk cId="2232331225" sldId="280"/>
            <ac:spMk id="9" creationId="{00000000-0000-0000-0000-000000000000}"/>
          </ac:spMkLst>
        </pc:spChg>
        <pc:spChg chg="mod">
          <ac:chgData name="Neemias Informatica Lima" userId="b77af7bd85500281" providerId="LiveId" clId="{920A78BE-2E50-421E-BA67-29443AFEB3A2}" dt="2024-11-08T20:09:44.857" v="63" actId="20577"/>
          <ac:spMkLst>
            <pc:docMk/>
            <pc:sldMk cId="2232331225" sldId="280"/>
            <ac:spMk id="16" creationId="{00000000-0000-0000-0000-000000000000}"/>
          </ac:spMkLst>
        </pc:spChg>
        <pc:picChg chg="add mod">
          <ac:chgData name="Neemias Informatica Lima" userId="b77af7bd85500281" providerId="LiveId" clId="{920A78BE-2E50-421E-BA67-29443AFEB3A2}" dt="2024-11-08T20:08:45.533" v="50" actId="14100"/>
          <ac:picMkLst>
            <pc:docMk/>
            <pc:sldMk cId="2232331225" sldId="280"/>
            <ac:picMk id="3" creationId="{19318CB2-F380-5D2A-7B7F-06780EB33037}"/>
          </ac:picMkLst>
        </pc:picChg>
        <pc:picChg chg="del">
          <ac:chgData name="Neemias Informatica Lima" userId="b77af7bd85500281" providerId="LiveId" clId="{920A78BE-2E50-421E-BA67-29443AFEB3A2}" dt="2024-11-08T20:05:49.823" v="0" actId="478"/>
          <ac:picMkLst>
            <pc:docMk/>
            <pc:sldMk cId="2232331225" sldId="280"/>
            <ac:picMk id="4" creationId="{772BE2E3-943E-33FA-8337-96BCD479B5C0}"/>
          </ac:picMkLst>
        </pc:picChg>
        <pc:picChg chg="del">
          <ac:chgData name="Neemias Informatica Lima" userId="b77af7bd85500281" providerId="LiveId" clId="{920A78BE-2E50-421E-BA67-29443AFEB3A2}" dt="2024-11-08T20:06:11.072" v="7" actId="478"/>
          <ac:picMkLst>
            <pc:docMk/>
            <pc:sldMk cId="2232331225" sldId="280"/>
            <ac:picMk id="8" creationId="{6ADD151F-64EE-03AC-CBD4-65A94E65BDCB}"/>
          </ac:picMkLst>
        </pc:picChg>
        <pc:picChg chg="add del mod">
          <ac:chgData name="Neemias Informatica Lima" userId="b77af7bd85500281" providerId="LiveId" clId="{920A78BE-2E50-421E-BA67-29443AFEB3A2}" dt="2024-11-08T20:07:09.163" v="37" actId="478"/>
          <ac:picMkLst>
            <pc:docMk/>
            <pc:sldMk cId="2232331225" sldId="280"/>
            <ac:picMk id="14" creationId="{F6E8F963-8D4E-1EB6-0C52-E05854E833FE}"/>
          </ac:picMkLst>
        </pc:picChg>
        <pc:picChg chg="add del">
          <ac:chgData name="Neemias Informatica Lima" userId="b77af7bd85500281" providerId="LiveId" clId="{920A78BE-2E50-421E-BA67-29443AFEB3A2}" dt="2024-11-08T20:07:20.664" v="39" actId="478"/>
          <ac:picMkLst>
            <pc:docMk/>
            <pc:sldMk cId="2232331225" sldId="280"/>
            <ac:picMk id="17" creationId="{E1F505A1-19ED-00B1-FA40-C7D5C14BC20B}"/>
          </ac:picMkLst>
        </pc:picChg>
        <pc:picChg chg="add mod">
          <ac:chgData name="Neemias Informatica Lima" userId="b77af7bd85500281" providerId="LiveId" clId="{920A78BE-2E50-421E-BA67-29443AFEB3A2}" dt="2024-11-08T20:08:22.271" v="49" actId="14100"/>
          <ac:picMkLst>
            <pc:docMk/>
            <pc:sldMk cId="2232331225" sldId="280"/>
            <ac:picMk id="19" creationId="{50D81C66-DE4B-F2A2-06CD-2BAE17D76617}"/>
          </ac:picMkLst>
        </pc:picChg>
      </pc:sldChg>
      <pc:sldChg chg="addSp delSp modSp mod">
        <pc:chgData name="Neemias Informatica Lima" userId="b77af7bd85500281" providerId="LiveId" clId="{920A78BE-2E50-421E-BA67-29443AFEB3A2}" dt="2024-11-08T20:17:22.844" v="131" actId="20577"/>
        <pc:sldMkLst>
          <pc:docMk/>
          <pc:sldMk cId="2103443556" sldId="281"/>
        </pc:sldMkLst>
        <pc:spChg chg="mod">
          <ac:chgData name="Neemias Informatica Lima" userId="b77af7bd85500281" providerId="LiveId" clId="{920A78BE-2E50-421E-BA67-29443AFEB3A2}" dt="2024-11-08T20:17:22.844" v="131" actId="20577"/>
          <ac:spMkLst>
            <pc:docMk/>
            <pc:sldMk cId="2103443556" sldId="281"/>
            <ac:spMk id="8" creationId="{00000000-0000-0000-0000-000000000000}"/>
          </ac:spMkLst>
        </pc:spChg>
        <pc:spChg chg="mod">
          <ac:chgData name="Neemias Informatica Lima" userId="b77af7bd85500281" providerId="LiveId" clId="{920A78BE-2E50-421E-BA67-29443AFEB3A2}" dt="2024-11-08T20:12:08.460" v="84"/>
          <ac:spMkLst>
            <pc:docMk/>
            <pc:sldMk cId="2103443556" sldId="281"/>
            <ac:spMk id="18" creationId="{00000000-0000-0000-0000-000000000000}"/>
          </ac:spMkLst>
        </pc:spChg>
        <pc:picChg chg="add mod">
          <ac:chgData name="Neemias Informatica Lima" userId="b77af7bd85500281" providerId="LiveId" clId="{920A78BE-2E50-421E-BA67-29443AFEB3A2}" dt="2024-11-08T20:15:41.055" v="124" actId="14100"/>
          <ac:picMkLst>
            <pc:docMk/>
            <pc:sldMk cId="2103443556" sldId="281"/>
            <ac:picMk id="2" creationId="{D212CF62-80BE-F0AD-59D6-B3C8B6CB27E5}"/>
          </ac:picMkLst>
        </pc:picChg>
        <pc:picChg chg="add mod">
          <ac:chgData name="Neemias Informatica Lima" userId="b77af7bd85500281" providerId="LiveId" clId="{920A78BE-2E50-421E-BA67-29443AFEB3A2}" dt="2024-11-08T20:11:31.869" v="76" actId="1076"/>
          <ac:picMkLst>
            <pc:docMk/>
            <pc:sldMk cId="2103443556" sldId="281"/>
            <ac:picMk id="3" creationId="{3664E189-8B55-F820-72E3-E2A50ACE3061}"/>
          </ac:picMkLst>
        </pc:picChg>
        <pc:picChg chg="del">
          <ac:chgData name="Neemias Informatica Lima" userId="b77af7bd85500281" providerId="LiveId" clId="{920A78BE-2E50-421E-BA67-29443AFEB3A2}" dt="2024-11-08T20:11:15.005" v="70" actId="478"/>
          <ac:picMkLst>
            <pc:docMk/>
            <pc:sldMk cId="2103443556" sldId="281"/>
            <ac:picMk id="4" creationId="{F0E5B638-E35B-5CAB-9766-9596F1A16A89}"/>
          </ac:picMkLst>
        </pc:picChg>
        <pc:picChg chg="del">
          <ac:chgData name="Neemias Informatica Lima" userId="b77af7bd85500281" providerId="LiveId" clId="{920A78BE-2E50-421E-BA67-29443AFEB3A2}" dt="2024-11-08T20:10:09.013" v="64" actId="478"/>
          <ac:picMkLst>
            <pc:docMk/>
            <pc:sldMk cId="2103443556" sldId="281"/>
            <ac:picMk id="5" creationId="{A6E9CA1B-F2C5-832E-C3C0-7CAF5FE527F6}"/>
          </ac:picMkLst>
        </pc:picChg>
      </pc:sldChg>
      <pc:sldChg chg="addSp delSp modSp mod">
        <pc:chgData name="Neemias Informatica Lima" userId="b77af7bd85500281" providerId="LiveId" clId="{920A78BE-2E50-421E-BA67-29443AFEB3A2}" dt="2024-11-08T20:36:06.570" v="328" actId="6549"/>
        <pc:sldMkLst>
          <pc:docMk/>
          <pc:sldMk cId="3683219421" sldId="282"/>
        </pc:sldMkLst>
        <pc:spChg chg="add mod">
          <ac:chgData name="Neemias Informatica Lima" userId="b77af7bd85500281" providerId="LiveId" clId="{920A78BE-2E50-421E-BA67-29443AFEB3A2}" dt="2024-11-08T20:12:41.665" v="91"/>
          <ac:spMkLst>
            <pc:docMk/>
            <pc:sldMk cId="3683219421" sldId="282"/>
            <ac:spMk id="2" creationId="{9C3B3E34-90CA-7EB2-6482-561736F01785}"/>
          </ac:spMkLst>
        </pc:spChg>
        <pc:spChg chg="del">
          <ac:chgData name="Neemias Informatica Lima" userId="b77af7bd85500281" providerId="LiveId" clId="{920A78BE-2E50-421E-BA67-29443AFEB3A2}" dt="2024-11-08T20:12:40.309" v="90" actId="478"/>
          <ac:spMkLst>
            <pc:docMk/>
            <pc:sldMk cId="3683219421" sldId="282"/>
            <ac:spMk id="8" creationId="{B970ECA3-EA88-6DF7-F40C-798C0983E100}"/>
          </ac:spMkLst>
        </pc:spChg>
        <pc:spChg chg="mod">
          <ac:chgData name="Neemias Informatica Lima" userId="b77af7bd85500281" providerId="LiveId" clId="{920A78BE-2E50-421E-BA67-29443AFEB3A2}" dt="2024-11-08T20:36:06.570" v="328" actId="6549"/>
          <ac:spMkLst>
            <pc:docMk/>
            <pc:sldMk cId="3683219421" sldId="282"/>
            <ac:spMk id="12" creationId="{00000000-0000-0000-0000-000000000000}"/>
          </ac:spMkLst>
        </pc:spChg>
        <pc:spChg chg="mod">
          <ac:chgData name="Neemias Informatica Lima" userId="b77af7bd85500281" providerId="LiveId" clId="{920A78BE-2E50-421E-BA67-29443AFEB3A2}" dt="2024-11-08T20:20:52.292" v="143"/>
          <ac:spMkLst>
            <pc:docMk/>
            <pc:sldMk cId="3683219421" sldId="282"/>
            <ac:spMk id="14" creationId="{00000000-0000-0000-0000-000000000000}"/>
          </ac:spMkLst>
        </pc:spChg>
        <pc:picChg chg="add mod">
          <ac:chgData name="Neemias Informatica Lima" userId="b77af7bd85500281" providerId="LiveId" clId="{920A78BE-2E50-421E-BA67-29443AFEB3A2}" dt="2024-11-08T20:15:26.874" v="122" actId="14100"/>
          <ac:picMkLst>
            <pc:docMk/>
            <pc:sldMk cId="3683219421" sldId="282"/>
            <ac:picMk id="4" creationId="{FC17B2DC-174D-F730-B706-98B680D02AEF}"/>
          </ac:picMkLst>
        </pc:picChg>
        <pc:picChg chg="add mod">
          <ac:chgData name="Neemias Informatica Lima" userId="b77af7bd85500281" providerId="LiveId" clId="{920A78BE-2E50-421E-BA67-29443AFEB3A2}" dt="2024-11-08T20:12:41.665" v="91"/>
          <ac:picMkLst>
            <pc:docMk/>
            <pc:sldMk cId="3683219421" sldId="282"/>
            <ac:picMk id="5" creationId="{27BF6121-5199-5824-8546-F8D15D501249}"/>
          </ac:picMkLst>
        </pc:picChg>
        <pc:picChg chg="del">
          <ac:chgData name="Neemias Informatica Lima" userId="b77af7bd85500281" providerId="LiveId" clId="{920A78BE-2E50-421E-BA67-29443AFEB3A2}" dt="2024-11-08T20:12:40.309" v="90" actId="478"/>
          <ac:picMkLst>
            <pc:docMk/>
            <pc:sldMk cId="3683219421" sldId="282"/>
            <ac:picMk id="9" creationId="{62ADA394-ADBB-5D41-F724-D36F64CBA4C2}"/>
          </ac:picMkLst>
        </pc:picChg>
        <pc:picChg chg="del">
          <ac:chgData name="Neemias Informatica Lima" userId="b77af7bd85500281" providerId="LiveId" clId="{920A78BE-2E50-421E-BA67-29443AFEB3A2}" dt="2024-11-08T20:12:40.309" v="90" actId="478"/>
          <ac:picMkLst>
            <pc:docMk/>
            <pc:sldMk cId="3683219421" sldId="282"/>
            <ac:picMk id="11" creationId="{71E2F065-9D8F-267C-993A-4A4F793AEF28}"/>
          </ac:picMkLst>
        </pc:picChg>
      </pc:sldChg>
      <pc:sldChg chg="addSp delSp modSp mod">
        <pc:chgData name="Neemias Informatica Lima" userId="b77af7bd85500281" providerId="LiveId" clId="{920A78BE-2E50-421E-BA67-29443AFEB3A2}" dt="2024-11-08T20:23:29.820" v="183"/>
        <pc:sldMkLst>
          <pc:docMk/>
          <pc:sldMk cId="3902406419" sldId="283"/>
        </pc:sldMkLst>
        <pc:spChg chg="add mod">
          <ac:chgData name="Neemias Informatica Lima" userId="b77af7bd85500281" providerId="LiveId" clId="{920A78BE-2E50-421E-BA67-29443AFEB3A2}" dt="2024-11-08T20:12:49.279" v="93"/>
          <ac:spMkLst>
            <pc:docMk/>
            <pc:sldMk cId="3902406419" sldId="283"/>
            <ac:spMk id="2" creationId="{928793C3-3A4D-2717-1A65-D4EEBDAF3CC1}"/>
          </ac:spMkLst>
        </pc:spChg>
        <pc:spChg chg="del">
          <ac:chgData name="Neemias Informatica Lima" userId="b77af7bd85500281" providerId="LiveId" clId="{920A78BE-2E50-421E-BA67-29443AFEB3A2}" dt="2024-11-08T20:12:48.023" v="92" actId="478"/>
          <ac:spMkLst>
            <pc:docMk/>
            <pc:sldMk cId="3902406419" sldId="283"/>
            <ac:spMk id="7" creationId="{230B376F-011B-425B-8ED3-ECA1D572A4D3}"/>
          </ac:spMkLst>
        </pc:spChg>
        <pc:spChg chg="mod">
          <ac:chgData name="Neemias Informatica Lima" userId="b77af7bd85500281" providerId="LiveId" clId="{920A78BE-2E50-421E-BA67-29443AFEB3A2}" dt="2024-11-08T20:22:23.318" v="164"/>
          <ac:spMkLst>
            <pc:docMk/>
            <pc:sldMk cId="3902406419" sldId="283"/>
            <ac:spMk id="14" creationId="{00000000-0000-0000-0000-000000000000}"/>
          </ac:spMkLst>
        </pc:spChg>
        <pc:spChg chg="mod">
          <ac:chgData name="Neemias Informatica Lima" userId="b77af7bd85500281" providerId="LiveId" clId="{920A78BE-2E50-421E-BA67-29443AFEB3A2}" dt="2024-11-08T20:23:29.820" v="183"/>
          <ac:spMkLst>
            <pc:docMk/>
            <pc:sldMk cId="3902406419" sldId="283"/>
            <ac:spMk id="15" creationId="{D5C09FDA-172B-4732-BD2E-A9BBEF8B191B}"/>
          </ac:spMkLst>
        </pc:spChg>
        <pc:picChg chg="add mod">
          <ac:chgData name="Neemias Informatica Lima" userId="b77af7bd85500281" providerId="LiveId" clId="{920A78BE-2E50-421E-BA67-29443AFEB3A2}" dt="2024-11-08T20:12:49.279" v="93"/>
          <ac:picMkLst>
            <pc:docMk/>
            <pc:sldMk cId="3902406419" sldId="283"/>
            <ac:picMk id="3" creationId="{8E53900A-C7E3-5174-5151-ABCD69C646EA}"/>
          </ac:picMkLst>
        </pc:picChg>
        <pc:picChg chg="add mod">
          <ac:chgData name="Neemias Informatica Lima" userId="b77af7bd85500281" providerId="LiveId" clId="{920A78BE-2E50-421E-BA67-29443AFEB3A2}" dt="2024-11-08T20:12:49.279" v="93"/>
          <ac:picMkLst>
            <pc:docMk/>
            <pc:sldMk cId="3902406419" sldId="283"/>
            <ac:picMk id="4" creationId="{9E778F38-80FB-BDA9-8F0F-BCE403BF8EF2}"/>
          </ac:picMkLst>
        </pc:picChg>
        <pc:picChg chg="del">
          <ac:chgData name="Neemias Informatica Lima" userId="b77af7bd85500281" providerId="LiveId" clId="{920A78BE-2E50-421E-BA67-29443AFEB3A2}" dt="2024-11-08T20:12:48.023" v="92" actId="478"/>
          <ac:picMkLst>
            <pc:docMk/>
            <pc:sldMk cId="3902406419" sldId="283"/>
            <ac:picMk id="8" creationId="{A8B4302C-C304-69D0-A54C-D21A3E7C1826}"/>
          </ac:picMkLst>
        </pc:picChg>
        <pc:picChg chg="del">
          <ac:chgData name="Neemias Informatica Lima" userId="b77af7bd85500281" providerId="LiveId" clId="{920A78BE-2E50-421E-BA67-29443AFEB3A2}" dt="2024-11-08T20:12:48.023" v="92" actId="478"/>
          <ac:picMkLst>
            <pc:docMk/>
            <pc:sldMk cId="3902406419" sldId="283"/>
            <ac:picMk id="9" creationId="{CEF02416-7507-B330-4A62-B4984BEAD952}"/>
          </ac:picMkLst>
        </pc:picChg>
      </pc:sldChg>
      <pc:sldChg chg="addSp delSp modSp mod">
        <pc:chgData name="Neemias Informatica Lima" userId="b77af7bd85500281" providerId="LiveId" clId="{920A78BE-2E50-421E-BA67-29443AFEB3A2}" dt="2024-11-08T20:25:28.025" v="222" actId="20577"/>
        <pc:sldMkLst>
          <pc:docMk/>
          <pc:sldMk cId="2424059023" sldId="284"/>
        </pc:sldMkLst>
        <pc:spChg chg="add mod">
          <ac:chgData name="Neemias Informatica Lima" userId="b77af7bd85500281" providerId="LiveId" clId="{920A78BE-2E50-421E-BA67-29443AFEB3A2}" dt="2024-11-08T20:13:10.568" v="97"/>
          <ac:spMkLst>
            <pc:docMk/>
            <pc:sldMk cId="2424059023" sldId="284"/>
            <ac:spMk id="2" creationId="{46B42F6D-AAF3-DD21-BD00-2ED75952CE80}"/>
          </ac:spMkLst>
        </pc:spChg>
        <pc:spChg chg="del">
          <ac:chgData name="Neemias Informatica Lima" userId="b77af7bd85500281" providerId="LiveId" clId="{920A78BE-2E50-421E-BA67-29443AFEB3A2}" dt="2024-11-08T20:13:08.810" v="96" actId="478"/>
          <ac:spMkLst>
            <pc:docMk/>
            <pc:sldMk cId="2424059023" sldId="284"/>
            <ac:spMk id="7" creationId="{7325A9B1-5C81-3FF0-AE4D-6680E0A7ED85}"/>
          </ac:spMkLst>
        </pc:spChg>
        <pc:spChg chg="mod">
          <ac:chgData name="Neemias Informatica Lima" userId="b77af7bd85500281" providerId="LiveId" clId="{920A78BE-2E50-421E-BA67-29443AFEB3A2}" dt="2024-11-08T20:24:33.479" v="194"/>
          <ac:spMkLst>
            <pc:docMk/>
            <pc:sldMk cId="2424059023" sldId="284"/>
            <ac:spMk id="14" creationId="{00000000-0000-0000-0000-000000000000}"/>
          </ac:spMkLst>
        </pc:spChg>
        <pc:spChg chg="mod">
          <ac:chgData name="Neemias Informatica Lima" userId="b77af7bd85500281" providerId="LiveId" clId="{920A78BE-2E50-421E-BA67-29443AFEB3A2}" dt="2024-11-08T20:25:28.025" v="222" actId="20577"/>
          <ac:spMkLst>
            <pc:docMk/>
            <pc:sldMk cId="2424059023" sldId="284"/>
            <ac:spMk id="15" creationId="{C3A1BEFC-B9B8-4142-B09F-1F5B330F4265}"/>
          </ac:spMkLst>
        </pc:spChg>
        <pc:picChg chg="add mod">
          <ac:chgData name="Neemias Informatica Lima" userId="b77af7bd85500281" providerId="LiveId" clId="{920A78BE-2E50-421E-BA67-29443AFEB3A2}" dt="2024-11-08T20:14:56.877" v="119" actId="14100"/>
          <ac:picMkLst>
            <pc:docMk/>
            <pc:sldMk cId="2424059023" sldId="284"/>
            <ac:picMk id="3" creationId="{17137509-6AA9-B1BD-5F3E-62BB6071E9D9}"/>
          </ac:picMkLst>
        </pc:picChg>
        <pc:picChg chg="add mod">
          <ac:chgData name="Neemias Informatica Lima" userId="b77af7bd85500281" providerId="LiveId" clId="{920A78BE-2E50-421E-BA67-29443AFEB3A2}" dt="2024-11-08T20:13:10.568" v="97"/>
          <ac:picMkLst>
            <pc:docMk/>
            <pc:sldMk cId="2424059023" sldId="284"/>
            <ac:picMk id="4" creationId="{4FB426B9-EAFF-94B0-EA04-A846DCE8D3A4}"/>
          </ac:picMkLst>
        </pc:picChg>
        <pc:picChg chg="del">
          <ac:chgData name="Neemias Informatica Lima" userId="b77af7bd85500281" providerId="LiveId" clId="{920A78BE-2E50-421E-BA67-29443AFEB3A2}" dt="2024-11-08T20:13:08.810" v="96" actId="478"/>
          <ac:picMkLst>
            <pc:docMk/>
            <pc:sldMk cId="2424059023" sldId="284"/>
            <ac:picMk id="8" creationId="{318BCC2A-6346-D0BA-04AD-23DB70CE66A1}"/>
          </ac:picMkLst>
        </pc:picChg>
        <pc:picChg chg="del">
          <ac:chgData name="Neemias Informatica Lima" userId="b77af7bd85500281" providerId="LiveId" clId="{920A78BE-2E50-421E-BA67-29443AFEB3A2}" dt="2024-11-08T20:13:08.810" v="96" actId="478"/>
          <ac:picMkLst>
            <pc:docMk/>
            <pc:sldMk cId="2424059023" sldId="284"/>
            <ac:picMk id="9" creationId="{420BEADF-32FC-F48F-6E47-D260BD7D0FDA}"/>
          </ac:picMkLst>
        </pc:picChg>
      </pc:sldChg>
      <pc:sldChg chg="addSp delSp modSp mod">
        <pc:chgData name="Neemias Informatica Lima" userId="b77af7bd85500281" providerId="LiveId" clId="{920A78BE-2E50-421E-BA67-29443AFEB3A2}" dt="2024-11-08T20:28:39.703" v="254" actId="20577"/>
        <pc:sldMkLst>
          <pc:docMk/>
          <pc:sldMk cId="2241968852" sldId="285"/>
        </pc:sldMkLst>
        <pc:spChg chg="add mod">
          <ac:chgData name="Neemias Informatica Lima" userId="b77af7bd85500281" providerId="LiveId" clId="{920A78BE-2E50-421E-BA67-29443AFEB3A2}" dt="2024-11-08T20:13:28.232" v="101"/>
          <ac:spMkLst>
            <pc:docMk/>
            <pc:sldMk cId="2241968852" sldId="285"/>
            <ac:spMk id="2" creationId="{5259F905-9D20-F307-8690-CB50DD7119C1}"/>
          </ac:spMkLst>
        </pc:spChg>
        <pc:spChg chg="del">
          <ac:chgData name="Neemias Informatica Lima" userId="b77af7bd85500281" providerId="LiveId" clId="{920A78BE-2E50-421E-BA67-29443AFEB3A2}" dt="2024-11-08T20:13:26.788" v="100" actId="478"/>
          <ac:spMkLst>
            <pc:docMk/>
            <pc:sldMk cId="2241968852" sldId="285"/>
            <ac:spMk id="7" creationId="{9CD82BED-A310-17F1-97F4-D71E83D1F532}"/>
          </ac:spMkLst>
        </pc:spChg>
        <pc:spChg chg="mod">
          <ac:chgData name="Neemias Informatica Lima" userId="b77af7bd85500281" providerId="LiveId" clId="{920A78BE-2E50-421E-BA67-29443AFEB3A2}" dt="2024-11-08T20:26:05.988" v="230"/>
          <ac:spMkLst>
            <pc:docMk/>
            <pc:sldMk cId="2241968852" sldId="285"/>
            <ac:spMk id="14" creationId="{00000000-0000-0000-0000-000000000000}"/>
          </ac:spMkLst>
        </pc:spChg>
        <pc:spChg chg="mod">
          <ac:chgData name="Neemias Informatica Lima" userId="b77af7bd85500281" providerId="LiveId" clId="{920A78BE-2E50-421E-BA67-29443AFEB3A2}" dt="2024-11-08T20:28:39.703" v="254" actId="20577"/>
          <ac:spMkLst>
            <pc:docMk/>
            <pc:sldMk cId="2241968852" sldId="285"/>
            <ac:spMk id="15" creationId="{0F091E13-8EAD-4FFB-9473-BC74E5ABDC64}"/>
          </ac:spMkLst>
        </pc:spChg>
        <pc:picChg chg="add mod">
          <ac:chgData name="Neemias Informatica Lima" userId="b77af7bd85500281" providerId="LiveId" clId="{920A78BE-2E50-421E-BA67-29443AFEB3A2}" dt="2024-11-08T20:14:47.219" v="117" actId="14100"/>
          <ac:picMkLst>
            <pc:docMk/>
            <pc:sldMk cId="2241968852" sldId="285"/>
            <ac:picMk id="3" creationId="{61CBE5A0-5B55-4DB9-FD22-B0FC807DBC8A}"/>
          </ac:picMkLst>
        </pc:picChg>
        <pc:picChg chg="add mod">
          <ac:chgData name="Neemias Informatica Lima" userId="b77af7bd85500281" providerId="LiveId" clId="{920A78BE-2E50-421E-BA67-29443AFEB3A2}" dt="2024-11-08T20:13:28.232" v="101"/>
          <ac:picMkLst>
            <pc:docMk/>
            <pc:sldMk cId="2241968852" sldId="285"/>
            <ac:picMk id="4" creationId="{C5EFB7B8-9BF6-D0A9-EE20-7EA6076664A8}"/>
          </ac:picMkLst>
        </pc:picChg>
        <pc:picChg chg="del">
          <ac:chgData name="Neemias Informatica Lima" userId="b77af7bd85500281" providerId="LiveId" clId="{920A78BE-2E50-421E-BA67-29443AFEB3A2}" dt="2024-11-08T20:13:26.788" v="100" actId="478"/>
          <ac:picMkLst>
            <pc:docMk/>
            <pc:sldMk cId="2241968852" sldId="285"/>
            <ac:picMk id="8" creationId="{44E5C7E1-0A09-B7A5-BC31-4A4EDDBD1138}"/>
          </ac:picMkLst>
        </pc:picChg>
        <pc:picChg chg="del">
          <ac:chgData name="Neemias Informatica Lima" userId="b77af7bd85500281" providerId="LiveId" clId="{920A78BE-2E50-421E-BA67-29443AFEB3A2}" dt="2024-11-08T20:13:26.788" v="100" actId="478"/>
          <ac:picMkLst>
            <pc:docMk/>
            <pc:sldMk cId="2241968852" sldId="285"/>
            <ac:picMk id="9" creationId="{2021D5CD-7E91-C2E5-FD31-8609131108F3}"/>
          </ac:picMkLst>
        </pc:picChg>
      </pc:sldChg>
      <pc:sldChg chg="addSp delSp modSp mod">
        <pc:chgData name="Neemias Informatica Lima" userId="b77af7bd85500281" providerId="LiveId" clId="{920A78BE-2E50-421E-BA67-29443AFEB3A2}" dt="2024-11-08T20:30:39.142" v="284" actId="6549"/>
        <pc:sldMkLst>
          <pc:docMk/>
          <pc:sldMk cId="1959249856" sldId="286"/>
        </pc:sldMkLst>
        <pc:spChg chg="add mod">
          <ac:chgData name="Neemias Informatica Lima" userId="b77af7bd85500281" providerId="LiveId" clId="{920A78BE-2E50-421E-BA67-29443AFEB3A2}" dt="2024-11-08T20:13:44.390" v="105"/>
          <ac:spMkLst>
            <pc:docMk/>
            <pc:sldMk cId="1959249856" sldId="286"/>
            <ac:spMk id="2" creationId="{B3F06E14-285A-5B91-FB92-8DBCF9D1E7F1}"/>
          </ac:spMkLst>
        </pc:spChg>
        <pc:spChg chg="del">
          <ac:chgData name="Neemias Informatica Lima" userId="b77af7bd85500281" providerId="LiveId" clId="{920A78BE-2E50-421E-BA67-29443AFEB3A2}" dt="2024-11-08T20:13:42.909" v="104" actId="478"/>
          <ac:spMkLst>
            <pc:docMk/>
            <pc:sldMk cId="1959249856" sldId="286"/>
            <ac:spMk id="7" creationId="{5486770C-02FB-0ED2-9F76-F2E4326DD511}"/>
          </ac:spMkLst>
        </pc:spChg>
        <pc:spChg chg="mod">
          <ac:chgData name="Neemias Informatica Lima" userId="b77af7bd85500281" providerId="LiveId" clId="{920A78BE-2E50-421E-BA67-29443AFEB3A2}" dt="2024-11-08T20:29:52.188" v="271"/>
          <ac:spMkLst>
            <pc:docMk/>
            <pc:sldMk cId="1959249856" sldId="286"/>
            <ac:spMk id="14" creationId="{00000000-0000-0000-0000-000000000000}"/>
          </ac:spMkLst>
        </pc:spChg>
        <pc:spChg chg="mod">
          <ac:chgData name="Neemias Informatica Lima" userId="b77af7bd85500281" providerId="LiveId" clId="{920A78BE-2E50-421E-BA67-29443AFEB3A2}" dt="2024-11-08T20:30:39.142" v="284" actId="6549"/>
          <ac:spMkLst>
            <pc:docMk/>
            <pc:sldMk cId="1959249856" sldId="286"/>
            <ac:spMk id="15" creationId="{863BB09B-C8C1-4354-BC51-D930C951E507}"/>
          </ac:spMkLst>
        </pc:spChg>
        <pc:picChg chg="add mod">
          <ac:chgData name="Neemias Informatica Lima" userId="b77af7bd85500281" providerId="LiveId" clId="{920A78BE-2E50-421E-BA67-29443AFEB3A2}" dt="2024-11-08T20:13:44.390" v="105"/>
          <ac:picMkLst>
            <pc:docMk/>
            <pc:sldMk cId="1959249856" sldId="286"/>
            <ac:picMk id="3" creationId="{6A69B651-1709-2839-714A-2584D3F25F89}"/>
          </ac:picMkLst>
        </pc:picChg>
        <pc:picChg chg="add mod">
          <ac:chgData name="Neemias Informatica Lima" userId="b77af7bd85500281" providerId="LiveId" clId="{920A78BE-2E50-421E-BA67-29443AFEB3A2}" dt="2024-11-08T20:13:44.390" v="105"/>
          <ac:picMkLst>
            <pc:docMk/>
            <pc:sldMk cId="1959249856" sldId="286"/>
            <ac:picMk id="4" creationId="{BC1230F9-C7C3-5D00-5292-CBC8E8C0A758}"/>
          </ac:picMkLst>
        </pc:picChg>
        <pc:picChg chg="del">
          <ac:chgData name="Neemias Informatica Lima" userId="b77af7bd85500281" providerId="LiveId" clId="{920A78BE-2E50-421E-BA67-29443AFEB3A2}" dt="2024-11-08T20:13:42.909" v="104" actId="478"/>
          <ac:picMkLst>
            <pc:docMk/>
            <pc:sldMk cId="1959249856" sldId="286"/>
            <ac:picMk id="8" creationId="{D1A3EB19-EB4C-4068-2EFD-26457F3F51A4}"/>
          </ac:picMkLst>
        </pc:picChg>
        <pc:picChg chg="del">
          <ac:chgData name="Neemias Informatica Lima" userId="b77af7bd85500281" providerId="LiveId" clId="{920A78BE-2E50-421E-BA67-29443AFEB3A2}" dt="2024-11-08T20:13:42.909" v="104" actId="478"/>
          <ac:picMkLst>
            <pc:docMk/>
            <pc:sldMk cId="1959249856" sldId="286"/>
            <ac:picMk id="9" creationId="{4F50AF8A-FF4F-D22C-DAE2-CA0580F98C98}"/>
          </ac:picMkLst>
        </pc:picChg>
      </pc:sldChg>
      <pc:sldChg chg="addSp delSp modSp mod">
        <pc:chgData name="Neemias Informatica Lima" userId="b77af7bd85500281" providerId="LiveId" clId="{920A78BE-2E50-421E-BA67-29443AFEB3A2}" dt="2024-11-08T20:34:30.396" v="318" actId="6549"/>
        <pc:sldMkLst>
          <pc:docMk/>
          <pc:sldMk cId="2857006406" sldId="287"/>
        </pc:sldMkLst>
        <pc:spChg chg="add mod">
          <ac:chgData name="Neemias Informatica Lima" userId="b77af7bd85500281" providerId="LiveId" clId="{920A78BE-2E50-421E-BA67-29443AFEB3A2}" dt="2024-11-08T20:14:04.358" v="111"/>
          <ac:spMkLst>
            <pc:docMk/>
            <pc:sldMk cId="2857006406" sldId="287"/>
            <ac:spMk id="2" creationId="{30D1C521-9CDE-CB8E-46C4-D02EF06787C4}"/>
          </ac:spMkLst>
        </pc:spChg>
        <pc:spChg chg="del">
          <ac:chgData name="Neemias Informatica Lima" userId="b77af7bd85500281" providerId="LiveId" clId="{920A78BE-2E50-421E-BA67-29443AFEB3A2}" dt="2024-11-08T20:14:03.088" v="110" actId="478"/>
          <ac:spMkLst>
            <pc:docMk/>
            <pc:sldMk cId="2857006406" sldId="287"/>
            <ac:spMk id="7" creationId="{AF52EF60-8F0E-BB08-63EF-C7D3F61263A8}"/>
          </ac:spMkLst>
        </pc:spChg>
        <pc:spChg chg="mod">
          <ac:chgData name="Neemias Informatica Lima" userId="b77af7bd85500281" providerId="LiveId" clId="{920A78BE-2E50-421E-BA67-29443AFEB3A2}" dt="2024-11-08T20:34:30.396" v="318" actId="6549"/>
          <ac:spMkLst>
            <pc:docMk/>
            <pc:sldMk cId="2857006406" sldId="287"/>
            <ac:spMk id="16" creationId="{28D68641-D640-4BD7-9D5B-B3803DCCF9B3}"/>
          </ac:spMkLst>
        </pc:spChg>
        <pc:picChg chg="add mod">
          <ac:chgData name="Neemias Informatica Lima" userId="b77af7bd85500281" providerId="LiveId" clId="{920A78BE-2E50-421E-BA67-29443AFEB3A2}" dt="2024-11-08T20:14:04.358" v="111"/>
          <ac:picMkLst>
            <pc:docMk/>
            <pc:sldMk cId="2857006406" sldId="287"/>
            <ac:picMk id="3" creationId="{9C65344D-55F5-0B46-5E4E-B857A1672F3D}"/>
          </ac:picMkLst>
        </pc:picChg>
        <pc:picChg chg="add mod">
          <ac:chgData name="Neemias Informatica Lima" userId="b77af7bd85500281" providerId="LiveId" clId="{920A78BE-2E50-421E-BA67-29443AFEB3A2}" dt="2024-11-08T20:14:04.358" v="111"/>
          <ac:picMkLst>
            <pc:docMk/>
            <pc:sldMk cId="2857006406" sldId="287"/>
            <ac:picMk id="4" creationId="{06CAAAA7-7324-BF0D-8398-B039C217570D}"/>
          </ac:picMkLst>
        </pc:picChg>
        <pc:picChg chg="del">
          <ac:chgData name="Neemias Informatica Lima" userId="b77af7bd85500281" providerId="LiveId" clId="{920A78BE-2E50-421E-BA67-29443AFEB3A2}" dt="2024-11-08T20:14:03.088" v="110" actId="478"/>
          <ac:picMkLst>
            <pc:docMk/>
            <pc:sldMk cId="2857006406" sldId="287"/>
            <ac:picMk id="8" creationId="{478EB20F-FB01-E947-8A3B-01346E017152}"/>
          </ac:picMkLst>
        </pc:picChg>
        <pc:picChg chg="del">
          <ac:chgData name="Neemias Informatica Lima" userId="b77af7bd85500281" providerId="LiveId" clId="{920A78BE-2E50-421E-BA67-29443AFEB3A2}" dt="2024-11-08T20:14:03.088" v="110" actId="478"/>
          <ac:picMkLst>
            <pc:docMk/>
            <pc:sldMk cId="2857006406" sldId="287"/>
            <ac:picMk id="9" creationId="{39F8C246-E955-D34B-B93F-7729F61AA5B5}"/>
          </ac:picMkLst>
        </pc:picChg>
      </pc:sldChg>
      <pc:sldChg chg="addSp delSp modSp mod">
        <pc:chgData name="Neemias Informatica Lima" userId="b77af7bd85500281" providerId="LiveId" clId="{920A78BE-2E50-421E-BA67-29443AFEB3A2}" dt="2024-11-08T20:18:26.369" v="142" actId="20577"/>
        <pc:sldMkLst>
          <pc:docMk/>
          <pc:sldMk cId="2630436816" sldId="288"/>
        </pc:sldMkLst>
        <pc:spChg chg="add mod">
          <ac:chgData name="Neemias Informatica Lima" userId="b77af7bd85500281" providerId="LiveId" clId="{920A78BE-2E50-421E-BA67-29443AFEB3A2}" dt="2024-11-08T20:12:33.820" v="89"/>
          <ac:spMkLst>
            <pc:docMk/>
            <pc:sldMk cId="2630436816" sldId="288"/>
            <ac:spMk id="2" creationId="{CAFBED44-416D-6723-9F2F-071AB305CA94}"/>
          </ac:spMkLst>
        </pc:spChg>
        <pc:spChg chg="del">
          <ac:chgData name="Neemias Informatica Lima" userId="b77af7bd85500281" providerId="LiveId" clId="{920A78BE-2E50-421E-BA67-29443AFEB3A2}" dt="2024-11-08T20:12:32.462" v="88" actId="478"/>
          <ac:spMkLst>
            <pc:docMk/>
            <pc:sldMk cId="2630436816" sldId="288"/>
            <ac:spMk id="7" creationId="{866579CD-047E-D4CB-0A48-CEB0EF914B55}"/>
          </ac:spMkLst>
        </pc:spChg>
        <pc:spChg chg="mod">
          <ac:chgData name="Neemias Informatica Lima" userId="b77af7bd85500281" providerId="LiveId" clId="{920A78BE-2E50-421E-BA67-29443AFEB3A2}" dt="2024-11-08T20:18:26.369" v="142" actId="20577"/>
          <ac:spMkLst>
            <pc:docMk/>
            <pc:sldMk cId="2630436816" sldId="288"/>
            <ac:spMk id="13" creationId="{00000000-0000-0000-0000-000000000000}"/>
          </ac:spMkLst>
        </pc:spChg>
        <pc:spChg chg="mod">
          <ac:chgData name="Neemias Informatica Lima" userId="b77af7bd85500281" providerId="LiveId" clId="{920A78BE-2E50-421E-BA67-29443AFEB3A2}" dt="2024-11-08T20:17:48.098" v="136"/>
          <ac:spMkLst>
            <pc:docMk/>
            <pc:sldMk cId="2630436816" sldId="288"/>
            <ac:spMk id="14" creationId="{00000000-0000-0000-0000-000000000000}"/>
          </ac:spMkLst>
        </pc:spChg>
        <pc:picChg chg="add mod">
          <ac:chgData name="Neemias Informatica Lima" userId="b77af7bd85500281" providerId="LiveId" clId="{920A78BE-2E50-421E-BA67-29443AFEB3A2}" dt="2024-11-08T20:15:35.006" v="123" actId="14100"/>
          <ac:picMkLst>
            <pc:docMk/>
            <pc:sldMk cId="2630436816" sldId="288"/>
            <ac:picMk id="3" creationId="{D0FFC5B7-4D5A-F4C9-12E7-3B6C2C1ED7F4}"/>
          </ac:picMkLst>
        </pc:picChg>
        <pc:picChg chg="add mod">
          <ac:chgData name="Neemias Informatica Lima" userId="b77af7bd85500281" providerId="LiveId" clId="{920A78BE-2E50-421E-BA67-29443AFEB3A2}" dt="2024-11-08T20:12:33.820" v="89"/>
          <ac:picMkLst>
            <pc:docMk/>
            <pc:sldMk cId="2630436816" sldId="288"/>
            <ac:picMk id="4" creationId="{283A7834-5ACF-CA0A-70D7-5B141B66953B}"/>
          </ac:picMkLst>
        </pc:picChg>
        <pc:picChg chg="del">
          <ac:chgData name="Neemias Informatica Lima" userId="b77af7bd85500281" providerId="LiveId" clId="{920A78BE-2E50-421E-BA67-29443AFEB3A2}" dt="2024-11-08T20:12:28.629" v="86" actId="478"/>
          <ac:picMkLst>
            <pc:docMk/>
            <pc:sldMk cId="2630436816" sldId="288"/>
            <ac:picMk id="8" creationId="{F7397AC0-F336-0569-B24C-1DB1226E305C}"/>
          </ac:picMkLst>
        </pc:picChg>
        <pc:picChg chg="del">
          <ac:chgData name="Neemias Informatica Lima" userId="b77af7bd85500281" providerId="LiveId" clId="{920A78BE-2E50-421E-BA67-29443AFEB3A2}" dt="2024-11-08T20:12:30.497" v="87" actId="478"/>
          <ac:picMkLst>
            <pc:docMk/>
            <pc:sldMk cId="2630436816" sldId="288"/>
            <ac:picMk id="9" creationId="{6F14D157-8960-8232-E9FB-FE30A6579957}"/>
          </ac:picMkLst>
        </pc:picChg>
      </pc:sldChg>
      <pc:sldChg chg="addSp delSp modSp mod">
        <pc:chgData name="Neemias Informatica Lima" userId="b77af7bd85500281" providerId="LiveId" clId="{920A78BE-2E50-421E-BA67-29443AFEB3A2}" dt="2024-11-08T20:35:36.389" v="326" actId="20577"/>
        <pc:sldMkLst>
          <pc:docMk/>
          <pc:sldMk cId="3032827026" sldId="289"/>
        </pc:sldMkLst>
        <pc:spChg chg="add mod">
          <ac:chgData name="Neemias Informatica Lima" userId="b77af7bd85500281" providerId="LiveId" clId="{920A78BE-2E50-421E-BA67-29443AFEB3A2}" dt="2024-11-08T20:13:00.899" v="95"/>
          <ac:spMkLst>
            <pc:docMk/>
            <pc:sldMk cId="3032827026" sldId="289"/>
            <ac:spMk id="2" creationId="{23040C80-F217-84D5-1D36-834CF18C29D2}"/>
          </ac:spMkLst>
        </pc:spChg>
        <pc:spChg chg="del">
          <ac:chgData name="Neemias Informatica Lima" userId="b77af7bd85500281" providerId="LiveId" clId="{920A78BE-2E50-421E-BA67-29443AFEB3A2}" dt="2024-11-08T20:12:59.760" v="94" actId="478"/>
          <ac:spMkLst>
            <pc:docMk/>
            <pc:sldMk cId="3032827026" sldId="289"/>
            <ac:spMk id="7" creationId="{95EAB98A-A68A-D3B6-08D8-3738A4167EC1}"/>
          </ac:spMkLst>
        </pc:spChg>
        <pc:spChg chg="mod">
          <ac:chgData name="Neemias Informatica Lima" userId="b77af7bd85500281" providerId="LiveId" clId="{920A78BE-2E50-421E-BA67-29443AFEB3A2}" dt="2024-11-08T20:35:36.389" v="326" actId="20577"/>
          <ac:spMkLst>
            <pc:docMk/>
            <pc:sldMk cId="3032827026" sldId="289"/>
            <ac:spMk id="12" creationId="{A64B78EF-EDA8-421A-88C9-45544BBCA9D1}"/>
          </ac:spMkLst>
        </pc:spChg>
        <pc:spChg chg="mod">
          <ac:chgData name="Neemias Informatica Lima" userId="b77af7bd85500281" providerId="LiveId" clId="{920A78BE-2E50-421E-BA67-29443AFEB3A2}" dt="2024-11-08T20:22:30.423" v="169"/>
          <ac:spMkLst>
            <pc:docMk/>
            <pc:sldMk cId="3032827026" sldId="289"/>
            <ac:spMk id="14" creationId="{00000000-0000-0000-0000-000000000000}"/>
          </ac:spMkLst>
        </pc:spChg>
        <pc:picChg chg="add mod">
          <ac:chgData name="Neemias Informatica Lima" userId="b77af7bd85500281" providerId="LiveId" clId="{920A78BE-2E50-421E-BA67-29443AFEB3A2}" dt="2024-11-08T20:15:08.623" v="120" actId="14100"/>
          <ac:picMkLst>
            <pc:docMk/>
            <pc:sldMk cId="3032827026" sldId="289"/>
            <ac:picMk id="3" creationId="{3C37DD7D-ACD5-2082-0BA5-D8623C287CFA}"/>
          </ac:picMkLst>
        </pc:picChg>
        <pc:picChg chg="add mod">
          <ac:chgData name="Neemias Informatica Lima" userId="b77af7bd85500281" providerId="LiveId" clId="{920A78BE-2E50-421E-BA67-29443AFEB3A2}" dt="2024-11-08T20:13:00.899" v="95"/>
          <ac:picMkLst>
            <pc:docMk/>
            <pc:sldMk cId="3032827026" sldId="289"/>
            <ac:picMk id="4" creationId="{B8EFA42F-51F4-9A31-78F2-85221AECF52E}"/>
          </ac:picMkLst>
        </pc:picChg>
        <pc:picChg chg="del">
          <ac:chgData name="Neemias Informatica Lima" userId="b77af7bd85500281" providerId="LiveId" clId="{920A78BE-2E50-421E-BA67-29443AFEB3A2}" dt="2024-11-08T20:12:59.760" v="94" actId="478"/>
          <ac:picMkLst>
            <pc:docMk/>
            <pc:sldMk cId="3032827026" sldId="289"/>
            <ac:picMk id="8" creationId="{51A62B9F-6872-60C5-9BAB-FBF4CA603422}"/>
          </ac:picMkLst>
        </pc:picChg>
        <pc:picChg chg="del">
          <ac:chgData name="Neemias Informatica Lima" userId="b77af7bd85500281" providerId="LiveId" clId="{920A78BE-2E50-421E-BA67-29443AFEB3A2}" dt="2024-11-08T20:12:59.760" v="94" actId="478"/>
          <ac:picMkLst>
            <pc:docMk/>
            <pc:sldMk cId="3032827026" sldId="289"/>
            <ac:picMk id="9" creationId="{5AC94D78-C90B-F04F-59F2-BA2FA69AC85D}"/>
          </ac:picMkLst>
        </pc:picChg>
      </pc:sldChg>
      <pc:sldChg chg="addSp delSp modSp mod">
        <pc:chgData name="Neemias Informatica Lima" userId="b77af7bd85500281" providerId="LiveId" clId="{920A78BE-2E50-421E-BA67-29443AFEB3A2}" dt="2024-11-08T20:25:46.079" v="227"/>
        <pc:sldMkLst>
          <pc:docMk/>
          <pc:sldMk cId="3772032319" sldId="290"/>
        </pc:sldMkLst>
        <pc:spChg chg="add mod">
          <ac:chgData name="Neemias Informatica Lima" userId="b77af7bd85500281" providerId="LiveId" clId="{920A78BE-2E50-421E-BA67-29443AFEB3A2}" dt="2024-11-08T20:13:21.037" v="99"/>
          <ac:spMkLst>
            <pc:docMk/>
            <pc:sldMk cId="3772032319" sldId="290"/>
            <ac:spMk id="2" creationId="{7D375726-BF14-00A6-2981-38E3B0234614}"/>
          </ac:spMkLst>
        </pc:spChg>
        <pc:spChg chg="del">
          <ac:chgData name="Neemias Informatica Lima" userId="b77af7bd85500281" providerId="LiveId" clId="{920A78BE-2E50-421E-BA67-29443AFEB3A2}" dt="2024-11-08T20:13:19.312" v="98" actId="478"/>
          <ac:spMkLst>
            <pc:docMk/>
            <pc:sldMk cId="3772032319" sldId="290"/>
            <ac:spMk id="7" creationId="{381B8A83-EA4B-F19E-F75E-E890374A49AE}"/>
          </ac:spMkLst>
        </pc:spChg>
        <pc:spChg chg="mod">
          <ac:chgData name="Neemias Informatica Lima" userId="b77af7bd85500281" providerId="LiveId" clId="{920A78BE-2E50-421E-BA67-29443AFEB3A2}" dt="2024-11-08T20:25:46.079" v="227"/>
          <ac:spMkLst>
            <pc:docMk/>
            <pc:sldMk cId="3772032319" sldId="290"/>
            <ac:spMk id="12" creationId="{8D5A143D-15FB-4DFE-B0EC-FEEB77A92B2C}"/>
          </ac:spMkLst>
        </pc:spChg>
        <pc:spChg chg="mod">
          <ac:chgData name="Neemias Informatica Lima" userId="b77af7bd85500281" providerId="LiveId" clId="{920A78BE-2E50-421E-BA67-29443AFEB3A2}" dt="2024-11-08T20:24:38.588" v="199"/>
          <ac:spMkLst>
            <pc:docMk/>
            <pc:sldMk cId="3772032319" sldId="290"/>
            <ac:spMk id="14" creationId="{00000000-0000-0000-0000-000000000000}"/>
          </ac:spMkLst>
        </pc:spChg>
        <pc:picChg chg="add mod">
          <ac:chgData name="Neemias Informatica Lima" userId="b77af7bd85500281" providerId="LiveId" clId="{920A78BE-2E50-421E-BA67-29443AFEB3A2}" dt="2024-11-08T20:14:51.871" v="118" actId="14100"/>
          <ac:picMkLst>
            <pc:docMk/>
            <pc:sldMk cId="3772032319" sldId="290"/>
            <ac:picMk id="3" creationId="{2FF9F4A1-BEF1-B908-7311-B1ED405151B2}"/>
          </ac:picMkLst>
        </pc:picChg>
        <pc:picChg chg="add mod">
          <ac:chgData name="Neemias Informatica Lima" userId="b77af7bd85500281" providerId="LiveId" clId="{920A78BE-2E50-421E-BA67-29443AFEB3A2}" dt="2024-11-08T20:13:21.037" v="99"/>
          <ac:picMkLst>
            <pc:docMk/>
            <pc:sldMk cId="3772032319" sldId="290"/>
            <ac:picMk id="4" creationId="{416F248C-1BFF-1AD7-F626-0C3128281D01}"/>
          </ac:picMkLst>
        </pc:picChg>
        <pc:picChg chg="del">
          <ac:chgData name="Neemias Informatica Lima" userId="b77af7bd85500281" providerId="LiveId" clId="{920A78BE-2E50-421E-BA67-29443AFEB3A2}" dt="2024-11-08T20:13:19.312" v="98" actId="478"/>
          <ac:picMkLst>
            <pc:docMk/>
            <pc:sldMk cId="3772032319" sldId="290"/>
            <ac:picMk id="8" creationId="{03AC7608-5B3F-7853-E2C3-6A5C71E47A6F}"/>
          </ac:picMkLst>
        </pc:picChg>
        <pc:picChg chg="del">
          <ac:chgData name="Neemias Informatica Lima" userId="b77af7bd85500281" providerId="LiveId" clId="{920A78BE-2E50-421E-BA67-29443AFEB3A2}" dt="2024-11-08T20:13:19.312" v="98" actId="478"/>
          <ac:picMkLst>
            <pc:docMk/>
            <pc:sldMk cId="3772032319" sldId="290"/>
            <ac:picMk id="9" creationId="{D2F6641A-F1DE-63CD-3E88-8DE0AF610584}"/>
          </ac:picMkLst>
        </pc:picChg>
      </pc:sldChg>
      <pc:sldChg chg="addSp delSp modSp mod">
        <pc:chgData name="Neemias Informatica Lima" userId="b77af7bd85500281" providerId="LiveId" clId="{920A78BE-2E50-421E-BA67-29443AFEB3A2}" dt="2024-11-08T20:29:25.575" v="266"/>
        <pc:sldMkLst>
          <pc:docMk/>
          <pc:sldMk cId="1768216317" sldId="291"/>
        </pc:sldMkLst>
        <pc:spChg chg="add mod">
          <ac:chgData name="Neemias Informatica Lima" userId="b77af7bd85500281" providerId="LiveId" clId="{920A78BE-2E50-421E-BA67-29443AFEB3A2}" dt="2024-11-08T20:13:36.768" v="103"/>
          <ac:spMkLst>
            <pc:docMk/>
            <pc:sldMk cId="1768216317" sldId="291"/>
            <ac:spMk id="2" creationId="{69E08BED-89EE-9306-D277-74FEB7C1E2ED}"/>
          </ac:spMkLst>
        </pc:spChg>
        <pc:spChg chg="del">
          <ac:chgData name="Neemias Informatica Lima" userId="b77af7bd85500281" providerId="LiveId" clId="{920A78BE-2E50-421E-BA67-29443AFEB3A2}" dt="2024-11-08T20:13:35.586" v="102" actId="478"/>
          <ac:spMkLst>
            <pc:docMk/>
            <pc:sldMk cId="1768216317" sldId="291"/>
            <ac:spMk id="5" creationId="{6A5CE340-6ADF-19D3-EED4-97699921CBC8}"/>
          </ac:spMkLst>
        </pc:spChg>
        <pc:spChg chg="del">
          <ac:chgData name="Neemias Informatica Lima" userId="b77af7bd85500281" providerId="LiveId" clId="{920A78BE-2E50-421E-BA67-29443AFEB3A2}" dt="2024-11-08T20:13:35.586" v="102" actId="478"/>
          <ac:spMkLst>
            <pc:docMk/>
            <pc:sldMk cId="1768216317" sldId="291"/>
            <ac:spMk id="7" creationId="{6BDFD598-FEC0-BF6B-1E1F-CE852C18C0FE}"/>
          </ac:spMkLst>
        </pc:spChg>
        <pc:spChg chg="mod">
          <ac:chgData name="Neemias Informatica Lima" userId="b77af7bd85500281" providerId="LiveId" clId="{920A78BE-2E50-421E-BA67-29443AFEB3A2}" dt="2024-11-08T20:29:25.575" v="266"/>
          <ac:spMkLst>
            <pc:docMk/>
            <pc:sldMk cId="1768216317" sldId="291"/>
            <ac:spMk id="12" creationId="{FD5EC092-AC81-4728-9A45-4C4BB5B95C65}"/>
          </ac:spMkLst>
        </pc:spChg>
        <pc:spChg chg="mod">
          <ac:chgData name="Neemias Informatica Lima" userId="b77af7bd85500281" providerId="LiveId" clId="{920A78BE-2E50-421E-BA67-29443AFEB3A2}" dt="2024-11-08T20:26:17.567" v="235"/>
          <ac:spMkLst>
            <pc:docMk/>
            <pc:sldMk cId="1768216317" sldId="291"/>
            <ac:spMk id="14" creationId="{00000000-0000-0000-0000-000000000000}"/>
          </ac:spMkLst>
        </pc:spChg>
        <pc:picChg chg="add mod">
          <ac:chgData name="Neemias Informatica Lima" userId="b77af7bd85500281" providerId="LiveId" clId="{920A78BE-2E50-421E-BA67-29443AFEB3A2}" dt="2024-11-08T20:14:40.751" v="115" actId="14100"/>
          <ac:picMkLst>
            <pc:docMk/>
            <pc:sldMk cId="1768216317" sldId="291"/>
            <ac:picMk id="3" creationId="{27FE5AE4-0C2A-30A0-2CB1-C83A7F7B443A}"/>
          </ac:picMkLst>
        </pc:picChg>
        <pc:picChg chg="add mod">
          <ac:chgData name="Neemias Informatica Lima" userId="b77af7bd85500281" providerId="LiveId" clId="{920A78BE-2E50-421E-BA67-29443AFEB3A2}" dt="2024-11-08T20:13:36.768" v="103"/>
          <ac:picMkLst>
            <pc:docMk/>
            <pc:sldMk cId="1768216317" sldId="291"/>
            <ac:picMk id="4" creationId="{86EA9F2F-039E-EE5E-1319-EEA452B4695E}"/>
          </ac:picMkLst>
        </pc:picChg>
        <pc:picChg chg="del">
          <ac:chgData name="Neemias Informatica Lima" userId="b77af7bd85500281" providerId="LiveId" clId="{920A78BE-2E50-421E-BA67-29443AFEB3A2}" dt="2024-11-08T20:13:35.586" v="102" actId="478"/>
          <ac:picMkLst>
            <pc:docMk/>
            <pc:sldMk cId="1768216317" sldId="291"/>
            <ac:picMk id="8" creationId="{1B98FD66-4B4E-56A3-0146-177FF8C38247}"/>
          </ac:picMkLst>
        </pc:picChg>
        <pc:picChg chg="del">
          <ac:chgData name="Neemias Informatica Lima" userId="b77af7bd85500281" providerId="LiveId" clId="{920A78BE-2E50-421E-BA67-29443AFEB3A2}" dt="2024-11-08T20:13:35.586" v="102" actId="478"/>
          <ac:picMkLst>
            <pc:docMk/>
            <pc:sldMk cId="1768216317" sldId="291"/>
            <ac:picMk id="9" creationId="{0C7C0179-88C3-58A4-3F37-E850C72190AB}"/>
          </ac:picMkLst>
        </pc:picChg>
      </pc:sldChg>
      <pc:sldChg chg="addSp delSp modSp mod">
        <pc:chgData name="Neemias Informatica Lima" userId="b77af7bd85500281" providerId="LiveId" clId="{920A78BE-2E50-421E-BA67-29443AFEB3A2}" dt="2024-11-08T20:31:14.704" v="290" actId="20577"/>
        <pc:sldMkLst>
          <pc:docMk/>
          <pc:sldMk cId="3757265641" sldId="292"/>
        </pc:sldMkLst>
        <pc:spChg chg="add mod">
          <ac:chgData name="Neemias Informatica Lima" userId="b77af7bd85500281" providerId="LiveId" clId="{920A78BE-2E50-421E-BA67-29443AFEB3A2}" dt="2024-11-08T20:13:50.772" v="107"/>
          <ac:spMkLst>
            <pc:docMk/>
            <pc:sldMk cId="3757265641" sldId="292"/>
            <ac:spMk id="3" creationId="{1448E563-9CE9-0E85-FC29-1696D501E290}"/>
          </ac:spMkLst>
        </pc:spChg>
        <pc:spChg chg="del">
          <ac:chgData name="Neemias Informatica Lima" userId="b77af7bd85500281" providerId="LiveId" clId="{920A78BE-2E50-421E-BA67-29443AFEB3A2}" dt="2024-11-08T20:13:49.461" v="106" actId="478"/>
          <ac:spMkLst>
            <pc:docMk/>
            <pc:sldMk cId="3757265641" sldId="292"/>
            <ac:spMk id="5" creationId="{EFD7FA6B-C3B9-4854-A15D-7607D7FBAC36}"/>
          </ac:spMkLst>
        </pc:spChg>
        <pc:spChg chg="mod">
          <ac:chgData name="Neemias Informatica Lima" userId="b77af7bd85500281" providerId="LiveId" clId="{920A78BE-2E50-421E-BA67-29443AFEB3A2}" dt="2024-11-08T20:31:14.704" v="290" actId="20577"/>
          <ac:spMkLst>
            <pc:docMk/>
            <pc:sldMk cId="3757265641" sldId="292"/>
            <ac:spMk id="12" creationId="{1EC42BAA-B890-43DD-B4F0-9AB5685AF2FE}"/>
          </ac:spMkLst>
        </pc:spChg>
        <pc:spChg chg="mod">
          <ac:chgData name="Neemias Informatica Lima" userId="b77af7bd85500281" providerId="LiveId" clId="{920A78BE-2E50-421E-BA67-29443AFEB3A2}" dt="2024-11-08T20:29:58.118" v="276"/>
          <ac:spMkLst>
            <pc:docMk/>
            <pc:sldMk cId="3757265641" sldId="292"/>
            <ac:spMk id="14" creationId="{00000000-0000-0000-0000-000000000000}"/>
          </ac:spMkLst>
        </pc:spChg>
        <pc:picChg chg="add mod">
          <ac:chgData name="Neemias Informatica Lima" userId="b77af7bd85500281" providerId="LiveId" clId="{920A78BE-2E50-421E-BA67-29443AFEB3A2}" dt="2024-11-08T20:13:50.772" v="107"/>
          <ac:picMkLst>
            <pc:docMk/>
            <pc:sldMk cId="3757265641" sldId="292"/>
            <ac:picMk id="4" creationId="{E95081FC-E6E7-3C93-5353-AD81823D668D}"/>
          </ac:picMkLst>
        </pc:picChg>
        <pc:picChg chg="add mod">
          <ac:chgData name="Neemias Informatica Lima" userId="b77af7bd85500281" providerId="LiveId" clId="{920A78BE-2E50-421E-BA67-29443AFEB3A2}" dt="2024-11-08T20:13:50.772" v="107"/>
          <ac:picMkLst>
            <pc:docMk/>
            <pc:sldMk cId="3757265641" sldId="292"/>
            <ac:picMk id="6" creationId="{887D947F-59BD-FB3F-CD62-C84508C3B348}"/>
          </ac:picMkLst>
        </pc:picChg>
        <pc:picChg chg="del">
          <ac:chgData name="Neemias Informatica Lima" userId="b77af7bd85500281" providerId="LiveId" clId="{920A78BE-2E50-421E-BA67-29443AFEB3A2}" dt="2024-11-08T20:13:49.461" v="106" actId="478"/>
          <ac:picMkLst>
            <pc:docMk/>
            <pc:sldMk cId="3757265641" sldId="292"/>
            <ac:picMk id="7" creationId="{C2FC4C59-D906-5CC6-FF8D-17E97019E82C}"/>
          </ac:picMkLst>
        </pc:picChg>
        <pc:picChg chg="del">
          <ac:chgData name="Neemias Informatica Lima" userId="b77af7bd85500281" providerId="LiveId" clId="{920A78BE-2E50-421E-BA67-29443AFEB3A2}" dt="2024-11-08T20:13:49.461" v="106" actId="478"/>
          <ac:picMkLst>
            <pc:docMk/>
            <pc:sldMk cId="3757265641" sldId="292"/>
            <ac:picMk id="8" creationId="{33218912-4B9C-3685-DAF1-0042042CCFBC}"/>
          </ac:picMkLst>
        </pc:picChg>
      </pc:sldChg>
      <pc:sldChg chg="addSp delSp modSp mod">
        <pc:chgData name="Neemias Informatica Lima" userId="b77af7bd85500281" providerId="LiveId" clId="{920A78BE-2E50-421E-BA67-29443AFEB3A2}" dt="2024-11-08T20:34:43.237" v="319" actId="20577"/>
        <pc:sldMkLst>
          <pc:docMk/>
          <pc:sldMk cId="3114938747" sldId="293"/>
        </pc:sldMkLst>
        <pc:spChg chg="add mod">
          <ac:chgData name="Neemias Informatica Lima" userId="b77af7bd85500281" providerId="LiveId" clId="{920A78BE-2E50-421E-BA67-29443AFEB3A2}" dt="2024-11-08T20:13:57.005" v="109"/>
          <ac:spMkLst>
            <pc:docMk/>
            <pc:sldMk cId="3114938747" sldId="293"/>
            <ac:spMk id="2" creationId="{A117E3C3-9016-3041-5FDF-68D61D53C0FB}"/>
          </ac:spMkLst>
        </pc:spChg>
        <pc:spChg chg="del">
          <ac:chgData name="Neemias Informatica Lima" userId="b77af7bd85500281" providerId="LiveId" clId="{920A78BE-2E50-421E-BA67-29443AFEB3A2}" dt="2024-11-08T20:13:55.628" v="108" actId="478"/>
          <ac:spMkLst>
            <pc:docMk/>
            <pc:sldMk cId="3114938747" sldId="293"/>
            <ac:spMk id="7" creationId="{986DDC04-0105-2FCF-1192-50EC8C346191}"/>
          </ac:spMkLst>
        </pc:spChg>
        <pc:spChg chg="mod">
          <ac:chgData name="Neemias Informatica Lima" userId="b77af7bd85500281" providerId="LiveId" clId="{920A78BE-2E50-421E-BA67-29443AFEB3A2}" dt="2024-11-08T20:34:43.237" v="319" actId="20577"/>
          <ac:spMkLst>
            <pc:docMk/>
            <pc:sldMk cId="3114938747" sldId="293"/>
            <ac:spMk id="16" creationId="{CFC8B9D9-C6ED-4706-A104-65D118A5B7F9}"/>
          </ac:spMkLst>
        </pc:spChg>
        <pc:picChg chg="add mod">
          <ac:chgData name="Neemias Informatica Lima" userId="b77af7bd85500281" providerId="LiveId" clId="{920A78BE-2E50-421E-BA67-29443AFEB3A2}" dt="2024-11-08T20:14:27.101" v="113" actId="14100"/>
          <ac:picMkLst>
            <pc:docMk/>
            <pc:sldMk cId="3114938747" sldId="293"/>
            <ac:picMk id="3" creationId="{FDAB71F0-8516-22CB-C1ED-08F826A37104}"/>
          </ac:picMkLst>
        </pc:picChg>
        <pc:picChg chg="add mod">
          <ac:chgData name="Neemias Informatica Lima" userId="b77af7bd85500281" providerId="LiveId" clId="{920A78BE-2E50-421E-BA67-29443AFEB3A2}" dt="2024-11-08T20:13:57.005" v="109"/>
          <ac:picMkLst>
            <pc:docMk/>
            <pc:sldMk cId="3114938747" sldId="293"/>
            <ac:picMk id="4" creationId="{44FF7370-B76A-39C8-5303-9E64A20C7D72}"/>
          </ac:picMkLst>
        </pc:picChg>
        <pc:picChg chg="del">
          <ac:chgData name="Neemias Informatica Lima" userId="b77af7bd85500281" providerId="LiveId" clId="{920A78BE-2E50-421E-BA67-29443AFEB3A2}" dt="2024-11-08T20:13:55.628" v="108" actId="478"/>
          <ac:picMkLst>
            <pc:docMk/>
            <pc:sldMk cId="3114938747" sldId="293"/>
            <ac:picMk id="9" creationId="{D6553040-5E28-7C17-505F-B55BA1A591B8}"/>
          </ac:picMkLst>
        </pc:picChg>
        <pc:picChg chg="del">
          <ac:chgData name="Neemias Informatica Lima" userId="b77af7bd85500281" providerId="LiveId" clId="{920A78BE-2E50-421E-BA67-29443AFEB3A2}" dt="2024-11-08T20:13:55.628" v="108" actId="478"/>
          <ac:picMkLst>
            <pc:docMk/>
            <pc:sldMk cId="3114938747" sldId="293"/>
            <ac:picMk id="11" creationId="{0A089ADD-6EB1-6884-8892-9091DE525B03}"/>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11/11/2024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11/11/2024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11/11/2024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11/11/2024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Um Deus apaixonado</a:t>
            </a:r>
          </a:p>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e compassivo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04</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“Será que uma mulher pode se esquecer do filho que ainda mama, de maneira que não se compadeça do filho do seu ventre? Mas ainda que esta viesse a se esquecer dele, Eu, porém, não Me esquecerei de você” (</a:t>
            </a:r>
            <a:r>
              <a:rPr lang="pt-BR" altLang="pt-BR" sz="1200" i="1" dirty="0" err="1">
                <a:latin typeface="Arial Black" panose="020B0A04020102020204" pitchFamily="34" charset="0"/>
                <a:cs typeface="Arial" panose="020B0604020202020204" pitchFamily="34" charset="0"/>
              </a:rPr>
              <a:t>Is</a:t>
            </a:r>
            <a:r>
              <a:rPr lang="pt-BR" altLang="pt-BR" sz="1200" i="1" dirty="0">
                <a:latin typeface="Arial Black" panose="020B0A04020102020204" pitchFamily="34" charset="0"/>
                <a:cs typeface="Arial" panose="020B0604020202020204" pitchFamily="34" charset="0"/>
              </a:rPr>
              <a:t> 49:15).</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04</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103:13; Is 49:15; </a:t>
            </a:r>
            <a:r>
              <a:rPr lang="en-US" altLang="pt-BR" sz="1200" dirty="0" err="1">
                <a:latin typeface="Arial Black" panose="020B0A04020102020204" pitchFamily="34" charset="0"/>
                <a:cs typeface="Arial" panose="020B0604020202020204" pitchFamily="34" charset="0"/>
              </a:rPr>
              <a:t>Os</a:t>
            </a:r>
            <a:r>
              <a:rPr lang="en-US" altLang="pt-BR" sz="1200" dirty="0">
                <a:latin typeface="Arial Black" panose="020B0A04020102020204" pitchFamily="34" charset="0"/>
                <a:cs typeface="Arial" panose="020B0604020202020204" pitchFamily="34" charset="0"/>
              </a:rPr>
              <a:t> 11:1-9; Mt 23:37; 2Co 11:2; </a:t>
            </a:r>
            <a:r>
              <a:rPr lang="en-US" altLang="pt-BR" sz="1200" dirty="0" err="1">
                <a:latin typeface="Arial Black" panose="020B0A04020102020204" pitchFamily="34" charset="0"/>
                <a:cs typeface="Arial" panose="020B0604020202020204" pitchFamily="34" charset="0"/>
              </a:rPr>
              <a:t>ICo</a:t>
            </a:r>
            <a:r>
              <a:rPr lang="en-US" altLang="pt-BR" sz="1200" dirty="0">
                <a:latin typeface="Arial Black" panose="020B0A04020102020204" pitchFamily="34" charset="0"/>
                <a:cs typeface="Arial" panose="020B0604020202020204" pitchFamily="34" charset="0"/>
              </a:rPr>
              <a:t> 13:4-8</a:t>
            </a:r>
            <a:endParaRPr lang="pt-BR" altLang="pt-BR" sz="1200" dirty="0">
              <a:latin typeface="Arial Black" panose="020B0A04020102020204" pitchFamily="34" charset="0"/>
              <a:cs typeface="Arial" panose="020B0604020202020204" pitchFamily="34" charset="0"/>
            </a:endParaRPr>
          </a:p>
        </p:txBody>
      </p:sp>
      <p:pic>
        <p:nvPicPr>
          <p:cNvPr id="3" name="Imagem 2" descr="Uma imagem contendo comida&#10;&#10;Descrição gerada automaticamente">
            <a:extLst>
              <a:ext uri="{FF2B5EF4-FFF2-40B4-BE49-F238E27FC236}">
                <a16:creationId xmlns:a16="http://schemas.microsoft.com/office/drawing/2014/main" id="{19318CB2-F380-5D2A-7B7F-06780EB33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2" y="0"/>
            <a:ext cx="1514582" cy="225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68A4B6CE-78CB-8CEA-9A34-20CBE94F2A34}"/>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3125740" y="1091607"/>
            <a:ext cx="4403663" cy="1673853"/>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Deus ciumento?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“ciúme” de Deus é mal interpretado. Quando afirmamos que um parceiro é ciumento, isso não é elogio. O termo “ciúme” tem sentido negativo. No entanto, na Bíblia, o ciúme divino não é associado a algo negativo, mas é o zelo justo de um marido amoroso que busca fidelidade e um relacionamento exclusivo com sua esposa.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exista um tipo de ciúme contrário ao amor (1C0 13:4), de acordo com 2 Coríntios 11:2 existe um “ciúme” bom e justo. Paulo se refere a ele como o ciúme “que vem de Deus” (2C0 11:2). O ciúme divino é exclusivamente e sempre justo, podendo ser entendido como o amor apaixonado de Deus por Seu povo.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paixão (</a:t>
            </a:r>
            <a:r>
              <a:rPr lang="pt-BR" altLang="pt-BR" sz="1600" dirty="0" err="1">
                <a:latin typeface="Arial Black" panose="020B0A04020102020204" pitchFamily="34" charset="0"/>
                <a:cs typeface="Arial" panose="020B0604020202020204" pitchFamily="34" charset="0"/>
              </a:rPr>
              <a:t>qana</a:t>
            </a:r>
            <a:r>
              <a:rPr lang="pt-BR" altLang="pt-BR" sz="1600" dirty="0">
                <a:latin typeface="Arial Black" panose="020B0A04020102020204" pitchFamily="34" charset="0"/>
                <a:cs typeface="Arial" panose="020B0604020202020204" pitchFamily="34" charset="0"/>
              </a:rPr>
              <a:t>’) de Deus por Seu povo decorre do Seu profundo amor por ele. O Senhor deseja um relacionamento exclusivo com Seu povo.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27FE5AE4-0C2A-30A0-2CB1-C83A7F7B4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841" y="3501483"/>
            <a:ext cx="855230" cy="134422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B91D558-79AA-E8BC-B04D-34B98A7A7D5F}"/>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6" name="Retângulo 5">
            <a:extLst>
              <a:ext uri="{FF2B5EF4-FFF2-40B4-BE49-F238E27FC236}">
                <a16:creationId xmlns:a16="http://schemas.microsoft.com/office/drawing/2014/main" id="{5DC4BA91-BA42-21DC-DBFF-42FB492BB49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C33B249-F69A-4C66-4050-90E200728905}"/>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Compassivo e apaixonado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1 Coríntios 13:4-8. Como esse texto nos convida a refletir o amor compassivo de Deus em nossos relacionamentos com os outros?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morrer para si mesmo, para 0 egoísmo e para a corrupção é o único modo de revelar esse amor? Que decisões podemos tomar para experimentar essa morte?</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A69B651-1709-2839-714A-2584D3F25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3B24078C-4E39-0F6E-E7E5-26C6DD543237}"/>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AE674817-79A6-D287-67FB-346DBE57943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5363154-DDC1-B6C3-60BA-B61F7E4441E5}"/>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Compassivo e apaixonado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Buscamos nos relacionar com pessoas que possuam o amor descrito em 1 Coríntios 13:4 a 8. Mas com que frequência nos esforçamos para nos tornar esse tipo de pessoa para os outros? A verdade é que não conseguimos, por nós mesmos, ter essas qualidades do amor (1Co 13:7, 8). Só podemos vivenciar esse amor como fruto do Espírito Santo. Devemos louvar ao Senhor porque 0 Espírito Santo derrama 0 amor de Deus no coração daqueles que, pela fé, estão em Cristo Jesus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5:5).</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Diante disso, devemos nos perguntar: pela graça de Deus e pelo poder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do Espírito Santo, como podemos, na prática, responder e refletir o amor divino que é profundamente emocional, mas sempre perfeitamente justo e racional? Primeiro, a única resposta adequada é adorar 0 Deus que é amor.</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E95081FC-E6E7-3C93-5353-AD81823D6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041CAA7-6076-0834-84B6-6017071A50D5}"/>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C0DEEBF8-2D62-533A-6A80-FFE10114211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EBBB11D-6D1E-1315-1DEC-378482D16D8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“Ele nos sugere que troquemos nossa pobreza pelas riquezas de Sua graça. Não somos dignos do amor de Deus, mas Cristo, nossa segurança, é digno e completamente capaz de salvar todos os que recorrem a Ele. Qualquer que tenha sido nossa vida passada, por mais desanimadoras que sejam as circunstâncias presentes, se formos a Jesus exatamente como somos, fracos, incapazes e desesperançados, nosso compassivo Salvador dará todos os passos necessários ao nosso encontro e em torno de nós lançará os braços de amor e as vestes de Sua justiça. Ele nos apresenta ao Pai trajados nas vestes brancas de Seu próprio caráter. Ele roga a Deus em nosso favor, dizendo: ‘Eu tomei o lugar do pecador. Não olhe para este filho desgarrado, mas para Mim.’ Quando Satanás intervém em altos brados contra nós, acusando-nos de pecado e reivindicando-nos como presa sua, o sangue de Cristo intercede com maior poder” (0 Maior Discurso de Cristo, p. 11,12).</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FDAB71F0-8516-22CB-C1ED-08F826A37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971" y="3531220"/>
            <a:ext cx="864099" cy="131448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31EC11B-D2D9-DE60-4DC0-B80EA2AD4AF6}"/>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DEF9BCF6-BE2B-18FB-BE9B-31F2E9AA027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4AC3091-DCA3-A622-357B-6D5142748F3A}"/>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Jesus nos “apresenta ao Pai trajados nas vestes brancas de Seu próprio caráter”. Podemos ficar desanimados devido aos nossos pecados e não conseguir refletir o amor que Deus derrama sobre nós. Apesar disso, por que devemos sempre retornar à maravilhosa notícia de que somos aceitos por Deus por meio de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Na história das mulheres que se apresentaram a Salomão, como a mãe verdadeira se sentiu? Pense na figura da compaixão materna (</a:t>
            </a:r>
            <a:r>
              <a:rPr lang="pt-BR" altLang="pt-BR" sz="1500" dirty="0" err="1">
                <a:solidFill>
                  <a:srgbClr val="C00000"/>
                </a:solidFill>
                <a:latin typeface="Arial Black" panose="020B0A04020102020204" pitchFamily="34" charset="0"/>
                <a:cs typeface="Arial" panose="020B0604020202020204" pitchFamily="34" charset="0"/>
              </a:rPr>
              <a:t>IRs</a:t>
            </a:r>
            <a:r>
              <a:rPr lang="pt-BR" altLang="pt-BR" sz="1500" dirty="0">
                <a:solidFill>
                  <a:srgbClr val="C00000"/>
                </a:solidFill>
                <a:latin typeface="Arial Black" panose="020B0A04020102020204" pitchFamily="34" charset="0"/>
                <a:cs typeface="Arial" panose="020B0604020202020204" pitchFamily="34" charset="0"/>
              </a:rPr>
              <a:t> 3:26). Isso esclarece a linguagem usada para descrever as emoções de Deus para com Seu povo (Os 11:8)?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Em Sua compaixão, como Jesus respondia às necessidades das pessoas? Ele as supria. De que formas práticas podemos oferecer conforto aos que necessitam dele?</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9C65344D-55F5-0B46-5E4E-B857A1672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4BE7B3D4-8523-5E39-C035-D4C5E596245C}"/>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1EE41748-9BDC-0D78-A057-58DC5F0E0EF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BA3854D-87BB-8F3A-4805-F0E479F29E30}"/>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As emoções são vistas como indesejáveis e algo a ser evitado. Para alguns, as emoções são inerentemente irracionais, e, por isso, pessoas maduras não deveriam ser “emocionais”. Em algumas correntes da filosofia grega antiga, idealizava-se o indivíduo “racional”, que seria (em grande parte) imune às paixões, ou que conseguiria controlar as emoções por meio da razão, como um modelo a ser seguido.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Emoções descontroladas podem causar problemas. No entanto, Deus</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nos criou com a capacidade de sentir emoções, e Ele próprio é apresentado nas Escrituras como Alguém que experimenta emoções profundas. Se Deus experimenta emoções, como a Bíblia descreve invariavelmente, elas não podem ser inerentemente ruins ou contrárias à razão, pois o Deus da Bíblia é perfeitamente bom e possui sabedoria perfeita.</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2" name="Imagem 1" descr="Uma imagem contendo comida&#10;&#10;Descrição gerada automaticamente">
            <a:extLst>
              <a:ext uri="{FF2B5EF4-FFF2-40B4-BE49-F238E27FC236}">
                <a16:creationId xmlns:a16="http://schemas.microsoft.com/office/drawing/2014/main" id="{D212CF62-80BE-F0AD-59D6-B3C8B6CB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751" y="3494049"/>
            <a:ext cx="909320"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11CED610-427B-AF39-B373-B99D79F7DCE3}"/>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Maior do que o amor de mãe</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o Salmo 103:13; Isaias 49:15; Jeremias 31:20. O que essas imagens transmitem sobre a natureza e a profundidade da compaixão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compaixão de Deus é semelhante à de um pai ou uma mãe amorosos. Isso é reconfortante. No entanto, alguns têm dificuldade em assimilar essa ideia, especialmente se não tiveram experiências positivas com seus pais. Como podemos expressar a compaixão de Deus a essas pessoas de outras maneiras?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D0FFC5B7-4D5A-F4C9-12E7-3B6C2C1ED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759"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3DECC68-A04F-B206-6F27-9C533D928826}"/>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8C1E7482-723C-D36E-9B83-A23BD4C0770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5FE9EFA-2E2F-4233-585A-C1AC7D1E7A1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Maior do que o amor de mãe</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Se relaciona conosco como Seus filhos amados, cuidando de nós com o mesmo amor que pais têm por seus filhos. No entanto, ainda que uma mãe se esqueça “do seu bebê que ainda mama” ou não tenha “compaixão do filho que gerou”, Deus jamais Se esquecerá dos Seus filhos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49:15, NVI; </a:t>
            </a:r>
            <a:r>
              <a:rPr lang="pt-BR" altLang="pt-BR" sz="1600" dirty="0" err="1">
                <a:latin typeface="Arial Black" panose="020B0A04020102020204" pitchFamily="34" charset="0"/>
                <a:cs typeface="Arial" panose="020B0604020202020204" pitchFamily="34" charset="0"/>
              </a:rPr>
              <a:t>Lm</a:t>
            </a:r>
            <a:r>
              <a:rPr lang="pt-BR" altLang="pt-BR" sz="1600" dirty="0">
                <a:latin typeface="Arial Black" panose="020B0A04020102020204" pitchFamily="34" charset="0"/>
                <a:cs typeface="Arial" panose="020B0604020202020204" pitchFamily="34" charset="0"/>
              </a:rPr>
              <a:t> 3:22).</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palavra hebraica usada nesses e em outros textos bíblicos é </a:t>
            </a:r>
            <a:r>
              <a:rPr lang="pt-BR" altLang="pt-BR" sz="1600" dirty="0" err="1">
                <a:latin typeface="Arial Black" panose="020B0A04020102020204" pitchFamily="34" charset="0"/>
                <a:cs typeface="Arial" panose="020B0604020202020204" pitchFamily="34" charset="0"/>
              </a:rPr>
              <a:t>raham</a:t>
            </a:r>
            <a:r>
              <a:rPr lang="pt-BR" altLang="pt-BR" sz="1600" dirty="0">
                <a:latin typeface="Arial Black" panose="020B0A04020102020204" pitchFamily="34" charset="0"/>
                <a:cs typeface="Arial" panose="020B0604020202020204" pitchFamily="34" charset="0"/>
              </a:rPr>
              <a:t>, que geralmente é traduzida como “compaixão” ou “misericórdia” e descreve o amor generoso e compassivo de Deus. Ela provavelmente tem origem no termo hebraico para útero (</a:t>
            </a:r>
            <a:r>
              <a:rPr lang="pt-BR" altLang="pt-BR" sz="1600" dirty="0" err="1">
                <a:latin typeface="Arial Black" panose="020B0A04020102020204" pitchFamily="34" charset="0"/>
                <a:cs typeface="Arial" panose="020B0604020202020204" pitchFamily="34" charset="0"/>
              </a:rPr>
              <a:t>rehem</a:t>
            </a:r>
            <a:r>
              <a:rPr lang="pt-BR" altLang="pt-BR" sz="1600" dirty="0">
                <a:latin typeface="Arial Black" panose="020B0A04020102020204" pitchFamily="34" charset="0"/>
                <a:cs typeface="Arial" panose="020B0604020202020204" pitchFamily="34" charset="0"/>
              </a:rPr>
              <a:t>). Assim, a compaixão de Deus pode ser comparada ao profundo amor materno que nasce do íntimo. Na verdade, é infinitamente maior do que qualquer compaixão humana, incluindo a da mãe por seu filho recém-nascido.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FC17B2DC-174D-F730-B706-98B680D02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758"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EF47A1F1-9BE6-FCE5-ABBB-860BC59FF038}"/>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8" name="Retângulo 7">
            <a:extLst>
              <a:ext uri="{FF2B5EF4-FFF2-40B4-BE49-F238E27FC236}">
                <a16:creationId xmlns:a16="http://schemas.microsoft.com/office/drawing/2014/main" id="{7757A423-78EA-5A1C-202D-0575AB91430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972BD46C-6CD2-D1AC-9D3D-8C6768F0A94E}"/>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Amor angustiante</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Oseias 11:1-9. Como as imagens presentes nesses versículos ilustram a maneira pela qual Deus ama o Seu povo e cuida dele?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Nenhum amor terreno pode ser comparado ao amor dos pais. Isso nos ajuda a entender o amor de Deus por nós? Que conforto podemos, e devemos, extrair dessa verdade?</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8E53900A-C7E3-5174-5151-ABCD69C64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BA39766-36D4-7FEC-EAC9-F0F5D7E9907B}"/>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FB2A9431-4304-8189-3BA2-468D33A30A3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7671CDC-B189-F423-F3BF-3C3E16404471}"/>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Amor angustiante</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amor de Deus por Seu povo é comparado ao afetuoso cuidado de um pai por seu filho. As Escrituras usam imagens poderosas, como ensinar uma criança a andar, carregar o filho nos braços, curar e prover sustento, demonstrando o cuidado terno e amoroso de Deus por Seu povo. Deus “carregou” Seu povo “como um pai carrega o próprio filho”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1:31, NVI). “Por Seu amor e por Sua compaixão, Ele mesmo os remiu, os tomou e os conduziu todos os dias da antiguidade”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63:9).</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contraste com a fidelidade inabalável de Deus, Seu povo mostrou-se repetidamente infiel, acabando por afastar o Senhor e trazer juízo sobre si mesmo, entristecendo-o profundamente. Deus é compassivo, mas Sua compaixão nunca deixa de lado Sua justiça (como veremos mais à frente, o amor e a justiça andam juntos).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3C37DD7D-ACD5-2082-0BA5-D8623C287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741" y="3442010"/>
            <a:ext cx="944329" cy="140369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19F5A9ED-1F36-4041-63CE-BBC6F3AE9EEF}"/>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EE2B32C4-8876-A68F-DB5C-ED10C978C85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6DB7147-C537-73FD-F9A8-E01C5A79D258}"/>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compaixão de Jesus</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Mateus 9:36; 14:14; Marcos 1:41; 6:34; Lucas 7:13. Veja também Mateus 23:37. Como esses versos bíblicos revelam a sensibilidade de Cristo diante da situação das pessoas?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maior exemplo da compaixão de Deus é Jesus, que Se entregou por nós. No entanto, Cristo não é apenas a imagem perfeita de Deus, mas também é 0 modelo perfeito de humanidade. Como imitar a vida de Cristo, atentando para as necessidades dos outros, e, assim, não apenas pregar 0 amor de Deus, mas demonstrá-lo de maneira concreta?</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17137509-6AA9-B1BD-5F3E-62BB6071E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761" y="3553522"/>
            <a:ext cx="869309" cy="1292182"/>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C08805D5-DDE3-B41D-8E5F-4816E70054D2}"/>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FCD0BCB3-6AE1-8E4F-BECA-28C27CCDA7A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1F5D7DB-0517-294A-78DC-14E587629649}"/>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compaixão de Jesus</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Nos evangelhos, repetidas vezes, é dito que Cristo era movido pela compaixão diante das pessoas que enfrentavam aflições ou necessidades. E Ele não apenas sentia compaixão, mas também atendia às necessidades das pessoas.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Além disso, Jesus também lamentava por Seu povo. Imaginamos as lágrimas em Seus olhos enquanto Ele olhava para a cidade e dizia: “Quantas vezes Eu quis reunir os seus filhos, como a galinha ajunta os seus pintinhos debaixo das asas, mas vocês não quiseram!”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23:37). Aqui, vemos que o lamento de Cristo está intimamente relacionado ao que é descrito a respeito de Deus em todo o AT. Muitos estudiosos da Bíblia observam que a imagem de uma ave cuidando de seus filhotes era usada apenas em relação às divindades no Antigo Oriente Próximo.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2FF9F4A1-BEF1-B908-7311-B1ED40515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755" y="3516351"/>
            <a:ext cx="894316" cy="1329353"/>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48B7411-BA7A-1187-5C1B-AC1E1E62B734}"/>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45BF9C4D-F3A4-2DF3-7C19-9D04AC4E711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8152033-DB4F-48AD-6601-7C2B3FBA0C57}"/>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Deus ciumento?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Paulo diz que o, “amor não arde em ciúmes” (</a:t>
            </a:r>
            <a:r>
              <a:rPr lang="pt-BR" altLang="pt-BR" sz="1500" dirty="0" err="1">
                <a:solidFill>
                  <a:srgbClr val="C00000"/>
                </a:solidFill>
                <a:latin typeface="Arial Black" panose="020B0A04020102020204" pitchFamily="34" charset="0"/>
                <a:cs typeface="Arial" panose="020B0604020202020204" pitchFamily="34" charset="0"/>
              </a:rPr>
              <a:t>ICo</a:t>
            </a:r>
            <a:r>
              <a:rPr lang="pt-BR" altLang="pt-BR" sz="1500" dirty="0">
                <a:solidFill>
                  <a:srgbClr val="C00000"/>
                </a:solidFill>
                <a:latin typeface="Arial Black" panose="020B0A04020102020204" pitchFamily="34" charset="0"/>
                <a:cs typeface="Arial" panose="020B0604020202020204" pitchFamily="34" charset="0"/>
              </a:rPr>
              <a:t> 13:4). Como, então, 0 Senhor pode ser ciumento? Leia 2 Coríntios 11:2 e considere a forma como 0 povo de Deus foi infiel a Ele ao longo da história (</a:t>
            </a:r>
            <a:r>
              <a:rPr lang="pt-BR" altLang="pt-BR" sz="1500" dirty="0" err="1">
                <a:solidFill>
                  <a:srgbClr val="C00000"/>
                </a:solidFill>
                <a:latin typeface="Arial Black" panose="020B0A04020102020204" pitchFamily="34" charset="0"/>
                <a:cs typeface="Arial" panose="020B0604020202020204" pitchFamily="34" charset="0"/>
              </a:rPr>
              <a:t>Sl</a:t>
            </a:r>
            <a:r>
              <a:rPr lang="pt-BR" altLang="pt-BR" sz="1500" dirty="0">
                <a:solidFill>
                  <a:srgbClr val="C00000"/>
                </a:solidFill>
                <a:latin typeface="Arial Black" panose="020B0A04020102020204" pitchFamily="34" charset="0"/>
                <a:cs typeface="Arial" panose="020B0604020202020204" pitchFamily="34" charset="0"/>
              </a:rPr>
              <a:t> 78:58). Que luz essas passagens lançam sobre a ideia do “ciúme” divino?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cultivar em relação aos outros o “ciúme” positivo que Deus demonstra em relação a nós?</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1CBE5A0-5B55-4DB9-FD22-B0FC807DB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021" y="3494049"/>
            <a:ext cx="884049"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ED1EC97-0008-E0E4-CAC4-FF5BA01944D2}"/>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427445D4-A2F7-458E-0DD6-B341D4C3312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solidFill>
                  <a:schemeClr val="accent6">
                    <a:lumMod val="50000"/>
                  </a:schemeClr>
                </a:solidFill>
                <a:latin typeface="Arial Black" panose="020B0A04020102020204" pitchFamily="34" charset="0"/>
                <a:cs typeface="Arial" panose="020B0604020202020204" pitchFamily="34" charset="0"/>
              </a:rPr>
              <a:t>Sl</a:t>
            </a:r>
            <a:r>
              <a:rPr lang="en-US" altLang="pt-BR" sz="1200" dirty="0">
                <a:solidFill>
                  <a:schemeClr val="accent6">
                    <a:lumMod val="50000"/>
                  </a:schemeClr>
                </a:solidFill>
                <a:latin typeface="Arial Black" panose="020B0A04020102020204" pitchFamily="34" charset="0"/>
                <a:cs typeface="Arial" panose="020B0604020202020204" pitchFamily="34" charset="0"/>
              </a:rPr>
              <a:t> 103:13; Is 49:15; </a:t>
            </a:r>
            <a:r>
              <a:rPr lang="en-US" altLang="pt-BR" sz="1200" dirty="0" err="1">
                <a:solidFill>
                  <a:schemeClr val="accent6">
                    <a:lumMod val="50000"/>
                  </a:schemeClr>
                </a:solidFill>
                <a:latin typeface="Arial Black" panose="020B0A04020102020204" pitchFamily="34" charset="0"/>
                <a:cs typeface="Arial" panose="020B0604020202020204" pitchFamily="34" charset="0"/>
              </a:rPr>
              <a:t>Os</a:t>
            </a:r>
            <a:r>
              <a:rPr lang="en-US" altLang="pt-BR" sz="1200" dirty="0">
                <a:solidFill>
                  <a:schemeClr val="accent6">
                    <a:lumMod val="50000"/>
                  </a:schemeClr>
                </a:solidFill>
                <a:latin typeface="Arial Black" panose="020B0A04020102020204" pitchFamily="34" charset="0"/>
                <a:cs typeface="Arial" panose="020B0604020202020204" pitchFamily="34" charset="0"/>
              </a:rPr>
              <a:t> 11:1-9; Mt 23:37; 2Co 11:2; </a:t>
            </a:r>
            <a:r>
              <a:rPr lang="en-US" altLang="pt-BR" sz="1200" dirty="0" err="1">
                <a:solidFill>
                  <a:schemeClr val="accent6">
                    <a:lumMod val="50000"/>
                  </a:schemeClr>
                </a:solidFill>
                <a:latin typeface="Arial Black" panose="020B0A04020102020204" pitchFamily="34" charset="0"/>
                <a:cs typeface="Arial" panose="020B0604020202020204" pitchFamily="34" charset="0"/>
              </a:rPr>
              <a:t>ICo</a:t>
            </a:r>
            <a:r>
              <a:rPr lang="en-US" altLang="pt-BR" sz="1200" dirty="0">
                <a:solidFill>
                  <a:schemeClr val="accent6">
                    <a:lumMod val="50000"/>
                  </a:schemeClr>
                </a:solidFill>
                <a:latin typeface="Arial Black" panose="020B0A04020102020204" pitchFamily="34" charset="0"/>
                <a:cs typeface="Arial" panose="020B0604020202020204" pitchFamily="34" charset="0"/>
              </a:rPr>
              <a:t> 13:4-8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C1AA498-1C0A-18B9-613C-0508272CB156}"/>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27024" y="30322"/>
            <a:ext cx="1715047" cy="683186"/>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3844</TotalTime>
  <Words>2110</Words>
  <Application>Microsoft Office PowerPoint</Application>
  <PresentationFormat>Personalizar</PresentationFormat>
  <Paragraphs>153</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2024-11-11T23:05:21Z</dcterms:modified>
</cp:coreProperties>
</file>