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A78BE-2E50-421E-BA67-29443AFEB3A2}" v="25" dt="2024-11-08T20:28:29.06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103" d="100"/>
          <a:sy n="103" d="100"/>
        </p:scale>
        <p:origin x="1075" y="62"/>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pChg chg="mod">
          <ac:chgData name="Neemias Informatica Lima" userId="b77af7bd85500281" providerId="LiveId" clId="{920A78BE-2E50-421E-BA67-29443AFEB3A2}" dt="2024-11-08T20:06:31.759" v="32" actId="20577"/>
          <ac:spMkLst>
            <pc:docMk/>
            <pc:sldMk cId="2232331225" sldId="280"/>
            <ac:spMk id="6" creationId="{00000000-0000-0000-0000-000000000000}"/>
          </ac:spMkLst>
        </pc:spChg>
        <pc:spChg chg="mod">
          <ac:chgData name="Neemias Informatica Lima" userId="b77af7bd85500281" providerId="LiveId" clId="{920A78BE-2E50-421E-BA67-29443AFEB3A2}" dt="2024-11-08T20:09:24.834" v="58" actId="20577"/>
          <ac:spMkLst>
            <pc:docMk/>
            <pc:sldMk cId="2232331225" sldId="280"/>
            <ac:spMk id="9" creationId="{00000000-0000-0000-0000-000000000000}"/>
          </ac:spMkLst>
        </pc:spChg>
        <pc:spChg chg="mod">
          <ac:chgData name="Neemias Informatica Lima" userId="b77af7bd85500281" providerId="LiveId" clId="{920A78BE-2E50-421E-BA67-29443AFEB3A2}" dt="2024-11-08T20:09:44.857" v="63" actId="20577"/>
          <ac:spMkLst>
            <pc:docMk/>
            <pc:sldMk cId="2232331225" sldId="280"/>
            <ac:spMk id="16" creationId="{00000000-0000-0000-0000-000000000000}"/>
          </ac:spMkLst>
        </pc:spChg>
        <pc:picChg chg="add mod">
          <ac:chgData name="Neemias Informatica Lima" userId="b77af7bd85500281" providerId="LiveId" clId="{920A78BE-2E50-421E-BA67-29443AFEB3A2}" dt="2024-11-08T20:08:45.533" v="50" actId="14100"/>
          <ac:picMkLst>
            <pc:docMk/>
            <pc:sldMk cId="2232331225" sldId="280"/>
            <ac:picMk id="3" creationId="{19318CB2-F380-5D2A-7B7F-06780EB33037}"/>
          </ac:picMkLst>
        </pc:picChg>
        <pc:picChg chg="del">
          <ac:chgData name="Neemias Informatica Lima" userId="b77af7bd85500281" providerId="LiveId" clId="{920A78BE-2E50-421E-BA67-29443AFEB3A2}" dt="2024-11-08T20:05:49.823" v="0" actId="478"/>
          <ac:picMkLst>
            <pc:docMk/>
            <pc:sldMk cId="2232331225" sldId="280"/>
            <ac:picMk id="4" creationId="{772BE2E3-943E-33FA-8337-96BCD479B5C0}"/>
          </ac:picMkLst>
        </pc:picChg>
        <pc:picChg chg="del">
          <ac:chgData name="Neemias Informatica Lima" userId="b77af7bd85500281" providerId="LiveId" clId="{920A78BE-2E50-421E-BA67-29443AFEB3A2}" dt="2024-11-08T20:06:11.072" v="7" actId="478"/>
          <ac:picMkLst>
            <pc:docMk/>
            <pc:sldMk cId="2232331225" sldId="280"/>
            <ac:picMk id="8" creationId="{6ADD151F-64EE-03AC-CBD4-65A94E65BDCB}"/>
          </ac:picMkLst>
        </pc:picChg>
        <pc:picChg chg="add del mod">
          <ac:chgData name="Neemias Informatica Lima" userId="b77af7bd85500281" providerId="LiveId" clId="{920A78BE-2E50-421E-BA67-29443AFEB3A2}" dt="2024-11-08T20:07:09.163" v="37" actId="478"/>
          <ac:picMkLst>
            <pc:docMk/>
            <pc:sldMk cId="2232331225" sldId="280"/>
            <ac:picMk id="14" creationId="{F6E8F963-8D4E-1EB6-0C52-E05854E833FE}"/>
          </ac:picMkLst>
        </pc:picChg>
        <pc:picChg chg="add del">
          <ac:chgData name="Neemias Informatica Lima" userId="b77af7bd85500281" providerId="LiveId" clId="{920A78BE-2E50-421E-BA67-29443AFEB3A2}" dt="2024-11-08T20:07:20.664" v="39" actId="478"/>
          <ac:picMkLst>
            <pc:docMk/>
            <pc:sldMk cId="2232331225" sldId="280"/>
            <ac:picMk id="17" creationId="{E1F505A1-19ED-00B1-FA40-C7D5C14BC20B}"/>
          </ac:picMkLst>
        </pc:picChg>
        <pc:picChg chg="add mod">
          <ac:chgData name="Neemias Informatica Lima" userId="b77af7bd85500281" providerId="LiveId" clId="{920A78BE-2E50-421E-BA67-29443AFEB3A2}" dt="2024-11-08T20:08:22.271" v="49" actId="14100"/>
          <ac:picMkLst>
            <pc:docMk/>
            <pc:sldMk cId="2232331225" sldId="280"/>
            <ac:picMk id="19" creationId="{50D81C66-DE4B-F2A2-06CD-2BAE17D76617}"/>
          </ac:picMkLst>
        </pc:picChg>
      </pc:sldChg>
      <pc:sldChg chg="addSp delSp modSp mod">
        <pc:chgData name="Neemias Informatica Lima" userId="b77af7bd85500281" providerId="LiveId" clId="{920A78BE-2E50-421E-BA67-29443AFEB3A2}" dt="2024-11-08T20:17:22.844" v="131" actId="20577"/>
        <pc:sldMkLst>
          <pc:docMk/>
          <pc:sldMk cId="2103443556" sldId="281"/>
        </pc:sldMkLst>
        <pc:spChg chg="mod">
          <ac:chgData name="Neemias Informatica Lima" userId="b77af7bd85500281" providerId="LiveId" clId="{920A78BE-2E50-421E-BA67-29443AFEB3A2}" dt="2024-11-08T20:17:22.844" v="131" actId="20577"/>
          <ac:spMkLst>
            <pc:docMk/>
            <pc:sldMk cId="2103443556" sldId="281"/>
            <ac:spMk id="8" creationId="{00000000-0000-0000-0000-000000000000}"/>
          </ac:spMkLst>
        </pc:spChg>
        <pc:spChg chg="mod">
          <ac:chgData name="Neemias Informatica Lima" userId="b77af7bd85500281" providerId="LiveId" clId="{920A78BE-2E50-421E-BA67-29443AFEB3A2}" dt="2024-11-08T20:12:08.460" v="84"/>
          <ac:spMkLst>
            <pc:docMk/>
            <pc:sldMk cId="2103443556" sldId="281"/>
            <ac:spMk id="18" creationId="{00000000-0000-0000-0000-000000000000}"/>
          </ac:spMkLst>
        </pc:spChg>
        <pc:picChg chg="add mod">
          <ac:chgData name="Neemias Informatica Lima" userId="b77af7bd85500281" providerId="LiveId" clId="{920A78BE-2E50-421E-BA67-29443AFEB3A2}" dt="2024-11-08T20:15:41.055" v="124" actId="14100"/>
          <ac:picMkLst>
            <pc:docMk/>
            <pc:sldMk cId="2103443556" sldId="281"/>
            <ac:picMk id="2" creationId="{D212CF62-80BE-F0AD-59D6-B3C8B6CB27E5}"/>
          </ac:picMkLst>
        </pc:picChg>
        <pc:picChg chg="add mod">
          <ac:chgData name="Neemias Informatica Lima" userId="b77af7bd85500281" providerId="LiveId" clId="{920A78BE-2E50-421E-BA67-29443AFEB3A2}" dt="2024-11-08T20:11:31.869" v="76" actId="1076"/>
          <ac:picMkLst>
            <pc:docMk/>
            <pc:sldMk cId="2103443556" sldId="281"/>
            <ac:picMk id="3" creationId="{3664E189-8B55-F820-72E3-E2A50ACE3061}"/>
          </ac:picMkLst>
        </pc:picChg>
        <pc:picChg chg="del">
          <ac:chgData name="Neemias Informatica Lima" userId="b77af7bd85500281" providerId="LiveId" clId="{920A78BE-2E50-421E-BA67-29443AFEB3A2}" dt="2024-11-08T20:11:15.005" v="70" actId="478"/>
          <ac:picMkLst>
            <pc:docMk/>
            <pc:sldMk cId="2103443556" sldId="281"/>
            <ac:picMk id="4" creationId="{F0E5B638-E35B-5CAB-9766-9596F1A16A89}"/>
          </ac:picMkLst>
        </pc:picChg>
        <pc:picChg chg="del">
          <ac:chgData name="Neemias Informatica Lima" userId="b77af7bd85500281" providerId="LiveId" clId="{920A78BE-2E50-421E-BA67-29443AFEB3A2}" dt="2024-11-08T20:10:09.013" v="64" actId="478"/>
          <ac:picMkLst>
            <pc:docMk/>
            <pc:sldMk cId="2103443556" sldId="281"/>
            <ac:picMk id="5" creationId="{A6E9CA1B-F2C5-832E-C3C0-7CAF5FE527F6}"/>
          </ac:picMkLst>
        </pc:picChg>
      </pc:sldChg>
      <pc:sldChg chg="addSp delSp modSp mod">
        <pc:chgData name="Neemias Informatica Lima" userId="b77af7bd85500281" providerId="LiveId" clId="{920A78BE-2E50-421E-BA67-29443AFEB3A2}" dt="2024-11-08T20:36:06.570" v="328" actId="6549"/>
        <pc:sldMkLst>
          <pc:docMk/>
          <pc:sldMk cId="3683219421" sldId="282"/>
        </pc:sldMkLst>
        <pc:spChg chg="add mod">
          <ac:chgData name="Neemias Informatica Lima" userId="b77af7bd85500281" providerId="LiveId" clId="{920A78BE-2E50-421E-BA67-29443AFEB3A2}" dt="2024-11-08T20:12:41.665" v="91"/>
          <ac:spMkLst>
            <pc:docMk/>
            <pc:sldMk cId="3683219421" sldId="282"/>
            <ac:spMk id="2" creationId="{9C3B3E34-90CA-7EB2-6482-561736F01785}"/>
          </ac:spMkLst>
        </pc:spChg>
        <pc:spChg chg="del">
          <ac:chgData name="Neemias Informatica Lima" userId="b77af7bd85500281" providerId="LiveId" clId="{920A78BE-2E50-421E-BA67-29443AFEB3A2}" dt="2024-11-08T20:12:40.309" v="90" actId="478"/>
          <ac:spMkLst>
            <pc:docMk/>
            <pc:sldMk cId="3683219421" sldId="282"/>
            <ac:spMk id="8" creationId="{B970ECA3-EA88-6DF7-F40C-798C0983E100}"/>
          </ac:spMkLst>
        </pc:spChg>
        <pc:spChg chg="mod">
          <ac:chgData name="Neemias Informatica Lima" userId="b77af7bd85500281" providerId="LiveId" clId="{920A78BE-2E50-421E-BA67-29443AFEB3A2}" dt="2024-11-08T20:36:06.570" v="328" actId="6549"/>
          <ac:spMkLst>
            <pc:docMk/>
            <pc:sldMk cId="3683219421" sldId="282"/>
            <ac:spMk id="12" creationId="{00000000-0000-0000-0000-000000000000}"/>
          </ac:spMkLst>
        </pc:spChg>
        <pc:spChg chg="mod">
          <ac:chgData name="Neemias Informatica Lima" userId="b77af7bd85500281" providerId="LiveId" clId="{920A78BE-2E50-421E-BA67-29443AFEB3A2}" dt="2024-11-08T20:20:52.292" v="143"/>
          <ac:spMkLst>
            <pc:docMk/>
            <pc:sldMk cId="3683219421" sldId="282"/>
            <ac:spMk id="14" creationId="{00000000-0000-0000-0000-000000000000}"/>
          </ac:spMkLst>
        </pc:spChg>
        <pc:picChg chg="add mod">
          <ac:chgData name="Neemias Informatica Lima" userId="b77af7bd85500281" providerId="LiveId" clId="{920A78BE-2E50-421E-BA67-29443AFEB3A2}" dt="2024-11-08T20:15:26.874" v="122" actId="14100"/>
          <ac:picMkLst>
            <pc:docMk/>
            <pc:sldMk cId="3683219421" sldId="282"/>
            <ac:picMk id="4" creationId="{FC17B2DC-174D-F730-B706-98B680D02AEF}"/>
          </ac:picMkLst>
        </pc:picChg>
        <pc:picChg chg="add mod">
          <ac:chgData name="Neemias Informatica Lima" userId="b77af7bd85500281" providerId="LiveId" clId="{920A78BE-2E50-421E-BA67-29443AFEB3A2}" dt="2024-11-08T20:12:41.665" v="91"/>
          <ac:picMkLst>
            <pc:docMk/>
            <pc:sldMk cId="3683219421" sldId="282"/>
            <ac:picMk id="5" creationId="{27BF6121-5199-5824-8546-F8D15D501249}"/>
          </ac:picMkLst>
        </pc:picChg>
        <pc:picChg chg="del">
          <ac:chgData name="Neemias Informatica Lima" userId="b77af7bd85500281" providerId="LiveId" clId="{920A78BE-2E50-421E-BA67-29443AFEB3A2}" dt="2024-11-08T20:12:40.309" v="90" actId="478"/>
          <ac:picMkLst>
            <pc:docMk/>
            <pc:sldMk cId="3683219421" sldId="282"/>
            <ac:picMk id="9" creationId="{62ADA394-ADBB-5D41-F724-D36F64CBA4C2}"/>
          </ac:picMkLst>
        </pc:picChg>
        <pc:picChg chg="del">
          <ac:chgData name="Neemias Informatica Lima" userId="b77af7bd85500281" providerId="LiveId" clId="{920A78BE-2E50-421E-BA67-29443AFEB3A2}" dt="2024-11-08T20:12:40.309" v="90" actId="478"/>
          <ac:picMkLst>
            <pc:docMk/>
            <pc:sldMk cId="3683219421" sldId="282"/>
            <ac:picMk id="11" creationId="{71E2F065-9D8F-267C-993A-4A4F793AEF28}"/>
          </ac:picMkLst>
        </pc:picChg>
      </pc:sldChg>
      <pc:sldChg chg="addSp delSp modSp mod">
        <pc:chgData name="Neemias Informatica Lima" userId="b77af7bd85500281" providerId="LiveId" clId="{920A78BE-2E50-421E-BA67-29443AFEB3A2}" dt="2024-11-08T20:23:29.820" v="183"/>
        <pc:sldMkLst>
          <pc:docMk/>
          <pc:sldMk cId="3902406419" sldId="283"/>
        </pc:sldMkLst>
        <pc:spChg chg="add mod">
          <ac:chgData name="Neemias Informatica Lima" userId="b77af7bd85500281" providerId="LiveId" clId="{920A78BE-2E50-421E-BA67-29443AFEB3A2}" dt="2024-11-08T20:12:49.279" v="93"/>
          <ac:spMkLst>
            <pc:docMk/>
            <pc:sldMk cId="3902406419" sldId="283"/>
            <ac:spMk id="2" creationId="{928793C3-3A4D-2717-1A65-D4EEBDAF3CC1}"/>
          </ac:spMkLst>
        </pc:spChg>
        <pc:spChg chg="del">
          <ac:chgData name="Neemias Informatica Lima" userId="b77af7bd85500281" providerId="LiveId" clId="{920A78BE-2E50-421E-BA67-29443AFEB3A2}" dt="2024-11-08T20:12:48.023" v="92" actId="478"/>
          <ac:spMkLst>
            <pc:docMk/>
            <pc:sldMk cId="3902406419" sldId="283"/>
            <ac:spMk id="7" creationId="{230B376F-011B-425B-8ED3-ECA1D572A4D3}"/>
          </ac:spMkLst>
        </pc:spChg>
        <pc:spChg chg="mod">
          <ac:chgData name="Neemias Informatica Lima" userId="b77af7bd85500281" providerId="LiveId" clId="{920A78BE-2E50-421E-BA67-29443AFEB3A2}" dt="2024-11-08T20:22:23.318" v="164"/>
          <ac:spMkLst>
            <pc:docMk/>
            <pc:sldMk cId="3902406419" sldId="283"/>
            <ac:spMk id="14" creationId="{00000000-0000-0000-0000-000000000000}"/>
          </ac:spMkLst>
        </pc:spChg>
        <pc:spChg chg="mod">
          <ac:chgData name="Neemias Informatica Lima" userId="b77af7bd85500281" providerId="LiveId" clId="{920A78BE-2E50-421E-BA67-29443AFEB3A2}" dt="2024-11-08T20:23:29.820" v="183"/>
          <ac:spMkLst>
            <pc:docMk/>
            <pc:sldMk cId="3902406419" sldId="283"/>
            <ac:spMk id="15" creationId="{D5C09FDA-172B-4732-BD2E-A9BBEF8B191B}"/>
          </ac:spMkLst>
        </pc:spChg>
        <pc:picChg chg="add mod">
          <ac:chgData name="Neemias Informatica Lima" userId="b77af7bd85500281" providerId="LiveId" clId="{920A78BE-2E50-421E-BA67-29443AFEB3A2}" dt="2024-11-08T20:12:49.279" v="93"/>
          <ac:picMkLst>
            <pc:docMk/>
            <pc:sldMk cId="3902406419" sldId="283"/>
            <ac:picMk id="3" creationId="{8E53900A-C7E3-5174-5151-ABCD69C646EA}"/>
          </ac:picMkLst>
        </pc:picChg>
        <pc:picChg chg="add mod">
          <ac:chgData name="Neemias Informatica Lima" userId="b77af7bd85500281" providerId="LiveId" clId="{920A78BE-2E50-421E-BA67-29443AFEB3A2}" dt="2024-11-08T20:12:49.279" v="93"/>
          <ac:picMkLst>
            <pc:docMk/>
            <pc:sldMk cId="3902406419" sldId="283"/>
            <ac:picMk id="4" creationId="{9E778F38-80FB-BDA9-8F0F-BCE403BF8EF2}"/>
          </ac:picMkLst>
        </pc:picChg>
        <pc:picChg chg="del">
          <ac:chgData name="Neemias Informatica Lima" userId="b77af7bd85500281" providerId="LiveId" clId="{920A78BE-2E50-421E-BA67-29443AFEB3A2}" dt="2024-11-08T20:12:48.023" v="92" actId="478"/>
          <ac:picMkLst>
            <pc:docMk/>
            <pc:sldMk cId="3902406419" sldId="283"/>
            <ac:picMk id="8" creationId="{A8B4302C-C304-69D0-A54C-D21A3E7C1826}"/>
          </ac:picMkLst>
        </pc:picChg>
        <pc:picChg chg="del">
          <ac:chgData name="Neemias Informatica Lima" userId="b77af7bd85500281" providerId="LiveId" clId="{920A78BE-2E50-421E-BA67-29443AFEB3A2}" dt="2024-11-08T20:12:48.023" v="92" actId="478"/>
          <ac:picMkLst>
            <pc:docMk/>
            <pc:sldMk cId="3902406419" sldId="283"/>
            <ac:picMk id="9" creationId="{CEF02416-7507-B330-4A62-B4984BEAD952}"/>
          </ac:picMkLst>
        </pc:picChg>
      </pc:sldChg>
      <pc:sldChg chg="addSp delSp modSp mod">
        <pc:chgData name="Neemias Informatica Lima" userId="b77af7bd85500281" providerId="LiveId" clId="{920A78BE-2E50-421E-BA67-29443AFEB3A2}" dt="2024-11-08T20:25:28.025" v="222" actId="20577"/>
        <pc:sldMkLst>
          <pc:docMk/>
          <pc:sldMk cId="2424059023" sldId="284"/>
        </pc:sldMkLst>
        <pc:spChg chg="add mod">
          <ac:chgData name="Neemias Informatica Lima" userId="b77af7bd85500281" providerId="LiveId" clId="{920A78BE-2E50-421E-BA67-29443AFEB3A2}" dt="2024-11-08T20:13:10.568" v="97"/>
          <ac:spMkLst>
            <pc:docMk/>
            <pc:sldMk cId="2424059023" sldId="284"/>
            <ac:spMk id="2" creationId="{46B42F6D-AAF3-DD21-BD00-2ED75952CE80}"/>
          </ac:spMkLst>
        </pc:spChg>
        <pc:spChg chg="del">
          <ac:chgData name="Neemias Informatica Lima" userId="b77af7bd85500281" providerId="LiveId" clId="{920A78BE-2E50-421E-BA67-29443AFEB3A2}" dt="2024-11-08T20:13:08.810" v="96" actId="478"/>
          <ac:spMkLst>
            <pc:docMk/>
            <pc:sldMk cId="2424059023" sldId="284"/>
            <ac:spMk id="7" creationId="{7325A9B1-5C81-3FF0-AE4D-6680E0A7ED85}"/>
          </ac:spMkLst>
        </pc:spChg>
        <pc:spChg chg="mod">
          <ac:chgData name="Neemias Informatica Lima" userId="b77af7bd85500281" providerId="LiveId" clId="{920A78BE-2E50-421E-BA67-29443AFEB3A2}" dt="2024-11-08T20:24:33.479" v="194"/>
          <ac:spMkLst>
            <pc:docMk/>
            <pc:sldMk cId="2424059023" sldId="284"/>
            <ac:spMk id="14" creationId="{00000000-0000-0000-0000-000000000000}"/>
          </ac:spMkLst>
        </pc:spChg>
        <pc:spChg chg="mod">
          <ac:chgData name="Neemias Informatica Lima" userId="b77af7bd85500281" providerId="LiveId" clId="{920A78BE-2E50-421E-BA67-29443AFEB3A2}" dt="2024-11-08T20:25:28.025" v="222" actId="20577"/>
          <ac:spMkLst>
            <pc:docMk/>
            <pc:sldMk cId="2424059023" sldId="284"/>
            <ac:spMk id="15" creationId="{C3A1BEFC-B9B8-4142-B09F-1F5B330F4265}"/>
          </ac:spMkLst>
        </pc:spChg>
        <pc:picChg chg="add mod">
          <ac:chgData name="Neemias Informatica Lima" userId="b77af7bd85500281" providerId="LiveId" clId="{920A78BE-2E50-421E-BA67-29443AFEB3A2}" dt="2024-11-08T20:14:56.877" v="119" actId="14100"/>
          <ac:picMkLst>
            <pc:docMk/>
            <pc:sldMk cId="2424059023" sldId="284"/>
            <ac:picMk id="3" creationId="{17137509-6AA9-B1BD-5F3E-62BB6071E9D9}"/>
          </ac:picMkLst>
        </pc:picChg>
        <pc:picChg chg="add mod">
          <ac:chgData name="Neemias Informatica Lima" userId="b77af7bd85500281" providerId="LiveId" clId="{920A78BE-2E50-421E-BA67-29443AFEB3A2}" dt="2024-11-08T20:13:10.568" v="97"/>
          <ac:picMkLst>
            <pc:docMk/>
            <pc:sldMk cId="2424059023" sldId="284"/>
            <ac:picMk id="4" creationId="{4FB426B9-EAFF-94B0-EA04-A846DCE8D3A4}"/>
          </ac:picMkLst>
        </pc:picChg>
        <pc:picChg chg="del">
          <ac:chgData name="Neemias Informatica Lima" userId="b77af7bd85500281" providerId="LiveId" clId="{920A78BE-2E50-421E-BA67-29443AFEB3A2}" dt="2024-11-08T20:13:08.810" v="96" actId="478"/>
          <ac:picMkLst>
            <pc:docMk/>
            <pc:sldMk cId="2424059023" sldId="284"/>
            <ac:picMk id="8" creationId="{318BCC2A-6346-D0BA-04AD-23DB70CE66A1}"/>
          </ac:picMkLst>
        </pc:picChg>
        <pc:picChg chg="del">
          <ac:chgData name="Neemias Informatica Lima" userId="b77af7bd85500281" providerId="LiveId" clId="{920A78BE-2E50-421E-BA67-29443AFEB3A2}" dt="2024-11-08T20:13:08.810" v="96" actId="478"/>
          <ac:picMkLst>
            <pc:docMk/>
            <pc:sldMk cId="2424059023" sldId="284"/>
            <ac:picMk id="9" creationId="{420BEADF-32FC-F48F-6E47-D260BD7D0FDA}"/>
          </ac:picMkLst>
        </pc:picChg>
      </pc:sldChg>
      <pc:sldChg chg="addSp delSp modSp mod">
        <pc:chgData name="Neemias Informatica Lima" userId="b77af7bd85500281" providerId="LiveId" clId="{920A78BE-2E50-421E-BA67-29443AFEB3A2}" dt="2024-11-08T20:28:39.703" v="254" actId="20577"/>
        <pc:sldMkLst>
          <pc:docMk/>
          <pc:sldMk cId="2241968852" sldId="285"/>
        </pc:sldMkLst>
        <pc:spChg chg="add mod">
          <ac:chgData name="Neemias Informatica Lima" userId="b77af7bd85500281" providerId="LiveId" clId="{920A78BE-2E50-421E-BA67-29443AFEB3A2}" dt="2024-11-08T20:13:28.232" v="101"/>
          <ac:spMkLst>
            <pc:docMk/>
            <pc:sldMk cId="2241968852" sldId="285"/>
            <ac:spMk id="2" creationId="{5259F905-9D20-F307-8690-CB50DD7119C1}"/>
          </ac:spMkLst>
        </pc:spChg>
        <pc:spChg chg="del">
          <ac:chgData name="Neemias Informatica Lima" userId="b77af7bd85500281" providerId="LiveId" clId="{920A78BE-2E50-421E-BA67-29443AFEB3A2}" dt="2024-11-08T20:13:26.788" v="100" actId="478"/>
          <ac:spMkLst>
            <pc:docMk/>
            <pc:sldMk cId="2241968852" sldId="285"/>
            <ac:spMk id="7" creationId="{9CD82BED-A310-17F1-97F4-D71E83D1F532}"/>
          </ac:spMkLst>
        </pc:spChg>
        <pc:spChg chg="mod">
          <ac:chgData name="Neemias Informatica Lima" userId="b77af7bd85500281" providerId="LiveId" clId="{920A78BE-2E50-421E-BA67-29443AFEB3A2}" dt="2024-11-08T20:26:05.988" v="230"/>
          <ac:spMkLst>
            <pc:docMk/>
            <pc:sldMk cId="2241968852" sldId="285"/>
            <ac:spMk id="14" creationId="{00000000-0000-0000-0000-000000000000}"/>
          </ac:spMkLst>
        </pc:spChg>
        <pc:spChg chg="mod">
          <ac:chgData name="Neemias Informatica Lima" userId="b77af7bd85500281" providerId="LiveId" clId="{920A78BE-2E50-421E-BA67-29443AFEB3A2}" dt="2024-11-08T20:28:39.703" v="254" actId="20577"/>
          <ac:spMkLst>
            <pc:docMk/>
            <pc:sldMk cId="2241968852" sldId="285"/>
            <ac:spMk id="15" creationId="{0F091E13-8EAD-4FFB-9473-BC74E5ABDC64}"/>
          </ac:spMkLst>
        </pc:spChg>
        <pc:picChg chg="add mod">
          <ac:chgData name="Neemias Informatica Lima" userId="b77af7bd85500281" providerId="LiveId" clId="{920A78BE-2E50-421E-BA67-29443AFEB3A2}" dt="2024-11-08T20:14:47.219" v="117" actId="14100"/>
          <ac:picMkLst>
            <pc:docMk/>
            <pc:sldMk cId="2241968852" sldId="285"/>
            <ac:picMk id="3" creationId="{61CBE5A0-5B55-4DB9-FD22-B0FC807DBC8A}"/>
          </ac:picMkLst>
        </pc:picChg>
        <pc:picChg chg="add mod">
          <ac:chgData name="Neemias Informatica Lima" userId="b77af7bd85500281" providerId="LiveId" clId="{920A78BE-2E50-421E-BA67-29443AFEB3A2}" dt="2024-11-08T20:13:28.232" v="101"/>
          <ac:picMkLst>
            <pc:docMk/>
            <pc:sldMk cId="2241968852" sldId="285"/>
            <ac:picMk id="4" creationId="{C5EFB7B8-9BF6-D0A9-EE20-7EA6076664A8}"/>
          </ac:picMkLst>
        </pc:picChg>
        <pc:picChg chg="del">
          <ac:chgData name="Neemias Informatica Lima" userId="b77af7bd85500281" providerId="LiveId" clId="{920A78BE-2E50-421E-BA67-29443AFEB3A2}" dt="2024-11-08T20:13:26.788" v="100" actId="478"/>
          <ac:picMkLst>
            <pc:docMk/>
            <pc:sldMk cId="2241968852" sldId="285"/>
            <ac:picMk id="8" creationId="{44E5C7E1-0A09-B7A5-BC31-4A4EDDBD1138}"/>
          </ac:picMkLst>
        </pc:picChg>
        <pc:picChg chg="del">
          <ac:chgData name="Neemias Informatica Lima" userId="b77af7bd85500281" providerId="LiveId" clId="{920A78BE-2E50-421E-BA67-29443AFEB3A2}" dt="2024-11-08T20:13:26.788" v="100" actId="478"/>
          <ac:picMkLst>
            <pc:docMk/>
            <pc:sldMk cId="2241968852" sldId="285"/>
            <ac:picMk id="9" creationId="{2021D5CD-7E91-C2E5-FD31-8609131108F3}"/>
          </ac:picMkLst>
        </pc:picChg>
      </pc:sldChg>
      <pc:sldChg chg="addSp delSp modSp mod">
        <pc:chgData name="Neemias Informatica Lima" userId="b77af7bd85500281" providerId="LiveId" clId="{920A78BE-2E50-421E-BA67-29443AFEB3A2}" dt="2024-11-08T20:30:39.142" v="284" actId="6549"/>
        <pc:sldMkLst>
          <pc:docMk/>
          <pc:sldMk cId="1959249856" sldId="286"/>
        </pc:sldMkLst>
        <pc:spChg chg="add mod">
          <ac:chgData name="Neemias Informatica Lima" userId="b77af7bd85500281" providerId="LiveId" clId="{920A78BE-2E50-421E-BA67-29443AFEB3A2}" dt="2024-11-08T20:13:44.390" v="105"/>
          <ac:spMkLst>
            <pc:docMk/>
            <pc:sldMk cId="1959249856" sldId="286"/>
            <ac:spMk id="2" creationId="{B3F06E14-285A-5B91-FB92-8DBCF9D1E7F1}"/>
          </ac:spMkLst>
        </pc:spChg>
        <pc:spChg chg="del">
          <ac:chgData name="Neemias Informatica Lima" userId="b77af7bd85500281" providerId="LiveId" clId="{920A78BE-2E50-421E-BA67-29443AFEB3A2}" dt="2024-11-08T20:13:42.909" v="104" actId="478"/>
          <ac:spMkLst>
            <pc:docMk/>
            <pc:sldMk cId="1959249856" sldId="286"/>
            <ac:spMk id="7" creationId="{5486770C-02FB-0ED2-9F76-F2E4326DD511}"/>
          </ac:spMkLst>
        </pc:spChg>
        <pc:spChg chg="mod">
          <ac:chgData name="Neemias Informatica Lima" userId="b77af7bd85500281" providerId="LiveId" clId="{920A78BE-2E50-421E-BA67-29443AFEB3A2}" dt="2024-11-08T20:29:52.188" v="271"/>
          <ac:spMkLst>
            <pc:docMk/>
            <pc:sldMk cId="1959249856" sldId="286"/>
            <ac:spMk id="14" creationId="{00000000-0000-0000-0000-000000000000}"/>
          </ac:spMkLst>
        </pc:spChg>
        <pc:spChg chg="mod">
          <ac:chgData name="Neemias Informatica Lima" userId="b77af7bd85500281" providerId="LiveId" clId="{920A78BE-2E50-421E-BA67-29443AFEB3A2}" dt="2024-11-08T20:30:39.142" v="284" actId="6549"/>
          <ac:spMkLst>
            <pc:docMk/>
            <pc:sldMk cId="1959249856" sldId="286"/>
            <ac:spMk id="15" creationId="{863BB09B-C8C1-4354-BC51-D930C951E507}"/>
          </ac:spMkLst>
        </pc:spChg>
        <pc:picChg chg="add mod">
          <ac:chgData name="Neemias Informatica Lima" userId="b77af7bd85500281" providerId="LiveId" clId="{920A78BE-2E50-421E-BA67-29443AFEB3A2}" dt="2024-11-08T20:13:44.390" v="105"/>
          <ac:picMkLst>
            <pc:docMk/>
            <pc:sldMk cId="1959249856" sldId="286"/>
            <ac:picMk id="3" creationId="{6A69B651-1709-2839-714A-2584D3F25F89}"/>
          </ac:picMkLst>
        </pc:picChg>
        <pc:picChg chg="add mod">
          <ac:chgData name="Neemias Informatica Lima" userId="b77af7bd85500281" providerId="LiveId" clId="{920A78BE-2E50-421E-BA67-29443AFEB3A2}" dt="2024-11-08T20:13:44.390" v="105"/>
          <ac:picMkLst>
            <pc:docMk/>
            <pc:sldMk cId="1959249856" sldId="286"/>
            <ac:picMk id="4" creationId="{BC1230F9-C7C3-5D00-5292-CBC8E8C0A758}"/>
          </ac:picMkLst>
        </pc:picChg>
        <pc:picChg chg="del">
          <ac:chgData name="Neemias Informatica Lima" userId="b77af7bd85500281" providerId="LiveId" clId="{920A78BE-2E50-421E-BA67-29443AFEB3A2}" dt="2024-11-08T20:13:42.909" v="104" actId="478"/>
          <ac:picMkLst>
            <pc:docMk/>
            <pc:sldMk cId="1959249856" sldId="286"/>
            <ac:picMk id="8" creationId="{D1A3EB19-EB4C-4068-2EFD-26457F3F51A4}"/>
          </ac:picMkLst>
        </pc:picChg>
        <pc:picChg chg="del">
          <ac:chgData name="Neemias Informatica Lima" userId="b77af7bd85500281" providerId="LiveId" clId="{920A78BE-2E50-421E-BA67-29443AFEB3A2}" dt="2024-11-08T20:13:42.909" v="104" actId="478"/>
          <ac:picMkLst>
            <pc:docMk/>
            <pc:sldMk cId="1959249856" sldId="286"/>
            <ac:picMk id="9" creationId="{4F50AF8A-FF4F-D22C-DAE2-CA0580F98C98}"/>
          </ac:picMkLst>
        </pc:picChg>
      </pc:sldChg>
      <pc:sldChg chg="addSp delSp modSp mod">
        <pc:chgData name="Neemias Informatica Lima" userId="b77af7bd85500281" providerId="LiveId" clId="{920A78BE-2E50-421E-BA67-29443AFEB3A2}" dt="2024-11-08T20:34:30.396" v="318" actId="6549"/>
        <pc:sldMkLst>
          <pc:docMk/>
          <pc:sldMk cId="2857006406" sldId="287"/>
        </pc:sldMkLst>
        <pc:spChg chg="add mod">
          <ac:chgData name="Neemias Informatica Lima" userId="b77af7bd85500281" providerId="LiveId" clId="{920A78BE-2E50-421E-BA67-29443AFEB3A2}" dt="2024-11-08T20:14:04.358" v="111"/>
          <ac:spMkLst>
            <pc:docMk/>
            <pc:sldMk cId="2857006406" sldId="287"/>
            <ac:spMk id="2" creationId="{30D1C521-9CDE-CB8E-46C4-D02EF06787C4}"/>
          </ac:spMkLst>
        </pc:spChg>
        <pc:spChg chg="del">
          <ac:chgData name="Neemias Informatica Lima" userId="b77af7bd85500281" providerId="LiveId" clId="{920A78BE-2E50-421E-BA67-29443AFEB3A2}" dt="2024-11-08T20:14:03.088" v="110" actId="478"/>
          <ac:spMkLst>
            <pc:docMk/>
            <pc:sldMk cId="2857006406" sldId="287"/>
            <ac:spMk id="7" creationId="{AF52EF60-8F0E-BB08-63EF-C7D3F61263A8}"/>
          </ac:spMkLst>
        </pc:spChg>
        <pc:spChg chg="mod">
          <ac:chgData name="Neemias Informatica Lima" userId="b77af7bd85500281" providerId="LiveId" clId="{920A78BE-2E50-421E-BA67-29443AFEB3A2}" dt="2024-11-08T20:34:30.396" v="318" actId="6549"/>
          <ac:spMkLst>
            <pc:docMk/>
            <pc:sldMk cId="2857006406" sldId="287"/>
            <ac:spMk id="16" creationId="{28D68641-D640-4BD7-9D5B-B3803DCCF9B3}"/>
          </ac:spMkLst>
        </pc:spChg>
        <pc:picChg chg="add mod">
          <ac:chgData name="Neemias Informatica Lima" userId="b77af7bd85500281" providerId="LiveId" clId="{920A78BE-2E50-421E-BA67-29443AFEB3A2}" dt="2024-11-08T20:14:04.358" v="111"/>
          <ac:picMkLst>
            <pc:docMk/>
            <pc:sldMk cId="2857006406" sldId="287"/>
            <ac:picMk id="3" creationId="{9C65344D-55F5-0B46-5E4E-B857A1672F3D}"/>
          </ac:picMkLst>
        </pc:picChg>
        <pc:picChg chg="add mod">
          <ac:chgData name="Neemias Informatica Lima" userId="b77af7bd85500281" providerId="LiveId" clId="{920A78BE-2E50-421E-BA67-29443AFEB3A2}" dt="2024-11-08T20:14:04.358" v="111"/>
          <ac:picMkLst>
            <pc:docMk/>
            <pc:sldMk cId="2857006406" sldId="287"/>
            <ac:picMk id="4" creationId="{06CAAAA7-7324-BF0D-8398-B039C217570D}"/>
          </ac:picMkLst>
        </pc:picChg>
        <pc:picChg chg="del">
          <ac:chgData name="Neemias Informatica Lima" userId="b77af7bd85500281" providerId="LiveId" clId="{920A78BE-2E50-421E-BA67-29443AFEB3A2}" dt="2024-11-08T20:14:03.088" v="110" actId="478"/>
          <ac:picMkLst>
            <pc:docMk/>
            <pc:sldMk cId="2857006406" sldId="287"/>
            <ac:picMk id="8" creationId="{478EB20F-FB01-E947-8A3B-01346E017152}"/>
          </ac:picMkLst>
        </pc:picChg>
        <pc:picChg chg="del">
          <ac:chgData name="Neemias Informatica Lima" userId="b77af7bd85500281" providerId="LiveId" clId="{920A78BE-2E50-421E-BA67-29443AFEB3A2}" dt="2024-11-08T20:14:03.088" v="110" actId="478"/>
          <ac:picMkLst>
            <pc:docMk/>
            <pc:sldMk cId="2857006406" sldId="287"/>
            <ac:picMk id="9" creationId="{39F8C246-E955-D34B-B93F-7729F61AA5B5}"/>
          </ac:picMkLst>
        </pc:picChg>
      </pc:sldChg>
      <pc:sldChg chg="addSp delSp modSp mod">
        <pc:chgData name="Neemias Informatica Lima" userId="b77af7bd85500281" providerId="LiveId" clId="{920A78BE-2E50-421E-BA67-29443AFEB3A2}" dt="2024-11-08T20:18:26.369" v="142" actId="20577"/>
        <pc:sldMkLst>
          <pc:docMk/>
          <pc:sldMk cId="2630436816" sldId="288"/>
        </pc:sldMkLst>
        <pc:spChg chg="add mod">
          <ac:chgData name="Neemias Informatica Lima" userId="b77af7bd85500281" providerId="LiveId" clId="{920A78BE-2E50-421E-BA67-29443AFEB3A2}" dt="2024-11-08T20:12:33.820" v="89"/>
          <ac:spMkLst>
            <pc:docMk/>
            <pc:sldMk cId="2630436816" sldId="288"/>
            <ac:spMk id="2" creationId="{CAFBED44-416D-6723-9F2F-071AB305CA94}"/>
          </ac:spMkLst>
        </pc:spChg>
        <pc:spChg chg="del">
          <ac:chgData name="Neemias Informatica Lima" userId="b77af7bd85500281" providerId="LiveId" clId="{920A78BE-2E50-421E-BA67-29443AFEB3A2}" dt="2024-11-08T20:12:32.462" v="88" actId="478"/>
          <ac:spMkLst>
            <pc:docMk/>
            <pc:sldMk cId="2630436816" sldId="288"/>
            <ac:spMk id="7" creationId="{866579CD-047E-D4CB-0A48-CEB0EF914B55}"/>
          </ac:spMkLst>
        </pc:spChg>
        <pc:spChg chg="mod">
          <ac:chgData name="Neemias Informatica Lima" userId="b77af7bd85500281" providerId="LiveId" clId="{920A78BE-2E50-421E-BA67-29443AFEB3A2}" dt="2024-11-08T20:18:26.369" v="142" actId="20577"/>
          <ac:spMkLst>
            <pc:docMk/>
            <pc:sldMk cId="2630436816" sldId="288"/>
            <ac:spMk id="13" creationId="{00000000-0000-0000-0000-000000000000}"/>
          </ac:spMkLst>
        </pc:spChg>
        <pc:spChg chg="mod">
          <ac:chgData name="Neemias Informatica Lima" userId="b77af7bd85500281" providerId="LiveId" clId="{920A78BE-2E50-421E-BA67-29443AFEB3A2}" dt="2024-11-08T20:17:48.098" v="136"/>
          <ac:spMkLst>
            <pc:docMk/>
            <pc:sldMk cId="2630436816" sldId="288"/>
            <ac:spMk id="14" creationId="{00000000-0000-0000-0000-000000000000}"/>
          </ac:spMkLst>
        </pc:spChg>
        <pc:picChg chg="add mod">
          <ac:chgData name="Neemias Informatica Lima" userId="b77af7bd85500281" providerId="LiveId" clId="{920A78BE-2E50-421E-BA67-29443AFEB3A2}" dt="2024-11-08T20:15:35.006" v="123" actId="14100"/>
          <ac:picMkLst>
            <pc:docMk/>
            <pc:sldMk cId="2630436816" sldId="288"/>
            <ac:picMk id="3" creationId="{D0FFC5B7-4D5A-F4C9-12E7-3B6C2C1ED7F4}"/>
          </ac:picMkLst>
        </pc:picChg>
        <pc:picChg chg="add mod">
          <ac:chgData name="Neemias Informatica Lima" userId="b77af7bd85500281" providerId="LiveId" clId="{920A78BE-2E50-421E-BA67-29443AFEB3A2}" dt="2024-11-08T20:12:33.820" v="89"/>
          <ac:picMkLst>
            <pc:docMk/>
            <pc:sldMk cId="2630436816" sldId="288"/>
            <ac:picMk id="4" creationId="{283A7834-5ACF-CA0A-70D7-5B141B66953B}"/>
          </ac:picMkLst>
        </pc:picChg>
        <pc:picChg chg="del">
          <ac:chgData name="Neemias Informatica Lima" userId="b77af7bd85500281" providerId="LiveId" clId="{920A78BE-2E50-421E-BA67-29443AFEB3A2}" dt="2024-11-08T20:12:28.629" v="86" actId="478"/>
          <ac:picMkLst>
            <pc:docMk/>
            <pc:sldMk cId="2630436816" sldId="288"/>
            <ac:picMk id="8" creationId="{F7397AC0-F336-0569-B24C-1DB1226E305C}"/>
          </ac:picMkLst>
        </pc:picChg>
        <pc:picChg chg="del">
          <ac:chgData name="Neemias Informatica Lima" userId="b77af7bd85500281" providerId="LiveId" clId="{920A78BE-2E50-421E-BA67-29443AFEB3A2}" dt="2024-11-08T20:12:30.497" v="87" actId="478"/>
          <ac:picMkLst>
            <pc:docMk/>
            <pc:sldMk cId="2630436816" sldId="288"/>
            <ac:picMk id="9" creationId="{6F14D157-8960-8232-E9FB-FE30A6579957}"/>
          </ac:picMkLst>
        </pc:picChg>
      </pc:sldChg>
      <pc:sldChg chg="addSp delSp modSp mod">
        <pc:chgData name="Neemias Informatica Lima" userId="b77af7bd85500281" providerId="LiveId" clId="{920A78BE-2E50-421E-BA67-29443AFEB3A2}" dt="2024-11-08T20:35:36.389" v="326" actId="20577"/>
        <pc:sldMkLst>
          <pc:docMk/>
          <pc:sldMk cId="3032827026" sldId="289"/>
        </pc:sldMkLst>
        <pc:spChg chg="add mod">
          <ac:chgData name="Neemias Informatica Lima" userId="b77af7bd85500281" providerId="LiveId" clId="{920A78BE-2E50-421E-BA67-29443AFEB3A2}" dt="2024-11-08T20:13:00.899" v="95"/>
          <ac:spMkLst>
            <pc:docMk/>
            <pc:sldMk cId="3032827026" sldId="289"/>
            <ac:spMk id="2" creationId="{23040C80-F217-84D5-1D36-834CF18C29D2}"/>
          </ac:spMkLst>
        </pc:spChg>
        <pc:spChg chg="del">
          <ac:chgData name="Neemias Informatica Lima" userId="b77af7bd85500281" providerId="LiveId" clId="{920A78BE-2E50-421E-BA67-29443AFEB3A2}" dt="2024-11-08T20:12:59.760" v="94" actId="478"/>
          <ac:spMkLst>
            <pc:docMk/>
            <pc:sldMk cId="3032827026" sldId="289"/>
            <ac:spMk id="7" creationId="{95EAB98A-A68A-D3B6-08D8-3738A4167EC1}"/>
          </ac:spMkLst>
        </pc:spChg>
        <pc:spChg chg="mod">
          <ac:chgData name="Neemias Informatica Lima" userId="b77af7bd85500281" providerId="LiveId" clId="{920A78BE-2E50-421E-BA67-29443AFEB3A2}" dt="2024-11-08T20:35:36.389" v="326" actId="20577"/>
          <ac:spMkLst>
            <pc:docMk/>
            <pc:sldMk cId="3032827026" sldId="289"/>
            <ac:spMk id="12" creationId="{A64B78EF-EDA8-421A-88C9-45544BBCA9D1}"/>
          </ac:spMkLst>
        </pc:spChg>
        <pc:spChg chg="mod">
          <ac:chgData name="Neemias Informatica Lima" userId="b77af7bd85500281" providerId="LiveId" clId="{920A78BE-2E50-421E-BA67-29443AFEB3A2}" dt="2024-11-08T20:22:30.423" v="169"/>
          <ac:spMkLst>
            <pc:docMk/>
            <pc:sldMk cId="3032827026" sldId="289"/>
            <ac:spMk id="14" creationId="{00000000-0000-0000-0000-000000000000}"/>
          </ac:spMkLst>
        </pc:spChg>
        <pc:picChg chg="add mod">
          <ac:chgData name="Neemias Informatica Lima" userId="b77af7bd85500281" providerId="LiveId" clId="{920A78BE-2E50-421E-BA67-29443AFEB3A2}" dt="2024-11-08T20:15:08.623" v="120" actId="14100"/>
          <ac:picMkLst>
            <pc:docMk/>
            <pc:sldMk cId="3032827026" sldId="289"/>
            <ac:picMk id="3" creationId="{3C37DD7D-ACD5-2082-0BA5-D8623C287CFA}"/>
          </ac:picMkLst>
        </pc:picChg>
        <pc:picChg chg="add mod">
          <ac:chgData name="Neemias Informatica Lima" userId="b77af7bd85500281" providerId="LiveId" clId="{920A78BE-2E50-421E-BA67-29443AFEB3A2}" dt="2024-11-08T20:13:00.899" v="95"/>
          <ac:picMkLst>
            <pc:docMk/>
            <pc:sldMk cId="3032827026" sldId="289"/>
            <ac:picMk id="4" creationId="{B8EFA42F-51F4-9A31-78F2-85221AECF52E}"/>
          </ac:picMkLst>
        </pc:picChg>
        <pc:picChg chg="del">
          <ac:chgData name="Neemias Informatica Lima" userId="b77af7bd85500281" providerId="LiveId" clId="{920A78BE-2E50-421E-BA67-29443AFEB3A2}" dt="2024-11-08T20:12:59.760" v="94" actId="478"/>
          <ac:picMkLst>
            <pc:docMk/>
            <pc:sldMk cId="3032827026" sldId="289"/>
            <ac:picMk id="8" creationId="{51A62B9F-6872-60C5-9BAB-FBF4CA603422}"/>
          </ac:picMkLst>
        </pc:picChg>
        <pc:picChg chg="del">
          <ac:chgData name="Neemias Informatica Lima" userId="b77af7bd85500281" providerId="LiveId" clId="{920A78BE-2E50-421E-BA67-29443AFEB3A2}" dt="2024-11-08T20:12:59.760" v="94" actId="478"/>
          <ac:picMkLst>
            <pc:docMk/>
            <pc:sldMk cId="3032827026" sldId="289"/>
            <ac:picMk id="9" creationId="{5AC94D78-C90B-F04F-59F2-BA2FA69AC85D}"/>
          </ac:picMkLst>
        </pc:picChg>
      </pc:sldChg>
      <pc:sldChg chg="addSp delSp modSp mod">
        <pc:chgData name="Neemias Informatica Lima" userId="b77af7bd85500281" providerId="LiveId" clId="{920A78BE-2E50-421E-BA67-29443AFEB3A2}" dt="2024-11-08T20:25:46.079" v="227"/>
        <pc:sldMkLst>
          <pc:docMk/>
          <pc:sldMk cId="3772032319" sldId="290"/>
        </pc:sldMkLst>
        <pc:spChg chg="add mod">
          <ac:chgData name="Neemias Informatica Lima" userId="b77af7bd85500281" providerId="LiveId" clId="{920A78BE-2E50-421E-BA67-29443AFEB3A2}" dt="2024-11-08T20:13:21.037" v="99"/>
          <ac:spMkLst>
            <pc:docMk/>
            <pc:sldMk cId="3772032319" sldId="290"/>
            <ac:spMk id="2" creationId="{7D375726-BF14-00A6-2981-38E3B0234614}"/>
          </ac:spMkLst>
        </pc:spChg>
        <pc:spChg chg="del">
          <ac:chgData name="Neemias Informatica Lima" userId="b77af7bd85500281" providerId="LiveId" clId="{920A78BE-2E50-421E-BA67-29443AFEB3A2}" dt="2024-11-08T20:13:19.312" v="98" actId="478"/>
          <ac:spMkLst>
            <pc:docMk/>
            <pc:sldMk cId="3772032319" sldId="290"/>
            <ac:spMk id="7" creationId="{381B8A83-EA4B-F19E-F75E-E890374A49AE}"/>
          </ac:spMkLst>
        </pc:spChg>
        <pc:spChg chg="mod">
          <ac:chgData name="Neemias Informatica Lima" userId="b77af7bd85500281" providerId="LiveId" clId="{920A78BE-2E50-421E-BA67-29443AFEB3A2}" dt="2024-11-08T20:25:46.079" v="227"/>
          <ac:spMkLst>
            <pc:docMk/>
            <pc:sldMk cId="3772032319" sldId="290"/>
            <ac:spMk id="12" creationId="{8D5A143D-15FB-4DFE-B0EC-FEEB77A92B2C}"/>
          </ac:spMkLst>
        </pc:spChg>
        <pc:spChg chg="mod">
          <ac:chgData name="Neemias Informatica Lima" userId="b77af7bd85500281" providerId="LiveId" clId="{920A78BE-2E50-421E-BA67-29443AFEB3A2}" dt="2024-11-08T20:24:38.588" v="199"/>
          <ac:spMkLst>
            <pc:docMk/>
            <pc:sldMk cId="3772032319" sldId="290"/>
            <ac:spMk id="14" creationId="{00000000-0000-0000-0000-000000000000}"/>
          </ac:spMkLst>
        </pc:spChg>
        <pc:picChg chg="add mod">
          <ac:chgData name="Neemias Informatica Lima" userId="b77af7bd85500281" providerId="LiveId" clId="{920A78BE-2E50-421E-BA67-29443AFEB3A2}" dt="2024-11-08T20:14:51.871" v="118" actId="14100"/>
          <ac:picMkLst>
            <pc:docMk/>
            <pc:sldMk cId="3772032319" sldId="290"/>
            <ac:picMk id="3" creationId="{2FF9F4A1-BEF1-B908-7311-B1ED405151B2}"/>
          </ac:picMkLst>
        </pc:picChg>
        <pc:picChg chg="add mod">
          <ac:chgData name="Neemias Informatica Lima" userId="b77af7bd85500281" providerId="LiveId" clId="{920A78BE-2E50-421E-BA67-29443AFEB3A2}" dt="2024-11-08T20:13:21.037" v="99"/>
          <ac:picMkLst>
            <pc:docMk/>
            <pc:sldMk cId="3772032319" sldId="290"/>
            <ac:picMk id="4" creationId="{416F248C-1BFF-1AD7-F626-0C3128281D01}"/>
          </ac:picMkLst>
        </pc:picChg>
        <pc:picChg chg="del">
          <ac:chgData name="Neemias Informatica Lima" userId="b77af7bd85500281" providerId="LiveId" clId="{920A78BE-2E50-421E-BA67-29443AFEB3A2}" dt="2024-11-08T20:13:19.312" v="98" actId="478"/>
          <ac:picMkLst>
            <pc:docMk/>
            <pc:sldMk cId="3772032319" sldId="290"/>
            <ac:picMk id="8" creationId="{03AC7608-5B3F-7853-E2C3-6A5C71E47A6F}"/>
          </ac:picMkLst>
        </pc:picChg>
        <pc:picChg chg="del">
          <ac:chgData name="Neemias Informatica Lima" userId="b77af7bd85500281" providerId="LiveId" clId="{920A78BE-2E50-421E-BA67-29443AFEB3A2}" dt="2024-11-08T20:13:19.312" v="98" actId="478"/>
          <ac:picMkLst>
            <pc:docMk/>
            <pc:sldMk cId="3772032319" sldId="290"/>
            <ac:picMk id="9" creationId="{D2F6641A-F1DE-63CD-3E88-8DE0AF610584}"/>
          </ac:picMkLst>
        </pc:picChg>
      </pc:sldChg>
      <pc:sldChg chg="addSp delSp modSp mod">
        <pc:chgData name="Neemias Informatica Lima" userId="b77af7bd85500281" providerId="LiveId" clId="{920A78BE-2E50-421E-BA67-29443AFEB3A2}" dt="2024-11-08T20:29:25.575" v="266"/>
        <pc:sldMkLst>
          <pc:docMk/>
          <pc:sldMk cId="1768216317" sldId="291"/>
        </pc:sldMkLst>
        <pc:spChg chg="add mod">
          <ac:chgData name="Neemias Informatica Lima" userId="b77af7bd85500281" providerId="LiveId" clId="{920A78BE-2E50-421E-BA67-29443AFEB3A2}" dt="2024-11-08T20:13:36.768" v="103"/>
          <ac:spMkLst>
            <pc:docMk/>
            <pc:sldMk cId="1768216317" sldId="291"/>
            <ac:spMk id="2" creationId="{69E08BED-89EE-9306-D277-74FEB7C1E2ED}"/>
          </ac:spMkLst>
        </pc:spChg>
        <pc:spChg chg="del">
          <ac:chgData name="Neemias Informatica Lima" userId="b77af7bd85500281" providerId="LiveId" clId="{920A78BE-2E50-421E-BA67-29443AFEB3A2}" dt="2024-11-08T20:13:35.586" v="102" actId="478"/>
          <ac:spMkLst>
            <pc:docMk/>
            <pc:sldMk cId="1768216317" sldId="291"/>
            <ac:spMk id="5" creationId="{6A5CE340-6ADF-19D3-EED4-97699921CBC8}"/>
          </ac:spMkLst>
        </pc:spChg>
        <pc:spChg chg="del">
          <ac:chgData name="Neemias Informatica Lima" userId="b77af7bd85500281" providerId="LiveId" clId="{920A78BE-2E50-421E-BA67-29443AFEB3A2}" dt="2024-11-08T20:13:35.586" v="102" actId="478"/>
          <ac:spMkLst>
            <pc:docMk/>
            <pc:sldMk cId="1768216317" sldId="291"/>
            <ac:spMk id="7" creationId="{6BDFD598-FEC0-BF6B-1E1F-CE852C18C0FE}"/>
          </ac:spMkLst>
        </pc:spChg>
        <pc:spChg chg="mod">
          <ac:chgData name="Neemias Informatica Lima" userId="b77af7bd85500281" providerId="LiveId" clId="{920A78BE-2E50-421E-BA67-29443AFEB3A2}" dt="2024-11-08T20:29:25.575" v="266"/>
          <ac:spMkLst>
            <pc:docMk/>
            <pc:sldMk cId="1768216317" sldId="291"/>
            <ac:spMk id="12" creationId="{FD5EC092-AC81-4728-9A45-4C4BB5B95C65}"/>
          </ac:spMkLst>
        </pc:spChg>
        <pc:spChg chg="mod">
          <ac:chgData name="Neemias Informatica Lima" userId="b77af7bd85500281" providerId="LiveId" clId="{920A78BE-2E50-421E-BA67-29443AFEB3A2}" dt="2024-11-08T20:26:17.567" v="235"/>
          <ac:spMkLst>
            <pc:docMk/>
            <pc:sldMk cId="1768216317" sldId="291"/>
            <ac:spMk id="14" creationId="{00000000-0000-0000-0000-000000000000}"/>
          </ac:spMkLst>
        </pc:spChg>
        <pc:picChg chg="add mod">
          <ac:chgData name="Neemias Informatica Lima" userId="b77af7bd85500281" providerId="LiveId" clId="{920A78BE-2E50-421E-BA67-29443AFEB3A2}" dt="2024-11-08T20:14:40.751" v="115" actId="14100"/>
          <ac:picMkLst>
            <pc:docMk/>
            <pc:sldMk cId="1768216317" sldId="291"/>
            <ac:picMk id="3" creationId="{27FE5AE4-0C2A-30A0-2CB1-C83A7F7B443A}"/>
          </ac:picMkLst>
        </pc:picChg>
        <pc:picChg chg="add mod">
          <ac:chgData name="Neemias Informatica Lima" userId="b77af7bd85500281" providerId="LiveId" clId="{920A78BE-2E50-421E-BA67-29443AFEB3A2}" dt="2024-11-08T20:13:36.768" v="103"/>
          <ac:picMkLst>
            <pc:docMk/>
            <pc:sldMk cId="1768216317" sldId="291"/>
            <ac:picMk id="4" creationId="{86EA9F2F-039E-EE5E-1319-EEA452B4695E}"/>
          </ac:picMkLst>
        </pc:picChg>
        <pc:picChg chg="del">
          <ac:chgData name="Neemias Informatica Lima" userId="b77af7bd85500281" providerId="LiveId" clId="{920A78BE-2E50-421E-BA67-29443AFEB3A2}" dt="2024-11-08T20:13:35.586" v="102" actId="478"/>
          <ac:picMkLst>
            <pc:docMk/>
            <pc:sldMk cId="1768216317" sldId="291"/>
            <ac:picMk id="8" creationId="{1B98FD66-4B4E-56A3-0146-177FF8C38247}"/>
          </ac:picMkLst>
        </pc:picChg>
        <pc:picChg chg="del">
          <ac:chgData name="Neemias Informatica Lima" userId="b77af7bd85500281" providerId="LiveId" clId="{920A78BE-2E50-421E-BA67-29443AFEB3A2}" dt="2024-11-08T20:13:35.586" v="102" actId="478"/>
          <ac:picMkLst>
            <pc:docMk/>
            <pc:sldMk cId="1768216317" sldId="291"/>
            <ac:picMk id="9" creationId="{0C7C0179-88C3-58A4-3F37-E850C72190AB}"/>
          </ac:picMkLst>
        </pc:picChg>
      </pc:sldChg>
      <pc:sldChg chg="addSp delSp modSp mod">
        <pc:chgData name="Neemias Informatica Lima" userId="b77af7bd85500281" providerId="LiveId" clId="{920A78BE-2E50-421E-BA67-29443AFEB3A2}" dt="2024-11-08T20:31:14.704" v="290" actId="20577"/>
        <pc:sldMkLst>
          <pc:docMk/>
          <pc:sldMk cId="3757265641" sldId="292"/>
        </pc:sldMkLst>
        <pc:spChg chg="add mod">
          <ac:chgData name="Neemias Informatica Lima" userId="b77af7bd85500281" providerId="LiveId" clId="{920A78BE-2E50-421E-BA67-29443AFEB3A2}" dt="2024-11-08T20:13:50.772" v="107"/>
          <ac:spMkLst>
            <pc:docMk/>
            <pc:sldMk cId="3757265641" sldId="292"/>
            <ac:spMk id="3" creationId="{1448E563-9CE9-0E85-FC29-1696D501E290}"/>
          </ac:spMkLst>
        </pc:spChg>
        <pc:spChg chg="del">
          <ac:chgData name="Neemias Informatica Lima" userId="b77af7bd85500281" providerId="LiveId" clId="{920A78BE-2E50-421E-BA67-29443AFEB3A2}" dt="2024-11-08T20:13:49.461" v="106" actId="478"/>
          <ac:spMkLst>
            <pc:docMk/>
            <pc:sldMk cId="3757265641" sldId="292"/>
            <ac:spMk id="5" creationId="{EFD7FA6B-C3B9-4854-A15D-7607D7FBAC36}"/>
          </ac:spMkLst>
        </pc:spChg>
        <pc:spChg chg="mod">
          <ac:chgData name="Neemias Informatica Lima" userId="b77af7bd85500281" providerId="LiveId" clId="{920A78BE-2E50-421E-BA67-29443AFEB3A2}" dt="2024-11-08T20:31:14.704" v="290" actId="20577"/>
          <ac:spMkLst>
            <pc:docMk/>
            <pc:sldMk cId="3757265641" sldId="292"/>
            <ac:spMk id="12" creationId="{1EC42BAA-B890-43DD-B4F0-9AB5685AF2FE}"/>
          </ac:spMkLst>
        </pc:spChg>
        <pc:spChg chg="mod">
          <ac:chgData name="Neemias Informatica Lima" userId="b77af7bd85500281" providerId="LiveId" clId="{920A78BE-2E50-421E-BA67-29443AFEB3A2}" dt="2024-11-08T20:29:58.118" v="276"/>
          <ac:spMkLst>
            <pc:docMk/>
            <pc:sldMk cId="3757265641" sldId="292"/>
            <ac:spMk id="14" creationId="{00000000-0000-0000-0000-000000000000}"/>
          </ac:spMkLst>
        </pc:spChg>
        <pc:picChg chg="add mod">
          <ac:chgData name="Neemias Informatica Lima" userId="b77af7bd85500281" providerId="LiveId" clId="{920A78BE-2E50-421E-BA67-29443AFEB3A2}" dt="2024-11-08T20:13:50.772" v="107"/>
          <ac:picMkLst>
            <pc:docMk/>
            <pc:sldMk cId="3757265641" sldId="292"/>
            <ac:picMk id="4" creationId="{E95081FC-E6E7-3C93-5353-AD81823D668D}"/>
          </ac:picMkLst>
        </pc:picChg>
        <pc:picChg chg="add mod">
          <ac:chgData name="Neemias Informatica Lima" userId="b77af7bd85500281" providerId="LiveId" clId="{920A78BE-2E50-421E-BA67-29443AFEB3A2}" dt="2024-11-08T20:13:50.772" v="107"/>
          <ac:picMkLst>
            <pc:docMk/>
            <pc:sldMk cId="3757265641" sldId="292"/>
            <ac:picMk id="6" creationId="{887D947F-59BD-FB3F-CD62-C84508C3B348}"/>
          </ac:picMkLst>
        </pc:picChg>
        <pc:picChg chg="del">
          <ac:chgData name="Neemias Informatica Lima" userId="b77af7bd85500281" providerId="LiveId" clId="{920A78BE-2E50-421E-BA67-29443AFEB3A2}" dt="2024-11-08T20:13:49.461" v="106" actId="478"/>
          <ac:picMkLst>
            <pc:docMk/>
            <pc:sldMk cId="3757265641" sldId="292"/>
            <ac:picMk id="7" creationId="{C2FC4C59-D906-5CC6-FF8D-17E97019E82C}"/>
          </ac:picMkLst>
        </pc:picChg>
        <pc:picChg chg="del">
          <ac:chgData name="Neemias Informatica Lima" userId="b77af7bd85500281" providerId="LiveId" clId="{920A78BE-2E50-421E-BA67-29443AFEB3A2}" dt="2024-11-08T20:13:49.461" v="106" actId="478"/>
          <ac:picMkLst>
            <pc:docMk/>
            <pc:sldMk cId="3757265641" sldId="292"/>
            <ac:picMk id="8" creationId="{33218912-4B9C-3685-DAF1-0042042CCFBC}"/>
          </ac:picMkLst>
        </pc:picChg>
      </pc:sldChg>
      <pc:sldChg chg="addSp delSp modSp mod">
        <pc:chgData name="Neemias Informatica Lima" userId="b77af7bd85500281" providerId="LiveId" clId="{920A78BE-2E50-421E-BA67-29443AFEB3A2}" dt="2024-11-08T20:34:43.237" v="319" actId="20577"/>
        <pc:sldMkLst>
          <pc:docMk/>
          <pc:sldMk cId="3114938747" sldId="293"/>
        </pc:sldMkLst>
        <pc:spChg chg="add mod">
          <ac:chgData name="Neemias Informatica Lima" userId="b77af7bd85500281" providerId="LiveId" clId="{920A78BE-2E50-421E-BA67-29443AFEB3A2}" dt="2024-11-08T20:13:57.005" v="109"/>
          <ac:spMkLst>
            <pc:docMk/>
            <pc:sldMk cId="3114938747" sldId="293"/>
            <ac:spMk id="2" creationId="{A117E3C3-9016-3041-5FDF-68D61D53C0FB}"/>
          </ac:spMkLst>
        </pc:spChg>
        <pc:spChg chg="del">
          <ac:chgData name="Neemias Informatica Lima" userId="b77af7bd85500281" providerId="LiveId" clId="{920A78BE-2E50-421E-BA67-29443AFEB3A2}" dt="2024-11-08T20:13:55.628" v="108" actId="478"/>
          <ac:spMkLst>
            <pc:docMk/>
            <pc:sldMk cId="3114938747" sldId="293"/>
            <ac:spMk id="7" creationId="{986DDC04-0105-2FCF-1192-50EC8C346191}"/>
          </ac:spMkLst>
        </pc:spChg>
        <pc:spChg chg="mod">
          <ac:chgData name="Neemias Informatica Lima" userId="b77af7bd85500281" providerId="LiveId" clId="{920A78BE-2E50-421E-BA67-29443AFEB3A2}" dt="2024-11-08T20:34:43.237" v="319" actId="20577"/>
          <ac:spMkLst>
            <pc:docMk/>
            <pc:sldMk cId="3114938747" sldId="293"/>
            <ac:spMk id="16" creationId="{CFC8B9D9-C6ED-4706-A104-65D118A5B7F9}"/>
          </ac:spMkLst>
        </pc:spChg>
        <pc:picChg chg="add mod">
          <ac:chgData name="Neemias Informatica Lima" userId="b77af7bd85500281" providerId="LiveId" clId="{920A78BE-2E50-421E-BA67-29443AFEB3A2}" dt="2024-11-08T20:14:27.101" v="113" actId="14100"/>
          <ac:picMkLst>
            <pc:docMk/>
            <pc:sldMk cId="3114938747" sldId="293"/>
            <ac:picMk id="3" creationId="{FDAB71F0-8516-22CB-C1ED-08F826A37104}"/>
          </ac:picMkLst>
        </pc:picChg>
        <pc:picChg chg="add mod">
          <ac:chgData name="Neemias Informatica Lima" userId="b77af7bd85500281" providerId="LiveId" clId="{920A78BE-2E50-421E-BA67-29443AFEB3A2}" dt="2024-11-08T20:13:57.005" v="109"/>
          <ac:picMkLst>
            <pc:docMk/>
            <pc:sldMk cId="3114938747" sldId="293"/>
            <ac:picMk id="4" creationId="{44FF7370-B76A-39C8-5303-9E64A20C7D72}"/>
          </ac:picMkLst>
        </pc:picChg>
        <pc:picChg chg="del">
          <ac:chgData name="Neemias Informatica Lima" userId="b77af7bd85500281" providerId="LiveId" clId="{920A78BE-2E50-421E-BA67-29443AFEB3A2}" dt="2024-11-08T20:13:55.628" v="108" actId="478"/>
          <ac:picMkLst>
            <pc:docMk/>
            <pc:sldMk cId="3114938747" sldId="293"/>
            <ac:picMk id="9" creationId="{D6553040-5E28-7C17-505F-B55BA1A591B8}"/>
          </ac:picMkLst>
        </pc:picChg>
        <pc:picChg chg="del">
          <ac:chgData name="Neemias Informatica Lima" userId="b77af7bd85500281" providerId="LiveId" clId="{920A78BE-2E50-421E-BA67-29443AFEB3A2}" dt="2024-11-08T20:13:55.628" v="108" actId="478"/>
          <ac:picMkLst>
            <pc:docMk/>
            <pc:sldMk cId="3114938747" sldId="293"/>
            <ac:picMk id="11" creationId="{0A089ADD-6EB1-6884-8892-9091DE525B03}"/>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09/11/2024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09/11/2024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11/9/2024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11/9/2024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amor da aliança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“Pois o Senhor, seu Deus, está em seu meio; Ele é um Salvador poderoso. Ele Se gradará de vocês com exultação e acalmará todos os seus medos com amor; Ele Se alegrará em vocês com gritos de alegria!” (</a:t>
            </a:r>
            <a:r>
              <a:rPr lang="pt-BR" altLang="pt-BR" sz="1200" i="1" dirty="0" err="1">
                <a:latin typeface="Arial Black" panose="020B0A04020102020204" pitchFamily="34" charset="0"/>
                <a:cs typeface="Arial" panose="020B0604020202020204" pitchFamily="34" charset="0"/>
              </a:rPr>
              <a:t>Sf</a:t>
            </a:r>
            <a:r>
              <a:rPr lang="pt-BR" altLang="pt-BR" sz="1200" i="1" dirty="0">
                <a:latin typeface="Arial Black" panose="020B0A04020102020204" pitchFamily="34" charset="0"/>
                <a:cs typeface="Arial" panose="020B0604020202020204" pitchFamily="34" charset="0"/>
              </a:rPr>
              <a:t> 3:17, NVT).</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Lc 15:11-32; Sf 3:17; Ef 5:25-28; Is 43:4; Rm 8:1; 5:8; Mc 9:17-29</a:t>
            </a:r>
            <a:endParaRPr lang="pt-BR" altLang="pt-BR" sz="1200" dirty="0">
              <a:latin typeface="Arial Black" panose="020B0A04020102020204" pitchFamily="34" charset="0"/>
              <a:cs typeface="Arial" panose="020B0604020202020204" pitchFamily="34" charset="0"/>
            </a:endParaRPr>
          </a:p>
        </p:txBody>
      </p:sp>
      <p:pic>
        <p:nvPicPr>
          <p:cNvPr id="3" name="Imagem 2" descr="Uma imagem contendo comida&#10;&#10;Descrição gerada automaticamente">
            <a:extLst>
              <a:ext uri="{FF2B5EF4-FFF2-40B4-BE49-F238E27FC236}">
                <a16:creationId xmlns:a16="http://schemas.microsoft.com/office/drawing/2014/main" id="{19318CB2-F380-5D2A-7B7F-06780EB33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2" y="0"/>
            <a:ext cx="1514582" cy="225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1D97D859-6BDB-B7F2-4EBC-FF847100A1F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2934398" y="686537"/>
            <a:ext cx="5067560" cy="190509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Pedras vivas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Sem a intervenção de Deus, as pessoas caídas são incapazes de apresentar algo valioso para Ele. No entanto, 0 Senhor, em Sua graça e misericórdia, abriu um caminho por meio da obra de Cristo. É só “por meio de Jesus Cristo” que podemos nos tornar pedras vivas e oferecer “sacrifícios espirituais agradáveis a Deus” (</a:t>
            </a:r>
            <a:r>
              <a:rPr lang="pt-BR" altLang="pt-BR" sz="1600" dirty="0" err="1">
                <a:latin typeface="Arial Black" panose="020B0A04020102020204" pitchFamily="34" charset="0"/>
                <a:cs typeface="Arial" panose="020B0604020202020204" pitchFamily="34" charset="0"/>
              </a:rPr>
              <a:t>IPe</a:t>
            </a:r>
            <a:r>
              <a:rPr lang="pt-BR" altLang="pt-BR" sz="1600" dirty="0">
                <a:latin typeface="Arial Black" panose="020B0A04020102020204" pitchFamily="34" charset="0"/>
                <a:cs typeface="Arial" panose="020B0604020202020204" pitchFamily="34" charset="0"/>
              </a:rPr>
              <a:t> 2:4, 5). Embora seja verdade que “sem fé é impossível agradar a Deus”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11:6), Ele, por meio da obra mediadora de Cristo, aperfeiçoa os crentes “em todo 0 bem, para que possam fazer a vontade Dele”. Com isso, Deus opera “em nós o que é agradável diante Dele, por meio de Jesus Cristo, a quem seja a glória para todo o sempre. Amém!”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13:21). Os que respondem a Deus pela fé são considerados justos aos Seus olhos pela intercessão de Cristo, cuja justiça é a única aceitável. E os que respondem ao convite amoroso de Deus são considerados dignos pela obra de Cristo como Mediador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20:35), sendo transformados à Sua semelhança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27FE5AE4-0C2A-30A0-2CB1-C83A7F7B4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841" y="3501483"/>
            <a:ext cx="855230" cy="134422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1B5F7EF-3A7F-2C3D-6484-EB6B6D2E12D6}"/>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EDD525E5-EEB3-5191-5C19-FD22E8242D4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94609DE3-C75E-9CBE-61AA-63676F48DB2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alvo digno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Marcos 9:17-29. Como Jesus reagiu ao pai do menino? Quanta fé é necessária?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Deus nos aceita em Cristo, quanto mais devemos aceitar os outros? A ordem de amar 0 próximo como a si mesmo (</a:t>
            </a:r>
            <a:r>
              <a:rPr lang="pt-BR" altLang="pt-BR" sz="1500" dirty="0" err="1">
                <a:solidFill>
                  <a:srgbClr val="000099"/>
                </a:solidFill>
                <a:latin typeface="Arial Black" panose="020B0A04020102020204" pitchFamily="34" charset="0"/>
                <a:cs typeface="Arial" panose="020B0604020202020204" pitchFamily="34" charset="0"/>
              </a:rPr>
              <a:t>Lv</a:t>
            </a:r>
            <a:r>
              <a:rPr lang="pt-BR" altLang="pt-BR" sz="1500" dirty="0">
                <a:solidFill>
                  <a:srgbClr val="000099"/>
                </a:solidFill>
                <a:latin typeface="Arial Black" panose="020B0A04020102020204" pitchFamily="34" charset="0"/>
                <a:cs typeface="Arial" panose="020B0604020202020204" pitchFamily="34" charset="0"/>
              </a:rPr>
              <a:t> 19:18;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22:39) e a regra de ouro, de fazer aos outros oque queremos que nos façam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7:12), nos ajudam a entender essa verdade?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A69B651-1709-2839-714A-2584D3F2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38679FD-8A34-18CF-6D39-B77BBD61FC4F}"/>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90745CE1-3AD1-A80C-BCFE-4641DFA427D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1346E562-6A09-E494-A2D0-C15C693EC4F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alvo digno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discípulos não conseguiram expulsar o espírito imundo, e a esperança parecia perdida. Mas Jesus exortou o pai vacilante, o qual, emocionado, respondeu com lágrimas: “Eu creio! Ajude-me na minha falta de fé!” (Mc 9:23, 24).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Observe que Jesus não disse ao homem: “Volte quando tiver mais fé”. Em vez disso, a exclamação do pai: “Ajude-me na minha falta de fé!” foi 0 suficiente.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“Sem fé é impossível agradar a Deus”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11:6). Ainda assim, Jesus aceita até. mesmo a menor fé. E, por meio da fé, pela mediação de Cristo, e pela obra de Cristo em nosso favor, podemos agradá-Lo em nossa resposta a Ele, da mesma forma que um pai fica satisfeito quando um filho lhe traz um presente aparentemente sem valor.</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E95081FC-E6E7-3C93-5353-AD81823D6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DD52CE0-6A6A-8D5A-805E-714ED62FF36E}"/>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46BBA782-C283-94E2-7848-4C31658E904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625D82B8-9AA3-230E-9402-1BCA3653E66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orar em nome de Cristo significa muito. Quer dizer que aceitamos Seu caráter, revelamos Suas atitudes e fazemos Suas obras. [...] Ele salva as pessoas, não em pecado, mas do pecado; e aqueles que O amam mostrarão seu amor por meio da obediência. [...]</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“Se permitirmos, Ele Se identificará de tal forma com nossos pensamentos e propósitos, moldará de tal maneira nosso coração e mente em conformidade com Sua vontade, que, quando Lhe obedecermos, estaremos apenas seguindo nossos próprios impulsos. [...] Mediante a comunhão com Deus, 0 pecado se tornará abominável para nós” (0 Desejado de Todas as Nações, p. 536, 537)-'</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3" name="Imagem 2" descr="Uma imagem contendo comida&#10;&#10;Descrição gerada automaticamente">
            <a:extLst>
              <a:ext uri="{FF2B5EF4-FFF2-40B4-BE49-F238E27FC236}">
                <a16:creationId xmlns:a16="http://schemas.microsoft.com/office/drawing/2014/main" id="{FDAB71F0-8516-22CB-C1ED-08F826A37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971" y="3531220"/>
            <a:ext cx="864099" cy="131448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4370894-5640-9139-D962-A9BDE4CEA2D7}"/>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0FE5A905-1F7D-0432-A542-F3ADBA13737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5C325025-AC67-68DA-5611-BA5BE0CE877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significa “receber de maneira altruísta”? Como você acha que será a relação entre dar e receber no Céu e na nova Terra?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Chegando de longe, de um ponto talvez além do alcance do Telescópio Espacial James Webb, os seres celestiais se dirigiram a Daniel como </a:t>
            </a:r>
            <a:r>
              <a:rPr lang="pt-BR" altLang="pt-BR" sz="1500" dirty="0" err="1">
                <a:solidFill>
                  <a:srgbClr val="C00000"/>
                </a:solidFill>
                <a:latin typeface="Arial Black" panose="020B0A04020102020204" pitchFamily="34" charset="0"/>
                <a:cs typeface="Arial" panose="020B0604020202020204" pitchFamily="34" charset="0"/>
              </a:rPr>
              <a:t>hamudot</a:t>
            </a:r>
            <a:r>
              <a:rPr lang="pt-BR" altLang="pt-BR" sz="1500" dirty="0">
                <a:solidFill>
                  <a:srgbClr val="C00000"/>
                </a:solidFill>
                <a:latin typeface="Arial Black" panose="020B0A04020102020204" pitchFamily="34" charset="0"/>
                <a:cs typeface="Arial" panose="020B0604020202020204" pitchFamily="34" charset="0"/>
              </a:rPr>
              <a:t>, que significa “amado”, "desejável”, “precioso”. E fizeram isso três vezes. Em Daniel'9:23, Gabriel diz: ki </a:t>
            </a:r>
            <a:r>
              <a:rPr lang="pt-BR" altLang="pt-BR" sz="1500" dirty="0" err="1">
                <a:solidFill>
                  <a:srgbClr val="C00000"/>
                </a:solidFill>
                <a:latin typeface="Arial Black" panose="020B0A04020102020204" pitchFamily="34" charset="0"/>
                <a:cs typeface="Arial" panose="020B0604020202020204" pitchFamily="34" charset="0"/>
              </a:rPr>
              <a:t>hamudot</a:t>
            </a:r>
            <a:r>
              <a:rPr lang="pt-BR" altLang="pt-BR" sz="1500" dirty="0">
                <a:solidFill>
                  <a:srgbClr val="C00000"/>
                </a:solidFill>
                <a:latin typeface="Arial Black" panose="020B0A04020102020204" pitchFamily="34" charset="0"/>
                <a:cs typeface="Arial" panose="020B0604020202020204" pitchFamily="34" charset="0"/>
              </a:rPr>
              <a:t> </a:t>
            </a:r>
            <a:r>
              <a:rPr lang="pt-BR" altLang="pt-BR" sz="1500" dirty="0" err="1">
                <a:solidFill>
                  <a:srgbClr val="C00000"/>
                </a:solidFill>
                <a:latin typeface="Arial Black" panose="020B0A04020102020204" pitchFamily="34" charset="0"/>
                <a:cs typeface="Arial" panose="020B0604020202020204" pitchFamily="34" charset="0"/>
              </a:rPr>
              <a:t>attah</a:t>
            </a:r>
            <a:r>
              <a:rPr lang="pt-BR" altLang="pt-BR" sz="1500" dirty="0">
                <a:solidFill>
                  <a:srgbClr val="C00000"/>
                </a:solidFill>
                <a:latin typeface="Arial Black" panose="020B0A04020102020204" pitchFamily="34" charset="0"/>
                <a:cs typeface="Arial" panose="020B0604020202020204" pitchFamily="34" charset="0"/>
              </a:rPr>
              <a:t>, “porque você é muito amado” (NVI). Em Daniel 10:11, um ser celestial (talvez Gabriel novamente) o chama de </a:t>
            </a:r>
            <a:r>
              <a:rPr lang="pt-BR" altLang="pt-BR" sz="1500" dirty="0" err="1">
                <a:solidFill>
                  <a:srgbClr val="C00000"/>
                </a:solidFill>
                <a:latin typeface="Arial Black" panose="020B0A04020102020204" pitchFamily="34" charset="0"/>
                <a:cs typeface="Arial" panose="020B0604020202020204" pitchFamily="34" charset="0"/>
              </a:rPr>
              <a:t>ish</a:t>
            </a:r>
            <a:r>
              <a:rPr lang="pt-BR" altLang="pt-BR" sz="1500" dirty="0">
                <a:solidFill>
                  <a:srgbClr val="C00000"/>
                </a:solidFill>
                <a:latin typeface="Arial Black" panose="020B0A04020102020204" pitchFamily="34" charset="0"/>
                <a:cs typeface="Arial" panose="020B0604020202020204" pitchFamily="34" charset="0"/>
              </a:rPr>
              <a:t> </a:t>
            </a:r>
            <a:r>
              <a:rPr lang="pt-BR" altLang="pt-BR" sz="1500" dirty="0" err="1">
                <a:solidFill>
                  <a:srgbClr val="C00000"/>
                </a:solidFill>
                <a:latin typeface="Arial Black" panose="020B0A04020102020204" pitchFamily="34" charset="0"/>
                <a:cs typeface="Arial" panose="020B0604020202020204" pitchFamily="34" charset="0"/>
              </a:rPr>
              <a:t>hamudot</a:t>
            </a:r>
            <a:r>
              <a:rPr lang="pt-BR" altLang="pt-BR" sz="1500" dirty="0">
                <a:solidFill>
                  <a:srgbClr val="C00000"/>
                </a:solidFill>
                <a:latin typeface="Arial Black" panose="020B0A04020102020204" pitchFamily="34" charset="0"/>
                <a:cs typeface="Arial" panose="020B0604020202020204" pitchFamily="34" charset="0"/>
              </a:rPr>
              <a:t>, “homem muito amado”, uma expressão repetida depois (</a:t>
            </a:r>
            <a:r>
              <a:rPr lang="pt-BR" altLang="pt-BR" sz="1500" dirty="0" err="1">
                <a:solidFill>
                  <a:srgbClr val="C00000"/>
                </a:solidFill>
                <a:latin typeface="Arial Black" panose="020B0A04020102020204" pitchFamily="34" charset="0"/>
                <a:cs typeface="Arial" panose="020B0604020202020204" pitchFamily="34" charset="0"/>
              </a:rPr>
              <a:t>Dn</a:t>
            </a:r>
            <a:r>
              <a:rPr lang="pt-BR" altLang="pt-BR" sz="1500" dirty="0">
                <a:solidFill>
                  <a:srgbClr val="C00000"/>
                </a:solidFill>
                <a:latin typeface="Arial Black" panose="020B0A04020102020204" pitchFamily="34" charset="0"/>
                <a:cs typeface="Arial" panose="020B0604020202020204" pitchFamily="34" charset="0"/>
              </a:rPr>
              <a:t> 10:19). 0 que isso diz sobre Deus? Ele está próximo de nós? Isso lhe traz esperança?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9C65344D-55F5-0B46-5E4E-B857A1672F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700EA90-5F4A-920B-9021-BF3A4F4210BB}"/>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6875C2A7-0311-5AB0-79A1-EB721A14514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29BAF16-B651-59F1-2492-C1938946202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Imagine este cenário: um menino de cinco anos se aproxima de seu pai no Dia dos Pais, segurando um presente mal embrulhado. Entusiasmado, o garoto entrega o presente ao pai.</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Agora, imagine que o pai responda dizendo: “Filho, eu não preciso desse presente. Afinal, qualquer coisa que você pudesse me dar, eu mesmo poderia comprar. E tudo que você me der é comprado com meu próprio dinheiro ou feito com objetos que eu já tinha. Então, guarde seu presente. Eu não preciso dele, nem o quero. Mas lembre-se de que eu sempre o amarei, porque você é meu filho.”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2" name="Imagem 1" descr="Uma imagem contendo comida&#10;&#10;Descrição gerada automaticamente">
            <a:extLst>
              <a:ext uri="{FF2B5EF4-FFF2-40B4-BE49-F238E27FC236}">
                <a16:creationId xmlns:a16="http://schemas.microsoft.com/office/drawing/2014/main" id="{D212CF62-80BE-F0AD-59D6-B3C8B6CB2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2751" y="3494049"/>
            <a:ext cx="909320"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DE7AFD1-2C8F-6716-F981-C8B4C2E14B1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Mais valiosos do que podemos imaginar</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Lucas 15:11-32.0 que a parábola do filho pródigo revela sobre a compaixão e o amor de Deus? Que advertência ela dá àqueles que, assim como o filho mais velho, permanecem na “casa do Pai”?</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Porque o filho mais velho reagiu daquela forma tão humana, baseada em parte na ideia de justiça, e tão compreensível? Os conceitos humanos de justiça não são incapazes de capturar toda a profundidade do evangelho ou do amor de Deus por nós?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D0FFC5B7-4D5A-F4C9-12E7-3B6C2C1ED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759"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46127FA-C79C-B20A-008B-9AD1EEF82A33}"/>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51FFD689-B136-3430-9B79-BA346ABCBF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7AD42608-25A4-21F6-A3D4-989DDD94419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Mais valiosos do que podemos imaginar</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Nessa história contada por Jesus, o filho mais novo solicitou antecipadamente sua herança, rejeitando, na prática, seu pai e toda a família. O filho pródigo passou então a esbanjar aquela herança e foi reduzido à pobreza e à fome, chegando a invejar a comida dos porcos. Ao perceber que os servos da casa de seu pai tinham comida mais do que suficiente, decidiu voltar na esperança de se tornar um mero servo.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que vem a seguir é impactante. Alguns pais rejeitariam um filho que tivesse agido assim e depois voltasse. Alguns pais diriam: “Você recebeu sua herança e foi embora de casa. Não há mais lugar para você aqui.” Essa atitude poderia perecer lógica e razoável, não é? Aos olhos de muitos pais humanos, o filho teria ultrapassado todos os limites para ser aceito de volta em casa, especialmente como filho.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descr="Uma imagem contendo comida&#10;&#10;Descrição gerada automaticamente">
            <a:extLst>
              <a:ext uri="{FF2B5EF4-FFF2-40B4-BE49-F238E27FC236}">
                <a16:creationId xmlns:a16="http://schemas.microsoft.com/office/drawing/2014/main" id="{FC17B2DC-174D-F730-B706-98B680D02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2758" y="3538654"/>
            <a:ext cx="879312" cy="1307050"/>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4189DDF-6E7A-8041-9B40-B0CA640D505C}"/>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5" name="Retângulo 4">
            <a:extLst>
              <a:ext uri="{FF2B5EF4-FFF2-40B4-BE49-F238E27FC236}">
                <a16:creationId xmlns:a16="http://schemas.microsoft.com/office/drawing/2014/main" id="{A833EDE7-1E2A-1665-1DC6-6F2A193CAA2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55AAE591-B71A-A8A5-FFD3-94833A67105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Alegrando-Se com júbilo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texto de Sofonias 3:17 lança luz sobre a parábola do filho pródigo?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tipo de amor também somos chamados a demonstrar?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5:25-28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8E53900A-C7E3-5174-5151-ABCD69C64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7737" y="3412273"/>
            <a:ext cx="964334" cy="1433431"/>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C85726C-FD0C-2392-5DB5-7567EB5D15E1}"/>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D2913CB4-82C3-21D3-7E32-AE10F053940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1348A44-66EE-D07B-DC14-6311A309140F}"/>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Alegrando-Se com júbilo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Sofonias 3:17 revela 0 prazer de Deus por Seu povo redimido. O texto original contém algumas das palavras hebraicas mais importantes relacionadas à alegria e ao prazer, enfatizando a satisfação que 0 Senhor encontra em Seu povo redimido. É como se nenhum termo isolado fosse suficiente para descrever a imensidão do prazer que Deus terá naquele dia.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Observe também que, segundo esse versículo, Deus está “no meio” de Seu povo. A reconciliação que surge da relação de amor vem com a presença imediata de Deus. Assim como o pai, que, ao avistar o filho ao longe, sai correndo, Sofonias 3:17 descreve Deus no meio de Seu povo.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3C37DD7D-ACD5-2082-0BA5-D8623C28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7741" y="3442010"/>
            <a:ext cx="944329" cy="1403694"/>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457E9BC-1821-E861-C6E1-5896208FEAF0}"/>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0DC51E33-6F3C-B94F-B161-3FBC83B3924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15E27D39-E03A-DBDF-D44C-B7A5759C359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Podemos agradar a Deus?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Isaías 43:4; Salmo 149:4; Provérbios 15:8, 9. O que esses textos nos dizem sobre o prazer de Deus em Seu povo?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conexão que existe entre 0 Céu e a Terra é tão profunda que 0 Criador do Universo Se envolve de modo próximo conosco, até mesmo em nível emocional. Que esperança extraordinária essa verdade lhe oferece, especialmente em momentos difíceis?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17137509-6AA9-B1BD-5F3E-62BB6071E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2761" y="3553522"/>
            <a:ext cx="869309" cy="1292182"/>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2DB2FA0-73DB-038F-0B0D-08CD28DCF8A4}"/>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20A110AF-984D-95C7-21B5-50CD95902A5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3CB8CCC4-90D2-0F22-41CE-3154BF7347D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Podemos agradar a Deus?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Por outro lado, Deus fica descontente com Seu povo quando ele pratica 0 mal. Embora 0 Senhor deteste o “sacrifício” e o “caminho” dos ímpios, a “oração dos retos é o Seu prazer”, e Ele “ama 0 que segue a justiça”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15:8, 9). Deus não apenas Se desagrada com 0 mal, mas Ele Se deleita na bondade. O texto também coloca 0 prazer e 0 amor divinos em relacionamento direto um com o outro, mostrando a profunda conexão que existe entre o amor de Deus e 0 Seu prazer, que aparece em toda a Bíblia.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Senhor ama os justos” (S1146:8). Em 2 Coríntios 9:7, Paulo diz: “Deus ama quem dá com alegria.” É importante notar o que esses textos não dizem. Eles não ensinam que Deus ama exclusivamente os justos ou apenas quem dá com alegria. Deus ama todos. No entanto, para que esses textos sejam levados a sério, devem significar que Deus ama os “justos” e aquele que “dá com alegria” em algum sentido especial..</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3" name="Imagem 2" descr="Uma imagem contendo comida&#10;&#10;Descrição gerada automaticamente">
            <a:extLst>
              <a:ext uri="{FF2B5EF4-FFF2-40B4-BE49-F238E27FC236}">
                <a16:creationId xmlns:a16="http://schemas.microsoft.com/office/drawing/2014/main" id="{2FF9F4A1-BEF1-B908-7311-B1ED40515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755" y="3516351"/>
            <a:ext cx="894316" cy="1329353"/>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E978869-26EE-CFC2-239E-35A112CD4138}"/>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ABC6F8BC-A041-0524-CC9F-AEE8B944FED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96678C9F-4A5E-7885-14F1-73A635DDA83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Pedras vivas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 Como podemos ser aceitos por Deus? </a:t>
            </a:r>
            <a:r>
              <a:rPr lang="pt-BR" altLang="pt-BR" sz="1500" dirty="0" err="1">
                <a:solidFill>
                  <a:srgbClr val="C00000"/>
                </a:solidFill>
                <a:latin typeface="Arial Black" panose="020B0A04020102020204" pitchFamily="34" charset="0"/>
                <a:cs typeface="Arial" panose="020B0604020202020204" pitchFamily="34" charset="0"/>
              </a:rPr>
              <a:t>Rm</a:t>
            </a:r>
            <a:r>
              <a:rPr lang="pt-BR" altLang="pt-BR" sz="1500" dirty="0">
                <a:solidFill>
                  <a:srgbClr val="C00000"/>
                </a:solidFill>
                <a:latin typeface="Arial Black" panose="020B0A04020102020204" pitchFamily="34" charset="0"/>
                <a:cs typeface="Arial" panose="020B0604020202020204" pitchFamily="34" charset="0"/>
              </a:rPr>
              <a:t> 8:1; 5:8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1 Pedro 2:4-6 e compare com Hebreus 11:6. O que esses textos nos dizem sobre como podemos agradar a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a verdade de que Cristo é o seu Mediador no Céu é tão encorajadora?</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3" name="Imagem 2" descr="Uma imagem contendo comida&#10;&#10;Descrição gerada automaticamente">
            <a:extLst>
              <a:ext uri="{FF2B5EF4-FFF2-40B4-BE49-F238E27FC236}">
                <a16:creationId xmlns:a16="http://schemas.microsoft.com/office/drawing/2014/main" id="{61CBE5A0-5B55-4DB9-FD22-B0FC807DB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021" y="3494049"/>
            <a:ext cx="884049" cy="1351655"/>
          </a:xfrm>
          <a:prstGeom prst="roundRect">
            <a:avLst>
              <a:gd name="adj" fmla="val 10907"/>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50997AA-C623-C8E1-6156-01ACC25C40CF}"/>
              </a:ext>
            </a:extLst>
          </p:cNvPr>
          <p:cNvSpPr/>
          <p:nvPr/>
        </p:nvSpPr>
        <p:spPr>
          <a:xfrm>
            <a:off x="7617067" y="810404"/>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CB449EAF-0CDE-5016-028E-E742185483C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6">
                    <a:lumMod val="50000"/>
                  </a:schemeClr>
                </a:solidFill>
                <a:latin typeface="Arial Black" panose="020B0A04020102020204" pitchFamily="34" charset="0"/>
                <a:cs typeface="Arial" panose="020B0604020202020204" pitchFamily="34" charset="0"/>
              </a:rPr>
              <a:t>LEITURAS DA SEMANA: </a:t>
            </a:r>
            <a:r>
              <a:rPr lang="fi-FI" altLang="pt-BR" sz="1200" dirty="0">
                <a:solidFill>
                  <a:schemeClr val="accent6">
                    <a:lumMod val="50000"/>
                  </a:schemeClr>
                </a:solidFill>
                <a:latin typeface="Arial Black" panose="020B0A04020102020204" pitchFamily="34" charset="0"/>
                <a:cs typeface="Arial" panose="020B0604020202020204" pitchFamily="34" charset="0"/>
              </a:rPr>
              <a:t>Lc 15:11-32; Sf 3:17; Ef 5:25-28; Is 43:4; Rm 8:1; 5:8; Mc 9:17-29</a:t>
            </a:r>
            <a:endParaRPr lang="pt-BR" altLang="pt-BR" sz="1200" dirty="0">
              <a:solidFill>
                <a:schemeClr val="accent6">
                  <a:lumMod val="5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DCFACB61-74DE-FA5A-FD02-63669D16DEF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393847" y="0"/>
            <a:ext cx="1767615" cy="81040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3827</TotalTime>
  <Words>2067</Words>
  <Application>Microsoft Office PowerPoint</Application>
  <PresentationFormat>Personalizar</PresentationFormat>
  <Paragraphs>146</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243</cp:revision>
  <dcterms:created xsi:type="dcterms:W3CDTF">2014-05-23T17:49:12Z</dcterms:created>
  <dcterms:modified xsi:type="dcterms:W3CDTF">2024-11-10T00:52:57Z</dcterms:modified>
</cp:coreProperties>
</file>