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80" r:id="rId2"/>
    <p:sldId id="281" r:id="rId3"/>
    <p:sldId id="288" r:id="rId4"/>
    <p:sldId id="282" r:id="rId5"/>
    <p:sldId id="283" r:id="rId6"/>
    <p:sldId id="289" r:id="rId7"/>
    <p:sldId id="284" r:id="rId8"/>
    <p:sldId id="290" r:id="rId9"/>
    <p:sldId id="285" r:id="rId10"/>
    <p:sldId id="291" r:id="rId11"/>
    <p:sldId id="286" r:id="rId12"/>
    <p:sldId id="292" r:id="rId13"/>
    <p:sldId id="293" r:id="rId14"/>
    <p:sldId id="287" r:id="rId15"/>
  </p:sldIdLst>
  <p:sldSz cx="9161463" cy="5153025"/>
  <p:notesSz cx="6858000" cy="9144000"/>
  <p:embeddedFontLst>
    <p:embeddedFont>
      <p:font typeface="Arial Black" panose="020B0A04020102020204" pitchFamily="34" charset="0"/>
      <p:regular r:id="rId18"/>
      <p:bold r:id="rId1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3" userDrawn="1">
          <p15:clr>
            <a:srgbClr val="A4A3A4"/>
          </p15:clr>
        </p15:guide>
        <p15:guide id="2" pos="288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1354D"/>
    <a:srgbClr val="F36139"/>
    <a:srgbClr val="CC0066"/>
    <a:srgbClr val="99CCFF"/>
    <a:srgbClr val="FFFF66"/>
    <a:srgbClr val="FF9797"/>
    <a:srgbClr val="57FF57"/>
    <a:srgbClr val="FFE9A3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0A78BE-2E50-421E-BA67-29443AFEB3A2}" v="25" dt="2024-11-08T20:28:29.0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76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075" y="58"/>
      </p:cViewPr>
      <p:guideLst>
        <p:guide orient="horz" pos="1623"/>
        <p:guide pos="288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276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emias e Catia Lima" userId="b77af7bd85500281" providerId="LiveId" clId="{9BD10400-1A0A-4E76-B31A-1E27EAB56E75}"/>
    <pc:docChg chg="undo custSel modSld">
      <pc:chgData name="Neemias e Catia Lima" userId="b77af7bd85500281" providerId="LiveId" clId="{9BD10400-1A0A-4E76-B31A-1E27EAB56E75}" dt="2019-10-20T09:48:46.961" v="138"/>
      <pc:docMkLst>
        <pc:docMk/>
      </pc:docMkLst>
      <pc:sldChg chg="addSp delSp modSp">
        <pc:chgData name="Neemias e Catia Lima" userId="b77af7bd85500281" providerId="LiveId" clId="{9BD10400-1A0A-4E76-B31A-1E27EAB56E75}" dt="2019-10-20T09:43:08.258" v="58" actId="20577"/>
        <pc:sldMkLst>
          <pc:docMk/>
          <pc:sldMk cId="2232331225" sldId="280"/>
        </pc:sldMkLst>
        <pc:spChg chg="mod">
          <ac:chgData name="Neemias e Catia Lima" userId="b77af7bd85500281" providerId="LiveId" clId="{9BD10400-1A0A-4E76-B31A-1E27EAB56E75}" dt="2019-10-20T09:40:49.779" v="30" actId="6549"/>
          <ac:spMkLst>
            <pc:docMk/>
            <pc:sldMk cId="2232331225" sldId="280"/>
            <ac:spMk id="6" creationId="{00000000-0000-0000-0000-000000000000}"/>
          </ac:spMkLst>
        </pc:spChg>
        <pc:spChg chg="mod">
          <ac:chgData name="Neemias e Catia Lima" userId="b77af7bd85500281" providerId="LiveId" clId="{9BD10400-1A0A-4E76-B31A-1E27EAB56E75}" dt="2019-10-20T09:41:44.046" v="44" actId="20577"/>
          <ac:spMkLst>
            <pc:docMk/>
            <pc:sldMk cId="2232331225" sldId="280"/>
            <ac:spMk id="9" creationId="{00000000-0000-0000-0000-000000000000}"/>
          </ac:spMkLst>
        </pc:spChg>
        <pc:spChg chg="mod">
          <ac:chgData name="Neemias e Catia Lima" userId="b77af7bd85500281" providerId="LiveId" clId="{9BD10400-1A0A-4E76-B31A-1E27EAB56E75}" dt="2019-10-20T09:43:08.258" v="58" actId="20577"/>
          <ac:spMkLst>
            <pc:docMk/>
            <pc:sldMk cId="2232331225" sldId="280"/>
            <ac:spMk id="16" creationId="{00000000-0000-0000-0000-000000000000}"/>
          </ac:spMkLst>
        </pc:spChg>
        <pc:picChg chg="del">
          <ac:chgData name="Neemias e Catia Lima" userId="b77af7bd85500281" providerId="LiveId" clId="{9BD10400-1A0A-4E76-B31A-1E27EAB56E75}" dt="2019-10-20T09:36:32.245" v="0" actId="478"/>
          <ac:picMkLst>
            <pc:docMk/>
            <pc:sldMk cId="2232331225" sldId="280"/>
            <ac:picMk id="2" creationId="{48F720AC-B6F6-4BC6-ACC9-26859EEFCCC6}"/>
          </ac:picMkLst>
        </pc:picChg>
        <pc:picChg chg="add mod">
          <ac:chgData name="Neemias e Catia Lima" userId="b77af7bd85500281" providerId="LiveId" clId="{9BD10400-1A0A-4E76-B31A-1E27EAB56E75}" dt="2019-10-20T09:37:09.345" v="16" actId="14100"/>
          <ac:picMkLst>
            <pc:docMk/>
            <pc:sldMk cId="2232331225" sldId="280"/>
            <ac:picMk id="3" creationId="{E81D35A3-A2C0-47C1-8085-B70E51961B8D}"/>
          </ac:picMkLst>
        </pc:picChg>
        <pc:picChg chg="add mod">
          <ac:chgData name="Neemias e Catia Lima" userId="b77af7bd85500281" providerId="LiveId" clId="{9BD10400-1A0A-4E76-B31A-1E27EAB56E75}" dt="2019-10-20T09:39:16.197" v="25" actId="1440"/>
          <ac:picMkLst>
            <pc:docMk/>
            <pc:sldMk cId="2232331225" sldId="280"/>
            <ac:picMk id="4" creationId="{5A350337-6EB5-49FE-AA00-D708B43A9F02}"/>
          </ac:picMkLst>
        </pc:picChg>
        <pc:picChg chg="del">
          <ac:chgData name="Neemias e Catia Lima" userId="b77af7bd85500281" providerId="LiveId" clId="{9BD10400-1A0A-4E76-B31A-1E27EAB56E75}" dt="2019-10-20T09:38:00.303" v="17" actId="478"/>
          <ac:picMkLst>
            <pc:docMk/>
            <pc:sldMk cId="2232331225" sldId="280"/>
            <ac:picMk id="8" creationId="{6151917D-8475-4FBB-91BB-00170498BAD0}"/>
          </ac:picMkLst>
        </pc:picChg>
      </pc:sldChg>
      <pc:sldChg chg="addSp delSp modSp">
        <pc:chgData name="Neemias e Catia Lima" userId="b77af7bd85500281" providerId="LiveId" clId="{9BD10400-1A0A-4E76-B31A-1E27EAB56E75}" dt="2019-10-20T09:45:07.466" v="88" actId="14100"/>
        <pc:sldMkLst>
          <pc:docMk/>
          <pc:sldMk cId="2103443556" sldId="281"/>
        </pc:sldMkLst>
        <pc:spChg chg="mod">
          <ac:chgData name="Neemias e Catia Lima" userId="b77af7bd85500281" providerId="LiveId" clId="{9BD10400-1A0A-4E76-B31A-1E27EAB56E75}" dt="2019-10-20T09:43:42.308" v="62" actId="207"/>
          <ac:spMkLst>
            <pc:docMk/>
            <pc:sldMk cId="2103443556" sldId="281"/>
            <ac:spMk id="18" creationId="{00000000-0000-0000-0000-000000000000}"/>
          </ac:spMkLst>
        </pc:spChg>
        <pc:picChg chg="add mod">
          <ac:chgData name="Neemias e Catia Lima" userId="b77af7bd85500281" providerId="LiveId" clId="{9BD10400-1A0A-4E76-B31A-1E27EAB56E75}" dt="2019-10-20T09:44:40.495" v="80" actId="14100"/>
          <ac:picMkLst>
            <pc:docMk/>
            <pc:sldMk cId="2103443556" sldId="281"/>
            <ac:picMk id="12" creationId="{E699580A-9C3E-45F4-81D1-69559C93D0D0}"/>
          </ac:picMkLst>
        </pc:picChg>
        <pc:picChg chg="add mod">
          <ac:chgData name="Neemias e Catia Lima" userId="b77af7bd85500281" providerId="LiveId" clId="{9BD10400-1A0A-4E76-B31A-1E27EAB56E75}" dt="2019-10-20T09:45:07.466" v="88" actId="14100"/>
          <ac:picMkLst>
            <pc:docMk/>
            <pc:sldMk cId="2103443556" sldId="281"/>
            <ac:picMk id="13" creationId="{B9F9DAAF-DCCD-456E-AAD2-69C6344364F9}"/>
          </ac:picMkLst>
        </pc:picChg>
        <pc:picChg chg="del">
          <ac:chgData name="Neemias e Catia Lima" userId="b77af7bd85500281" providerId="LiveId" clId="{9BD10400-1A0A-4E76-B31A-1E27EAB56E75}" dt="2019-10-20T09:43:57.530" v="63" actId="478"/>
          <ac:picMkLst>
            <pc:docMk/>
            <pc:sldMk cId="2103443556" sldId="281"/>
            <ac:picMk id="15" creationId="{32F28BB7-5FA1-40F0-90E3-96C813787A1B}"/>
          </ac:picMkLst>
        </pc:picChg>
        <pc:picChg chg="del">
          <ac:chgData name="Neemias e Catia Lima" userId="b77af7bd85500281" providerId="LiveId" clId="{9BD10400-1A0A-4E76-B31A-1E27EAB56E75}" dt="2019-10-20T09:44:51.613" v="81" actId="478"/>
          <ac:picMkLst>
            <pc:docMk/>
            <pc:sldMk cId="2103443556" sldId="281"/>
            <ac:picMk id="16" creationId="{0760105A-B88E-49CD-AE02-62A6A23ECEE6}"/>
          </ac:picMkLst>
        </pc:picChg>
      </pc:sldChg>
      <pc:sldChg chg="addSp delSp">
        <pc:chgData name="Neemias e Catia Lima" userId="b77af7bd85500281" providerId="LiveId" clId="{9BD10400-1A0A-4E76-B31A-1E27EAB56E75}" dt="2019-10-20T09:46:02.387" v="97"/>
        <pc:sldMkLst>
          <pc:docMk/>
          <pc:sldMk cId="3683219421" sldId="282"/>
        </pc:sldMkLst>
        <pc:spChg chg="add">
          <ac:chgData name="Neemias e Catia Lima" userId="b77af7bd85500281" providerId="LiveId" clId="{9BD10400-1A0A-4E76-B31A-1E27EAB56E75}" dt="2019-10-20T09:46:02.387" v="97"/>
          <ac:spMkLst>
            <pc:docMk/>
            <pc:sldMk cId="3683219421" sldId="282"/>
            <ac:spMk id="15" creationId="{81166CFE-DD64-4AB1-AD26-B9EF2D693240}"/>
          </ac:spMkLst>
        </pc:spChg>
        <pc:spChg chg="del">
          <ac:chgData name="Neemias e Catia Lima" userId="b77af7bd85500281" providerId="LiveId" clId="{9BD10400-1A0A-4E76-B31A-1E27EAB56E75}" dt="2019-10-20T09:46:01.755" v="96" actId="478"/>
          <ac:spMkLst>
            <pc:docMk/>
            <pc:sldMk cId="3683219421" sldId="282"/>
            <ac:spMk id="17" creationId="{1C70B27E-3292-47F3-A29F-BA0FCA1F7314}"/>
          </ac:spMkLst>
        </pc:spChg>
        <pc:picChg chg="del">
          <ac:chgData name="Neemias e Catia Lima" userId="b77af7bd85500281" providerId="LiveId" clId="{9BD10400-1A0A-4E76-B31A-1E27EAB56E75}" dt="2019-10-20T09:45:59.241" v="95" actId="478"/>
          <ac:picMkLst>
            <pc:docMk/>
            <pc:sldMk cId="3683219421" sldId="282"/>
            <ac:picMk id="18" creationId="{0ECFAF6D-0DEF-4666-8042-F868582AD6F9}"/>
          </ac:picMkLst>
        </pc:picChg>
        <pc:picChg chg="add">
          <ac:chgData name="Neemias e Catia Lima" userId="b77af7bd85500281" providerId="LiveId" clId="{9BD10400-1A0A-4E76-B31A-1E27EAB56E75}" dt="2019-10-20T09:46:02.387" v="97"/>
          <ac:picMkLst>
            <pc:docMk/>
            <pc:sldMk cId="3683219421" sldId="282"/>
            <ac:picMk id="19" creationId="{FBBB2E4E-C6CD-44C4-965D-9362CB705E85}"/>
          </ac:picMkLst>
        </pc:picChg>
        <pc:picChg chg="add">
          <ac:chgData name="Neemias e Catia Lima" userId="b77af7bd85500281" providerId="LiveId" clId="{9BD10400-1A0A-4E76-B31A-1E27EAB56E75}" dt="2019-10-20T09:46:02.387" v="97"/>
          <ac:picMkLst>
            <pc:docMk/>
            <pc:sldMk cId="3683219421" sldId="282"/>
            <ac:picMk id="20" creationId="{8F2236B4-A5F4-4E73-AC1B-796B73CB5843}"/>
          </ac:picMkLst>
        </pc:picChg>
        <pc:picChg chg="del">
          <ac:chgData name="Neemias e Catia Lima" userId="b77af7bd85500281" providerId="LiveId" clId="{9BD10400-1A0A-4E76-B31A-1E27EAB56E75}" dt="2019-10-20T09:45:52.644" v="94" actId="478"/>
          <ac:picMkLst>
            <pc:docMk/>
            <pc:sldMk cId="3683219421" sldId="282"/>
            <ac:picMk id="21" creationId="{8AB09F77-E74D-41D9-9CD1-BDA9F1981F29}"/>
          </ac:picMkLst>
        </pc:picChg>
      </pc:sldChg>
      <pc:sldChg chg="addSp delSp">
        <pc:chgData name="Neemias e Catia Lima" userId="b77af7bd85500281" providerId="LiveId" clId="{9BD10400-1A0A-4E76-B31A-1E27EAB56E75}" dt="2019-10-20T09:46:24.341" v="101"/>
        <pc:sldMkLst>
          <pc:docMk/>
          <pc:sldMk cId="3902406419" sldId="283"/>
        </pc:sldMkLst>
        <pc:spChg chg="add">
          <ac:chgData name="Neemias e Catia Lima" userId="b77af7bd85500281" providerId="LiveId" clId="{9BD10400-1A0A-4E76-B31A-1E27EAB56E75}" dt="2019-10-20T09:46:24.341" v="101"/>
          <ac:spMkLst>
            <pc:docMk/>
            <pc:sldMk cId="3902406419" sldId="283"/>
            <ac:spMk id="12" creationId="{8C4F9DFC-7017-4B85-A749-B767D6D50402}"/>
          </ac:spMkLst>
        </pc:spChg>
        <pc:spChg chg="del">
          <ac:chgData name="Neemias e Catia Lima" userId="b77af7bd85500281" providerId="LiveId" clId="{9BD10400-1A0A-4E76-B31A-1E27EAB56E75}" dt="2019-10-20T09:46:23.381" v="100" actId="478"/>
          <ac:spMkLst>
            <pc:docMk/>
            <pc:sldMk cId="3902406419" sldId="283"/>
            <ac:spMk id="17" creationId="{C85C8A7D-5A99-456A-AA3F-ABE1708CE538}"/>
          </ac:spMkLst>
        </pc:spChg>
        <pc:picChg chg="del">
          <ac:chgData name="Neemias e Catia Lima" userId="b77af7bd85500281" providerId="LiveId" clId="{9BD10400-1A0A-4E76-B31A-1E27EAB56E75}" dt="2019-10-20T09:46:21.248" v="99" actId="478"/>
          <ac:picMkLst>
            <pc:docMk/>
            <pc:sldMk cId="3902406419" sldId="283"/>
            <ac:picMk id="18" creationId="{0AC91D42-3664-4ED0-A2FB-78F212991B38}"/>
          </ac:picMkLst>
        </pc:picChg>
        <pc:picChg chg="add">
          <ac:chgData name="Neemias e Catia Lima" userId="b77af7bd85500281" providerId="LiveId" clId="{9BD10400-1A0A-4E76-B31A-1E27EAB56E75}" dt="2019-10-20T09:46:24.341" v="101"/>
          <ac:picMkLst>
            <pc:docMk/>
            <pc:sldMk cId="3902406419" sldId="283"/>
            <ac:picMk id="19" creationId="{64871F36-F116-415D-BC70-2A155A8FBAB8}"/>
          </ac:picMkLst>
        </pc:picChg>
        <pc:picChg chg="del">
          <ac:chgData name="Neemias e Catia Lima" userId="b77af7bd85500281" providerId="LiveId" clId="{9BD10400-1A0A-4E76-B31A-1E27EAB56E75}" dt="2019-10-20T09:46:13.959" v="98" actId="478"/>
          <ac:picMkLst>
            <pc:docMk/>
            <pc:sldMk cId="3902406419" sldId="283"/>
            <ac:picMk id="20" creationId="{CCB1605F-712A-41EE-BAD1-DEFC6B3ADBE8}"/>
          </ac:picMkLst>
        </pc:picChg>
        <pc:picChg chg="add">
          <ac:chgData name="Neemias e Catia Lima" userId="b77af7bd85500281" providerId="LiveId" clId="{9BD10400-1A0A-4E76-B31A-1E27EAB56E75}" dt="2019-10-20T09:46:24.341" v="101"/>
          <ac:picMkLst>
            <pc:docMk/>
            <pc:sldMk cId="3902406419" sldId="283"/>
            <ac:picMk id="21" creationId="{2BCD2E65-875D-4B9B-A39A-3684E752AB58}"/>
          </ac:picMkLst>
        </pc:picChg>
      </pc:sldChg>
      <pc:sldChg chg="addSp delSp modSp">
        <pc:chgData name="Neemias e Catia Lima" userId="b77af7bd85500281" providerId="LiveId" clId="{9BD10400-1A0A-4E76-B31A-1E27EAB56E75}" dt="2019-10-20T09:47:19.681" v="110"/>
        <pc:sldMkLst>
          <pc:docMk/>
          <pc:sldMk cId="2424059023" sldId="284"/>
        </pc:sldMkLst>
        <pc:spChg chg="del mod">
          <ac:chgData name="Neemias e Catia Lima" userId="b77af7bd85500281" providerId="LiveId" clId="{9BD10400-1A0A-4E76-B31A-1E27EAB56E75}" dt="2019-10-20T09:47:18.382" v="109" actId="478"/>
          <ac:spMkLst>
            <pc:docMk/>
            <pc:sldMk cId="2424059023" sldId="284"/>
            <ac:spMk id="16" creationId="{F335A567-874F-4C49-BC78-F6541D72D466}"/>
          </ac:spMkLst>
        </pc:spChg>
        <pc:spChg chg="add">
          <ac:chgData name="Neemias e Catia Lima" userId="b77af7bd85500281" providerId="LiveId" clId="{9BD10400-1A0A-4E76-B31A-1E27EAB56E75}" dt="2019-10-20T09:47:19.681" v="110"/>
          <ac:spMkLst>
            <pc:docMk/>
            <pc:sldMk cId="2424059023" sldId="284"/>
            <ac:spMk id="18" creationId="{E2378788-1854-49BF-BB9B-3B451F82E91F}"/>
          </ac:spMkLst>
        </pc:spChg>
        <pc:picChg chg="add">
          <ac:chgData name="Neemias e Catia Lima" userId="b77af7bd85500281" providerId="LiveId" clId="{9BD10400-1A0A-4E76-B31A-1E27EAB56E75}" dt="2019-10-20T09:47:19.681" v="110"/>
          <ac:picMkLst>
            <pc:docMk/>
            <pc:sldMk cId="2424059023" sldId="284"/>
            <ac:picMk id="19" creationId="{ED9326E6-985B-4F66-910B-561B06E7D678}"/>
          </ac:picMkLst>
        </pc:picChg>
        <pc:picChg chg="add">
          <ac:chgData name="Neemias e Catia Lima" userId="b77af7bd85500281" providerId="LiveId" clId="{9BD10400-1A0A-4E76-B31A-1E27EAB56E75}" dt="2019-10-20T09:47:19.681" v="110"/>
          <ac:picMkLst>
            <pc:docMk/>
            <pc:sldMk cId="2424059023" sldId="284"/>
            <ac:picMk id="20" creationId="{A482EDEF-AE68-4647-883F-D8948BDD1EDB}"/>
          </ac:picMkLst>
        </pc:picChg>
        <pc:picChg chg="del">
          <ac:chgData name="Neemias e Catia Lima" userId="b77af7bd85500281" providerId="LiveId" clId="{9BD10400-1A0A-4E76-B31A-1E27EAB56E75}" dt="2019-10-20T09:47:13.174" v="107" actId="478"/>
          <ac:picMkLst>
            <pc:docMk/>
            <pc:sldMk cId="2424059023" sldId="284"/>
            <ac:picMk id="24" creationId="{8EA85CF7-FABA-48D1-A352-1FB3488468AC}"/>
          </ac:picMkLst>
        </pc:picChg>
        <pc:picChg chg="del">
          <ac:chgData name="Neemias e Catia Lima" userId="b77af7bd85500281" providerId="LiveId" clId="{9BD10400-1A0A-4E76-B31A-1E27EAB56E75}" dt="2019-10-20T09:47:06.683" v="106" actId="478"/>
          <ac:picMkLst>
            <pc:docMk/>
            <pc:sldMk cId="2424059023" sldId="284"/>
            <ac:picMk id="25" creationId="{2A1FAA7C-4ABE-49A2-A26F-D8366914E255}"/>
          </ac:picMkLst>
        </pc:picChg>
      </pc:sldChg>
      <pc:sldChg chg="addSp delSp">
        <pc:chgData name="Neemias e Catia Lima" userId="b77af7bd85500281" providerId="LiveId" clId="{9BD10400-1A0A-4E76-B31A-1E27EAB56E75}" dt="2019-10-20T09:47:51.954" v="118"/>
        <pc:sldMkLst>
          <pc:docMk/>
          <pc:sldMk cId="2241968852" sldId="285"/>
        </pc:sldMkLst>
        <pc:spChg chg="add">
          <ac:chgData name="Neemias e Catia Lima" userId="b77af7bd85500281" providerId="LiveId" clId="{9BD10400-1A0A-4E76-B31A-1E27EAB56E75}" dt="2019-10-20T09:47:51.954" v="118"/>
          <ac:spMkLst>
            <pc:docMk/>
            <pc:sldMk cId="2241968852" sldId="285"/>
            <ac:spMk id="16" creationId="{4158BB93-095E-4043-8548-6F77AC6C8270}"/>
          </ac:spMkLst>
        </pc:spChg>
        <pc:spChg chg="del">
          <ac:chgData name="Neemias e Catia Lima" userId="b77af7bd85500281" providerId="LiveId" clId="{9BD10400-1A0A-4E76-B31A-1E27EAB56E75}" dt="2019-10-20T09:47:51.035" v="117" actId="478"/>
          <ac:spMkLst>
            <pc:docMk/>
            <pc:sldMk cId="2241968852" sldId="285"/>
            <ac:spMk id="17" creationId="{E4153240-A40D-49B2-8C3C-FBD4676D04CC}"/>
          </ac:spMkLst>
        </pc:spChg>
        <pc:picChg chg="add">
          <ac:chgData name="Neemias e Catia Lima" userId="b77af7bd85500281" providerId="LiveId" clId="{9BD10400-1A0A-4E76-B31A-1E27EAB56E75}" dt="2019-10-20T09:47:51.954" v="118"/>
          <ac:picMkLst>
            <pc:docMk/>
            <pc:sldMk cId="2241968852" sldId="285"/>
            <ac:picMk id="18" creationId="{20C19529-5FBC-419E-8A6B-209D5A911F4D}"/>
          </ac:picMkLst>
        </pc:picChg>
        <pc:picChg chg="add">
          <ac:chgData name="Neemias e Catia Lima" userId="b77af7bd85500281" providerId="LiveId" clId="{9BD10400-1A0A-4E76-B31A-1E27EAB56E75}" dt="2019-10-20T09:47:51.954" v="118"/>
          <ac:picMkLst>
            <pc:docMk/>
            <pc:sldMk cId="2241968852" sldId="285"/>
            <ac:picMk id="19" creationId="{855D96F1-8E05-4655-A9EB-03B58388374B}"/>
          </ac:picMkLst>
        </pc:picChg>
        <pc:picChg chg="del">
          <ac:chgData name="Neemias e Catia Lima" userId="b77af7bd85500281" providerId="LiveId" clId="{9BD10400-1A0A-4E76-B31A-1E27EAB56E75}" dt="2019-10-20T09:47:45.094" v="116" actId="478"/>
          <ac:picMkLst>
            <pc:docMk/>
            <pc:sldMk cId="2241968852" sldId="285"/>
            <ac:picMk id="21" creationId="{CBD6E39B-82F9-4738-9E18-8EBC80FD2E3F}"/>
          </ac:picMkLst>
        </pc:picChg>
        <pc:picChg chg="del">
          <ac:chgData name="Neemias e Catia Lima" userId="b77af7bd85500281" providerId="LiveId" clId="{9BD10400-1A0A-4E76-B31A-1E27EAB56E75}" dt="2019-10-20T09:47:41.185" v="115" actId="478"/>
          <ac:picMkLst>
            <pc:docMk/>
            <pc:sldMk cId="2241968852" sldId="285"/>
            <ac:picMk id="25" creationId="{085DDC97-82CD-4BEE-BCB8-B46C6E5567F3}"/>
          </ac:picMkLst>
        </pc:picChg>
      </pc:sldChg>
      <pc:sldChg chg="addSp delSp">
        <pc:chgData name="Neemias e Catia Lima" userId="b77af7bd85500281" providerId="LiveId" clId="{9BD10400-1A0A-4E76-B31A-1E27EAB56E75}" dt="2019-10-20T09:48:16.268" v="126"/>
        <pc:sldMkLst>
          <pc:docMk/>
          <pc:sldMk cId="1959249856" sldId="286"/>
        </pc:sldMkLst>
        <pc:spChg chg="add">
          <ac:chgData name="Neemias e Catia Lima" userId="b77af7bd85500281" providerId="LiveId" clId="{9BD10400-1A0A-4E76-B31A-1E27EAB56E75}" dt="2019-10-20T09:48:16.268" v="126"/>
          <ac:spMkLst>
            <pc:docMk/>
            <pc:sldMk cId="1959249856" sldId="286"/>
            <ac:spMk id="16" creationId="{B88A9F0D-E7BC-49EE-92CD-95FD33639E1A}"/>
          </ac:spMkLst>
        </pc:spChg>
        <pc:spChg chg="del">
          <ac:chgData name="Neemias e Catia Lima" userId="b77af7bd85500281" providerId="LiveId" clId="{9BD10400-1A0A-4E76-B31A-1E27EAB56E75}" dt="2019-10-20T09:48:15.466" v="125" actId="478"/>
          <ac:spMkLst>
            <pc:docMk/>
            <pc:sldMk cId="1959249856" sldId="286"/>
            <ac:spMk id="21" creationId="{47B48909-5F2C-45F0-9B31-717E5922A59B}"/>
          </ac:spMkLst>
        </pc:spChg>
        <pc:picChg chg="add">
          <ac:chgData name="Neemias e Catia Lima" userId="b77af7bd85500281" providerId="LiveId" clId="{9BD10400-1A0A-4E76-B31A-1E27EAB56E75}" dt="2019-10-20T09:48:16.268" v="126"/>
          <ac:picMkLst>
            <pc:docMk/>
            <pc:sldMk cId="1959249856" sldId="286"/>
            <ac:picMk id="18" creationId="{CD62B14D-707E-4FED-8D95-672B57734141}"/>
          </ac:picMkLst>
        </pc:picChg>
        <pc:picChg chg="add">
          <ac:chgData name="Neemias e Catia Lima" userId="b77af7bd85500281" providerId="LiveId" clId="{9BD10400-1A0A-4E76-B31A-1E27EAB56E75}" dt="2019-10-20T09:48:16.268" v="126"/>
          <ac:picMkLst>
            <pc:docMk/>
            <pc:sldMk cId="1959249856" sldId="286"/>
            <ac:picMk id="19" creationId="{5EEB0D6F-127E-4558-829C-D5755A979A92}"/>
          </ac:picMkLst>
        </pc:picChg>
        <pc:picChg chg="del">
          <ac:chgData name="Neemias e Catia Lima" userId="b77af7bd85500281" providerId="LiveId" clId="{9BD10400-1A0A-4E76-B31A-1E27EAB56E75}" dt="2019-10-20T09:48:13.210" v="124" actId="478"/>
          <ac:picMkLst>
            <pc:docMk/>
            <pc:sldMk cId="1959249856" sldId="286"/>
            <ac:picMk id="24" creationId="{7B919A19-8474-448A-838F-E5EE25892980}"/>
          </ac:picMkLst>
        </pc:picChg>
        <pc:picChg chg="del">
          <ac:chgData name="Neemias e Catia Lima" userId="b77af7bd85500281" providerId="LiveId" clId="{9BD10400-1A0A-4E76-B31A-1E27EAB56E75}" dt="2019-10-20T09:48:09.433" v="123" actId="478"/>
          <ac:picMkLst>
            <pc:docMk/>
            <pc:sldMk cId="1959249856" sldId="286"/>
            <ac:picMk id="25" creationId="{F8BDCC99-60E5-4357-8C12-1136D3F117CA}"/>
          </ac:picMkLst>
        </pc:picChg>
      </pc:sldChg>
      <pc:sldChg chg="addSp delSp">
        <pc:chgData name="Neemias e Catia Lima" userId="b77af7bd85500281" providerId="LiveId" clId="{9BD10400-1A0A-4E76-B31A-1E27EAB56E75}" dt="2019-10-20T09:48:46.961" v="138"/>
        <pc:sldMkLst>
          <pc:docMk/>
          <pc:sldMk cId="2857006406" sldId="287"/>
        </pc:sldMkLst>
        <pc:spChg chg="del">
          <ac:chgData name="Neemias e Catia Lima" userId="b77af7bd85500281" providerId="LiveId" clId="{9BD10400-1A0A-4E76-B31A-1E27EAB56E75}" dt="2019-10-20T09:48:46.446" v="137" actId="478"/>
          <ac:spMkLst>
            <pc:docMk/>
            <pc:sldMk cId="2857006406" sldId="287"/>
            <ac:spMk id="15" creationId="{5BF7DF38-30FA-46E6-A3C9-984C99CF2236}"/>
          </ac:spMkLst>
        </pc:spChg>
        <pc:spChg chg="add">
          <ac:chgData name="Neemias e Catia Lima" userId="b77af7bd85500281" providerId="LiveId" clId="{9BD10400-1A0A-4E76-B31A-1E27EAB56E75}" dt="2019-10-20T09:48:46.961" v="138"/>
          <ac:spMkLst>
            <pc:docMk/>
            <pc:sldMk cId="2857006406" sldId="287"/>
            <ac:spMk id="17" creationId="{4787891C-AADF-4CEC-AE5B-81C22BDF0699}"/>
          </ac:spMkLst>
        </pc:spChg>
        <pc:picChg chg="add">
          <ac:chgData name="Neemias e Catia Lima" userId="b77af7bd85500281" providerId="LiveId" clId="{9BD10400-1A0A-4E76-B31A-1E27EAB56E75}" dt="2019-10-20T09:48:46.961" v="138"/>
          <ac:picMkLst>
            <pc:docMk/>
            <pc:sldMk cId="2857006406" sldId="287"/>
            <ac:picMk id="18" creationId="{A6296839-36BA-4224-8400-835F9D6D20C2}"/>
          </ac:picMkLst>
        </pc:picChg>
        <pc:picChg chg="add">
          <ac:chgData name="Neemias e Catia Lima" userId="b77af7bd85500281" providerId="LiveId" clId="{9BD10400-1A0A-4E76-B31A-1E27EAB56E75}" dt="2019-10-20T09:48:46.961" v="138"/>
          <ac:picMkLst>
            <pc:docMk/>
            <pc:sldMk cId="2857006406" sldId="287"/>
            <ac:picMk id="19" creationId="{E8BBA7D6-65B8-48E3-BA6E-BD11F042A1F2}"/>
          </ac:picMkLst>
        </pc:picChg>
        <pc:picChg chg="del">
          <ac:chgData name="Neemias e Catia Lima" userId="b77af7bd85500281" providerId="LiveId" clId="{9BD10400-1A0A-4E76-B31A-1E27EAB56E75}" dt="2019-10-20T09:48:44.427" v="136" actId="478"/>
          <ac:picMkLst>
            <pc:docMk/>
            <pc:sldMk cId="2857006406" sldId="287"/>
            <ac:picMk id="23" creationId="{9114DE0E-BE50-42A8-BEFD-C93034038022}"/>
          </ac:picMkLst>
        </pc:picChg>
        <pc:picChg chg="del">
          <ac:chgData name="Neemias e Catia Lima" userId="b77af7bd85500281" providerId="LiveId" clId="{9BD10400-1A0A-4E76-B31A-1E27EAB56E75}" dt="2019-10-20T09:48:42.471" v="135" actId="478"/>
          <ac:picMkLst>
            <pc:docMk/>
            <pc:sldMk cId="2857006406" sldId="287"/>
            <ac:picMk id="24" creationId="{B9077BAB-2261-4A8C-A095-E5D545EA352E}"/>
          </ac:picMkLst>
        </pc:picChg>
      </pc:sldChg>
      <pc:sldChg chg="addSp delSp">
        <pc:chgData name="Neemias e Catia Lima" userId="b77af7bd85500281" providerId="LiveId" clId="{9BD10400-1A0A-4E76-B31A-1E27EAB56E75}" dt="2019-10-20T09:45:45.251" v="93"/>
        <pc:sldMkLst>
          <pc:docMk/>
          <pc:sldMk cId="2630436816" sldId="288"/>
        </pc:sldMkLst>
        <pc:spChg chg="add">
          <ac:chgData name="Neemias e Catia Lima" userId="b77af7bd85500281" providerId="LiveId" clId="{9BD10400-1A0A-4E76-B31A-1E27EAB56E75}" dt="2019-10-20T09:45:45.251" v="93"/>
          <ac:spMkLst>
            <pc:docMk/>
            <pc:sldMk cId="2630436816" sldId="288"/>
            <ac:spMk id="12" creationId="{C730150B-70CD-4942-A54B-20305FD3FE91}"/>
          </ac:spMkLst>
        </pc:spChg>
        <pc:spChg chg="del">
          <ac:chgData name="Neemias e Catia Lima" userId="b77af7bd85500281" providerId="LiveId" clId="{9BD10400-1A0A-4E76-B31A-1E27EAB56E75}" dt="2019-10-20T09:45:44.609" v="92" actId="478"/>
          <ac:spMkLst>
            <pc:docMk/>
            <pc:sldMk cId="2630436816" sldId="288"/>
            <ac:spMk id="22" creationId="{BCE07AC8-137E-434C-81F8-DEE19E2D7E6B}"/>
          </ac:spMkLst>
        </pc:spChg>
        <pc:picChg chg="del">
          <ac:chgData name="Neemias e Catia Lima" userId="b77af7bd85500281" providerId="LiveId" clId="{9BD10400-1A0A-4E76-B31A-1E27EAB56E75}" dt="2019-10-20T09:45:40.231" v="90" actId="478"/>
          <ac:picMkLst>
            <pc:docMk/>
            <pc:sldMk cId="2630436816" sldId="288"/>
            <ac:picMk id="2" creationId="{566C3968-A415-4A6C-8930-7E4607409FB5}"/>
          </ac:picMkLst>
        </pc:picChg>
        <pc:picChg chg="add">
          <ac:chgData name="Neemias e Catia Lima" userId="b77af7bd85500281" providerId="LiveId" clId="{9BD10400-1A0A-4E76-B31A-1E27EAB56E75}" dt="2019-10-20T09:45:45.251" v="93"/>
          <ac:picMkLst>
            <pc:docMk/>
            <pc:sldMk cId="2630436816" sldId="288"/>
            <ac:picMk id="17" creationId="{B857C57F-46B6-423D-ADE4-954BCB53E737}"/>
          </ac:picMkLst>
        </pc:picChg>
        <pc:picChg chg="add">
          <ac:chgData name="Neemias e Catia Lima" userId="b77af7bd85500281" providerId="LiveId" clId="{9BD10400-1A0A-4E76-B31A-1E27EAB56E75}" dt="2019-10-20T09:45:45.251" v="93"/>
          <ac:picMkLst>
            <pc:docMk/>
            <pc:sldMk cId="2630436816" sldId="288"/>
            <ac:picMk id="18" creationId="{D0D1D77B-24F3-4623-8807-7CF849011E1C}"/>
          </ac:picMkLst>
        </pc:picChg>
        <pc:picChg chg="del">
          <ac:chgData name="Neemias e Catia Lima" userId="b77af7bd85500281" providerId="LiveId" clId="{9BD10400-1A0A-4E76-B31A-1E27EAB56E75}" dt="2019-10-20T09:45:41.809" v="91" actId="478"/>
          <ac:picMkLst>
            <pc:docMk/>
            <pc:sldMk cId="2630436816" sldId="288"/>
            <ac:picMk id="23" creationId="{0A5F14DF-9B62-451E-B152-1994540E767B}"/>
          </ac:picMkLst>
        </pc:picChg>
        <pc:picChg chg="del">
          <ac:chgData name="Neemias e Catia Lima" userId="b77af7bd85500281" providerId="LiveId" clId="{9BD10400-1A0A-4E76-B31A-1E27EAB56E75}" dt="2019-10-20T09:45:35.920" v="89" actId="478"/>
          <ac:picMkLst>
            <pc:docMk/>
            <pc:sldMk cId="2630436816" sldId="288"/>
            <ac:picMk id="24" creationId="{66149083-DA33-4CC9-8D7C-1F23525CA1DF}"/>
          </ac:picMkLst>
        </pc:picChg>
      </pc:sldChg>
      <pc:sldChg chg="addSp delSp">
        <pc:chgData name="Neemias e Catia Lima" userId="b77af7bd85500281" providerId="LiveId" clId="{9BD10400-1A0A-4E76-B31A-1E27EAB56E75}" dt="2019-10-20T09:46:59.832" v="105"/>
        <pc:sldMkLst>
          <pc:docMk/>
          <pc:sldMk cId="3032827026" sldId="289"/>
        </pc:sldMkLst>
        <pc:spChg chg="del">
          <ac:chgData name="Neemias e Catia Lima" userId="b77af7bd85500281" providerId="LiveId" clId="{9BD10400-1A0A-4E76-B31A-1E27EAB56E75}" dt="2019-10-20T09:46:59.226" v="104" actId="478"/>
          <ac:spMkLst>
            <pc:docMk/>
            <pc:sldMk cId="3032827026" sldId="289"/>
            <ac:spMk id="17" creationId="{D2CAE8FC-4041-4AD8-8075-0A48CC1EDB3C}"/>
          </ac:spMkLst>
        </pc:spChg>
        <pc:spChg chg="add">
          <ac:chgData name="Neemias e Catia Lima" userId="b77af7bd85500281" providerId="LiveId" clId="{9BD10400-1A0A-4E76-B31A-1E27EAB56E75}" dt="2019-10-20T09:46:59.832" v="105"/>
          <ac:spMkLst>
            <pc:docMk/>
            <pc:sldMk cId="3032827026" sldId="289"/>
            <ac:spMk id="19" creationId="{2D375C1E-F577-4B35-AF3A-DF0FDAE36152}"/>
          </ac:spMkLst>
        </pc:spChg>
        <pc:picChg chg="add">
          <ac:chgData name="Neemias e Catia Lima" userId="b77af7bd85500281" providerId="LiveId" clId="{9BD10400-1A0A-4E76-B31A-1E27EAB56E75}" dt="2019-10-20T09:46:59.832" v="105"/>
          <ac:picMkLst>
            <pc:docMk/>
            <pc:sldMk cId="3032827026" sldId="289"/>
            <ac:picMk id="20" creationId="{4F53148D-D2EC-4426-A6A2-D37A0CEA2D5A}"/>
          </ac:picMkLst>
        </pc:picChg>
        <pc:picChg chg="add">
          <ac:chgData name="Neemias e Catia Lima" userId="b77af7bd85500281" providerId="LiveId" clId="{9BD10400-1A0A-4E76-B31A-1E27EAB56E75}" dt="2019-10-20T09:46:59.832" v="105"/>
          <ac:picMkLst>
            <pc:docMk/>
            <pc:sldMk cId="3032827026" sldId="289"/>
            <ac:picMk id="21" creationId="{82BDC2EA-F863-404A-8190-E64EE6DD022B}"/>
          </ac:picMkLst>
        </pc:picChg>
        <pc:picChg chg="del">
          <ac:chgData name="Neemias e Catia Lima" userId="b77af7bd85500281" providerId="LiveId" clId="{9BD10400-1A0A-4E76-B31A-1E27EAB56E75}" dt="2019-10-20T09:46:57.049" v="103" actId="478"/>
          <ac:picMkLst>
            <pc:docMk/>
            <pc:sldMk cId="3032827026" sldId="289"/>
            <ac:picMk id="23" creationId="{30F56AE0-350F-46DA-94DF-E03A81EA586C}"/>
          </ac:picMkLst>
        </pc:picChg>
        <pc:picChg chg="del">
          <ac:chgData name="Neemias e Catia Lima" userId="b77af7bd85500281" providerId="LiveId" clId="{9BD10400-1A0A-4E76-B31A-1E27EAB56E75}" dt="2019-10-20T09:46:51.979" v="102" actId="478"/>
          <ac:picMkLst>
            <pc:docMk/>
            <pc:sldMk cId="3032827026" sldId="289"/>
            <ac:picMk id="24" creationId="{6ECB5315-E4D4-43D1-A245-6BF9DC66283F}"/>
          </ac:picMkLst>
        </pc:picChg>
      </pc:sldChg>
      <pc:sldChg chg="addSp delSp">
        <pc:chgData name="Neemias e Catia Lima" userId="b77af7bd85500281" providerId="LiveId" clId="{9BD10400-1A0A-4E76-B31A-1E27EAB56E75}" dt="2019-10-20T09:47:36.747" v="114"/>
        <pc:sldMkLst>
          <pc:docMk/>
          <pc:sldMk cId="3772032319" sldId="290"/>
        </pc:sldMkLst>
        <pc:spChg chg="add">
          <ac:chgData name="Neemias e Catia Lima" userId="b77af7bd85500281" providerId="LiveId" clId="{9BD10400-1A0A-4E76-B31A-1E27EAB56E75}" dt="2019-10-20T09:47:36.747" v="114"/>
          <ac:spMkLst>
            <pc:docMk/>
            <pc:sldMk cId="3772032319" sldId="290"/>
            <ac:spMk id="15" creationId="{E476916A-BB25-4008-9C2C-58EA459633B4}"/>
          </ac:spMkLst>
        </pc:spChg>
        <pc:spChg chg="del">
          <ac:chgData name="Neemias e Catia Lima" userId="b77af7bd85500281" providerId="LiveId" clId="{9BD10400-1A0A-4E76-B31A-1E27EAB56E75}" dt="2019-10-20T09:47:35.824" v="113" actId="478"/>
          <ac:spMkLst>
            <pc:docMk/>
            <pc:sldMk cId="3772032319" sldId="290"/>
            <ac:spMk id="22" creationId="{3009482E-BA7D-4F95-96CB-DAE7ADAA3587}"/>
          </ac:spMkLst>
        </pc:spChg>
        <pc:picChg chg="add">
          <ac:chgData name="Neemias e Catia Lima" userId="b77af7bd85500281" providerId="LiveId" clId="{9BD10400-1A0A-4E76-B31A-1E27EAB56E75}" dt="2019-10-20T09:47:36.747" v="114"/>
          <ac:picMkLst>
            <pc:docMk/>
            <pc:sldMk cId="3772032319" sldId="290"/>
            <ac:picMk id="16" creationId="{1E40DAE9-718D-4E5C-9906-3978CEB77BA2}"/>
          </ac:picMkLst>
        </pc:picChg>
        <pc:picChg chg="add">
          <ac:chgData name="Neemias e Catia Lima" userId="b77af7bd85500281" providerId="LiveId" clId="{9BD10400-1A0A-4E76-B31A-1E27EAB56E75}" dt="2019-10-20T09:47:36.747" v="114"/>
          <ac:picMkLst>
            <pc:docMk/>
            <pc:sldMk cId="3772032319" sldId="290"/>
            <ac:picMk id="18" creationId="{9A54C4BA-3022-489E-BB55-6DC017315D79}"/>
          </ac:picMkLst>
        </pc:picChg>
        <pc:picChg chg="del">
          <ac:chgData name="Neemias e Catia Lima" userId="b77af7bd85500281" providerId="LiveId" clId="{9BD10400-1A0A-4E76-B31A-1E27EAB56E75}" dt="2019-10-20T09:47:31.745" v="112" actId="478"/>
          <ac:picMkLst>
            <pc:docMk/>
            <pc:sldMk cId="3772032319" sldId="290"/>
            <ac:picMk id="23" creationId="{790283E9-E943-46A6-9D07-8EE78C3AD8AC}"/>
          </ac:picMkLst>
        </pc:picChg>
        <pc:picChg chg="del">
          <ac:chgData name="Neemias e Catia Lima" userId="b77af7bd85500281" providerId="LiveId" clId="{9BD10400-1A0A-4E76-B31A-1E27EAB56E75}" dt="2019-10-20T09:47:25.188" v="111" actId="478"/>
          <ac:picMkLst>
            <pc:docMk/>
            <pc:sldMk cId="3772032319" sldId="290"/>
            <ac:picMk id="24" creationId="{B8A5C3A7-90F3-47A4-B2D1-DF599D261072}"/>
          </ac:picMkLst>
        </pc:picChg>
      </pc:sldChg>
      <pc:sldChg chg="addSp delSp">
        <pc:chgData name="Neemias e Catia Lima" userId="b77af7bd85500281" providerId="LiveId" clId="{9BD10400-1A0A-4E76-B31A-1E27EAB56E75}" dt="2019-10-20T09:48:05.399" v="122"/>
        <pc:sldMkLst>
          <pc:docMk/>
          <pc:sldMk cId="1768216317" sldId="291"/>
        </pc:sldMkLst>
        <pc:spChg chg="add">
          <ac:chgData name="Neemias e Catia Lima" userId="b77af7bd85500281" providerId="LiveId" clId="{9BD10400-1A0A-4E76-B31A-1E27EAB56E75}" dt="2019-10-20T09:48:05.399" v="122"/>
          <ac:spMkLst>
            <pc:docMk/>
            <pc:sldMk cId="1768216317" sldId="291"/>
            <ac:spMk id="18" creationId="{48A1D82C-F9FC-48DD-8A8C-42585BF803A9}"/>
          </ac:spMkLst>
        </pc:spChg>
        <pc:spChg chg="del">
          <ac:chgData name="Neemias e Catia Lima" userId="b77af7bd85500281" providerId="LiveId" clId="{9BD10400-1A0A-4E76-B31A-1E27EAB56E75}" dt="2019-10-20T09:48:04.605" v="121" actId="478"/>
          <ac:spMkLst>
            <pc:docMk/>
            <pc:sldMk cId="1768216317" sldId="291"/>
            <ac:spMk id="22" creationId="{1D188B65-6B7D-45DF-9201-12F9A1D1630F}"/>
          </ac:spMkLst>
        </pc:spChg>
        <pc:picChg chg="add">
          <ac:chgData name="Neemias e Catia Lima" userId="b77af7bd85500281" providerId="LiveId" clId="{9BD10400-1A0A-4E76-B31A-1E27EAB56E75}" dt="2019-10-20T09:48:05.399" v="122"/>
          <ac:picMkLst>
            <pc:docMk/>
            <pc:sldMk cId="1768216317" sldId="291"/>
            <ac:picMk id="19" creationId="{4A219333-35AE-4034-93DF-9C96A6A10E6D}"/>
          </ac:picMkLst>
        </pc:picChg>
        <pc:picChg chg="add">
          <ac:chgData name="Neemias e Catia Lima" userId="b77af7bd85500281" providerId="LiveId" clId="{9BD10400-1A0A-4E76-B31A-1E27EAB56E75}" dt="2019-10-20T09:48:05.399" v="122"/>
          <ac:picMkLst>
            <pc:docMk/>
            <pc:sldMk cId="1768216317" sldId="291"/>
            <ac:picMk id="20" creationId="{EABD1B52-9439-4F5A-A50E-23AB6523731E}"/>
          </ac:picMkLst>
        </pc:picChg>
        <pc:picChg chg="del">
          <ac:chgData name="Neemias e Catia Lima" userId="b77af7bd85500281" providerId="LiveId" clId="{9BD10400-1A0A-4E76-B31A-1E27EAB56E75}" dt="2019-10-20T09:48:02.158" v="120" actId="478"/>
          <ac:picMkLst>
            <pc:docMk/>
            <pc:sldMk cId="1768216317" sldId="291"/>
            <ac:picMk id="23" creationId="{C6782E62-6DEC-4B1D-AE02-C1851404EEF2}"/>
          </ac:picMkLst>
        </pc:picChg>
        <pc:picChg chg="del">
          <ac:chgData name="Neemias e Catia Lima" userId="b77af7bd85500281" providerId="LiveId" clId="{9BD10400-1A0A-4E76-B31A-1E27EAB56E75}" dt="2019-10-20T09:47:57.472" v="119" actId="478"/>
          <ac:picMkLst>
            <pc:docMk/>
            <pc:sldMk cId="1768216317" sldId="291"/>
            <ac:picMk id="24" creationId="{A1C11B97-07FD-41DC-8998-23C92E9F1E20}"/>
          </ac:picMkLst>
        </pc:picChg>
      </pc:sldChg>
      <pc:sldChg chg="addSp delSp">
        <pc:chgData name="Neemias e Catia Lima" userId="b77af7bd85500281" providerId="LiveId" clId="{9BD10400-1A0A-4E76-B31A-1E27EAB56E75}" dt="2019-10-20T09:48:26.858" v="130"/>
        <pc:sldMkLst>
          <pc:docMk/>
          <pc:sldMk cId="3757265641" sldId="292"/>
        </pc:sldMkLst>
        <pc:spChg chg="add">
          <ac:chgData name="Neemias e Catia Lima" userId="b77af7bd85500281" providerId="LiveId" clId="{9BD10400-1A0A-4E76-B31A-1E27EAB56E75}" dt="2019-10-20T09:48:26.858" v="130"/>
          <ac:spMkLst>
            <pc:docMk/>
            <pc:sldMk cId="3757265641" sldId="292"/>
            <ac:spMk id="16" creationId="{B85912FA-B035-4D4C-ABA1-52D9C43D5179}"/>
          </ac:spMkLst>
        </pc:spChg>
        <pc:spChg chg="del">
          <ac:chgData name="Neemias e Catia Lima" userId="b77af7bd85500281" providerId="LiveId" clId="{9BD10400-1A0A-4E76-B31A-1E27EAB56E75}" dt="2019-10-20T09:48:26.230" v="129" actId="478"/>
          <ac:spMkLst>
            <pc:docMk/>
            <pc:sldMk cId="3757265641" sldId="292"/>
            <ac:spMk id="22" creationId="{34BC2FBA-9954-4EFC-9D19-ADC76EDED1AC}"/>
          </ac:spMkLst>
        </pc:spChg>
        <pc:picChg chg="add">
          <ac:chgData name="Neemias e Catia Lima" userId="b77af7bd85500281" providerId="LiveId" clId="{9BD10400-1A0A-4E76-B31A-1E27EAB56E75}" dt="2019-10-20T09:48:26.858" v="130"/>
          <ac:picMkLst>
            <pc:docMk/>
            <pc:sldMk cId="3757265641" sldId="292"/>
            <ac:picMk id="18" creationId="{5EF44C72-9C6D-435D-AD51-763D01878F3B}"/>
          </ac:picMkLst>
        </pc:picChg>
        <pc:picChg chg="add">
          <ac:chgData name="Neemias e Catia Lima" userId="b77af7bd85500281" providerId="LiveId" clId="{9BD10400-1A0A-4E76-B31A-1E27EAB56E75}" dt="2019-10-20T09:48:26.858" v="130"/>
          <ac:picMkLst>
            <pc:docMk/>
            <pc:sldMk cId="3757265641" sldId="292"/>
            <ac:picMk id="19" creationId="{9BE5D88C-8E6A-4816-B2A8-167F82624350}"/>
          </ac:picMkLst>
        </pc:picChg>
        <pc:picChg chg="del">
          <ac:chgData name="Neemias e Catia Lima" userId="b77af7bd85500281" providerId="LiveId" clId="{9BD10400-1A0A-4E76-B31A-1E27EAB56E75}" dt="2019-10-20T09:48:23.889" v="128" actId="478"/>
          <ac:picMkLst>
            <pc:docMk/>
            <pc:sldMk cId="3757265641" sldId="292"/>
            <ac:picMk id="23" creationId="{2116EAA9-0216-4815-AF7E-09C77F2E61CE}"/>
          </ac:picMkLst>
        </pc:picChg>
        <pc:picChg chg="del">
          <ac:chgData name="Neemias e Catia Lima" userId="b77af7bd85500281" providerId="LiveId" clId="{9BD10400-1A0A-4E76-B31A-1E27EAB56E75}" dt="2019-10-20T09:48:20.188" v="127" actId="478"/>
          <ac:picMkLst>
            <pc:docMk/>
            <pc:sldMk cId="3757265641" sldId="292"/>
            <ac:picMk id="24" creationId="{F026655F-6FD5-4A25-80FC-D3F32C8CEF8C}"/>
          </ac:picMkLst>
        </pc:picChg>
      </pc:sldChg>
      <pc:sldChg chg="addSp delSp">
        <pc:chgData name="Neemias e Catia Lima" userId="b77af7bd85500281" providerId="LiveId" clId="{9BD10400-1A0A-4E76-B31A-1E27EAB56E75}" dt="2019-10-20T09:48:37.249" v="134"/>
        <pc:sldMkLst>
          <pc:docMk/>
          <pc:sldMk cId="3114938747" sldId="293"/>
        </pc:sldMkLst>
        <pc:spChg chg="del">
          <ac:chgData name="Neemias e Catia Lima" userId="b77af7bd85500281" providerId="LiveId" clId="{9BD10400-1A0A-4E76-B31A-1E27EAB56E75}" dt="2019-10-20T09:48:36.737" v="133" actId="478"/>
          <ac:spMkLst>
            <pc:docMk/>
            <pc:sldMk cId="3114938747" sldId="293"/>
            <ac:spMk id="15" creationId="{44B846F4-54FD-43C1-B397-B3886E01EE3F}"/>
          </ac:spMkLst>
        </pc:spChg>
        <pc:spChg chg="add">
          <ac:chgData name="Neemias e Catia Lima" userId="b77af7bd85500281" providerId="LiveId" clId="{9BD10400-1A0A-4E76-B31A-1E27EAB56E75}" dt="2019-10-20T09:48:37.249" v="134"/>
          <ac:spMkLst>
            <pc:docMk/>
            <pc:sldMk cId="3114938747" sldId="293"/>
            <ac:spMk id="18" creationId="{155FF450-40DD-4592-B57C-DFE25DF749D4}"/>
          </ac:spMkLst>
        </pc:spChg>
        <pc:picChg chg="add">
          <ac:chgData name="Neemias e Catia Lima" userId="b77af7bd85500281" providerId="LiveId" clId="{9BD10400-1A0A-4E76-B31A-1E27EAB56E75}" dt="2019-10-20T09:48:37.249" v="134"/>
          <ac:picMkLst>
            <pc:docMk/>
            <pc:sldMk cId="3114938747" sldId="293"/>
            <ac:picMk id="19" creationId="{D83D194E-9F31-447C-801D-94D9CD3F5A84}"/>
          </ac:picMkLst>
        </pc:picChg>
        <pc:picChg chg="add">
          <ac:chgData name="Neemias e Catia Lima" userId="b77af7bd85500281" providerId="LiveId" clId="{9BD10400-1A0A-4E76-B31A-1E27EAB56E75}" dt="2019-10-20T09:48:37.249" v="134"/>
          <ac:picMkLst>
            <pc:docMk/>
            <pc:sldMk cId="3114938747" sldId="293"/>
            <ac:picMk id="20" creationId="{A6122E69-2638-4D13-B16D-4D901CD8D076}"/>
          </ac:picMkLst>
        </pc:picChg>
        <pc:picChg chg="del">
          <ac:chgData name="Neemias e Catia Lima" userId="b77af7bd85500281" providerId="LiveId" clId="{9BD10400-1A0A-4E76-B31A-1E27EAB56E75}" dt="2019-10-20T09:48:32.303" v="131" actId="478"/>
          <ac:picMkLst>
            <pc:docMk/>
            <pc:sldMk cId="3114938747" sldId="293"/>
            <ac:picMk id="23" creationId="{B36CB7B1-6856-41DA-9278-5D709DF6211C}"/>
          </ac:picMkLst>
        </pc:picChg>
        <pc:picChg chg="del">
          <ac:chgData name="Neemias e Catia Lima" userId="b77af7bd85500281" providerId="LiveId" clId="{9BD10400-1A0A-4E76-B31A-1E27EAB56E75}" dt="2019-10-20T09:48:34.752" v="132" actId="478"/>
          <ac:picMkLst>
            <pc:docMk/>
            <pc:sldMk cId="3114938747" sldId="293"/>
            <ac:picMk id="24" creationId="{15584D41-6CA4-4926-BFA7-F47262E35ADE}"/>
          </ac:picMkLst>
        </pc:picChg>
      </pc:sldChg>
    </pc:docChg>
  </pc:docChgLst>
  <pc:docChgLst>
    <pc:chgData name="Neemias e Catia Lima" userId="b77af7bd85500281" providerId="LiveId" clId="{16558AB7-4CD9-49A1-B800-C88292BD748F}"/>
    <pc:docChg chg="modSld">
      <pc:chgData name="Neemias e Catia Lima" userId="b77af7bd85500281" providerId="LiveId" clId="{16558AB7-4CD9-49A1-B800-C88292BD748F}" dt="2019-11-16T09:25:23.488" v="0" actId="1440"/>
      <pc:docMkLst>
        <pc:docMk/>
      </pc:docMkLst>
      <pc:sldChg chg="modSp">
        <pc:chgData name="Neemias e Catia Lima" userId="b77af7bd85500281" providerId="LiveId" clId="{16558AB7-4CD9-49A1-B800-C88292BD748F}" dt="2019-11-16T09:25:23.488" v="0" actId="1440"/>
        <pc:sldMkLst>
          <pc:docMk/>
          <pc:sldMk cId="2232331225" sldId="280"/>
        </pc:sldMkLst>
        <pc:picChg chg="mod">
          <ac:chgData name="Neemias e Catia Lima" userId="b77af7bd85500281" providerId="LiveId" clId="{16558AB7-4CD9-49A1-B800-C88292BD748F}" dt="2019-11-16T09:25:23.488" v="0" actId="1440"/>
          <ac:picMkLst>
            <pc:docMk/>
            <pc:sldMk cId="2232331225" sldId="280"/>
            <ac:picMk id="3" creationId="{E81D35A3-A2C0-47C1-8085-B70E51961B8D}"/>
          </ac:picMkLst>
        </pc:picChg>
      </pc:sldChg>
    </pc:docChg>
  </pc:docChgLst>
  <pc:docChgLst>
    <pc:chgData name="Neemias e Catia Lima" userId="b77af7bd85500281" providerId="LiveId" clId="{77F20749-B77A-4301-BF25-60421B40E703}"/>
    <pc:docChg chg="undo redo custSel modSld">
      <pc:chgData name="Neemias e Catia Lima" userId="b77af7bd85500281" providerId="LiveId" clId="{77F20749-B77A-4301-BF25-60421B40E703}" dt="2021-02-05T17:08:19.958" v="360" actId="20577"/>
      <pc:docMkLst>
        <pc:docMk/>
      </pc:docMkLst>
      <pc:sldChg chg="addSp delSp modSp mod">
        <pc:chgData name="Neemias e Catia Lima" userId="b77af7bd85500281" providerId="LiveId" clId="{77F20749-B77A-4301-BF25-60421B40E703}" dt="2021-02-05T16:40:52.380" v="121" actId="1440"/>
        <pc:sldMkLst>
          <pc:docMk/>
          <pc:sldMk cId="2103443556" sldId="281"/>
        </pc:sldMkLst>
        <pc:spChg chg="mod">
          <ac:chgData name="Neemias e Catia Lima" userId="b77af7bd85500281" providerId="LiveId" clId="{77F20749-B77A-4301-BF25-60421B40E703}" dt="2021-02-05T16:39:07.156" v="114" actId="20577"/>
          <ac:spMkLst>
            <pc:docMk/>
            <pc:sldMk cId="2103443556" sldId="281"/>
            <ac:spMk id="8" creationId="{00000000-0000-0000-0000-000000000000}"/>
          </ac:spMkLst>
        </pc:spChg>
        <pc:spChg chg="mod">
          <ac:chgData name="Neemias e Catia Lima" userId="b77af7bd85500281" providerId="LiveId" clId="{77F20749-B77A-4301-BF25-60421B40E703}" dt="2021-02-05T16:30:17.859" v="82" actId="207"/>
          <ac:spMkLst>
            <pc:docMk/>
            <pc:sldMk cId="2103443556" sldId="281"/>
            <ac:spMk id="18" creationId="{00000000-0000-0000-0000-000000000000}"/>
          </ac:spMkLst>
        </pc:spChg>
        <pc:picChg chg="add mod">
          <ac:chgData name="Neemias e Catia Lima" userId="b77af7bd85500281" providerId="LiveId" clId="{77F20749-B77A-4301-BF25-60421B40E703}" dt="2021-02-05T16:40:52.380" v="121" actId="1440"/>
          <ac:picMkLst>
            <pc:docMk/>
            <pc:sldMk cId="2103443556" sldId="281"/>
            <ac:picMk id="2" creationId="{06F3396B-9297-43B3-B4D1-A9F21DFB0961}"/>
          </ac:picMkLst>
        </pc:picChg>
        <pc:picChg chg="add mod">
          <ac:chgData name="Neemias e Catia Lima" userId="b77af7bd85500281" providerId="LiveId" clId="{77F20749-B77A-4301-BF25-60421B40E703}" dt="2021-02-05T16:22:39.848" v="10" actId="1076"/>
          <ac:picMkLst>
            <pc:docMk/>
            <pc:sldMk cId="2103443556" sldId="281"/>
            <ac:picMk id="12" creationId="{F73680B5-D453-4C89-A02F-E4FA939E8D4B}"/>
          </ac:picMkLst>
        </pc:picChg>
        <pc:picChg chg="add mod">
          <ac:chgData name="Neemias e Catia Lima" userId="b77af7bd85500281" providerId="LiveId" clId="{77F20749-B77A-4301-BF25-60421B40E703}" dt="2021-02-05T16:25:16.109" v="34" actId="1076"/>
          <ac:picMkLst>
            <pc:docMk/>
            <pc:sldMk cId="2103443556" sldId="281"/>
            <ac:picMk id="13" creationId="{208373B7-B0F3-42EA-9693-9BE1FA5E3F07}"/>
          </ac:picMkLst>
        </pc:picChg>
        <pc:picChg chg="del">
          <ac:chgData name="Neemias e Catia Lima" userId="b77af7bd85500281" providerId="LiveId" clId="{77F20749-B77A-4301-BF25-60421B40E703}" dt="2021-02-05T16:25:07.990" v="29" actId="478"/>
          <ac:picMkLst>
            <pc:docMk/>
            <pc:sldMk cId="2103443556" sldId="281"/>
            <ac:picMk id="15" creationId="{5F6E0530-AC92-4C37-A191-0CC6D9F08A11}"/>
          </ac:picMkLst>
        </pc:picChg>
        <pc:picChg chg="del">
          <ac:chgData name="Neemias e Catia Lima" userId="b77af7bd85500281" providerId="LiveId" clId="{77F20749-B77A-4301-BF25-60421B40E703}" dt="2021-02-05T16:22:29.632" v="7" actId="478"/>
          <ac:picMkLst>
            <pc:docMk/>
            <pc:sldMk cId="2103443556" sldId="281"/>
            <ac:picMk id="17" creationId="{04849132-96E0-49CB-92E6-723365C4EBAA}"/>
          </ac:picMkLst>
        </pc:picChg>
        <pc:picChg chg="del">
          <ac:chgData name="Neemias e Catia Lima" userId="b77af7bd85500281" providerId="LiveId" clId="{77F20749-B77A-4301-BF25-60421B40E703}" dt="2021-02-05T16:40:33.741" v="115" actId="478"/>
          <ac:picMkLst>
            <pc:docMk/>
            <pc:sldMk cId="2103443556" sldId="281"/>
            <ac:picMk id="1026" creationId="{E142E247-6554-4EB7-94F7-18383995F1DC}"/>
          </ac:picMkLst>
        </pc:picChg>
      </pc:sldChg>
    </pc:docChg>
  </pc:docChgLst>
  <pc:docChgLst>
    <pc:chgData name="Neemias e Catia Lima" userId="b77af7bd85500281" providerId="LiveId" clId="{9C8C53DD-A5F2-42B9-BB02-9475D8BD173C}"/>
    <pc:docChg chg="custSel modSld sldOrd">
      <pc:chgData name="Neemias e Catia Lima" userId="b77af7bd85500281" providerId="LiveId" clId="{9C8C53DD-A5F2-42B9-BB02-9475D8BD173C}" dt="2019-10-25T10:02:57.860" v="293"/>
      <pc:docMkLst>
        <pc:docMk/>
      </pc:docMkLst>
      <pc:sldChg chg="modSp">
        <pc:chgData name="Neemias e Catia Lima" userId="b77af7bd85500281" providerId="LiveId" clId="{9C8C53DD-A5F2-42B9-BB02-9475D8BD173C}" dt="2019-10-25T09:26:23.814" v="28" actId="6549"/>
        <pc:sldMkLst>
          <pc:docMk/>
          <pc:sldMk cId="2103443556" sldId="281"/>
        </pc:sldMkLst>
        <pc:spChg chg="mod">
          <ac:chgData name="Neemias e Catia Lima" userId="b77af7bd85500281" providerId="LiveId" clId="{9C8C53DD-A5F2-42B9-BB02-9475D8BD173C}" dt="2019-10-25T09:26:23.814" v="28" actId="6549"/>
          <ac:spMkLst>
            <pc:docMk/>
            <pc:sldMk cId="2103443556" sldId="281"/>
            <ac:spMk id="8" creationId="{00000000-0000-0000-0000-000000000000}"/>
          </ac:spMkLst>
        </pc:spChg>
      </pc:sldChg>
      <pc:sldChg chg="addSp delSp modSp">
        <pc:chgData name="Neemias e Catia Lima" userId="b77af7bd85500281" providerId="LiveId" clId="{9C8C53DD-A5F2-42B9-BB02-9475D8BD173C}" dt="2019-10-25T09:36:10.725" v="127" actId="1440"/>
        <pc:sldMkLst>
          <pc:docMk/>
          <pc:sldMk cId="3683219421" sldId="282"/>
        </pc:sldMkLst>
        <pc:spChg chg="mod">
          <ac:chgData name="Neemias e Catia Lima" userId="b77af7bd85500281" providerId="LiveId" clId="{9C8C53DD-A5F2-42B9-BB02-9475D8BD173C}" dt="2019-10-25T09:33:46.911" v="116" actId="6549"/>
          <ac:spMkLst>
            <pc:docMk/>
            <pc:sldMk cId="3683219421" sldId="282"/>
            <ac:spMk id="12" creationId="{00000000-0000-0000-0000-000000000000}"/>
          </ac:spMkLst>
        </pc:spChg>
        <pc:spChg chg="mod">
          <ac:chgData name="Neemias e Catia Lima" userId="b77af7bd85500281" providerId="LiveId" clId="{9C8C53DD-A5F2-42B9-BB02-9475D8BD173C}" dt="2019-10-25T09:28:30.545" v="54"/>
          <ac:spMkLst>
            <pc:docMk/>
            <pc:sldMk cId="3683219421" sldId="282"/>
            <ac:spMk id="14" creationId="{00000000-0000-0000-0000-000000000000}"/>
          </ac:spMkLst>
        </pc:spChg>
        <pc:picChg chg="del">
          <ac:chgData name="Neemias e Catia Lima" userId="b77af7bd85500281" providerId="LiveId" clId="{9C8C53DD-A5F2-42B9-BB02-9475D8BD173C}" dt="2019-10-25T09:35:33.824" v="117" actId="478"/>
          <ac:picMkLst>
            <pc:docMk/>
            <pc:sldMk cId="3683219421" sldId="282"/>
            <ac:picMk id="25" creationId="{97127AD8-0ADE-4DCD-B226-182DC6095F75}"/>
          </ac:picMkLst>
        </pc:picChg>
        <pc:picChg chg="add mod">
          <ac:chgData name="Neemias e Catia Lima" userId="b77af7bd85500281" providerId="LiveId" clId="{9C8C53DD-A5F2-42B9-BB02-9475D8BD173C}" dt="2019-10-25T09:36:10.725" v="127" actId="1440"/>
          <ac:picMkLst>
            <pc:docMk/>
            <pc:sldMk cId="3683219421" sldId="282"/>
            <ac:picMk id="1026" creationId="{DD78910C-68B7-4B03-AF48-C884639015D1}"/>
          </ac:picMkLst>
        </pc:picChg>
      </pc:sldChg>
      <pc:sldChg chg="addSp modSp">
        <pc:chgData name="Neemias e Catia Lima" userId="b77af7bd85500281" providerId="LiveId" clId="{9C8C53DD-A5F2-42B9-BB02-9475D8BD173C}" dt="2019-10-25T09:45:10.905" v="169" actId="732"/>
        <pc:sldMkLst>
          <pc:docMk/>
          <pc:sldMk cId="3902406419" sldId="283"/>
        </pc:sldMkLst>
        <pc:spChg chg="mod">
          <ac:chgData name="Neemias e Catia Lima" userId="b77af7bd85500281" providerId="LiveId" clId="{9C8C53DD-A5F2-42B9-BB02-9475D8BD173C}" dt="2019-10-25T09:40:22.975" v="131"/>
          <ac:spMkLst>
            <pc:docMk/>
            <pc:sldMk cId="3902406419" sldId="283"/>
            <ac:spMk id="14" creationId="{00000000-0000-0000-0000-000000000000}"/>
          </ac:spMkLst>
        </pc:spChg>
        <pc:spChg chg="mod">
          <ac:chgData name="Neemias e Catia Lima" userId="b77af7bd85500281" providerId="LiveId" clId="{9C8C53DD-A5F2-42B9-BB02-9475D8BD173C}" dt="2019-10-25T09:41:02.505" v="137" actId="20577"/>
          <ac:spMkLst>
            <pc:docMk/>
            <pc:sldMk cId="3902406419" sldId="283"/>
            <ac:spMk id="15" creationId="{D5C09FDA-172B-4732-BD2E-A9BBEF8B191B}"/>
          </ac:spMkLst>
        </pc:spChg>
        <pc:picChg chg="add mod modCrop">
          <ac:chgData name="Neemias e Catia Lima" userId="b77af7bd85500281" providerId="LiveId" clId="{9C8C53DD-A5F2-42B9-BB02-9475D8BD173C}" dt="2019-10-25T09:45:10.905" v="169" actId="732"/>
          <ac:picMkLst>
            <pc:docMk/>
            <pc:sldMk cId="3902406419" sldId="283"/>
            <ac:picMk id="2" creationId="{0E7AA2C1-6AE7-4BE9-B99A-175A76178F88}"/>
          </ac:picMkLst>
        </pc:picChg>
      </pc:sldChg>
      <pc:sldChg chg="addSp delSp modSp">
        <pc:chgData name="Neemias e Catia Lima" userId="b77af7bd85500281" providerId="LiveId" clId="{9C8C53DD-A5F2-42B9-BB02-9475D8BD173C}" dt="2019-10-25T09:57:58.381" v="258"/>
        <pc:sldMkLst>
          <pc:docMk/>
          <pc:sldMk cId="2424059023" sldId="284"/>
        </pc:sldMkLst>
        <pc:spChg chg="mod">
          <ac:chgData name="Neemias e Catia Lima" userId="b77af7bd85500281" providerId="LiveId" clId="{9C8C53DD-A5F2-42B9-BB02-9475D8BD173C}" dt="2019-10-25T09:45:59.299" v="171"/>
          <ac:spMkLst>
            <pc:docMk/>
            <pc:sldMk cId="2424059023" sldId="284"/>
            <ac:spMk id="14" creationId="{00000000-0000-0000-0000-000000000000}"/>
          </ac:spMkLst>
        </pc:spChg>
        <pc:spChg chg="mod">
          <ac:chgData name="Neemias e Catia Lima" userId="b77af7bd85500281" providerId="LiveId" clId="{9C8C53DD-A5F2-42B9-BB02-9475D8BD173C}" dt="2019-10-25T09:46:51.841" v="180" actId="6549"/>
          <ac:spMkLst>
            <pc:docMk/>
            <pc:sldMk cId="2424059023" sldId="284"/>
            <ac:spMk id="15" creationId="{C3A1BEFC-B9B8-4142-B09F-1F5B330F4265}"/>
          </ac:spMkLst>
        </pc:spChg>
        <pc:picChg chg="add">
          <ac:chgData name="Neemias e Catia Lima" userId="b77af7bd85500281" providerId="LiveId" clId="{9C8C53DD-A5F2-42B9-BB02-9475D8BD173C}" dt="2019-10-25T09:57:58.381" v="258"/>
          <ac:picMkLst>
            <pc:docMk/>
            <pc:sldMk cId="2424059023" sldId="284"/>
            <ac:picMk id="16" creationId="{7149A764-A194-4E73-B46C-36F072484E5D}"/>
          </ac:picMkLst>
        </pc:picChg>
        <pc:picChg chg="del">
          <ac:chgData name="Neemias e Catia Lima" userId="b77af7bd85500281" providerId="LiveId" clId="{9C8C53DD-A5F2-42B9-BB02-9475D8BD173C}" dt="2019-10-25T09:57:58.023" v="257" actId="478"/>
          <ac:picMkLst>
            <pc:docMk/>
            <pc:sldMk cId="2424059023" sldId="284"/>
            <ac:picMk id="17" creationId="{C60AEC74-BA5E-4E03-AA45-FC11AC8799BD}"/>
          </ac:picMkLst>
        </pc:picChg>
      </pc:sldChg>
      <pc:sldChg chg="addSp delSp modSp ord">
        <pc:chgData name="Neemias e Catia Lima" userId="b77af7bd85500281" providerId="LiveId" clId="{9C8C53DD-A5F2-42B9-BB02-9475D8BD173C}" dt="2019-10-25T09:56:10.288" v="243"/>
        <pc:sldMkLst>
          <pc:docMk/>
          <pc:sldMk cId="2241968852" sldId="285"/>
        </pc:sldMkLst>
        <pc:spChg chg="mod">
          <ac:chgData name="Neemias e Catia Lima" userId="b77af7bd85500281" providerId="LiveId" clId="{9C8C53DD-A5F2-42B9-BB02-9475D8BD173C}" dt="2019-10-25T09:51:25.601" v="206"/>
          <ac:spMkLst>
            <pc:docMk/>
            <pc:sldMk cId="2241968852" sldId="285"/>
            <ac:spMk id="14" creationId="{00000000-0000-0000-0000-000000000000}"/>
          </ac:spMkLst>
        </pc:spChg>
        <pc:spChg chg="mod">
          <ac:chgData name="Neemias e Catia Lima" userId="b77af7bd85500281" providerId="LiveId" clId="{9C8C53DD-A5F2-42B9-BB02-9475D8BD173C}" dt="2019-10-25T09:52:22.176" v="214"/>
          <ac:spMkLst>
            <pc:docMk/>
            <pc:sldMk cId="2241968852" sldId="285"/>
            <ac:spMk id="15" creationId="{0F091E13-8EAD-4FFB-9473-BC74E5ABDC64}"/>
          </ac:spMkLst>
        </pc:spChg>
        <pc:picChg chg="add">
          <ac:chgData name="Neemias e Catia Lima" userId="b77af7bd85500281" providerId="LiveId" clId="{9C8C53DD-A5F2-42B9-BB02-9475D8BD173C}" dt="2019-10-25T09:56:10.288" v="243"/>
          <ac:picMkLst>
            <pc:docMk/>
            <pc:sldMk cId="2241968852" sldId="285"/>
            <ac:picMk id="17" creationId="{40C9162B-917F-40AA-B704-F9949FAC5EBE}"/>
          </ac:picMkLst>
        </pc:picChg>
        <pc:picChg chg="del">
          <ac:chgData name="Neemias e Catia Lima" userId="b77af7bd85500281" providerId="LiveId" clId="{9C8C53DD-A5F2-42B9-BB02-9475D8BD173C}" dt="2019-10-25T09:56:09.427" v="242" actId="478"/>
          <ac:picMkLst>
            <pc:docMk/>
            <pc:sldMk cId="2241968852" sldId="285"/>
            <ac:picMk id="4098" creationId="{FD0272F7-17A6-42F3-A637-A1E8C4824432}"/>
          </ac:picMkLst>
        </pc:picChg>
      </pc:sldChg>
      <pc:sldChg chg="modSp">
        <pc:chgData name="Neemias e Catia Lima" userId="b77af7bd85500281" providerId="LiveId" clId="{9C8C53DD-A5F2-42B9-BB02-9475D8BD173C}" dt="2019-10-25T10:00:20.044" v="271" actId="20577"/>
        <pc:sldMkLst>
          <pc:docMk/>
          <pc:sldMk cId="1959249856" sldId="286"/>
        </pc:sldMkLst>
        <pc:spChg chg="mod">
          <ac:chgData name="Neemias e Catia Lima" userId="b77af7bd85500281" providerId="LiveId" clId="{9C8C53DD-A5F2-42B9-BB02-9475D8BD173C}" dt="2019-10-25T09:58:47.569" v="260"/>
          <ac:spMkLst>
            <pc:docMk/>
            <pc:sldMk cId="1959249856" sldId="286"/>
            <ac:spMk id="14" creationId="{00000000-0000-0000-0000-000000000000}"/>
          </ac:spMkLst>
        </pc:spChg>
        <pc:spChg chg="mod">
          <ac:chgData name="Neemias e Catia Lima" userId="b77af7bd85500281" providerId="LiveId" clId="{9C8C53DD-A5F2-42B9-BB02-9475D8BD173C}" dt="2019-10-25T10:00:20.044" v="271" actId="20577"/>
          <ac:spMkLst>
            <pc:docMk/>
            <pc:sldMk cId="1959249856" sldId="286"/>
            <ac:spMk id="15" creationId="{863BB09B-C8C1-4354-BC51-D930C951E507}"/>
          </ac:spMkLst>
        </pc:spChg>
      </pc:sldChg>
      <pc:sldChg chg="modSp">
        <pc:chgData name="Neemias e Catia Lima" userId="b77af7bd85500281" providerId="LiveId" clId="{9C8C53DD-A5F2-42B9-BB02-9475D8BD173C}" dt="2019-10-25T10:02:57.860" v="293"/>
        <pc:sldMkLst>
          <pc:docMk/>
          <pc:sldMk cId="2857006406" sldId="287"/>
        </pc:sldMkLst>
        <pc:spChg chg="mod">
          <ac:chgData name="Neemias e Catia Lima" userId="b77af7bd85500281" providerId="LiveId" clId="{9C8C53DD-A5F2-42B9-BB02-9475D8BD173C}" dt="2019-10-25T10:02:57.860" v="293"/>
          <ac:spMkLst>
            <pc:docMk/>
            <pc:sldMk cId="2857006406" sldId="287"/>
            <ac:spMk id="16" creationId="{28D68641-D640-4BD7-9D5B-B3803DCCF9B3}"/>
          </ac:spMkLst>
        </pc:spChg>
      </pc:sldChg>
      <pc:sldChg chg="addSp modSp">
        <pc:chgData name="Neemias e Catia Lima" userId="b77af7bd85500281" providerId="LiveId" clId="{9C8C53DD-A5F2-42B9-BB02-9475D8BD173C}" dt="2019-10-25T09:36:38.731" v="129" actId="14100"/>
        <pc:sldMkLst>
          <pc:docMk/>
          <pc:sldMk cId="2630436816" sldId="288"/>
        </pc:sldMkLst>
        <pc:spChg chg="mod">
          <ac:chgData name="Neemias e Catia Lima" userId="b77af7bd85500281" providerId="LiveId" clId="{9C8C53DD-A5F2-42B9-BB02-9475D8BD173C}" dt="2019-10-25T09:36:38.731" v="129" actId="14100"/>
          <ac:spMkLst>
            <pc:docMk/>
            <pc:sldMk cId="2630436816" sldId="288"/>
            <ac:spMk id="13" creationId="{00000000-0000-0000-0000-000000000000}"/>
          </ac:spMkLst>
        </pc:spChg>
        <pc:spChg chg="mod">
          <ac:chgData name="Neemias e Catia Lima" userId="b77af7bd85500281" providerId="LiveId" clId="{9C8C53DD-A5F2-42B9-BB02-9475D8BD173C}" dt="2019-10-25T09:27:01.398" v="34" actId="20577"/>
          <ac:spMkLst>
            <pc:docMk/>
            <pc:sldMk cId="2630436816" sldId="288"/>
            <ac:spMk id="14" creationId="{00000000-0000-0000-0000-000000000000}"/>
          </ac:spMkLst>
        </pc:spChg>
        <pc:picChg chg="add">
          <ac:chgData name="Neemias e Catia Lima" userId="b77af7bd85500281" providerId="LiveId" clId="{9C8C53DD-A5F2-42B9-BB02-9475D8BD173C}" dt="2019-10-25T09:36:27.410" v="128"/>
          <ac:picMkLst>
            <pc:docMk/>
            <pc:sldMk cId="2630436816" sldId="288"/>
            <ac:picMk id="11" creationId="{102A43F1-1323-4AD9-B151-36ABAE35DD53}"/>
          </ac:picMkLst>
        </pc:picChg>
      </pc:sldChg>
      <pc:sldChg chg="modSp">
        <pc:chgData name="Neemias e Catia Lima" userId="b77af7bd85500281" providerId="LiveId" clId="{9C8C53DD-A5F2-42B9-BB02-9475D8BD173C}" dt="2019-10-25T09:43:13.934" v="152" actId="20577"/>
        <pc:sldMkLst>
          <pc:docMk/>
          <pc:sldMk cId="3032827026" sldId="289"/>
        </pc:sldMkLst>
        <pc:spChg chg="mod">
          <ac:chgData name="Neemias e Catia Lima" userId="b77af7bd85500281" providerId="LiveId" clId="{9C8C53DD-A5F2-42B9-BB02-9475D8BD173C}" dt="2019-10-25T09:43:13.934" v="152" actId="20577"/>
          <ac:spMkLst>
            <pc:docMk/>
            <pc:sldMk cId="3032827026" sldId="289"/>
            <ac:spMk id="12" creationId="{A64B78EF-EDA8-421A-88C9-45544BBCA9D1}"/>
          </ac:spMkLst>
        </pc:spChg>
        <pc:spChg chg="mod">
          <ac:chgData name="Neemias e Catia Lima" userId="b77af7bd85500281" providerId="LiveId" clId="{9C8C53DD-A5F2-42B9-BB02-9475D8BD173C}" dt="2019-10-25T09:40:29.480" v="133"/>
          <ac:spMkLst>
            <pc:docMk/>
            <pc:sldMk cId="3032827026" sldId="289"/>
            <ac:spMk id="14" creationId="{00000000-0000-0000-0000-000000000000}"/>
          </ac:spMkLst>
        </pc:spChg>
      </pc:sldChg>
      <pc:sldChg chg="addSp delSp modSp">
        <pc:chgData name="Neemias e Catia Lima" userId="b77af7bd85500281" providerId="LiveId" clId="{9C8C53DD-A5F2-42B9-BB02-9475D8BD173C}" dt="2019-10-25T09:57:54.431" v="256" actId="1440"/>
        <pc:sldMkLst>
          <pc:docMk/>
          <pc:sldMk cId="3772032319" sldId="290"/>
        </pc:sldMkLst>
        <pc:spChg chg="mod">
          <ac:chgData name="Neemias e Catia Lima" userId="b77af7bd85500281" providerId="LiveId" clId="{9C8C53DD-A5F2-42B9-BB02-9475D8BD173C}" dt="2019-10-25T09:50:19.225" v="204"/>
          <ac:spMkLst>
            <pc:docMk/>
            <pc:sldMk cId="3772032319" sldId="290"/>
            <ac:spMk id="12" creationId="{8D5A143D-15FB-4DFE-B0EC-FEEB77A92B2C}"/>
          </ac:spMkLst>
        </pc:spChg>
        <pc:spChg chg="mod">
          <ac:chgData name="Neemias e Catia Lima" userId="b77af7bd85500281" providerId="LiveId" clId="{9C8C53DD-A5F2-42B9-BB02-9475D8BD173C}" dt="2019-10-25T09:46:06.135" v="173"/>
          <ac:spMkLst>
            <pc:docMk/>
            <pc:sldMk cId="3772032319" sldId="290"/>
            <ac:spMk id="14" creationId="{00000000-0000-0000-0000-000000000000}"/>
          </ac:spMkLst>
        </pc:spChg>
        <pc:picChg chg="del">
          <ac:chgData name="Neemias e Catia Lima" userId="b77af7bd85500281" providerId="LiveId" clId="{9C8C53DD-A5F2-42B9-BB02-9475D8BD173C}" dt="2019-10-25T09:57:33.971" v="244" actId="478"/>
          <ac:picMkLst>
            <pc:docMk/>
            <pc:sldMk cId="3772032319" sldId="290"/>
            <ac:picMk id="2050" creationId="{3E1F8323-15E5-4073-88EC-8C43BE3AB970}"/>
          </ac:picMkLst>
        </pc:picChg>
        <pc:picChg chg="add mod">
          <ac:chgData name="Neemias e Catia Lima" userId="b77af7bd85500281" providerId="LiveId" clId="{9C8C53DD-A5F2-42B9-BB02-9475D8BD173C}" dt="2019-10-25T09:57:54.431" v="256" actId="1440"/>
          <ac:picMkLst>
            <pc:docMk/>
            <pc:sldMk cId="3772032319" sldId="290"/>
            <ac:picMk id="4098" creationId="{A37400EC-B8BC-485B-8860-FE86B92B0258}"/>
          </ac:picMkLst>
        </pc:picChg>
      </pc:sldChg>
      <pc:sldChg chg="addSp delSp modSp">
        <pc:chgData name="Neemias e Catia Lima" userId="b77af7bd85500281" providerId="LiveId" clId="{9C8C53DD-A5F2-42B9-BB02-9475D8BD173C}" dt="2019-10-25T09:55:50.268" v="241" actId="1440"/>
        <pc:sldMkLst>
          <pc:docMk/>
          <pc:sldMk cId="1768216317" sldId="291"/>
        </pc:sldMkLst>
        <pc:spChg chg="mod">
          <ac:chgData name="Neemias e Catia Lima" userId="b77af7bd85500281" providerId="LiveId" clId="{9C8C53DD-A5F2-42B9-BB02-9475D8BD173C}" dt="2019-10-25T09:54:37.200" v="234" actId="20577"/>
          <ac:spMkLst>
            <pc:docMk/>
            <pc:sldMk cId="1768216317" sldId="291"/>
            <ac:spMk id="12" creationId="{FD5EC092-AC81-4728-9A45-4C4BB5B95C65}"/>
          </ac:spMkLst>
        </pc:spChg>
        <pc:spChg chg="mod">
          <ac:chgData name="Neemias e Catia Lima" userId="b77af7bd85500281" providerId="LiveId" clId="{9C8C53DD-A5F2-42B9-BB02-9475D8BD173C}" dt="2019-10-25T09:51:35.339" v="208"/>
          <ac:spMkLst>
            <pc:docMk/>
            <pc:sldMk cId="1768216317" sldId="291"/>
            <ac:spMk id="14" creationId="{00000000-0000-0000-0000-000000000000}"/>
          </ac:spMkLst>
        </pc:spChg>
        <pc:picChg chg="del">
          <ac:chgData name="Neemias e Catia Lima" userId="b77af7bd85500281" providerId="LiveId" clId="{9C8C53DD-A5F2-42B9-BB02-9475D8BD173C}" dt="2019-10-25T09:55:26.253" v="235" actId="478"/>
          <ac:picMkLst>
            <pc:docMk/>
            <pc:sldMk cId="1768216317" sldId="291"/>
            <ac:picMk id="16" creationId="{8B81A202-2972-4577-BC80-0260253A9EEC}"/>
          </ac:picMkLst>
        </pc:picChg>
        <pc:picChg chg="add mod">
          <ac:chgData name="Neemias e Catia Lima" userId="b77af7bd85500281" providerId="LiveId" clId="{9C8C53DD-A5F2-42B9-BB02-9475D8BD173C}" dt="2019-10-25T09:55:50.268" v="241" actId="1440"/>
          <ac:picMkLst>
            <pc:docMk/>
            <pc:sldMk cId="1768216317" sldId="291"/>
            <ac:picMk id="2050" creationId="{4F7C354A-29EA-4A48-AE0D-515B7CCEB97D}"/>
          </ac:picMkLst>
        </pc:picChg>
      </pc:sldChg>
      <pc:sldChg chg="modSp">
        <pc:chgData name="Neemias e Catia Lima" userId="b77af7bd85500281" providerId="LiveId" clId="{9C8C53DD-A5F2-42B9-BB02-9475D8BD173C}" dt="2019-10-25T10:01:16.922" v="284" actId="20577"/>
        <pc:sldMkLst>
          <pc:docMk/>
          <pc:sldMk cId="3757265641" sldId="292"/>
        </pc:sldMkLst>
        <pc:spChg chg="mod">
          <ac:chgData name="Neemias e Catia Lima" userId="b77af7bd85500281" providerId="LiveId" clId="{9C8C53DD-A5F2-42B9-BB02-9475D8BD173C}" dt="2019-10-25T10:01:16.922" v="284" actId="20577"/>
          <ac:spMkLst>
            <pc:docMk/>
            <pc:sldMk cId="3757265641" sldId="292"/>
            <ac:spMk id="12" creationId="{1EC42BAA-B890-43DD-B4F0-9AB5685AF2FE}"/>
          </ac:spMkLst>
        </pc:spChg>
        <pc:spChg chg="mod">
          <ac:chgData name="Neemias e Catia Lima" userId="b77af7bd85500281" providerId="LiveId" clId="{9C8C53DD-A5F2-42B9-BB02-9475D8BD173C}" dt="2019-10-25T09:59:01.763" v="262"/>
          <ac:spMkLst>
            <pc:docMk/>
            <pc:sldMk cId="3757265641" sldId="292"/>
            <ac:spMk id="14" creationId="{00000000-0000-0000-0000-000000000000}"/>
          </ac:spMkLst>
        </pc:spChg>
      </pc:sldChg>
      <pc:sldChg chg="modSp">
        <pc:chgData name="Neemias e Catia Lima" userId="b77af7bd85500281" providerId="LiveId" clId="{9C8C53DD-A5F2-42B9-BB02-9475D8BD173C}" dt="2019-10-25T10:02:00.477" v="288" actId="6549"/>
        <pc:sldMkLst>
          <pc:docMk/>
          <pc:sldMk cId="3114938747" sldId="293"/>
        </pc:sldMkLst>
        <pc:spChg chg="mod">
          <ac:chgData name="Neemias e Catia Lima" userId="b77af7bd85500281" providerId="LiveId" clId="{9C8C53DD-A5F2-42B9-BB02-9475D8BD173C}" dt="2019-10-25T10:02:00.477" v="288" actId="6549"/>
          <ac:spMkLst>
            <pc:docMk/>
            <pc:sldMk cId="3114938747" sldId="293"/>
            <ac:spMk id="16" creationId="{CFC8B9D9-C6ED-4706-A104-65D118A5B7F9}"/>
          </ac:spMkLst>
        </pc:spChg>
      </pc:sldChg>
    </pc:docChg>
  </pc:docChgLst>
  <pc:docChgLst>
    <pc:chgData name="Neemias Informatica Lima" userId="b77af7bd85500281" providerId="LiveId" clId="{67D08E85-DA52-4500-9366-709A01A58869}"/>
    <pc:docChg chg="undo redo custSel modSld">
      <pc:chgData name="Neemias Informatica Lima" userId="b77af7bd85500281" providerId="LiveId" clId="{67D08E85-DA52-4500-9366-709A01A58869}" dt="2023-02-12T23:56:13.404" v="255" actId="6549"/>
      <pc:docMkLst>
        <pc:docMk/>
      </pc:docMkLst>
    </pc:docChg>
  </pc:docChgLst>
  <pc:docChgLst>
    <pc:chgData name="Neemias Informatica Lima" userId="b77af7bd85500281" providerId="LiveId" clId="{A56094AC-F1B0-4083-9DCA-A89B796B8745}"/>
    <pc:docChg chg="undo redo custSel modSld">
      <pc:chgData name="Neemias Informatica Lima" userId="b77af7bd85500281" providerId="LiveId" clId="{A56094AC-F1B0-4083-9DCA-A89B796B8745}" dt="2024-05-28T16:12:33.765" v="414" actId="478"/>
      <pc:docMkLst>
        <pc:docMk/>
      </pc:docMkLst>
    </pc:docChg>
  </pc:docChgLst>
  <pc:docChgLst>
    <pc:chgData name="Neemias Informatica Lima" userId="b77af7bd85500281" providerId="LiveId" clId="{D2B5DD86-8EAF-4E0F-B3C6-EEAF7EF1CCCE}"/>
    <pc:docChg chg="undo redo custSel modSld">
      <pc:chgData name="Neemias Informatica Lima" userId="b77af7bd85500281" providerId="LiveId" clId="{D2B5DD86-8EAF-4E0F-B3C6-EEAF7EF1CCCE}" dt="2024-02-20T10:59:46.410" v="372" actId="313"/>
      <pc:docMkLst>
        <pc:docMk/>
      </pc:docMkLst>
      <pc:sldChg chg="addSp delSp modSp mod">
        <pc:chgData name="Neemias Informatica Lima" userId="b77af7bd85500281" providerId="LiveId" clId="{D2B5DD86-8EAF-4E0F-B3C6-EEAF7EF1CCCE}" dt="2024-02-20T10:37:58.609" v="47" actId="20577"/>
        <pc:sldMkLst>
          <pc:docMk/>
          <pc:sldMk cId="2232331225" sldId="280"/>
        </pc:sldMkLst>
        <pc:spChg chg="mod">
          <ac:chgData name="Neemias Informatica Lima" userId="b77af7bd85500281" providerId="LiveId" clId="{D2B5DD86-8EAF-4E0F-B3C6-EEAF7EF1CCCE}" dt="2024-02-20T09:50:47.073" v="12"/>
          <ac:spMkLst>
            <pc:docMk/>
            <pc:sldMk cId="2232331225" sldId="280"/>
            <ac:spMk id="6" creationId="{00000000-0000-0000-0000-000000000000}"/>
          </ac:spMkLst>
        </pc:spChg>
        <pc:spChg chg="mod">
          <ac:chgData name="Neemias Informatica Lima" userId="b77af7bd85500281" providerId="LiveId" clId="{D2B5DD86-8EAF-4E0F-B3C6-EEAF7EF1CCCE}" dt="2024-02-20T10:37:40.407" v="36" actId="6549"/>
          <ac:spMkLst>
            <pc:docMk/>
            <pc:sldMk cId="2232331225" sldId="280"/>
            <ac:spMk id="9" creationId="{00000000-0000-0000-0000-000000000000}"/>
          </ac:spMkLst>
        </pc:spChg>
        <pc:spChg chg="mod">
          <ac:chgData name="Neemias Informatica Lima" userId="b77af7bd85500281" providerId="LiveId" clId="{D2B5DD86-8EAF-4E0F-B3C6-EEAF7EF1CCCE}" dt="2024-02-20T10:37:58.609" v="47" actId="20577"/>
          <ac:spMkLst>
            <pc:docMk/>
            <pc:sldMk cId="2232331225" sldId="280"/>
            <ac:spMk id="16" creationId="{00000000-0000-0000-0000-000000000000}"/>
          </ac:spMkLst>
        </pc:spChg>
        <pc:picChg chg="del">
          <ac:chgData name="Neemias Informatica Lima" userId="b77af7bd85500281" providerId="LiveId" clId="{D2B5DD86-8EAF-4E0F-B3C6-EEAF7EF1CCCE}" dt="2024-02-20T09:50:29.161" v="5" actId="478"/>
          <ac:picMkLst>
            <pc:docMk/>
            <pc:sldMk cId="2232331225" sldId="280"/>
            <ac:picMk id="3" creationId="{8459030A-0354-25B2-74E5-139FB0FFBF57}"/>
          </ac:picMkLst>
        </pc:picChg>
        <pc:picChg chg="add mod">
          <ac:chgData name="Neemias Informatica Lima" userId="b77af7bd85500281" providerId="LiveId" clId="{D2B5DD86-8EAF-4E0F-B3C6-EEAF7EF1CCCE}" dt="2024-02-20T09:50:35.199" v="7" actId="14100"/>
          <ac:picMkLst>
            <pc:docMk/>
            <pc:sldMk cId="2232331225" sldId="280"/>
            <ac:picMk id="4" creationId="{1E5F7F84-E301-F4F4-F4D6-D4EF93B7AEF1}"/>
          </ac:picMkLst>
        </pc:picChg>
        <pc:picChg chg="del">
          <ac:chgData name="Neemias Informatica Lima" userId="b77af7bd85500281" providerId="LiveId" clId="{D2B5DD86-8EAF-4E0F-B3C6-EEAF7EF1CCCE}" dt="2024-02-20T09:50:50.603" v="13" actId="478"/>
          <ac:picMkLst>
            <pc:docMk/>
            <pc:sldMk cId="2232331225" sldId="280"/>
            <ac:picMk id="13" creationId="{90782C93-E4CD-857C-516D-47799A5B8721}"/>
          </ac:picMkLst>
        </pc:picChg>
        <pc:picChg chg="add mod">
          <ac:chgData name="Neemias Informatica Lima" userId="b77af7bd85500281" providerId="LiveId" clId="{D2B5DD86-8EAF-4E0F-B3C6-EEAF7EF1CCCE}" dt="2024-02-20T09:52:15.893" v="21"/>
          <ac:picMkLst>
            <pc:docMk/>
            <pc:sldMk cId="2232331225" sldId="280"/>
            <ac:picMk id="14" creationId="{9039C93D-003A-5A94-0B1D-9EB5D1D0220B}"/>
          </ac:picMkLst>
        </pc:picChg>
      </pc:sldChg>
      <pc:sldChg chg="addSp delSp modSp mod">
        <pc:chgData name="Neemias Informatica Lima" userId="b77af7bd85500281" providerId="LiveId" clId="{D2B5DD86-8EAF-4E0F-B3C6-EEAF7EF1CCCE}" dt="2024-02-20T10:42:41.550" v="128" actId="6549"/>
        <pc:sldMkLst>
          <pc:docMk/>
          <pc:sldMk cId="2103443556" sldId="281"/>
        </pc:sldMkLst>
        <pc:spChg chg="mod">
          <ac:chgData name="Neemias Informatica Lima" userId="b77af7bd85500281" providerId="LiveId" clId="{D2B5DD86-8EAF-4E0F-B3C6-EEAF7EF1CCCE}" dt="2024-02-20T10:42:41.550" v="128" actId="6549"/>
          <ac:spMkLst>
            <pc:docMk/>
            <pc:sldMk cId="2103443556" sldId="281"/>
            <ac:spMk id="8" creationId="{00000000-0000-0000-0000-000000000000}"/>
          </ac:spMkLst>
        </pc:spChg>
        <pc:spChg chg="mod">
          <ac:chgData name="Neemias Informatica Lima" userId="b77af7bd85500281" providerId="LiveId" clId="{D2B5DD86-8EAF-4E0F-B3C6-EEAF7EF1CCCE}" dt="2024-02-20T10:40:12.177" v="77" actId="1036"/>
          <ac:spMkLst>
            <pc:docMk/>
            <pc:sldMk cId="2103443556" sldId="281"/>
            <ac:spMk id="18" creationId="{00000000-0000-0000-0000-000000000000}"/>
          </ac:spMkLst>
        </pc:spChg>
        <pc:picChg chg="del">
          <ac:chgData name="Neemias Informatica Lima" userId="b77af7bd85500281" providerId="LiveId" clId="{D2B5DD86-8EAF-4E0F-B3C6-EEAF7EF1CCCE}" dt="2024-02-20T10:39:12.757" v="59" actId="478"/>
          <ac:picMkLst>
            <pc:docMk/>
            <pc:sldMk cId="2103443556" sldId="281"/>
            <ac:picMk id="2" creationId="{75BC1A2E-8AA2-A139-0337-F7BC8D8E4D51}"/>
          </ac:picMkLst>
        </pc:picChg>
        <pc:picChg chg="del">
          <ac:chgData name="Neemias Informatica Lima" userId="b77af7bd85500281" providerId="LiveId" clId="{D2B5DD86-8EAF-4E0F-B3C6-EEAF7EF1CCCE}" dt="2024-02-20T10:38:25.943" v="48" actId="478"/>
          <ac:picMkLst>
            <pc:docMk/>
            <pc:sldMk cId="2103443556" sldId="281"/>
            <ac:picMk id="3" creationId="{90782C93-E4CD-857C-516D-47799A5B8721}"/>
          </ac:picMkLst>
        </pc:picChg>
        <pc:picChg chg="add mod">
          <ac:chgData name="Neemias Informatica Lima" userId="b77af7bd85500281" providerId="LiveId" clId="{D2B5DD86-8EAF-4E0F-B3C6-EEAF7EF1CCCE}" dt="2024-02-20T10:38:49.742" v="58" actId="1037"/>
          <ac:picMkLst>
            <pc:docMk/>
            <pc:sldMk cId="2103443556" sldId="281"/>
            <ac:picMk id="4" creationId="{5E50C07A-91C0-123C-3194-517732FDBBF7}"/>
          </ac:picMkLst>
        </pc:picChg>
        <pc:picChg chg="add mod">
          <ac:chgData name="Neemias Informatica Lima" userId="b77af7bd85500281" providerId="LiveId" clId="{D2B5DD86-8EAF-4E0F-B3C6-EEAF7EF1CCCE}" dt="2024-02-20T10:39:22.122" v="63" actId="14100"/>
          <ac:picMkLst>
            <pc:docMk/>
            <pc:sldMk cId="2103443556" sldId="281"/>
            <ac:picMk id="5" creationId="{AE5CDBEB-0648-60BA-F6E4-ECAD73D381AF}"/>
          </ac:picMkLst>
        </pc:picChg>
      </pc:sldChg>
      <pc:sldChg chg="addSp delSp modSp mod">
        <pc:chgData name="Neemias Informatica Lima" userId="b77af7bd85500281" providerId="LiveId" clId="{D2B5DD86-8EAF-4E0F-B3C6-EEAF7EF1CCCE}" dt="2024-02-20T10:44:23.457" v="162" actId="20577"/>
        <pc:sldMkLst>
          <pc:docMk/>
          <pc:sldMk cId="3683219421" sldId="282"/>
        </pc:sldMkLst>
        <pc:spChg chg="del">
          <ac:chgData name="Neemias Informatica Lima" userId="b77af7bd85500281" providerId="LiveId" clId="{D2B5DD86-8EAF-4E0F-B3C6-EEAF7EF1CCCE}" dt="2024-02-20T10:40:32.640" v="80" actId="478"/>
          <ac:spMkLst>
            <pc:docMk/>
            <pc:sldMk cId="3683219421" sldId="282"/>
            <ac:spMk id="2" creationId="{5F75C951-ADFA-52C3-753A-BA1315CCCE5D}"/>
          </ac:spMkLst>
        </pc:spChg>
        <pc:spChg chg="add mod">
          <ac:chgData name="Neemias Informatica Lima" userId="b77af7bd85500281" providerId="LiveId" clId="{D2B5DD86-8EAF-4E0F-B3C6-EEAF7EF1CCCE}" dt="2024-02-20T10:40:32.949" v="81"/>
          <ac:spMkLst>
            <pc:docMk/>
            <pc:sldMk cId="3683219421" sldId="282"/>
            <ac:spMk id="6" creationId="{9637ACB4-762A-635D-FDEA-12397AF3A53F}"/>
          </ac:spMkLst>
        </pc:spChg>
        <pc:spChg chg="mod">
          <ac:chgData name="Neemias Informatica Lima" userId="b77af7bd85500281" providerId="LiveId" clId="{D2B5DD86-8EAF-4E0F-B3C6-EEAF7EF1CCCE}" dt="2024-02-20T10:44:23.457" v="162" actId="20577"/>
          <ac:spMkLst>
            <pc:docMk/>
            <pc:sldMk cId="3683219421" sldId="282"/>
            <ac:spMk id="12" creationId="{00000000-0000-0000-0000-000000000000}"/>
          </ac:spMkLst>
        </pc:spChg>
        <pc:spChg chg="mod">
          <ac:chgData name="Neemias Informatica Lima" userId="b77af7bd85500281" providerId="LiveId" clId="{D2B5DD86-8EAF-4E0F-B3C6-EEAF7EF1CCCE}" dt="2024-02-20T10:43:03.811" v="136"/>
          <ac:spMkLst>
            <pc:docMk/>
            <pc:sldMk cId="3683219421" sldId="282"/>
            <ac:spMk id="14" creationId="{00000000-0000-0000-0000-000000000000}"/>
          </ac:spMkLst>
        </pc:spChg>
        <pc:picChg chg="del">
          <ac:chgData name="Neemias Informatica Lima" userId="b77af7bd85500281" providerId="LiveId" clId="{D2B5DD86-8EAF-4E0F-B3C6-EEAF7EF1CCCE}" dt="2024-02-20T10:40:32.640" v="80" actId="478"/>
          <ac:picMkLst>
            <pc:docMk/>
            <pc:sldMk cId="3683219421" sldId="282"/>
            <ac:picMk id="4" creationId="{5F5FFF93-B293-80B2-CC1C-DF16E54FC03A}"/>
          </ac:picMkLst>
        </pc:picChg>
        <pc:picChg chg="del">
          <ac:chgData name="Neemias Informatica Lima" userId="b77af7bd85500281" providerId="LiveId" clId="{D2B5DD86-8EAF-4E0F-B3C6-EEAF7EF1CCCE}" dt="2024-02-20T10:40:32.640" v="80" actId="478"/>
          <ac:picMkLst>
            <pc:docMk/>
            <pc:sldMk cId="3683219421" sldId="282"/>
            <ac:picMk id="5" creationId="{D71F9B90-F8C4-7AEA-9499-544B231D25EE}"/>
          </ac:picMkLst>
        </pc:picChg>
        <pc:picChg chg="add mod">
          <ac:chgData name="Neemias Informatica Lima" userId="b77af7bd85500281" providerId="LiveId" clId="{D2B5DD86-8EAF-4E0F-B3C6-EEAF7EF1CCCE}" dt="2024-02-20T10:40:32.949" v="81"/>
          <ac:picMkLst>
            <pc:docMk/>
            <pc:sldMk cId="3683219421" sldId="282"/>
            <ac:picMk id="8" creationId="{1B4580B3-E4F0-EABD-596F-401A1270C624}"/>
          </ac:picMkLst>
        </pc:picChg>
        <pc:picChg chg="add mod">
          <ac:chgData name="Neemias Informatica Lima" userId="b77af7bd85500281" providerId="LiveId" clId="{D2B5DD86-8EAF-4E0F-B3C6-EEAF7EF1CCCE}" dt="2024-02-20T10:40:32.949" v="81"/>
          <ac:picMkLst>
            <pc:docMk/>
            <pc:sldMk cId="3683219421" sldId="282"/>
            <ac:picMk id="9" creationId="{6AA875DB-3E67-6C3D-8120-4ED4B5452081}"/>
          </ac:picMkLst>
        </pc:picChg>
      </pc:sldChg>
      <pc:sldChg chg="addSp delSp modSp mod">
        <pc:chgData name="Neemias Informatica Lima" userId="b77af7bd85500281" providerId="LiveId" clId="{D2B5DD86-8EAF-4E0F-B3C6-EEAF7EF1CCCE}" dt="2024-02-20T10:49:13.430" v="193"/>
        <pc:sldMkLst>
          <pc:docMk/>
          <pc:sldMk cId="3902406419" sldId="283"/>
        </pc:sldMkLst>
        <pc:spChg chg="del">
          <ac:chgData name="Neemias Informatica Lima" userId="b77af7bd85500281" providerId="LiveId" clId="{D2B5DD86-8EAF-4E0F-B3C6-EEAF7EF1CCCE}" dt="2024-02-20T10:40:40.984" v="82" actId="478"/>
          <ac:spMkLst>
            <pc:docMk/>
            <pc:sldMk cId="3902406419" sldId="283"/>
            <ac:spMk id="2" creationId="{11EBDFC8-9AEF-72C4-EB99-9B155C91F456}"/>
          </ac:spMkLst>
        </pc:spChg>
        <pc:spChg chg="add mod">
          <ac:chgData name="Neemias Informatica Lima" userId="b77af7bd85500281" providerId="LiveId" clId="{D2B5DD86-8EAF-4E0F-B3C6-EEAF7EF1CCCE}" dt="2024-02-20T10:40:41.354" v="83"/>
          <ac:spMkLst>
            <pc:docMk/>
            <pc:sldMk cId="3902406419" sldId="283"/>
            <ac:spMk id="5" creationId="{99F4E7C5-C5B8-5F8D-4A50-2D5763CA661F}"/>
          </ac:spMkLst>
        </pc:spChg>
        <pc:spChg chg="mod">
          <ac:chgData name="Neemias Informatica Lima" userId="b77af7bd85500281" providerId="LiveId" clId="{D2B5DD86-8EAF-4E0F-B3C6-EEAF7EF1CCCE}" dt="2024-02-20T10:44:41.166" v="165"/>
          <ac:spMkLst>
            <pc:docMk/>
            <pc:sldMk cId="3902406419" sldId="283"/>
            <ac:spMk id="14" creationId="{00000000-0000-0000-0000-000000000000}"/>
          </ac:spMkLst>
        </pc:spChg>
        <pc:spChg chg="mod">
          <ac:chgData name="Neemias Informatica Lima" userId="b77af7bd85500281" providerId="LiveId" clId="{D2B5DD86-8EAF-4E0F-B3C6-EEAF7EF1CCCE}" dt="2024-02-20T10:49:13.430" v="193"/>
          <ac:spMkLst>
            <pc:docMk/>
            <pc:sldMk cId="3902406419" sldId="283"/>
            <ac:spMk id="15" creationId="{D5C09FDA-172B-4732-BD2E-A9BBEF8B191B}"/>
          </ac:spMkLst>
        </pc:spChg>
        <pc:picChg chg="del">
          <ac:chgData name="Neemias Informatica Lima" userId="b77af7bd85500281" providerId="LiveId" clId="{D2B5DD86-8EAF-4E0F-B3C6-EEAF7EF1CCCE}" dt="2024-02-20T10:40:40.984" v="82" actId="478"/>
          <ac:picMkLst>
            <pc:docMk/>
            <pc:sldMk cId="3902406419" sldId="283"/>
            <ac:picMk id="3" creationId="{FB4C629C-3540-A7BF-6C30-A0187F230609}"/>
          </ac:picMkLst>
        </pc:picChg>
        <pc:picChg chg="del">
          <ac:chgData name="Neemias Informatica Lima" userId="b77af7bd85500281" providerId="LiveId" clId="{D2B5DD86-8EAF-4E0F-B3C6-EEAF7EF1CCCE}" dt="2024-02-20T10:40:40.984" v="82" actId="478"/>
          <ac:picMkLst>
            <pc:docMk/>
            <pc:sldMk cId="3902406419" sldId="283"/>
            <ac:picMk id="4" creationId="{01FB662F-1135-74C3-9C30-330249087D8A}"/>
          </ac:picMkLst>
        </pc:picChg>
        <pc:picChg chg="add mod">
          <ac:chgData name="Neemias Informatica Lima" userId="b77af7bd85500281" providerId="LiveId" clId="{D2B5DD86-8EAF-4E0F-B3C6-EEAF7EF1CCCE}" dt="2024-02-20T10:40:41.354" v="83"/>
          <ac:picMkLst>
            <pc:docMk/>
            <pc:sldMk cId="3902406419" sldId="283"/>
            <ac:picMk id="7" creationId="{5BE3054B-1B45-0790-5E4F-E0F7033FCB0F}"/>
          </ac:picMkLst>
        </pc:picChg>
        <pc:picChg chg="add mod">
          <ac:chgData name="Neemias Informatica Lima" userId="b77af7bd85500281" providerId="LiveId" clId="{D2B5DD86-8EAF-4E0F-B3C6-EEAF7EF1CCCE}" dt="2024-02-20T10:40:41.354" v="83"/>
          <ac:picMkLst>
            <pc:docMk/>
            <pc:sldMk cId="3902406419" sldId="283"/>
            <ac:picMk id="8" creationId="{548A4B08-BF03-DB14-9CC7-65212DE8BEEE}"/>
          </ac:picMkLst>
        </pc:picChg>
      </pc:sldChg>
      <pc:sldChg chg="addSp delSp modSp mod">
        <pc:chgData name="Neemias Informatica Lima" userId="b77af7bd85500281" providerId="LiveId" clId="{D2B5DD86-8EAF-4E0F-B3C6-EEAF7EF1CCCE}" dt="2024-02-20T10:51:19.999" v="239" actId="20577"/>
        <pc:sldMkLst>
          <pc:docMk/>
          <pc:sldMk cId="2424059023" sldId="284"/>
        </pc:sldMkLst>
        <pc:spChg chg="del">
          <ac:chgData name="Neemias Informatica Lima" userId="b77af7bd85500281" providerId="LiveId" clId="{D2B5DD86-8EAF-4E0F-B3C6-EEAF7EF1CCCE}" dt="2024-02-20T10:40:56.799" v="86" actId="478"/>
          <ac:spMkLst>
            <pc:docMk/>
            <pc:sldMk cId="2424059023" sldId="284"/>
            <ac:spMk id="2" creationId="{8C3503AD-07BF-6CFD-A7A8-EC518DD7083A}"/>
          </ac:spMkLst>
        </pc:spChg>
        <pc:spChg chg="add mod">
          <ac:chgData name="Neemias Informatica Lima" userId="b77af7bd85500281" providerId="LiveId" clId="{D2B5DD86-8EAF-4E0F-B3C6-EEAF7EF1CCCE}" dt="2024-02-20T10:40:57.136" v="87"/>
          <ac:spMkLst>
            <pc:docMk/>
            <pc:sldMk cId="2424059023" sldId="284"/>
            <ac:spMk id="5" creationId="{8F4605FB-8D94-A0E2-AF3B-4995C2DD7124}"/>
          </ac:spMkLst>
        </pc:spChg>
        <pc:spChg chg="mod">
          <ac:chgData name="Neemias Informatica Lima" userId="b77af7bd85500281" providerId="LiveId" clId="{D2B5DD86-8EAF-4E0F-B3C6-EEAF7EF1CCCE}" dt="2024-02-20T10:50:25.780" v="212"/>
          <ac:spMkLst>
            <pc:docMk/>
            <pc:sldMk cId="2424059023" sldId="284"/>
            <ac:spMk id="14" creationId="{00000000-0000-0000-0000-000000000000}"/>
          </ac:spMkLst>
        </pc:spChg>
        <pc:spChg chg="mod">
          <ac:chgData name="Neemias Informatica Lima" userId="b77af7bd85500281" providerId="LiveId" clId="{D2B5DD86-8EAF-4E0F-B3C6-EEAF7EF1CCCE}" dt="2024-02-20T10:51:19.999" v="239" actId="20577"/>
          <ac:spMkLst>
            <pc:docMk/>
            <pc:sldMk cId="2424059023" sldId="284"/>
            <ac:spMk id="15" creationId="{C3A1BEFC-B9B8-4142-B09F-1F5B330F4265}"/>
          </ac:spMkLst>
        </pc:spChg>
        <pc:picChg chg="del">
          <ac:chgData name="Neemias Informatica Lima" userId="b77af7bd85500281" providerId="LiveId" clId="{D2B5DD86-8EAF-4E0F-B3C6-EEAF7EF1CCCE}" dt="2024-02-20T10:40:56.799" v="86" actId="478"/>
          <ac:picMkLst>
            <pc:docMk/>
            <pc:sldMk cId="2424059023" sldId="284"/>
            <ac:picMk id="3" creationId="{FC008282-3793-D012-6EED-5AA1DA61D944}"/>
          </ac:picMkLst>
        </pc:picChg>
        <pc:picChg chg="del">
          <ac:chgData name="Neemias Informatica Lima" userId="b77af7bd85500281" providerId="LiveId" clId="{D2B5DD86-8EAF-4E0F-B3C6-EEAF7EF1CCCE}" dt="2024-02-20T10:40:56.799" v="86" actId="478"/>
          <ac:picMkLst>
            <pc:docMk/>
            <pc:sldMk cId="2424059023" sldId="284"/>
            <ac:picMk id="4" creationId="{3F5B4919-EA9A-3309-E993-0C056E514EF5}"/>
          </ac:picMkLst>
        </pc:picChg>
        <pc:picChg chg="add mod">
          <ac:chgData name="Neemias Informatica Lima" userId="b77af7bd85500281" providerId="LiveId" clId="{D2B5DD86-8EAF-4E0F-B3C6-EEAF7EF1CCCE}" dt="2024-02-20T10:40:57.136" v="87"/>
          <ac:picMkLst>
            <pc:docMk/>
            <pc:sldMk cId="2424059023" sldId="284"/>
            <ac:picMk id="7" creationId="{E893B890-5C6E-F3FD-BF39-8B627571DE15}"/>
          </ac:picMkLst>
        </pc:picChg>
        <pc:picChg chg="add mod">
          <ac:chgData name="Neemias Informatica Lima" userId="b77af7bd85500281" providerId="LiveId" clId="{D2B5DD86-8EAF-4E0F-B3C6-EEAF7EF1CCCE}" dt="2024-02-20T10:40:57.136" v="87"/>
          <ac:picMkLst>
            <pc:docMk/>
            <pc:sldMk cId="2424059023" sldId="284"/>
            <ac:picMk id="8" creationId="{50558775-9F80-ECBD-AD92-83283D753A40}"/>
          </ac:picMkLst>
        </pc:picChg>
      </pc:sldChg>
      <pc:sldChg chg="addSp delSp modSp mod">
        <pc:chgData name="Neemias Informatica Lima" userId="b77af7bd85500281" providerId="LiveId" clId="{D2B5DD86-8EAF-4E0F-B3C6-EEAF7EF1CCCE}" dt="2024-02-20T10:53:29.762" v="277" actId="313"/>
        <pc:sldMkLst>
          <pc:docMk/>
          <pc:sldMk cId="2241968852" sldId="285"/>
        </pc:sldMkLst>
        <pc:spChg chg="del">
          <ac:chgData name="Neemias Informatica Lima" userId="b77af7bd85500281" providerId="LiveId" clId="{D2B5DD86-8EAF-4E0F-B3C6-EEAF7EF1CCCE}" dt="2024-02-20T10:41:08.016" v="90" actId="478"/>
          <ac:spMkLst>
            <pc:docMk/>
            <pc:sldMk cId="2241968852" sldId="285"/>
            <ac:spMk id="2" creationId="{1CDA1407-863C-0C7B-1019-50A1E75EBD9E}"/>
          </ac:spMkLst>
        </pc:spChg>
        <pc:spChg chg="add mod">
          <ac:chgData name="Neemias Informatica Lima" userId="b77af7bd85500281" providerId="LiveId" clId="{D2B5DD86-8EAF-4E0F-B3C6-EEAF7EF1CCCE}" dt="2024-02-20T10:41:08.382" v="91"/>
          <ac:spMkLst>
            <pc:docMk/>
            <pc:sldMk cId="2241968852" sldId="285"/>
            <ac:spMk id="5" creationId="{C6916D47-173B-A170-0371-6D5FAD5BC0B3}"/>
          </ac:spMkLst>
        </pc:spChg>
        <pc:spChg chg="mod">
          <ac:chgData name="Neemias Informatica Lima" userId="b77af7bd85500281" providerId="LiveId" clId="{D2B5DD86-8EAF-4E0F-B3C6-EEAF7EF1CCCE}" dt="2024-02-20T10:52:43.961" v="257"/>
          <ac:spMkLst>
            <pc:docMk/>
            <pc:sldMk cId="2241968852" sldId="285"/>
            <ac:spMk id="14" creationId="{00000000-0000-0000-0000-000000000000}"/>
          </ac:spMkLst>
        </pc:spChg>
        <pc:spChg chg="mod">
          <ac:chgData name="Neemias Informatica Lima" userId="b77af7bd85500281" providerId="LiveId" clId="{D2B5DD86-8EAF-4E0F-B3C6-EEAF7EF1CCCE}" dt="2024-02-20T10:53:29.762" v="277" actId="313"/>
          <ac:spMkLst>
            <pc:docMk/>
            <pc:sldMk cId="2241968852" sldId="285"/>
            <ac:spMk id="15" creationId="{0F091E13-8EAD-4FFB-9473-BC74E5ABDC64}"/>
          </ac:spMkLst>
        </pc:spChg>
        <pc:picChg chg="del">
          <ac:chgData name="Neemias Informatica Lima" userId="b77af7bd85500281" providerId="LiveId" clId="{D2B5DD86-8EAF-4E0F-B3C6-EEAF7EF1CCCE}" dt="2024-02-20T10:41:08.016" v="90" actId="478"/>
          <ac:picMkLst>
            <pc:docMk/>
            <pc:sldMk cId="2241968852" sldId="285"/>
            <ac:picMk id="3" creationId="{0E3B97D4-6691-EEB0-410C-C2693A744F99}"/>
          </ac:picMkLst>
        </pc:picChg>
        <pc:picChg chg="del">
          <ac:chgData name="Neemias Informatica Lima" userId="b77af7bd85500281" providerId="LiveId" clId="{D2B5DD86-8EAF-4E0F-B3C6-EEAF7EF1CCCE}" dt="2024-02-20T10:41:08.016" v="90" actId="478"/>
          <ac:picMkLst>
            <pc:docMk/>
            <pc:sldMk cId="2241968852" sldId="285"/>
            <ac:picMk id="4" creationId="{E7EEAF4A-24D0-7264-F287-75DE6283AA0C}"/>
          </ac:picMkLst>
        </pc:picChg>
        <pc:picChg chg="add mod">
          <ac:chgData name="Neemias Informatica Lima" userId="b77af7bd85500281" providerId="LiveId" clId="{D2B5DD86-8EAF-4E0F-B3C6-EEAF7EF1CCCE}" dt="2024-02-20T10:41:08.382" v="91"/>
          <ac:picMkLst>
            <pc:docMk/>
            <pc:sldMk cId="2241968852" sldId="285"/>
            <ac:picMk id="7" creationId="{F853418A-E7AD-EB12-B725-FB9A057B06C2}"/>
          </ac:picMkLst>
        </pc:picChg>
        <pc:picChg chg="add mod">
          <ac:chgData name="Neemias Informatica Lima" userId="b77af7bd85500281" providerId="LiveId" clId="{D2B5DD86-8EAF-4E0F-B3C6-EEAF7EF1CCCE}" dt="2024-02-20T10:41:08.382" v="91"/>
          <ac:picMkLst>
            <pc:docMk/>
            <pc:sldMk cId="2241968852" sldId="285"/>
            <ac:picMk id="8" creationId="{8CA136F5-F830-F2D5-2504-4BDC4589D3A0}"/>
          </ac:picMkLst>
        </pc:picChg>
      </pc:sldChg>
      <pc:sldChg chg="addSp delSp modSp mod">
        <pc:chgData name="Neemias Informatica Lima" userId="b77af7bd85500281" providerId="LiveId" clId="{D2B5DD86-8EAF-4E0F-B3C6-EEAF7EF1CCCE}" dt="2024-02-20T10:55:55.472" v="322" actId="20577"/>
        <pc:sldMkLst>
          <pc:docMk/>
          <pc:sldMk cId="1959249856" sldId="286"/>
        </pc:sldMkLst>
        <pc:spChg chg="del">
          <ac:chgData name="Neemias Informatica Lima" userId="b77af7bd85500281" providerId="LiveId" clId="{D2B5DD86-8EAF-4E0F-B3C6-EEAF7EF1CCCE}" dt="2024-02-20T10:41:19.501" v="94" actId="478"/>
          <ac:spMkLst>
            <pc:docMk/>
            <pc:sldMk cId="1959249856" sldId="286"/>
            <ac:spMk id="2" creationId="{AB7C0574-91E0-6E82-A717-0337D564BBC8}"/>
          </ac:spMkLst>
        </pc:spChg>
        <pc:spChg chg="add mod">
          <ac:chgData name="Neemias Informatica Lima" userId="b77af7bd85500281" providerId="LiveId" clId="{D2B5DD86-8EAF-4E0F-B3C6-EEAF7EF1CCCE}" dt="2024-02-20T10:41:19.845" v="95"/>
          <ac:spMkLst>
            <pc:docMk/>
            <pc:sldMk cId="1959249856" sldId="286"/>
            <ac:spMk id="5" creationId="{2F0CFB38-E3F5-B9D9-5E73-0388429F89FC}"/>
          </ac:spMkLst>
        </pc:spChg>
        <pc:spChg chg="mod">
          <ac:chgData name="Neemias Informatica Lima" userId="b77af7bd85500281" providerId="LiveId" clId="{D2B5DD86-8EAF-4E0F-B3C6-EEAF7EF1CCCE}" dt="2024-02-20T10:54:44.341" v="295"/>
          <ac:spMkLst>
            <pc:docMk/>
            <pc:sldMk cId="1959249856" sldId="286"/>
            <ac:spMk id="14" creationId="{00000000-0000-0000-0000-000000000000}"/>
          </ac:spMkLst>
        </pc:spChg>
        <pc:spChg chg="mod">
          <ac:chgData name="Neemias Informatica Lima" userId="b77af7bd85500281" providerId="LiveId" clId="{D2B5DD86-8EAF-4E0F-B3C6-EEAF7EF1CCCE}" dt="2024-02-20T10:55:55.472" v="322" actId="20577"/>
          <ac:spMkLst>
            <pc:docMk/>
            <pc:sldMk cId="1959249856" sldId="286"/>
            <ac:spMk id="15" creationId="{863BB09B-C8C1-4354-BC51-D930C951E507}"/>
          </ac:spMkLst>
        </pc:spChg>
        <pc:picChg chg="del">
          <ac:chgData name="Neemias Informatica Lima" userId="b77af7bd85500281" providerId="LiveId" clId="{D2B5DD86-8EAF-4E0F-B3C6-EEAF7EF1CCCE}" dt="2024-02-20T10:41:19.501" v="94" actId="478"/>
          <ac:picMkLst>
            <pc:docMk/>
            <pc:sldMk cId="1959249856" sldId="286"/>
            <ac:picMk id="3" creationId="{A0FF73A8-8BF9-F527-9C72-0F5C3D6D1459}"/>
          </ac:picMkLst>
        </pc:picChg>
        <pc:picChg chg="del">
          <ac:chgData name="Neemias Informatica Lima" userId="b77af7bd85500281" providerId="LiveId" clId="{D2B5DD86-8EAF-4E0F-B3C6-EEAF7EF1CCCE}" dt="2024-02-20T10:41:19.501" v="94" actId="478"/>
          <ac:picMkLst>
            <pc:docMk/>
            <pc:sldMk cId="1959249856" sldId="286"/>
            <ac:picMk id="4" creationId="{4BC68804-1FCA-101D-7E47-C7BC7A4689EF}"/>
          </ac:picMkLst>
        </pc:picChg>
        <pc:picChg chg="add mod">
          <ac:chgData name="Neemias Informatica Lima" userId="b77af7bd85500281" providerId="LiveId" clId="{D2B5DD86-8EAF-4E0F-B3C6-EEAF7EF1CCCE}" dt="2024-02-20T10:41:19.845" v="95"/>
          <ac:picMkLst>
            <pc:docMk/>
            <pc:sldMk cId="1959249856" sldId="286"/>
            <ac:picMk id="7" creationId="{4CAD79D9-E4B5-0B27-6BF1-3C3C16C46224}"/>
          </ac:picMkLst>
        </pc:picChg>
        <pc:picChg chg="add mod">
          <ac:chgData name="Neemias Informatica Lima" userId="b77af7bd85500281" providerId="LiveId" clId="{D2B5DD86-8EAF-4E0F-B3C6-EEAF7EF1CCCE}" dt="2024-02-20T10:41:19.845" v="95"/>
          <ac:picMkLst>
            <pc:docMk/>
            <pc:sldMk cId="1959249856" sldId="286"/>
            <ac:picMk id="8" creationId="{A9796CBB-22E7-3A22-9793-6F0BAC5865F6}"/>
          </ac:picMkLst>
        </pc:picChg>
      </pc:sldChg>
      <pc:sldChg chg="addSp delSp modSp mod">
        <pc:chgData name="Neemias Informatica Lima" userId="b77af7bd85500281" providerId="LiveId" clId="{D2B5DD86-8EAF-4E0F-B3C6-EEAF7EF1CCCE}" dt="2024-02-20T10:58:58.019" v="370" actId="6549"/>
        <pc:sldMkLst>
          <pc:docMk/>
          <pc:sldMk cId="2857006406" sldId="287"/>
        </pc:sldMkLst>
        <pc:spChg chg="del">
          <ac:chgData name="Neemias Informatica Lima" userId="b77af7bd85500281" providerId="LiveId" clId="{D2B5DD86-8EAF-4E0F-B3C6-EEAF7EF1CCCE}" dt="2024-02-20T10:41:35.919" v="100" actId="478"/>
          <ac:spMkLst>
            <pc:docMk/>
            <pc:sldMk cId="2857006406" sldId="287"/>
            <ac:spMk id="2" creationId="{0005C4D7-00FF-4884-7B97-7513E22E1008}"/>
          </ac:spMkLst>
        </pc:spChg>
        <pc:spChg chg="add mod">
          <ac:chgData name="Neemias Informatica Lima" userId="b77af7bd85500281" providerId="LiveId" clId="{D2B5DD86-8EAF-4E0F-B3C6-EEAF7EF1CCCE}" dt="2024-02-20T10:41:36.229" v="101"/>
          <ac:spMkLst>
            <pc:docMk/>
            <pc:sldMk cId="2857006406" sldId="287"/>
            <ac:spMk id="5" creationId="{49C9CECD-E45A-7D3A-A207-74A9C845115C}"/>
          </ac:spMkLst>
        </pc:spChg>
        <pc:spChg chg="mod">
          <ac:chgData name="Neemias Informatica Lima" userId="b77af7bd85500281" providerId="LiveId" clId="{D2B5DD86-8EAF-4E0F-B3C6-EEAF7EF1CCCE}" dt="2024-02-20T10:58:58.019" v="370" actId="6549"/>
          <ac:spMkLst>
            <pc:docMk/>
            <pc:sldMk cId="2857006406" sldId="287"/>
            <ac:spMk id="16" creationId="{28D68641-D640-4BD7-9D5B-B3803DCCF9B3}"/>
          </ac:spMkLst>
        </pc:spChg>
        <pc:picChg chg="del">
          <ac:chgData name="Neemias Informatica Lima" userId="b77af7bd85500281" providerId="LiveId" clId="{D2B5DD86-8EAF-4E0F-B3C6-EEAF7EF1CCCE}" dt="2024-02-20T10:41:35.919" v="100" actId="478"/>
          <ac:picMkLst>
            <pc:docMk/>
            <pc:sldMk cId="2857006406" sldId="287"/>
            <ac:picMk id="3" creationId="{4C5B123F-8E84-8FC0-8679-089C7A6C4D8D}"/>
          </ac:picMkLst>
        </pc:picChg>
        <pc:picChg chg="del">
          <ac:chgData name="Neemias Informatica Lima" userId="b77af7bd85500281" providerId="LiveId" clId="{D2B5DD86-8EAF-4E0F-B3C6-EEAF7EF1CCCE}" dt="2024-02-20T10:41:35.919" v="100" actId="478"/>
          <ac:picMkLst>
            <pc:docMk/>
            <pc:sldMk cId="2857006406" sldId="287"/>
            <ac:picMk id="4" creationId="{FF3EC3FF-ECCC-AA66-9A45-5EAD03D04FC6}"/>
          </ac:picMkLst>
        </pc:picChg>
        <pc:picChg chg="add mod">
          <ac:chgData name="Neemias Informatica Lima" userId="b77af7bd85500281" providerId="LiveId" clId="{D2B5DD86-8EAF-4E0F-B3C6-EEAF7EF1CCCE}" dt="2024-02-20T10:41:36.229" v="101"/>
          <ac:picMkLst>
            <pc:docMk/>
            <pc:sldMk cId="2857006406" sldId="287"/>
            <ac:picMk id="7" creationId="{C6A0D47A-F830-5802-8A79-DA62F2571C6E}"/>
          </ac:picMkLst>
        </pc:picChg>
        <pc:picChg chg="add mod">
          <ac:chgData name="Neemias Informatica Lima" userId="b77af7bd85500281" providerId="LiveId" clId="{D2B5DD86-8EAF-4E0F-B3C6-EEAF7EF1CCCE}" dt="2024-02-20T10:41:36.229" v="101"/>
          <ac:picMkLst>
            <pc:docMk/>
            <pc:sldMk cId="2857006406" sldId="287"/>
            <ac:picMk id="8" creationId="{ABFB088B-E860-7126-4318-BCD320D15E76}"/>
          </ac:picMkLst>
        </pc:picChg>
      </pc:sldChg>
      <pc:sldChg chg="addSp delSp modSp mod">
        <pc:chgData name="Neemias Informatica Lima" userId="b77af7bd85500281" providerId="LiveId" clId="{D2B5DD86-8EAF-4E0F-B3C6-EEAF7EF1CCCE}" dt="2024-02-20T10:45:20.309" v="183" actId="6549"/>
        <pc:sldMkLst>
          <pc:docMk/>
          <pc:sldMk cId="2630436816" sldId="288"/>
        </pc:sldMkLst>
        <pc:spChg chg="del">
          <ac:chgData name="Neemias Informatica Lima" userId="b77af7bd85500281" providerId="LiveId" clId="{D2B5DD86-8EAF-4E0F-B3C6-EEAF7EF1CCCE}" dt="2024-02-20T10:40:27.223" v="78" actId="478"/>
          <ac:spMkLst>
            <pc:docMk/>
            <pc:sldMk cId="2630436816" sldId="288"/>
            <ac:spMk id="2" creationId="{76DB6DD9-8755-485F-41C7-00DFF1907AB6}"/>
          </ac:spMkLst>
        </pc:spChg>
        <pc:spChg chg="add mod">
          <ac:chgData name="Neemias Informatica Lima" userId="b77af7bd85500281" providerId="LiveId" clId="{D2B5DD86-8EAF-4E0F-B3C6-EEAF7EF1CCCE}" dt="2024-02-20T10:40:27.613" v="79"/>
          <ac:spMkLst>
            <pc:docMk/>
            <pc:sldMk cId="2630436816" sldId="288"/>
            <ac:spMk id="5" creationId="{0361F6E1-54F6-3B56-F426-3A5257CDE79B}"/>
          </ac:spMkLst>
        </pc:spChg>
        <pc:spChg chg="mod">
          <ac:chgData name="Neemias Informatica Lima" userId="b77af7bd85500281" providerId="LiveId" clId="{D2B5DD86-8EAF-4E0F-B3C6-EEAF7EF1CCCE}" dt="2024-02-20T10:45:20.309" v="183" actId="6549"/>
          <ac:spMkLst>
            <pc:docMk/>
            <pc:sldMk cId="2630436816" sldId="288"/>
            <ac:spMk id="13" creationId="{00000000-0000-0000-0000-000000000000}"/>
          </ac:spMkLst>
        </pc:spChg>
        <pc:spChg chg="mod">
          <ac:chgData name="Neemias Informatica Lima" userId="b77af7bd85500281" providerId="LiveId" clId="{D2B5DD86-8EAF-4E0F-B3C6-EEAF7EF1CCCE}" dt="2024-02-20T10:42:58.409" v="131"/>
          <ac:spMkLst>
            <pc:docMk/>
            <pc:sldMk cId="2630436816" sldId="288"/>
            <ac:spMk id="14" creationId="{00000000-0000-0000-0000-000000000000}"/>
          </ac:spMkLst>
        </pc:spChg>
        <pc:picChg chg="del">
          <ac:chgData name="Neemias Informatica Lima" userId="b77af7bd85500281" providerId="LiveId" clId="{D2B5DD86-8EAF-4E0F-B3C6-EEAF7EF1CCCE}" dt="2024-02-20T10:40:27.223" v="78" actId="478"/>
          <ac:picMkLst>
            <pc:docMk/>
            <pc:sldMk cId="2630436816" sldId="288"/>
            <ac:picMk id="3" creationId="{A652FF02-6A2B-140C-34ED-C43A6FC4379B}"/>
          </ac:picMkLst>
        </pc:picChg>
        <pc:picChg chg="del">
          <ac:chgData name="Neemias Informatica Lima" userId="b77af7bd85500281" providerId="LiveId" clId="{D2B5DD86-8EAF-4E0F-B3C6-EEAF7EF1CCCE}" dt="2024-02-20T10:40:27.223" v="78" actId="478"/>
          <ac:picMkLst>
            <pc:docMk/>
            <pc:sldMk cId="2630436816" sldId="288"/>
            <ac:picMk id="4" creationId="{28C4F974-1AC4-E691-E4E6-D12C5C772E74}"/>
          </ac:picMkLst>
        </pc:picChg>
        <pc:picChg chg="add mod">
          <ac:chgData name="Neemias Informatica Lima" userId="b77af7bd85500281" providerId="LiveId" clId="{D2B5DD86-8EAF-4E0F-B3C6-EEAF7EF1CCCE}" dt="2024-02-20T10:40:27.613" v="79"/>
          <ac:picMkLst>
            <pc:docMk/>
            <pc:sldMk cId="2630436816" sldId="288"/>
            <ac:picMk id="7" creationId="{EF1A6F14-D60A-51D1-C4B6-21148EF4D37B}"/>
          </ac:picMkLst>
        </pc:picChg>
        <pc:picChg chg="add mod">
          <ac:chgData name="Neemias Informatica Lima" userId="b77af7bd85500281" providerId="LiveId" clId="{D2B5DD86-8EAF-4E0F-B3C6-EEAF7EF1CCCE}" dt="2024-02-20T10:40:27.613" v="79"/>
          <ac:picMkLst>
            <pc:docMk/>
            <pc:sldMk cId="2630436816" sldId="288"/>
            <ac:picMk id="8" creationId="{78AD38F7-1777-2E0C-FD31-F2F74E58BCFD}"/>
          </ac:picMkLst>
        </pc:picChg>
      </pc:sldChg>
      <pc:sldChg chg="addSp delSp modSp mod">
        <pc:chgData name="Neemias Informatica Lima" userId="b77af7bd85500281" providerId="LiveId" clId="{D2B5DD86-8EAF-4E0F-B3C6-EEAF7EF1CCCE}" dt="2024-02-20T10:59:46.410" v="372" actId="313"/>
        <pc:sldMkLst>
          <pc:docMk/>
          <pc:sldMk cId="3032827026" sldId="289"/>
        </pc:sldMkLst>
        <pc:spChg chg="del">
          <ac:chgData name="Neemias Informatica Lima" userId="b77af7bd85500281" providerId="LiveId" clId="{D2B5DD86-8EAF-4E0F-B3C6-EEAF7EF1CCCE}" dt="2024-02-20T10:40:50.818" v="84" actId="478"/>
          <ac:spMkLst>
            <pc:docMk/>
            <pc:sldMk cId="3032827026" sldId="289"/>
            <ac:spMk id="2" creationId="{1DDFBFA1-9350-7E4D-9A66-59B2A927A45B}"/>
          </ac:spMkLst>
        </pc:spChg>
        <pc:spChg chg="add mod">
          <ac:chgData name="Neemias Informatica Lima" userId="b77af7bd85500281" providerId="LiveId" clId="{D2B5DD86-8EAF-4E0F-B3C6-EEAF7EF1CCCE}" dt="2024-02-20T10:40:51.283" v="85"/>
          <ac:spMkLst>
            <pc:docMk/>
            <pc:sldMk cId="3032827026" sldId="289"/>
            <ac:spMk id="5" creationId="{EDBBAAE8-AD4A-97C4-F36B-D5674BCAC5C3}"/>
          </ac:spMkLst>
        </pc:spChg>
        <pc:spChg chg="mod">
          <ac:chgData name="Neemias Informatica Lima" userId="b77af7bd85500281" providerId="LiveId" clId="{D2B5DD86-8EAF-4E0F-B3C6-EEAF7EF1CCCE}" dt="2024-02-20T10:59:46.410" v="372" actId="313"/>
          <ac:spMkLst>
            <pc:docMk/>
            <pc:sldMk cId="3032827026" sldId="289"/>
            <ac:spMk id="12" creationId="{A64B78EF-EDA8-421A-88C9-45544BBCA9D1}"/>
          </ac:spMkLst>
        </pc:spChg>
        <pc:spChg chg="mod">
          <ac:chgData name="Neemias Informatica Lima" userId="b77af7bd85500281" providerId="LiveId" clId="{D2B5DD86-8EAF-4E0F-B3C6-EEAF7EF1CCCE}" dt="2024-02-20T10:44:46.477" v="168"/>
          <ac:spMkLst>
            <pc:docMk/>
            <pc:sldMk cId="3032827026" sldId="289"/>
            <ac:spMk id="14" creationId="{00000000-0000-0000-0000-000000000000}"/>
          </ac:spMkLst>
        </pc:spChg>
        <pc:picChg chg="del">
          <ac:chgData name="Neemias Informatica Lima" userId="b77af7bd85500281" providerId="LiveId" clId="{D2B5DD86-8EAF-4E0F-B3C6-EEAF7EF1CCCE}" dt="2024-02-20T10:40:50.818" v="84" actId="478"/>
          <ac:picMkLst>
            <pc:docMk/>
            <pc:sldMk cId="3032827026" sldId="289"/>
            <ac:picMk id="3" creationId="{7E2D46BE-ED57-AE72-A5F9-EB1CBDB47182}"/>
          </ac:picMkLst>
        </pc:picChg>
        <pc:picChg chg="del">
          <ac:chgData name="Neemias Informatica Lima" userId="b77af7bd85500281" providerId="LiveId" clId="{D2B5DD86-8EAF-4E0F-B3C6-EEAF7EF1CCCE}" dt="2024-02-20T10:40:50.818" v="84" actId="478"/>
          <ac:picMkLst>
            <pc:docMk/>
            <pc:sldMk cId="3032827026" sldId="289"/>
            <ac:picMk id="4" creationId="{9D33F971-8654-BA45-DFD6-608C83A1D99B}"/>
          </ac:picMkLst>
        </pc:picChg>
        <pc:picChg chg="add mod">
          <ac:chgData name="Neemias Informatica Lima" userId="b77af7bd85500281" providerId="LiveId" clId="{D2B5DD86-8EAF-4E0F-B3C6-EEAF7EF1CCCE}" dt="2024-02-20T10:40:51.283" v="85"/>
          <ac:picMkLst>
            <pc:docMk/>
            <pc:sldMk cId="3032827026" sldId="289"/>
            <ac:picMk id="7" creationId="{112D8330-C60A-BDC6-27EF-CA5A53AE2A48}"/>
          </ac:picMkLst>
        </pc:picChg>
        <pc:picChg chg="add mod">
          <ac:chgData name="Neemias Informatica Lima" userId="b77af7bd85500281" providerId="LiveId" clId="{D2B5DD86-8EAF-4E0F-B3C6-EEAF7EF1CCCE}" dt="2024-02-20T10:40:51.283" v="85"/>
          <ac:picMkLst>
            <pc:docMk/>
            <pc:sldMk cId="3032827026" sldId="289"/>
            <ac:picMk id="8" creationId="{67868905-11E4-7B86-1903-4ADA624FC10A}"/>
          </ac:picMkLst>
        </pc:picChg>
      </pc:sldChg>
      <pc:sldChg chg="addSp delSp modSp mod">
        <pc:chgData name="Neemias Informatica Lima" userId="b77af7bd85500281" providerId="LiveId" clId="{D2B5DD86-8EAF-4E0F-B3C6-EEAF7EF1CCCE}" dt="2024-02-20T10:52:28.200" v="254" actId="1035"/>
        <pc:sldMkLst>
          <pc:docMk/>
          <pc:sldMk cId="3772032319" sldId="290"/>
        </pc:sldMkLst>
        <pc:spChg chg="del">
          <ac:chgData name="Neemias Informatica Lima" userId="b77af7bd85500281" providerId="LiveId" clId="{D2B5DD86-8EAF-4E0F-B3C6-EEAF7EF1CCCE}" dt="2024-02-20T10:41:03.111" v="88" actId="478"/>
          <ac:spMkLst>
            <pc:docMk/>
            <pc:sldMk cId="3772032319" sldId="290"/>
            <ac:spMk id="2" creationId="{FC68624B-C12E-69A9-1B5A-C98BEBBDD139}"/>
          </ac:spMkLst>
        </pc:spChg>
        <pc:spChg chg="add mod">
          <ac:chgData name="Neemias Informatica Lima" userId="b77af7bd85500281" providerId="LiveId" clId="{D2B5DD86-8EAF-4E0F-B3C6-EEAF7EF1CCCE}" dt="2024-02-20T10:41:03.431" v="89"/>
          <ac:spMkLst>
            <pc:docMk/>
            <pc:sldMk cId="3772032319" sldId="290"/>
            <ac:spMk id="5" creationId="{7748E928-157E-25F4-F1B0-15CF3C66046D}"/>
          </ac:spMkLst>
        </pc:spChg>
        <pc:spChg chg="mod">
          <ac:chgData name="Neemias Informatica Lima" userId="b77af7bd85500281" providerId="LiveId" clId="{D2B5DD86-8EAF-4E0F-B3C6-EEAF7EF1CCCE}" dt="2024-02-20T10:52:28.200" v="254" actId="1035"/>
          <ac:spMkLst>
            <pc:docMk/>
            <pc:sldMk cId="3772032319" sldId="290"/>
            <ac:spMk id="12" creationId="{8D5A143D-15FB-4DFE-B0EC-FEEB77A92B2C}"/>
          </ac:spMkLst>
        </pc:spChg>
        <pc:spChg chg="mod">
          <ac:chgData name="Neemias Informatica Lima" userId="b77af7bd85500281" providerId="LiveId" clId="{D2B5DD86-8EAF-4E0F-B3C6-EEAF7EF1CCCE}" dt="2024-02-20T10:50:33.222" v="217"/>
          <ac:spMkLst>
            <pc:docMk/>
            <pc:sldMk cId="3772032319" sldId="290"/>
            <ac:spMk id="14" creationId="{00000000-0000-0000-0000-000000000000}"/>
          </ac:spMkLst>
        </pc:spChg>
        <pc:picChg chg="del">
          <ac:chgData name="Neemias Informatica Lima" userId="b77af7bd85500281" providerId="LiveId" clId="{D2B5DD86-8EAF-4E0F-B3C6-EEAF7EF1CCCE}" dt="2024-02-20T10:41:03.111" v="88" actId="478"/>
          <ac:picMkLst>
            <pc:docMk/>
            <pc:sldMk cId="3772032319" sldId="290"/>
            <ac:picMk id="3" creationId="{5A0CE7BE-E0FF-4CA7-3035-C66C8C102E63}"/>
          </ac:picMkLst>
        </pc:picChg>
        <pc:picChg chg="del">
          <ac:chgData name="Neemias Informatica Lima" userId="b77af7bd85500281" providerId="LiveId" clId="{D2B5DD86-8EAF-4E0F-B3C6-EEAF7EF1CCCE}" dt="2024-02-20T10:41:03.111" v="88" actId="478"/>
          <ac:picMkLst>
            <pc:docMk/>
            <pc:sldMk cId="3772032319" sldId="290"/>
            <ac:picMk id="4" creationId="{519CAC71-BAF5-C81A-4BD0-5BE80D4A2E4A}"/>
          </ac:picMkLst>
        </pc:picChg>
        <pc:picChg chg="add mod">
          <ac:chgData name="Neemias Informatica Lima" userId="b77af7bd85500281" providerId="LiveId" clId="{D2B5DD86-8EAF-4E0F-B3C6-EEAF7EF1CCCE}" dt="2024-02-20T10:41:03.431" v="89"/>
          <ac:picMkLst>
            <pc:docMk/>
            <pc:sldMk cId="3772032319" sldId="290"/>
            <ac:picMk id="7" creationId="{5AEC3517-60F4-65A9-F22B-9BD1B7ECCE5F}"/>
          </ac:picMkLst>
        </pc:picChg>
        <pc:picChg chg="add mod">
          <ac:chgData name="Neemias Informatica Lima" userId="b77af7bd85500281" providerId="LiveId" clId="{D2B5DD86-8EAF-4E0F-B3C6-EEAF7EF1CCCE}" dt="2024-02-20T10:41:03.431" v="89"/>
          <ac:picMkLst>
            <pc:docMk/>
            <pc:sldMk cId="3772032319" sldId="290"/>
            <ac:picMk id="8" creationId="{5ECF9D35-7A19-8675-4812-98C47B7134FD}"/>
          </ac:picMkLst>
        </pc:picChg>
      </pc:sldChg>
      <pc:sldChg chg="addSp delSp modSp mod">
        <pc:chgData name="Neemias Informatica Lima" userId="b77af7bd85500281" providerId="LiveId" clId="{D2B5DD86-8EAF-4E0F-B3C6-EEAF7EF1CCCE}" dt="2024-02-20T10:54:30.153" v="290" actId="313"/>
        <pc:sldMkLst>
          <pc:docMk/>
          <pc:sldMk cId="1768216317" sldId="291"/>
        </pc:sldMkLst>
        <pc:spChg chg="del">
          <ac:chgData name="Neemias Informatica Lima" userId="b77af7bd85500281" providerId="LiveId" clId="{D2B5DD86-8EAF-4E0F-B3C6-EEAF7EF1CCCE}" dt="2024-02-20T10:41:14.609" v="92" actId="478"/>
          <ac:spMkLst>
            <pc:docMk/>
            <pc:sldMk cId="1768216317" sldId="291"/>
            <ac:spMk id="2" creationId="{3B3DC347-6AB4-7195-1FA9-D8D623314BE2}"/>
          </ac:spMkLst>
        </pc:spChg>
        <pc:spChg chg="add mod">
          <ac:chgData name="Neemias Informatica Lima" userId="b77af7bd85500281" providerId="LiveId" clId="{D2B5DD86-8EAF-4E0F-B3C6-EEAF7EF1CCCE}" dt="2024-02-20T10:41:14.943" v="93"/>
          <ac:spMkLst>
            <pc:docMk/>
            <pc:sldMk cId="1768216317" sldId="291"/>
            <ac:spMk id="5" creationId="{3335F489-5BE2-67AD-3705-CD00FA4678DB}"/>
          </ac:spMkLst>
        </pc:spChg>
        <pc:spChg chg="mod">
          <ac:chgData name="Neemias Informatica Lima" userId="b77af7bd85500281" providerId="LiveId" clId="{D2B5DD86-8EAF-4E0F-B3C6-EEAF7EF1CCCE}" dt="2024-02-20T10:54:30.153" v="290" actId="313"/>
          <ac:spMkLst>
            <pc:docMk/>
            <pc:sldMk cId="1768216317" sldId="291"/>
            <ac:spMk id="12" creationId="{FD5EC092-AC81-4728-9A45-4C4BB5B95C65}"/>
          </ac:spMkLst>
        </pc:spChg>
        <pc:spChg chg="mod">
          <ac:chgData name="Neemias Informatica Lima" userId="b77af7bd85500281" providerId="LiveId" clId="{D2B5DD86-8EAF-4E0F-B3C6-EEAF7EF1CCCE}" dt="2024-02-20T10:52:48.345" v="260"/>
          <ac:spMkLst>
            <pc:docMk/>
            <pc:sldMk cId="1768216317" sldId="291"/>
            <ac:spMk id="14" creationId="{00000000-0000-0000-0000-000000000000}"/>
          </ac:spMkLst>
        </pc:spChg>
        <pc:picChg chg="del">
          <ac:chgData name="Neemias Informatica Lima" userId="b77af7bd85500281" providerId="LiveId" clId="{D2B5DD86-8EAF-4E0F-B3C6-EEAF7EF1CCCE}" dt="2024-02-20T10:41:14.609" v="92" actId="478"/>
          <ac:picMkLst>
            <pc:docMk/>
            <pc:sldMk cId="1768216317" sldId="291"/>
            <ac:picMk id="3" creationId="{94DDE6D8-2E75-151F-6C11-B49D7151D03C}"/>
          </ac:picMkLst>
        </pc:picChg>
        <pc:picChg chg="del">
          <ac:chgData name="Neemias Informatica Lima" userId="b77af7bd85500281" providerId="LiveId" clId="{D2B5DD86-8EAF-4E0F-B3C6-EEAF7EF1CCCE}" dt="2024-02-20T10:41:14.609" v="92" actId="478"/>
          <ac:picMkLst>
            <pc:docMk/>
            <pc:sldMk cId="1768216317" sldId="291"/>
            <ac:picMk id="4" creationId="{FA514DAF-3365-682E-9A59-7277893FF995}"/>
          </ac:picMkLst>
        </pc:picChg>
        <pc:picChg chg="add mod">
          <ac:chgData name="Neemias Informatica Lima" userId="b77af7bd85500281" providerId="LiveId" clId="{D2B5DD86-8EAF-4E0F-B3C6-EEAF7EF1CCCE}" dt="2024-02-20T10:41:14.943" v="93"/>
          <ac:picMkLst>
            <pc:docMk/>
            <pc:sldMk cId="1768216317" sldId="291"/>
            <ac:picMk id="7" creationId="{98E9CFAD-32F7-65CF-699F-87BC8E27FCCF}"/>
          </ac:picMkLst>
        </pc:picChg>
        <pc:picChg chg="add mod">
          <ac:chgData name="Neemias Informatica Lima" userId="b77af7bd85500281" providerId="LiveId" clId="{D2B5DD86-8EAF-4E0F-B3C6-EEAF7EF1CCCE}" dt="2024-02-20T10:41:14.943" v="93"/>
          <ac:picMkLst>
            <pc:docMk/>
            <pc:sldMk cId="1768216317" sldId="291"/>
            <ac:picMk id="8" creationId="{9D5DAD65-571D-5D64-AD1F-E078DAF3141E}"/>
          </ac:picMkLst>
        </pc:picChg>
      </pc:sldChg>
      <pc:sldChg chg="addSp delSp modSp mod">
        <pc:chgData name="Neemias Informatica Lima" userId="b77af7bd85500281" providerId="LiveId" clId="{D2B5DD86-8EAF-4E0F-B3C6-EEAF7EF1CCCE}" dt="2024-02-20T10:56:38.763" v="335" actId="20577"/>
        <pc:sldMkLst>
          <pc:docMk/>
          <pc:sldMk cId="3757265641" sldId="292"/>
        </pc:sldMkLst>
        <pc:spChg chg="del">
          <ac:chgData name="Neemias Informatica Lima" userId="b77af7bd85500281" providerId="LiveId" clId="{D2B5DD86-8EAF-4E0F-B3C6-EEAF7EF1CCCE}" dt="2024-02-20T10:41:25.031" v="96" actId="478"/>
          <ac:spMkLst>
            <pc:docMk/>
            <pc:sldMk cId="3757265641" sldId="292"/>
            <ac:spMk id="2" creationId="{B63278CB-8CF9-0474-AACF-E6E3D504B41D}"/>
          </ac:spMkLst>
        </pc:spChg>
        <pc:spChg chg="add mod">
          <ac:chgData name="Neemias Informatica Lima" userId="b77af7bd85500281" providerId="LiveId" clId="{D2B5DD86-8EAF-4E0F-B3C6-EEAF7EF1CCCE}" dt="2024-02-20T10:41:25.388" v="97"/>
          <ac:spMkLst>
            <pc:docMk/>
            <pc:sldMk cId="3757265641" sldId="292"/>
            <ac:spMk id="5" creationId="{6FCCE2DA-E077-D47D-6210-4E4C4084676A}"/>
          </ac:spMkLst>
        </pc:spChg>
        <pc:spChg chg="mod">
          <ac:chgData name="Neemias Informatica Lima" userId="b77af7bd85500281" providerId="LiveId" clId="{D2B5DD86-8EAF-4E0F-B3C6-EEAF7EF1CCCE}" dt="2024-02-20T10:56:38.763" v="335" actId="20577"/>
          <ac:spMkLst>
            <pc:docMk/>
            <pc:sldMk cId="3757265641" sldId="292"/>
            <ac:spMk id="12" creationId="{1EC42BAA-B890-43DD-B4F0-9AB5685AF2FE}"/>
          </ac:spMkLst>
        </pc:spChg>
        <pc:spChg chg="mod">
          <ac:chgData name="Neemias Informatica Lima" userId="b77af7bd85500281" providerId="LiveId" clId="{D2B5DD86-8EAF-4E0F-B3C6-EEAF7EF1CCCE}" dt="2024-02-20T10:54:50.243" v="300"/>
          <ac:spMkLst>
            <pc:docMk/>
            <pc:sldMk cId="3757265641" sldId="292"/>
            <ac:spMk id="14" creationId="{00000000-0000-0000-0000-000000000000}"/>
          </ac:spMkLst>
        </pc:spChg>
        <pc:picChg chg="del">
          <ac:chgData name="Neemias Informatica Lima" userId="b77af7bd85500281" providerId="LiveId" clId="{D2B5DD86-8EAF-4E0F-B3C6-EEAF7EF1CCCE}" dt="2024-02-20T10:41:25.031" v="96" actId="478"/>
          <ac:picMkLst>
            <pc:docMk/>
            <pc:sldMk cId="3757265641" sldId="292"/>
            <ac:picMk id="3" creationId="{9E481C7A-67B6-24D5-C0BD-942A94F94A3F}"/>
          </ac:picMkLst>
        </pc:picChg>
        <pc:picChg chg="del">
          <ac:chgData name="Neemias Informatica Lima" userId="b77af7bd85500281" providerId="LiveId" clId="{D2B5DD86-8EAF-4E0F-B3C6-EEAF7EF1CCCE}" dt="2024-02-20T10:41:25.031" v="96" actId="478"/>
          <ac:picMkLst>
            <pc:docMk/>
            <pc:sldMk cId="3757265641" sldId="292"/>
            <ac:picMk id="4" creationId="{61A129E5-57FB-6351-5D40-6B9DDDFC1C2A}"/>
          </ac:picMkLst>
        </pc:picChg>
        <pc:picChg chg="add mod">
          <ac:chgData name="Neemias Informatica Lima" userId="b77af7bd85500281" providerId="LiveId" clId="{D2B5DD86-8EAF-4E0F-B3C6-EEAF7EF1CCCE}" dt="2024-02-20T10:41:25.388" v="97"/>
          <ac:picMkLst>
            <pc:docMk/>
            <pc:sldMk cId="3757265641" sldId="292"/>
            <ac:picMk id="7" creationId="{AE0E9CDB-9655-6223-7E26-AE6BB4BC25F8}"/>
          </ac:picMkLst>
        </pc:picChg>
        <pc:picChg chg="add mod">
          <ac:chgData name="Neemias Informatica Lima" userId="b77af7bd85500281" providerId="LiveId" clId="{D2B5DD86-8EAF-4E0F-B3C6-EEAF7EF1CCCE}" dt="2024-02-20T10:41:25.388" v="97"/>
          <ac:picMkLst>
            <pc:docMk/>
            <pc:sldMk cId="3757265641" sldId="292"/>
            <ac:picMk id="8" creationId="{E0418568-43B7-F807-B6B8-529B97E2A449}"/>
          </ac:picMkLst>
        </pc:picChg>
      </pc:sldChg>
      <pc:sldChg chg="addSp delSp modSp mod">
        <pc:chgData name="Neemias Informatica Lima" userId="b77af7bd85500281" providerId="LiveId" clId="{D2B5DD86-8EAF-4E0F-B3C6-EEAF7EF1CCCE}" dt="2024-02-20T10:58:15.025" v="346" actId="20577"/>
        <pc:sldMkLst>
          <pc:docMk/>
          <pc:sldMk cId="3114938747" sldId="293"/>
        </pc:sldMkLst>
        <pc:spChg chg="del">
          <ac:chgData name="Neemias Informatica Lima" userId="b77af7bd85500281" providerId="LiveId" clId="{D2B5DD86-8EAF-4E0F-B3C6-EEAF7EF1CCCE}" dt="2024-02-20T10:41:30.247" v="98" actId="478"/>
          <ac:spMkLst>
            <pc:docMk/>
            <pc:sldMk cId="3114938747" sldId="293"/>
            <ac:spMk id="2" creationId="{462C39BB-4B1F-802F-03D1-DA4598E9B5D0}"/>
          </ac:spMkLst>
        </pc:spChg>
        <pc:spChg chg="add mod">
          <ac:chgData name="Neemias Informatica Lima" userId="b77af7bd85500281" providerId="LiveId" clId="{D2B5DD86-8EAF-4E0F-B3C6-EEAF7EF1CCCE}" dt="2024-02-20T10:41:30.577" v="99"/>
          <ac:spMkLst>
            <pc:docMk/>
            <pc:sldMk cId="3114938747" sldId="293"/>
            <ac:spMk id="5" creationId="{E0F8B825-43AF-AD9A-BBDE-F3D1764354C5}"/>
          </ac:spMkLst>
        </pc:spChg>
        <pc:spChg chg="mod">
          <ac:chgData name="Neemias Informatica Lima" userId="b77af7bd85500281" providerId="LiveId" clId="{D2B5DD86-8EAF-4E0F-B3C6-EEAF7EF1CCCE}" dt="2024-02-20T10:58:15.025" v="346" actId="20577"/>
          <ac:spMkLst>
            <pc:docMk/>
            <pc:sldMk cId="3114938747" sldId="293"/>
            <ac:spMk id="16" creationId="{CFC8B9D9-C6ED-4706-A104-65D118A5B7F9}"/>
          </ac:spMkLst>
        </pc:spChg>
        <pc:picChg chg="del">
          <ac:chgData name="Neemias Informatica Lima" userId="b77af7bd85500281" providerId="LiveId" clId="{D2B5DD86-8EAF-4E0F-B3C6-EEAF7EF1CCCE}" dt="2024-02-20T10:41:30.247" v="98" actId="478"/>
          <ac:picMkLst>
            <pc:docMk/>
            <pc:sldMk cId="3114938747" sldId="293"/>
            <ac:picMk id="3" creationId="{C16293BF-81B1-6FAC-8601-192B4ED05BD6}"/>
          </ac:picMkLst>
        </pc:picChg>
        <pc:picChg chg="del">
          <ac:chgData name="Neemias Informatica Lima" userId="b77af7bd85500281" providerId="LiveId" clId="{D2B5DD86-8EAF-4E0F-B3C6-EEAF7EF1CCCE}" dt="2024-02-20T10:41:30.247" v="98" actId="478"/>
          <ac:picMkLst>
            <pc:docMk/>
            <pc:sldMk cId="3114938747" sldId="293"/>
            <ac:picMk id="4" creationId="{D450500D-1A11-EB03-51D9-DF9E94EA05E3}"/>
          </ac:picMkLst>
        </pc:picChg>
        <pc:picChg chg="add mod">
          <ac:chgData name="Neemias Informatica Lima" userId="b77af7bd85500281" providerId="LiveId" clId="{D2B5DD86-8EAF-4E0F-B3C6-EEAF7EF1CCCE}" dt="2024-02-20T10:41:30.577" v="99"/>
          <ac:picMkLst>
            <pc:docMk/>
            <pc:sldMk cId="3114938747" sldId="293"/>
            <ac:picMk id="7" creationId="{5182B1A2-E1F1-011D-438D-A6D61FF80E4B}"/>
          </ac:picMkLst>
        </pc:picChg>
        <pc:picChg chg="add mod">
          <ac:chgData name="Neemias Informatica Lima" userId="b77af7bd85500281" providerId="LiveId" clId="{D2B5DD86-8EAF-4E0F-B3C6-EEAF7EF1CCCE}" dt="2024-02-20T10:41:30.577" v="99"/>
          <ac:picMkLst>
            <pc:docMk/>
            <pc:sldMk cId="3114938747" sldId="293"/>
            <ac:picMk id="8" creationId="{F13E9188-98CD-6CBE-21F5-1813083F623E}"/>
          </ac:picMkLst>
        </pc:picChg>
      </pc:sldChg>
    </pc:docChg>
  </pc:docChgLst>
  <pc:docChgLst>
    <pc:chgData name="Neemias e Catia Lima" userId="b77af7bd85500281" providerId="LiveId" clId="{8BB4A252-31CD-4F97-8301-FAD4CC2062C4}"/>
    <pc:docChg chg="undo redo custSel modSld">
      <pc:chgData name="Neemias e Catia Lima" userId="b77af7bd85500281" providerId="LiveId" clId="{8BB4A252-31CD-4F97-8301-FAD4CC2062C4}" dt="2021-05-04T17:57:58.539" v="211" actId="20577"/>
      <pc:docMkLst>
        <pc:docMk/>
      </pc:docMkLst>
      <pc:sldChg chg="addSp delSp modSp mod">
        <pc:chgData name="Neemias e Catia Lima" userId="b77af7bd85500281" providerId="LiveId" clId="{8BB4A252-31CD-4F97-8301-FAD4CC2062C4}" dt="2021-05-04T17:56:28.902" v="206" actId="14100"/>
        <pc:sldMkLst>
          <pc:docMk/>
          <pc:sldMk cId="3683219421" sldId="282"/>
        </pc:sldMkLst>
        <pc:spChg chg="mod">
          <ac:chgData name="Neemias e Catia Lima" userId="b77af7bd85500281" providerId="LiveId" clId="{8BB4A252-31CD-4F97-8301-FAD4CC2062C4}" dt="2021-05-04T17:39:47.999" v="44"/>
          <ac:spMkLst>
            <pc:docMk/>
            <pc:sldMk cId="3683219421" sldId="282"/>
            <ac:spMk id="12" creationId="{00000000-0000-0000-0000-000000000000}"/>
          </ac:spMkLst>
        </pc:spChg>
        <pc:spChg chg="mod">
          <ac:chgData name="Neemias e Catia Lima" userId="b77af7bd85500281" providerId="LiveId" clId="{8BB4A252-31CD-4F97-8301-FAD4CC2062C4}" dt="2021-05-04T17:37:26.646" v="10"/>
          <ac:spMkLst>
            <pc:docMk/>
            <pc:sldMk cId="3683219421" sldId="282"/>
            <ac:spMk id="14" creationId="{00000000-0000-0000-0000-000000000000}"/>
          </ac:spMkLst>
        </pc:spChg>
        <pc:picChg chg="del">
          <ac:chgData name="Neemias e Catia Lima" userId="b77af7bd85500281" providerId="LiveId" clId="{8BB4A252-31CD-4F97-8301-FAD4CC2062C4}" dt="2021-05-04T17:56:02.174" v="197" actId="478"/>
          <ac:picMkLst>
            <pc:docMk/>
            <pc:sldMk cId="3683219421" sldId="282"/>
            <ac:picMk id="2050" creationId="{5B7B949A-D585-4A5E-A6F3-F33E8FA11E1D}"/>
          </ac:picMkLst>
        </pc:picChg>
        <pc:picChg chg="add mod">
          <ac:chgData name="Neemias e Catia Lima" userId="b77af7bd85500281" providerId="LiveId" clId="{8BB4A252-31CD-4F97-8301-FAD4CC2062C4}" dt="2021-05-04T17:56:28.902" v="206" actId="14100"/>
          <ac:picMkLst>
            <pc:docMk/>
            <pc:sldMk cId="3683219421" sldId="282"/>
            <ac:picMk id="4098" creationId="{74BBF12A-B1D4-409B-845C-33FB4CA0803C}"/>
          </ac:picMkLst>
        </pc:picChg>
      </pc:sldChg>
      <pc:sldChg chg="addSp delSp modSp mod">
        <pc:chgData name="Neemias e Catia Lima" userId="b77af7bd85500281" providerId="LiveId" clId="{8BB4A252-31CD-4F97-8301-FAD4CC2062C4}" dt="2021-05-04T17:55:35.348" v="196"/>
        <pc:sldMkLst>
          <pc:docMk/>
          <pc:sldMk cId="3902406419" sldId="283"/>
        </pc:sldMkLst>
        <pc:spChg chg="mod">
          <ac:chgData name="Neemias e Catia Lima" userId="b77af7bd85500281" providerId="LiveId" clId="{8BB4A252-31CD-4F97-8301-FAD4CC2062C4}" dt="2021-05-04T17:44:11.760" v="47"/>
          <ac:spMkLst>
            <pc:docMk/>
            <pc:sldMk cId="3902406419" sldId="283"/>
            <ac:spMk id="14" creationId="{00000000-0000-0000-0000-000000000000}"/>
          </ac:spMkLst>
        </pc:spChg>
        <pc:spChg chg="mod">
          <ac:chgData name="Neemias e Catia Lima" userId="b77af7bd85500281" providerId="LiveId" clId="{8BB4A252-31CD-4F97-8301-FAD4CC2062C4}" dt="2021-05-04T17:44:50.388" v="60" actId="6549"/>
          <ac:spMkLst>
            <pc:docMk/>
            <pc:sldMk cId="3902406419" sldId="283"/>
            <ac:spMk id="15" creationId="{D5C09FDA-172B-4732-BD2E-A9BBEF8B191B}"/>
          </ac:spMkLst>
        </pc:spChg>
        <pc:picChg chg="add mod">
          <ac:chgData name="Neemias e Catia Lima" userId="b77af7bd85500281" providerId="LiveId" clId="{8BB4A252-31CD-4F97-8301-FAD4CC2062C4}" dt="2021-05-04T17:55:35.348" v="196"/>
          <ac:picMkLst>
            <pc:docMk/>
            <pc:sldMk cId="3902406419" sldId="283"/>
            <ac:picMk id="19" creationId="{3B0E243C-75D8-4476-B41F-D179231F7960}"/>
          </ac:picMkLst>
        </pc:picChg>
        <pc:picChg chg="del">
          <ac:chgData name="Neemias e Catia Lima" userId="b77af7bd85500281" providerId="LiveId" clId="{8BB4A252-31CD-4F97-8301-FAD4CC2062C4}" dt="2021-05-04T17:55:35.110" v="195" actId="478"/>
          <ac:picMkLst>
            <pc:docMk/>
            <pc:sldMk cId="3902406419" sldId="283"/>
            <ac:picMk id="3074" creationId="{92B70CD2-F9BC-4065-B5CA-4F98F8A66771}"/>
          </ac:picMkLst>
        </pc:picChg>
      </pc:sldChg>
      <pc:sldChg chg="modSp mod">
        <pc:chgData name="Neemias e Catia Lima" userId="b77af7bd85500281" providerId="LiveId" clId="{8BB4A252-31CD-4F97-8301-FAD4CC2062C4}" dt="2021-05-04T17:46:22.208" v="95" actId="20577"/>
        <pc:sldMkLst>
          <pc:docMk/>
          <pc:sldMk cId="2424059023" sldId="284"/>
        </pc:sldMkLst>
        <pc:spChg chg="mod">
          <ac:chgData name="Neemias e Catia Lima" userId="b77af7bd85500281" providerId="LiveId" clId="{8BB4A252-31CD-4F97-8301-FAD4CC2062C4}" dt="2021-05-04T17:45:46.877" v="75"/>
          <ac:spMkLst>
            <pc:docMk/>
            <pc:sldMk cId="2424059023" sldId="284"/>
            <ac:spMk id="14" creationId="{00000000-0000-0000-0000-000000000000}"/>
          </ac:spMkLst>
        </pc:spChg>
        <pc:spChg chg="mod">
          <ac:chgData name="Neemias e Catia Lima" userId="b77af7bd85500281" providerId="LiveId" clId="{8BB4A252-31CD-4F97-8301-FAD4CC2062C4}" dt="2021-05-04T17:46:22.208" v="95" actId="20577"/>
          <ac:spMkLst>
            <pc:docMk/>
            <pc:sldMk cId="2424059023" sldId="284"/>
            <ac:spMk id="15" creationId="{C3A1BEFC-B9B8-4142-B09F-1F5B330F4265}"/>
          </ac:spMkLst>
        </pc:spChg>
      </pc:sldChg>
      <pc:sldChg chg="modSp mod">
        <pc:chgData name="Neemias e Catia Lima" userId="b77af7bd85500281" providerId="LiveId" clId="{8BB4A252-31CD-4F97-8301-FAD4CC2062C4}" dt="2021-05-04T17:48:33.282" v="119" actId="313"/>
        <pc:sldMkLst>
          <pc:docMk/>
          <pc:sldMk cId="2241968852" sldId="285"/>
        </pc:sldMkLst>
        <pc:spChg chg="mod">
          <ac:chgData name="Neemias e Catia Lima" userId="b77af7bd85500281" providerId="LiveId" clId="{8BB4A252-31CD-4F97-8301-FAD4CC2062C4}" dt="2021-05-04T17:47:36.617" v="107"/>
          <ac:spMkLst>
            <pc:docMk/>
            <pc:sldMk cId="2241968852" sldId="285"/>
            <ac:spMk id="14" creationId="{00000000-0000-0000-0000-000000000000}"/>
          </ac:spMkLst>
        </pc:spChg>
        <pc:spChg chg="mod">
          <ac:chgData name="Neemias e Catia Lima" userId="b77af7bd85500281" providerId="LiveId" clId="{8BB4A252-31CD-4F97-8301-FAD4CC2062C4}" dt="2021-05-04T17:48:33.282" v="119" actId="313"/>
          <ac:spMkLst>
            <pc:docMk/>
            <pc:sldMk cId="2241968852" sldId="285"/>
            <ac:spMk id="15" creationId="{0F091E13-8EAD-4FFB-9473-BC74E5ABDC64}"/>
          </ac:spMkLst>
        </pc:spChg>
      </pc:sldChg>
      <pc:sldChg chg="addSp delSp modSp mod">
        <pc:chgData name="Neemias e Catia Lima" userId="b77af7bd85500281" providerId="LiveId" clId="{8BB4A252-31CD-4F97-8301-FAD4CC2062C4}" dt="2021-05-04T17:57:58.539" v="211" actId="20577"/>
        <pc:sldMkLst>
          <pc:docMk/>
          <pc:sldMk cId="1959249856" sldId="286"/>
        </pc:sldMkLst>
        <pc:spChg chg="mod">
          <ac:chgData name="Neemias e Catia Lima" userId="b77af7bd85500281" providerId="LiveId" clId="{8BB4A252-31CD-4F97-8301-FAD4CC2062C4}" dt="2021-05-04T17:49:50.016" v="129"/>
          <ac:spMkLst>
            <pc:docMk/>
            <pc:sldMk cId="1959249856" sldId="286"/>
            <ac:spMk id="14" creationId="{00000000-0000-0000-0000-000000000000}"/>
          </ac:spMkLst>
        </pc:spChg>
        <pc:spChg chg="mod">
          <ac:chgData name="Neemias e Catia Lima" userId="b77af7bd85500281" providerId="LiveId" clId="{8BB4A252-31CD-4F97-8301-FAD4CC2062C4}" dt="2021-05-04T17:57:58.539" v="211" actId="20577"/>
          <ac:spMkLst>
            <pc:docMk/>
            <pc:sldMk cId="1959249856" sldId="286"/>
            <ac:spMk id="15" creationId="{863BB09B-C8C1-4354-BC51-D930C951E507}"/>
          </ac:spMkLst>
        </pc:spChg>
        <pc:picChg chg="add mod">
          <ac:chgData name="Neemias e Catia Lima" userId="b77af7bd85500281" providerId="LiveId" clId="{8BB4A252-31CD-4F97-8301-FAD4CC2062C4}" dt="2021-05-04T17:54:03.141" v="187"/>
          <ac:picMkLst>
            <pc:docMk/>
            <pc:sldMk cId="1959249856" sldId="286"/>
            <ac:picMk id="18" creationId="{1C346599-6376-4B53-909E-BE751BF0ED0F}"/>
          </ac:picMkLst>
        </pc:picChg>
        <pc:picChg chg="del">
          <ac:chgData name="Neemias e Catia Lima" userId="b77af7bd85500281" providerId="LiveId" clId="{8BB4A252-31CD-4F97-8301-FAD4CC2062C4}" dt="2021-05-04T17:54:02.862" v="186" actId="478"/>
          <ac:picMkLst>
            <pc:docMk/>
            <pc:sldMk cId="1959249856" sldId="286"/>
            <ac:picMk id="25" creationId="{6F5DCD9F-0540-4CC4-87F4-40F6F91677A0}"/>
          </ac:picMkLst>
        </pc:picChg>
      </pc:sldChg>
      <pc:sldChg chg="modSp mod">
        <pc:chgData name="Neemias e Catia Lima" userId="b77af7bd85500281" providerId="LiveId" clId="{8BB4A252-31CD-4F97-8301-FAD4CC2062C4}" dt="2021-05-04T17:52:38.775" v="178" actId="20577"/>
        <pc:sldMkLst>
          <pc:docMk/>
          <pc:sldMk cId="2857006406" sldId="287"/>
        </pc:sldMkLst>
        <pc:spChg chg="mod">
          <ac:chgData name="Neemias e Catia Lima" userId="b77af7bd85500281" providerId="LiveId" clId="{8BB4A252-31CD-4F97-8301-FAD4CC2062C4}" dt="2021-05-04T17:52:38.775" v="178" actId="20577"/>
          <ac:spMkLst>
            <pc:docMk/>
            <pc:sldMk cId="2857006406" sldId="287"/>
            <ac:spMk id="16" creationId="{28D68641-D640-4BD7-9D5B-B3803DCCF9B3}"/>
          </ac:spMkLst>
        </pc:spChg>
      </pc:sldChg>
      <pc:sldChg chg="addSp delSp modSp mod">
        <pc:chgData name="Neemias e Catia Lima" userId="b77af7bd85500281" providerId="LiveId" clId="{8BB4A252-31CD-4F97-8301-FAD4CC2062C4}" dt="2021-05-04T17:57:01.301" v="210"/>
        <pc:sldMkLst>
          <pc:docMk/>
          <pc:sldMk cId="2630436816" sldId="288"/>
        </pc:sldMkLst>
        <pc:spChg chg="mod">
          <ac:chgData name="Neemias e Catia Lima" userId="b77af7bd85500281" providerId="LiveId" clId="{8BB4A252-31CD-4F97-8301-FAD4CC2062C4}" dt="2021-05-04T17:38:06.623" v="23" actId="20577"/>
          <ac:spMkLst>
            <pc:docMk/>
            <pc:sldMk cId="2630436816" sldId="288"/>
            <ac:spMk id="13" creationId="{00000000-0000-0000-0000-000000000000}"/>
          </ac:spMkLst>
        </pc:spChg>
        <pc:spChg chg="mod">
          <ac:chgData name="Neemias e Catia Lima" userId="b77af7bd85500281" providerId="LiveId" clId="{8BB4A252-31CD-4F97-8301-FAD4CC2062C4}" dt="2021-05-04T17:37:11.114" v="6"/>
          <ac:spMkLst>
            <pc:docMk/>
            <pc:sldMk cId="2630436816" sldId="288"/>
            <ac:spMk id="14" creationId="{00000000-0000-0000-0000-000000000000}"/>
          </ac:spMkLst>
        </pc:spChg>
        <pc:picChg chg="add mod">
          <ac:chgData name="Neemias e Catia Lima" userId="b77af7bd85500281" providerId="LiveId" clId="{8BB4A252-31CD-4F97-8301-FAD4CC2062C4}" dt="2021-05-04T17:57:01.301" v="210"/>
          <ac:picMkLst>
            <pc:docMk/>
            <pc:sldMk cId="2630436816" sldId="288"/>
            <ac:picMk id="17" creationId="{2962FF35-813B-4E0D-A658-E76E01A1AD44}"/>
          </ac:picMkLst>
        </pc:picChg>
        <pc:picChg chg="add del">
          <ac:chgData name="Neemias e Catia Lima" userId="b77af7bd85500281" providerId="LiveId" clId="{8BB4A252-31CD-4F97-8301-FAD4CC2062C4}" dt="2021-05-04T17:57:00.984" v="209" actId="478"/>
          <ac:picMkLst>
            <pc:docMk/>
            <pc:sldMk cId="2630436816" sldId="288"/>
            <ac:picMk id="25" creationId="{B42D5DCB-433E-4CEF-BFBE-18C0CDEC2F58}"/>
          </ac:picMkLst>
        </pc:picChg>
      </pc:sldChg>
      <pc:sldChg chg="addSp delSp modSp mod">
        <pc:chgData name="Neemias e Catia Lima" userId="b77af7bd85500281" providerId="LiveId" clId="{8BB4A252-31CD-4F97-8301-FAD4CC2062C4}" dt="2021-05-04T17:55:29.838" v="194" actId="1440"/>
        <pc:sldMkLst>
          <pc:docMk/>
          <pc:sldMk cId="3032827026" sldId="289"/>
        </pc:sldMkLst>
        <pc:spChg chg="mod">
          <ac:chgData name="Neemias e Catia Lima" userId="b77af7bd85500281" providerId="LiveId" clId="{8BB4A252-31CD-4F97-8301-FAD4CC2062C4}" dt="2021-05-04T17:45:29.743" v="70" actId="20577"/>
          <ac:spMkLst>
            <pc:docMk/>
            <pc:sldMk cId="3032827026" sldId="289"/>
            <ac:spMk id="12" creationId="{A64B78EF-EDA8-421A-88C9-45544BBCA9D1}"/>
          </ac:spMkLst>
        </pc:spChg>
        <pc:spChg chg="mod">
          <ac:chgData name="Neemias e Catia Lima" userId="b77af7bd85500281" providerId="LiveId" clId="{8BB4A252-31CD-4F97-8301-FAD4CC2062C4}" dt="2021-05-04T17:44:19.262" v="50"/>
          <ac:spMkLst>
            <pc:docMk/>
            <pc:sldMk cId="3032827026" sldId="289"/>
            <ac:spMk id="14" creationId="{00000000-0000-0000-0000-000000000000}"/>
          </ac:spMkLst>
        </pc:spChg>
        <pc:picChg chg="del">
          <ac:chgData name="Neemias e Catia Lima" userId="b77af7bd85500281" providerId="LiveId" clId="{8BB4A252-31CD-4F97-8301-FAD4CC2062C4}" dt="2021-05-04T17:55:12.382" v="188" actId="478"/>
          <ac:picMkLst>
            <pc:docMk/>
            <pc:sldMk cId="3032827026" sldId="289"/>
            <ac:picMk id="24" creationId="{988094A6-621D-4E20-BDB5-E58A9D35F79C}"/>
          </ac:picMkLst>
        </pc:picChg>
        <pc:picChg chg="add mod">
          <ac:chgData name="Neemias e Catia Lima" userId="b77af7bd85500281" providerId="LiveId" clId="{8BB4A252-31CD-4F97-8301-FAD4CC2062C4}" dt="2021-05-04T17:55:29.838" v="194" actId="1440"/>
          <ac:picMkLst>
            <pc:docMk/>
            <pc:sldMk cId="3032827026" sldId="289"/>
            <ac:picMk id="2050" creationId="{CF7D0738-7737-475B-9CE3-C6C0460EF3E7}"/>
          </ac:picMkLst>
        </pc:picChg>
      </pc:sldChg>
      <pc:sldChg chg="modSp mod">
        <pc:chgData name="Neemias e Catia Lima" userId="b77af7bd85500281" providerId="LiveId" clId="{8BB4A252-31CD-4F97-8301-FAD4CC2062C4}" dt="2021-05-04T17:47:00.358" v="104" actId="20577"/>
        <pc:sldMkLst>
          <pc:docMk/>
          <pc:sldMk cId="3772032319" sldId="290"/>
        </pc:sldMkLst>
        <pc:spChg chg="mod">
          <ac:chgData name="Neemias e Catia Lima" userId="b77af7bd85500281" providerId="LiveId" clId="{8BB4A252-31CD-4F97-8301-FAD4CC2062C4}" dt="2021-05-04T17:47:00.358" v="104" actId="20577"/>
          <ac:spMkLst>
            <pc:docMk/>
            <pc:sldMk cId="3772032319" sldId="290"/>
            <ac:spMk id="12" creationId="{8D5A143D-15FB-4DFE-B0EC-FEEB77A92B2C}"/>
          </ac:spMkLst>
        </pc:spChg>
        <pc:spChg chg="mod">
          <ac:chgData name="Neemias e Catia Lima" userId="b77af7bd85500281" providerId="LiveId" clId="{8BB4A252-31CD-4F97-8301-FAD4CC2062C4}" dt="2021-05-04T17:45:54.143" v="80"/>
          <ac:spMkLst>
            <pc:docMk/>
            <pc:sldMk cId="3772032319" sldId="290"/>
            <ac:spMk id="14" creationId="{00000000-0000-0000-0000-000000000000}"/>
          </ac:spMkLst>
        </pc:spChg>
      </pc:sldChg>
      <pc:sldChg chg="modSp mod">
        <pc:chgData name="Neemias e Catia Lima" userId="b77af7bd85500281" providerId="LiveId" clId="{8BB4A252-31CD-4F97-8301-FAD4CC2062C4}" dt="2021-05-04T17:49:14.613" v="126"/>
        <pc:sldMkLst>
          <pc:docMk/>
          <pc:sldMk cId="1768216317" sldId="291"/>
        </pc:sldMkLst>
        <pc:spChg chg="mod">
          <ac:chgData name="Neemias e Catia Lima" userId="b77af7bd85500281" providerId="LiveId" clId="{8BB4A252-31CD-4F97-8301-FAD4CC2062C4}" dt="2021-05-04T17:49:14.613" v="126"/>
          <ac:spMkLst>
            <pc:docMk/>
            <pc:sldMk cId="1768216317" sldId="291"/>
            <ac:spMk id="12" creationId="{FD5EC092-AC81-4728-9A45-4C4BB5B95C65}"/>
          </ac:spMkLst>
        </pc:spChg>
        <pc:spChg chg="mod">
          <ac:chgData name="Neemias e Catia Lima" userId="b77af7bd85500281" providerId="LiveId" clId="{8BB4A252-31CD-4F97-8301-FAD4CC2062C4}" dt="2021-05-04T17:47:43.590" v="108"/>
          <ac:spMkLst>
            <pc:docMk/>
            <pc:sldMk cId="1768216317" sldId="291"/>
            <ac:spMk id="14" creationId="{00000000-0000-0000-0000-000000000000}"/>
          </ac:spMkLst>
        </pc:spChg>
      </pc:sldChg>
      <pc:sldChg chg="addSp delSp modSp mod">
        <pc:chgData name="Neemias e Catia Lima" userId="b77af7bd85500281" providerId="LiveId" clId="{8BB4A252-31CD-4F97-8301-FAD4CC2062C4}" dt="2021-05-04T17:53:58.240" v="185" actId="1440"/>
        <pc:sldMkLst>
          <pc:docMk/>
          <pc:sldMk cId="3757265641" sldId="292"/>
        </pc:sldMkLst>
        <pc:spChg chg="mod">
          <ac:chgData name="Neemias e Catia Lima" userId="b77af7bd85500281" providerId="LiveId" clId="{8BB4A252-31CD-4F97-8301-FAD4CC2062C4}" dt="2021-05-04T17:51:26.683" v="166" actId="20577"/>
          <ac:spMkLst>
            <pc:docMk/>
            <pc:sldMk cId="3757265641" sldId="292"/>
            <ac:spMk id="12" creationId="{1EC42BAA-B890-43DD-B4F0-9AB5685AF2FE}"/>
          </ac:spMkLst>
        </pc:spChg>
        <pc:spChg chg="mod">
          <ac:chgData name="Neemias e Catia Lima" userId="b77af7bd85500281" providerId="LiveId" clId="{8BB4A252-31CD-4F97-8301-FAD4CC2062C4}" dt="2021-05-04T17:49:57.901" v="132"/>
          <ac:spMkLst>
            <pc:docMk/>
            <pc:sldMk cId="3757265641" sldId="292"/>
            <ac:spMk id="14" creationId="{00000000-0000-0000-0000-000000000000}"/>
          </ac:spMkLst>
        </pc:spChg>
        <pc:picChg chg="add mod">
          <ac:chgData name="Neemias e Catia Lima" userId="b77af7bd85500281" providerId="LiveId" clId="{8BB4A252-31CD-4F97-8301-FAD4CC2062C4}" dt="2021-05-04T17:53:58.240" v="185" actId="1440"/>
          <ac:picMkLst>
            <pc:docMk/>
            <pc:sldMk cId="3757265641" sldId="292"/>
            <ac:picMk id="1026" creationId="{7F094247-0380-4F73-BFBA-6F1BAD9B0A27}"/>
          </ac:picMkLst>
        </pc:picChg>
        <pc:picChg chg="del">
          <ac:chgData name="Neemias e Catia Lima" userId="b77af7bd85500281" providerId="LiveId" clId="{8BB4A252-31CD-4F97-8301-FAD4CC2062C4}" dt="2021-05-04T17:53:42.802" v="179" actId="478"/>
          <ac:picMkLst>
            <pc:docMk/>
            <pc:sldMk cId="3757265641" sldId="292"/>
            <ac:picMk id="9218" creationId="{923F9D24-2F88-46BD-8101-4C66A9A3F0FA}"/>
          </ac:picMkLst>
        </pc:picChg>
      </pc:sldChg>
      <pc:sldChg chg="modSp mod">
        <pc:chgData name="Neemias e Catia Lima" userId="b77af7bd85500281" providerId="LiveId" clId="{8BB4A252-31CD-4F97-8301-FAD4CC2062C4}" dt="2021-05-04T17:51:55.987" v="172" actId="20577"/>
        <pc:sldMkLst>
          <pc:docMk/>
          <pc:sldMk cId="3114938747" sldId="293"/>
        </pc:sldMkLst>
        <pc:spChg chg="mod">
          <ac:chgData name="Neemias e Catia Lima" userId="b77af7bd85500281" providerId="LiveId" clId="{8BB4A252-31CD-4F97-8301-FAD4CC2062C4}" dt="2021-05-04T17:51:55.987" v="172" actId="20577"/>
          <ac:spMkLst>
            <pc:docMk/>
            <pc:sldMk cId="3114938747" sldId="293"/>
            <ac:spMk id="16" creationId="{CFC8B9D9-C6ED-4706-A104-65D118A5B7F9}"/>
          </ac:spMkLst>
        </pc:spChg>
      </pc:sldChg>
    </pc:docChg>
  </pc:docChgLst>
  <pc:docChgLst>
    <pc:chgData name="Neemias Informatica Lima" userId="b77af7bd85500281" providerId="LiveId" clId="{4CD2CD9C-24F5-4144-96B8-6F849555065D}"/>
    <pc:docChg chg="undo redo custSel modSld">
      <pc:chgData name="Neemias Informatica Lima" userId="b77af7bd85500281" providerId="LiveId" clId="{4CD2CD9C-24F5-4144-96B8-6F849555065D}" dt="2024-08-21T12:04:34.443" v="347" actId="313"/>
      <pc:docMkLst>
        <pc:docMk/>
      </pc:docMkLst>
      <pc:sldChg chg="addSp delSp modSp mod">
        <pc:chgData name="Neemias Informatica Lima" userId="b77af7bd85500281" providerId="LiveId" clId="{4CD2CD9C-24F5-4144-96B8-6F849555065D}" dt="2024-08-21T09:53:52.557" v="52" actId="1076"/>
        <pc:sldMkLst>
          <pc:docMk/>
          <pc:sldMk cId="2232331225" sldId="280"/>
        </pc:sldMkLst>
        <pc:spChg chg="mod">
          <ac:chgData name="Neemias Informatica Lima" userId="b77af7bd85500281" providerId="LiveId" clId="{4CD2CD9C-24F5-4144-96B8-6F849555065D}" dt="2024-08-21T09:52:08.013" v="41" actId="6549"/>
          <ac:spMkLst>
            <pc:docMk/>
            <pc:sldMk cId="2232331225" sldId="280"/>
            <ac:spMk id="6" creationId="{00000000-0000-0000-0000-000000000000}"/>
          </ac:spMkLst>
        </pc:spChg>
        <pc:spChg chg="mod">
          <ac:chgData name="Neemias Informatica Lima" userId="b77af7bd85500281" providerId="LiveId" clId="{4CD2CD9C-24F5-4144-96B8-6F849555065D}" dt="2024-08-21T09:50:53.369" v="30" actId="20577"/>
          <ac:spMkLst>
            <pc:docMk/>
            <pc:sldMk cId="2232331225" sldId="280"/>
            <ac:spMk id="9" creationId="{00000000-0000-0000-0000-000000000000}"/>
          </ac:spMkLst>
        </pc:spChg>
        <pc:spChg chg="mod">
          <ac:chgData name="Neemias Informatica Lima" userId="b77af7bd85500281" providerId="LiveId" clId="{4CD2CD9C-24F5-4144-96B8-6F849555065D}" dt="2024-08-21T09:51:43.113" v="39" actId="20577"/>
          <ac:spMkLst>
            <pc:docMk/>
            <pc:sldMk cId="2232331225" sldId="280"/>
            <ac:spMk id="16" creationId="{00000000-0000-0000-0000-000000000000}"/>
          </ac:spMkLst>
        </pc:spChg>
        <pc:picChg chg="del">
          <ac:chgData name="Neemias Informatica Lima" userId="b77af7bd85500281" providerId="LiveId" clId="{4CD2CD9C-24F5-4144-96B8-6F849555065D}" dt="2024-08-21T09:50:08.716" v="9" actId="478"/>
          <ac:picMkLst>
            <pc:docMk/>
            <pc:sldMk cId="2232331225" sldId="280"/>
            <ac:picMk id="3" creationId="{939C247D-A486-DCCB-DF4B-52AF6E8F733E}"/>
          </ac:picMkLst>
        </pc:picChg>
        <pc:picChg chg="add mod">
          <ac:chgData name="Neemias Informatica Lima" userId="b77af7bd85500281" providerId="LiveId" clId="{4CD2CD9C-24F5-4144-96B8-6F849555065D}" dt="2024-08-19T23:13:48.063" v="5" actId="14100"/>
          <ac:picMkLst>
            <pc:docMk/>
            <pc:sldMk cId="2232331225" sldId="280"/>
            <ac:picMk id="4" creationId="{772BE2E3-943E-33FA-8337-96BCD479B5C0}"/>
          </ac:picMkLst>
        </pc:picChg>
        <pc:picChg chg="add mod">
          <ac:chgData name="Neemias Informatica Lima" userId="b77af7bd85500281" providerId="LiveId" clId="{4CD2CD9C-24F5-4144-96B8-6F849555065D}" dt="2024-08-21T09:53:52.557" v="52" actId="1076"/>
          <ac:picMkLst>
            <pc:docMk/>
            <pc:sldMk cId="2232331225" sldId="280"/>
            <ac:picMk id="8" creationId="{6ADD151F-64EE-03AC-CBD4-65A94E65BDCB}"/>
          </ac:picMkLst>
        </pc:picChg>
        <pc:picChg chg="del">
          <ac:chgData name="Neemias Informatica Lima" userId="b77af7bd85500281" providerId="LiveId" clId="{4CD2CD9C-24F5-4144-96B8-6F849555065D}" dt="2024-08-19T23:13:35.165" v="0" actId="478"/>
          <ac:picMkLst>
            <pc:docMk/>
            <pc:sldMk cId="2232331225" sldId="280"/>
            <ac:picMk id="13" creationId="{1E10DF67-A1CF-17A3-54C2-5DA2FE0F5B79}"/>
          </ac:picMkLst>
        </pc:picChg>
      </pc:sldChg>
      <pc:sldChg chg="addSp delSp modSp mod">
        <pc:chgData name="Neemias Informatica Lima" userId="b77af7bd85500281" providerId="LiveId" clId="{4CD2CD9C-24F5-4144-96B8-6F849555065D}" dt="2024-08-21T11:26:40.594" v="129" actId="6549"/>
        <pc:sldMkLst>
          <pc:docMk/>
          <pc:sldMk cId="2103443556" sldId="281"/>
        </pc:sldMkLst>
        <pc:spChg chg="mod">
          <ac:chgData name="Neemias Informatica Lima" userId="b77af7bd85500281" providerId="LiveId" clId="{4CD2CD9C-24F5-4144-96B8-6F849555065D}" dt="2024-08-21T11:26:40.594" v="129" actId="6549"/>
          <ac:spMkLst>
            <pc:docMk/>
            <pc:sldMk cId="2103443556" sldId="281"/>
            <ac:spMk id="8" creationId="{00000000-0000-0000-0000-000000000000}"/>
          </ac:spMkLst>
        </pc:spChg>
        <pc:spChg chg="mod">
          <ac:chgData name="Neemias Informatica Lima" userId="b77af7bd85500281" providerId="LiveId" clId="{4CD2CD9C-24F5-4144-96B8-6F849555065D}" dt="2024-08-21T09:55:55.650" v="71" actId="207"/>
          <ac:spMkLst>
            <pc:docMk/>
            <pc:sldMk cId="2103443556" sldId="281"/>
            <ac:spMk id="18" creationId="{00000000-0000-0000-0000-000000000000}"/>
          </ac:spMkLst>
        </pc:spChg>
        <pc:picChg chg="del">
          <ac:chgData name="Neemias Informatica Lima" userId="b77af7bd85500281" providerId="LiveId" clId="{4CD2CD9C-24F5-4144-96B8-6F849555065D}" dt="2024-08-21T09:54:39.547" v="53" actId="478"/>
          <ac:picMkLst>
            <pc:docMk/>
            <pc:sldMk cId="2103443556" sldId="281"/>
            <ac:picMk id="2" creationId="{B7443BE5-0CD9-6ABF-0FB8-EDFF8D3783A8}"/>
          </ac:picMkLst>
        </pc:picChg>
        <pc:picChg chg="del">
          <ac:chgData name="Neemias Informatica Lima" userId="b77af7bd85500281" providerId="LiveId" clId="{4CD2CD9C-24F5-4144-96B8-6F849555065D}" dt="2024-08-21T09:55:24.827" v="60" actId="478"/>
          <ac:picMkLst>
            <pc:docMk/>
            <pc:sldMk cId="2103443556" sldId="281"/>
            <ac:picMk id="3" creationId="{716FF34E-8EE8-BA0C-90ED-FD0CCB663EC6}"/>
          </ac:picMkLst>
        </pc:picChg>
        <pc:picChg chg="add mod">
          <ac:chgData name="Neemias Informatica Lima" userId="b77af7bd85500281" providerId="LiveId" clId="{4CD2CD9C-24F5-4144-96B8-6F849555065D}" dt="2024-08-21T09:54:53.204" v="59" actId="14100"/>
          <ac:picMkLst>
            <pc:docMk/>
            <pc:sldMk cId="2103443556" sldId="281"/>
            <ac:picMk id="4" creationId="{F0E5B638-E35B-5CAB-9766-9596F1A16A89}"/>
          </ac:picMkLst>
        </pc:picChg>
        <pc:picChg chg="add mod">
          <ac:chgData name="Neemias Informatica Lima" userId="b77af7bd85500281" providerId="LiveId" clId="{4CD2CD9C-24F5-4144-96B8-6F849555065D}" dt="2024-08-21T09:55:30.640" v="63" actId="14100"/>
          <ac:picMkLst>
            <pc:docMk/>
            <pc:sldMk cId="2103443556" sldId="281"/>
            <ac:picMk id="5" creationId="{A6E9CA1B-F2C5-832E-C3C0-7CAF5FE527F6}"/>
          </ac:picMkLst>
        </pc:picChg>
      </pc:sldChg>
      <pc:sldChg chg="addSp delSp modSp mod">
        <pc:chgData name="Neemias Informatica Lima" userId="b77af7bd85500281" providerId="LiveId" clId="{4CD2CD9C-24F5-4144-96B8-6F849555065D}" dt="2024-08-21T11:29:23.221" v="163" actId="6549"/>
        <pc:sldMkLst>
          <pc:docMk/>
          <pc:sldMk cId="3683219421" sldId="282"/>
        </pc:sldMkLst>
        <pc:spChg chg="del">
          <ac:chgData name="Neemias Informatica Lima" userId="b77af7bd85500281" providerId="LiveId" clId="{4CD2CD9C-24F5-4144-96B8-6F849555065D}" dt="2024-08-21T09:56:13.670" v="74" actId="478"/>
          <ac:spMkLst>
            <pc:docMk/>
            <pc:sldMk cId="3683219421" sldId="282"/>
            <ac:spMk id="2" creationId="{9969CD0D-5A2C-1908-E743-0531C9198B1E}"/>
          </ac:spMkLst>
        </pc:spChg>
        <pc:spChg chg="add mod">
          <ac:chgData name="Neemias Informatica Lima" userId="b77af7bd85500281" providerId="LiveId" clId="{4CD2CD9C-24F5-4144-96B8-6F849555065D}" dt="2024-08-21T09:56:14.130" v="75"/>
          <ac:spMkLst>
            <pc:docMk/>
            <pc:sldMk cId="3683219421" sldId="282"/>
            <ac:spMk id="6" creationId="{06A02636-4642-D117-29B5-C081055CE30A}"/>
          </ac:spMkLst>
        </pc:spChg>
        <pc:spChg chg="del">
          <ac:chgData name="Neemias Informatica Lima" userId="b77af7bd85500281" providerId="LiveId" clId="{4CD2CD9C-24F5-4144-96B8-6F849555065D}" dt="2024-08-21T09:56:13.670" v="74" actId="478"/>
          <ac:spMkLst>
            <pc:docMk/>
            <pc:sldMk cId="3683219421" sldId="282"/>
            <ac:spMk id="7" creationId="{819A9ECA-D30A-D6C9-81C6-EA9DE94C92E9}"/>
          </ac:spMkLst>
        </pc:spChg>
        <pc:spChg chg="add mod">
          <ac:chgData name="Neemias Informatica Lima" userId="b77af7bd85500281" providerId="LiveId" clId="{4CD2CD9C-24F5-4144-96B8-6F849555065D}" dt="2024-08-21T09:56:14.130" v="75"/>
          <ac:spMkLst>
            <pc:docMk/>
            <pc:sldMk cId="3683219421" sldId="282"/>
            <ac:spMk id="8" creationId="{B970ECA3-EA88-6DF7-F40C-798C0983E100}"/>
          </ac:spMkLst>
        </pc:spChg>
        <pc:spChg chg="mod">
          <ac:chgData name="Neemias Informatica Lima" userId="b77af7bd85500281" providerId="LiveId" clId="{4CD2CD9C-24F5-4144-96B8-6F849555065D}" dt="2024-08-21T11:29:23.221" v="163" actId="6549"/>
          <ac:spMkLst>
            <pc:docMk/>
            <pc:sldMk cId="3683219421" sldId="282"/>
            <ac:spMk id="12" creationId="{00000000-0000-0000-0000-000000000000}"/>
          </ac:spMkLst>
        </pc:spChg>
        <pc:spChg chg="mod">
          <ac:chgData name="Neemias Informatica Lima" userId="b77af7bd85500281" providerId="LiveId" clId="{4CD2CD9C-24F5-4144-96B8-6F849555065D}" dt="2024-08-21T11:27:33.693" v="135"/>
          <ac:spMkLst>
            <pc:docMk/>
            <pc:sldMk cId="3683219421" sldId="282"/>
            <ac:spMk id="14" creationId="{00000000-0000-0000-0000-000000000000}"/>
          </ac:spMkLst>
        </pc:spChg>
        <pc:picChg chg="del">
          <ac:chgData name="Neemias Informatica Lima" userId="b77af7bd85500281" providerId="LiveId" clId="{4CD2CD9C-24F5-4144-96B8-6F849555065D}" dt="2024-08-21T09:56:13.670" v="74" actId="478"/>
          <ac:picMkLst>
            <pc:docMk/>
            <pc:sldMk cId="3683219421" sldId="282"/>
            <ac:picMk id="4" creationId="{527D5C0E-1EF6-1952-275D-89303D6E56BC}"/>
          </ac:picMkLst>
        </pc:picChg>
        <pc:picChg chg="del">
          <ac:chgData name="Neemias Informatica Lima" userId="b77af7bd85500281" providerId="LiveId" clId="{4CD2CD9C-24F5-4144-96B8-6F849555065D}" dt="2024-08-21T09:56:13.670" v="74" actId="478"/>
          <ac:picMkLst>
            <pc:docMk/>
            <pc:sldMk cId="3683219421" sldId="282"/>
            <ac:picMk id="5" creationId="{CCA59E5E-DEC2-A2E3-0DA2-F8503C07FEA6}"/>
          </ac:picMkLst>
        </pc:picChg>
        <pc:picChg chg="add mod">
          <ac:chgData name="Neemias Informatica Lima" userId="b77af7bd85500281" providerId="LiveId" clId="{4CD2CD9C-24F5-4144-96B8-6F849555065D}" dt="2024-08-21T09:56:14.130" v="75"/>
          <ac:picMkLst>
            <pc:docMk/>
            <pc:sldMk cId="3683219421" sldId="282"/>
            <ac:picMk id="9" creationId="{62ADA394-ADBB-5D41-F724-D36F64CBA4C2}"/>
          </ac:picMkLst>
        </pc:picChg>
        <pc:picChg chg="add mod">
          <ac:chgData name="Neemias Informatica Lima" userId="b77af7bd85500281" providerId="LiveId" clId="{4CD2CD9C-24F5-4144-96B8-6F849555065D}" dt="2024-08-21T09:56:14.130" v="75"/>
          <ac:picMkLst>
            <pc:docMk/>
            <pc:sldMk cId="3683219421" sldId="282"/>
            <ac:picMk id="11" creationId="{71E2F065-9D8F-267C-993A-4A4F793AEF28}"/>
          </ac:picMkLst>
        </pc:picChg>
      </pc:sldChg>
      <pc:sldChg chg="addSp delSp modSp mod">
        <pc:chgData name="Neemias Informatica Lima" userId="b77af7bd85500281" providerId="LiveId" clId="{4CD2CD9C-24F5-4144-96B8-6F849555065D}" dt="2024-08-21T11:31:34.604" v="191" actId="20577"/>
        <pc:sldMkLst>
          <pc:docMk/>
          <pc:sldMk cId="3902406419" sldId="283"/>
        </pc:sldMkLst>
        <pc:spChg chg="del">
          <ac:chgData name="Neemias Informatica Lima" userId="b77af7bd85500281" providerId="LiveId" clId="{4CD2CD9C-24F5-4144-96B8-6F849555065D}" dt="2024-08-21T09:56:22.650" v="76" actId="478"/>
          <ac:spMkLst>
            <pc:docMk/>
            <pc:sldMk cId="3902406419" sldId="283"/>
            <ac:spMk id="2" creationId="{D4DACDEF-FC35-CF85-A6D4-B8848F4795F7}"/>
          </ac:spMkLst>
        </pc:spChg>
        <pc:spChg chg="add mod">
          <ac:chgData name="Neemias Informatica Lima" userId="b77af7bd85500281" providerId="LiveId" clId="{4CD2CD9C-24F5-4144-96B8-6F849555065D}" dt="2024-08-21T09:56:23.153" v="77"/>
          <ac:spMkLst>
            <pc:docMk/>
            <pc:sldMk cId="3902406419" sldId="283"/>
            <ac:spMk id="5" creationId="{914420F6-3054-D6C4-889C-27B612ADE2DA}"/>
          </ac:spMkLst>
        </pc:spChg>
        <pc:spChg chg="del">
          <ac:chgData name="Neemias Informatica Lima" userId="b77af7bd85500281" providerId="LiveId" clId="{4CD2CD9C-24F5-4144-96B8-6F849555065D}" dt="2024-08-21T09:56:22.650" v="76" actId="478"/>
          <ac:spMkLst>
            <pc:docMk/>
            <pc:sldMk cId="3902406419" sldId="283"/>
            <ac:spMk id="6" creationId="{FABDE56D-3F03-0165-FE61-AF4DC3BC7A2F}"/>
          </ac:spMkLst>
        </pc:spChg>
        <pc:spChg chg="add mod">
          <ac:chgData name="Neemias Informatica Lima" userId="b77af7bd85500281" providerId="LiveId" clId="{4CD2CD9C-24F5-4144-96B8-6F849555065D}" dt="2024-08-21T09:56:23.153" v="77"/>
          <ac:spMkLst>
            <pc:docMk/>
            <pc:sldMk cId="3902406419" sldId="283"/>
            <ac:spMk id="7" creationId="{230B376F-011B-425B-8ED3-ECA1D572A4D3}"/>
          </ac:spMkLst>
        </pc:spChg>
        <pc:spChg chg="mod">
          <ac:chgData name="Neemias Informatica Lima" userId="b77af7bd85500281" providerId="LiveId" clId="{4CD2CD9C-24F5-4144-96B8-6F849555065D}" dt="2024-08-21T11:30:41.644" v="168"/>
          <ac:spMkLst>
            <pc:docMk/>
            <pc:sldMk cId="3902406419" sldId="283"/>
            <ac:spMk id="14" creationId="{00000000-0000-0000-0000-000000000000}"/>
          </ac:spMkLst>
        </pc:spChg>
        <pc:spChg chg="mod">
          <ac:chgData name="Neemias Informatica Lima" userId="b77af7bd85500281" providerId="LiveId" clId="{4CD2CD9C-24F5-4144-96B8-6F849555065D}" dt="2024-08-21T11:31:34.604" v="191" actId="20577"/>
          <ac:spMkLst>
            <pc:docMk/>
            <pc:sldMk cId="3902406419" sldId="283"/>
            <ac:spMk id="15" creationId="{D5C09FDA-172B-4732-BD2E-A9BBEF8B191B}"/>
          </ac:spMkLst>
        </pc:spChg>
        <pc:picChg chg="del">
          <ac:chgData name="Neemias Informatica Lima" userId="b77af7bd85500281" providerId="LiveId" clId="{4CD2CD9C-24F5-4144-96B8-6F849555065D}" dt="2024-08-21T09:56:22.650" v="76" actId="478"/>
          <ac:picMkLst>
            <pc:docMk/>
            <pc:sldMk cId="3902406419" sldId="283"/>
            <ac:picMk id="3" creationId="{0D6150C4-8F34-88DD-7397-121A7164843D}"/>
          </ac:picMkLst>
        </pc:picChg>
        <pc:picChg chg="del">
          <ac:chgData name="Neemias Informatica Lima" userId="b77af7bd85500281" providerId="LiveId" clId="{4CD2CD9C-24F5-4144-96B8-6F849555065D}" dt="2024-08-21T09:56:22.650" v="76" actId="478"/>
          <ac:picMkLst>
            <pc:docMk/>
            <pc:sldMk cId="3902406419" sldId="283"/>
            <ac:picMk id="4" creationId="{E537E30B-1A12-2A70-4932-31D2411E84A1}"/>
          </ac:picMkLst>
        </pc:picChg>
        <pc:picChg chg="add mod">
          <ac:chgData name="Neemias Informatica Lima" userId="b77af7bd85500281" providerId="LiveId" clId="{4CD2CD9C-24F5-4144-96B8-6F849555065D}" dt="2024-08-21T09:56:23.153" v="77"/>
          <ac:picMkLst>
            <pc:docMk/>
            <pc:sldMk cId="3902406419" sldId="283"/>
            <ac:picMk id="8" creationId="{A8B4302C-C304-69D0-A54C-D21A3E7C1826}"/>
          </ac:picMkLst>
        </pc:picChg>
        <pc:picChg chg="add mod">
          <ac:chgData name="Neemias Informatica Lima" userId="b77af7bd85500281" providerId="LiveId" clId="{4CD2CD9C-24F5-4144-96B8-6F849555065D}" dt="2024-08-21T09:56:23.153" v="77"/>
          <ac:picMkLst>
            <pc:docMk/>
            <pc:sldMk cId="3902406419" sldId="283"/>
            <ac:picMk id="9" creationId="{CEF02416-7507-B330-4A62-B4984BEAD952}"/>
          </ac:picMkLst>
        </pc:picChg>
      </pc:sldChg>
      <pc:sldChg chg="addSp delSp modSp mod">
        <pc:chgData name="Neemias Informatica Lima" userId="b77af7bd85500281" providerId="LiveId" clId="{4CD2CD9C-24F5-4144-96B8-6F849555065D}" dt="2024-08-21T11:35:01.454" v="232" actId="313"/>
        <pc:sldMkLst>
          <pc:docMk/>
          <pc:sldMk cId="2424059023" sldId="284"/>
        </pc:sldMkLst>
        <pc:spChg chg="del">
          <ac:chgData name="Neemias Informatica Lima" userId="b77af7bd85500281" providerId="LiveId" clId="{4CD2CD9C-24F5-4144-96B8-6F849555065D}" dt="2024-08-21T09:56:39.920" v="80" actId="478"/>
          <ac:spMkLst>
            <pc:docMk/>
            <pc:sldMk cId="2424059023" sldId="284"/>
            <ac:spMk id="2" creationId="{26F6E036-3611-1686-3F46-E42D19603353}"/>
          </ac:spMkLst>
        </pc:spChg>
        <pc:spChg chg="add mod">
          <ac:chgData name="Neemias Informatica Lima" userId="b77af7bd85500281" providerId="LiveId" clId="{4CD2CD9C-24F5-4144-96B8-6F849555065D}" dt="2024-08-21T09:56:40.332" v="81"/>
          <ac:spMkLst>
            <pc:docMk/>
            <pc:sldMk cId="2424059023" sldId="284"/>
            <ac:spMk id="5" creationId="{56D50232-68E5-D2A4-A24A-045F2BE114BD}"/>
          </ac:spMkLst>
        </pc:spChg>
        <pc:spChg chg="del">
          <ac:chgData name="Neemias Informatica Lima" userId="b77af7bd85500281" providerId="LiveId" clId="{4CD2CD9C-24F5-4144-96B8-6F849555065D}" dt="2024-08-21T09:56:39.920" v="80" actId="478"/>
          <ac:spMkLst>
            <pc:docMk/>
            <pc:sldMk cId="2424059023" sldId="284"/>
            <ac:spMk id="6" creationId="{66AE90E3-AC57-DD86-AC9B-E74D0C2B036E}"/>
          </ac:spMkLst>
        </pc:spChg>
        <pc:spChg chg="add mod">
          <ac:chgData name="Neemias Informatica Lima" userId="b77af7bd85500281" providerId="LiveId" clId="{4CD2CD9C-24F5-4144-96B8-6F849555065D}" dt="2024-08-21T09:56:40.332" v="81"/>
          <ac:spMkLst>
            <pc:docMk/>
            <pc:sldMk cId="2424059023" sldId="284"/>
            <ac:spMk id="7" creationId="{7325A9B1-5C81-3FF0-AE4D-6680E0A7ED85}"/>
          </ac:spMkLst>
        </pc:spChg>
        <pc:spChg chg="mod">
          <ac:chgData name="Neemias Informatica Lima" userId="b77af7bd85500281" providerId="LiveId" clId="{4CD2CD9C-24F5-4144-96B8-6F849555065D}" dt="2024-08-21T11:33:42.677" v="201"/>
          <ac:spMkLst>
            <pc:docMk/>
            <pc:sldMk cId="2424059023" sldId="284"/>
            <ac:spMk id="14" creationId="{00000000-0000-0000-0000-000000000000}"/>
          </ac:spMkLst>
        </pc:spChg>
        <pc:spChg chg="mod">
          <ac:chgData name="Neemias Informatica Lima" userId="b77af7bd85500281" providerId="LiveId" clId="{4CD2CD9C-24F5-4144-96B8-6F849555065D}" dt="2024-08-21T11:35:01.454" v="232" actId="313"/>
          <ac:spMkLst>
            <pc:docMk/>
            <pc:sldMk cId="2424059023" sldId="284"/>
            <ac:spMk id="15" creationId="{C3A1BEFC-B9B8-4142-B09F-1F5B330F4265}"/>
          </ac:spMkLst>
        </pc:spChg>
        <pc:picChg chg="del">
          <ac:chgData name="Neemias Informatica Lima" userId="b77af7bd85500281" providerId="LiveId" clId="{4CD2CD9C-24F5-4144-96B8-6F849555065D}" dt="2024-08-21T09:56:39.920" v="80" actId="478"/>
          <ac:picMkLst>
            <pc:docMk/>
            <pc:sldMk cId="2424059023" sldId="284"/>
            <ac:picMk id="3" creationId="{E83EE076-9AA3-D5E7-7F84-0497DA9A2E62}"/>
          </ac:picMkLst>
        </pc:picChg>
        <pc:picChg chg="del">
          <ac:chgData name="Neemias Informatica Lima" userId="b77af7bd85500281" providerId="LiveId" clId="{4CD2CD9C-24F5-4144-96B8-6F849555065D}" dt="2024-08-21T09:56:39.920" v="80" actId="478"/>
          <ac:picMkLst>
            <pc:docMk/>
            <pc:sldMk cId="2424059023" sldId="284"/>
            <ac:picMk id="4" creationId="{78FF8A0B-BC97-7A16-D813-02A1F5F9F314}"/>
          </ac:picMkLst>
        </pc:picChg>
        <pc:picChg chg="add mod">
          <ac:chgData name="Neemias Informatica Lima" userId="b77af7bd85500281" providerId="LiveId" clId="{4CD2CD9C-24F5-4144-96B8-6F849555065D}" dt="2024-08-21T09:56:40.332" v="81"/>
          <ac:picMkLst>
            <pc:docMk/>
            <pc:sldMk cId="2424059023" sldId="284"/>
            <ac:picMk id="8" creationId="{318BCC2A-6346-D0BA-04AD-23DB70CE66A1}"/>
          </ac:picMkLst>
        </pc:picChg>
        <pc:picChg chg="add mod">
          <ac:chgData name="Neemias Informatica Lima" userId="b77af7bd85500281" providerId="LiveId" clId="{4CD2CD9C-24F5-4144-96B8-6F849555065D}" dt="2024-08-21T09:56:40.332" v="81"/>
          <ac:picMkLst>
            <pc:docMk/>
            <pc:sldMk cId="2424059023" sldId="284"/>
            <ac:picMk id="9" creationId="{420BEADF-32FC-F48F-6E47-D260BD7D0FDA}"/>
          </ac:picMkLst>
        </pc:picChg>
      </pc:sldChg>
      <pc:sldChg chg="addSp delSp modSp mod">
        <pc:chgData name="Neemias Informatica Lima" userId="b77af7bd85500281" providerId="LiveId" clId="{4CD2CD9C-24F5-4144-96B8-6F849555065D}" dt="2024-08-21T11:58:41.688" v="278" actId="20577"/>
        <pc:sldMkLst>
          <pc:docMk/>
          <pc:sldMk cId="2241968852" sldId="285"/>
        </pc:sldMkLst>
        <pc:spChg chg="del">
          <ac:chgData name="Neemias Informatica Lima" userId="b77af7bd85500281" providerId="LiveId" clId="{4CD2CD9C-24F5-4144-96B8-6F849555065D}" dt="2024-08-21T09:56:52.001" v="84" actId="478"/>
          <ac:spMkLst>
            <pc:docMk/>
            <pc:sldMk cId="2241968852" sldId="285"/>
            <ac:spMk id="2" creationId="{856034ED-8385-2462-AF98-D0885AF291E8}"/>
          </ac:spMkLst>
        </pc:spChg>
        <pc:spChg chg="add mod">
          <ac:chgData name="Neemias Informatica Lima" userId="b77af7bd85500281" providerId="LiveId" clId="{4CD2CD9C-24F5-4144-96B8-6F849555065D}" dt="2024-08-21T09:56:52.423" v="85"/>
          <ac:spMkLst>
            <pc:docMk/>
            <pc:sldMk cId="2241968852" sldId="285"/>
            <ac:spMk id="5" creationId="{0601A70B-7E6E-E390-0BFA-4C03769D6287}"/>
          </ac:spMkLst>
        </pc:spChg>
        <pc:spChg chg="del">
          <ac:chgData name="Neemias Informatica Lima" userId="b77af7bd85500281" providerId="LiveId" clId="{4CD2CD9C-24F5-4144-96B8-6F849555065D}" dt="2024-08-21T09:56:52.001" v="84" actId="478"/>
          <ac:spMkLst>
            <pc:docMk/>
            <pc:sldMk cId="2241968852" sldId="285"/>
            <ac:spMk id="6" creationId="{5E8CB69D-73BB-0BDB-51A4-F4EE1B6D1C04}"/>
          </ac:spMkLst>
        </pc:spChg>
        <pc:spChg chg="add mod">
          <ac:chgData name="Neemias Informatica Lima" userId="b77af7bd85500281" providerId="LiveId" clId="{4CD2CD9C-24F5-4144-96B8-6F849555065D}" dt="2024-08-21T09:56:52.423" v="85"/>
          <ac:spMkLst>
            <pc:docMk/>
            <pc:sldMk cId="2241968852" sldId="285"/>
            <ac:spMk id="7" creationId="{9CD82BED-A310-17F1-97F4-D71E83D1F532}"/>
          </ac:spMkLst>
        </pc:spChg>
        <pc:spChg chg="mod">
          <ac:chgData name="Neemias Informatica Lima" userId="b77af7bd85500281" providerId="LiveId" clId="{4CD2CD9C-24F5-4144-96B8-6F849555065D}" dt="2024-08-21T11:57:35.792" v="246"/>
          <ac:spMkLst>
            <pc:docMk/>
            <pc:sldMk cId="2241968852" sldId="285"/>
            <ac:spMk id="14" creationId="{00000000-0000-0000-0000-000000000000}"/>
          </ac:spMkLst>
        </pc:spChg>
        <pc:spChg chg="mod">
          <ac:chgData name="Neemias Informatica Lima" userId="b77af7bd85500281" providerId="LiveId" clId="{4CD2CD9C-24F5-4144-96B8-6F849555065D}" dt="2024-08-21T11:58:41.688" v="278" actId="20577"/>
          <ac:spMkLst>
            <pc:docMk/>
            <pc:sldMk cId="2241968852" sldId="285"/>
            <ac:spMk id="15" creationId="{0F091E13-8EAD-4FFB-9473-BC74E5ABDC64}"/>
          </ac:spMkLst>
        </pc:spChg>
        <pc:picChg chg="del">
          <ac:chgData name="Neemias Informatica Lima" userId="b77af7bd85500281" providerId="LiveId" clId="{4CD2CD9C-24F5-4144-96B8-6F849555065D}" dt="2024-08-21T09:56:52.001" v="84" actId="478"/>
          <ac:picMkLst>
            <pc:docMk/>
            <pc:sldMk cId="2241968852" sldId="285"/>
            <ac:picMk id="3" creationId="{0594600B-7FD6-41B5-1BFC-C71CAC07E9C9}"/>
          </ac:picMkLst>
        </pc:picChg>
        <pc:picChg chg="del">
          <ac:chgData name="Neemias Informatica Lima" userId="b77af7bd85500281" providerId="LiveId" clId="{4CD2CD9C-24F5-4144-96B8-6F849555065D}" dt="2024-08-21T09:56:52.001" v="84" actId="478"/>
          <ac:picMkLst>
            <pc:docMk/>
            <pc:sldMk cId="2241968852" sldId="285"/>
            <ac:picMk id="4" creationId="{F369B1CF-84FF-CD0D-7B81-8D2BF52EB16B}"/>
          </ac:picMkLst>
        </pc:picChg>
        <pc:picChg chg="add mod">
          <ac:chgData name="Neemias Informatica Lima" userId="b77af7bd85500281" providerId="LiveId" clId="{4CD2CD9C-24F5-4144-96B8-6F849555065D}" dt="2024-08-21T09:56:52.423" v="85"/>
          <ac:picMkLst>
            <pc:docMk/>
            <pc:sldMk cId="2241968852" sldId="285"/>
            <ac:picMk id="8" creationId="{44E5C7E1-0A09-B7A5-BC31-4A4EDDBD1138}"/>
          </ac:picMkLst>
        </pc:picChg>
        <pc:picChg chg="add mod">
          <ac:chgData name="Neemias Informatica Lima" userId="b77af7bd85500281" providerId="LiveId" clId="{4CD2CD9C-24F5-4144-96B8-6F849555065D}" dt="2024-08-21T09:56:52.423" v="85"/>
          <ac:picMkLst>
            <pc:docMk/>
            <pc:sldMk cId="2241968852" sldId="285"/>
            <ac:picMk id="9" creationId="{2021D5CD-7E91-C2E5-FD31-8609131108F3}"/>
          </ac:picMkLst>
        </pc:picChg>
      </pc:sldChg>
      <pc:sldChg chg="addSp delSp modSp mod">
        <pc:chgData name="Neemias Informatica Lima" userId="b77af7bd85500281" providerId="LiveId" clId="{4CD2CD9C-24F5-4144-96B8-6F849555065D}" dt="2024-08-21T12:00:52.496" v="322" actId="20577"/>
        <pc:sldMkLst>
          <pc:docMk/>
          <pc:sldMk cId="1959249856" sldId="286"/>
        </pc:sldMkLst>
        <pc:spChg chg="del">
          <ac:chgData name="Neemias Informatica Lima" userId="b77af7bd85500281" providerId="LiveId" clId="{4CD2CD9C-24F5-4144-96B8-6F849555065D}" dt="2024-08-21T09:57:07.033" v="88" actId="478"/>
          <ac:spMkLst>
            <pc:docMk/>
            <pc:sldMk cId="1959249856" sldId="286"/>
            <ac:spMk id="2" creationId="{9FB7D150-9DA8-DD23-123A-5F31E1026E90}"/>
          </ac:spMkLst>
        </pc:spChg>
        <pc:spChg chg="add mod">
          <ac:chgData name="Neemias Informatica Lima" userId="b77af7bd85500281" providerId="LiveId" clId="{4CD2CD9C-24F5-4144-96B8-6F849555065D}" dt="2024-08-21T09:57:07.434" v="89"/>
          <ac:spMkLst>
            <pc:docMk/>
            <pc:sldMk cId="1959249856" sldId="286"/>
            <ac:spMk id="5" creationId="{7F64BB7E-4C1D-050C-D3E3-D83EF27CBD13}"/>
          </ac:spMkLst>
        </pc:spChg>
        <pc:spChg chg="del">
          <ac:chgData name="Neemias Informatica Lima" userId="b77af7bd85500281" providerId="LiveId" clId="{4CD2CD9C-24F5-4144-96B8-6F849555065D}" dt="2024-08-21T09:57:07.033" v="88" actId="478"/>
          <ac:spMkLst>
            <pc:docMk/>
            <pc:sldMk cId="1959249856" sldId="286"/>
            <ac:spMk id="6" creationId="{6D14C760-7EAB-140C-C5D6-A56918D05283}"/>
          </ac:spMkLst>
        </pc:spChg>
        <pc:spChg chg="add mod">
          <ac:chgData name="Neemias Informatica Lima" userId="b77af7bd85500281" providerId="LiveId" clId="{4CD2CD9C-24F5-4144-96B8-6F849555065D}" dt="2024-08-21T09:57:07.434" v="89"/>
          <ac:spMkLst>
            <pc:docMk/>
            <pc:sldMk cId="1959249856" sldId="286"/>
            <ac:spMk id="7" creationId="{5486770C-02FB-0ED2-9F76-F2E4326DD511}"/>
          </ac:spMkLst>
        </pc:spChg>
        <pc:spChg chg="mod">
          <ac:chgData name="Neemias Informatica Lima" userId="b77af7bd85500281" providerId="LiveId" clId="{4CD2CD9C-24F5-4144-96B8-6F849555065D}" dt="2024-08-21T11:59:42.033" v="293"/>
          <ac:spMkLst>
            <pc:docMk/>
            <pc:sldMk cId="1959249856" sldId="286"/>
            <ac:spMk id="14" creationId="{00000000-0000-0000-0000-000000000000}"/>
          </ac:spMkLst>
        </pc:spChg>
        <pc:spChg chg="mod">
          <ac:chgData name="Neemias Informatica Lima" userId="b77af7bd85500281" providerId="LiveId" clId="{4CD2CD9C-24F5-4144-96B8-6F849555065D}" dt="2024-08-21T12:00:52.496" v="322" actId="20577"/>
          <ac:spMkLst>
            <pc:docMk/>
            <pc:sldMk cId="1959249856" sldId="286"/>
            <ac:spMk id="15" creationId="{863BB09B-C8C1-4354-BC51-D930C951E507}"/>
          </ac:spMkLst>
        </pc:spChg>
        <pc:picChg chg="del">
          <ac:chgData name="Neemias Informatica Lima" userId="b77af7bd85500281" providerId="LiveId" clId="{4CD2CD9C-24F5-4144-96B8-6F849555065D}" dt="2024-08-21T09:57:07.033" v="88" actId="478"/>
          <ac:picMkLst>
            <pc:docMk/>
            <pc:sldMk cId="1959249856" sldId="286"/>
            <ac:picMk id="3" creationId="{65B65E94-D47A-64B7-7720-D0ED3254BB5C}"/>
          </ac:picMkLst>
        </pc:picChg>
        <pc:picChg chg="del">
          <ac:chgData name="Neemias Informatica Lima" userId="b77af7bd85500281" providerId="LiveId" clId="{4CD2CD9C-24F5-4144-96B8-6F849555065D}" dt="2024-08-21T09:57:07.033" v="88" actId="478"/>
          <ac:picMkLst>
            <pc:docMk/>
            <pc:sldMk cId="1959249856" sldId="286"/>
            <ac:picMk id="4" creationId="{21E716A3-3982-DFE3-056F-A15239213EBD}"/>
          </ac:picMkLst>
        </pc:picChg>
        <pc:picChg chg="add mod">
          <ac:chgData name="Neemias Informatica Lima" userId="b77af7bd85500281" providerId="LiveId" clId="{4CD2CD9C-24F5-4144-96B8-6F849555065D}" dt="2024-08-21T09:57:07.434" v="89"/>
          <ac:picMkLst>
            <pc:docMk/>
            <pc:sldMk cId="1959249856" sldId="286"/>
            <ac:picMk id="8" creationId="{D1A3EB19-EB4C-4068-2EFD-26457F3F51A4}"/>
          </ac:picMkLst>
        </pc:picChg>
        <pc:picChg chg="add mod">
          <ac:chgData name="Neemias Informatica Lima" userId="b77af7bd85500281" providerId="LiveId" clId="{4CD2CD9C-24F5-4144-96B8-6F849555065D}" dt="2024-08-21T09:57:07.434" v="89"/>
          <ac:picMkLst>
            <pc:docMk/>
            <pc:sldMk cId="1959249856" sldId="286"/>
            <ac:picMk id="9" creationId="{4F50AF8A-FF4F-D22C-DAE2-CA0580F98C98}"/>
          </ac:picMkLst>
        </pc:picChg>
      </pc:sldChg>
      <pc:sldChg chg="addSp delSp modSp mod">
        <pc:chgData name="Neemias Informatica Lima" userId="b77af7bd85500281" providerId="LiveId" clId="{4CD2CD9C-24F5-4144-96B8-6F849555065D}" dt="2024-08-21T12:04:20.383" v="346" actId="20577"/>
        <pc:sldMkLst>
          <pc:docMk/>
          <pc:sldMk cId="2857006406" sldId="287"/>
        </pc:sldMkLst>
        <pc:spChg chg="del">
          <ac:chgData name="Neemias Informatica Lima" userId="b77af7bd85500281" providerId="LiveId" clId="{4CD2CD9C-24F5-4144-96B8-6F849555065D}" dt="2024-08-21T09:57:30.311" v="94" actId="478"/>
          <ac:spMkLst>
            <pc:docMk/>
            <pc:sldMk cId="2857006406" sldId="287"/>
            <ac:spMk id="2" creationId="{1D35044B-FBD2-B8E1-CEB1-1EF79D3A3BD4}"/>
          </ac:spMkLst>
        </pc:spChg>
        <pc:spChg chg="add mod">
          <ac:chgData name="Neemias Informatica Lima" userId="b77af7bd85500281" providerId="LiveId" clId="{4CD2CD9C-24F5-4144-96B8-6F849555065D}" dt="2024-08-21T09:57:30.716" v="95"/>
          <ac:spMkLst>
            <pc:docMk/>
            <pc:sldMk cId="2857006406" sldId="287"/>
            <ac:spMk id="5" creationId="{9F0D225D-9D9A-9714-A365-63FAF20AFE56}"/>
          </ac:spMkLst>
        </pc:spChg>
        <pc:spChg chg="del">
          <ac:chgData name="Neemias Informatica Lima" userId="b77af7bd85500281" providerId="LiveId" clId="{4CD2CD9C-24F5-4144-96B8-6F849555065D}" dt="2024-08-21T09:57:30.311" v="94" actId="478"/>
          <ac:spMkLst>
            <pc:docMk/>
            <pc:sldMk cId="2857006406" sldId="287"/>
            <ac:spMk id="6" creationId="{BDC1ADE2-2244-599B-566C-3CC288D6A210}"/>
          </ac:spMkLst>
        </pc:spChg>
        <pc:spChg chg="add mod">
          <ac:chgData name="Neemias Informatica Lima" userId="b77af7bd85500281" providerId="LiveId" clId="{4CD2CD9C-24F5-4144-96B8-6F849555065D}" dt="2024-08-21T09:57:30.716" v="95"/>
          <ac:spMkLst>
            <pc:docMk/>
            <pc:sldMk cId="2857006406" sldId="287"/>
            <ac:spMk id="7" creationId="{AF52EF60-8F0E-BB08-63EF-C7D3F61263A8}"/>
          </ac:spMkLst>
        </pc:spChg>
        <pc:spChg chg="mod">
          <ac:chgData name="Neemias Informatica Lima" userId="b77af7bd85500281" providerId="LiveId" clId="{4CD2CD9C-24F5-4144-96B8-6F849555065D}" dt="2024-08-21T12:04:20.383" v="346" actId="20577"/>
          <ac:spMkLst>
            <pc:docMk/>
            <pc:sldMk cId="2857006406" sldId="287"/>
            <ac:spMk id="16" creationId="{28D68641-D640-4BD7-9D5B-B3803DCCF9B3}"/>
          </ac:spMkLst>
        </pc:spChg>
        <pc:picChg chg="del">
          <ac:chgData name="Neemias Informatica Lima" userId="b77af7bd85500281" providerId="LiveId" clId="{4CD2CD9C-24F5-4144-96B8-6F849555065D}" dt="2024-08-21T09:57:30.311" v="94" actId="478"/>
          <ac:picMkLst>
            <pc:docMk/>
            <pc:sldMk cId="2857006406" sldId="287"/>
            <ac:picMk id="3" creationId="{8C95620C-D664-857E-3B6C-DC890E2DC7D1}"/>
          </ac:picMkLst>
        </pc:picChg>
        <pc:picChg chg="del">
          <ac:chgData name="Neemias Informatica Lima" userId="b77af7bd85500281" providerId="LiveId" clId="{4CD2CD9C-24F5-4144-96B8-6F849555065D}" dt="2024-08-21T09:57:30.311" v="94" actId="478"/>
          <ac:picMkLst>
            <pc:docMk/>
            <pc:sldMk cId="2857006406" sldId="287"/>
            <ac:picMk id="4" creationId="{63CBC9B4-829C-F69B-34FA-7B99B9E86BD3}"/>
          </ac:picMkLst>
        </pc:picChg>
        <pc:picChg chg="add mod">
          <ac:chgData name="Neemias Informatica Lima" userId="b77af7bd85500281" providerId="LiveId" clId="{4CD2CD9C-24F5-4144-96B8-6F849555065D}" dt="2024-08-21T09:57:30.716" v="95"/>
          <ac:picMkLst>
            <pc:docMk/>
            <pc:sldMk cId="2857006406" sldId="287"/>
            <ac:picMk id="8" creationId="{478EB20F-FB01-E947-8A3B-01346E017152}"/>
          </ac:picMkLst>
        </pc:picChg>
        <pc:picChg chg="add mod">
          <ac:chgData name="Neemias Informatica Lima" userId="b77af7bd85500281" providerId="LiveId" clId="{4CD2CD9C-24F5-4144-96B8-6F849555065D}" dt="2024-08-21T09:57:30.716" v="95"/>
          <ac:picMkLst>
            <pc:docMk/>
            <pc:sldMk cId="2857006406" sldId="287"/>
            <ac:picMk id="9" creationId="{39F8C246-E955-D34B-B93F-7729F61AA5B5}"/>
          </ac:picMkLst>
        </pc:picChg>
      </pc:sldChg>
      <pc:sldChg chg="addSp delSp modSp mod">
        <pc:chgData name="Neemias Informatica Lima" userId="b77af7bd85500281" providerId="LiveId" clId="{4CD2CD9C-24F5-4144-96B8-6F849555065D}" dt="2024-08-21T11:28:47.002" v="154" actId="20577"/>
        <pc:sldMkLst>
          <pc:docMk/>
          <pc:sldMk cId="2630436816" sldId="288"/>
        </pc:sldMkLst>
        <pc:spChg chg="del">
          <ac:chgData name="Neemias Informatica Lima" userId="b77af7bd85500281" providerId="LiveId" clId="{4CD2CD9C-24F5-4144-96B8-6F849555065D}" dt="2024-08-21T09:56:07.396" v="72" actId="478"/>
          <ac:spMkLst>
            <pc:docMk/>
            <pc:sldMk cId="2630436816" sldId="288"/>
            <ac:spMk id="2" creationId="{1BA202B6-2EAF-D3DC-CE43-E89DDC3BF934}"/>
          </ac:spMkLst>
        </pc:spChg>
        <pc:spChg chg="add mod">
          <ac:chgData name="Neemias Informatica Lima" userId="b77af7bd85500281" providerId="LiveId" clId="{4CD2CD9C-24F5-4144-96B8-6F849555065D}" dt="2024-08-21T09:56:07.742" v="73"/>
          <ac:spMkLst>
            <pc:docMk/>
            <pc:sldMk cId="2630436816" sldId="288"/>
            <ac:spMk id="5" creationId="{723FCD86-7C80-F5C7-F26F-9BEC258A3971}"/>
          </ac:spMkLst>
        </pc:spChg>
        <pc:spChg chg="del">
          <ac:chgData name="Neemias Informatica Lima" userId="b77af7bd85500281" providerId="LiveId" clId="{4CD2CD9C-24F5-4144-96B8-6F849555065D}" dt="2024-08-21T09:56:07.396" v="72" actId="478"/>
          <ac:spMkLst>
            <pc:docMk/>
            <pc:sldMk cId="2630436816" sldId="288"/>
            <ac:spMk id="6" creationId="{98BF13D1-6BB1-7F51-09F2-9C96D7BB94D5}"/>
          </ac:spMkLst>
        </pc:spChg>
        <pc:spChg chg="add mod">
          <ac:chgData name="Neemias Informatica Lima" userId="b77af7bd85500281" providerId="LiveId" clId="{4CD2CD9C-24F5-4144-96B8-6F849555065D}" dt="2024-08-21T09:56:07.742" v="73"/>
          <ac:spMkLst>
            <pc:docMk/>
            <pc:sldMk cId="2630436816" sldId="288"/>
            <ac:spMk id="7" creationId="{866579CD-047E-D4CB-0A48-CEB0EF914B55}"/>
          </ac:spMkLst>
        </pc:spChg>
        <pc:spChg chg="mod">
          <ac:chgData name="Neemias Informatica Lima" userId="b77af7bd85500281" providerId="LiveId" clId="{4CD2CD9C-24F5-4144-96B8-6F849555065D}" dt="2024-08-21T11:28:47.002" v="154" actId="20577"/>
          <ac:spMkLst>
            <pc:docMk/>
            <pc:sldMk cId="2630436816" sldId="288"/>
            <ac:spMk id="13" creationId="{00000000-0000-0000-0000-000000000000}"/>
          </ac:spMkLst>
        </pc:spChg>
        <pc:spChg chg="mod">
          <ac:chgData name="Neemias Informatica Lima" userId="b77af7bd85500281" providerId="LiveId" clId="{4CD2CD9C-24F5-4144-96B8-6F849555065D}" dt="2024-08-21T11:27:26.305" v="132"/>
          <ac:spMkLst>
            <pc:docMk/>
            <pc:sldMk cId="2630436816" sldId="288"/>
            <ac:spMk id="14" creationId="{00000000-0000-0000-0000-000000000000}"/>
          </ac:spMkLst>
        </pc:spChg>
        <pc:picChg chg="del">
          <ac:chgData name="Neemias Informatica Lima" userId="b77af7bd85500281" providerId="LiveId" clId="{4CD2CD9C-24F5-4144-96B8-6F849555065D}" dt="2024-08-21T09:56:07.396" v="72" actId="478"/>
          <ac:picMkLst>
            <pc:docMk/>
            <pc:sldMk cId="2630436816" sldId="288"/>
            <ac:picMk id="3" creationId="{8CF0D894-9087-2E86-9A06-0BCC78711826}"/>
          </ac:picMkLst>
        </pc:picChg>
        <pc:picChg chg="del">
          <ac:chgData name="Neemias Informatica Lima" userId="b77af7bd85500281" providerId="LiveId" clId="{4CD2CD9C-24F5-4144-96B8-6F849555065D}" dt="2024-08-21T09:56:07.396" v="72" actId="478"/>
          <ac:picMkLst>
            <pc:docMk/>
            <pc:sldMk cId="2630436816" sldId="288"/>
            <ac:picMk id="4" creationId="{F9A9F47E-3AC8-342E-38CA-94107288FCCE}"/>
          </ac:picMkLst>
        </pc:picChg>
        <pc:picChg chg="add mod">
          <ac:chgData name="Neemias Informatica Lima" userId="b77af7bd85500281" providerId="LiveId" clId="{4CD2CD9C-24F5-4144-96B8-6F849555065D}" dt="2024-08-21T09:56:07.742" v="73"/>
          <ac:picMkLst>
            <pc:docMk/>
            <pc:sldMk cId="2630436816" sldId="288"/>
            <ac:picMk id="8" creationId="{F7397AC0-F336-0569-B24C-1DB1226E305C}"/>
          </ac:picMkLst>
        </pc:picChg>
        <pc:picChg chg="add mod">
          <ac:chgData name="Neemias Informatica Lima" userId="b77af7bd85500281" providerId="LiveId" clId="{4CD2CD9C-24F5-4144-96B8-6F849555065D}" dt="2024-08-21T09:56:07.742" v="73"/>
          <ac:picMkLst>
            <pc:docMk/>
            <pc:sldMk cId="2630436816" sldId="288"/>
            <ac:picMk id="9" creationId="{6F14D157-8960-8232-E9FB-FE30A6579957}"/>
          </ac:picMkLst>
        </pc:picChg>
      </pc:sldChg>
      <pc:sldChg chg="addSp delSp modSp mod">
        <pc:chgData name="Neemias Informatica Lima" userId="b77af7bd85500281" providerId="LiveId" clId="{4CD2CD9C-24F5-4144-96B8-6F849555065D}" dt="2024-08-21T11:33:22.644" v="196"/>
        <pc:sldMkLst>
          <pc:docMk/>
          <pc:sldMk cId="3032827026" sldId="289"/>
        </pc:sldMkLst>
        <pc:spChg chg="del">
          <ac:chgData name="Neemias Informatica Lima" userId="b77af7bd85500281" providerId="LiveId" clId="{4CD2CD9C-24F5-4144-96B8-6F849555065D}" dt="2024-08-21T09:56:33.103" v="78" actId="478"/>
          <ac:spMkLst>
            <pc:docMk/>
            <pc:sldMk cId="3032827026" sldId="289"/>
            <ac:spMk id="2" creationId="{D9CF98D7-B05C-ADA7-449A-680C2B157BF8}"/>
          </ac:spMkLst>
        </pc:spChg>
        <pc:spChg chg="add mod">
          <ac:chgData name="Neemias Informatica Lima" userId="b77af7bd85500281" providerId="LiveId" clId="{4CD2CD9C-24F5-4144-96B8-6F849555065D}" dt="2024-08-21T09:56:33.492" v="79"/>
          <ac:spMkLst>
            <pc:docMk/>
            <pc:sldMk cId="3032827026" sldId="289"/>
            <ac:spMk id="5" creationId="{26CB0A86-5DF2-13D4-3F42-65E345DA8BC3}"/>
          </ac:spMkLst>
        </pc:spChg>
        <pc:spChg chg="del">
          <ac:chgData name="Neemias Informatica Lima" userId="b77af7bd85500281" providerId="LiveId" clId="{4CD2CD9C-24F5-4144-96B8-6F849555065D}" dt="2024-08-21T09:56:33.103" v="78" actId="478"/>
          <ac:spMkLst>
            <pc:docMk/>
            <pc:sldMk cId="3032827026" sldId="289"/>
            <ac:spMk id="6" creationId="{88F95B22-0B17-9481-526D-40ED6F40ADA5}"/>
          </ac:spMkLst>
        </pc:spChg>
        <pc:spChg chg="add mod">
          <ac:chgData name="Neemias Informatica Lima" userId="b77af7bd85500281" providerId="LiveId" clId="{4CD2CD9C-24F5-4144-96B8-6F849555065D}" dt="2024-08-21T09:56:33.492" v="79"/>
          <ac:spMkLst>
            <pc:docMk/>
            <pc:sldMk cId="3032827026" sldId="289"/>
            <ac:spMk id="7" creationId="{95EAB98A-A68A-D3B6-08D8-3738A4167EC1}"/>
          </ac:spMkLst>
        </pc:spChg>
        <pc:spChg chg="mod">
          <ac:chgData name="Neemias Informatica Lima" userId="b77af7bd85500281" providerId="LiveId" clId="{4CD2CD9C-24F5-4144-96B8-6F849555065D}" dt="2024-08-21T11:33:22.644" v="196"/>
          <ac:spMkLst>
            <pc:docMk/>
            <pc:sldMk cId="3032827026" sldId="289"/>
            <ac:spMk id="12" creationId="{A64B78EF-EDA8-421A-88C9-45544BBCA9D1}"/>
          </ac:spMkLst>
        </pc:spChg>
        <pc:spChg chg="mod">
          <ac:chgData name="Neemias Informatica Lima" userId="b77af7bd85500281" providerId="LiveId" clId="{4CD2CD9C-24F5-4144-96B8-6F849555065D}" dt="2024-08-21T11:30:46.640" v="173"/>
          <ac:spMkLst>
            <pc:docMk/>
            <pc:sldMk cId="3032827026" sldId="289"/>
            <ac:spMk id="14" creationId="{00000000-0000-0000-0000-000000000000}"/>
          </ac:spMkLst>
        </pc:spChg>
        <pc:picChg chg="del">
          <ac:chgData name="Neemias Informatica Lima" userId="b77af7bd85500281" providerId="LiveId" clId="{4CD2CD9C-24F5-4144-96B8-6F849555065D}" dt="2024-08-21T09:56:33.103" v="78" actId="478"/>
          <ac:picMkLst>
            <pc:docMk/>
            <pc:sldMk cId="3032827026" sldId="289"/>
            <ac:picMk id="3" creationId="{DDC6FA11-8FE0-F047-B59C-9EAD0E61CDEB}"/>
          </ac:picMkLst>
        </pc:picChg>
        <pc:picChg chg="del">
          <ac:chgData name="Neemias Informatica Lima" userId="b77af7bd85500281" providerId="LiveId" clId="{4CD2CD9C-24F5-4144-96B8-6F849555065D}" dt="2024-08-21T09:56:33.103" v="78" actId="478"/>
          <ac:picMkLst>
            <pc:docMk/>
            <pc:sldMk cId="3032827026" sldId="289"/>
            <ac:picMk id="4" creationId="{A7AFCC1F-3424-B3E7-D562-2A86F5167AE3}"/>
          </ac:picMkLst>
        </pc:picChg>
        <pc:picChg chg="add mod">
          <ac:chgData name="Neemias Informatica Lima" userId="b77af7bd85500281" providerId="LiveId" clId="{4CD2CD9C-24F5-4144-96B8-6F849555065D}" dt="2024-08-21T09:56:33.492" v="79"/>
          <ac:picMkLst>
            <pc:docMk/>
            <pc:sldMk cId="3032827026" sldId="289"/>
            <ac:picMk id="8" creationId="{51A62B9F-6872-60C5-9BAB-FBF4CA603422}"/>
          </ac:picMkLst>
        </pc:picChg>
        <pc:picChg chg="add mod">
          <ac:chgData name="Neemias Informatica Lima" userId="b77af7bd85500281" providerId="LiveId" clId="{4CD2CD9C-24F5-4144-96B8-6F849555065D}" dt="2024-08-21T09:56:33.492" v="79"/>
          <ac:picMkLst>
            <pc:docMk/>
            <pc:sldMk cId="3032827026" sldId="289"/>
            <ac:picMk id="9" creationId="{5AC94D78-C90B-F04F-59F2-BA2FA69AC85D}"/>
          </ac:picMkLst>
        </pc:picChg>
      </pc:sldChg>
      <pc:sldChg chg="addSp delSp modSp mod">
        <pc:chgData name="Neemias Informatica Lima" userId="b77af7bd85500281" providerId="LiveId" clId="{4CD2CD9C-24F5-4144-96B8-6F849555065D}" dt="2024-08-21T11:57:22.908" v="243" actId="5793"/>
        <pc:sldMkLst>
          <pc:docMk/>
          <pc:sldMk cId="3772032319" sldId="290"/>
        </pc:sldMkLst>
        <pc:spChg chg="del">
          <ac:chgData name="Neemias Informatica Lima" userId="b77af7bd85500281" providerId="LiveId" clId="{4CD2CD9C-24F5-4144-96B8-6F849555065D}" dt="2024-08-21T09:56:45.723" v="82" actId="478"/>
          <ac:spMkLst>
            <pc:docMk/>
            <pc:sldMk cId="3772032319" sldId="290"/>
            <ac:spMk id="2" creationId="{DADB553C-951F-352F-AA26-41EA8FD2D8B6}"/>
          </ac:spMkLst>
        </pc:spChg>
        <pc:spChg chg="add mod">
          <ac:chgData name="Neemias Informatica Lima" userId="b77af7bd85500281" providerId="LiveId" clId="{4CD2CD9C-24F5-4144-96B8-6F849555065D}" dt="2024-08-21T09:56:46.085" v="83"/>
          <ac:spMkLst>
            <pc:docMk/>
            <pc:sldMk cId="3772032319" sldId="290"/>
            <ac:spMk id="5" creationId="{1B62775E-E5D2-C592-CC1E-86810622F4CC}"/>
          </ac:spMkLst>
        </pc:spChg>
        <pc:spChg chg="del">
          <ac:chgData name="Neemias Informatica Lima" userId="b77af7bd85500281" providerId="LiveId" clId="{4CD2CD9C-24F5-4144-96B8-6F849555065D}" dt="2024-08-21T09:56:45.723" v="82" actId="478"/>
          <ac:spMkLst>
            <pc:docMk/>
            <pc:sldMk cId="3772032319" sldId="290"/>
            <ac:spMk id="6" creationId="{21F33FAF-AC31-9F25-C5DE-618FFB28596F}"/>
          </ac:spMkLst>
        </pc:spChg>
        <pc:spChg chg="add mod">
          <ac:chgData name="Neemias Informatica Lima" userId="b77af7bd85500281" providerId="LiveId" clId="{4CD2CD9C-24F5-4144-96B8-6F849555065D}" dt="2024-08-21T09:56:46.085" v="83"/>
          <ac:spMkLst>
            <pc:docMk/>
            <pc:sldMk cId="3772032319" sldId="290"/>
            <ac:spMk id="7" creationId="{381B8A83-EA4B-F19E-F75E-E890374A49AE}"/>
          </ac:spMkLst>
        </pc:spChg>
        <pc:spChg chg="mod">
          <ac:chgData name="Neemias Informatica Lima" userId="b77af7bd85500281" providerId="LiveId" clId="{4CD2CD9C-24F5-4144-96B8-6F849555065D}" dt="2024-08-21T11:57:22.908" v="243" actId="5793"/>
          <ac:spMkLst>
            <pc:docMk/>
            <pc:sldMk cId="3772032319" sldId="290"/>
            <ac:spMk id="12" creationId="{8D5A143D-15FB-4DFE-B0EC-FEEB77A92B2C}"/>
          </ac:spMkLst>
        </pc:spChg>
        <pc:spChg chg="mod">
          <ac:chgData name="Neemias Informatica Lima" userId="b77af7bd85500281" providerId="LiveId" clId="{4CD2CD9C-24F5-4144-96B8-6F849555065D}" dt="2024-08-21T11:33:50.408" v="206"/>
          <ac:spMkLst>
            <pc:docMk/>
            <pc:sldMk cId="3772032319" sldId="290"/>
            <ac:spMk id="14" creationId="{00000000-0000-0000-0000-000000000000}"/>
          </ac:spMkLst>
        </pc:spChg>
        <pc:picChg chg="del">
          <ac:chgData name="Neemias Informatica Lima" userId="b77af7bd85500281" providerId="LiveId" clId="{4CD2CD9C-24F5-4144-96B8-6F849555065D}" dt="2024-08-21T09:56:45.723" v="82" actId="478"/>
          <ac:picMkLst>
            <pc:docMk/>
            <pc:sldMk cId="3772032319" sldId="290"/>
            <ac:picMk id="3" creationId="{33663475-385B-AAEE-982B-3BC5907DCFB8}"/>
          </ac:picMkLst>
        </pc:picChg>
        <pc:picChg chg="del">
          <ac:chgData name="Neemias Informatica Lima" userId="b77af7bd85500281" providerId="LiveId" clId="{4CD2CD9C-24F5-4144-96B8-6F849555065D}" dt="2024-08-21T09:56:45.723" v="82" actId="478"/>
          <ac:picMkLst>
            <pc:docMk/>
            <pc:sldMk cId="3772032319" sldId="290"/>
            <ac:picMk id="4" creationId="{E3171086-2080-EEAA-0BB4-4131901DDB0B}"/>
          </ac:picMkLst>
        </pc:picChg>
        <pc:picChg chg="add mod">
          <ac:chgData name="Neemias Informatica Lima" userId="b77af7bd85500281" providerId="LiveId" clId="{4CD2CD9C-24F5-4144-96B8-6F849555065D}" dt="2024-08-21T09:56:46.085" v="83"/>
          <ac:picMkLst>
            <pc:docMk/>
            <pc:sldMk cId="3772032319" sldId="290"/>
            <ac:picMk id="8" creationId="{03AC7608-5B3F-7853-E2C3-6A5C71E47A6F}"/>
          </ac:picMkLst>
        </pc:picChg>
        <pc:picChg chg="add mod">
          <ac:chgData name="Neemias Informatica Lima" userId="b77af7bd85500281" providerId="LiveId" clId="{4CD2CD9C-24F5-4144-96B8-6F849555065D}" dt="2024-08-21T09:56:46.085" v="83"/>
          <ac:picMkLst>
            <pc:docMk/>
            <pc:sldMk cId="3772032319" sldId="290"/>
            <ac:picMk id="9" creationId="{D2F6641A-F1DE-63CD-3E88-8DE0AF610584}"/>
          </ac:picMkLst>
        </pc:picChg>
      </pc:sldChg>
      <pc:sldChg chg="addSp delSp modSp mod">
        <pc:chgData name="Neemias Informatica Lima" userId="b77af7bd85500281" providerId="LiveId" clId="{4CD2CD9C-24F5-4144-96B8-6F849555065D}" dt="2024-08-21T11:59:31.118" v="290" actId="313"/>
        <pc:sldMkLst>
          <pc:docMk/>
          <pc:sldMk cId="1768216317" sldId="291"/>
        </pc:sldMkLst>
        <pc:spChg chg="del">
          <ac:chgData name="Neemias Informatica Lima" userId="b77af7bd85500281" providerId="LiveId" clId="{4CD2CD9C-24F5-4144-96B8-6F849555065D}" dt="2024-08-21T09:56:58.468" v="86" actId="478"/>
          <ac:spMkLst>
            <pc:docMk/>
            <pc:sldMk cId="1768216317" sldId="291"/>
            <ac:spMk id="2" creationId="{D6A2EBF2-9FC0-9D72-648D-A3B4405C0F04}"/>
          </ac:spMkLst>
        </pc:spChg>
        <pc:spChg chg="add mod">
          <ac:chgData name="Neemias Informatica Lima" userId="b77af7bd85500281" providerId="LiveId" clId="{4CD2CD9C-24F5-4144-96B8-6F849555065D}" dt="2024-08-21T09:56:58.850" v="87"/>
          <ac:spMkLst>
            <pc:docMk/>
            <pc:sldMk cId="1768216317" sldId="291"/>
            <ac:spMk id="5" creationId="{6A5CE340-6ADF-19D3-EED4-97699921CBC8}"/>
          </ac:spMkLst>
        </pc:spChg>
        <pc:spChg chg="del">
          <ac:chgData name="Neemias Informatica Lima" userId="b77af7bd85500281" providerId="LiveId" clId="{4CD2CD9C-24F5-4144-96B8-6F849555065D}" dt="2024-08-21T09:56:58.468" v="86" actId="478"/>
          <ac:spMkLst>
            <pc:docMk/>
            <pc:sldMk cId="1768216317" sldId="291"/>
            <ac:spMk id="6" creationId="{55C9F7F9-F2DD-5368-7E5A-9007BC64C5E7}"/>
          </ac:spMkLst>
        </pc:spChg>
        <pc:spChg chg="add mod">
          <ac:chgData name="Neemias Informatica Lima" userId="b77af7bd85500281" providerId="LiveId" clId="{4CD2CD9C-24F5-4144-96B8-6F849555065D}" dt="2024-08-21T09:56:58.850" v="87"/>
          <ac:spMkLst>
            <pc:docMk/>
            <pc:sldMk cId="1768216317" sldId="291"/>
            <ac:spMk id="7" creationId="{6BDFD598-FEC0-BF6B-1E1F-CE852C18C0FE}"/>
          </ac:spMkLst>
        </pc:spChg>
        <pc:spChg chg="mod">
          <ac:chgData name="Neemias Informatica Lima" userId="b77af7bd85500281" providerId="LiveId" clId="{4CD2CD9C-24F5-4144-96B8-6F849555065D}" dt="2024-08-21T11:59:31.118" v="290" actId="313"/>
          <ac:spMkLst>
            <pc:docMk/>
            <pc:sldMk cId="1768216317" sldId="291"/>
            <ac:spMk id="12" creationId="{FD5EC092-AC81-4728-9A45-4C4BB5B95C65}"/>
          </ac:spMkLst>
        </pc:spChg>
        <pc:spChg chg="mod">
          <ac:chgData name="Neemias Informatica Lima" userId="b77af7bd85500281" providerId="LiveId" clId="{4CD2CD9C-24F5-4144-96B8-6F849555065D}" dt="2024-08-21T11:57:40.053" v="249"/>
          <ac:spMkLst>
            <pc:docMk/>
            <pc:sldMk cId="1768216317" sldId="291"/>
            <ac:spMk id="14" creationId="{00000000-0000-0000-0000-000000000000}"/>
          </ac:spMkLst>
        </pc:spChg>
        <pc:picChg chg="del">
          <ac:chgData name="Neemias Informatica Lima" userId="b77af7bd85500281" providerId="LiveId" clId="{4CD2CD9C-24F5-4144-96B8-6F849555065D}" dt="2024-08-21T09:56:58.468" v="86" actId="478"/>
          <ac:picMkLst>
            <pc:docMk/>
            <pc:sldMk cId="1768216317" sldId="291"/>
            <ac:picMk id="3" creationId="{C4708B1E-0B63-A1D8-84EC-835D841C81EE}"/>
          </ac:picMkLst>
        </pc:picChg>
        <pc:picChg chg="del">
          <ac:chgData name="Neemias Informatica Lima" userId="b77af7bd85500281" providerId="LiveId" clId="{4CD2CD9C-24F5-4144-96B8-6F849555065D}" dt="2024-08-21T09:56:58.468" v="86" actId="478"/>
          <ac:picMkLst>
            <pc:docMk/>
            <pc:sldMk cId="1768216317" sldId="291"/>
            <ac:picMk id="4" creationId="{B9651B94-1670-DCC0-B1C5-59D862287C98}"/>
          </ac:picMkLst>
        </pc:picChg>
        <pc:picChg chg="add mod">
          <ac:chgData name="Neemias Informatica Lima" userId="b77af7bd85500281" providerId="LiveId" clId="{4CD2CD9C-24F5-4144-96B8-6F849555065D}" dt="2024-08-21T09:56:58.850" v="87"/>
          <ac:picMkLst>
            <pc:docMk/>
            <pc:sldMk cId="1768216317" sldId="291"/>
            <ac:picMk id="8" creationId="{1B98FD66-4B4E-56A3-0146-177FF8C38247}"/>
          </ac:picMkLst>
        </pc:picChg>
        <pc:picChg chg="add mod">
          <ac:chgData name="Neemias Informatica Lima" userId="b77af7bd85500281" providerId="LiveId" clId="{4CD2CD9C-24F5-4144-96B8-6F849555065D}" dt="2024-08-21T09:56:58.850" v="87"/>
          <ac:picMkLst>
            <pc:docMk/>
            <pc:sldMk cId="1768216317" sldId="291"/>
            <ac:picMk id="9" creationId="{0C7C0179-88C3-58A4-3F37-E850C72190AB}"/>
          </ac:picMkLst>
        </pc:picChg>
      </pc:sldChg>
      <pc:sldChg chg="addSp delSp modSp mod">
        <pc:chgData name="Neemias Informatica Lima" userId="b77af7bd85500281" providerId="LiveId" clId="{4CD2CD9C-24F5-4144-96B8-6F849555065D}" dt="2024-08-21T12:04:34.443" v="347" actId="313"/>
        <pc:sldMkLst>
          <pc:docMk/>
          <pc:sldMk cId="3757265641" sldId="292"/>
        </pc:sldMkLst>
        <pc:spChg chg="add mod">
          <ac:chgData name="Neemias Informatica Lima" userId="b77af7bd85500281" providerId="LiveId" clId="{4CD2CD9C-24F5-4144-96B8-6F849555065D}" dt="2024-08-21T09:57:16.686" v="91"/>
          <ac:spMkLst>
            <pc:docMk/>
            <pc:sldMk cId="3757265641" sldId="292"/>
            <ac:spMk id="2" creationId="{86F6F47D-29DB-5C50-B1BC-465BF4D6A8C3}"/>
          </ac:spMkLst>
        </pc:spChg>
        <pc:spChg chg="add mod">
          <ac:chgData name="Neemias Informatica Lima" userId="b77af7bd85500281" providerId="LiveId" clId="{4CD2CD9C-24F5-4144-96B8-6F849555065D}" dt="2024-08-21T09:57:16.686" v="91"/>
          <ac:spMkLst>
            <pc:docMk/>
            <pc:sldMk cId="3757265641" sldId="292"/>
            <ac:spMk id="5" creationId="{EFD7FA6B-C3B9-4854-A15D-7607D7FBAC36}"/>
          </ac:spMkLst>
        </pc:spChg>
        <pc:spChg chg="del">
          <ac:chgData name="Neemias Informatica Lima" userId="b77af7bd85500281" providerId="LiveId" clId="{4CD2CD9C-24F5-4144-96B8-6F849555065D}" dt="2024-08-21T09:57:16.260" v="90" actId="478"/>
          <ac:spMkLst>
            <pc:docMk/>
            <pc:sldMk cId="3757265641" sldId="292"/>
            <ac:spMk id="6" creationId="{5F4A209C-466E-14D3-2D79-A114F0E136BB}"/>
          </ac:spMkLst>
        </pc:spChg>
        <pc:spChg chg="mod">
          <ac:chgData name="Neemias Informatica Lima" userId="b77af7bd85500281" providerId="LiveId" clId="{4CD2CD9C-24F5-4144-96B8-6F849555065D}" dt="2024-08-21T12:04:34.443" v="347" actId="313"/>
          <ac:spMkLst>
            <pc:docMk/>
            <pc:sldMk cId="3757265641" sldId="292"/>
            <ac:spMk id="12" creationId="{1EC42BAA-B890-43DD-B4F0-9AB5685AF2FE}"/>
          </ac:spMkLst>
        </pc:spChg>
        <pc:spChg chg="mod">
          <ac:chgData name="Neemias Informatica Lima" userId="b77af7bd85500281" providerId="LiveId" clId="{4CD2CD9C-24F5-4144-96B8-6F849555065D}" dt="2024-08-21T11:59:45.980" v="298"/>
          <ac:spMkLst>
            <pc:docMk/>
            <pc:sldMk cId="3757265641" sldId="292"/>
            <ac:spMk id="14" creationId="{00000000-0000-0000-0000-000000000000}"/>
          </ac:spMkLst>
        </pc:spChg>
        <pc:picChg chg="del">
          <ac:chgData name="Neemias Informatica Lima" userId="b77af7bd85500281" providerId="LiveId" clId="{4CD2CD9C-24F5-4144-96B8-6F849555065D}" dt="2024-08-21T09:57:16.260" v="90" actId="478"/>
          <ac:picMkLst>
            <pc:docMk/>
            <pc:sldMk cId="3757265641" sldId="292"/>
            <ac:picMk id="3" creationId="{FDCB7B81-291E-B0C4-51AA-12F66173E2D8}"/>
          </ac:picMkLst>
        </pc:picChg>
        <pc:picChg chg="del">
          <ac:chgData name="Neemias Informatica Lima" userId="b77af7bd85500281" providerId="LiveId" clId="{4CD2CD9C-24F5-4144-96B8-6F849555065D}" dt="2024-08-21T09:57:16.260" v="90" actId="478"/>
          <ac:picMkLst>
            <pc:docMk/>
            <pc:sldMk cId="3757265641" sldId="292"/>
            <ac:picMk id="4" creationId="{D5B7045F-1D64-8C07-3AC1-7B88C6EBC267}"/>
          </ac:picMkLst>
        </pc:picChg>
        <pc:picChg chg="add mod">
          <ac:chgData name="Neemias Informatica Lima" userId="b77af7bd85500281" providerId="LiveId" clId="{4CD2CD9C-24F5-4144-96B8-6F849555065D}" dt="2024-08-21T09:57:16.686" v="91"/>
          <ac:picMkLst>
            <pc:docMk/>
            <pc:sldMk cId="3757265641" sldId="292"/>
            <ac:picMk id="7" creationId="{C2FC4C59-D906-5CC6-FF8D-17E97019E82C}"/>
          </ac:picMkLst>
        </pc:picChg>
        <pc:picChg chg="add mod">
          <ac:chgData name="Neemias Informatica Lima" userId="b77af7bd85500281" providerId="LiveId" clId="{4CD2CD9C-24F5-4144-96B8-6F849555065D}" dt="2024-08-21T09:57:16.686" v="91"/>
          <ac:picMkLst>
            <pc:docMk/>
            <pc:sldMk cId="3757265641" sldId="292"/>
            <ac:picMk id="8" creationId="{33218912-4B9C-3685-DAF1-0042042CCFBC}"/>
          </ac:picMkLst>
        </pc:picChg>
        <pc:picChg chg="del">
          <ac:chgData name="Neemias Informatica Lima" userId="b77af7bd85500281" providerId="LiveId" clId="{4CD2CD9C-24F5-4144-96B8-6F849555065D}" dt="2024-08-21T09:57:16.260" v="90" actId="478"/>
          <ac:picMkLst>
            <pc:docMk/>
            <pc:sldMk cId="3757265641" sldId="292"/>
            <ac:picMk id="1026" creationId="{B25EB34E-3BC2-06C7-6584-7FDA468D3F6F}"/>
          </ac:picMkLst>
        </pc:picChg>
      </pc:sldChg>
      <pc:sldChg chg="addSp delSp modSp mod">
        <pc:chgData name="Neemias Informatica Lima" userId="b77af7bd85500281" providerId="LiveId" clId="{4CD2CD9C-24F5-4144-96B8-6F849555065D}" dt="2024-08-21T12:03:51.470" v="333"/>
        <pc:sldMkLst>
          <pc:docMk/>
          <pc:sldMk cId="3114938747" sldId="293"/>
        </pc:sldMkLst>
        <pc:spChg chg="del">
          <ac:chgData name="Neemias Informatica Lima" userId="b77af7bd85500281" providerId="LiveId" clId="{4CD2CD9C-24F5-4144-96B8-6F849555065D}" dt="2024-08-21T09:57:22.712" v="92" actId="478"/>
          <ac:spMkLst>
            <pc:docMk/>
            <pc:sldMk cId="3114938747" sldId="293"/>
            <ac:spMk id="2" creationId="{4C6E8151-B31E-79B6-2CCC-F2BEB04B5B0D}"/>
          </ac:spMkLst>
        </pc:spChg>
        <pc:spChg chg="add mod">
          <ac:chgData name="Neemias Informatica Lima" userId="b77af7bd85500281" providerId="LiveId" clId="{4CD2CD9C-24F5-4144-96B8-6F849555065D}" dt="2024-08-21T09:57:23.117" v="93"/>
          <ac:spMkLst>
            <pc:docMk/>
            <pc:sldMk cId="3114938747" sldId="293"/>
            <ac:spMk id="5" creationId="{2570BCD5-C630-4BD7-AE9B-6B86CC8E8838}"/>
          </ac:spMkLst>
        </pc:spChg>
        <pc:spChg chg="del">
          <ac:chgData name="Neemias Informatica Lima" userId="b77af7bd85500281" providerId="LiveId" clId="{4CD2CD9C-24F5-4144-96B8-6F849555065D}" dt="2024-08-21T09:57:22.712" v="92" actId="478"/>
          <ac:spMkLst>
            <pc:docMk/>
            <pc:sldMk cId="3114938747" sldId="293"/>
            <ac:spMk id="6" creationId="{ED7CD55C-BFCE-4975-A678-D5FBEE835717}"/>
          </ac:spMkLst>
        </pc:spChg>
        <pc:spChg chg="add mod">
          <ac:chgData name="Neemias Informatica Lima" userId="b77af7bd85500281" providerId="LiveId" clId="{4CD2CD9C-24F5-4144-96B8-6F849555065D}" dt="2024-08-21T09:57:23.117" v="93"/>
          <ac:spMkLst>
            <pc:docMk/>
            <pc:sldMk cId="3114938747" sldId="293"/>
            <ac:spMk id="7" creationId="{986DDC04-0105-2FCF-1192-50EC8C346191}"/>
          </ac:spMkLst>
        </pc:spChg>
        <pc:spChg chg="mod">
          <ac:chgData name="Neemias Informatica Lima" userId="b77af7bd85500281" providerId="LiveId" clId="{4CD2CD9C-24F5-4144-96B8-6F849555065D}" dt="2024-08-21T12:03:51.470" v="333"/>
          <ac:spMkLst>
            <pc:docMk/>
            <pc:sldMk cId="3114938747" sldId="293"/>
            <ac:spMk id="16" creationId="{CFC8B9D9-C6ED-4706-A104-65D118A5B7F9}"/>
          </ac:spMkLst>
        </pc:spChg>
        <pc:graphicFrameChg chg="del">
          <ac:chgData name="Neemias Informatica Lima" userId="b77af7bd85500281" providerId="LiveId" clId="{4CD2CD9C-24F5-4144-96B8-6F849555065D}" dt="2024-08-21T12:02:06.930" v="327" actId="478"/>
          <ac:graphicFrameMkLst>
            <pc:docMk/>
            <pc:sldMk cId="3114938747" sldId="293"/>
            <ac:graphicFrameMk id="8" creationId="{53A6F182-4C06-9375-5BD1-7BE3128166F6}"/>
          </ac:graphicFrameMkLst>
        </pc:graphicFrameChg>
        <pc:picChg chg="del">
          <ac:chgData name="Neemias Informatica Lima" userId="b77af7bd85500281" providerId="LiveId" clId="{4CD2CD9C-24F5-4144-96B8-6F849555065D}" dt="2024-08-21T09:57:22.712" v="92" actId="478"/>
          <ac:picMkLst>
            <pc:docMk/>
            <pc:sldMk cId="3114938747" sldId="293"/>
            <ac:picMk id="3" creationId="{6639C8F7-907B-B5C1-40AC-36C81DC26CDB}"/>
          </ac:picMkLst>
        </pc:picChg>
        <pc:picChg chg="del">
          <ac:chgData name="Neemias Informatica Lima" userId="b77af7bd85500281" providerId="LiveId" clId="{4CD2CD9C-24F5-4144-96B8-6F849555065D}" dt="2024-08-21T09:57:22.712" v="92" actId="478"/>
          <ac:picMkLst>
            <pc:docMk/>
            <pc:sldMk cId="3114938747" sldId="293"/>
            <ac:picMk id="4" creationId="{8DCA5F59-9D98-5D28-67C7-5C8321359741}"/>
          </ac:picMkLst>
        </pc:picChg>
        <pc:picChg chg="add mod">
          <ac:chgData name="Neemias Informatica Lima" userId="b77af7bd85500281" providerId="LiveId" clId="{4CD2CD9C-24F5-4144-96B8-6F849555065D}" dt="2024-08-21T09:57:23.117" v="93"/>
          <ac:picMkLst>
            <pc:docMk/>
            <pc:sldMk cId="3114938747" sldId="293"/>
            <ac:picMk id="9" creationId="{D6553040-5E28-7C17-505F-B55BA1A591B8}"/>
          </ac:picMkLst>
        </pc:picChg>
        <pc:picChg chg="add mod">
          <ac:chgData name="Neemias Informatica Lima" userId="b77af7bd85500281" providerId="LiveId" clId="{4CD2CD9C-24F5-4144-96B8-6F849555065D}" dt="2024-08-21T09:57:23.117" v="93"/>
          <ac:picMkLst>
            <pc:docMk/>
            <pc:sldMk cId="3114938747" sldId="293"/>
            <ac:picMk id="11" creationId="{0A089ADD-6EB1-6884-8892-9091DE525B03}"/>
          </ac:picMkLst>
        </pc:picChg>
      </pc:sldChg>
    </pc:docChg>
  </pc:docChgLst>
  <pc:docChgLst>
    <pc:chgData name="Neemias e Catia Lima" userId="b77af7bd85500281" providerId="LiveId" clId="{66E88CED-EB25-4063-A036-6CF037D4BC01}"/>
    <pc:docChg chg="undo redo custSel modSld">
      <pc:chgData name="Neemias e Catia Lima" userId="b77af7bd85500281" providerId="LiveId" clId="{66E88CED-EB25-4063-A036-6CF037D4BC01}" dt="2021-04-25T10:22:17.348" v="138" actId="20577"/>
      <pc:docMkLst>
        <pc:docMk/>
      </pc:docMkLst>
    </pc:docChg>
  </pc:docChgLst>
  <pc:docChgLst>
    <pc:chgData name="Neemias Informatica Lima" userId="b77af7bd85500281" providerId="LiveId" clId="{920A78BE-2E50-421E-BA67-29443AFEB3A2}"/>
    <pc:docChg chg="undo redo custSel modSld">
      <pc:chgData name="Neemias Informatica Lima" userId="b77af7bd85500281" providerId="LiveId" clId="{920A78BE-2E50-421E-BA67-29443AFEB3A2}" dt="2024-11-08T20:36:06.570" v="328" actId="6549"/>
      <pc:docMkLst>
        <pc:docMk/>
      </pc:docMkLst>
      <pc:sldChg chg="addSp delSp modSp mod">
        <pc:chgData name="Neemias Informatica Lima" userId="b77af7bd85500281" providerId="LiveId" clId="{920A78BE-2E50-421E-BA67-29443AFEB3A2}" dt="2024-11-08T20:09:44.857" v="63" actId="20577"/>
        <pc:sldMkLst>
          <pc:docMk/>
          <pc:sldMk cId="2232331225" sldId="280"/>
        </pc:sldMkLst>
        <pc:spChg chg="mod">
          <ac:chgData name="Neemias Informatica Lima" userId="b77af7bd85500281" providerId="LiveId" clId="{920A78BE-2E50-421E-BA67-29443AFEB3A2}" dt="2024-11-08T20:06:31.759" v="32" actId="20577"/>
          <ac:spMkLst>
            <pc:docMk/>
            <pc:sldMk cId="2232331225" sldId="280"/>
            <ac:spMk id="6" creationId="{00000000-0000-0000-0000-000000000000}"/>
          </ac:spMkLst>
        </pc:spChg>
        <pc:spChg chg="mod">
          <ac:chgData name="Neemias Informatica Lima" userId="b77af7bd85500281" providerId="LiveId" clId="{920A78BE-2E50-421E-BA67-29443AFEB3A2}" dt="2024-11-08T20:09:24.834" v="58" actId="20577"/>
          <ac:spMkLst>
            <pc:docMk/>
            <pc:sldMk cId="2232331225" sldId="280"/>
            <ac:spMk id="9" creationId="{00000000-0000-0000-0000-000000000000}"/>
          </ac:spMkLst>
        </pc:spChg>
        <pc:spChg chg="mod">
          <ac:chgData name="Neemias Informatica Lima" userId="b77af7bd85500281" providerId="LiveId" clId="{920A78BE-2E50-421E-BA67-29443AFEB3A2}" dt="2024-11-08T20:09:44.857" v="63" actId="20577"/>
          <ac:spMkLst>
            <pc:docMk/>
            <pc:sldMk cId="2232331225" sldId="280"/>
            <ac:spMk id="16" creationId="{00000000-0000-0000-0000-000000000000}"/>
          </ac:spMkLst>
        </pc:spChg>
        <pc:picChg chg="add mod">
          <ac:chgData name="Neemias Informatica Lima" userId="b77af7bd85500281" providerId="LiveId" clId="{920A78BE-2E50-421E-BA67-29443AFEB3A2}" dt="2024-11-08T20:08:45.533" v="50" actId="14100"/>
          <ac:picMkLst>
            <pc:docMk/>
            <pc:sldMk cId="2232331225" sldId="280"/>
            <ac:picMk id="3" creationId="{19318CB2-F380-5D2A-7B7F-06780EB33037}"/>
          </ac:picMkLst>
        </pc:picChg>
        <pc:picChg chg="del">
          <ac:chgData name="Neemias Informatica Lima" userId="b77af7bd85500281" providerId="LiveId" clId="{920A78BE-2E50-421E-BA67-29443AFEB3A2}" dt="2024-11-08T20:05:49.823" v="0" actId="478"/>
          <ac:picMkLst>
            <pc:docMk/>
            <pc:sldMk cId="2232331225" sldId="280"/>
            <ac:picMk id="4" creationId="{772BE2E3-943E-33FA-8337-96BCD479B5C0}"/>
          </ac:picMkLst>
        </pc:picChg>
        <pc:picChg chg="del">
          <ac:chgData name="Neemias Informatica Lima" userId="b77af7bd85500281" providerId="LiveId" clId="{920A78BE-2E50-421E-BA67-29443AFEB3A2}" dt="2024-11-08T20:06:11.072" v="7" actId="478"/>
          <ac:picMkLst>
            <pc:docMk/>
            <pc:sldMk cId="2232331225" sldId="280"/>
            <ac:picMk id="8" creationId="{6ADD151F-64EE-03AC-CBD4-65A94E65BDCB}"/>
          </ac:picMkLst>
        </pc:picChg>
        <pc:picChg chg="add del mod">
          <ac:chgData name="Neemias Informatica Lima" userId="b77af7bd85500281" providerId="LiveId" clId="{920A78BE-2E50-421E-BA67-29443AFEB3A2}" dt="2024-11-08T20:07:09.163" v="37" actId="478"/>
          <ac:picMkLst>
            <pc:docMk/>
            <pc:sldMk cId="2232331225" sldId="280"/>
            <ac:picMk id="14" creationId="{F6E8F963-8D4E-1EB6-0C52-E05854E833FE}"/>
          </ac:picMkLst>
        </pc:picChg>
        <pc:picChg chg="add del">
          <ac:chgData name="Neemias Informatica Lima" userId="b77af7bd85500281" providerId="LiveId" clId="{920A78BE-2E50-421E-BA67-29443AFEB3A2}" dt="2024-11-08T20:07:20.664" v="39" actId="478"/>
          <ac:picMkLst>
            <pc:docMk/>
            <pc:sldMk cId="2232331225" sldId="280"/>
            <ac:picMk id="17" creationId="{E1F505A1-19ED-00B1-FA40-C7D5C14BC20B}"/>
          </ac:picMkLst>
        </pc:picChg>
        <pc:picChg chg="add mod">
          <ac:chgData name="Neemias Informatica Lima" userId="b77af7bd85500281" providerId="LiveId" clId="{920A78BE-2E50-421E-BA67-29443AFEB3A2}" dt="2024-11-08T20:08:22.271" v="49" actId="14100"/>
          <ac:picMkLst>
            <pc:docMk/>
            <pc:sldMk cId="2232331225" sldId="280"/>
            <ac:picMk id="19" creationId="{50D81C66-DE4B-F2A2-06CD-2BAE17D76617}"/>
          </ac:picMkLst>
        </pc:picChg>
      </pc:sldChg>
      <pc:sldChg chg="addSp delSp modSp mod">
        <pc:chgData name="Neemias Informatica Lima" userId="b77af7bd85500281" providerId="LiveId" clId="{920A78BE-2E50-421E-BA67-29443AFEB3A2}" dt="2024-11-08T20:17:22.844" v="131" actId="20577"/>
        <pc:sldMkLst>
          <pc:docMk/>
          <pc:sldMk cId="2103443556" sldId="281"/>
        </pc:sldMkLst>
        <pc:spChg chg="mod">
          <ac:chgData name="Neemias Informatica Lima" userId="b77af7bd85500281" providerId="LiveId" clId="{920A78BE-2E50-421E-BA67-29443AFEB3A2}" dt="2024-11-08T20:17:22.844" v="131" actId="20577"/>
          <ac:spMkLst>
            <pc:docMk/>
            <pc:sldMk cId="2103443556" sldId="281"/>
            <ac:spMk id="8" creationId="{00000000-0000-0000-0000-000000000000}"/>
          </ac:spMkLst>
        </pc:spChg>
        <pc:spChg chg="mod">
          <ac:chgData name="Neemias Informatica Lima" userId="b77af7bd85500281" providerId="LiveId" clId="{920A78BE-2E50-421E-BA67-29443AFEB3A2}" dt="2024-11-08T20:12:08.460" v="84"/>
          <ac:spMkLst>
            <pc:docMk/>
            <pc:sldMk cId="2103443556" sldId="281"/>
            <ac:spMk id="18" creationId="{00000000-0000-0000-0000-000000000000}"/>
          </ac:spMkLst>
        </pc:spChg>
        <pc:picChg chg="add mod">
          <ac:chgData name="Neemias Informatica Lima" userId="b77af7bd85500281" providerId="LiveId" clId="{920A78BE-2E50-421E-BA67-29443AFEB3A2}" dt="2024-11-08T20:15:41.055" v="124" actId="14100"/>
          <ac:picMkLst>
            <pc:docMk/>
            <pc:sldMk cId="2103443556" sldId="281"/>
            <ac:picMk id="2" creationId="{D212CF62-80BE-F0AD-59D6-B3C8B6CB27E5}"/>
          </ac:picMkLst>
        </pc:picChg>
        <pc:picChg chg="add mod">
          <ac:chgData name="Neemias Informatica Lima" userId="b77af7bd85500281" providerId="LiveId" clId="{920A78BE-2E50-421E-BA67-29443AFEB3A2}" dt="2024-11-08T20:11:31.869" v="76" actId="1076"/>
          <ac:picMkLst>
            <pc:docMk/>
            <pc:sldMk cId="2103443556" sldId="281"/>
            <ac:picMk id="3" creationId="{3664E189-8B55-F820-72E3-E2A50ACE3061}"/>
          </ac:picMkLst>
        </pc:picChg>
        <pc:picChg chg="del">
          <ac:chgData name="Neemias Informatica Lima" userId="b77af7bd85500281" providerId="LiveId" clId="{920A78BE-2E50-421E-BA67-29443AFEB3A2}" dt="2024-11-08T20:11:15.005" v="70" actId="478"/>
          <ac:picMkLst>
            <pc:docMk/>
            <pc:sldMk cId="2103443556" sldId="281"/>
            <ac:picMk id="4" creationId="{F0E5B638-E35B-5CAB-9766-9596F1A16A89}"/>
          </ac:picMkLst>
        </pc:picChg>
        <pc:picChg chg="del">
          <ac:chgData name="Neemias Informatica Lima" userId="b77af7bd85500281" providerId="LiveId" clId="{920A78BE-2E50-421E-BA67-29443AFEB3A2}" dt="2024-11-08T20:10:09.013" v="64" actId="478"/>
          <ac:picMkLst>
            <pc:docMk/>
            <pc:sldMk cId="2103443556" sldId="281"/>
            <ac:picMk id="5" creationId="{A6E9CA1B-F2C5-832E-C3C0-7CAF5FE527F6}"/>
          </ac:picMkLst>
        </pc:picChg>
      </pc:sldChg>
      <pc:sldChg chg="addSp delSp modSp mod">
        <pc:chgData name="Neemias Informatica Lima" userId="b77af7bd85500281" providerId="LiveId" clId="{920A78BE-2E50-421E-BA67-29443AFEB3A2}" dt="2024-11-08T20:36:06.570" v="328" actId="6549"/>
        <pc:sldMkLst>
          <pc:docMk/>
          <pc:sldMk cId="3683219421" sldId="282"/>
        </pc:sldMkLst>
        <pc:spChg chg="add mod">
          <ac:chgData name="Neemias Informatica Lima" userId="b77af7bd85500281" providerId="LiveId" clId="{920A78BE-2E50-421E-BA67-29443AFEB3A2}" dt="2024-11-08T20:12:41.665" v="91"/>
          <ac:spMkLst>
            <pc:docMk/>
            <pc:sldMk cId="3683219421" sldId="282"/>
            <ac:spMk id="2" creationId="{9C3B3E34-90CA-7EB2-6482-561736F01785}"/>
          </ac:spMkLst>
        </pc:spChg>
        <pc:spChg chg="del">
          <ac:chgData name="Neemias Informatica Lima" userId="b77af7bd85500281" providerId="LiveId" clId="{920A78BE-2E50-421E-BA67-29443AFEB3A2}" dt="2024-11-08T20:12:40.309" v="90" actId="478"/>
          <ac:spMkLst>
            <pc:docMk/>
            <pc:sldMk cId="3683219421" sldId="282"/>
            <ac:spMk id="8" creationId="{B970ECA3-EA88-6DF7-F40C-798C0983E100}"/>
          </ac:spMkLst>
        </pc:spChg>
        <pc:spChg chg="mod">
          <ac:chgData name="Neemias Informatica Lima" userId="b77af7bd85500281" providerId="LiveId" clId="{920A78BE-2E50-421E-BA67-29443AFEB3A2}" dt="2024-11-08T20:36:06.570" v="328" actId="6549"/>
          <ac:spMkLst>
            <pc:docMk/>
            <pc:sldMk cId="3683219421" sldId="282"/>
            <ac:spMk id="12" creationId="{00000000-0000-0000-0000-000000000000}"/>
          </ac:spMkLst>
        </pc:spChg>
        <pc:spChg chg="mod">
          <ac:chgData name="Neemias Informatica Lima" userId="b77af7bd85500281" providerId="LiveId" clId="{920A78BE-2E50-421E-BA67-29443AFEB3A2}" dt="2024-11-08T20:20:52.292" v="143"/>
          <ac:spMkLst>
            <pc:docMk/>
            <pc:sldMk cId="3683219421" sldId="282"/>
            <ac:spMk id="14" creationId="{00000000-0000-0000-0000-000000000000}"/>
          </ac:spMkLst>
        </pc:spChg>
        <pc:picChg chg="add mod">
          <ac:chgData name="Neemias Informatica Lima" userId="b77af7bd85500281" providerId="LiveId" clId="{920A78BE-2E50-421E-BA67-29443AFEB3A2}" dt="2024-11-08T20:15:26.874" v="122" actId="14100"/>
          <ac:picMkLst>
            <pc:docMk/>
            <pc:sldMk cId="3683219421" sldId="282"/>
            <ac:picMk id="4" creationId="{FC17B2DC-174D-F730-B706-98B680D02AEF}"/>
          </ac:picMkLst>
        </pc:picChg>
        <pc:picChg chg="add mod">
          <ac:chgData name="Neemias Informatica Lima" userId="b77af7bd85500281" providerId="LiveId" clId="{920A78BE-2E50-421E-BA67-29443AFEB3A2}" dt="2024-11-08T20:12:41.665" v="91"/>
          <ac:picMkLst>
            <pc:docMk/>
            <pc:sldMk cId="3683219421" sldId="282"/>
            <ac:picMk id="5" creationId="{27BF6121-5199-5824-8546-F8D15D501249}"/>
          </ac:picMkLst>
        </pc:picChg>
        <pc:picChg chg="del">
          <ac:chgData name="Neemias Informatica Lima" userId="b77af7bd85500281" providerId="LiveId" clId="{920A78BE-2E50-421E-BA67-29443AFEB3A2}" dt="2024-11-08T20:12:40.309" v="90" actId="478"/>
          <ac:picMkLst>
            <pc:docMk/>
            <pc:sldMk cId="3683219421" sldId="282"/>
            <ac:picMk id="9" creationId="{62ADA394-ADBB-5D41-F724-D36F64CBA4C2}"/>
          </ac:picMkLst>
        </pc:picChg>
        <pc:picChg chg="del">
          <ac:chgData name="Neemias Informatica Lima" userId="b77af7bd85500281" providerId="LiveId" clId="{920A78BE-2E50-421E-BA67-29443AFEB3A2}" dt="2024-11-08T20:12:40.309" v="90" actId="478"/>
          <ac:picMkLst>
            <pc:docMk/>
            <pc:sldMk cId="3683219421" sldId="282"/>
            <ac:picMk id="11" creationId="{71E2F065-9D8F-267C-993A-4A4F793AEF28}"/>
          </ac:picMkLst>
        </pc:picChg>
      </pc:sldChg>
      <pc:sldChg chg="addSp delSp modSp mod">
        <pc:chgData name="Neemias Informatica Lima" userId="b77af7bd85500281" providerId="LiveId" clId="{920A78BE-2E50-421E-BA67-29443AFEB3A2}" dt="2024-11-08T20:23:29.820" v="183"/>
        <pc:sldMkLst>
          <pc:docMk/>
          <pc:sldMk cId="3902406419" sldId="283"/>
        </pc:sldMkLst>
        <pc:spChg chg="add mod">
          <ac:chgData name="Neemias Informatica Lima" userId="b77af7bd85500281" providerId="LiveId" clId="{920A78BE-2E50-421E-BA67-29443AFEB3A2}" dt="2024-11-08T20:12:49.279" v="93"/>
          <ac:spMkLst>
            <pc:docMk/>
            <pc:sldMk cId="3902406419" sldId="283"/>
            <ac:spMk id="2" creationId="{928793C3-3A4D-2717-1A65-D4EEBDAF3CC1}"/>
          </ac:spMkLst>
        </pc:spChg>
        <pc:spChg chg="del">
          <ac:chgData name="Neemias Informatica Lima" userId="b77af7bd85500281" providerId="LiveId" clId="{920A78BE-2E50-421E-BA67-29443AFEB3A2}" dt="2024-11-08T20:12:48.023" v="92" actId="478"/>
          <ac:spMkLst>
            <pc:docMk/>
            <pc:sldMk cId="3902406419" sldId="283"/>
            <ac:spMk id="7" creationId="{230B376F-011B-425B-8ED3-ECA1D572A4D3}"/>
          </ac:spMkLst>
        </pc:spChg>
        <pc:spChg chg="mod">
          <ac:chgData name="Neemias Informatica Lima" userId="b77af7bd85500281" providerId="LiveId" clId="{920A78BE-2E50-421E-BA67-29443AFEB3A2}" dt="2024-11-08T20:22:23.318" v="164"/>
          <ac:spMkLst>
            <pc:docMk/>
            <pc:sldMk cId="3902406419" sldId="283"/>
            <ac:spMk id="14" creationId="{00000000-0000-0000-0000-000000000000}"/>
          </ac:spMkLst>
        </pc:spChg>
        <pc:spChg chg="mod">
          <ac:chgData name="Neemias Informatica Lima" userId="b77af7bd85500281" providerId="LiveId" clId="{920A78BE-2E50-421E-BA67-29443AFEB3A2}" dt="2024-11-08T20:23:29.820" v="183"/>
          <ac:spMkLst>
            <pc:docMk/>
            <pc:sldMk cId="3902406419" sldId="283"/>
            <ac:spMk id="15" creationId="{D5C09FDA-172B-4732-BD2E-A9BBEF8B191B}"/>
          </ac:spMkLst>
        </pc:spChg>
        <pc:picChg chg="add mod">
          <ac:chgData name="Neemias Informatica Lima" userId="b77af7bd85500281" providerId="LiveId" clId="{920A78BE-2E50-421E-BA67-29443AFEB3A2}" dt="2024-11-08T20:12:49.279" v="93"/>
          <ac:picMkLst>
            <pc:docMk/>
            <pc:sldMk cId="3902406419" sldId="283"/>
            <ac:picMk id="3" creationId="{8E53900A-C7E3-5174-5151-ABCD69C646EA}"/>
          </ac:picMkLst>
        </pc:picChg>
        <pc:picChg chg="add mod">
          <ac:chgData name="Neemias Informatica Lima" userId="b77af7bd85500281" providerId="LiveId" clId="{920A78BE-2E50-421E-BA67-29443AFEB3A2}" dt="2024-11-08T20:12:49.279" v="93"/>
          <ac:picMkLst>
            <pc:docMk/>
            <pc:sldMk cId="3902406419" sldId="283"/>
            <ac:picMk id="4" creationId="{9E778F38-80FB-BDA9-8F0F-BCE403BF8EF2}"/>
          </ac:picMkLst>
        </pc:picChg>
        <pc:picChg chg="del">
          <ac:chgData name="Neemias Informatica Lima" userId="b77af7bd85500281" providerId="LiveId" clId="{920A78BE-2E50-421E-BA67-29443AFEB3A2}" dt="2024-11-08T20:12:48.023" v="92" actId="478"/>
          <ac:picMkLst>
            <pc:docMk/>
            <pc:sldMk cId="3902406419" sldId="283"/>
            <ac:picMk id="8" creationId="{A8B4302C-C304-69D0-A54C-D21A3E7C1826}"/>
          </ac:picMkLst>
        </pc:picChg>
        <pc:picChg chg="del">
          <ac:chgData name="Neemias Informatica Lima" userId="b77af7bd85500281" providerId="LiveId" clId="{920A78BE-2E50-421E-BA67-29443AFEB3A2}" dt="2024-11-08T20:12:48.023" v="92" actId="478"/>
          <ac:picMkLst>
            <pc:docMk/>
            <pc:sldMk cId="3902406419" sldId="283"/>
            <ac:picMk id="9" creationId="{CEF02416-7507-B330-4A62-B4984BEAD952}"/>
          </ac:picMkLst>
        </pc:picChg>
      </pc:sldChg>
      <pc:sldChg chg="addSp delSp modSp mod">
        <pc:chgData name="Neemias Informatica Lima" userId="b77af7bd85500281" providerId="LiveId" clId="{920A78BE-2E50-421E-BA67-29443AFEB3A2}" dt="2024-11-08T20:25:28.025" v="222" actId="20577"/>
        <pc:sldMkLst>
          <pc:docMk/>
          <pc:sldMk cId="2424059023" sldId="284"/>
        </pc:sldMkLst>
        <pc:spChg chg="add mod">
          <ac:chgData name="Neemias Informatica Lima" userId="b77af7bd85500281" providerId="LiveId" clId="{920A78BE-2E50-421E-BA67-29443AFEB3A2}" dt="2024-11-08T20:13:10.568" v="97"/>
          <ac:spMkLst>
            <pc:docMk/>
            <pc:sldMk cId="2424059023" sldId="284"/>
            <ac:spMk id="2" creationId="{46B42F6D-AAF3-DD21-BD00-2ED75952CE80}"/>
          </ac:spMkLst>
        </pc:spChg>
        <pc:spChg chg="del">
          <ac:chgData name="Neemias Informatica Lima" userId="b77af7bd85500281" providerId="LiveId" clId="{920A78BE-2E50-421E-BA67-29443AFEB3A2}" dt="2024-11-08T20:13:08.810" v="96" actId="478"/>
          <ac:spMkLst>
            <pc:docMk/>
            <pc:sldMk cId="2424059023" sldId="284"/>
            <ac:spMk id="7" creationId="{7325A9B1-5C81-3FF0-AE4D-6680E0A7ED85}"/>
          </ac:spMkLst>
        </pc:spChg>
        <pc:spChg chg="mod">
          <ac:chgData name="Neemias Informatica Lima" userId="b77af7bd85500281" providerId="LiveId" clId="{920A78BE-2E50-421E-BA67-29443AFEB3A2}" dt="2024-11-08T20:24:33.479" v="194"/>
          <ac:spMkLst>
            <pc:docMk/>
            <pc:sldMk cId="2424059023" sldId="284"/>
            <ac:spMk id="14" creationId="{00000000-0000-0000-0000-000000000000}"/>
          </ac:spMkLst>
        </pc:spChg>
        <pc:spChg chg="mod">
          <ac:chgData name="Neemias Informatica Lima" userId="b77af7bd85500281" providerId="LiveId" clId="{920A78BE-2E50-421E-BA67-29443AFEB3A2}" dt="2024-11-08T20:25:28.025" v="222" actId="20577"/>
          <ac:spMkLst>
            <pc:docMk/>
            <pc:sldMk cId="2424059023" sldId="284"/>
            <ac:spMk id="15" creationId="{C3A1BEFC-B9B8-4142-B09F-1F5B330F4265}"/>
          </ac:spMkLst>
        </pc:spChg>
        <pc:picChg chg="add mod">
          <ac:chgData name="Neemias Informatica Lima" userId="b77af7bd85500281" providerId="LiveId" clId="{920A78BE-2E50-421E-BA67-29443AFEB3A2}" dt="2024-11-08T20:14:56.877" v="119" actId="14100"/>
          <ac:picMkLst>
            <pc:docMk/>
            <pc:sldMk cId="2424059023" sldId="284"/>
            <ac:picMk id="3" creationId="{17137509-6AA9-B1BD-5F3E-62BB6071E9D9}"/>
          </ac:picMkLst>
        </pc:picChg>
        <pc:picChg chg="add mod">
          <ac:chgData name="Neemias Informatica Lima" userId="b77af7bd85500281" providerId="LiveId" clId="{920A78BE-2E50-421E-BA67-29443AFEB3A2}" dt="2024-11-08T20:13:10.568" v="97"/>
          <ac:picMkLst>
            <pc:docMk/>
            <pc:sldMk cId="2424059023" sldId="284"/>
            <ac:picMk id="4" creationId="{4FB426B9-EAFF-94B0-EA04-A846DCE8D3A4}"/>
          </ac:picMkLst>
        </pc:picChg>
        <pc:picChg chg="del">
          <ac:chgData name="Neemias Informatica Lima" userId="b77af7bd85500281" providerId="LiveId" clId="{920A78BE-2E50-421E-BA67-29443AFEB3A2}" dt="2024-11-08T20:13:08.810" v="96" actId="478"/>
          <ac:picMkLst>
            <pc:docMk/>
            <pc:sldMk cId="2424059023" sldId="284"/>
            <ac:picMk id="8" creationId="{318BCC2A-6346-D0BA-04AD-23DB70CE66A1}"/>
          </ac:picMkLst>
        </pc:picChg>
        <pc:picChg chg="del">
          <ac:chgData name="Neemias Informatica Lima" userId="b77af7bd85500281" providerId="LiveId" clId="{920A78BE-2E50-421E-BA67-29443AFEB3A2}" dt="2024-11-08T20:13:08.810" v="96" actId="478"/>
          <ac:picMkLst>
            <pc:docMk/>
            <pc:sldMk cId="2424059023" sldId="284"/>
            <ac:picMk id="9" creationId="{420BEADF-32FC-F48F-6E47-D260BD7D0FDA}"/>
          </ac:picMkLst>
        </pc:picChg>
      </pc:sldChg>
      <pc:sldChg chg="addSp delSp modSp mod">
        <pc:chgData name="Neemias Informatica Lima" userId="b77af7bd85500281" providerId="LiveId" clId="{920A78BE-2E50-421E-BA67-29443AFEB3A2}" dt="2024-11-08T20:28:39.703" v="254" actId="20577"/>
        <pc:sldMkLst>
          <pc:docMk/>
          <pc:sldMk cId="2241968852" sldId="285"/>
        </pc:sldMkLst>
        <pc:spChg chg="add mod">
          <ac:chgData name="Neemias Informatica Lima" userId="b77af7bd85500281" providerId="LiveId" clId="{920A78BE-2E50-421E-BA67-29443AFEB3A2}" dt="2024-11-08T20:13:28.232" v="101"/>
          <ac:spMkLst>
            <pc:docMk/>
            <pc:sldMk cId="2241968852" sldId="285"/>
            <ac:spMk id="2" creationId="{5259F905-9D20-F307-8690-CB50DD7119C1}"/>
          </ac:spMkLst>
        </pc:spChg>
        <pc:spChg chg="del">
          <ac:chgData name="Neemias Informatica Lima" userId="b77af7bd85500281" providerId="LiveId" clId="{920A78BE-2E50-421E-BA67-29443AFEB3A2}" dt="2024-11-08T20:13:26.788" v="100" actId="478"/>
          <ac:spMkLst>
            <pc:docMk/>
            <pc:sldMk cId="2241968852" sldId="285"/>
            <ac:spMk id="7" creationId="{9CD82BED-A310-17F1-97F4-D71E83D1F532}"/>
          </ac:spMkLst>
        </pc:spChg>
        <pc:spChg chg="mod">
          <ac:chgData name="Neemias Informatica Lima" userId="b77af7bd85500281" providerId="LiveId" clId="{920A78BE-2E50-421E-BA67-29443AFEB3A2}" dt="2024-11-08T20:26:05.988" v="230"/>
          <ac:spMkLst>
            <pc:docMk/>
            <pc:sldMk cId="2241968852" sldId="285"/>
            <ac:spMk id="14" creationId="{00000000-0000-0000-0000-000000000000}"/>
          </ac:spMkLst>
        </pc:spChg>
        <pc:spChg chg="mod">
          <ac:chgData name="Neemias Informatica Lima" userId="b77af7bd85500281" providerId="LiveId" clId="{920A78BE-2E50-421E-BA67-29443AFEB3A2}" dt="2024-11-08T20:28:39.703" v="254" actId="20577"/>
          <ac:spMkLst>
            <pc:docMk/>
            <pc:sldMk cId="2241968852" sldId="285"/>
            <ac:spMk id="15" creationId="{0F091E13-8EAD-4FFB-9473-BC74E5ABDC64}"/>
          </ac:spMkLst>
        </pc:spChg>
        <pc:picChg chg="add mod">
          <ac:chgData name="Neemias Informatica Lima" userId="b77af7bd85500281" providerId="LiveId" clId="{920A78BE-2E50-421E-BA67-29443AFEB3A2}" dt="2024-11-08T20:14:47.219" v="117" actId="14100"/>
          <ac:picMkLst>
            <pc:docMk/>
            <pc:sldMk cId="2241968852" sldId="285"/>
            <ac:picMk id="3" creationId="{61CBE5A0-5B55-4DB9-FD22-B0FC807DBC8A}"/>
          </ac:picMkLst>
        </pc:picChg>
        <pc:picChg chg="add mod">
          <ac:chgData name="Neemias Informatica Lima" userId="b77af7bd85500281" providerId="LiveId" clId="{920A78BE-2E50-421E-BA67-29443AFEB3A2}" dt="2024-11-08T20:13:28.232" v="101"/>
          <ac:picMkLst>
            <pc:docMk/>
            <pc:sldMk cId="2241968852" sldId="285"/>
            <ac:picMk id="4" creationId="{C5EFB7B8-9BF6-D0A9-EE20-7EA6076664A8}"/>
          </ac:picMkLst>
        </pc:picChg>
        <pc:picChg chg="del">
          <ac:chgData name="Neemias Informatica Lima" userId="b77af7bd85500281" providerId="LiveId" clId="{920A78BE-2E50-421E-BA67-29443AFEB3A2}" dt="2024-11-08T20:13:26.788" v="100" actId="478"/>
          <ac:picMkLst>
            <pc:docMk/>
            <pc:sldMk cId="2241968852" sldId="285"/>
            <ac:picMk id="8" creationId="{44E5C7E1-0A09-B7A5-BC31-4A4EDDBD1138}"/>
          </ac:picMkLst>
        </pc:picChg>
        <pc:picChg chg="del">
          <ac:chgData name="Neemias Informatica Lima" userId="b77af7bd85500281" providerId="LiveId" clId="{920A78BE-2E50-421E-BA67-29443AFEB3A2}" dt="2024-11-08T20:13:26.788" v="100" actId="478"/>
          <ac:picMkLst>
            <pc:docMk/>
            <pc:sldMk cId="2241968852" sldId="285"/>
            <ac:picMk id="9" creationId="{2021D5CD-7E91-C2E5-FD31-8609131108F3}"/>
          </ac:picMkLst>
        </pc:picChg>
      </pc:sldChg>
      <pc:sldChg chg="addSp delSp modSp mod">
        <pc:chgData name="Neemias Informatica Lima" userId="b77af7bd85500281" providerId="LiveId" clId="{920A78BE-2E50-421E-BA67-29443AFEB3A2}" dt="2024-11-08T20:30:39.142" v="284" actId="6549"/>
        <pc:sldMkLst>
          <pc:docMk/>
          <pc:sldMk cId="1959249856" sldId="286"/>
        </pc:sldMkLst>
        <pc:spChg chg="add mod">
          <ac:chgData name="Neemias Informatica Lima" userId="b77af7bd85500281" providerId="LiveId" clId="{920A78BE-2E50-421E-BA67-29443AFEB3A2}" dt="2024-11-08T20:13:44.390" v="105"/>
          <ac:spMkLst>
            <pc:docMk/>
            <pc:sldMk cId="1959249856" sldId="286"/>
            <ac:spMk id="2" creationId="{B3F06E14-285A-5B91-FB92-8DBCF9D1E7F1}"/>
          </ac:spMkLst>
        </pc:spChg>
        <pc:spChg chg="del">
          <ac:chgData name="Neemias Informatica Lima" userId="b77af7bd85500281" providerId="LiveId" clId="{920A78BE-2E50-421E-BA67-29443AFEB3A2}" dt="2024-11-08T20:13:42.909" v="104" actId="478"/>
          <ac:spMkLst>
            <pc:docMk/>
            <pc:sldMk cId="1959249856" sldId="286"/>
            <ac:spMk id="7" creationId="{5486770C-02FB-0ED2-9F76-F2E4326DD511}"/>
          </ac:spMkLst>
        </pc:spChg>
        <pc:spChg chg="mod">
          <ac:chgData name="Neemias Informatica Lima" userId="b77af7bd85500281" providerId="LiveId" clId="{920A78BE-2E50-421E-BA67-29443AFEB3A2}" dt="2024-11-08T20:29:52.188" v="271"/>
          <ac:spMkLst>
            <pc:docMk/>
            <pc:sldMk cId="1959249856" sldId="286"/>
            <ac:spMk id="14" creationId="{00000000-0000-0000-0000-000000000000}"/>
          </ac:spMkLst>
        </pc:spChg>
        <pc:spChg chg="mod">
          <ac:chgData name="Neemias Informatica Lima" userId="b77af7bd85500281" providerId="LiveId" clId="{920A78BE-2E50-421E-BA67-29443AFEB3A2}" dt="2024-11-08T20:30:39.142" v="284" actId="6549"/>
          <ac:spMkLst>
            <pc:docMk/>
            <pc:sldMk cId="1959249856" sldId="286"/>
            <ac:spMk id="15" creationId="{863BB09B-C8C1-4354-BC51-D930C951E507}"/>
          </ac:spMkLst>
        </pc:spChg>
        <pc:picChg chg="add mod">
          <ac:chgData name="Neemias Informatica Lima" userId="b77af7bd85500281" providerId="LiveId" clId="{920A78BE-2E50-421E-BA67-29443AFEB3A2}" dt="2024-11-08T20:13:44.390" v="105"/>
          <ac:picMkLst>
            <pc:docMk/>
            <pc:sldMk cId="1959249856" sldId="286"/>
            <ac:picMk id="3" creationId="{6A69B651-1709-2839-714A-2584D3F25F89}"/>
          </ac:picMkLst>
        </pc:picChg>
        <pc:picChg chg="add mod">
          <ac:chgData name="Neemias Informatica Lima" userId="b77af7bd85500281" providerId="LiveId" clId="{920A78BE-2E50-421E-BA67-29443AFEB3A2}" dt="2024-11-08T20:13:44.390" v="105"/>
          <ac:picMkLst>
            <pc:docMk/>
            <pc:sldMk cId="1959249856" sldId="286"/>
            <ac:picMk id="4" creationId="{BC1230F9-C7C3-5D00-5292-CBC8E8C0A758}"/>
          </ac:picMkLst>
        </pc:picChg>
        <pc:picChg chg="del">
          <ac:chgData name="Neemias Informatica Lima" userId="b77af7bd85500281" providerId="LiveId" clId="{920A78BE-2E50-421E-BA67-29443AFEB3A2}" dt="2024-11-08T20:13:42.909" v="104" actId="478"/>
          <ac:picMkLst>
            <pc:docMk/>
            <pc:sldMk cId="1959249856" sldId="286"/>
            <ac:picMk id="8" creationId="{D1A3EB19-EB4C-4068-2EFD-26457F3F51A4}"/>
          </ac:picMkLst>
        </pc:picChg>
        <pc:picChg chg="del">
          <ac:chgData name="Neemias Informatica Lima" userId="b77af7bd85500281" providerId="LiveId" clId="{920A78BE-2E50-421E-BA67-29443AFEB3A2}" dt="2024-11-08T20:13:42.909" v="104" actId="478"/>
          <ac:picMkLst>
            <pc:docMk/>
            <pc:sldMk cId="1959249856" sldId="286"/>
            <ac:picMk id="9" creationId="{4F50AF8A-FF4F-D22C-DAE2-CA0580F98C98}"/>
          </ac:picMkLst>
        </pc:picChg>
      </pc:sldChg>
      <pc:sldChg chg="addSp delSp modSp mod">
        <pc:chgData name="Neemias Informatica Lima" userId="b77af7bd85500281" providerId="LiveId" clId="{920A78BE-2E50-421E-BA67-29443AFEB3A2}" dt="2024-11-08T20:34:30.396" v="318" actId="6549"/>
        <pc:sldMkLst>
          <pc:docMk/>
          <pc:sldMk cId="2857006406" sldId="287"/>
        </pc:sldMkLst>
        <pc:spChg chg="add mod">
          <ac:chgData name="Neemias Informatica Lima" userId="b77af7bd85500281" providerId="LiveId" clId="{920A78BE-2E50-421E-BA67-29443AFEB3A2}" dt="2024-11-08T20:14:04.358" v="111"/>
          <ac:spMkLst>
            <pc:docMk/>
            <pc:sldMk cId="2857006406" sldId="287"/>
            <ac:spMk id="2" creationId="{30D1C521-9CDE-CB8E-46C4-D02EF06787C4}"/>
          </ac:spMkLst>
        </pc:spChg>
        <pc:spChg chg="del">
          <ac:chgData name="Neemias Informatica Lima" userId="b77af7bd85500281" providerId="LiveId" clId="{920A78BE-2E50-421E-BA67-29443AFEB3A2}" dt="2024-11-08T20:14:03.088" v="110" actId="478"/>
          <ac:spMkLst>
            <pc:docMk/>
            <pc:sldMk cId="2857006406" sldId="287"/>
            <ac:spMk id="7" creationId="{AF52EF60-8F0E-BB08-63EF-C7D3F61263A8}"/>
          </ac:spMkLst>
        </pc:spChg>
        <pc:spChg chg="mod">
          <ac:chgData name="Neemias Informatica Lima" userId="b77af7bd85500281" providerId="LiveId" clId="{920A78BE-2E50-421E-BA67-29443AFEB3A2}" dt="2024-11-08T20:34:30.396" v="318" actId="6549"/>
          <ac:spMkLst>
            <pc:docMk/>
            <pc:sldMk cId="2857006406" sldId="287"/>
            <ac:spMk id="16" creationId="{28D68641-D640-4BD7-9D5B-B3803DCCF9B3}"/>
          </ac:spMkLst>
        </pc:spChg>
        <pc:picChg chg="add mod">
          <ac:chgData name="Neemias Informatica Lima" userId="b77af7bd85500281" providerId="LiveId" clId="{920A78BE-2E50-421E-BA67-29443AFEB3A2}" dt="2024-11-08T20:14:04.358" v="111"/>
          <ac:picMkLst>
            <pc:docMk/>
            <pc:sldMk cId="2857006406" sldId="287"/>
            <ac:picMk id="3" creationId="{9C65344D-55F5-0B46-5E4E-B857A1672F3D}"/>
          </ac:picMkLst>
        </pc:picChg>
        <pc:picChg chg="add mod">
          <ac:chgData name="Neemias Informatica Lima" userId="b77af7bd85500281" providerId="LiveId" clId="{920A78BE-2E50-421E-BA67-29443AFEB3A2}" dt="2024-11-08T20:14:04.358" v="111"/>
          <ac:picMkLst>
            <pc:docMk/>
            <pc:sldMk cId="2857006406" sldId="287"/>
            <ac:picMk id="4" creationId="{06CAAAA7-7324-BF0D-8398-B039C217570D}"/>
          </ac:picMkLst>
        </pc:picChg>
        <pc:picChg chg="del">
          <ac:chgData name="Neemias Informatica Lima" userId="b77af7bd85500281" providerId="LiveId" clId="{920A78BE-2E50-421E-BA67-29443AFEB3A2}" dt="2024-11-08T20:14:03.088" v="110" actId="478"/>
          <ac:picMkLst>
            <pc:docMk/>
            <pc:sldMk cId="2857006406" sldId="287"/>
            <ac:picMk id="8" creationId="{478EB20F-FB01-E947-8A3B-01346E017152}"/>
          </ac:picMkLst>
        </pc:picChg>
        <pc:picChg chg="del">
          <ac:chgData name="Neemias Informatica Lima" userId="b77af7bd85500281" providerId="LiveId" clId="{920A78BE-2E50-421E-BA67-29443AFEB3A2}" dt="2024-11-08T20:14:03.088" v="110" actId="478"/>
          <ac:picMkLst>
            <pc:docMk/>
            <pc:sldMk cId="2857006406" sldId="287"/>
            <ac:picMk id="9" creationId="{39F8C246-E955-D34B-B93F-7729F61AA5B5}"/>
          </ac:picMkLst>
        </pc:picChg>
      </pc:sldChg>
      <pc:sldChg chg="addSp delSp modSp mod">
        <pc:chgData name="Neemias Informatica Lima" userId="b77af7bd85500281" providerId="LiveId" clId="{920A78BE-2E50-421E-BA67-29443AFEB3A2}" dt="2024-11-08T20:18:26.369" v="142" actId="20577"/>
        <pc:sldMkLst>
          <pc:docMk/>
          <pc:sldMk cId="2630436816" sldId="288"/>
        </pc:sldMkLst>
        <pc:spChg chg="add mod">
          <ac:chgData name="Neemias Informatica Lima" userId="b77af7bd85500281" providerId="LiveId" clId="{920A78BE-2E50-421E-BA67-29443AFEB3A2}" dt="2024-11-08T20:12:33.820" v="89"/>
          <ac:spMkLst>
            <pc:docMk/>
            <pc:sldMk cId="2630436816" sldId="288"/>
            <ac:spMk id="2" creationId="{CAFBED44-416D-6723-9F2F-071AB305CA94}"/>
          </ac:spMkLst>
        </pc:spChg>
        <pc:spChg chg="del">
          <ac:chgData name="Neemias Informatica Lima" userId="b77af7bd85500281" providerId="LiveId" clId="{920A78BE-2E50-421E-BA67-29443AFEB3A2}" dt="2024-11-08T20:12:32.462" v="88" actId="478"/>
          <ac:spMkLst>
            <pc:docMk/>
            <pc:sldMk cId="2630436816" sldId="288"/>
            <ac:spMk id="7" creationId="{866579CD-047E-D4CB-0A48-CEB0EF914B55}"/>
          </ac:spMkLst>
        </pc:spChg>
        <pc:spChg chg="mod">
          <ac:chgData name="Neemias Informatica Lima" userId="b77af7bd85500281" providerId="LiveId" clId="{920A78BE-2E50-421E-BA67-29443AFEB3A2}" dt="2024-11-08T20:18:26.369" v="142" actId="20577"/>
          <ac:spMkLst>
            <pc:docMk/>
            <pc:sldMk cId="2630436816" sldId="288"/>
            <ac:spMk id="13" creationId="{00000000-0000-0000-0000-000000000000}"/>
          </ac:spMkLst>
        </pc:spChg>
        <pc:spChg chg="mod">
          <ac:chgData name="Neemias Informatica Lima" userId="b77af7bd85500281" providerId="LiveId" clId="{920A78BE-2E50-421E-BA67-29443AFEB3A2}" dt="2024-11-08T20:17:48.098" v="136"/>
          <ac:spMkLst>
            <pc:docMk/>
            <pc:sldMk cId="2630436816" sldId="288"/>
            <ac:spMk id="14" creationId="{00000000-0000-0000-0000-000000000000}"/>
          </ac:spMkLst>
        </pc:spChg>
        <pc:picChg chg="add mod">
          <ac:chgData name="Neemias Informatica Lima" userId="b77af7bd85500281" providerId="LiveId" clId="{920A78BE-2E50-421E-BA67-29443AFEB3A2}" dt="2024-11-08T20:15:35.006" v="123" actId="14100"/>
          <ac:picMkLst>
            <pc:docMk/>
            <pc:sldMk cId="2630436816" sldId="288"/>
            <ac:picMk id="3" creationId="{D0FFC5B7-4D5A-F4C9-12E7-3B6C2C1ED7F4}"/>
          </ac:picMkLst>
        </pc:picChg>
        <pc:picChg chg="add mod">
          <ac:chgData name="Neemias Informatica Lima" userId="b77af7bd85500281" providerId="LiveId" clId="{920A78BE-2E50-421E-BA67-29443AFEB3A2}" dt="2024-11-08T20:12:33.820" v="89"/>
          <ac:picMkLst>
            <pc:docMk/>
            <pc:sldMk cId="2630436816" sldId="288"/>
            <ac:picMk id="4" creationId="{283A7834-5ACF-CA0A-70D7-5B141B66953B}"/>
          </ac:picMkLst>
        </pc:picChg>
        <pc:picChg chg="del">
          <ac:chgData name="Neemias Informatica Lima" userId="b77af7bd85500281" providerId="LiveId" clId="{920A78BE-2E50-421E-BA67-29443AFEB3A2}" dt="2024-11-08T20:12:28.629" v="86" actId="478"/>
          <ac:picMkLst>
            <pc:docMk/>
            <pc:sldMk cId="2630436816" sldId="288"/>
            <ac:picMk id="8" creationId="{F7397AC0-F336-0569-B24C-1DB1226E305C}"/>
          </ac:picMkLst>
        </pc:picChg>
        <pc:picChg chg="del">
          <ac:chgData name="Neemias Informatica Lima" userId="b77af7bd85500281" providerId="LiveId" clId="{920A78BE-2E50-421E-BA67-29443AFEB3A2}" dt="2024-11-08T20:12:30.497" v="87" actId="478"/>
          <ac:picMkLst>
            <pc:docMk/>
            <pc:sldMk cId="2630436816" sldId="288"/>
            <ac:picMk id="9" creationId="{6F14D157-8960-8232-E9FB-FE30A6579957}"/>
          </ac:picMkLst>
        </pc:picChg>
      </pc:sldChg>
      <pc:sldChg chg="addSp delSp modSp mod">
        <pc:chgData name="Neemias Informatica Lima" userId="b77af7bd85500281" providerId="LiveId" clId="{920A78BE-2E50-421E-BA67-29443AFEB3A2}" dt="2024-11-08T20:35:36.389" v="326" actId="20577"/>
        <pc:sldMkLst>
          <pc:docMk/>
          <pc:sldMk cId="3032827026" sldId="289"/>
        </pc:sldMkLst>
        <pc:spChg chg="add mod">
          <ac:chgData name="Neemias Informatica Lima" userId="b77af7bd85500281" providerId="LiveId" clId="{920A78BE-2E50-421E-BA67-29443AFEB3A2}" dt="2024-11-08T20:13:00.899" v="95"/>
          <ac:spMkLst>
            <pc:docMk/>
            <pc:sldMk cId="3032827026" sldId="289"/>
            <ac:spMk id="2" creationId="{23040C80-F217-84D5-1D36-834CF18C29D2}"/>
          </ac:spMkLst>
        </pc:spChg>
        <pc:spChg chg="del">
          <ac:chgData name="Neemias Informatica Lima" userId="b77af7bd85500281" providerId="LiveId" clId="{920A78BE-2E50-421E-BA67-29443AFEB3A2}" dt="2024-11-08T20:12:59.760" v="94" actId="478"/>
          <ac:spMkLst>
            <pc:docMk/>
            <pc:sldMk cId="3032827026" sldId="289"/>
            <ac:spMk id="7" creationId="{95EAB98A-A68A-D3B6-08D8-3738A4167EC1}"/>
          </ac:spMkLst>
        </pc:spChg>
        <pc:spChg chg="mod">
          <ac:chgData name="Neemias Informatica Lima" userId="b77af7bd85500281" providerId="LiveId" clId="{920A78BE-2E50-421E-BA67-29443AFEB3A2}" dt="2024-11-08T20:35:36.389" v="326" actId="20577"/>
          <ac:spMkLst>
            <pc:docMk/>
            <pc:sldMk cId="3032827026" sldId="289"/>
            <ac:spMk id="12" creationId="{A64B78EF-EDA8-421A-88C9-45544BBCA9D1}"/>
          </ac:spMkLst>
        </pc:spChg>
        <pc:spChg chg="mod">
          <ac:chgData name="Neemias Informatica Lima" userId="b77af7bd85500281" providerId="LiveId" clId="{920A78BE-2E50-421E-BA67-29443AFEB3A2}" dt="2024-11-08T20:22:30.423" v="169"/>
          <ac:spMkLst>
            <pc:docMk/>
            <pc:sldMk cId="3032827026" sldId="289"/>
            <ac:spMk id="14" creationId="{00000000-0000-0000-0000-000000000000}"/>
          </ac:spMkLst>
        </pc:spChg>
        <pc:picChg chg="add mod">
          <ac:chgData name="Neemias Informatica Lima" userId="b77af7bd85500281" providerId="LiveId" clId="{920A78BE-2E50-421E-BA67-29443AFEB3A2}" dt="2024-11-08T20:15:08.623" v="120" actId="14100"/>
          <ac:picMkLst>
            <pc:docMk/>
            <pc:sldMk cId="3032827026" sldId="289"/>
            <ac:picMk id="3" creationId="{3C37DD7D-ACD5-2082-0BA5-D8623C287CFA}"/>
          </ac:picMkLst>
        </pc:picChg>
        <pc:picChg chg="add mod">
          <ac:chgData name="Neemias Informatica Lima" userId="b77af7bd85500281" providerId="LiveId" clId="{920A78BE-2E50-421E-BA67-29443AFEB3A2}" dt="2024-11-08T20:13:00.899" v="95"/>
          <ac:picMkLst>
            <pc:docMk/>
            <pc:sldMk cId="3032827026" sldId="289"/>
            <ac:picMk id="4" creationId="{B8EFA42F-51F4-9A31-78F2-85221AECF52E}"/>
          </ac:picMkLst>
        </pc:picChg>
        <pc:picChg chg="del">
          <ac:chgData name="Neemias Informatica Lima" userId="b77af7bd85500281" providerId="LiveId" clId="{920A78BE-2E50-421E-BA67-29443AFEB3A2}" dt="2024-11-08T20:12:59.760" v="94" actId="478"/>
          <ac:picMkLst>
            <pc:docMk/>
            <pc:sldMk cId="3032827026" sldId="289"/>
            <ac:picMk id="8" creationId="{51A62B9F-6872-60C5-9BAB-FBF4CA603422}"/>
          </ac:picMkLst>
        </pc:picChg>
        <pc:picChg chg="del">
          <ac:chgData name="Neemias Informatica Lima" userId="b77af7bd85500281" providerId="LiveId" clId="{920A78BE-2E50-421E-BA67-29443AFEB3A2}" dt="2024-11-08T20:12:59.760" v="94" actId="478"/>
          <ac:picMkLst>
            <pc:docMk/>
            <pc:sldMk cId="3032827026" sldId="289"/>
            <ac:picMk id="9" creationId="{5AC94D78-C90B-F04F-59F2-BA2FA69AC85D}"/>
          </ac:picMkLst>
        </pc:picChg>
      </pc:sldChg>
      <pc:sldChg chg="addSp delSp modSp mod">
        <pc:chgData name="Neemias Informatica Lima" userId="b77af7bd85500281" providerId="LiveId" clId="{920A78BE-2E50-421E-BA67-29443AFEB3A2}" dt="2024-11-08T20:25:46.079" v="227"/>
        <pc:sldMkLst>
          <pc:docMk/>
          <pc:sldMk cId="3772032319" sldId="290"/>
        </pc:sldMkLst>
        <pc:spChg chg="add mod">
          <ac:chgData name="Neemias Informatica Lima" userId="b77af7bd85500281" providerId="LiveId" clId="{920A78BE-2E50-421E-BA67-29443AFEB3A2}" dt="2024-11-08T20:13:21.037" v="99"/>
          <ac:spMkLst>
            <pc:docMk/>
            <pc:sldMk cId="3772032319" sldId="290"/>
            <ac:spMk id="2" creationId="{7D375726-BF14-00A6-2981-38E3B0234614}"/>
          </ac:spMkLst>
        </pc:spChg>
        <pc:spChg chg="del">
          <ac:chgData name="Neemias Informatica Lima" userId="b77af7bd85500281" providerId="LiveId" clId="{920A78BE-2E50-421E-BA67-29443AFEB3A2}" dt="2024-11-08T20:13:19.312" v="98" actId="478"/>
          <ac:spMkLst>
            <pc:docMk/>
            <pc:sldMk cId="3772032319" sldId="290"/>
            <ac:spMk id="7" creationId="{381B8A83-EA4B-F19E-F75E-E890374A49AE}"/>
          </ac:spMkLst>
        </pc:spChg>
        <pc:spChg chg="mod">
          <ac:chgData name="Neemias Informatica Lima" userId="b77af7bd85500281" providerId="LiveId" clId="{920A78BE-2E50-421E-BA67-29443AFEB3A2}" dt="2024-11-08T20:25:46.079" v="227"/>
          <ac:spMkLst>
            <pc:docMk/>
            <pc:sldMk cId="3772032319" sldId="290"/>
            <ac:spMk id="12" creationId="{8D5A143D-15FB-4DFE-B0EC-FEEB77A92B2C}"/>
          </ac:spMkLst>
        </pc:spChg>
        <pc:spChg chg="mod">
          <ac:chgData name="Neemias Informatica Lima" userId="b77af7bd85500281" providerId="LiveId" clId="{920A78BE-2E50-421E-BA67-29443AFEB3A2}" dt="2024-11-08T20:24:38.588" v="199"/>
          <ac:spMkLst>
            <pc:docMk/>
            <pc:sldMk cId="3772032319" sldId="290"/>
            <ac:spMk id="14" creationId="{00000000-0000-0000-0000-000000000000}"/>
          </ac:spMkLst>
        </pc:spChg>
        <pc:picChg chg="add mod">
          <ac:chgData name="Neemias Informatica Lima" userId="b77af7bd85500281" providerId="LiveId" clId="{920A78BE-2E50-421E-BA67-29443AFEB3A2}" dt="2024-11-08T20:14:51.871" v="118" actId="14100"/>
          <ac:picMkLst>
            <pc:docMk/>
            <pc:sldMk cId="3772032319" sldId="290"/>
            <ac:picMk id="3" creationId="{2FF9F4A1-BEF1-B908-7311-B1ED405151B2}"/>
          </ac:picMkLst>
        </pc:picChg>
        <pc:picChg chg="add mod">
          <ac:chgData name="Neemias Informatica Lima" userId="b77af7bd85500281" providerId="LiveId" clId="{920A78BE-2E50-421E-BA67-29443AFEB3A2}" dt="2024-11-08T20:13:21.037" v="99"/>
          <ac:picMkLst>
            <pc:docMk/>
            <pc:sldMk cId="3772032319" sldId="290"/>
            <ac:picMk id="4" creationId="{416F248C-1BFF-1AD7-F626-0C3128281D01}"/>
          </ac:picMkLst>
        </pc:picChg>
        <pc:picChg chg="del">
          <ac:chgData name="Neemias Informatica Lima" userId="b77af7bd85500281" providerId="LiveId" clId="{920A78BE-2E50-421E-BA67-29443AFEB3A2}" dt="2024-11-08T20:13:19.312" v="98" actId="478"/>
          <ac:picMkLst>
            <pc:docMk/>
            <pc:sldMk cId="3772032319" sldId="290"/>
            <ac:picMk id="8" creationId="{03AC7608-5B3F-7853-E2C3-6A5C71E47A6F}"/>
          </ac:picMkLst>
        </pc:picChg>
        <pc:picChg chg="del">
          <ac:chgData name="Neemias Informatica Lima" userId="b77af7bd85500281" providerId="LiveId" clId="{920A78BE-2E50-421E-BA67-29443AFEB3A2}" dt="2024-11-08T20:13:19.312" v="98" actId="478"/>
          <ac:picMkLst>
            <pc:docMk/>
            <pc:sldMk cId="3772032319" sldId="290"/>
            <ac:picMk id="9" creationId="{D2F6641A-F1DE-63CD-3E88-8DE0AF610584}"/>
          </ac:picMkLst>
        </pc:picChg>
      </pc:sldChg>
      <pc:sldChg chg="addSp delSp modSp mod">
        <pc:chgData name="Neemias Informatica Lima" userId="b77af7bd85500281" providerId="LiveId" clId="{920A78BE-2E50-421E-BA67-29443AFEB3A2}" dt="2024-11-08T20:29:25.575" v="266"/>
        <pc:sldMkLst>
          <pc:docMk/>
          <pc:sldMk cId="1768216317" sldId="291"/>
        </pc:sldMkLst>
        <pc:spChg chg="add mod">
          <ac:chgData name="Neemias Informatica Lima" userId="b77af7bd85500281" providerId="LiveId" clId="{920A78BE-2E50-421E-BA67-29443AFEB3A2}" dt="2024-11-08T20:13:36.768" v="103"/>
          <ac:spMkLst>
            <pc:docMk/>
            <pc:sldMk cId="1768216317" sldId="291"/>
            <ac:spMk id="2" creationId="{69E08BED-89EE-9306-D277-74FEB7C1E2ED}"/>
          </ac:spMkLst>
        </pc:spChg>
        <pc:spChg chg="del">
          <ac:chgData name="Neemias Informatica Lima" userId="b77af7bd85500281" providerId="LiveId" clId="{920A78BE-2E50-421E-BA67-29443AFEB3A2}" dt="2024-11-08T20:13:35.586" v="102" actId="478"/>
          <ac:spMkLst>
            <pc:docMk/>
            <pc:sldMk cId="1768216317" sldId="291"/>
            <ac:spMk id="5" creationId="{6A5CE340-6ADF-19D3-EED4-97699921CBC8}"/>
          </ac:spMkLst>
        </pc:spChg>
        <pc:spChg chg="del">
          <ac:chgData name="Neemias Informatica Lima" userId="b77af7bd85500281" providerId="LiveId" clId="{920A78BE-2E50-421E-BA67-29443AFEB3A2}" dt="2024-11-08T20:13:35.586" v="102" actId="478"/>
          <ac:spMkLst>
            <pc:docMk/>
            <pc:sldMk cId="1768216317" sldId="291"/>
            <ac:spMk id="7" creationId="{6BDFD598-FEC0-BF6B-1E1F-CE852C18C0FE}"/>
          </ac:spMkLst>
        </pc:spChg>
        <pc:spChg chg="mod">
          <ac:chgData name="Neemias Informatica Lima" userId="b77af7bd85500281" providerId="LiveId" clId="{920A78BE-2E50-421E-BA67-29443AFEB3A2}" dt="2024-11-08T20:29:25.575" v="266"/>
          <ac:spMkLst>
            <pc:docMk/>
            <pc:sldMk cId="1768216317" sldId="291"/>
            <ac:spMk id="12" creationId="{FD5EC092-AC81-4728-9A45-4C4BB5B95C65}"/>
          </ac:spMkLst>
        </pc:spChg>
        <pc:spChg chg="mod">
          <ac:chgData name="Neemias Informatica Lima" userId="b77af7bd85500281" providerId="LiveId" clId="{920A78BE-2E50-421E-BA67-29443AFEB3A2}" dt="2024-11-08T20:26:17.567" v="235"/>
          <ac:spMkLst>
            <pc:docMk/>
            <pc:sldMk cId="1768216317" sldId="291"/>
            <ac:spMk id="14" creationId="{00000000-0000-0000-0000-000000000000}"/>
          </ac:spMkLst>
        </pc:spChg>
        <pc:picChg chg="add mod">
          <ac:chgData name="Neemias Informatica Lima" userId="b77af7bd85500281" providerId="LiveId" clId="{920A78BE-2E50-421E-BA67-29443AFEB3A2}" dt="2024-11-08T20:14:40.751" v="115" actId="14100"/>
          <ac:picMkLst>
            <pc:docMk/>
            <pc:sldMk cId="1768216317" sldId="291"/>
            <ac:picMk id="3" creationId="{27FE5AE4-0C2A-30A0-2CB1-C83A7F7B443A}"/>
          </ac:picMkLst>
        </pc:picChg>
        <pc:picChg chg="add mod">
          <ac:chgData name="Neemias Informatica Lima" userId="b77af7bd85500281" providerId="LiveId" clId="{920A78BE-2E50-421E-BA67-29443AFEB3A2}" dt="2024-11-08T20:13:36.768" v="103"/>
          <ac:picMkLst>
            <pc:docMk/>
            <pc:sldMk cId="1768216317" sldId="291"/>
            <ac:picMk id="4" creationId="{86EA9F2F-039E-EE5E-1319-EEA452B4695E}"/>
          </ac:picMkLst>
        </pc:picChg>
        <pc:picChg chg="del">
          <ac:chgData name="Neemias Informatica Lima" userId="b77af7bd85500281" providerId="LiveId" clId="{920A78BE-2E50-421E-BA67-29443AFEB3A2}" dt="2024-11-08T20:13:35.586" v="102" actId="478"/>
          <ac:picMkLst>
            <pc:docMk/>
            <pc:sldMk cId="1768216317" sldId="291"/>
            <ac:picMk id="8" creationId="{1B98FD66-4B4E-56A3-0146-177FF8C38247}"/>
          </ac:picMkLst>
        </pc:picChg>
        <pc:picChg chg="del">
          <ac:chgData name="Neemias Informatica Lima" userId="b77af7bd85500281" providerId="LiveId" clId="{920A78BE-2E50-421E-BA67-29443AFEB3A2}" dt="2024-11-08T20:13:35.586" v="102" actId="478"/>
          <ac:picMkLst>
            <pc:docMk/>
            <pc:sldMk cId="1768216317" sldId="291"/>
            <ac:picMk id="9" creationId="{0C7C0179-88C3-58A4-3F37-E850C72190AB}"/>
          </ac:picMkLst>
        </pc:picChg>
      </pc:sldChg>
      <pc:sldChg chg="addSp delSp modSp mod">
        <pc:chgData name="Neemias Informatica Lima" userId="b77af7bd85500281" providerId="LiveId" clId="{920A78BE-2E50-421E-BA67-29443AFEB3A2}" dt="2024-11-08T20:31:14.704" v="290" actId="20577"/>
        <pc:sldMkLst>
          <pc:docMk/>
          <pc:sldMk cId="3757265641" sldId="292"/>
        </pc:sldMkLst>
        <pc:spChg chg="add mod">
          <ac:chgData name="Neemias Informatica Lima" userId="b77af7bd85500281" providerId="LiveId" clId="{920A78BE-2E50-421E-BA67-29443AFEB3A2}" dt="2024-11-08T20:13:50.772" v="107"/>
          <ac:spMkLst>
            <pc:docMk/>
            <pc:sldMk cId="3757265641" sldId="292"/>
            <ac:spMk id="3" creationId="{1448E563-9CE9-0E85-FC29-1696D501E290}"/>
          </ac:spMkLst>
        </pc:spChg>
        <pc:spChg chg="del">
          <ac:chgData name="Neemias Informatica Lima" userId="b77af7bd85500281" providerId="LiveId" clId="{920A78BE-2E50-421E-BA67-29443AFEB3A2}" dt="2024-11-08T20:13:49.461" v="106" actId="478"/>
          <ac:spMkLst>
            <pc:docMk/>
            <pc:sldMk cId="3757265641" sldId="292"/>
            <ac:spMk id="5" creationId="{EFD7FA6B-C3B9-4854-A15D-7607D7FBAC36}"/>
          </ac:spMkLst>
        </pc:spChg>
        <pc:spChg chg="mod">
          <ac:chgData name="Neemias Informatica Lima" userId="b77af7bd85500281" providerId="LiveId" clId="{920A78BE-2E50-421E-BA67-29443AFEB3A2}" dt="2024-11-08T20:31:14.704" v="290" actId="20577"/>
          <ac:spMkLst>
            <pc:docMk/>
            <pc:sldMk cId="3757265641" sldId="292"/>
            <ac:spMk id="12" creationId="{1EC42BAA-B890-43DD-B4F0-9AB5685AF2FE}"/>
          </ac:spMkLst>
        </pc:spChg>
        <pc:spChg chg="mod">
          <ac:chgData name="Neemias Informatica Lima" userId="b77af7bd85500281" providerId="LiveId" clId="{920A78BE-2E50-421E-BA67-29443AFEB3A2}" dt="2024-11-08T20:29:58.118" v="276"/>
          <ac:spMkLst>
            <pc:docMk/>
            <pc:sldMk cId="3757265641" sldId="292"/>
            <ac:spMk id="14" creationId="{00000000-0000-0000-0000-000000000000}"/>
          </ac:spMkLst>
        </pc:spChg>
        <pc:picChg chg="add mod">
          <ac:chgData name="Neemias Informatica Lima" userId="b77af7bd85500281" providerId="LiveId" clId="{920A78BE-2E50-421E-BA67-29443AFEB3A2}" dt="2024-11-08T20:13:50.772" v="107"/>
          <ac:picMkLst>
            <pc:docMk/>
            <pc:sldMk cId="3757265641" sldId="292"/>
            <ac:picMk id="4" creationId="{E95081FC-E6E7-3C93-5353-AD81823D668D}"/>
          </ac:picMkLst>
        </pc:picChg>
        <pc:picChg chg="add mod">
          <ac:chgData name="Neemias Informatica Lima" userId="b77af7bd85500281" providerId="LiveId" clId="{920A78BE-2E50-421E-BA67-29443AFEB3A2}" dt="2024-11-08T20:13:50.772" v="107"/>
          <ac:picMkLst>
            <pc:docMk/>
            <pc:sldMk cId="3757265641" sldId="292"/>
            <ac:picMk id="6" creationId="{887D947F-59BD-FB3F-CD62-C84508C3B348}"/>
          </ac:picMkLst>
        </pc:picChg>
        <pc:picChg chg="del">
          <ac:chgData name="Neemias Informatica Lima" userId="b77af7bd85500281" providerId="LiveId" clId="{920A78BE-2E50-421E-BA67-29443AFEB3A2}" dt="2024-11-08T20:13:49.461" v="106" actId="478"/>
          <ac:picMkLst>
            <pc:docMk/>
            <pc:sldMk cId="3757265641" sldId="292"/>
            <ac:picMk id="7" creationId="{C2FC4C59-D906-5CC6-FF8D-17E97019E82C}"/>
          </ac:picMkLst>
        </pc:picChg>
        <pc:picChg chg="del">
          <ac:chgData name="Neemias Informatica Lima" userId="b77af7bd85500281" providerId="LiveId" clId="{920A78BE-2E50-421E-BA67-29443AFEB3A2}" dt="2024-11-08T20:13:49.461" v="106" actId="478"/>
          <ac:picMkLst>
            <pc:docMk/>
            <pc:sldMk cId="3757265641" sldId="292"/>
            <ac:picMk id="8" creationId="{33218912-4B9C-3685-DAF1-0042042CCFBC}"/>
          </ac:picMkLst>
        </pc:picChg>
      </pc:sldChg>
      <pc:sldChg chg="addSp delSp modSp mod">
        <pc:chgData name="Neemias Informatica Lima" userId="b77af7bd85500281" providerId="LiveId" clId="{920A78BE-2E50-421E-BA67-29443AFEB3A2}" dt="2024-11-08T20:34:43.237" v="319" actId="20577"/>
        <pc:sldMkLst>
          <pc:docMk/>
          <pc:sldMk cId="3114938747" sldId="293"/>
        </pc:sldMkLst>
        <pc:spChg chg="add mod">
          <ac:chgData name="Neemias Informatica Lima" userId="b77af7bd85500281" providerId="LiveId" clId="{920A78BE-2E50-421E-BA67-29443AFEB3A2}" dt="2024-11-08T20:13:57.005" v="109"/>
          <ac:spMkLst>
            <pc:docMk/>
            <pc:sldMk cId="3114938747" sldId="293"/>
            <ac:spMk id="2" creationId="{A117E3C3-9016-3041-5FDF-68D61D53C0FB}"/>
          </ac:spMkLst>
        </pc:spChg>
        <pc:spChg chg="del">
          <ac:chgData name="Neemias Informatica Lima" userId="b77af7bd85500281" providerId="LiveId" clId="{920A78BE-2E50-421E-BA67-29443AFEB3A2}" dt="2024-11-08T20:13:55.628" v="108" actId="478"/>
          <ac:spMkLst>
            <pc:docMk/>
            <pc:sldMk cId="3114938747" sldId="293"/>
            <ac:spMk id="7" creationId="{986DDC04-0105-2FCF-1192-50EC8C346191}"/>
          </ac:spMkLst>
        </pc:spChg>
        <pc:spChg chg="mod">
          <ac:chgData name="Neemias Informatica Lima" userId="b77af7bd85500281" providerId="LiveId" clId="{920A78BE-2E50-421E-BA67-29443AFEB3A2}" dt="2024-11-08T20:34:43.237" v="319" actId="20577"/>
          <ac:spMkLst>
            <pc:docMk/>
            <pc:sldMk cId="3114938747" sldId="293"/>
            <ac:spMk id="16" creationId="{CFC8B9D9-C6ED-4706-A104-65D118A5B7F9}"/>
          </ac:spMkLst>
        </pc:spChg>
        <pc:picChg chg="add mod">
          <ac:chgData name="Neemias Informatica Lima" userId="b77af7bd85500281" providerId="LiveId" clId="{920A78BE-2E50-421E-BA67-29443AFEB3A2}" dt="2024-11-08T20:14:27.101" v="113" actId="14100"/>
          <ac:picMkLst>
            <pc:docMk/>
            <pc:sldMk cId="3114938747" sldId="293"/>
            <ac:picMk id="3" creationId="{FDAB71F0-8516-22CB-C1ED-08F826A37104}"/>
          </ac:picMkLst>
        </pc:picChg>
        <pc:picChg chg="add mod">
          <ac:chgData name="Neemias Informatica Lima" userId="b77af7bd85500281" providerId="LiveId" clId="{920A78BE-2E50-421E-BA67-29443AFEB3A2}" dt="2024-11-08T20:13:57.005" v="109"/>
          <ac:picMkLst>
            <pc:docMk/>
            <pc:sldMk cId="3114938747" sldId="293"/>
            <ac:picMk id="4" creationId="{44FF7370-B76A-39C8-5303-9E64A20C7D72}"/>
          </ac:picMkLst>
        </pc:picChg>
        <pc:picChg chg="del">
          <ac:chgData name="Neemias Informatica Lima" userId="b77af7bd85500281" providerId="LiveId" clId="{920A78BE-2E50-421E-BA67-29443AFEB3A2}" dt="2024-11-08T20:13:55.628" v="108" actId="478"/>
          <ac:picMkLst>
            <pc:docMk/>
            <pc:sldMk cId="3114938747" sldId="293"/>
            <ac:picMk id="9" creationId="{D6553040-5E28-7C17-505F-B55BA1A591B8}"/>
          </ac:picMkLst>
        </pc:picChg>
        <pc:picChg chg="del">
          <ac:chgData name="Neemias Informatica Lima" userId="b77af7bd85500281" providerId="LiveId" clId="{920A78BE-2E50-421E-BA67-29443AFEB3A2}" dt="2024-11-08T20:13:55.628" v="108" actId="478"/>
          <ac:picMkLst>
            <pc:docMk/>
            <pc:sldMk cId="3114938747" sldId="293"/>
            <ac:picMk id="11" creationId="{0A089ADD-6EB1-6884-8892-9091DE525B03}"/>
          </ac:picMkLst>
        </pc:picChg>
      </pc:sldChg>
    </pc:docChg>
  </pc:docChgLst>
  <pc:docChgLst>
    <pc:chgData name="Neemias Informatica Lima" userId="b77af7bd85500281" providerId="LiveId" clId="{D67CE145-C70E-4392-98EB-B4E69A88A630}"/>
    <pc:docChg chg="undo redo custSel modSld">
      <pc:chgData name="Neemias Informatica Lima" userId="b77af7bd85500281" providerId="LiveId" clId="{D67CE145-C70E-4392-98EB-B4E69A88A630}" dt="2023-05-05T12:33:39.722" v="294" actId="313"/>
      <pc:docMkLst>
        <pc:docMk/>
      </pc:docMkLst>
      <pc:sldChg chg="addSp delSp modSp mod">
        <pc:chgData name="Neemias Informatica Lima" userId="b77af7bd85500281" providerId="LiveId" clId="{D67CE145-C70E-4392-98EB-B4E69A88A630}" dt="2023-05-05T12:14:33.304" v="64" actId="14100"/>
        <pc:sldMkLst>
          <pc:docMk/>
          <pc:sldMk cId="2232331225" sldId="280"/>
        </pc:sldMkLst>
        <pc:spChg chg="mod">
          <ac:chgData name="Neemias Informatica Lima" userId="b77af7bd85500281" providerId="LiveId" clId="{D67CE145-C70E-4392-98EB-B4E69A88A630}" dt="2023-05-05T12:13:25.413" v="41"/>
          <ac:spMkLst>
            <pc:docMk/>
            <pc:sldMk cId="2232331225" sldId="280"/>
            <ac:spMk id="6" creationId="{00000000-0000-0000-0000-000000000000}"/>
          </ac:spMkLst>
        </pc:spChg>
        <pc:spChg chg="mod">
          <ac:chgData name="Neemias Informatica Lima" userId="b77af7bd85500281" providerId="LiveId" clId="{D67CE145-C70E-4392-98EB-B4E69A88A630}" dt="2023-05-05T12:13:59.107" v="56" actId="6549"/>
          <ac:spMkLst>
            <pc:docMk/>
            <pc:sldMk cId="2232331225" sldId="280"/>
            <ac:spMk id="9" creationId="{00000000-0000-0000-0000-000000000000}"/>
          </ac:spMkLst>
        </pc:spChg>
        <pc:spChg chg="mod">
          <ac:chgData name="Neemias Informatica Lima" userId="b77af7bd85500281" providerId="LiveId" clId="{D67CE145-C70E-4392-98EB-B4E69A88A630}" dt="2023-05-05T12:14:20.339" v="62"/>
          <ac:spMkLst>
            <pc:docMk/>
            <pc:sldMk cId="2232331225" sldId="280"/>
            <ac:spMk id="16" creationId="{00000000-0000-0000-0000-000000000000}"/>
          </ac:spMkLst>
        </pc:spChg>
        <pc:picChg chg="add mod">
          <ac:chgData name="Neemias Informatica Lima" userId="b77af7bd85500281" providerId="LiveId" clId="{D67CE145-C70E-4392-98EB-B4E69A88A630}" dt="2023-05-05T12:11:31.041" v="10" actId="1076"/>
          <ac:picMkLst>
            <pc:docMk/>
            <pc:sldMk cId="2232331225" sldId="280"/>
            <ac:picMk id="3" creationId="{94FEF9AA-FC8B-78BB-E2F0-8B77AB652B6F}"/>
          </ac:picMkLst>
        </pc:picChg>
        <pc:picChg chg="del">
          <ac:chgData name="Neemias Informatica Lima" userId="b77af7bd85500281" providerId="LiveId" clId="{D67CE145-C70E-4392-98EB-B4E69A88A630}" dt="2023-05-05T12:10:42.161" v="0" actId="478"/>
          <ac:picMkLst>
            <pc:docMk/>
            <pc:sldMk cId="2232331225" sldId="280"/>
            <ac:picMk id="4" creationId="{C6F3A0BC-C3CC-4334-B492-5E2DD50216FF}"/>
          </ac:picMkLst>
        </pc:picChg>
        <pc:picChg chg="add mod">
          <ac:chgData name="Neemias Informatica Lima" userId="b77af7bd85500281" providerId="LiveId" clId="{D67CE145-C70E-4392-98EB-B4E69A88A630}" dt="2023-05-05T12:14:33.304" v="64" actId="14100"/>
          <ac:picMkLst>
            <pc:docMk/>
            <pc:sldMk cId="2232331225" sldId="280"/>
            <ac:picMk id="13" creationId="{2CB54BE5-4CF9-ACAD-5D91-B0E064F0866E}"/>
          </ac:picMkLst>
        </pc:picChg>
        <pc:picChg chg="del">
          <ac:chgData name="Neemias Informatica Lima" userId="b77af7bd85500281" providerId="LiveId" clId="{D67CE145-C70E-4392-98EB-B4E69A88A630}" dt="2023-05-05T12:12:27.701" v="28" actId="478"/>
          <ac:picMkLst>
            <pc:docMk/>
            <pc:sldMk cId="2232331225" sldId="280"/>
            <ac:picMk id="14" creationId="{3027EB71-4F1C-CD54-9C07-856BF687F8E5}"/>
          </ac:picMkLst>
        </pc:picChg>
      </pc:sldChg>
      <pc:sldChg chg="addSp delSp modSp mod">
        <pc:chgData name="Neemias Informatica Lima" userId="b77af7bd85500281" providerId="LiveId" clId="{D67CE145-C70E-4392-98EB-B4E69A88A630}" dt="2023-05-05T12:33:39.722" v="294" actId="313"/>
        <pc:sldMkLst>
          <pc:docMk/>
          <pc:sldMk cId="2103443556" sldId="281"/>
        </pc:sldMkLst>
        <pc:spChg chg="mod">
          <ac:chgData name="Neemias Informatica Lima" userId="b77af7bd85500281" providerId="LiveId" clId="{D67CE145-C70E-4392-98EB-B4E69A88A630}" dt="2023-05-05T12:33:39.722" v="294" actId="313"/>
          <ac:spMkLst>
            <pc:docMk/>
            <pc:sldMk cId="2103443556" sldId="281"/>
            <ac:spMk id="8" creationId="{00000000-0000-0000-0000-000000000000}"/>
          </ac:spMkLst>
        </pc:spChg>
        <pc:spChg chg="mod">
          <ac:chgData name="Neemias Informatica Lima" userId="b77af7bd85500281" providerId="LiveId" clId="{D67CE145-C70E-4392-98EB-B4E69A88A630}" dt="2023-05-05T12:17:04.409" v="77" actId="207"/>
          <ac:spMkLst>
            <pc:docMk/>
            <pc:sldMk cId="2103443556" sldId="281"/>
            <ac:spMk id="18" creationId="{00000000-0000-0000-0000-000000000000}"/>
          </ac:spMkLst>
        </pc:spChg>
        <pc:picChg chg="add mod">
          <ac:chgData name="Neemias Informatica Lima" userId="b77af7bd85500281" providerId="LiveId" clId="{D67CE145-C70E-4392-98EB-B4E69A88A630}" dt="2023-05-05T12:12:03.264" v="27" actId="1035"/>
          <ac:picMkLst>
            <pc:docMk/>
            <pc:sldMk cId="2103443556" sldId="281"/>
            <ac:picMk id="2" creationId="{033884EC-6BAC-E98B-92F9-0F95BFC5D142}"/>
          </ac:picMkLst>
        </pc:picChg>
        <pc:picChg chg="add mod">
          <ac:chgData name="Neemias Informatica Lima" userId="b77af7bd85500281" providerId="LiveId" clId="{D67CE145-C70E-4392-98EB-B4E69A88A630}" dt="2023-05-05T12:16:15.520" v="71" actId="14100"/>
          <ac:picMkLst>
            <pc:docMk/>
            <pc:sldMk cId="2103443556" sldId="281"/>
            <ac:picMk id="3" creationId="{A660EB47-AC82-BD8B-C43A-AD23DA463620}"/>
          </ac:picMkLst>
        </pc:picChg>
        <pc:picChg chg="del">
          <ac:chgData name="Neemias Informatica Lima" userId="b77af7bd85500281" providerId="LiveId" clId="{D67CE145-C70E-4392-98EB-B4E69A88A630}" dt="2023-05-05T12:11:42.785" v="11" actId="478"/>
          <ac:picMkLst>
            <pc:docMk/>
            <pc:sldMk cId="2103443556" sldId="281"/>
            <ac:picMk id="4" creationId="{854ADA26-F7B5-E851-A19C-B33C3766DE7B}"/>
          </ac:picMkLst>
        </pc:picChg>
        <pc:picChg chg="del">
          <ac:chgData name="Neemias Informatica Lima" userId="b77af7bd85500281" providerId="LiveId" clId="{D67CE145-C70E-4392-98EB-B4E69A88A630}" dt="2023-05-05T12:16:01.051" v="65" actId="478"/>
          <ac:picMkLst>
            <pc:docMk/>
            <pc:sldMk cId="2103443556" sldId="281"/>
            <ac:picMk id="5" creationId="{9CC7F4EC-3137-B3AB-549E-E6EE506C5B23}"/>
          </ac:picMkLst>
        </pc:picChg>
      </pc:sldChg>
      <pc:sldChg chg="addSp delSp modSp mod">
        <pc:chgData name="Neemias Informatica Lima" userId="b77af7bd85500281" providerId="LiveId" clId="{D67CE145-C70E-4392-98EB-B4E69A88A630}" dt="2023-05-05T12:20:50.708" v="137" actId="313"/>
        <pc:sldMkLst>
          <pc:docMk/>
          <pc:sldMk cId="3683219421" sldId="282"/>
        </pc:sldMkLst>
        <pc:spChg chg="add mod">
          <ac:chgData name="Neemias Informatica Lima" userId="b77af7bd85500281" providerId="LiveId" clId="{D67CE145-C70E-4392-98EB-B4E69A88A630}" dt="2023-05-05T12:17:46.928" v="81"/>
          <ac:spMkLst>
            <pc:docMk/>
            <pc:sldMk cId="3683219421" sldId="282"/>
            <ac:spMk id="2" creationId="{3491D5EA-6C15-3D88-0DD4-7DB79CE1D014}"/>
          </ac:spMkLst>
        </pc:spChg>
        <pc:spChg chg="add mod">
          <ac:chgData name="Neemias Informatica Lima" userId="b77af7bd85500281" providerId="LiveId" clId="{D67CE145-C70E-4392-98EB-B4E69A88A630}" dt="2023-05-05T12:17:46.928" v="81"/>
          <ac:spMkLst>
            <pc:docMk/>
            <pc:sldMk cId="3683219421" sldId="282"/>
            <ac:spMk id="4" creationId="{3F35780F-BA0E-C838-58B7-94B3D250E3A2}"/>
          </ac:spMkLst>
        </pc:spChg>
        <pc:spChg chg="del">
          <ac:chgData name="Neemias Informatica Lima" userId="b77af7bd85500281" providerId="LiveId" clId="{D67CE145-C70E-4392-98EB-B4E69A88A630}" dt="2023-05-05T12:17:46.563" v="80" actId="478"/>
          <ac:spMkLst>
            <pc:docMk/>
            <pc:sldMk cId="3683219421" sldId="282"/>
            <ac:spMk id="7" creationId="{C2E85F08-0CB1-61E0-16E5-105FD77AC54C}"/>
          </ac:spMkLst>
        </pc:spChg>
        <pc:spChg chg="del">
          <ac:chgData name="Neemias Informatica Lima" userId="b77af7bd85500281" providerId="LiveId" clId="{D67CE145-C70E-4392-98EB-B4E69A88A630}" dt="2023-05-05T12:17:46.563" v="80" actId="478"/>
          <ac:spMkLst>
            <pc:docMk/>
            <pc:sldMk cId="3683219421" sldId="282"/>
            <ac:spMk id="8" creationId="{E104F529-E40F-A904-42BB-FA609FE8DCAF}"/>
          </ac:spMkLst>
        </pc:spChg>
        <pc:spChg chg="mod">
          <ac:chgData name="Neemias Informatica Lima" userId="b77af7bd85500281" providerId="LiveId" clId="{D67CE145-C70E-4392-98EB-B4E69A88A630}" dt="2023-05-05T12:20:50.708" v="137" actId="313"/>
          <ac:spMkLst>
            <pc:docMk/>
            <pc:sldMk cId="3683219421" sldId="282"/>
            <ac:spMk id="12" creationId="{00000000-0000-0000-0000-000000000000}"/>
          </ac:spMkLst>
        </pc:spChg>
        <pc:picChg chg="add mod">
          <ac:chgData name="Neemias Informatica Lima" userId="b77af7bd85500281" providerId="LiveId" clId="{D67CE145-C70E-4392-98EB-B4E69A88A630}" dt="2023-05-05T12:17:46.928" v="81"/>
          <ac:picMkLst>
            <pc:docMk/>
            <pc:sldMk cId="3683219421" sldId="282"/>
            <ac:picMk id="5" creationId="{2074D15B-C433-B3FE-655E-F896186A7E29}"/>
          </ac:picMkLst>
        </pc:picChg>
        <pc:picChg chg="add mod">
          <ac:chgData name="Neemias Informatica Lima" userId="b77af7bd85500281" providerId="LiveId" clId="{D67CE145-C70E-4392-98EB-B4E69A88A630}" dt="2023-05-05T12:17:46.928" v="81"/>
          <ac:picMkLst>
            <pc:docMk/>
            <pc:sldMk cId="3683219421" sldId="282"/>
            <ac:picMk id="6" creationId="{07BDFE5B-EEF5-3811-2C82-561761550694}"/>
          </ac:picMkLst>
        </pc:picChg>
        <pc:picChg chg="del">
          <ac:chgData name="Neemias Informatica Lima" userId="b77af7bd85500281" providerId="LiveId" clId="{D67CE145-C70E-4392-98EB-B4E69A88A630}" dt="2023-05-05T12:17:46.563" v="80" actId="478"/>
          <ac:picMkLst>
            <pc:docMk/>
            <pc:sldMk cId="3683219421" sldId="282"/>
            <ac:picMk id="9" creationId="{23C4DCDC-7522-A0DF-E1C2-2ADF7565FCB9}"/>
          </ac:picMkLst>
        </pc:picChg>
        <pc:picChg chg="del">
          <ac:chgData name="Neemias Informatica Lima" userId="b77af7bd85500281" providerId="LiveId" clId="{D67CE145-C70E-4392-98EB-B4E69A88A630}" dt="2023-05-05T12:17:46.563" v="80" actId="478"/>
          <ac:picMkLst>
            <pc:docMk/>
            <pc:sldMk cId="3683219421" sldId="282"/>
            <ac:picMk id="11" creationId="{67A7D580-C8A8-3B02-0956-1239B1892C91}"/>
          </ac:picMkLst>
        </pc:picChg>
      </pc:sldChg>
      <pc:sldChg chg="addSp delSp modSp mod">
        <pc:chgData name="Neemias Informatica Lima" userId="b77af7bd85500281" providerId="LiveId" clId="{D67CE145-C70E-4392-98EB-B4E69A88A630}" dt="2023-05-05T12:33:28.109" v="293" actId="313"/>
        <pc:sldMkLst>
          <pc:docMk/>
          <pc:sldMk cId="3902406419" sldId="283"/>
        </pc:sldMkLst>
        <pc:spChg chg="add mod">
          <ac:chgData name="Neemias Informatica Lima" userId="b77af7bd85500281" providerId="LiveId" clId="{D67CE145-C70E-4392-98EB-B4E69A88A630}" dt="2023-05-05T12:17:54.224" v="83"/>
          <ac:spMkLst>
            <pc:docMk/>
            <pc:sldMk cId="3902406419" sldId="283"/>
            <ac:spMk id="2" creationId="{D3F2D1D4-493F-B3EC-6211-0D2D727670AA}"/>
          </ac:spMkLst>
        </pc:spChg>
        <pc:spChg chg="add mod">
          <ac:chgData name="Neemias Informatica Lima" userId="b77af7bd85500281" providerId="LiveId" clId="{D67CE145-C70E-4392-98EB-B4E69A88A630}" dt="2023-05-05T12:17:54.224" v="83"/>
          <ac:spMkLst>
            <pc:docMk/>
            <pc:sldMk cId="3902406419" sldId="283"/>
            <ac:spMk id="3" creationId="{EA826045-1181-CAD1-2B51-E9311AB30D4F}"/>
          </ac:spMkLst>
        </pc:spChg>
        <pc:spChg chg="del">
          <ac:chgData name="Neemias Informatica Lima" userId="b77af7bd85500281" providerId="LiveId" clId="{D67CE145-C70E-4392-98EB-B4E69A88A630}" dt="2023-05-05T12:17:53.899" v="82" actId="478"/>
          <ac:spMkLst>
            <pc:docMk/>
            <pc:sldMk cId="3902406419" sldId="283"/>
            <ac:spMk id="6" creationId="{31C842B8-AC36-71E9-A516-F73D5CA0B538}"/>
          </ac:spMkLst>
        </pc:spChg>
        <pc:spChg chg="del">
          <ac:chgData name="Neemias Informatica Lima" userId="b77af7bd85500281" providerId="LiveId" clId="{D67CE145-C70E-4392-98EB-B4E69A88A630}" dt="2023-05-05T12:17:53.899" v="82" actId="478"/>
          <ac:spMkLst>
            <pc:docMk/>
            <pc:sldMk cId="3902406419" sldId="283"/>
            <ac:spMk id="7" creationId="{8828E095-420E-AA10-5AAA-19B0CED3FCFD}"/>
          </ac:spMkLst>
        </pc:spChg>
        <pc:spChg chg="mod">
          <ac:chgData name="Neemias Informatica Lima" userId="b77af7bd85500281" providerId="LiveId" clId="{D67CE145-C70E-4392-98EB-B4E69A88A630}" dt="2023-05-05T12:21:01.375" v="140"/>
          <ac:spMkLst>
            <pc:docMk/>
            <pc:sldMk cId="3902406419" sldId="283"/>
            <ac:spMk id="14" creationId="{00000000-0000-0000-0000-000000000000}"/>
          </ac:spMkLst>
        </pc:spChg>
        <pc:spChg chg="mod">
          <ac:chgData name="Neemias Informatica Lima" userId="b77af7bd85500281" providerId="LiveId" clId="{D67CE145-C70E-4392-98EB-B4E69A88A630}" dt="2023-05-05T12:33:28.109" v="293" actId="313"/>
          <ac:spMkLst>
            <pc:docMk/>
            <pc:sldMk cId="3902406419" sldId="283"/>
            <ac:spMk id="15" creationId="{D5C09FDA-172B-4732-BD2E-A9BBEF8B191B}"/>
          </ac:spMkLst>
        </pc:spChg>
        <pc:picChg chg="add mod">
          <ac:chgData name="Neemias Informatica Lima" userId="b77af7bd85500281" providerId="LiveId" clId="{D67CE145-C70E-4392-98EB-B4E69A88A630}" dt="2023-05-05T12:17:54.224" v="83"/>
          <ac:picMkLst>
            <pc:docMk/>
            <pc:sldMk cId="3902406419" sldId="283"/>
            <ac:picMk id="4" creationId="{D22E72BF-B0A0-CBCE-3EEA-338FA26238F2}"/>
          </ac:picMkLst>
        </pc:picChg>
        <pc:picChg chg="add mod">
          <ac:chgData name="Neemias Informatica Lima" userId="b77af7bd85500281" providerId="LiveId" clId="{D67CE145-C70E-4392-98EB-B4E69A88A630}" dt="2023-05-05T12:17:54.224" v="83"/>
          <ac:picMkLst>
            <pc:docMk/>
            <pc:sldMk cId="3902406419" sldId="283"/>
            <ac:picMk id="5" creationId="{B6666158-6DAF-F93A-BD4A-F9D9BC2A85CF}"/>
          </ac:picMkLst>
        </pc:picChg>
        <pc:picChg chg="del">
          <ac:chgData name="Neemias Informatica Lima" userId="b77af7bd85500281" providerId="LiveId" clId="{D67CE145-C70E-4392-98EB-B4E69A88A630}" dt="2023-05-05T12:17:53.899" v="82" actId="478"/>
          <ac:picMkLst>
            <pc:docMk/>
            <pc:sldMk cId="3902406419" sldId="283"/>
            <ac:picMk id="8" creationId="{625EFE89-F78B-EBB1-9CB0-1CBF1C2F67A9}"/>
          </ac:picMkLst>
        </pc:picChg>
        <pc:picChg chg="del">
          <ac:chgData name="Neemias Informatica Lima" userId="b77af7bd85500281" providerId="LiveId" clId="{D67CE145-C70E-4392-98EB-B4E69A88A630}" dt="2023-05-05T12:17:53.899" v="82" actId="478"/>
          <ac:picMkLst>
            <pc:docMk/>
            <pc:sldMk cId="3902406419" sldId="283"/>
            <ac:picMk id="9" creationId="{E46CEE59-9AEB-3CCF-0728-1524716DFC18}"/>
          </ac:picMkLst>
        </pc:picChg>
      </pc:sldChg>
      <pc:sldChg chg="addSp delSp modSp mod">
        <pc:chgData name="Neemias Informatica Lima" userId="b77af7bd85500281" providerId="LiveId" clId="{D67CE145-C70E-4392-98EB-B4E69A88A630}" dt="2023-05-05T12:23:48.040" v="202" actId="20577"/>
        <pc:sldMkLst>
          <pc:docMk/>
          <pc:sldMk cId="2424059023" sldId="284"/>
        </pc:sldMkLst>
        <pc:spChg chg="add mod">
          <ac:chgData name="Neemias Informatica Lima" userId="b77af7bd85500281" providerId="LiveId" clId="{D67CE145-C70E-4392-98EB-B4E69A88A630}" dt="2023-05-05T12:18:07.896" v="87"/>
          <ac:spMkLst>
            <pc:docMk/>
            <pc:sldMk cId="2424059023" sldId="284"/>
            <ac:spMk id="2" creationId="{5448C91B-BD93-B540-0F02-1F19032D0E0D}"/>
          </ac:spMkLst>
        </pc:spChg>
        <pc:spChg chg="add mod">
          <ac:chgData name="Neemias Informatica Lima" userId="b77af7bd85500281" providerId="LiveId" clId="{D67CE145-C70E-4392-98EB-B4E69A88A630}" dt="2023-05-05T12:18:07.896" v="87"/>
          <ac:spMkLst>
            <pc:docMk/>
            <pc:sldMk cId="2424059023" sldId="284"/>
            <ac:spMk id="3" creationId="{E563B708-1A1D-9AA7-DD96-FB882AF3DA40}"/>
          </ac:spMkLst>
        </pc:spChg>
        <pc:spChg chg="del">
          <ac:chgData name="Neemias Informatica Lima" userId="b77af7bd85500281" providerId="LiveId" clId="{D67CE145-C70E-4392-98EB-B4E69A88A630}" dt="2023-05-05T12:18:07.560" v="86" actId="478"/>
          <ac:spMkLst>
            <pc:docMk/>
            <pc:sldMk cId="2424059023" sldId="284"/>
            <ac:spMk id="6" creationId="{5CEC55D4-D87E-D6C2-9F70-538D42029517}"/>
          </ac:spMkLst>
        </pc:spChg>
        <pc:spChg chg="del">
          <ac:chgData name="Neemias Informatica Lima" userId="b77af7bd85500281" providerId="LiveId" clId="{D67CE145-C70E-4392-98EB-B4E69A88A630}" dt="2023-05-05T12:18:07.560" v="86" actId="478"/>
          <ac:spMkLst>
            <pc:docMk/>
            <pc:sldMk cId="2424059023" sldId="284"/>
            <ac:spMk id="7" creationId="{6C53E7B0-992F-B02A-4277-F44AC8E637F2}"/>
          </ac:spMkLst>
        </pc:spChg>
        <pc:spChg chg="mod">
          <ac:chgData name="Neemias Informatica Lima" userId="b77af7bd85500281" providerId="LiveId" clId="{D67CE145-C70E-4392-98EB-B4E69A88A630}" dt="2023-05-05T12:23:15.876" v="180"/>
          <ac:spMkLst>
            <pc:docMk/>
            <pc:sldMk cId="2424059023" sldId="284"/>
            <ac:spMk id="14" creationId="{00000000-0000-0000-0000-000000000000}"/>
          </ac:spMkLst>
        </pc:spChg>
        <pc:spChg chg="mod">
          <ac:chgData name="Neemias Informatica Lima" userId="b77af7bd85500281" providerId="LiveId" clId="{D67CE145-C70E-4392-98EB-B4E69A88A630}" dt="2023-05-05T12:23:48.040" v="202" actId="20577"/>
          <ac:spMkLst>
            <pc:docMk/>
            <pc:sldMk cId="2424059023" sldId="284"/>
            <ac:spMk id="15" creationId="{C3A1BEFC-B9B8-4142-B09F-1F5B330F4265}"/>
          </ac:spMkLst>
        </pc:spChg>
        <pc:picChg chg="add mod">
          <ac:chgData name="Neemias Informatica Lima" userId="b77af7bd85500281" providerId="LiveId" clId="{D67CE145-C70E-4392-98EB-B4E69A88A630}" dt="2023-05-05T12:18:07.896" v="87"/>
          <ac:picMkLst>
            <pc:docMk/>
            <pc:sldMk cId="2424059023" sldId="284"/>
            <ac:picMk id="4" creationId="{12736DC3-3EF5-5FF0-9751-EA431A7F7D81}"/>
          </ac:picMkLst>
        </pc:picChg>
        <pc:picChg chg="add mod">
          <ac:chgData name="Neemias Informatica Lima" userId="b77af7bd85500281" providerId="LiveId" clId="{D67CE145-C70E-4392-98EB-B4E69A88A630}" dt="2023-05-05T12:18:07.896" v="87"/>
          <ac:picMkLst>
            <pc:docMk/>
            <pc:sldMk cId="2424059023" sldId="284"/>
            <ac:picMk id="5" creationId="{076D8450-2428-BADD-0B44-188453E51C9E}"/>
          </ac:picMkLst>
        </pc:picChg>
        <pc:picChg chg="del">
          <ac:chgData name="Neemias Informatica Lima" userId="b77af7bd85500281" providerId="LiveId" clId="{D67CE145-C70E-4392-98EB-B4E69A88A630}" dt="2023-05-05T12:18:07.560" v="86" actId="478"/>
          <ac:picMkLst>
            <pc:docMk/>
            <pc:sldMk cId="2424059023" sldId="284"/>
            <ac:picMk id="8" creationId="{8702EECD-51D1-C70A-D2BD-B45C94B0A28F}"/>
          </ac:picMkLst>
        </pc:picChg>
        <pc:picChg chg="del">
          <ac:chgData name="Neemias Informatica Lima" userId="b77af7bd85500281" providerId="LiveId" clId="{D67CE145-C70E-4392-98EB-B4E69A88A630}" dt="2023-05-05T12:18:07.560" v="86" actId="478"/>
          <ac:picMkLst>
            <pc:docMk/>
            <pc:sldMk cId="2424059023" sldId="284"/>
            <ac:picMk id="9" creationId="{FD998447-B91C-9BE0-4513-468893F23F51}"/>
          </ac:picMkLst>
        </pc:picChg>
      </pc:sldChg>
      <pc:sldChg chg="addSp delSp modSp mod">
        <pc:chgData name="Neemias Informatica Lima" userId="b77af7bd85500281" providerId="LiveId" clId="{D67CE145-C70E-4392-98EB-B4E69A88A630}" dt="2023-05-05T12:25:39.995" v="225" actId="313"/>
        <pc:sldMkLst>
          <pc:docMk/>
          <pc:sldMk cId="2241968852" sldId="285"/>
        </pc:sldMkLst>
        <pc:spChg chg="add mod">
          <ac:chgData name="Neemias Informatica Lima" userId="b77af7bd85500281" providerId="LiveId" clId="{D67CE145-C70E-4392-98EB-B4E69A88A630}" dt="2023-05-05T12:18:22.604" v="91"/>
          <ac:spMkLst>
            <pc:docMk/>
            <pc:sldMk cId="2241968852" sldId="285"/>
            <ac:spMk id="2" creationId="{F4F771C1-83E3-12C5-DBA1-C1AABF506852}"/>
          </ac:spMkLst>
        </pc:spChg>
        <pc:spChg chg="add mod">
          <ac:chgData name="Neemias Informatica Lima" userId="b77af7bd85500281" providerId="LiveId" clId="{D67CE145-C70E-4392-98EB-B4E69A88A630}" dt="2023-05-05T12:18:22.604" v="91"/>
          <ac:spMkLst>
            <pc:docMk/>
            <pc:sldMk cId="2241968852" sldId="285"/>
            <ac:spMk id="3" creationId="{0099895D-FE3D-1042-7382-7A86FCF45654}"/>
          </ac:spMkLst>
        </pc:spChg>
        <pc:spChg chg="del">
          <ac:chgData name="Neemias Informatica Lima" userId="b77af7bd85500281" providerId="LiveId" clId="{D67CE145-C70E-4392-98EB-B4E69A88A630}" dt="2023-05-05T12:18:22.184" v="90" actId="478"/>
          <ac:spMkLst>
            <pc:docMk/>
            <pc:sldMk cId="2241968852" sldId="285"/>
            <ac:spMk id="6" creationId="{A9C6F8CF-246A-570A-03D6-8187EFBEDB89}"/>
          </ac:spMkLst>
        </pc:spChg>
        <pc:spChg chg="del">
          <ac:chgData name="Neemias Informatica Lima" userId="b77af7bd85500281" providerId="LiveId" clId="{D67CE145-C70E-4392-98EB-B4E69A88A630}" dt="2023-05-05T12:18:22.184" v="90" actId="478"/>
          <ac:spMkLst>
            <pc:docMk/>
            <pc:sldMk cId="2241968852" sldId="285"/>
            <ac:spMk id="7" creationId="{A5C2950F-12F5-FCC4-12AC-DA872D8D8EEB}"/>
          </ac:spMkLst>
        </pc:spChg>
        <pc:spChg chg="mod">
          <ac:chgData name="Neemias Informatica Lima" userId="b77af7bd85500281" providerId="LiveId" clId="{D67CE145-C70E-4392-98EB-B4E69A88A630}" dt="2023-05-05T12:24:46.862" v="210"/>
          <ac:spMkLst>
            <pc:docMk/>
            <pc:sldMk cId="2241968852" sldId="285"/>
            <ac:spMk id="14" creationId="{00000000-0000-0000-0000-000000000000}"/>
          </ac:spMkLst>
        </pc:spChg>
        <pc:spChg chg="mod">
          <ac:chgData name="Neemias Informatica Lima" userId="b77af7bd85500281" providerId="LiveId" clId="{D67CE145-C70E-4392-98EB-B4E69A88A630}" dt="2023-05-05T12:25:39.995" v="225" actId="313"/>
          <ac:spMkLst>
            <pc:docMk/>
            <pc:sldMk cId="2241968852" sldId="285"/>
            <ac:spMk id="15" creationId="{0F091E13-8EAD-4FFB-9473-BC74E5ABDC64}"/>
          </ac:spMkLst>
        </pc:spChg>
        <pc:picChg chg="add mod">
          <ac:chgData name="Neemias Informatica Lima" userId="b77af7bd85500281" providerId="LiveId" clId="{D67CE145-C70E-4392-98EB-B4E69A88A630}" dt="2023-05-05T12:18:22.604" v="91"/>
          <ac:picMkLst>
            <pc:docMk/>
            <pc:sldMk cId="2241968852" sldId="285"/>
            <ac:picMk id="4" creationId="{26FCE371-1823-90C1-B89D-65B5E05C4D80}"/>
          </ac:picMkLst>
        </pc:picChg>
        <pc:picChg chg="add mod">
          <ac:chgData name="Neemias Informatica Lima" userId="b77af7bd85500281" providerId="LiveId" clId="{D67CE145-C70E-4392-98EB-B4E69A88A630}" dt="2023-05-05T12:18:22.604" v="91"/>
          <ac:picMkLst>
            <pc:docMk/>
            <pc:sldMk cId="2241968852" sldId="285"/>
            <ac:picMk id="5" creationId="{481AE682-A837-9478-BF33-F11C6C5EBD80}"/>
          </ac:picMkLst>
        </pc:picChg>
        <pc:picChg chg="del">
          <ac:chgData name="Neemias Informatica Lima" userId="b77af7bd85500281" providerId="LiveId" clId="{D67CE145-C70E-4392-98EB-B4E69A88A630}" dt="2023-05-05T12:18:22.184" v="90" actId="478"/>
          <ac:picMkLst>
            <pc:docMk/>
            <pc:sldMk cId="2241968852" sldId="285"/>
            <ac:picMk id="8" creationId="{628B461B-6DC0-A68F-1777-A9F031191FB2}"/>
          </ac:picMkLst>
        </pc:picChg>
        <pc:picChg chg="del">
          <ac:chgData name="Neemias Informatica Lima" userId="b77af7bd85500281" providerId="LiveId" clId="{D67CE145-C70E-4392-98EB-B4E69A88A630}" dt="2023-05-05T12:18:22.184" v="90" actId="478"/>
          <ac:picMkLst>
            <pc:docMk/>
            <pc:sldMk cId="2241968852" sldId="285"/>
            <ac:picMk id="9" creationId="{FEF5D018-5C8A-B7FF-8494-F775DA34863A}"/>
          </ac:picMkLst>
        </pc:picChg>
      </pc:sldChg>
      <pc:sldChg chg="addSp delSp modSp mod">
        <pc:chgData name="Neemias Informatica Lima" userId="b77af7bd85500281" providerId="LiveId" clId="{D67CE145-C70E-4392-98EB-B4E69A88A630}" dt="2023-05-05T12:32:59.092" v="292" actId="20577"/>
        <pc:sldMkLst>
          <pc:docMk/>
          <pc:sldMk cId="1959249856" sldId="286"/>
        </pc:sldMkLst>
        <pc:spChg chg="add mod">
          <ac:chgData name="Neemias Informatica Lima" userId="b77af7bd85500281" providerId="LiveId" clId="{D67CE145-C70E-4392-98EB-B4E69A88A630}" dt="2023-05-05T12:18:38.764" v="95"/>
          <ac:spMkLst>
            <pc:docMk/>
            <pc:sldMk cId="1959249856" sldId="286"/>
            <ac:spMk id="2" creationId="{4B107FD8-FF2C-D912-F2B8-7158E66FA82F}"/>
          </ac:spMkLst>
        </pc:spChg>
        <pc:spChg chg="add mod">
          <ac:chgData name="Neemias Informatica Lima" userId="b77af7bd85500281" providerId="LiveId" clId="{D67CE145-C70E-4392-98EB-B4E69A88A630}" dt="2023-05-05T12:18:38.764" v="95"/>
          <ac:spMkLst>
            <pc:docMk/>
            <pc:sldMk cId="1959249856" sldId="286"/>
            <ac:spMk id="3" creationId="{030B43DF-D850-F3FF-6DBC-5537A388E7B3}"/>
          </ac:spMkLst>
        </pc:spChg>
        <pc:spChg chg="del">
          <ac:chgData name="Neemias Informatica Lima" userId="b77af7bd85500281" providerId="LiveId" clId="{D67CE145-C70E-4392-98EB-B4E69A88A630}" dt="2023-05-05T12:18:38.384" v="94" actId="478"/>
          <ac:spMkLst>
            <pc:docMk/>
            <pc:sldMk cId="1959249856" sldId="286"/>
            <ac:spMk id="6" creationId="{8B442EF4-B652-BE37-EDAF-703F58551CC9}"/>
          </ac:spMkLst>
        </pc:spChg>
        <pc:spChg chg="del">
          <ac:chgData name="Neemias Informatica Lima" userId="b77af7bd85500281" providerId="LiveId" clId="{D67CE145-C70E-4392-98EB-B4E69A88A630}" dt="2023-05-05T12:18:38.384" v="94" actId="478"/>
          <ac:spMkLst>
            <pc:docMk/>
            <pc:sldMk cId="1959249856" sldId="286"/>
            <ac:spMk id="7" creationId="{332F41A2-38EB-AF9A-39DB-429A62CDCF7E}"/>
          </ac:spMkLst>
        </pc:spChg>
        <pc:spChg chg="mod">
          <ac:chgData name="Neemias Informatica Lima" userId="b77af7bd85500281" providerId="LiveId" clId="{D67CE145-C70E-4392-98EB-B4E69A88A630}" dt="2023-05-05T12:27:16.458" v="247"/>
          <ac:spMkLst>
            <pc:docMk/>
            <pc:sldMk cId="1959249856" sldId="286"/>
            <ac:spMk id="14" creationId="{00000000-0000-0000-0000-000000000000}"/>
          </ac:spMkLst>
        </pc:spChg>
        <pc:spChg chg="mod">
          <ac:chgData name="Neemias Informatica Lima" userId="b77af7bd85500281" providerId="LiveId" clId="{D67CE145-C70E-4392-98EB-B4E69A88A630}" dt="2023-05-05T12:32:59.092" v="292" actId="20577"/>
          <ac:spMkLst>
            <pc:docMk/>
            <pc:sldMk cId="1959249856" sldId="286"/>
            <ac:spMk id="15" creationId="{863BB09B-C8C1-4354-BC51-D930C951E507}"/>
          </ac:spMkLst>
        </pc:spChg>
        <pc:picChg chg="add mod">
          <ac:chgData name="Neemias Informatica Lima" userId="b77af7bd85500281" providerId="LiveId" clId="{D67CE145-C70E-4392-98EB-B4E69A88A630}" dt="2023-05-05T12:18:38.764" v="95"/>
          <ac:picMkLst>
            <pc:docMk/>
            <pc:sldMk cId="1959249856" sldId="286"/>
            <ac:picMk id="4" creationId="{A3502776-9141-DAB8-3C65-B06976C8A3A6}"/>
          </ac:picMkLst>
        </pc:picChg>
        <pc:picChg chg="add mod">
          <ac:chgData name="Neemias Informatica Lima" userId="b77af7bd85500281" providerId="LiveId" clId="{D67CE145-C70E-4392-98EB-B4E69A88A630}" dt="2023-05-05T12:18:38.764" v="95"/>
          <ac:picMkLst>
            <pc:docMk/>
            <pc:sldMk cId="1959249856" sldId="286"/>
            <ac:picMk id="5" creationId="{F65291AA-D5ED-C2C9-382D-60B59A7DBA75}"/>
          </ac:picMkLst>
        </pc:picChg>
        <pc:picChg chg="del">
          <ac:chgData name="Neemias Informatica Lima" userId="b77af7bd85500281" providerId="LiveId" clId="{D67CE145-C70E-4392-98EB-B4E69A88A630}" dt="2023-05-05T12:18:38.384" v="94" actId="478"/>
          <ac:picMkLst>
            <pc:docMk/>
            <pc:sldMk cId="1959249856" sldId="286"/>
            <ac:picMk id="8" creationId="{7406FDB4-0976-5055-EF78-8A993A889BC4}"/>
          </ac:picMkLst>
        </pc:picChg>
        <pc:picChg chg="del">
          <ac:chgData name="Neemias Informatica Lima" userId="b77af7bd85500281" providerId="LiveId" clId="{D67CE145-C70E-4392-98EB-B4E69A88A630}" dt="2023-05-05T12:18:38.384" v="94" actId="478"/>
          <ac:picMkLst>
            <pc:docMk/>
            <pc:sldMk cId="1959249856" sldId="286"/>
            <ac:picMk id="9" creationId="{2BCFC22D-6FF2-4317-EC47-E5201E230E13}"/>
          </ac:picMkLst>
        </pc:picChg>
      </pc:sldChg>
      <pc:sldChg chg="addSp delSp modSp mod">
        <pc:chgData name="Neemias Informatica Lima" userId="b77af7bd85500281" providerId="LiveId" clId="{D67CE145-C70E-4392-98EB-B4E69A88A630}" dt="2023-05-05T12:31:07.680" v="279" actId="20577"/>
        <pc:sldMkLst>
          <pc:docMk/>
          <pc:sldMk cId="2857006406" sldId="287"/>
        </pc:sldMkLst>
        <pc:spChg chg="add mod">
          <ac:chgData name="Neemias Informatica Lima" userId="b77af7bd85500281" providerId="LiveId" clId="{D67CE145-C70E-4392-98EB-B4E69A88A630}" dt="2023-05-05T12:19:00.061" v="101"/>
          <ac:spMkLst>
            <pc:docMk/>
            <pc:sldMk cId="2857006406" sldId="287"/>
            <ac:spMk id="2" creationId="{6A3800FE-FEA4-281A-B38B-EBA1FBE51B3E}"/>
          </ac:spMkLst>
        </pc:spChg>
        <pc:spChg chg="add mod">
          <ac:chgData name="Neemias Informatica Lima" userId="b77af7bd85500281" providerId="LiveId" clId="{D67CE145-C70E-4392-98EB-B4E69A88A630}" dt="2023-05-05T12:19:00.061" v="101"/>
          <ac:spMkLst>
            <pc:docMk/>
            <pc:sldMk cId="2857006406" sldId="287"/>
            <ac:spMk id="3" creationId="{D30C7927-E748-F33E-1525-E02850415F22}"/>
          </ac:spMkLst>
        </pc:spChg>
        <pc:spChg chg="del">
          <ac:chgData name="Neemias Informatica Lima" userId="b77af7bd85500281" providerId="LiveId" clId="{D67CE145-C70E-4392-98EB-B4E69A88A630}" dt="2023-05-05T12:18:59.760" v="100" actId="478"/>
          <ac:spMkLst>
            <pc:docMk/>
            <pc:sldMk cId="2857006406" sldId="287"/>
            <ac:spMk id="6" creationId="{F56EA440-74E2-8F79-3D05-31E9A0F64533}"/>
          </ac:spMkLst>
        </pc:spChg>
        <pc:spChg chg="del">
          <ac:chgData name="Neemias Informatica Lima" userId="b77af7bd85500281" providerId="LiveId" clId="{D67CE145-C70E-4392-98EB-B4E69A88A630}" dt="2023-05-05T12:18:59.760" v="100" actId="478"/>
          <ac:spMkLst>
            <pc:docMk/>
            <pc:sldMk cId="2857006406" sldId="287"/>
            <ac:spMk id="7" creationId="{A3118D54-A281-C1BA-743C-A191A3CA0DD4}"/>
          </ac:spMkLst>
        </pc:spChg>
        <pc:spChg chg="mod">
          <ac:chgData name="Neemias Informatica Lima" userId="b77af7bd85500281" providerId="LiveId" clId="{D67CE145-C70E-4392-98EB-B4E69A88A630}" dt="2023-05-05T12:31:07.680" v="279" actId="20577"/>
          <ac:spMkLst>
            <pc:docMk/>
            <pc:sldMk cId="2857006406" sldId="287"/>
            <ac:spMk id="16" creationId="{28D68641-D640-4BD7-9D5B-B3803DCCF9B3}"/>
          </ac:spMkLst>
        </pc:spChg>
        <pc:picChg chg="add mod">
          <ac:chgData name="Neemias Informatica Lima" userId="b77af7bd85500281" providerId="LiveId" clId="{D67CE145-C70E-4392-98EB-B4E69A88A630}" dt="2023-05-05T12:19:00.061" v="101"/>
          <ac:picMkLst>
            <pc:docMk/>
            <pc:sldMk cId="2857006406" sldId="287"/>
            <ac:picMk id="4" creationId="{48740DD9-EFBE-5FDD-1F96-F5159B348663}"/>
          </ac:picMkLst>
        </pc:picChg>
        <pc:picChg chg="add mod">
          <ac:chgData name="Neemias Informatica Lima" userId="b77af7bd85500281" providerId="LiveId" clId="{D67CE145-C70E-4392-98EB-B4E69A88A630}" dt="2023-05-05T12:19:00.061" v="101"/>
          <ac:picMkLst>
            <pc:docMk/>
            <pc:sldMk cId="2857006406" sldId="287"/>
            <ac:picMk id="5" creationId="{19F96F83-1902-8460-A1D5-DEA60DE57ED7}"/>
          </ac:picMkLst>
        </pc:picChg>
        <pc:picChg chg="del">
          <ac:chgData name="Neemias Informatica Lima" userId="b77af7bd85500281" providerId="LiveId" clId="{D67CE145-C70E-4392-98EB-B4E69A88A630}" dt="2023-05-05T12:18:59.760" v="100" actId="478"/>
          <ac:picMkLst>
            <pc:docMk/>
            <pc:sldMk cId="2857006406" sldId="287"/>
            <ac:picMk id="8" creationId="{8799D3B6-F708-8339-7DAE-3EF83B8223A7}"/>
          </ac:picMkLst>
        </pc:picChg>
        <pc:picChg chg="del">
          <ac:chgData name="Neemias Informatica Lima" userId="b77af7bd85500281" providerId="LiveId" clId="{D67CE145-C70E-4392-98EB-B4E69A88A630}" dt="2023-05-05T12:18:59.760" v="100" actId="478"/>
          <ac:picMkLst>
            <pc:docMk/>
            <pc:sldMk cId="2857006406" sldId="287"/>
            <ac:picMk id="9" creationId="{08AA151C-420E-38F7-3B42-4BA9EB7D948B}"/>
          </ac:picMkLst>
        </pc:picChg>
      </pc:sldChg>
      <pc:sldChg chg="addSp delSp modSp mod">
        <pc:chgData name="Neemias Informatica Lima" userId="b77af7bd85500281" providerId="LiveId" clId="{D67CE145-C70E-4392-98EB-B4E69A88A630}" dt="2023-05-05T12:19:58.691" v="128" actId="20577"/>
        <pc:sldMkLst>
          <pc:docMk/>
          <pc:sldMk cId="2630436816" sldId="288"/>
        </pc:sldMkLst>
        <pc:spChg chg="add mod">
          <ac:chgData name="Neemias Informatica Lima" userId="b77af7bd85500281" providerId="LiveId" clId="{D67CE145-C70E-4392-98EB-B4E69A88A630}" dt="2023-05-05T12:17:39.896" v="79"/>
          <ac:spMkLst>
            <pc:docMk/>
            <pc:sldMk cId="2630436816" sldId="288"/>
            <ac:spMk id="2" creationId="{EF47AC37-76E0-0D1D-AC73-A8845302AB22}"/>
          </ac:spMkLst>
        </pc:spChg>
        <pc:spChg chg="add mod">
          <ac:chgData name="Neemias Informatica Lima" userId="b77af7bd85500281" providerId="LiveId" clId="{D67CE145-C70E-4392-98EB-B4E69A88A630}" dt="2023-05-05T12:17:39.896" v="79"/>
          <ac:spMkLst>
            <pc:docMk/>
            <pc:sldMk cId="2630436816" sldId="288"/>
            <ac:spMk id="3" creationId="{9178F071-A7A4-103C-4FED-3AB988353EEC}"/>
          </ac:spMkLst>
        </pc:spChg>
        <pc:spChg chg="del">
          <ac:chgData name="Neemias Informatica Lima" userId="b77af7bd85500281" providerId="LiveId" clId="{D67CE145-C70E-4392-98EB-B4E69A88A630}" dt="2023-05-05T12:17:39.572" v="78" actId="478"/>
          <ac:spMkLst>
            <pc:docMk/>
            <pc:sldMk cId="2630436816" sldId="288"/>
            <ac:spMk id="6" creationId="{5D71EAA3-7893-4D45-9E3A-97E239802F34}"/>
          </ac:spMkLst>
        </pc:spChg>
        <pc:spChg chg="del">
          <ac:chgData name="Neemias Informatica Lima" userId="b77af7bd85500281" providerId="LiveId" clId="{D67CE145-C70E-4392-98EB-B4E69A88A630}" dt="2023-05-05T12:17:39.572" v="78" actId="478"/>
          <ac:spMkLst>
            <pc:docMk/>
            <pc:sldMk cId="2630436816" sldId="288"/>
            <ac:spMk id="7" creationId="{2F4D65B1-B8C4-0290-9AD6-1DBC3175E676}"/>
          </ac:spMkLst>
        </pc:spChg>
        <pc:spChg chg="mod">
          <ac:chgData name="Neemias Informatica Lima" userId="b77af7bd85500281" providerId="LiveId" clId="{D67CE145-C70E-4392-98EB-B4E69A88A630}" dt="2023-05-05T12:19:58.691" v="128" actId="20577"/>
          <ac:spMkLst>
            <pc:docMk/>
            <pc:sldMk cId="2630436816" sldId="288"/>
            <ac:spMk id="13" creationId="{00000000-0000-0000-0000-000000000000}"/>
          </ac:spMkLst>
        </pc:spChg>
        <pc:spChg chg="mod">
          <ac:chgData name="Neemias Informatica Lima" userId="b77af7bd85500281" providerId="LiveId" clId="{D67CE145-C70E-4392-98EB-B4E69A88A630}" dt="2023-05-05T12:19:24.657" v="109"/>
          <ac:spMkLst>
            <pc:docMk/>
            <pc:sldMk cId="2630436816" sldId="288"/>
            <ac:spMk id="14" creationId="{00000000-0000-0000-0000-000000000000}"/>
          </ac:spMkLst>
        </pc:spChg>
        <pc:picChg chg="add mod">
          <ac:chgData name="Neemias Informatica Lima" userId="b77af7bd85500281" providerId="LiveId" clId="{D67CE145-C70E-4392-98EB-B4E69A88A630}" dt="2023-05-05T12:17:39.896" v="79"/>
          <ac:picMkLst>
            <pc:docMk/>
            <pc:sldMk cId="2630436816" sldId="288"/>
            <ac:picMk id="4" creationId="{FB6D4313-215E-240F-0D3F-C8EC65EE1CEE}"/>
          </ac:picMkLst>
        </pc:picChg>
        <pc:picChg chg="add mod">
          <ac:chgData name="Neemias Informatica Lima" userId="b77af7bd85500281" providerId="LiveId" clId="{D67CE145-C70E-4392-98EB-B4E69A88A630}" dt="2023-05-05T12:17:39.896" v="79"/>
          <ac:picMkLst>
            <pc:docMk/>
            <pc:sldMk cId="2630436816" sldId="288"/>
            <ac:picMk id="5" creationId="{82E3D6E2-7EE4-C71D-6192-499B9E6DDF88}"/>
          </ac:picMkLst>
        </pc:picChg>
        <pc:picChg chg="del">
          <ac:chgData name="Neemias Informatica Lima" userId="b77af7bd85500281" providerId="LiveId" clId="{D67CE145-C70E-4392-98EB-B4E69A88A630}" dt="2023-05-05T12:17:39.572" v="78" actId="478"/>
          <ac:picMkLst>
            <pc:docMk/>
            <pc:sldMk cId="2630436816" sldId="288"/>
            <ac:picMk id="8" creationId="{E000AF40-C1C2-04BD-4D53-043502258A45}"/>
          </ac:picMkLst>
        </pc:picChg>
        <pc:picChg chg="del">
          <ac:chgData name="Neemias Informatica Lima" userId="b77af7bd85500281" providerId="LiveId" clId="{D67CE145-C70E-4392-98EB-B4E69A88A630}" dt="2023-05-05T12:17:39.572" v="78" actId="478"/>
          <ac:picMkLst>
            <pc:docMk/>
            <pc:sldMk cId="2630436816" sldId="288"/>
            <ac:picMk id="9" creationId="{CBDE90B5-DCB0-58C0-4275-412A0A9E768E}"/>
          </ac:picMkLst>
        </pc:picChg>
      </pc:sldChg>
      <pc:sldChg chg="addSp delSp modSp mod">
        <pc:chgData name="Neemias Informatica Lima" userId="b77af7bd85500281" providerId="LiveId" clId="{D67CE145-C70E-4392-98EB-B4E69A88A630}" dt="2023-05-05T12:22:58.123" v="175"/>
        <pc:sldMkLst>
          <pc:docMk/>
          <pc:sldMk cId="3032827026" sldId="289"/>
        </pc:sldMkLst>
        <pc:spChg chg="add mod">
          <ac:chgData name="Neemias Informatica Lima" userId="b77af7bd85500281" providerId="LiveId" clId="{D67CE145-C70E-4392-98EB-B4E69A88A630}" dt="2023-05-05T12:18:01.328" v="85"/>
          <ac:spMkLst>
            <pc:docMk/>
            <pc:sldMk cId="3032827026" sldId="289"/>
            <ac:spMk id="2" creationId="{F5580265-5AA2-3AE3-CBED-F6CC3BD6042C}"/>
          </ac:spMkLst>
        </pc:spChg>
        <pc:spChg chg="add mod">
          <ac:chgData name="Neemias Informatica Lima" userId="b77af7bd85500281" providerId="LiveId" clId="{D67CE145-C70E-4392-98EB-B4E69A88A630}" dt="2023-05-05T12:18:01.328" v="85"/>
          <ac:spMkLst>
            <pc:docMk/>
            <pc:sldMk cId="3032827026" sldId="289"/>
            <ac:spMk id="3" creationId="{662D4E7D-B5EC-9FCE-1C2F-2F47F941B2BC}"/>
          </ac:spMkLst>
        </pc:spChg>
        <pc:spChg chg="del">
          <ac:chgData name="Neemias Informatica Lima" userId="b77af7bd85500281" providerId="LiveId" clId="{D67CE145-C70E-4392-98EB-B4E69A88A630}" dt="2023-05-05T12:18:01.008" v="84" actId="478"/>
          <ac:spMkLst>
            <pc:docMk/>
            <pc:sldMk cId="3032827026" sldId="289"/>
            <ac:spMk id="6" creationId="{C0E9B510-CD9B-0467-06A1-BA5BD27B8EDF}"/>
          </ac:spMkLst>
        </pc:spChg>
        <pc:spChg chg="del">
          <ac:chgData name="Neemias Informatica Lima" userId="b77af7bd85500281" providerId="LiveId" clId="{D67CE145-C70E-4392-98EB-B4E69A88A630}" dt="2023-05-05T12:18:01.008" v="84" actId="478"/>
          <ac:spMkLst>
            <pc:docMk/>
            <pc:sldMk cId="3032827026" sldId="289"/>
            <ac:spMk id="7" creationId="{EE98CFA1-33F9-F9B7-402E-CAB3870BF9A6}"/>
          </ac:spMkLst>
        </pc:spChg>
        <pc:spChg chg="mod">
          <ac:chgData name="Neemias Informatica Lima" userId="b77af7bd85500281" providerId="LiveId" clId="{D67CE145-C70E-4392-98EB-B4E69A88A630}" dt="2023-05-05T12:22:58.123" v="175"/>
          <ac:spMkLst>
            <pc:docMk/>
            <pc:sldMk cId="3032827026" sldId="289"/>
            <ac:spMk id="12" creationId="{A64B78EF-EDA8-421A-88C9-45544BBCA9D1}"/>
          </ac:spMkLst>
        </pc:spChg>
        <pc:spChg chg="mod">
          <ac:chgData name="Neemias Informatica Lima" userId="b77af7bd85500281" providerId="LiveId" clId="{D67CE145-C70E-4392-98EB-B4E69A88A630}" dt="2023-05-05T12:21:06.514" v="145"/>
          <ac:spMkLst>
            <pc:docMk/>
            <pc:sldMk cId="3032827026" sldId="289"/>
            <ac:spMk id="14" creationId="{00000000-0000-0000-0000-000000000000}"/>
          </ac:spMkLst>
        </pc:spChg>
        <pc:picChg chg="add mod">
          <ac:chgData name="Neemias Informatica Lima" userId="b77af7bd85500281" providerId="LiveId" clId="{D67CE145-C70E-4392-98EB-B4E69A88A630}" dt="2023-05-05T12:18:01.328" v="85"/>
          <ac:picMkLst>
            <pc:docMk/>
            <pc:sldMk cId="3032827026" sldId="289"/>
            <ac:picMk id="4" creationId="{C201B004-7A1D-2A0E-7751-AD0A2A8B9535}"/>
          </ac:picMkLst>
        </pc:picChg>
        <pc:picChg chg="add mod">
          <ac:chgData name="Neemias Informatica Lima" userId="b77af7bd85500281" providerId="LiveId" clId="{D67CE145-C70E-4392-98EB-B4E69A88A630}" dt="2023-05-05T12:18:01.328" v="85"/>
          <ac:picMkLst>
            <pc:docMk/>
            <pc:sldMk cId="3032827026" sldId="289"/>
            <ac:picMk id="5" creationId="{DF619252-3A68-36C3-8A02-1BBB1778C807}"/>
          </ac:picMkLst>
        </pc:picChg>
        <pc:picChg chg="del">
          <ac:chgData name="Neemias Informatica Lima" userId="b77af7bd85500281" providerId="LiveId" clId="{D67CE145-C70E-4392-98EB-B4E69A88A630}" dt="2023-05-05T12:18:01.008" v="84" actId="478"/>
          <ac:picMkLst>
            <pc:docMk/>
            <pc:sldMk cId="3032827026" sldId="289"/>
            <ac:picMk id="8" creationId="{68E5EA0E-2BAA-3576-FEFB-129C7962811C}"/>
          </ac:picMkLst>
        </pc:picChg>
        <pc:picChg chg="del">
          <ac:chgData name="Neemias Informatica Lima" userId="b77af7bd85500281" providerId="LiveId" clId="{D67CE145-C70E-4392-98EB-B4E69A88A630}" dt="2023-05-05T12:18:01.008" v="84" actId="478"/>
          <ac:picMkLst>
            <pc:docMk/>
            <pc:sldMk cId="3032827026" sldId="289"/>
            <ac:picMk id="9" creationId="{62BAC008-50EB-A773-34D0-A9CDDC722A9D}"/>
          </ac:picMkLst>
        </pc:picChg>
      </pc:sldChg>
      <pc:sldChg chg="addSp delSp modSp mod">
        <pc:chgData name="Neemias Informatica Lima" userId="b77af7bd85500281" providerId="LiveId" clId="{D67CE145-C70E-4392-98EB-B4E69A88A630}" dt="2023-05-05T12:24:30.504" v="205"/>
        <pc:sldMkLst>
          <pc:docMk/>
          <pc:sldMk cId="3772032319" sldId="290"/>
        </pc:sldMkLst>
        <pc:spChg chg="add mod">
          <ac:chgData name="Neemias Informatica Lima" userId="b77af7bd85500281" providerId="LiveId" clId="{D67CE145-C70E-4392-98EB-B4E69A88A630}" dt="2023-05-05T12:18:15.824" v="89"/>
          <ac:spMkLst>
            <pc:docMk/>
            <pc:sldMk cId="3772032319" sldId="290"/>
            <ac:spMk id="2" creationId="{F893D189-21E4-236D-2998-75E843222639}"/>
          </ac:spMkLst>
        </pc:spChg>
        <pc:spChg chg="add mod">
          <ac:chgData name="Neemias Informatica Lima" userId="b77af7bd85500281" providerId="LiveId" clId="{D67CE145-C70E-4392-98EB-B4E69A88A630}" dt="2023-05-05T12:18:15.824" v="89"/>
          <ac:spMkLst>
            <pc:docMk/>
            <pc:sldMk cId="3772032319" sldId="290"/>
            <ac:spMk id="3" creationId="{7EEE24F7-3AFD-3D69-5A54-D12264F66391}"/>
          </ac:spMkLst>
        </pc:spChg>
        <pc:spChg chg="del">
          <ac:chgData name="Neemias Informatica Lima" userId="b77af7bd85500281" providerId="LiveId" clId="{D67CE145-C70E-4392-98EB-B4E69A88A630}" dt="2023-05-05T12:18:15.475" v="88" actId="478"/>
          <ac:spMkLst>
            <pc:docMk/>
            <pc:sldMk cId="3772032319" sldId="290"/>
            <ac:spMk id="6" creationId="{258F165C-FFE4-7265-61FA-76E816404C85}"/>
          </ac:spMkLst>
        </pc:spChg>
        <pc:spChg chg="del">
          <ac:chgData name="Neemias Informatica Lima" userId="b77af7bd85500281" providerId="LiveId" clId="{D67CE145-C70E-4392-98EB-B4E69A88A630}" dt="2023-05-05T12:18:15.475" v="88" actId="478"/>
          <ac:spMkLst>
            <pc:docMk/>
            <pc:sldMk cId="3772032319" sldId="290"/>
            <ac:spMk id="7" creationId="{10611E46-CAE8-DC09-AE45-33CF3BD90CD0}"/>
          </ac:spMkLst>
        </pc:spChg>
        <pc:spChg chg="mod">
          <ac:chgData name="Neemias Informatica Lima" userId="b77af7bd85500281" providerId="LiveId" clId="{D67CE145-C70E-4392-98EB-B4E69A88A630}" dt="2023-05-05T12:24:30.504" v="205"/>
          <ac:spMkLst>
            <pc:docMk/>
            <pc:sldMk cId="3772032319" sldId="290"/>
            <ac:spMk id="12" creationId="{8D5A143D-15FB-4DFE-B0EC-FEEB77A92B2C}"/>
          </ac:spMkLst>
        </pc:spChg>
        <pc:spChg chg="mod">
          <ac:chgData name="Neemias Informatica Lima" userId="b77af7bd85500281" providerId="LiveId" clId="{D67CE145-C70E-4392-98EB-B4E69A88A630}" dt="2023-05-05T12:23:20.476" v="185"/>
          <ac:spMkLst>
            <pc:docMk/>
            <pc:sldMk cId="3772032319" sldId="290"/>
            <ac:spMk id="14" creationId="{00000000-0000-0000-0000-000000000000}"/>
          </ac:spMkLst>
        </pc:spChg>
        <pc:picChg chg="add mod">
          <ac:chgData name="Neemias Informatica Lima" userId="b77af7bd85500281" providerId="LiveId" clId="{D67CE145-C70E-4392-98EB-B4E69A88A630}" dt="2023-05-05T12:18:15.824" v="89"/>
          <ac:picMkLst>
            <pc:docMk/>
            <pc:sldMk cId="3772032319" sldId="290"/>
            <ac:picMk id="4" creationId="{99874C42-34AB-8FB5-16FD-074885951211}"/>
          </ac:picMkLst>
        </pc:picChg>
        <pc:picChg chg="add mod">
          <ac:chgData name="Neemias Informatica Lima" userId="b77af7bd85500281" providerId="LiveId" clId="{D67CE145-C70E-4392-98EB-B4E69A88A630}" dt="2023-05-05T12:18:15.824" v="89"/>
          <ac:picMkLst>
            <pc:docMk/>
            <pc:sldMk cId="3772032319" sldId="290"/>
            <ac:picMk id="5" creationId="{0785B292-7DA8-29C6-E61A-E985840933A3}"/>
          </ac:picMkLst>
        </pc:picChg>
        <pc:picChg chg="del">
          <ac:chgData name="Neemias Informatica Lima" userId="b77af7bd85500281" providerId="LiveId" clId="{D67CE145-C70E-4392-98EB-B4E69A88A630}" dt="2023-05-05T12:18:15.475" v="88" actId="478"/>
          <ac:picMkLst>
            <pc:docMk/>
            <pc:sldMk cId="3772032319" sldId="290"/>
            <ac:picMk id="8" creationId="{90BA5F3F-4950-8D41-DDF5-375F2C88ED93}"/>
          </ac:picMkLst>
        </pc:picChg>
        <pc:picChg chg="del">
          <ac:chgData name="Neemias Informatica Lima" userId="b77af7bd85500281" providerId="LiveId" clId="{D67CE145-C70E-4392-98EB-B4E69A88A630}" dt="2023-05-05T12:18:15.475" v="88" actId="478"/>
          <ac:picMkLst>
            <pc:docMk/>
            <pc:sldMk cId="3772032319" sldId="290"/>
            <ac:picMk id="9" creationId="{94960230-3FF4-E7CA-BED1-E9E7F881AB6B}"/>
          </ac:picMkLst>
        </pc:picChg>
      </pc:sldChg>
      <pc:sldChg chg="addSp delSp modSp mod">
        <pc:chgData name="Neemias Informatica Lima" userId="b77af7bd85500281" providerId="LiveId" clId="{D67CE145-C70E-4392-98EB-B4E69A88A630}" dt="2023-05-05T12:27:02.431" v="242" actId="14100"/>
        <pc:sldMkLst>
          <pc:docMk/>
          <pc:sldMk cId="1768216317" sldId="291"/>
        </pc:sldMkLst>
        <pc:spChg chg="add mod">
          <ac:chgData name="Neemias Informatica Lima" userId="b77af7bd85500281" providerId="LiveId" clId="{D67CE145-C70E-4392-98EB-B4E69A88A630}" dt="2023-05-05T12:18:31.604" v="93"/>
          <ac:spMkLst>
            <pc:docMk/>
            <pc:sldMk cId="1768216317" sldId="291"/>
            <ac:spMk id="2" creationId="{FECC388F-52FD-C696-9DA8-8366C328A147}"/>
          </ac:spMkLst>
        </pc:spChg>
        <pc:spChg chg="add mod">
          <ac:chgData name="Neemias Informatica Lima" userId="b77af7bd85500281" providerId="LiveId" clId="{D67CE145-C70E-4392-98EB-B4E69A88A630}" dt="2023-05-05T12:18:31.604" v="93"/>
          <ac:spMkLst>
            <pc:docMk/>
            <pc:sldMk cId="1768216317" sldId="291"/>
            <ac:spMk id="3" creationId="{1B565B09-C3A5-96D0-65CC-9AFE89FF4870}"/>
          </ac:spMkLst>
        </pc:spChg>
        <pc:spChg chg="del">
          <ac:chgData name="Neemias Informatica Lima" userId="b77af7bd85500281" providerId="LiveId" clId="{D67CE145-C70E-4392-98EB-B4E69A88A630}" dt="2023-05-05T12:18:31.256" v="92" actId="478"/>
          <ac:spMkLst>
            <pc:docMk/>
            <pc:sldMk cId="1768216317" sldId="291"/>
            <ac:spMk id="6" creationId="{7FF482E2-B248-B3C5-CFE6-8E5A6D7EA78B}"/>
          </ac:spMkLst>
        </pc:spChg>
        <pc:spChg chg="del">
          <ac:chgData name="Neemias Informatica Lima" userId="b77af7bd85500281" providerId="LiveId" clId="{D67CE145-C70E-4392-98EB-B4E69A88A630}" dt="2023-05-05T12:18:31.256" v="92" actId="478"/>
          <ac:spMkLst>
            <pc:docMk/>
            <pc:sldMk cId="1768216317" sldId="291"/>
            <ac:spMk id="7" creationId="{21AD923E-3E38-C83E-720F-559B8B7C9464}"/>
          </ac:spMkLst>
        </pc:spChg>
        <pc:spChg chg="mod">
          <ac:chgData name="Neemias Informatica Lima" userId="b77af7bd85500281" providerId="LiveId" clId="{D67CE145-C70E-4392-98EB-B4E69A88A630}" dt="2023-05-05T12:27:02.431" v="242" actId="14100"/>
          <ac:spMkLst>
            <pc:docMk/>
            <pc:sldMk cId="1768216317" sldId="291"/>
            <ac:spMk id="12" creationId="{FD5EC092-AC81-4728-9A45-4C4BB5B95C65}"/>
          </ac:spMkLst>
        </pc:spChg>
        <pc:spChg chg="mod">
          <ac:chgData name="Neemias Informatica Lima" userId="b77af7bd85500281" providerId="LiveId" clId="{D67CE145-C70E-4392-98EB-B4E69A88A630}" dt="2023-05-05T12:24:51.026" v="213"/>
          <ac:spMkLst>
            <pc:docMk/>
            <pc:sldMk cId="1768216317" sldId="291"/>
            <ac:spMk id="14" creationId="{00000000-0000-0000-0000-000000000000}"/>
          </ac:spMkLst>
        </pc:spChg>
        <pc:picChg chg="add mod">
          <ac:chgData name="Neemias Informatica Lima" userId="b77af7bd85500281" providerId="LiveId" clId="{D67CE145-C70E-4392-98EB-B4E69A88A630}" dt="2023-05-05T12:18:31.604" v="93"/>
          <ac:picMkLst>
            <pc:docMk/>
            <pc:sldMk cId="1768216317" sldId="291"/>
            <ac:picMk id="4" creationId="{2C97A3C9-C9BE-DD44-696E-3D2DBC4A2730}"/>
          </ac:picMkLst>
        </pc:picChg>
        <pc:picChg chg="add mod">
          <ac:chgData name="Neemias Informatica Lima" userId="b77af7bd85500281" providerId="LiveId" clId="{D67CE145-C70E-4392-98EB-B4E69A88A630}" dt="2023-05-05T12:18:31.604" v="93"/>
          <ac:picMkLst>
            <pc:docMk/>
            <pc:sldMk cId="1768216317" sldId="291"/>
            <ac:picMk id="5" creationId="{6F585D8B-DFB3-3046-199A-AF99A4A2ED29}"/>
          </ac:picMkLst>
        </pc:picChg>
        <pc:picChg chg="del">
          <ac:chgData name="Neemias Informatica Lima" userId="b77af7bd85500281" providerId="LiveId" clId="{D67CE145-C70E-4392-98EB-B4E69A88A630}" dt="2023-05-05T12:18:31.256" v="92" actId="478"/>
          <ac:picMkLst>
            <pc:docMk/>
            <pc:sldMk cId="1768216317" sldId="291"/>
            <ac:picMk id="8" creationId="{890E538E-07EC-A376-4929-1D0B7D103AAD}"/>
          </ac:picMkLst>
        </pc:picChg>
        <pc:picChg chg="del">
          <ac:chgData name="Neemias Informatica Lima" userId="b77af7bd85500281" providerId="LiveId" clId="{D67CE145-C70E-4392-98EB-B4E69A88A630}" dt="2023-05-05T12:18:31.256" v="92" actId="478"/>
          <ac:picMkLst>
            <pc:docMk/>
            <pc:sldMk cId="1768216317" sldId="291"/>
            <ac:picMk id="9" creationId="{656BCBC8-4684-871D-87D4-C07900D6FFD7}"/>
          </ac:picMkLst>
        </pc:picChg>
      </pc:sldChg>
      <pc:sldChg chg="addSp delSp modSp mod">
        <pc:chgData name="Neemias Informatica Lima" userId="b77af7bd85500281" providerId="LiveId" clId="{D67CE145-C70E-4392-98EB-B4E69A88A630}" dt="2023-05-05T12:29:01.072" v="272" actId="14100"/>
        <pc:sldMkLst>
          <pc:docMk/>
          <pc:sldMk cId="3757265641" sldId="292"/>
        </pc:sldMkLst>
        <pc:spChg chg="add mod">
          <ac:chgData name="Neemias Informatica Lima" userId="b77af7bd85500281" providerId="LiveId" clId="{D67CE145-C70E-4392-98EB-B4E69A88A630}" dt="2023-05-05T12:18:46.509" v="97"/>
          <ac:spMkLst>
            <pc:docMk/>
            <pc:sldMk cId="3757265641" sldId="292"/>
            <ac:spMk id="2" creationId="{484F34BC-B9E4-5ADF-A90C-E72D16A651BF}"/>
          </ac:spMkLst>
        </pc:spChg>
        <pc:spChg chg="add mod">
          <ac:chgData name="Neemias Informatica Lima" userId="b77af7bd85500281" providerId="LiveId" clId="{D67CE145-C70E-4392-98EB-B4E69A88A630}" dt="2023-05-05T12:18:46.509" v="97"/>
          <ac:spMkLst>
            <pc:docMk/>
            <pc:sldMk cId="3757265641" sldId="292"/>
            <ac:spMk id="3" creationId="{0F656E3F-F80C-E389-4C0E-0B626BF2E4CC}"/>
          </ac:spMkLst>
        </pc:spChg>
        <pc:spChg chg="del">
          <ac:chgData name="Neemias Informatica Lima" userId="b77af7bd85500281" providerId="LiveId" clId="{D67CE145-C70E-4392-98EB-B4E69A88A630}" dt="2023-05-05T12:18:46.188" v="96" actId="478"/>
          <ac:spMkLst>
            <pc:docMk/>
            <pc:sldMk cId="3757265641" sldId="292"/>
            <ac:spMk id="6" creationId="{BD2981D2-B240-9160-03D8-C6391CE84956}"/>
          </ac:spMkLst>
        </pc:spChg>
        <pc:spChg chg="del">
          <ac:chgData name="Neemias Informatica Lima" userId="b77af7bd85500281" providerId="LiveId" clId="{D67CE145-C70E-4392-98EB-B4E69A88A630}" dt="2023-05-05T12:18:46.188" v="96" actId="478"/>
          <ac:spMkLst>
            <pc:docMk/>
            <pc:sldMk cId="3757265641" sldId="292"/>
            <ac:spMk id="7" creationId="{56B1B161-0658-0648-49D0-35E2837CD5F3}"/>
          </ac:spMkLst>
        </pc:spChg>
        <pc:spChg chg="mod">
          <ac:chgData name="Neemias Informatica Lima" userId="b77af7bd85500281" providerId="LiveId" clId="{D67CE145-C70E-4392-98EB-B4E69A88A630}" dt="2023-05-05T12:29:01.072" v="272" actId="14100"/>
          <ac:spMkLst>
            <pc:docMk/>
            <pc:sldMk cId="3757265641" sldId="292"/>
            <ac:spMk id="12" creationId="{1EC42BAA-B890-43DD-B4F0-9AB5685AF2FE}"/>
          </ac:spMkLst>
        </pc:spChg>
        <pc:spChg chg="mod">
          <ac:chgData name="Neemias Informatica Lima" userId="b77af7bd85500281" providerId="LiveId" clId="{D67CE145-C70E-4392-98EB-B4E69A88A630}" dt="2023-05-05T12:27:26.037" v="250"/>
          <ac:spMkLst>
            <pc:docMk/>
            <pc:sldMk cId="3757265641" sldId="292"/>
            <ac:spMk id="14" creationId="{00000000-0000-0000-0000-000000000000}"/>
          </ac:spMkLst>
        </pc:spChg>
        <pc:picChg chg="add mod">
          <ac:chgData name="Neemias Informatica Lima" userId="b77af7bd85500281" providerId="LiveId" clId="{D67CE145-C70E-4392-98EB-B4E69A88A630}" dt="2023-05-05T12:18:46.509" v="97"/>
          <ac:picMkLst>
            <pc:docMk/>
            <pc:sldMk cId="3757265641" sldId="292"/>
            <ac:picMk id="4" creationId="{3D0C0BD3-65B0-4FCD-C0AB-3F1B17AD4FF6}"/>
          </ac:picMkLst>
        </pc:picChg>
        <pc:picChg chg="add mod">
          <ac:chgData name="Neemias Informatica Lima" userId="b77af7bd85500281" providerId="LiveId" clId="{D67CE145-C70E-4392-98EB-B4E69A88A630}" dt="2023-05-05T12:18:46.509" v="97"/>
          <ac:picMkLst>
            <pc:docMk/>
            <pc:sldMk cId="3757265641" sldId="292"/>
            <ac:picMk id="5" creationId="{265E0221-A7B8-DB10-52FB-E13D01FE5076}"/>
          </ac:picMkLst>
        </pc:picChg>
        <pc:picChg chg="del">
          <ac:chgData name="Neemias Informatica Lima" userId="b77af7bd85500281" providerId="LiveId" clId="{D67CE145-C70E-4392-98EB-B4E69A88A630}" dt="2023-05-05T12:18:46.188" v="96" actId="478"/>
          <ac:picMkLst>
            <pc:docMk/>
            <pc:sldMk cId="3757265641" sldId="292"/>
            <ac:picMk id="8" creationId="{58AC132A-C8EC-76E6-23C4-A3185DFF610B}"/>
          </ac:picMkLst>
        </pc:picChg>
        <pc:picChg chg="del">
          <ac:chgData name="Neemias Informatica Lima" userId="b77af7bd85500281" providerId="LiveId" clId="{D67CE145-C70E-4392-98EB-B4E69A88A630}" dt="2023-05-05T12:18:46.188" v="96" actId="478"/>
          <ac:picMkLst>
            <pc:docMk/>
            <pc:sldMk cId="3757265641" sldId="292"/>
            <ac:picMk id="9" creationId="{478963F3-6E6A-8A71-611F-9CB5F2618ECC}"/>
          </ac:picMkLst>
        </pc:picChg>
      </pc:sldChg>
      <pc:sldChg chg="addSp delSp modSp mod">
        <pc:chgData name="Neemias Informatica Lima" userId="b77af7bd85500281" providerId="LiveId" clId="{D67CE145-C70E-4392-98EB-B4E69A88A630}" dt="2023-05-05T12:32:40.903" v="290"/>
        <pc:sldMkLst>
          <pc:docMk/>
          <pc:sldMk cId="3114938747" sldId="293"/>
        </pc:sldMkLst>
        <pc:spChg chg="add mod">
          <ac:chgData name="Neemias Informatica Lima" userId="b77af7bd85500281" providerId="LiveId" clId="{D67CE145-C70E-4392-98EB-B4E69A88A630}" dt="2023-05-05T12:18:53.505" v="99"/>
          <ac:spMkLst>
            <pc:docMk/>
            <pc:sldMk cId="3114938747" sldId="293"/>
            <ac:spMk id="2" creationId="{86194473-DE93-792A-66D7-CAC736A8C24B}"/>
          </ac:spMkLst>
        </pc:spChg>
        <pc:spChg chg="add mod">
          <ac:chgData name="Neemias Informatica Lima" userId="b77af7bd85500281" providerId="LiveId" clId="{D67CE145-C70E-4392-98EB-B4E69A88A630}" dt="2023-05-05T12:18:53.505" v="99"/>
          <ac:spMkLst>
            <pc:docMk/>
            <pc:sldMk cId="3114938747" sldId="293"/>
            <ac:spMk id="3" creationId="{07FBBBE7-E681-C09F-D99E-85138969986A}"/>
          </ac:spMkLst>
        </pc:spChg>
        <pc:spChg chg="del">
          <ac:chgData name="Neemias Informatica Lima" userId="b77af7bd85500281" providerId="LiveId" clId="{D67CE145-C70E-4392-98EB-B4E69A88A630}" dt="2023-05-05T12:18:53.156" v="98" actId="478"/>
          <ac:spMkLst>
            <pc:docMk/>
            <pc:sldMk cId="3114938747" sldId="293"/>
            <ac:spMk id="6" creationId="{AE3566F7-D159-9510-BDE7-73790CC5C2D3}"/>
          </ac:spMkLst>
        </pc:spChg>
        <pc:spChg chg="del">
          <ac:chgData name="Neemias Informatica Lima" userId="b77af7bd85500281" providerId="LiveId" clId="{D67CE145-C70E-4392-98EB-B4E69A88A630}" dt="2023-05-05T12:18:53.156" v="98" actId="478"/>
          <ac:spMkLst>
            <pc:docMk/>
            <pc:sldMk cId="3114938747" sldId="293"/>
            <ac:spMk id="7" creationId="{33271FEB-8622-4E20-67BE-E4B03E68811F}"/>
          </ac:spMkLst>
        </pc:spChg>
        <pc:spChg chg="mod">
          <ac:chgData name="Neemias Informatica Lima" userId="b77af7bd85500281" providerId="LiveId" clId="{D67CE145-C70E-4392-98EB-B4E69A88A630}" dt="2023-05-05T12:32:40.903" v="290"/>
          <ac:spMkLst>
            <pc:docMk/>
            <pc:sldMk cId="3114938747" sldId="293"/>
            <ac:spMk id="16" creationId="{CFC8B9D9-C6ED-4706-A104-65D118A5B7F9}"/>
          </ac:spMkLst>
        </pc:spChg>
        <pc:picChg chg="add mod">
          <ac:chgData name="Neemias Informatica Lima" userId="b77af7bd85500281" providerId="LiveId" clId="{D67CE145-C70E-4392-98EB-B4E69A88A630}" dt="2023-05-05T12:18:53.505" v="99"/>
          <ac:picMkLst>
            <pc:docMk/>
            <pc:sldMk cId="3114938747" sldId="293"/>
            <ac:picMk id="4" creationId="{F593D162-ED26-E470-5A4F-ADEEC2CBB496}"/>
          </ac:picMkLst>
        </pc:picChg>
        <pc:picChg chg="add mod">
          <ac:chgData name="Neemias Informatica Lima" userId="b77af7bd85500281" providerId="LiveId" clId="{D67CE145-C70E-4392-98EB-B4E69A88A630}" dt="2023-05-05T12:18:53.505" v="99"/>
          <ac:picMkLst>
            <pc:docMk/>
            <pc:sldMk cId="3114938747" sldId="293"/>
            <ac:picMk id="5" creationId="{D218B5AB-2C22-F59F-3423-6485EDA8FD94}"/>
          </ac:picMkLst>
        </pc:picChg>
        <pc:picChg chg="del">
          <ac:chgData name="Neemias Informatica Lima" userId="b77af7bd85500281" providerId="LiveId" clId="{D67CE145-C70E-4392-98EB-B4E69A88A630}" dt="2023-05-05T12:18:53.156" v="98" actId="478"/>
          <ac:picMkLst>
            <pc:docMk/>
            <pc:sldMk cId="3114938747" sldId="293"/>
            <ac:picMk id="8" creationId="{DB07F899-5E02-C3D0-31DF-0D33300DD741}"/>
          </ac:picMkLst>
        </pc:picChg>
        <pc:picChg chg="del">
          <ac:chgData name="Neemias Informatica Lima" userId="b77af7bd85500281" providerId="LiveId" clId="{D67CE145-C70E-4392-98EB-B4E69A88A630}" dt="2023-05-05T12:18:53.156" v="98" actId="478"/>
          <ac:picMkLst>
            <pc:docMk/>
            <pc:sldMk cId="3114938747" sldId="293"/>
            <ac:picMk id="9" creationId="{2955F903-A3BE-5960-36F4-A66077550A78}"/>
          </ac:picMkLst>
        </pc:picChg>
      </pc:sldChg>
    </pc:docChg>
  </pc:docChgLst>
  <pc:docChgLst>
    <pc:chgData name="Neemias e Catia Lima" userId="b77af7bd85500281" providerId="LiveId" clId="{C1ABD5EA-79EA-4C20-9877-9384152A0C22}"/>
    <pc:docChg chg="undo custSel modSld">
      <pc:chgData name="Neemias e Catia Lima" userId="b77af7bd85500281" providerId="LiveId" clId="{C1ABD5EA-79EA-4C20-9877-9384152A0C22}" dt="2020-10-29T09:55:12.853" v="328" actId="20577"/>
      <pc:docMkLst>
        <pc:docMk/>
      </pc:docMkLst>
      <pc:sldChg chg="addSp delSp modSp">
        <pc:chgData name="Neemias e Catia Lima" userId="b77af7bd85500281" providerId="LiveId" clId="{C1ABD5EA-79EA-4C20-9877-9384152A0C22}" dt="2020-10-29T09:28:23.060" v="109" actId="14100"/>
        <pc:sldMkLst>
          <pc:docMk/>
          <pc:sldMk cId="2232331225" sldId="280"/>
        </pc:sldMkLst>
        <pc:spChg chg="mod">
          <ac:chgData name="Neemias e Catia Lima" userId="b77af7bd85500281" providerId="LiveId" clId="{C1ABD5EA-79EA-4C20-9877-9384152A0C22}" dt="2020-10-29T09:20:13.736" v="49"/>
          <ac:spMkLst>
            <pc:docMk/>
            <pc:sldMk cId="2232331225" sldId="280"/>
            <ac:spMk id="6" creationId="{00000000-0000-0000-0000-000000000000}"/>
          </ac:spMkLst>
        </pc:spChg>
        <pc:spChg chg="mod">
          <ac:chgData name="Neemias e Catia Lima" userId="b77af7bd85500281" providerId="LiveId" clId="{C1ABD5EA-79EA-4C20-9877-9384152A0C22}" dt="2020-10-29T09:20:37.813" v="52"/>
          <ac:spMkLst>
            <pc:docMk/>
            <pc:sldMk cId="2232331225" sldId="280"/>
            <ac:spMk id="9" creationId="{00000000-0000-0000-0000-000000000000}"/>
          </ac:spMkLst>
        </pc:spChg>
        <pc:spChg chg="mod">
          <ac:chgData name="Neemias e Catia Lima" userId="b77af7bd85500281" providerId="LiveId" clId="{C1ABD5EA-79EA-4C20-9877-9384152A0C22}" dt="2020-10-29T09:21:22.415" v="55"/>
          <ac:spMkLst>
            <pc:docMk/>
            <pc:sldMk cId="2232331225" sldId="280"/>
            <ac:spMk id="16" creationId="{00000000-0000-0000-0000-000000000000}"/>
          </ac:spMkLst>
        </pc:spChg>
        <pc:picChg chg="add mod">
          <ac:chgData name="Neemias e Catia Lima" userId="b77af7bd85500281" providerId="LiveId" clId="{C1ABD5EA-79EA-4C20-9877-9384152A0C22}" dt="2020-10-29T09:28:23.060" v="109" actId="14100"/>
          <ac:picMkLst>
            <pc:docMk/>
            <pc:sldMk cId="2232331225" sldId="280"/>
            <ac:picMk id="2" creationId="{84350001-FD95-472F-84F5-F1EA7CC47AF3}"/>
          </ac:picMkLst>
        </pc:picChg>
        <pc:picChg chg="del">
          <ac:chgData name="Neemias e Catia Lima" userId="b77af7bd85500281" providerId="LiveId" clId="{C1ABD5EA-79EA-4C20-9877-9384152A0C22}" dt="2020-10-29T09:17:01.974" v="0" actId="478"/>
          <ac:picMkLst>
            <pc:docMk/>
            <pc:sldMk cId="2232331225" sldId="280"/>
            <ac:picMk id="3" creationId="{E81D35A3-A2C0-47C1-8085-B70E51961B8D}"/>
          </ac:picMkLst>
        </pc:picChg>
        <pc:picChg chg="del">
          <ac:chgData name="Neemias e Catia Lima" userId="b77af7bd85500281" providerId="LiveId" clId="{C1ABD5EA-79EA-4C20-9877-9384152A0C22}" dt="2020-10-29T09:18:05.078" v="12" actId="478"/>
          <ac:picMkLst>
            <pc:docMk/>
            <pc:sldMk cId="2232331225" sldId="280"/>
            <ac:picMk id="4" creationId="{5A350337-6EB5-49FE-AA00-D708B43A9F02}"/>
          </ac:picMkLst>
        </pc:picChg>
        <pc:picChg chg="add mod">
          <ac:chgData name="Neemias e Catia Lima" userId="b77af7bd85500281" providerId="LiveId" clId="{C1ABD5EA-79EA-4C20-9877-9384152A0C22}" dt="2020-10-29T09:19:09.545" v="44" actId="1038"/>
          <ac:picMkLst>
            <pc:docMk/>
            <pc:sldMk cId="2232331225" sldId="280"/>
            <ac:picMk id="8" creationId="{2BCB6830-9CED-4942-A04D-C3BACDB3E461}"/>
          </ac:picMkLst>
        </pc:picChg>
      </pc:sldChg>
      <pc:sldChg chg="addSp delSp modSp">
        <pc:chgData name="Neemias e Catia Lima" userId="b77af7bd85500281" providerId="LiveId" clId="{C1ABD5EA-79EA-4C20-9877-9384152A0C22}" dt="2020-10-29T09:37:59.275" v="173" actId="1440"/>
        <pc:sldMkLst>
          <pc:docMk/>
          <pc:sldMk cId="3683219421" sldId="282"/>
        </pc:sldMkLst>
        <pc:spChg chg="mod">
          <ac:chgData name="Neemias e Catia Lima" userId="b77af7bd85500281" providerId="LiveId" clId="{C1ABD5EA-79EA-4C20-9877-9384152A0C22}" dt="2020-10-29T09:36:45.005" v="165" actId="1035"/>
          <ac:spMkLst>
            <pc:docMk/>
            <pc:sldMk cId="3683219421" sldId="282"/>
            <ac:spMk id="12" creationId="{00000000-0000-0000-0000-000000000000}"/>
          </ac:spMkLst>
        </pc:spChg>
        <pc:spChg chg="mod">
          <ac:chgData name="Neemias e Catia Lima" userId="b77af7bd85500281" providerId="LiveId" clId="{C1ABD5EA-79EA-4C20-9877-9384152A0C22}" dt="2020-10-29T09:34:29.211" v="126"/>
          <ac:spMkLst>
            <pc:docMk/>
            <pc:sldMk cId="3683219421" sldId="282"/>
            <ac:spMk id="14" creationId="{00000000-0000-0000-0000-000000000000}"/>
          </ac:spMkLst>
        </pc:spChg>
        <pc:spChg chg="del mod">
          <ac:chgData name="Neemias e Catia Lima" userId="b77af7bd85500281" providerId="LiveId" clId="{C1ABD5EA-79EA-4C20-9877-9384152A0C22}" dt="2020-10-29T09:24:52.977" v="87" actId="478"/>
          <ac:spMkLst>
            <pc:docMk/>
            <pc:sldMk cId="3683219421" sldId="282"/>
            <ac:spMk id="15" creationId="{81166CFE-DD64-4AB1-AD26-B9EF2D693240}"/>
          </ac:spMkLst>
        </pc:spChg>
        <pc:spChg chg="add">
          <ac:chgData name="Neemias e Catia Lima" userId="b77af7bd85500281" providerId="LiveId" clId="{C1ABD5EA-79EA-4C20-9877-9384152A0C22}" dt="2020-10-29T09:24:53.717" v="88"/>
          <ac:spMkLst>
            <pc:docMk/>
            <pc:sldMk cId="3683219421" sldId="282"/>
            <ac:spMk id="17" creationId="{9F836FB7-D293-4873-BF3F-014CC6ED303A}"/>
          </ac:spMkLst>
        </pc:spChg>
        <pc:picChg chg="add mod">
          <ac:chgData name="Neemias e Catia Lima" userId="b77af7bd85500281" providerId="LiveId" clId="{C1ABD5EA-79EA-4C20-9877-9384152A0C22}" dt="2020-10-29T09:37:59.275" v="173" actId="1440"/>
          <ac:picMkLst>
            <pc:docMk/>
            <pc:sldMk cId="3683219421" sldId="282"/>
            <ac:picMk id="2" creationId="{E584816F-FB09-4F10-8A56-2C5B7CDBCCEB}"/>
          </ac:picMkLst>
        </pc:picChg>
        <pc:picChg chg="add">
          <ac:chgData name="Neemias e Catia Lima" userId="b77af7bd85500281" providerId="LiveId" clId="{C1ABD5EA-79EA-4C20-9877-9384152A0C22}" dt="2020-10-29T09:24:53.717" v="88"/>
          <ac:picMkLst>
            <pc:docMk/>
            <pc:sldMk cId="3683219421" sldId="282"/>
            <ac:picMk id="18" creationId="{9795D0CC-FE6D-4B91-9BAA-F99CA9DC943F}"/>
          </ac:picMkLst>
        </pc:picChg>
        <pc:picChg chg="del">
          <ac:chgData name="Neemias e Catia Lima" userId="b77af7bd85500281" providerId="LiveId" clId="{C1ABD5EA-79EA-4C20-9877-9384152A0C22}" dt="2020-10-29T09:24:52.977" v="87" actId="478"/>
          <ac:picMkLst>
            <pc:docMk/>
            <pc:sldMk cId="3683219421" sldId="282"/>
            <ac:picMk id="19" creationId="{FBBB2E4E-C6CD-44C4-965D-9362CB705E85}"/>
          </ac:picMkLst>
        </pc:picChg>
        <pc:picChg chg="del">
          <ac:chgData name="Neemias e Catia Lima" userId="b77af7bd85500281" providerId="LiveId" clId="{C1ABD5EA-79EA-4C20-9877-9384152A0C22}" dt="2020-10-29T09:24:52.977" v="87" actId="478"/>
          <ac:picMkLst>
            <pc:docMk/>
            <pc:sldMk cId="3683219421" sldId="282"/>
            <ac:picMk id="20" creationId="{8F2236B4-A5F4-4E73-AC1B-796B73CB5843}"/>
          </ac:picMkLst>
        </pc:picChg>
        <pc:picChg chg="add">
          <ac:chgData name="Neemias e Catia Lima" userId="b77af7bd85500281" providerId="LiveId" clId="{C1ABD5EA-79EA-4C20-9877-9384152A0C22}" dt="2020-10-29T09:24:53.717" v="88"/>
          <ac:picMkLst>
            <pc:docMk/>
            <pc:sldMk cId="3683219421" sldId="282"/>
            <ac:picMk id="21" creationId="{02BBE3DE-77D5-4981-9CDC-D6E2F7993D7D}"/>
          </ac:picMkLst>
        </pc:picChg>
        <pc:picChg chg="del">
          <ac:chgData name="Neemias e Catia Lima" userId="b77af7bd85500281" providerId="LiveId" clId="{C1ABD5EA-79EA-4C20-9877-9384152A0C22}" dt="2020-10-29T09:37:39.892" v="166" actId="478"/>
          <ac:picMkLst>
            <pc:docMk/>
            <pc:sldMk cId="3683219421" sldId="282"/>
            <ac:picMk id="1026" creationId="{DD78910C-68B7-4B03-AF48-C884639015D1}"/>
          </ac:picMkLst>
        </pc:picChg>
      </pc:sldChg>
      <pc:sldChg chg="addSp delSp modSp">
        <pc:chgData name="Neemias e Catia Lima" userId="b77af7bd85500281" providerId="LiveId" clId="{C1ABD5EA-79EA-4C20-9877-9384152A0C22}" dt="2020-10-29T09:44:03.816" v="237"/>
        <pc:sldMkLst>
          <pc:docMk/>
          <pc:sldMk cId="3902406419" sldId="283"/>
        </pc:sldMkLst>
        <pc:spChg chg="del">
          <ac:chgData name="Neemias e Catia Lima" userId="b77af7bd85500281" providerId="LiveId" clId="{C1ABD5EA-79EA-4C20-9877-9384152A0C22}" dt="2020-10-29T09:25:05.374" v="89" actId="478"/>
          <ac:spMkLst>
            <pc:docMk/>
            <pc:sldMk cId="3902406419" sldId="283"/>
            <ac:spMk id="12" creationId="{8C4F9DFC-7017-4B85-A749-B767D6D50402}"/>
          </ac:spMkLst>
        </pc:spChg>
        <pc:spChg chg="mod">
          <ac:chgData name="Neemias e Catia Lima" userId="b77af7bd85500281" providerId="LiveId" clId="{C1ABD5EA-79EA-4C20-9877-9384152A0C22}" dt="2020-10-29T09:38:21.876" v="177"/>
          <ac:spMkLst>
            <pc:docMk/>
            <pc:sldMk cId="3902406419" sldId="283"/>
            <ac:spMk id="14" creationId="{00000000-0000-0000-0000-000000000000}"/>
          </ac:spMkLst>
        </pc:spChg>
        <pc:spChg chg="mod">
          <ac:chgData name="Neemias e Catia Lima" userId="b77af7bd85500281" providerId="LiveId" clId="{C1ABD5EA-79EA-4C20-9877-9384152A0C22}" dt="2020-10-29T09:39:56.582" v="201" actId="20577"/>
          <ac:spMkLst>
            <pc:docMk/>
            <pc:sldMk cId="3902406419" sldId="283"/>
            <ac:spMk id="15" creationId="{D5C09FDA-172B-4732-BD2E-A9BBEF8B191B}"/>
          </ac:spMkLst>
        </pc:spChg>
        <pc:spChg chg="add">
          <ac:chgData name="Neemias e Catia Lima" userId="b77af7bd85500281" providerId="LiveId" clId="{C1ABD5EA-79EA-4C20-9877-9384152A0C22}" dt="2020-10-29T09:25:06.086" v="90"/>
          <ac:spMkLst>
            <pc:docMk/>
            <pc:sldMk cId="3902406419" sldId="283"/>
            <ac:spMk id="17" creationId="{B74277F4-CF37-446F-A2EF-F45FE70C5E17}"/>
          </ac:spMkLst>
        </pc:spChg>
        <pc:picChg chg="del">
          <ac:chgData name="Neemias e Catia Lima" userId="b77af7bd85500281" providerId="LiveId" clId="{C1ABD5EA-79EA-4C20-9877-9384152A0C22}" dt="2020-10-29T09:38:39.905" v="180" actId="478"/>
          <ac:picMkLst>
            <pc:docMk/>
            <pc:sldMk cId="3902406419" sldId="283"/>
            <ac:picMk id="2" creationId="{0E7AA2C1-6AE7-4BE9-B99A-175A76178F88}"/>
          </ac:picMkLst>
        </pc:picChg>
        <pc:picChg chg="add">
          <ac:chgData name="Neemias e Catia Lima" userId="b77af7bd85500281" providerId="LiveId" clId="{C1ABD5EA-79EA-4C20-9877-9384152A0C22}" dt="2020-10-29T09:25:06.086" v="90"/>
          <ac:picMkLst>
            <pc:docMk/>
            <pc:sldMk cId="3902406419" sldId="283"/>
            <ac:picMk id="18" creationId="{50A8D356-0103-47F8-9860-F6978153742F}"/>
          </ac:picMkLst>
        </pc:picChg>
        <pc:picChg chg="del">
          <ac:chgData name="Neemias e Catia Lima" userId="b77af7bd85500281" providerId="LiveId" clId="{C1ABD5EA-79EA-4C20-9877-9384152A0C22}" dt="2020-10-29T09:25:05.374" v="89" actId="478"/>
          <ac:picMkLst>
            <pc:docMk/>
            <pc:sldMk cId="3902406419" sldId="283"/>
            <ac:picMk id="19" creationId="{64871F36-F116-415D-BC70-2A155A8FBAB8}"/>
          </ac:picMkLst>
        </pc:picChg>
        <pc:picChg chg="add">
          <ac:chgData name="Neemias e Catia Lima" userId="b77af7bd85500281" providerId="LiveId" clId="{C1ABD5EA-79EA-4C20-9877-9384152A0C22}" dt="2020-10-29T09:25:06.086" v="90"/>
          <ac:picMkLst>
            <pc:docMk/>
            <pc:sldMk cId="3902406419" sldId="283"/>
            <ac:picMk id="20" creationId="{D499AEE1-23D8-482E-A9DA-A9D5DE032220}"/>
          </ac:picMkLst>
        </pc:picChg>
        <pc:picChg chg="del">
          <ac:chgData name="Neemias e Catia Lima" userId="b77af7bd85500281" providerId="LiveId" clId="{C1ABD5EA-79EA-4C20-9877-9384152A0C22}" dt="2020-10-29T09:25:05.374" v="89" actId="478"/>
          <ac:picMkLst>
            <pc:docMk/>
            <pc:sldMk cId="3902406419" sldId="283"/>
            <ac:picMk id="21" creationId="{2BCD2E65-875D-4B9B-A39A-3684E752AB58}"/>
          </ac:picMkLst>
        </pc:picChg>
        <pc:picChg chg="add">
          <ac:chgData name="Neemias e Catia Lima" userId="b77af7bd85500281" providerId="LiveId" clId="{C1ABD5EA-79EA-4C20-9877-9384152A0C22}" dt="2020-10-29T09:44:03.816" v="237"/>
          <ac:picMkLst>
            <pc:docMk/>
            <pc:sldMk cId="3902406419" sldId="283"/>
            <ac:picMk id="23" creationId="{78D1C679-9F62-401B-BE7E-13A07441402B}"/>
          </ac:picMkLst>
        </pc:picChg>
        <pc:picChg chg="del">
          <ac:chgData name="Neemias e Catia Lima" userId="b77af7bd85500281" providerId="LiveId" clId="{C1ABD5EA-79EA-4C20-9877-9384152A0C22}" dt="2020-10-29T09:44:03.437" v="236" actId="478"/>
          <ac:picMkLst>
            <pc:docMk/>
            <pc:sldMk cId="3902406419" sldId="283"/>
            <ac:picMk id="1026" creationId="{D7169859-B1A7-4512-BF36-F21DEAEC3DFC}"/>
          </ac:picMkLst>
        </pc:picChg>
      </pc:sldChg>
      <pc:sldChg chg="addSp delSp modSp">
        <pc:chgData name="Neemias e Catia Lima" userId="b77af7bd85500281" providerId="LiveId" clId="{C1ABD5EA-79EA-4C20-9877-9384152A0C22}" dt="2020-10-29T09:48:16.534" v="265"/>
        <pc:sldMkLst>
          <pc:docMk/>
          <pc:sldMk cId="2424059023" sldId="284"/>
        </pc:sldMkLst>
        <pc:spChg chg="mod">
          <ac:chgData name="Neemias e Catia Lima" userId="b77af7bd85500281" providerId="LiveId" clId="{C1ABD5EA-79EA-4C20-9877-9384152A0C22}" dt="2020-10-29T09:44:22.034" v="239"/>
          <ac:spMkLst>
            <pc:docMk/>
            <pc:sldMk cId="2424059023" sldId="284"/>
            <ac:spMk id="14" creationId="{00000000-0000-0000-0000-000000000000}"/>
          </ac:spMkLst>
        </pc:spChg>
        <pc:spChg chg="mod">
          <ac:chgData name="Neemias e Catia Lima" userId="b77af7bd85500281" providerId="LiveId" clId="{C1ABD5EA-79EA-4C20-9877-9384152A0C22}" dt="2020-10-29T09:45:15.140" v="253" actId="20577"/>
          <ac:spMkLst>
            <pc:docMk/>
            <pc:sldMk cId="2424059023" sldId="284"/>
            <ac:spMk id="15" creationId="{C3A1BEFC-B9B8-4142-B09F-1F5B330F4265}"/>
          </ac:spMkLst>
        </pc:spChg>
        <pc:spChg chg="add">
          <ac:chgData name="Neemias e Catia Lima" userId="b77af7bd85500281" providerId="LiveId" clId="{C1ABD5EA-79EA-4C20-9877-9384152A0C22}" dt="2020-10-29T09:25:31.925" v="94"/>
          <ac:spMkLst>
            <pc:docMk/>
            <pc:sldMk cId="2424059023" sldId="284"/>
            <ac:spMk id="17" creationId="{71D807EC-41FF-4434-A806-D9E0A63B0608}"/>
          </ac:spMkLst>
        </pc:spChg>
        <pc:spChg chg="del">
          <ac:chgData name="Neemias e Catia Lima" userId="b77af7bd85500281" providerId="LiveId" clId="{C1ABD5EA-79EA-4C20-9877-9384152A0C22}" dt="2020-10-29T09:25:31.522" v="93" actId="478"/>
          <ac:spMkLst>
            <pc:docMk/>
            <pc:sldMk cId="2424059023" sldId="284"/>
            <ac:spMk id="18" creationId="{E2378788-1854-49BF-BB9B-3B451F82E91F}"/>
          </ac:spMkLst>
        </pc:spChg>
        <pc:picChg chg="del">
          <ac:chgData name="Neemias e Catia Lima" userId="b77af7bd85500281" providerId="LiveId" clId="{C1ABD5EA-79EA-4C20-9877-9384152A0C22}" dt="2020-10-29T09:48:16.175" v="264" actId="478"/>
          <ac:picMkLst>
            <pc:docMk/>
            <pc:sldMk cId="2424059023" sldId="284"/>
            <ac:picMk id="16" creationId="{7149A764-A194-4E73-B46C-36F072484E5D}"/>
          </ac:picMkLst>
        </pc:picChg>
        <pc:picChg chg="del">
          <ac:chgData name="Neemias e Catia Lima" userId="b77af7bd85500281" providerId="LiveId" clId="{C1ABD5EA-79EA-4C20-9877-9384152A0C22}" dt="2020-10-29T09:25:31.522" v="93" actId="478"/>
          <ac:picMkLst>
            <pc:docMk/>
            <pc:sldMk cId="2424059023" sldId="284"/>
            <ac:picMk id="19" creationId="{ED9326E6-985B-4F66-910B-561B06E7D678}"/>
          </ac:picMkLst>
        </pc:picChg>
        <pc:picChg chg="del">
          <ac:chgData name="Neemias e Catia Lima" userId="b77af7bd85500281" providerId="LiveId" clId="{C1ABD5EA-79EA-4C20-9877-9384152A0C22}" dt="2020-10-29T09:25:31.522" v="93" actId="478"/>
          <ac:picMkLst>
            <pc:docMk/>
            <pc:sldMk cId="2424059023" sldId="284"/>
            <ac:picMk id="20" creationId="{A482EDEF-AE68-4647-883F-D8948BDD1EDB}"/>
          </ac:picMkLst>
        </pc:picChg>
        <pc:picChg chg="add">
          <ac:chgData name="Neemias e Catia Lima" userId="b77af7bd85500281" providerId="LiveId" clId="{C1ABD5EA-79EA-4C20-9877-9384152A0C22}" dt="2020-10-29T09:25:31.925" v="94"/>
          <ac:picMkLst>
            <pc:docMk/>
            <pc:sldMk cId="2424059023" sldId="284"/>
            <ac:picMk id="21" creationId="{00991CD2-959D-4F52-B434-0548C207FBE9}"/>
          </ac:picMkLst>
        </pc:picChg>
        <pc:picChg chg="add">
          <ac:chgData name="Neemias e Catia Lima" userId="b77af7bd85500281" providerId="LiveId" clId="{C1ABD5EA-79EA-4C20-9877-9384152A0C22}" dt="2020-10-29T09:25:31.925" v="94"/>
          <ac:picMkLst>
            <pc:docMk/>
            <pc:sldMk cId="2424059023" sldId="284"/>
            <ac:picMk id="23" creationId="{973B2D5A-D591-4137-8A5A-D01072326D2D}"/>
          </ac:picMkLst>
        </pc:picChg>
        <pc:picChg chg="add">
          <ac:chgData name="Neemias e Catia Lima" userId="b77af7bd85500281" providerId="LiveId" clId="{C1ABD5EA-79EA-4C20-9877-9384152A0C22}" dt="2020-10-29T09:48:16.534" v="265"/>
          <ac:picMkLst>
            <pc:docMk/>
            <pc:sldMk cId="2424059023" sldId="284"/>
            <ac:picMk id="24" creationId="{1CE012E9-A8CE-4A2F-A8C0-2C743F61828C}"/>
          </ac:picMkLst>
        </pc:picChg>
      </pc:sldChg>
      <pc:sldChg chg="addSp delSp modSp">
        <pc:chgData name="Neemias e Catia Lima" userId="b77af7bd85500281" providerId="LiveId" clId="{C1ABD5EA-79EA-4C20-9877-9384152A0C22}" dt="2020-10-29T09:54:55.419" v="314"/>
        <pc:sldMkLst>
          <pc:docMk/>
          <pc:sldMk cId="2241968852" sldId="285"/>
        </pc:sldMkLst>
        <pc:spChg chg="mod">
          <ac:chgData name="Neemias e Catia Lima" userId="b77af7bd85500281" providerId="LiveId" clId="{C1ABD5EA-79EA-4C20-9877-9384152A0C22}" dt="2020-10-29T09:48:43.613" v="269"/>
          <ac:spMkLst>
            <pc:docMk/>
            <pc:sldMk cId="2241968852" sldId="285"/>
            <ac:spMk id="14" creationId="{00000000-0000-0000-0000-000000000000}"/>
          </ac:spMkLst>
        </pc:spChg>
        <pc:spChg chg="mod">
          <ac:chgData name="Neemias e Catia Lima" userId="b77af7bd85500281" providerId="LiveId" clId="{C1ABD5EA-79EA-4C20-9877-9384152A0C22}" dt="2020-10-29T09:51:59.675" v="282" actId="6549"/>
          <ac:spMkLst>
            <pc:docMk/>
            <pc:sldMk cId="2241968852" sldId="285"/>
            <ac:spMk id="15" creationId="{0F091E13-8EAD-4FFB-9473-BC74E5ABDC64}"/>
          </ac:spMkLst>
        </pc:spChg>
        <pc:spChg chg="del">
          <ac:chgData name="Neemias e Catia Lima" userId="b77af7bd85500281" providerId="LiveId" clId="{C1ABD5EA-79EA-4C20-9877-9384152A0C22}" dt="2020-10-29T09:26:02.236" v="97" actId="478"/>
          <ac:spMkLst>
            <pc:docMk/>
            <pc:sldMk cId="2241968852" sldId="285"/>
            <ac:spMk id="16" creationId="{4158BB93-095E-4043-8548-6F77AC6C8270}"/>
          </ac:spMkLst>
        </pc:spChg>
        <pc:spChg chg="add">
          <ac:chgData name="Neemias e Catia Lima" userId="b77af7bd85500281" providerId="LiveId" clId="{C1ABD5EA-79EA-4C20-9877-9384152A0C22}" dt="2020-10-29T09:26:02.926" v="98"/>
          <ac:spMkLst>
            <pc:docMk/>
            <pc:sldMk cId="2241968852" sldId="285"/>
            <ac:spMk id="20" creationId="{267CB1C3-5D04-4DD8-BED5-B4D04D60E3AF}"/>
          </ac:spMkLst>
        </pc:spChg>
        <pc:picChg chg="del">
          <ac:chgData name="Neemias e Catia Lima" userId="b77af7bd85500281" providerId="LiveId" clId="{C1ABD5EA-79EA-4C20-9877-9384152A0C22}" dt="2020-10-29T09:54:54.964" v="313" actId="478"/>
          <ac:picMkLst>
            <pc:docMk/>
            <pc:sldMk cId="2241968852" sldId="285"/>
            <ac:picMk id="17" creationId="{40C9162B-917F-40AA-B704-F9949FAC5EBE}"/>
          </ac:picMkLst>
        </pc:picChg>
        <pc:picChg chg="del">
          <ac:chgData name="Neemias e Catia Lima" userId="b77af7bd85500281" providerId="LiveId" clId="{C1ABD5EA-79EA-4C20-9877-9384152A0C22}" dt="2020-10-29T09:26:02.236" v="97" actId="478"/>
          <ac:picMkLst>
            <pc:docMk/>
            <pc:sldMk cId="2241968852" sldId="285"/>
            <ac:picMk id="18" creationId="{20C19529-5FBC-419E-8A6B-209D5A911F4D}"/>
          </ac:picMkLst>
        </pc:picChg>
        <pc:picChg chg="del">
          <ac:chgData name="Neemias e Catia Lima" userId="b77af7bd85500281" providerId="LiveId" clId="{C1ABD5EA-79EA-4C20-9877-9384152A0C22}" dt="2020-10-29T09:26:02.236" v="97" actId="478"/>
          <ac:picMkLst>
            <pc:docMk/>
            <pc:sldMk cId="2241968852" sldId="285"/>
            <ac:picMk id="19" creationId="{855D96F1-8E05-4655-A9EB-03B58388374B}"/>
          </ac:picMkLst>
        </pc:picChg>
        <pc:picChg chg="add">
          <ac:chgData name="Neemias e Catia Lima" userId="b77af7bd85500281" providerId="LiveId" clId="{C1ABD5EA-79EA-4C20-9877-9384152A0C22}" dt="2020-10-29T09:26:02.926" v="98"/>
          <ac:picMkLst>
            <pc:docMk/>
            <pc:sldMk cId="2241968852" sldId="285"/>
            <ac:picMk id="21" creationId="{BC92D456-536C-4816-8A0F-AD799230BB69}"/>
          </ac:picMkLst>
        </pc:picChg>
        <pc:picChg chg="add">
          <ac:chgData name="Neemias e Catia Lima" userId="b77af7bd85500281" providerId="LiveId" clId="{C1ABD5EA-79EA-4C20-9877-9384152A0C22}" dt="2020-10-29T09:26:02.926" v="98"/>
          <ac:picMkLst>
            <pc:docMk/>
            <pc:sldMk cId="2241968852" sldId="285"/>
            <ac:picMk id="23" creationId="{0E5AAD51-8A35-4B09-96BC-6C76F38DE775}"/>
          </ac:picMkLst>
        </pc:picChg>
        <pc:picChg chg="add">
          <ac:chgData name="Neemias e Catia Lima" userId="b77af7bd85500281" providerId="LiveId" clId="{C1ABD5EA-79EA-4C20-9877-9384152A0C22}" dt="2020-10-29T09:54:55.419" v="314"/>
          <ac:picMkLst>
            <pc:docMk/>
            <pc:sldMk cId="2241968852" sldId="285"/>
            <ac:picMk id="24" creationId="{0494AE0A-E16E-4316-8A03-4995D87BF47A}"/>
          </ac:picMkLst>
        </pc:picChg>
      </pc:sldChg>
      <pc:sldChg chg="addSp delSp modSp">
        <pc:chgData name="Neemias e Catia Lima" userId="b77af7bd85500281" providerId="LiveId" clId="{C1ABD5EA-79EA-4C20-9877-9384152A0C22}" dt="2020-10-29T09:55:12.853" v="328" actId="20577"/>
        <pc:sldMkLst>
          <pc:docMk/>
          <pc:sldMk cId="1959249856" sldId="286"/>
        </pc:sldMkLst>
        <pc:spChg chg="mod">
          <ac:chgData name="Neemias e Catia Lima" userId="b77af7bd85500281" providerId="LiveId" clId="{C1ABD5EA-79EA-4C20-9877-9384152A0C22}" dt="2020-10-29T09:55:12.853" v="328" actId="20577"/>
          <ac:spMkLst>
            <pc:docMk/>
            <pc:sldMk cId="1959249856" sldId="286"/>
            <ac:spMk id="14" creationId="{00000000-0000-0000-0000-000000000000}"/>
          </ac:spMkLst>
        </pc:spChg>
        <pc:spChg chg="del">
          <ac:chgData name="Neemias e Catia Lima" userId="b77af7bd85500281" providerId="LiveId" clId="{C1ABD5EA-79EA-4C20-9877-9384152A0C22}" dt="2020-10-29T09:26:27.811" v="101" actId="478"/>
          <ac:spMkLst>
            <pc:docMk/>
            <pc:sldMk cId="1959249856" sldId="286"/>
            <ac:spMk id="16" creationId="{B88A9F0D-E7BC-49EE-92CD-95FD33639E1A}"/>
          </ac:spMkLst>
        </pc:spChg>
        <pc:spChg chg="add">
          <ac:chgData name="Neemias e Catia Lima" userId="b77af7bd85500281" providerId="LiveId" clId="{C1ABD5EA-79EA-4C20-9877-9384152A0C22}" dt="2020-10-29T09:26:28.409" v="102"/>
          <ac:spMkLst>
            <pc:docMk/>
            <pc:sldMk cId="1959249856" sldId="286"/>
            <ac:spMk id="20" creationId="{5526030F-5CA7-45D7-BA64-2EB55890BB5F}"/>
          </ac:spMkLst>
        </pc:spChg>
        <pc:picChg chg="del">
          <ac:chgData name="Neemias e Catia Lima" userId="b77af7bd85500281" providerId="LiveId" clId="{C1ABD5EA-79EA-4C20-9877-9384152A0C22}" dt="2020-10-29T09:26:27.811" v="101" actId="478"/>
          <ac:picMkLst>
            <pc:docMk/>
            <pc:sldMk cId="1959249856" sldId="286"/>
            <ac:picMk id="18" creationId="{CD62B14D-707E-4FED-8D95-672B57734141}"/>
          </ac:picMkLst>
        </pc:picChg>
        <pc:picChg chg="del">
          <ac:chgData name="Neemias e Catia Lima" userId="b77af7bd85500281" providerId="LiveId" clId="{C1ABD5EA-79EA-4C20-9877-9384152A0C22}" dt="2020-10-29T09:26:27.811" v="101" actId="478"/>
          <ac:picMkLst>
            <pc:docMk/>
            <pc:sldMk cId="1959249856" sldId="286"/>
            <ac:picMk id="19" creationId="{5EEB0D6F-127E-4558-829C-D5755A979A92}"/>
          </ac:picMkLst>
        </pc:picChg>
        <pc:picChg chg="add">
          <ac:chgData name="Neemias e Catia Lima" userId="b77af7bd85500281" providerId="LiveId" clId="{C1ABD5EA-79EA-4C20-9877-9384152A0C22}" dt="2020-10-29T09:26:28.409" v="102"/>
          <ac:picMkLst>
            <pc:docMk/>
            <pc:sldMk cId="1959249856" sldId="286"/>
            <ac:picMk id="21" creationId="{0CCD0223-9547-4EB0-AA41-6D383ADC6476}"/>
          </ac:picMkLst>
        </pc:picChg>
        <pc:picChg chg="add">
          <ac:chgData name="Neemias e Catia Lima" userId="b77af7bd85500281" providerId="LiveId" clId="{C1ABD5EA-79EA-4C20-9877-9384152A0C22}" dt="2020-10-29T09:26:28.409" v="102"/>
          <ac:picMkLst>
            <pc:docMk/>
            <pc:sldMk cId="1959249856" sldId="286"/>
            <ac:picMk id="23" creationId="{894D2BE0-BFAD-4CF7-9E30-F3673AE8917B}"/>
          </ac:picMkLst>
        </pc:picChg>
      </pc:sldChg>
      <pc:sldChg chg="addSp delSp">
        <pc:chgData name="Neemias e Catia Lima" userId="b77af7bd85500281" providerId="LiveId" clId="{C1ABD5EA-79EA-4C20-9877-9384152A0C22}" dt="2020-10-29T09:27:01.017" v="108"/>
        <pc:sldMkLst>
          <pc:docMk/>
          <pc:sldMk cId="2857006406" sldId="287"/>
        </pc:sldMkLst>
        <pc:spChg chg="add">
          <ac:chgData name="Neemias e Catia Lima" userId="b77af7bd85500281" providerId="LiveId" clId="{C1ABD5EA-79EA-4C20-9877-9384152A0C22}" dt="2020-10-29T09:27:01.017" v="108"/>
          <ac:spMkLst>
            <pc:docMk/>
            <pc:sldMk cId="2857006406" sldId="287"/>
            <ac:spMk id="15" creationId="{6B461F7E-C89A-4409-8525-6D52D918DEA0}"/>
          </ac:spMkLst>
        </pc:spChg>
        <pc:spChg chg="del">
          <ac:chgData name="Neemias e Catia Lima" userId="b77af7bd85500281" providerId="LiveId" clId="{C1ABD5EA-79EA-4C20-9877-9384152A0C22}" dt="2020-10-29T09:27:00.655" v="107" actId="478"/>
          <ac:spMkLst>
            <pc:docMk/>
            <pc:sldMk cId="2857006406" sldId="287"/>
            <ac:spMk id="17" creationId="{4787891C-AADF-4CEC-AE5B-81C22BDF0699}"/>
          </ac:spMkLst>
        </pc:spChg>
        <pc:picChg chg="del">
          <ac:chgData name="Neemias e Catia Lima" userId="b77af7bd85500281" providerId="LiveId" clId="{C1ABD5EA-79EA-4C20-9877-9384152A0C22}" dt="2020-10-29T09:27:00.655" v="107" actId="478"/>
          <ac:picMkLst>
            <pc:docMk/>
            <pc:sldMk cId="2857006406" sldId="287"/>
            <ac:picMk id="18" creationId="{A6296839-36BA-4224-8400-835F9D6D20C2}"/>
          </ac:picMkLst>
        </pc:picChg>
        <pc:picChg chg="del">
          <ac:chgData name="Neemias e Catia Lima" userId="b77af7bd85500281" providerId="LiveId" clId="{C1ABD5EA-79EA-4C20-9877-9384152A0C22}" dt="2020-10-29T09:27:00.655" v="107" actId="478"/>
          <ac:picMkLst>
            <pc:docMk/>
            <pc:sldMk cId="2857006406" sldId="287"/>
            <ac:picMk id="19" creationId="{E8BBA7D6-65B8-48E3-BA6E-BD11F042A1F2}"/>
          </ac:picMkLst>
        </pc:picChg>
        <pc:picChg chg="add">
          <ac:chgData name="Neemias e Catia Lima" userId="b77af7bd85500281" providerId="LiveId" clId="{C1ABD5EA-79EA-4C20-9877-9384152A0C22}" dt="2020-10-29T09:27:01.017" v="108"/>
          <ac:picMkLst>
            <pc:docMk/>
            <pc:sldMk cId="2857006406" sldId="287"/>
            <ac:picMk id="20" creationId="{5DD17D35-02EF-4C90-B72B-D73C7CDF9FDF}"/>
          </ac:picMkLst>
        </pc:picChg>
        <pc:picChg chg="add">
          <ac:chgData name="Neemias e Catia Lima" userId="b77af7bd85500281" providerId="LiveId" clId="{C1ABD5EA-79EA-4C20-9877-9384152A0C22}" dt="2020-10-29T09:27:01.017" v="108"/>
          <ac:picMkLst>
            <pc:docMk/>
            <pc:sldMk cId="2857006406" sldId="287"/>
            <ac:picMk id="21" creationId="{C8E946E4-00D3-4913-96FF-6C267DF4C9ED}"/>
          </ac:picMkLst>
        </pc:picChg>
      </pc:sldChg>
      <pc:sldChg chg="addSp delSp modSp">
        <pc:chgData name="Neemias e Catia Lima" userId="b77af7bd85500281" providerId="LiveId" clId="{C1ABD5EA-79EA-4C20-9877-9384152A0C22}" dt="2020-10-29T09:38:06.695" v="175"/>
        <pc:sldMkLst>
          <pc:docMk/>
          <pc:sldMk cId="2630436816" sldId="288"/>
        </pc:sldMkLst>
        <pc:spChg chg="del">
          <ac:chgData name="Neemias e Catia Lima" userId="b77af7bd85500281" providerId="LiveId" clId="{C1ABD5EA-79EA-4C20-9877-9384152A0C22}" dt="2020-10-29T09:24:33.005" v="84" actId="478"/>
          <ac:spMkLst>
            <pc:docMk/>
            <pc:sldMk cId="2630436816" sldId="288"/>
            <ac:spMk id="12" creationId="{C730150B-70CD-4942-A54B-20305FD3FE91}"/>
          </ac:spMkLst>
        </pc:spChg>
        <pc:spChg chg="mod">
          <ac:chgData name="Neemias e Catia Lima" userId="b77af7bd85500281" providerId="LiveId" clId="{C1ABD5EA-79EA-4C20-9877-9384152A0C22}" dt="2020-10-29T09:35:20.200" v="138" actId="313"/>
          <ac:spMkLst>
            <pc:docMk/>
            <pc:sldMk cId="2630436816" sldId="288"/>
            <ac:spMk id="13" creationId="{00000000-0000-0000-0000-000000000000}"/>
          </ac:spMkLst>
        </pc:spChg>
        <pc:spChg chg="mod">
          <ac:chgData name="Neemias e Catia Lima" userId="b77af7bd85500281" providerId="LiveId" clId="{C1ABD5EA-79EA-4C20-9877-9384152A0C22}" dt="2020-10-29T09:34:22.478" v="124"/>
          <ac:spMkLst>
            <pc:docMk/>
            <pc:sldMk cId="2630436816" sldId="288"/>
            <ac:spMk id="14" creationId="{00000000-0000-0000-0000-000000000000}"/>
          </ac:spMkLst>
        </pc:spChg>
        <pc:spChg chg="add">
          <ac:chgData name="Neemias e Catia Lima" userId="b77af7bd85500281" providerId="LiveId" clId="{C1ABD5EA-79EA-4C20-9877-9384152A0C22}" dt="2020-10-29T09:24:33.612" v="85"/>
          <ac:spMkLst>
            <pc:docMk/>
            <pc:sldMk cId="2630436816" sldId="288"/>
            <ac:spMk id="19" creationId="{42E7CD78-976A-44AC-8590-0E79BD194D45}"/>
          </ac:spMkLst>
        </pc:spChg>
        <pc:picChg chg="del">
          <ac:chgData name="Neemias e Catia Lima" userId="b77af7bd85500281" providerId="LiveId" clId="{C1ABD5EA-79EA-4C20-9877-9384152A0C22}" dt="2020-10-29T09:38:06.201" v="174" actId="478"/>
          <ac:picMkLst>
            <pc:docMk/>
            <pc:sldMk cId="2630436816" sldId="288"/>
            <ac:picMk id="11" creationId="{102A43F1-1323-4AD9-B151-36ABAE35DD53}"/>
          </ac:picMkLst>
        </pc:picChg>
        <pc:picChg chg="del">
          <ac:chgData name="Neemias e Catia Lima" userId="b77af7bd85500281" providerId="LiveId" clId="{C1ABD5EA-79EA-4C20-9877-9384152A0C22}" dt="2020-10-29T09:24:33.005" v="84" actId="478"/>
          <ac:picMkLst>
            <pc:docMk/>
            <pc:sldMk cId="2630436816" sldId="288"/>
            <ac:picMk id="17" creationId="{B857C57F-46B6-423D-ADE4-954BCB53E737}"/>
          </ac:picMkLst>
        </pc:picChg>
        <pc:picChg chg="del">
          <ac:chgData name="Neemias e Catia Lima" userId="b77af7bd85500281" providerId="LiveId" clId="{C1ABD5EA-79EA-4C20-9877-9384152A0C22}" dt="2020-10-29T09:24:33.005" v="84" actId="478"/>
          <ac:picMkLst>
            <pc:docMk/>
            <pc:sldMk cId="2630436816" sldId="288"/>
            <ac:picMk id="18" creationId="{D0D1D77B-24F3-4623-8807-7CF849011E1C}"/>
          </ac:picMkLst>
        </pc:picChg>
        <pc:picChg chg="add">
          <ac:chgData name="Neemias e Catia Lima" userId="b77af7bd85500281" providerId="LiveId" clId="{C1ABD5EA-79EA-4C20-9877-9384152A0C22}" dt="2020-10-29T09:24:33.612" v="85"/>
          <ac:picMkLst>
            <pc:docMk/>
            <pc:sldMk cId="2630436816" sldId="288"/>
            <ac:picMk id="20" creationId="{B84FA315-F8B8-4AA5-A2F4-D46BD78040E0}"/>
          </ac:picMkLst>
        </pc:picChg>
        <pc:picChg chg="add">
          <ac:chgData name="Neemias e Catia Lima" userId="b77af7bd85500281" providerId="LiveId" clId="{C1ABD5EA-79EA-4C20-9877-9384152A0C22}" dt="2020-10-29T09:24:33.612" v="85"/>
          <ac:picMkLst>
            <pc:docMk/>
            <pc:sldMk cId="2630436816" sldId="288"/>
            <ac:picMk id="22" creationId="{51728EE1-CD15-4886-A75D-3FD46E864C1A}"/>
          </ac:picMkLst>
        </pc:picChg>
        <pc:picChg chg="add">
          <ac:chgData name="Neemias e Catia Lima" userId="b77af7bd85500281" providerId="LiveId" clId="{C1ABD5EA-79EA-4C20-9877-9384152A0C22}" dt="2020-10-29T09:38:06.695" v="175"/>
          <ac:picMkLst>
            <pc:docMk/>
            <pc:sldMk cId="2630436816" sldId="288"/>
            <ac:picMk id="23" creationId="{0E8F958F-0ED9-4C62-87D7-EA7DBD33081F}"/>
          </ac:picMkLst>
        </pc:picChg>
      </pc:sldChg>
      <pc:sldChg chg="addSp delSp modSp">
        <pc:chgData name="Neemias e Catia Lima" userId="b77af7bd85500281" providerId="LiveId" clId="{C1ABD5EA-79EA-4C20-9877-9384152A0C22}" dt="2020-10-29T09:43:54.451" v="235" actId="1440"/>
        <pc:sldMkLst>
          <pc:docMk/>
          <pc:sldMk cId="3032827026" sldId="289"/>
        </pc:sldMkLst>
        <pc:spChg chg="mod">
          <ac:chgData name="Neemias e Catia Lima" userId="b77af7bd85500281" providerId="LiveId" clId="{C1ABD5EA-79EA-4C20-9877-9384152A0C22}" dt="2020-10-29T09:41:57.960" v="220"/>
          <ac:spMkLst>
            <pc:docMk/>
            <pc:sldMk cId="3032827026" sldId="289"/>
            <ac:spMk id="12" creationId="{A64B78EF-EDA8-421A-88C9-45544BBCA9D1}"/>
          </ac:spMkLst>
        </pc:spChg>
        <pc:spChg chg="mod">
          <ac:chgData name="Neemias e Catia Lima" userId="b77af7bd85500281" providerId="LiveId" clId="{C1ABD5EA-79EA-4C20-9877-9384152A0C22}" dt="2020-10-29T09:38:27.794" v="179"/>
          <ac:spMkLst>
            <pc:docMk/>
            <pc:sldMk cId="3032827026" sldId="289"/>
            <ac:spMk id="14" creationId="{00000000-0000-0000-0000-000000000000}"/>
          </ac:spMkLst>
        </pc:spChg>
        <pc:spChg chg="add">
          <ac:chgData name="Neemias e Catia Lima" userId="b77af7bd85500281" providerId="LiveId" clId="{C1ABD5EA-79EA-4C20-9877-9384152A0C22}" dt="2020-10-29T09:25:14.540" v="92"/>
          <ac:spMkLst>
            <pc:docMk/>
            <pc:sldMk cId="3032827026" sldId="289"/>
            <ac:spMk id="17" creationId="{70931E9A-39F7-4C6C-B471-9EE717088FF3}"/>
          </ac:spMkLst>
        </pc:spChg>
        <pc:spChg chg="del">
          <ac:chgData name="Neemias e Catia Lima" userId="b77af7bd85500281" providerId="LiveId" clId="{C1ABD5EA-79EA-4C20-9877-9384152A0C22}" dt="2020-10-29T09:25:13.889" v="91" actId="478"/>
          <ac:spMkLst>
            <pc:docMk/>
            <pc:sldMk cId="3032827026" sldId="289"/>
            <ac:spMk id="19" creationId="{2D375C1E-F577-4B35-AF3A-DF0FDAE36152}"/>
          </ac:spMkLst>
        </pc:spChg>
        <pc:picChg chg="del">
          <ac:chgData name="Neemias e Catia Lima" userId="b77af7bd85500281" providerId="LiveId" clId="{C1ABD5EA-79EA-4C20-9877-9384152A0C22}" dt="2020-10-29T09:43:39.702" v="221" actId="478"/>
          <ac:picMkLst>
            <pc:docMk/>
            <pc:sldMk cId="3032827026" sldId="289"/>
            <ac:picMk id="18" creationId="{A82C18A0-8C9E-4E6B-BF07-C591C7763FEF}"/>
          </ac:picMkLst>
        </pc:picChg>
        <pc:picChg chg="del">
          <ac:chgData name="Neemias e Catia Lima" userId="b77af7bd85500281" providerId="LiveId" clId="{C1ABD5EA-79EA-4C20-9877-9384152A0C22}" dt="2020-10-29T09:25:13.889" v="91" actId="478"/>
          <ac:picMkLst>
            <pc:docMk/>
            <pc:sldMk cId="3032827026" sldId="289"/>
            <ac:picMk id="20" creationId="{4F53148D-D2EC-4426-A6A2-D37A0CEA2D5A}"/>
          </ac:picMkLst>
        </pc:picChg>
        <pc:picChg chg="del">
          <ac:chgData name="Neemias e Catia Lima" userId="b77af7bd85500281" providerId="LiveId" clId="{C1ABD5EA-79EA-4C20-9877-9384152A0C22}" dt="2020-10-29T09:25:13.889" v="91" actId="478"/>
          <ac:picMkLst>
            <pc:docMk/>
            <pc:sldMk cId="3032827026" sldId="289"/>
            <ac:picMk id="21" creationId="{82BDC2EA-F863-404A-8190-E64EE6DD022B}"/>
          </ac:picMkLst>
        </pc:picChg>
        <pc:picChg chg="add">
          <ac:chgData name="Neemias e Catia Lima" userId="b77af7bd85500281" providerId="LiveId" clId="{C1ABD5EA-79EA-4C20-9877-9384152A0C22}" dt="2020-10-29T09:25:14.540" v="92"/>
          <ac:picMkLst>
            <pc:docMk/>
            <pc:sldMk cId="3032827026" sldId="289"/>
            <ac:picMk id="22" creationId="{B216CAB5-1E5B-44C3-9275-8EE237C1DD43}"/>
          </ac:picMkLst>
        </pc:picChg>
        <pc:picChg chg="add">
          <ac:chgData name="Neemias e Catia Lima" userId="b77af7bd85500281" providerId="LiveId" clId="{C1ABD5EA-79EA-4C20-9877-9384152A0C22}" dt="2020-10-29T09:25:14.540" v="92"/>
          <ac:picMkLst>
            <pc:docMk/>
            <pc:sldMk cId="3032827026" sldId="289"/>
            <ac:picMk id="23" creationId="{54C70755-700C-4BB7-850D-61BA48989386}"/>
          </ac:picMkLst>
        </pc:picChg>
        <pc:picChg chg="add mod">
          <ac:chgData name="Neemias e Catia Lima" userId="b77af7bd85500281" providerId="LiveId" clId="{C1ABD5EA-79EA-4C20-9877-9384152A0C22}" dt="2020-10-29T09:43:54.451" v="235" actId="1440"/>
          <ac:picMkLst>
            <pc:docMk/>
            <pc:sldMk cId="3032827026" sldId="289"/>
            <ac:picMk id="2050" creationId="{9D1FD7AD-CCF0-4F0A-9A7C-CA2D98B295E6}"/>
          </ac:picMkLst>
        </pc:picChg>
      </pc:sldChg>
      <pc:sldChg chg="addSp delSp modSp">
        <pc:chgData name="Neemias e Catia Lima" userId="b77af7bd85500281" providerId="LiveId" clId="{C1ABD5EA-79EA-4C20-9877-9384152A0C22}" dt="2020-10-29T09:48:31.170" v="267"/>
        <pc:sldMkLst>
          <pc:docMk/>
          <pc:sldMk cId="3772032319" sldId="290"/>
        </pc:sldMkLst>
        <pc:spChg chg="mod">
          <ac:chgData name="Neemias e Catia Lima" userId="b77af7bd85500281" providerId="LiveId" clId="{C1ABD5EA-79EA-4C20-9877-9384152A0C22}" dt="2020-10-29T09:46:21.051" v="263" actId="313"/>
          <ac:spMkLst>
            <pc:docMk/>
            <pc:sldMk cId="3772032319" sldId="290"/>
            <ac:spMk id="12" creationId="{8D5A143D-15FB-4DFE-B0EC-FEEB77A92B2C}"/>
          </ac:spMkLst>
        </pc:spChg>
        <pc:spChg chg="mod">
          <ac:chgData name="Neemias e Catia Lima" userId="b77af7bd85500281" providerId="LiveId" clId="{C1ABD5EA-79EA-4C20-9877-9384152A0C22}" dt="2020-10-29T09:44:28.321" v="241"/>
          <ac:spMkLst>
            <pc:docMk/>
            <pc:sldMk cId="3772032319" sldId="290"/>
            <ac:spMk id="14" creationId="{00000000-0000-0000-0000-000000000000}"/>
          </ac:spMkLst>
        </pc:spChg>
        <pc:spChg chg="del">
          <ac:chgData name="Neemias e Catia Lima" userId="b77af7bd85500281" providerId="LiveId" clId="{C1ABD5EA-79EA-4C20-9877-9384152A0C22}" dt="2020-10-29T09:25:46.188" v="95" actId="478"/>
          <ac:spMkLst>
            <pc:docMk/>
            <pc:sldMk cId="3772032319" sldId="290"/>
            <ac:spMk id="15" creationId="{E476916A-BB25-4008-9C2C-58EA459633B4}"/>
          </ac:spMkLst>
        </pc:spChg>
        <pc:spChg chg="add">
          <ac:chgData name="Neemias e Catia Lima" userId="b77af7bd85500281" providerId="LiveId" clId="{C1ABD5EA-79EA-4C20-9877-9384152A0C22}" dt="2020-10-29T09:25:46.608" v="96"/>
          <ac:spMkLst>
            <pc:docMk/>
            <pc:sldMk cId="3772032319" sldId="290"/>
            <ac:spMk id="19" creationId="{A77264CA-2E8D-4296-8606-D8EF6CE8B281}"/>
          </ac:spMkLst>
        </pc:spChg>
        <pc:picChg chg="del">
          <ac:chgData name="Neemias e Catia Lima" userId="b77af7bd85500281" providerId="LiveId" clId="{C1ABD5EA-79EA-4C20-9877-9384152A0C22}" dt="2020-10-29T09:25:46.188" v="95" actId="478"/>
          <ac:picMkLst>
            <pc:docMk/>
            <pc:sldMk cId="3772032319" sldId="290"/>
            <ac:picMk id="16" creationId="{1E40DAE9-718D-4E5C-9906-3978CEB77BA2}"/>
          </ac:picMkLst>
        </pc:picChg>
        <pc:picChg chg="del">
          <ac:chgData name="Neemias e Catia Lima" userId="b77af7bd85500281" providerId="LiveId" clId="{C1ABD5EA-79EA-4C20-9877-9384152A0C22}" dt="2020-10-29T09:25:46.188" v="95" actId="478"/>
          <ac:picMkLst>
            <pc:docMk/>
            <pc:sldMk cId="3772032319" sldId="290"/>
            <ac:picMk id="18" creationId="{9A54C4BA-3022-489E-BB55-6DC017315D79}"/>
          </ac:picMkLst>
        </pc:picChg>
        <pc:picChg chg="add">
          <ac:chgData name="Neemias e Catia Lima" userId="b77af7bd85500281" providerId="LiveId" clId="{C1ABD5EA-79EA-4C20-9877-9384152A0C22}" dt="2020-10-29T09:25:46.608" v="96"/>
          <ac:picMkLst>
            <pc:docMk/>
            <pc:sldMk cId="3772032319" sldId="290"/>
            <ac:picMk id="20" creationId="{EFF3D9C1-551C-4E01-95C0-7C336266B925}"/>
          </ac:picMkLst>
        </pc:picChg>
        <pc:picChg chg="add">
          <ac:chgData name="Neemias e Catia Lima" userId="b77af7bd85500281" providerId="LiveId" clId="{C1ABD5EA-79EA-4C20-9877-9384152A0C22}" dt="2020-10-29T09:25:46.608" v="96"/>
          <ac:picMkLst>
            <pc:docMk/>
            <pc:sldMk cId="3772032319" sldId="290"/>
            <ac:picMk id="22" creationId="{1B941EC7-9AD7-40EC-94F8-D6BDC76A41F7}"/>
          </ac:picMkLst>
        </pc:picChg>
        <pc:picChg chg="add">
          <ac:chgData name="Neemias e Catia Lima" userId="b77af7bd85500281" providerId="LiveId" clId="{C1ABD5EA-79EA-4C20-9877-9384152A0C22}" dt="2020-10-29T09:48:31.170" v="267"/>
          <ac:picMkLst>
            <pc:docMk/>
            <pc:sldMk cId="3772032319" sldId="290"/>
            <ac:picMk id="23" creationId="{AE8756B3-5979-4BBE-BFA0-85042E3A7247}"/>
          </ac:picMkLst>
        </pc:picChg>
        <pc:picChg chg="del">
          <ac:chgData name="Neemias e Catia Lima" userId="b77af7bd85500281" providerId="LiveId" clId="{C1ABD5EA-79EA-4C20-9877-9384152A0C22}" dt="2020-10-29T09:48:30.806" v="266" actId="478"/>
          <ac:picMkLst>
            <pc:docMk/>
            <pc:sldMk cId="3772032319" sldId="290"/>
            <ac:picMk id="4098" creationId="{A37400EC-B8BC-485B-8860-FE86B92B0258}"/>
          </ac:picMkLst>
        </pc:picChg>
      </pc:sldChg>
      <pc:sldChg chg="addSp delSp modSp">
        <pc:chgData name="Neemias e Catia Lima" userId="b77af7bd85500281" providerId="LiveId" clId="{C1ABD5EA-79EA-4C20-9877-9384152A0C22}" dt="2020-10-29T09:54:51.237" v="312" actId="1440"/>
        <pc:sldMkLst>
          <pc:docMk/>
          <pc:sldMk cId="1768216317" sldId="291"/>
        </pc:sldMkLst>
        <pc:spChg chg="mod">
          <ac:chgData name="Neemias e Catia Lima" userId="b77af7bd85500281" providerId="LiveId" clId="{C1ABD5EA-79EA-4C20-9877-9384152A0C22}" dt="2020-10-29T09:53:35.675" v="307" actId="1035"/>
          <ac:spMkLst>
            <pc:docMk/>
            <pc:sldMk cId="1768216317" sldId="291"/>
            <ac:spMk id="12" creationId="{FD5EC092-AC81-4728-9A45-4C4BB5B95C65}"/>
          </ac:spMkLst>
        </pc:spChg>
        <pc:spChg chg="mod">
          <ac:chgData name="Neemias e Catia Lima" userId="b77af7bd85500281" providerId="LiveId" clId="{C1ABD5EA-79EA-4C20-9877-9384152A0C22}" dt="2020-10-29T09:48:49.824" v="271"/>
          <ac:spMkLst>
            <pc:docMk/>
            <pc:sldMk cId="1768216317" sldId="291"/>
            <ac:spMk id="14" creationId="{00000000-0000-0000-0000-000000000000}"/>
          </ac:spMkLst>
        </pc:spChg>
        <pc:spChg chg="add">
          <ac:chgData name="Neemias e Catia Lima" userId="b77af7bd85500281" providerId="LiveId" clId="{C1ABD5EA-79EA-4C20-9877-9384152A0C22}" dt="2020-10-29T09:26:18.302" v="100"/>
          <ac:spMkLst>
            <pc:docMk/>
            <pc:sldMk cId="1768216317" sldId="291"/>
            <ac:spMk id="16" creationId="{A7D6ED1D-546F-4C68-94D3-B23D9119E812}"/>
          </ac:spMkLst>
        </pc:spChg>
        <pc:spChg chg="del">
          <ac:chgData name="Neemias e Catia Lima" userId="b77af7bd85500281" providerId="LiveId" clId="{C1ABD5EA-79EA-4C20-9877-9384152A0C22}" dt="2020-10-29T09:26:17.917" v="99" actId="478"/>
          <ac:spMkLst>
            <pc:docMk/>
            <pc:sldMk cId="1768216317" sldId="291"/>
            <ac:spMk id="18" creationId="{48A1D82C-F9FC-48DD-8A8C-42585BF803A9}"/>
          </ac:spMkLst>
        </pc:spChg>
        <pc:picChg chg="del">
          <ac:chgData name="Neemias e Catia Lima" userId="b77af7bd85500281" providerId="LiveId" clId="{C1ABD5EA-79EA-4C20-9877-9384152A0C22}" dt="2020-10-29T09:26:17.917" v="99" actId="478"/>
          <ac:picMkLst>
            <pc:docMk/>
            <pc:sldMk cId="1768216317" sldId="291"/>
            <ac:picMk id="19" creationId="{4A219333-35AE-4034-93DF-9C96A6A10E6D}"/>
          </ac:picMkLst>
        </pc:picChg>
        <pc:picChg chg="del">
          <ac:chgData name="Neemias e Catia Lima" userId="b77af7bd85500281" providerId="LiveId" clId="{C1ABD5EA-79EA-4C20-9877-9384152A0C22}" dt="2020-10-29T09:26:17.917" v="99" actId="478"/>
          <ac:picMkLst>
            <pc:docMk/>
            <pc:sldMk cId="1768216317" sldId="291"/>
            <ac:picMk id="20" creationId="{EABD1B52-9439-4F5A-A50E-23AB6523731E}"/>
          </ac:picMkLst>
        </pc:picChg>
        <pc:picChg chg="add">
          <ac:chgData name="Neemias e Catia Lima" userId="b77af7bd85500281" providerId="LiveId" clId="{C1ABD5EA-79EA-4C20-9877-9384152A0C22}" dt="2020-10-29T09:26:18.302" v="100"/>
          <ac:picMkLst>
            <pc:docMk/>
            <pc:sldMk cId="1768216317" sldId="291"/>
            <ac:picMk id="21" creationId="{248952B7-8171-4EDF-9B1C-EDA2EFEAE2E4}"/>
          </ac:picMkLst>
        </pc:picChg>
        <pc:picChg chg="add">
          <ac:chgData name="Neemias e Catia Lima" userId="b77af7bd85500281" providerId="LiveId" clId="{C1ABD5EA-79EA-4C20-9877-9384152A0C22}" dt="2020-10-29T09:26:18.302" v="100"/>
          <ac:picMkLst>
            <pc:docMk/>
            <pc:sldMk cId="1768216317" sldId="291"/>
            <ac:picMk id="22" creationId="{7D56DFF2-836A-44C6-980F-915E95AD76D4}"/>
          </ac:picMkLst>
        </pc:picChg>
        <pc:picChg chg="del">
          <ac:chgData name="Neemias e Catia Lima" userId="b77af7bd85500281" providerId="LiveId" clId="{C1ABD5EA-79EA-4C20-9877-9384152A0C22}" dt="2020-10-29T09:54:36.981" v="308" actId="478"/>
          <ac:picMkLst>
            <pc:docMk/>
            <pc:sldMk cId="1768216317" sldId="291"/>
            <ac:picMk id="2050" creationId="{4F7C354A-29EA-4A48-AE0D-515B7CCEB97D}"/>
          </ac:picMkLst>
        </pc:picChg>
        <pc:picChg chg="add mod">
          <ac:chgData name="Neemias e Catia Lima" userId="b77af7bd85500281" providerId="LiveId" clId="{C1ABD5EA-79EA-4C20-9877-9384152A0C22}" dt="2020-10-29T09:54:51.237" v="312" actId="1440"/>
          <ac:picMkLst>
            <pc:docMk/>
            <pc:sldMk cId="1768216317" sldId="291"/>
            <ac:picMk id="4098" creationId="{91F029EA-6997-4840-AD10-E4615F6B1633}"/>
          </ac:picMkLst>
        </pc:picChg>
      </pc:sldChg>
      <pc:sldChg chg="addSp delSp">
        <pc:chgData name="Neemias e Catia Lima" userId="b77af7bd85500281" providerId="LiveId" clId="{C1ABD5EA-79EA-4C20-9877-9384152A0C22}" dt="2020-10-29T09:26:39.071" v="104"/>
        <pc:sldMkLst>
          <pc:docMk/>
          <pc:sldMk cId="3757265641" sldId="292"/>
        </pc:sldMkLst>
        <pc:spChg chg="del">
          <ac:chgData name="Neemias e Catia Lima" userId="b77af7bd85500281" providerId="LiveId" clId="{C1ABD5EA-79EA-4C20-9877-9384152A0C22}" dt="2020-10-29T09:26:38.719" v="103" actId="478"/>
          <ac:spMkLst>
            <pc:docMk/>
            <pc:sldMk cId="3757265641" sldId="292"/>
            <ac:spMk id="16" creationId="{B85912FA-B035-4D4C-ABA1-52D9C43D5179}"/>
          </ac:spMkLst>
        </pc:spChg>
        <pc:spChg chg="add">
          <ac:chgData name="Neemias e Catia Lima" userId="b77af7bd85500281" providerId="LiveId" clId="{C1ABD5EA-79EA-4C20-9877-9384152A0C22}" dt="2020-10-29T09:26:39.071" v="104"/>
          <ac:spMkLst>
            <pc:docMk/>
            <pc:sldMk cId="3757265641" sldId="292"/>
            <ac:spMk id="20" creationId="{C6DD4677-4E3A-4C0A-84CE-FF74597155EC}"/>
          </ac:spMkLst>
        </pc:spChg>
        <pc:picChg chg="del">
          <ac:chgData name="Neemias e Catia Lima" userId="b77af7bd85500281" providerId="LiveId" clId="{C1ABD5EA-79EA-4C20-9877-9384152A0C22}" dt="2020-10-29T09:26:38.719" v="103" actId="478"/>
          <ac:picMkLst>
            <pc:docMk/>
            <pc:sldMk cId="3757265641" sldId="292"/>
            <ac:picMk id="18" creationId="{5EF44C72-9C6D-435D-AD51-763D01878F3B}"/>
          </ac:picMkLst>
        </pc:picChg>
        <pc:picChg chg="del">
          <ac:chgData name="Neemias e Catia Lima" userId="b77af7bd85500281" providerId="LiveId" clId="{C1ABD5EA-79EA-4C20-9877-9384152A0C22}" dt="2020-10-29T09:26:38.719" v="103" actId="478"/>
          <ac:picMkLst>
            <pc:docMk/>
            <pc:sldMk cId="3757265641" sldId="292"/>
            <ac:picMk id="19" creationId="{9BE5D88C-8E6A-4816-B2A8-167F82624350}"/>
          </ac:picMkLst>
        </pc:picChg>
        <pc:picChg chg="add">
          <ac:chgData name="Neemias e Catia Lima" userId="b77af7bd85500281" providerId="LiveId" clId="{C1ABD5EA-79EA-4C20-9877-9384152A0C22}" dt="2020-10-29T09:26:39.071" v="104"/>
          <ac:picMkLst>
            <pc:docMk/>
            <pc:sldMk cId="3757265641" sldId="292"/>
            <ac:picMk id="21" creationId="{CFE1ADC2-DEB3-48EE-9063-6C7A81CA0EB8}"/>
          </ac:picMkLst>
        </pc:picChg>
        <pc:picChg chg="add">
          <ac:chgData name="Neemias e Catia Lima" userId="b77af7bd85500281" providerId="LiveId" clId="{C1ABD5EA-79EA-4C20-9877-9384152A0C22}" dt="2020-10-29T09:26:39.071" v="104"/>
          <ac:picMkLst>
            <pc:docMk/>
            <pc:sldMk cId="3757265641" sldId="292"/>
            <ac:picMk id="22" creationId="{EFB6FBEB-2B5D-4FC9-A9B8-805F422C3FB3}"/>
          </ac:picMkLst>
        </pc:picChg>
      </pc:sldChg>
      <pc:sldChg chg="addSp delSp">
        <pc:chgData name="Neemias e Catia Lima" userId="b77af7bd85500281" providerId="LiveId" clId="{C1ABD5EA-79EA-4C20-9877-9384152A0C22}" dt="2020-10-29T09:26:51.641" v="106"/>
        <pc:sldMkLst>
          <pc:docMk/>
          <pc:sldMk cId="3114938747" sldId="293"/>
        </pc:sldMkLst>
        <pc:spChg chg="add">
          <ac:chgData name="Neemias e Catia Lima" userId="b77af7bd85500281" providerId="LiveId" clId="{C1ABD5EA-79EA-4C20-9877-9384152A0C22}" dt="2020-10-29T09:26:51.641" v="106"/>
          <ac:spMkLst>
            <pc:docMk/>
            <pc:sldMk cId="3114938747" sldId="293"/>
            <ac:spMk id="15" creationId="{EEEDD8BE-97A2-45E5-BD91-23CD4464BAE2}"/>
          </ac:spMkLst>
        </pc:spChg>
        <pc:spChg chg="del">
          <ac:chgData name="Neemias e Catia Lima" userId="b77af7bd85500281" providerId="LiveId" clId="{C1ABD5EA-79EA-4C20-9877-9384152A0C22}" dt="2020-10-29T09:26:51.283" v="105" actId="478"/>
          <ac:spMkLst>
            <pc:docMk/>
            <pc:sldMk cId="3114938747" sldId="293"/>
            <ac:spMk id="18" creationId="{155FF450-40DD-4592-B57C-DFE25DF749D4}"/>
          </ac:spMkLst>
        </pc:spChg>
        <pc:picChg chg="del">
          <ac:chgData name="Neemias e Catia Lima" userId="b77af7bd85500281" providerId="LiveId" clId="{C1ABD5EA-79EA-4C20-9877-9384152A0C22}" dt="2020-10-29T09:26:51.283" v="105" actId="478"/>
          <ac:picMkLst>
            <pc:docMk/>
            <pc:sldMk cId="3114938747" sldId="293"/>
            <ac:picMk id="19" creationId="{D83D194E-9F31-447C-801D-94D9CD3F5A84}"/>
          </ac:picMkLst>
        </pc:picChg>
        <pc:picChg chg="del">
          <ac:chgData name="Neemias e Catia Lima" userId="b77af7bd85500281" providerId="LiveId" clId="{C1ABD5EA-79EA-4C20-9877-9384152A0C22}" dt="2020-10-29T09:26:51.283" v="105" actId="478"/>
          <ac:picMkLst>
            <pc:docMk/>
            <pc:sldMk cId="3114938747" sldId="293"/>
            <ac:picMk id="20" creationId="{A6122E69-2638-4D13-B16D-4D901CD8D076}"/>
          </ac:picMkLst>
        </pc:picChg>
        <pc:picChg chg="add">
          <ac:chgData name="Neemias e Catia Lima" userId="b77af7bd85500281" providerId="LiveId" clId="{C1ABD5EA-79EA-4C20-9877-9384152A0C22}" dt="2020-10-29T09:26:51.641" v="106"/>
          <ac:picMkLst>
            <pc:docMk/>
            <pc:sldMk cId="3114938747" sldId="293"/>
            <ac:picMk id="21" creationId="{AEA4776F-532B-4951-85B9-CBA495B97BF4}"/>
          </ac:picMkLst>
        </pc:picChg>
        <pc:picChg chg="add">
          <ac:chgData name="Neemias e Catia Lima" userId="b77af7bd85500281" providerId="LiveId" clId="{C1ABD5EA-79EA-4C20-9877-9384152A0C22}" dt="2020-10-29T09:26:51.641" v="106"/>
          <ac:picMkLst>
            <pc:docMk/>
            <pc:sldMk cId="3114938747" sldId="293"/>
            <ac:picMk id="22" creationId="{BEDB5758-4255-4133-94DB-DBC37F5076A9}"/>
          </ac:picMkLst>
        </pc:picChg>
      </pc:sldChg>
    </pc:docChg>
  </pc:docChgLst>
  <pc:docChgLst>
    <pc:chgData name="Neemias Informatica Lima" userId="b77af7bd85500281" providerId="LiveId" clId="{70BF4EFA-C635-4E02-85A4-EE8AA687EAFE}"/>
    <pc:docChg chg="undo redo custSel modSld">
      <pc:chgData name="Neemias Informatica Lima" userId="b77af7bd85500281" providerId="LiveId" clId="{70BF4EFA-C635-4E02-85A4-EE8AA687EAFE}" dt="2023-07-26T00:07:47.547" v="289" actId="20577"/>
      <pc:docMkLst>
        <pc:docMk/>
      </pc:docMkLst>
      <pc:sldChg chg="addSp delSp modSp mod">
        <pc:chgData name="Neemias Informatica Lima" userId="b77af7bd85500281" providerId="LiveId" clId="{70BF4EFA-C635-4E02-85A4-EE8AA687EAFE}" dt="2023-07-25T23:54:53.499" v="99"/>
        <pc:sldMkLst>
          <pc:docMk/>
          <pc:sldMk cId="2103443556" sldId="281"/>
        </pc:sldMkLst>
        <pc:spChg chg="mod">
          <ac:chgData name="Neemias Informatica Lima" userId="b77af7bd85500281" providerId="LiveId" clId="{70BF4EFA-C635-4E02-85A4-EE8AA687EAFE}" dt="2023-07-25T23:54:53.499" v="99"/>
          <ac:spMkLst>
            <pc:docMk/>
            <pc:sldMk cId="2103443556" sldId="281"/>
            <ac:spMk id="8" creationId="{00000000-0000-0000-0000-000000000000}"/>
          </ac:spMkLst>
        </pc:spChg>
        <pc:spChg chg="mod">
          <ac:chgData name="Neemias Informatica Lima" userId="b77af7bd85500281" providerId="LiveId" clId="{70BF4EFA-C635-4E02-85A4-EE8AA687EAFE}" dt="2023-07-25T23:51:18.859" v="70"/>
          <ac:spMkLst>
            <pc:docMk/>
            <pc:sldMk cId="2103443556" sldId="281"/>
            <ac:spMk id="18" creationId="{00000000-0000-0000-0000-000000000000}"/>
          </ac:spMkLst>
        </pc:spChg>
        <pc:picChg chg="del">
          <ac:chgData name="Neemias Informatica Lima" userId="b77af7bd85500281" providerId="LiveId" clId="{70BF4EFA-C635-4E02-85A4-EE8AA687EAFE}" dt="2023-07-25T23:49:55.114" v="43" actId="478"/>
          <ac:picMkLst>
            <pc:docMk/>
            <pc:sldMk cId="2103443556" sldId="281"/>
            <ac:picMk id="2" creationId="{033884EC-6BAC-E98B-92F9-0F95BFC5D142}"/>
          </ac:picMkLst>
        </pc:picChg>
        <pc:picChg chg="del">
          <ac:chgData name="Neemias Informatica Lima" userId="b77af7bd85500281" providerId="LiveId" clId="{70BF4EFA-C635-4E02-85A4-EE8AA687EAFE}" dt="2023-07-25T23:49:27.305" v="37" actId="478"/>
          <ac:picMkLst>
            <pc:docMk/>
            <pc:sldMk cId="2103443556" sldId="281"/>
            <ac:picMk id="3" creationId="{A660EB47-AC82-BD8B-C43A-AD23DA463620}"/>
          </ac:picMkLst>
        </pc:picChg>
        <pc:picChg chg="add mod">
          <ac:chgData name="Neemias Informatica Lima" userId="b77af7bd85500281" providerId="LiveId" clId="{70BF4EFA-C635-4E02-85A4-EE8AA687EAFE}" dt="2023-07-25T23:49:45.861" v="42" actId="1440"/>
          <ac:picMkLst>
            <pc:docMk/>
            <pc:sldMk cId="2103443556" sldId="281"/>
            <ac:picMk id="4" creationId="{0401683E-6619-33FD-E0CA-0A94716BB2D0}"/>
          </ac:picMkLst>
        </pc:picChg>
        <pc:picChg chg="add mod">
          <ac:chgData name="Neemias Informatica Lima" userId="b77af7bd85500281" providerId="LiveId" clId="{70BF4EFA-C635-4E02-85A4-EE8AA687EAFE}" dt="2023-07-25T23:50:13.048" v="49" actId="14100"/>
          <ac:picMkLst>
            <pc:docMk/>
            <pc:sldMk cId="2103443556" sldId="281"/>
            <ac:picMk id="5" creationId="{F0646410-B1E3-621B-1B89-2DFCB31A465B}"/>
          </ac:picMkLst>
        </pc:picChg>
        <pc:picChg chg="add del mod">
          <ac:chgData name="Neemias Informatica Lima" userId="b77af7bd85500281" providerId="LiveId" clId="{70BF4EFA-C635-4E02-85A4-EE8AA687EAFE}" dt="2023-07-25T23:51:07.773" v="63" actId="478"/>
          <ac:picMkLst>
            <pc:docMk/>
            <pc:sldMk cId="2103443556" sldId="281"/>
            <ac:picMk id="7" creationId="{0CB26EE6-034E-1A00-D2B4-CB5F1E891F27}"/>
          </ac:picMkLst>
        </pc:picChg>
      </pc:sldChg>
    </pc:docChg>
  </pc:docChgLst>
  <pc:docChgLst>
    <pc:chgData name="Neemias e Catia Lima" userId="b77af7bd85500281" providerId="LiveId" clId="{7CAA8B05-7AA4-4452-96DD-61B717C24125}"/>
    <pc:docChg chg="modSld">
      <pc:chgData name="Neemias e Catia Lima" userId="b77af7bd85500281" providerId="LiveId" clId="{7CAA8B05-7AA4-4452-96DD-61B717C24125}" dt="2019-11-20T00:40:43.657" v="2" actId="1440"/>
      <pc:docMkLst>
        <pc:docMk/>
      </pc:docMkLst>
      <pc:sldChg chg="modSp">
        <pc:chgData name="Neemias e Catia Lima" userId="b77af7bd85500281" providerId="LiveId" clId="{7CAA8B05-7AA4-4452-96DD-61B717C24125}" dt="2019-11-20T00:40:43.657" v="2" actId="1440"/>
        <pc:sldMkLst>
          <pc:docMk/>
          <pc:sldMk cId="2232331225" sldId="280"/>
        </pc:sldMkLst>
        <pc:picChg chg="mod">
          <ac:chgData name="Neemias e Catia Lima" userId="b77af7bd85500281" providerId="LiveId" clId="{7CAA8B05-7AA4-4452-96DD-61B717C24125}" dt="2019-11-20T00:40:43.657" v="2" actId="1440"/>
          <ac:picMkLst>
            <pc:docMk/>
            <pc:sldMk cId="2232331225" sldId="280"/>
            <ac:picMk id="3" creationId="{E81D35A3-A2C0-47C1-8085-B70E51961B8D}"/>
          </ac:picMkLst>
        </pc:picChg>
        <pc:picChg chg="mod">
          <ac:chgData name="Neemias e Catia Lima" userId="b77af7bd85500281" providerId="LiveId" clId="{7CAA8B05-7AA4-4452-96DD-61B717C24125}" dt="2019-11-01T17:39:01.632" v="1"/>
          <ac:picMkLst>
            <pc:docMk/>
            <pc:sldMk cId="2232331225" sldId="280"/>
            <ac:picMk id="4" creationId="{5A350337-6EB5-49FE-AA00-D708B43A9F02}"/>
          </ac:picMkLst>
        </pc:picChg>
      </pc:sldChg>
    </pc:docChg>
  </pc:docChgLst>
  <pc:docChgLst>
    <pc:chgData name="Neemias e Catia Lima" userId="b77af7bd85500281" providerId="LiveId" clId="{EF129372-3DF4-423B-A58F-E7438F022423}"/>
    <pc:docChg chg="undo redo custSel modSld">
      <pc:chgData name="Neemias e Catia Lima" userId="b77af7bd85500281" providerId="LiveId" clId="{EF129372-3DF4-423B-A58F-E7438F022423}" dt="2020-11-01T10:21:45.678" v="91" actId="20577"/>
      <pc:docMkLst>
        <pc:docMk/>
      </pc:docMkLst>
    </pc:docChg>
  </pc:docChgLst>
  <pc:docChgLst>
    <pc:chgData name="Neemias Informatica Lima" userId="b77af7bd85500281" providerId="LiveId" clId="{88520B54-82A9-42A3-BC49-58E043C430AB}"/>
    <pc:docChg chg="undo redo custSel modSld">
      <pc:chgData name="Neemias Informatica Lima" userId="b77af7bd85500281" providerId="LiveId" clId="{88520B54-82A9-42A3-BC49-58E043C430AB}" dt="2022-11-03T00:46:39.210" v="253" actId="20577"/>
      <pc:docMkLst>
        <pc:docMk/>
      </pc:docMkLst>
    </pc:docChg>
  </pc:docChgLst>
  <pc:docChgLst>
    <pc:chgData name="Neemias Informatica Lima" userId="b77af7bd85500281" providerId="LiveId" clId="{16213AEF-5566-48D8-AF15-94866D1F301A}"/>
    <pc:docChg chg="undo redo custSel modSld">
      <pc:chgData name="Neemias Informatica Lima" userId="b77af7bd85500281" providerId="LiveId" clId="{16213AEF-5566-48D8-AF15-94866D1F301A}" dt="2023-11-07T20:36:29.759" v="344"/>
      <pc:docMkLst>
        <pc:docMk/>
      </pc:docMkLst>
      <pc:sldChg chg="addSp delSp modSp mod">
        <pc:chgData name="Neemias Informatica Lima" userId="b77af7bd85500281" providerId="LiveId" clId="{16213AEF-5566-48D8-AF15-94866D1F301A}" dt="2023-11-07T20:36:29.759" v="344"/>
        <pc:sldMkLst>
          <pc:docMk/>
          <pc:sldMk cId="2232331225" sldId="280"/>
        </pc:sldMkLst>
        <pc:spChg chg="mod">
          <ac:chgData name="Neemias Informatica Lima" userId="b77af7bd85500281" providerId="LiveId" clId="{16213AEF-5566-48D8-AF15-94866D1F301A}" dt="2023-11-07T20:15:52.105" v="16"/>
          <ac:spMkLst>
            <pc:docMk/>
            <pc:sldMk cId="2232331225" sldId="280"/>
            <ac:spMk id="6" creationId="{00000000-0000-0000-0000-000000000000}"/>
          </ac:spMkLst>
        </pc:spChg>
        <pc:spChg chg="mod">
          <ac:chgData name="Neemias Informatica Lima" userId="b77af7bd85500281" providerId="LiveId" clId="{16213AEF-5566-48D8-AF15-94866D1F301A}" dt="2023-11-07T20:18:06.749" v="42" actId="6549"/>
          <ac:spMkLst>
            <pc:docMk/>
            <pc:sldMk cId="2232331225" sldId="280"/>
            <ac:spMk id="9" creationId="{00000000-0000-0000-0000-000000000000}"/>
          </ac:spMkLst>
        </pc:spChg>
        <pc:spChg chg="mod">
          <ac:chgData name="Neemias Informatica Lima" userId="b77af7bd85500281" providerId="LiveId" clId="{16213AEF-5566-48D8-AF15-94866D1F301A}" dt="2023-11-07T20:18:35.569" v="56" actId="6549"/>
          <ac:spMkLst>
            <pc:docMk/>
            <pc:sldMk cId="2232331225" sldId="280"/>
            <ac:spMk id="16" creationId="{00000000-0000-0000-0000-000000000000}"/>
          </ac:spMkLst>
        </pc:spChg>
        <pc:picChg chg="add mod">
          <ac:chgData name="Neemias Informatica Lima" userId="b77af7bd85500281" providerId="LiveId" clId="{16213AEF-5566-48D8-AF15-94866D1F301A}" dt="2023-11-07T20:36:29.759" v="344"/>
          <ac:picMkLst>
            <pc:docMk/>
            <pc:sldMk cId="2232331225" sldId="280"/>
            <ac:picMk id="3" creationId="{8459030A-0354-25B2-74E5-139FB0FFBF57}"/>
          </ac:picMkLst>
        </pc:picChg>
        <pc:picChg chg="del">
          <ac:chgData name="Neemias Informatica Lima" userId="b77af7bd85500281" providerId="LiveId" clId="{16213AEF-5566-48D8-AF15-94866D1F301A}" dt="2023-11-07T20:14:22.844" v="6" actId="478"/>
          <ac:picMkLst>
            <pc:docMk/>
            <pc:sldMk cId="2232331225" sldId="280"/>
            <ac:picMk id="4" creationId="{0F0ADB51-F692-DBC1-F27B-4574BD63BA43}"/>
          </ac:picMkLst>
        </pc:picChg>
        <pc:picChg chg="add mod">
          <ac:chgData name="Neemias Informatica Lima" userId="b77af7bd85500281" providerId="LiveId" clId="{16213AEF-5566-48D8-AF15-94866D1F301A}" dt="2023-11-07T20:16:30.110" v="19" actId="1440"/>
          <ac:picMkLst>
            <pc:docMk/>
            <pc:sldMk cId="2232331225" sldId="280"/>
            <ac:picMk id="13" creationId="{90782C93-E4CD-857C-516D-47799A5B8721}"/>
          </ac:picMkLst>
        </pc:picChg>
        <pc:picChg chg="del">
          <ac:chgData name="Neemias Informatica Lima" userId="b77af7bd85500281" providerId="LiveId" clId="{16213AEF-5566-48D8-AF15-94866D1F301A}" dt="2023-11-07T20:15:36.317" v="8" actId="478"/>
          <ac:picMkLst>
            <pc:docMk/>
            <pc:sldMk cId="2232331225" sldId="280"/>
            <ac:picMk id="14" creationId="{4956ACF0-5B64-BB6C-250A-31CBE6FF33F4}"/>
          </ac:picMkLst>
        </pc:picChg>
      </pc:sldChg>
      <pc:sldChg chg="addSp delSp modSp mod">
        <pc:chgData name="Neemias Informatica Lima" userId="b77af7bd85500281" providerId="LiveId" clId="{16213AEF-5566-48D8-AF15-94866D1F301A}" dt="2023-11-07T20:24:21.435" v="142" actId="20577"/>
        <pc:sldMkLst>
          <pc:docMk/>
          <pc:sldMk cId="2103443556" sldId="281"/>
        </pc:sldMkLst>
        <pc:spChg chg="mod">
          <ac:chgData name="Neemias Informatica Lima" userId="b77af7bd85500281" providerId="LiveId" clId="{16213AEF-5566-48D8-AF15-94866D1F301A}" dt="2023-11-07T20:24:21.435" v="142" actId="20577"/>
          <ac:spMkLst>
            <pc:docMk/>
            <pc:sldMk cId="2103443556" sldId="281"/>
            <ac:spMk id="8" creationId="{00000000-0000-0000-0000-000000000000}"/>
          </ac:spMkLst>
        </pc:spChg>
        <pc:spChg chg="mod">
          <ac:chgData name="Neemias Informatica Lima" userId="b77af7bd85500281" providerId="LiveId" clId="{16213AEF-5566-48D8-AF15-94866D1F301A}" dt="2023-11-07T20:20:23.345" v="79"/>
          <ac:spMkLst>
            <pc:docMk/>
            <pc:sldMk cId="2103443556" sldId="281"/>
            <ac:spMk id="18" creationId="{00000000-0000-0000-0000-000000000000}"/>
          </ac:spMkLst>
        </pc:spChg>
        <pc:picChg chg="add mod">
          <ac:chgData name="Neemias Informatica Lima" userId="b77af7bd85500281" providerId="LiveId" clId="{16213AEF-5566-48D8-AF15-94866D1F301A}" dt="2023-11-07T20:19:39.101" v="68" actId="14100"/>
          <ac:picMkLst>
            <pc:docMk/>
            <pc:sldMk cId="2103443556" sldId="281"/>
            <ac:picMk id="2" creationId="{75BC1A2E-8AA2-A139-0337-F7BC8D8E4D51}"/>
          </ac:picMkLst>
        </pc:picChg>
        <pc:picChg chg="add mod">
          <ac:chgData name="Neemias Informatica Lima" userId="b77af7bd85500281" providerId="LiveId" clId="{16213AEF-5566-48D8-AF15-94866D1F301A}" dt="2023-11-07T20:20:04.561" v="74" actId="14100"/>
          <ac:picMkLst>
            <pc:docMk/>
            <pc:sldMk cId="2103443556" sldId="281"/>
            <ac:picMk id="3" creationId="{90782C93-E4CD-857C-516D-47799A5B8721}"/>
          </ac:picMkLst>
        </pc:picChg>
        <pc:picChg chg="del">
          <ac:chgData name="Neemias Informatica Lima" userId="b77af7bd85500281" providerId="LiveId" clId="{16213AEF-5566-48D8-AF15-94866D1F301A}" dt="2023-11-07T20:19:06.268" v="58" actId="478"/>
          <ac:picMkLst>
            <pc:docMk/>
            <pc:sldMk cId="2103443556" sldId="281"/>
            <ac:picMk id="4" creationId="{0401683E-6619-33FD-E0CA-0A94716BB2D0}"/>
          </ac:picMkLst>
        </pc:picChg>
        <pc:picChg chg="del">
          <ac:chgData name="Neemias Informatica Lima" userId="b77af7bd85500281" providerId="LiveId" clId="{16213AEF-5566-48D8-AF15-94866D1F301A}" dt="2023-11-07T20:19:10.420" v="59" actId="478"/>
          <ac:picMkLst>
            <pc:docMk/>
            <pc:sldMk cId="2103443556" sldId="281"/>
            <ac:picMk id="5" creationId="{F0646410-B1E3-621B-1B89-2DFCB31A465B}"/>
          </ac:picMkLst>
        </pc:picChg>
      </pc:sldChg>
      <pc:sldChg chg="addSp delSp modSp mod">
        <pc:chgData name="Neemias Informatica Lima" userId="b77af7bd85500281" providerId="LiveId" clId="{16213AEF-5566-48D8-AF15-94866D1F301A}" dt="2023-11-07T20:35:19.125" v="341" actId="20577"/>
        <pc:sldMkLst>
          <pc:docMk/>
          <pc:sldMk cId="3683219421" sldId="282"/>
        </pc:sldMkLst>
        <pc:spChg chg="add mod">
          <ac:chgData name="Neemias Informatica Lima" userId="b77af7bd85500281" providerId="LiveId" clId="{16213AEF-5566-48D8-AF15-94866D1F301A}" dt="2023-11-07T20:21:30.114" v="85"/>
          <ac:spMkLst>
            <pc:docMk/>
            <pc:sldMk cId="3683219421" sldId="282"/>
            <ac:spMk id="2" creationId="{5F75C951-ADFA-52C3-753A-BA1315CCCE5D}"/>
          </ac:spMkLst>
        </pc:spChg>
        <pc:spChg chg="del">
          <ac:chgData name="Neemias Informatica Lima" userId="b77af7bd85500281" providerId="LiveId" clId="{16213AEF-5566-48D8-AF15-94866D1F301A}" dt="2023-11-07T20:21:28.199" v="84" actId="478"/>
          <ac:spMkLst>
            <pc:docMk/>
            <pc:sldMk cId="3683219421" sldId="282"/>
            <ac:spMk id="8" creationId="{406832D3-51D0-D681-ABC6-D5AA21F8B4C4}"/>
          </ac:spMkLst>
        </pc:spChg>
        <pc:spChg chg="mod">
          <ac:chgData name="Neemias Informatica Lima" userId="b77af7bd85500281" providerId="LiveId" clId="{16213AEF-5566-48D8-AF15-94866D1F301A}" dt="2023-11-07T20:35:19.125" v="341" actId="20577"/>
          <ac:spMkLst>
            <pc:docMk/>
            <pc:sldMk cId="3683219421" sldId="282"/>
            <ac:spMk id="12" creationId="{00000000-0000-0000-0000-000000000000}"/>
          </ac:spMkLst>
        </pc:spChg>
        <pc:spChg chg="mod">
          <ac:chgData name="Neemias Informatica Lima" userId="b77af7bd85500281" providerId="LiveId" clId="{16213AEF-5566-48D8-AF15-94866D1F301A}" dt="2023-11-07T20:25:05.336" v="152"/>
          <ac:spMkLst>
            <pc:docMk/>
            <pc:sldMk cId="3683219421" sldId="282"/>
            <ac:spMk id="14" creationId="{00000000-0000-0000-0000-000000000000}"/>
          </ac:spMkLst>
        </pc:spChg>
        <pc:picChg chg="add mod">
          <ac:chgData name="Neemias Informatica Lima" userId="b77af7bd85500281" providerId="LiveId" clId="{16213AEF-5566-48D8-AF15-94866D1F301A}" dt="2023-11-07T20:21:30.114" v="85"/>
          <ac:picMkLst>
            <pc:docMk/>
            <pc:sldMk cId="3683219421" sldId="282"/>
            <ac:picMk id="4" creationId="{5F5FFF93-B293-80B2-CC1C-DF16E54FC03A}"/>
          </ac:picMkLst>
        </pc:picChg>
        <pc:picChg chg="add mod">
          <ac:chgData name="Neemias Informatica Lima" userId="b77af7bd85500281" providerId="LiveId" clId="{16213AEF-5566-48D8-AF15-94866D1F301A}" dt="2023-11-07T20:21:30.114" v="85"/>
          <ac:picMkLst>
            <pc:docMk/>
            <pc:sldMk cId="3683219421" sldId="282"/>
            <ac:picMk id="5" creationId="{D71F9B90-F8C4-7AEA-9499-544B231D25EE}"/>
          </ac:picMkLst>
        </pc:picChg>
        <pc:picChg chg="del">
          <ac:chgData name="Neemias Informatica Lima" userId="b77af7bd85500281" providerId="LiveId" clId="{16213AEF-5566-48D8-AF15-94866D1F301A}" dt="2023-11-07T20:21:28.199" v="84" actId="478"/>
          <ac:picMkLst>
            <pc:docMk/>
            <pc:sldMk cId="3683219421" sldId="282"/>
            <ac:picMk id="9" creationId="{E4E7D18B-2663-8020-BA36-B88543827227}"/>
          </ac:picMkLst>
        </pc:picChg>
        <pc:picChg chg="del">
          <ac:chgData name="Neemias Informatica Lima" userId="b77af7bd85500281" providerId="LiveId" clId="{16213AEF-5566-48D8-AF15-94866D1F301A}" dt="2023-11-07T20:21:28.199" v="84" actId="478"/>
          <ac:picMkLst>
            <pc:docMk/>
            <pc:sldMk cId="3683219421" sldId="282"/>
            <ac:picMk id="11" creationId="{106373A6-913A-FB36-4DC5-2B97F23E5862}"/>
          </ac:picMkLst>
        </pc:picChg>
      </pc:sldChg>
      <pc:sldChg chg="addSp delSp modSp mod">
        <pc:chgData name="Neemias Informatica Lima" userId="b77af7bd85500281" providerId="LiveId" clId="{16213AEF-5566-48D8-AF15-94866D1F301A}" dt="2023-11-07T20:26:59.041" v="187" actId="6549"/>
        <pc:sldMkLst>
          <pc:docMk/>
          <pc:sldMk cId="3902406419" sldId="283"/>
        </pc:sldMkLst>
        <pc:spChg chg="add mod">
          <ac:chgData name="Neemias Informatica Lima" userId="b77af7bd85500281" providerId="LiveId" clId="{16213AEF-5566-48D8-AF15-94866D1F301A}" dt="2023-11-07T20:21:41.493" v="89"/>
          <ac:spMkLst>
            <pc:docMk/>
            <pc:sldMk cId="3902406419" sldId="283"/>
            <ac:spMk id="2" creationId="{11EBDFC8-9AEF-72C4-EB99-9B155C91F456}"/>
          </ac:spMkLst>
        </pc:spChg>
        <pc:spChg chg="del">
          <ac:chgData name="Neemias Informatica Lima" userId="b77af7bd85500281" providerId="LiveId" clId="{16213AEF-5566-48D8-AF15-94866D1F301A}" dt="2023-11-07T20:21:39.739" v="88" actId="478"/>
          <ac:spMkLst>
            <pc:docMk/>
            <pc:sldMk cId="3902406419" sldId="283"/>
            <ac:spMk id="7" creationId="{D4068EE0-66FE-857B-0CB9-43EFAF05F80A}"/>
          </ac:spMkLst>
        </pc:spChg>
        <pc:spChg chg="mod">
          <ac:chgData name="Neemias Informatica Lima" userId="b77af7bd85500281" providerId="LiveId" clId="{16213AEF-5566-48D8-AF15-94866D1F301A}" dt="2023-11-07T20:26:16.162" v="171"/>
          <ac:spMkLst>
            <pc:docMk/>
            <pc:sldMk cId="3902406419" sldId="283"/>
            <ac:spMk id="14" creationId="{00000000-0000-0000-0000-000000000000}"/>
          </ac:spMkLst>
        </pc:spChg>
        <pc:spChg chg="mod">
          <ac:chgData name="Neemias Informatica Lima" userId="b77af7bd85500281" providerId="LiveId" clId="{16213AEF-5566-48D8-AF15-94866D1F301A}" dt="2023-11-07T20:26:59.041" v="187" actId="6549"/>
          <ac:spMkLst>
            <pc:docMk/>
            <pc:sldMk cId="3902406419" sldId="283"/>
            <ac:spMk id="15" creationId="{D5C09FDA-172B-4732-BD2E-A9BBEF8B191B}"/>
          </ac:spMkLst>
        </pc:spChg>
        <pc:picChg chg="add mod">
          <ac:chgData name="Neemias Informatica Lima" userId="b77af7bd85500281" providerId="LiveId" clId="{16213AEF-5566-48D8-AF15-94866D1F301A}" dt="2023-11-07T20:21:41.493" v="89"/>
          <ac:picMkLst>
            <pc:docMk/>
            <pc:sldMk cId="3902406419" sldId="283"/>
            <ac:picMk id="3" creationId="{FB4C629C-3540-A7BF-6C30-A0187F230609}"/>
          </ac:picMkLst>
        </pc:picChg>
        <pc:picChg chg="add mod">
          <ac:chgData name="Neemias Informatica Lima" userId="b77af7bd85500281" providerId="LiveId" clId="{16213AEF-5566-48D8-AF15-94866D1F301A}" dt="2023-11-07T20:21:41.493" v="89"/>
          <ac:picMkLst>
            <pc:docMk/>
            <pc:sldMk cId="3902406419" sldId="283"/>
            <ac:picMk id="4" creationId="{01FB662F-1135-74C3-9C30-330249087D8A}"/>
          </ac:picMkLst>
        </pc:picChg>
        <pc:picChg chg="del">
          <ac:chgData name="Neemias Informatica Lima" userId="b77af7bd85500281" providerId="LiveId" clId="{16213AEF-5566-48D8-AF15-94866D1F301A}" dt="2023-11-07T20:21:34.807" v="86" actId="478"/>
          <ac:picMkLst>
            <pc:docMk/>
            <pc:sldMk cId="3902406419" sldId="283"/>
            <ac:picMk id="8" creationId="{5ED0E2B3-CD61-4068-16B9-2A663EE7B7D9}"/>
          </ac:picMkLst>
        </pc:picChg>
        <pc:picChg chg="del">
          <ac:chgData name="Neemias Informatica Lima" userId="b77af7bd85500281" providerId="LiveId" clId="{16213AEF-5566-48D8-AF15-94866D1F301A}" dt="2023-11-07T20:21:35.655" v="87" actId="478"/>
          <ac:picMkLst>
            <pc:docMk/>
            <pc:sldMk cId="3902406419" sldId="283"/>
            <ac:picMk id="9" creationId="{18B901A2-6B27-3819-6BC5-4B4074B3EECB}"/>
          </ac:picMkLst>
        </pc:picChg>
      </pc:sldChg>
      <pc:sldChg chg="addSp delSp modSp mod">
        <pc:chgData name="Neemias Informatica Lima" userId="b77af7bd85500281" providerId="LiveId" clId="{16213AEF-5566-48D8-AF15-94866D1F301A}" dt="2023-11-07T20:29:13.335" v="223" actId="6549"/>
        <pc:sldMkLst>
          <pc:docMk/>
          <pc:sldMk cId="2424059023" sldId="284"/>
        </pc:sldMkLst>
        <pc:spChg chg="add mod">
          <ac:chgData name="Neemias Informatica Lima" userId="b77af7bd85500281" providerId="LiveId" clId="{16213AEF-5566-48D8-AF15-94866D1F301A}" dt="2023-11-07T20:21:59.231" v="95"/>
          <ac:spMkLst>
            <pc:docMk/>
            <pc:sldMk cId="2424059023" sldId="284"/>
            <ac:spMk id="2" creationId="{8C3503AD-07BF-6CFD-A7A8-EC518DD7083A}"/>
          </ac:spMkLst>
        </pc:spChg>
        <pc:spChg chg="del">
          <ac:chgData name="Neemias Informatica Lima" userId="b77af7bd85500281" providerId="LiveId" clId="{16213AEF-5566-48D8-AF15-94866D1F301A}" dt="2023-11-07T20:21:58.203" v="94" actId="478"/>
          <ac:spMkLst>
            <pc:docMk/>
            <pc:sldMk cId="2424059023" sldId="284"/>
            <ac:spMk id="7" creationId="{1D466D24-A8FB-06BE-67E0-58F3C8F57E12}"/>
          </ac:spMkLst>
        </pc:spChg>
        <pc:spChg chg="mod">
          <ac:chgData name="Neemias Informatica Lima" userId="b77af7bd85500281" providerId="LiveId" clId="{16213AEF-5566-48D8-AF15-94866D1F301A}" dt="2023-11-07T20:28:41.548" v="212"/>
          <ac:spMkLst>
            <pc:docMk/>
            <pc:sldMk cId="2424059023" sldId="284"/>
            <ac:spMk id="14" creationId="{00000000-0000-0000-0000-000000000000}"/>
          </ac:spMkLst>
        </pc:spChg>
        <pc:spChg chg="mod">
          <ac:chgData name="Neemias Informatica Lima" userId="b77af7bd85500281" providerId="LiveId" clId="{16213AEF-5566-48D8-AF15-94866D1F301A}" dt="2023-11-07T20:29:13.335" v="223" actId="6549"/>
          <ac:spMkLst>
            <pc:docMk/>
            <pc:sldMk cId="2424059023" sldId="284"/>
            <ac:spMk id="15" creationId="{C3A1BEFC-B9B8-4142-B09F-1F5B330F4265}"/>
          </ac:spMkLst>
        </pc:spChg>
        <pc:picChg chg="add mod">
          <ac:chgData name="Neemias Informatica Lima" userId="b77af7bd85500281" providerId="LiveId" clId="{16213AEF-5566-48D8-AF15-94866D1F301A}" dt="2023-11-07T20:21:59.231" v="95"/>
          <ac:picMkLst>
            <pc:docMk/>
            <pc:sldMk cId="2424059023" sldId="284"/>
            <ac:picMk id="3" creationId="{FC008282-3793-D012-6EED-5AA1DA61D944}"/>
          </ac:picMkLst>
        </pc:picChg>
        <pc:picChg chg="add mod">
          <ac:chgData name="Neemias Informatica Lima" userId="b77af7bd85500281" providerId="LiveId" clId="{16213AEF-5566-48D8-AF15-94866D1F301A}" dt="2023-11-07T20:21:59.231" v="95"/>
          <ac:picMkLst>
            <pc:docMk/>
            <pc:sldMk cId="2424059023" sldId="284"/>
            <ac:picMk id="4" creationId="{3F5B4919-EA9A-3309-E993-0C056E514EF5}"/>
          </ac:picMkLst>
        </pc:picChg>
        <pc:picChg chg="del">
          <ac:chgData name="Neemias Informatica Lima" userId="b77af7bd85500281" providerId="LiveId" clId="{16213AEF-5566-48D8-AF15-94866D1F301A}" dt="2023-11-07T20:21:58.203" v="94" actId="478"/>
          <ac:picMkLst>
            <pc:docMk/>
            <pc:sldMk cId="2424059023" sldId="284"/>
            <ac:picMk id="8" creationId="{46375442-6DC0-7CDE-49C5-8B0C451DE421}"/>
          </ac:picMkLst>
        </pc:picChg>
        <pc:picChg chg="del">
          <ac:chgData name="Neemias Informatica Lima" userId="b77af7bd85500281" providerId="LiveId" clId="{16213AEF-5566-48D8-AF15-94866D1F301A}" dt="2023-11-07T20:21:58.203" v="94" actId="478"/>
          <ac:picMkLst>
            <pc:docMk/>
            <pc:sldMk cId="2424059023" sldId="284"/>
            <ac:picMk id="9" creationId="{2CC0FD82-8D8A-175B-49BD-99EDD91F81FD}"/>
          </ac:picMkLst>
        </pc:picChg>
      </pc:sldChg>
      <pc:sldChg chg="addSp delSp modSp mod">
        <pc:chgData name="Neemias Informatica Lima" userId="b77af7bd85500281" providerId="LiveId" clId="{16213AEF-5566-48D8-AF15-94866D1F301A}" dt="2023-11-07T20:31:19.475" v="267" actId="20577"/>
        <pc:sldMkLst>
          <pc:docMk/>
          <pc:sldMk cId="2241968852" sldId="285"/>
        </pc:sldMkLst>
        <pc:spChg chg="add mod">
          <ac:chgData name="Neemias Informatica Lima" userId="b77af7bd85500281" providerId="LiveId" clId="{16213AEF-5566-48D8-AF15-94866D1F301A}" dt="2023-11-07T20:22:16.250" v="99"/>
          <ac:spMkLst>
            <pc:docMk/>
            <pc:sldMk cId="2241968852" sldId="285"/>
            <ac:spMk id="2" creationId="{1CDA1407-863C-0C7B-1019-50A1E75EBD9E}"/>
          </ac:spMkLst>
        </pc:spChg>
        <pc:spChg chg="del">
          <ac:chgData name="Neemias Informatica Lima" userId="b77af7bd85500281" providerId="LiveId" clId="{16213AEF-5566-48D8-AF15-94866D1F301A}" dt="2023-11-07T20:22:15.023" v="98" actId="478"/>
          <ac:spMkLst>
            <pc:docMk/>
            <pc:sldMk cId="2241968852" sldId="285"/>
            <ac:spMk id="7" creationId="{C062E573-7681-6A57-9D95-178BF7C1444C}"/>
          </ac:spMkLst>
        </pc:spChg>
        <pc:spChg chg="mod">
          <ac:chgData name="Neemias Informatica Lima" userId="b77af7bd85500281" providerId="LiveId" clId="{16213AEF-5566-48D8-AF15-94866D1F301A}" dt="2023-11-07T20:30:48.247" v="248"/>
          <ac:spMkLst>
            <pc:docMk/>
            <pc:sldMk cId="2241968852" sldId="285"/>
            <ac:spMk id="14" creationId="{00000000-0000-0000-0000-000000000000}"/>
          </ac:spMkLst>
        </pc:spChg>
        <pc:spChg chg="mod">
          <ac:chgData name="Neemias Informatica Lima" userId="b77af7bd85500281" providerId="LiveId" clId="{16213AEF-5566-48D8-AF15-94866D1F301A}" dt="2023-11-07T20:31:19.475" v="267" actId="20577"/>
          <ac:spMkLst>
            <pc:docMk/>
            <pc:sldMk cId="2241968852" sldId="285"/>
            <ac:spMk id="15" creationId="{0F091E13-8EAD-4FFB-9473-BC74E5ABDC64}"/>
          </ac:spMkLst>
        </pc:spChg>
        <pc:picChg chg="add mod">
          <ac:chgData name="Neemias Informatica Lima" userId="b77af7bd85500281" providerId="LiveId" clId="{16213AEF-5566-48D8-AF15-94866D1F301A}" dt="2023-11-07T20:22:16.250" v="99"/>
          <ac:picMkLst>
            <pc:docMk/>
            <pc:sldMk cId="2241968852" sldId="285"/>
            <ac:picMk id="3" creationId="{0E3B97D4-6691-EEB0-410C-C2693A744F99}"/>
          </ac:picMkLst>
        </pc:picChg>
        <pc:picChg chg="add mod">
          <ac:chgData name="Neemias Informatica Lima" userId="b77af7bd85500281" providerId="LiveId" clId="{16213AEF-5566-48D8-AF15-94866D1F301A}" dt="2023-11-07T20:22:16.250" v="99"/>
          <ac:picMkLst>
            <pc:docMk/>
            <pc:sldMk cId="2241968852" sldId="285"/>
            <ac:picMk id="4" creationId="{E7EEAF4A-24D0-7264-F287-75DE6283AA0C}"/>
          </ac:picMkLst>
        </pc:picChg>
        <pc:picChg chg="del">
          <ac:chgData name="Neemias Informatica Lima" userId="b77af7bd85500281" providerId="LiveId" clId="{16213AEF-5566-48D8-AF15-94866D1F301A}" dt="2023-11-07T20:22:15.023" v="98" actId="478"/>
          <ac:picMkLst>
            <pc:docMk/>
            <pc:sldMk cId="2241968852" sldId="285"/>
            <ac:picMk id="8" creationId="{7E4811F5-9FDC-8318-34E6-BDE5CC260426}"/>
          </ac:picMkLst>
        </pc:picChg>
        <pc:picChg chg="del">
          <ac:chgData name="Neemias Informatica Lima" userId="b77af7bd85500281" providerId="LiveId" clId="{16213AEF-5566-48D8-AF15-94866D1F301A}" dt="2023-11-07T20:22:15.023" v="98" actId="478"/>
          <ac:picMkLst>
            <pc:docMk/>
            <pc:sldMk cId="2241968852" sldId="285"/>
            <ac:picMk id="9" creationId="{07F84724-0C72-5160-F9BC-2C0FBD7797B9}"/>
          </ac:picMkLst>
        </pc:picChg>
      </pc:sldChg>
      <pc:sldChg chg="addSp delSp modSp mod">
        <pc:chgData name="Neemias Informatica Lima" userId="b77af7bd85500281" providerId="LiveId" clId="{16213AEF-5566-48D8-AF15-94866D1F301A}" dt="2023-11-07T20:33:08.919" v="301" actId="20577"/>
        <pc:sldMkLst>
          <pc:docMk/>
          <pc:sldMk cId="1959249856" sldId="286"/>
        </pc:sldMkLst>
        <pc:spChg chg="add mod">
          <ac:chgData name="Neemias Informatica Lima" userId="b77af7bd85500281" providerId="LiveId" clId="{16213AEF-5566-48D8-AF15-94866D1F301A}" dt="2023-11-07T20:22:35.633" v="103"/>
          <ac:spMkLst>
            <pc:docMk/>
            <pc:sldMk cId="1959249856" sldId="286"/>
            <ac:spMk id="2" creationId="{AB7C0574-91E0-6E82-A717-0337D564BBC8}"/>
          </ac:spMkLst>
        </pc:spChg>
        <pc:spChg chg="del">
          <ac:chgData name="Neemias Informatica Lima" userId="b77af7bd85500281" providerId="LiveId" clId="{16213AEF-5566-48D8-AF15-94866D1F301A}" dt="2023-11-07T20:22:34.654" v="102" actId="478"/>
          <ac:spMkLst>
            <pc:docMk/>
            <pc:sldMk cId="1959249856" sldId="286"/>
            <ac:spMk id="7" creationId="{8F3CF0ED-FEE4-E591-139C-653BCBCED841}"/>
          </ac:spMkLst>
        </pc:spChg>
        <pc:spChg chg="mod">
          <ac:chgData name="Neemias Informatica Lima" userId="b77af7bd85500281" providerId="LiveId" clId="{16213AEF-5566-48D8-AF15-94866D1F301A}" dt="2023-11-07T20:32:21.813" v="283"/>
          <ac:spMkLst>
            <pc:docMk/>
            <pc:sldMk cId="1959249856" sldId="286"/>
            <ac:spMk id="14" creationId="{00000000-0000-0000-0000-000000000000}"/>
          </ac:spMkLst>
        </pc:spChg>
        <pc:spChg chg="mod">
          <ac:chgData name="Neemias Informatica Lima" userId="b77af7bd85500281" providerId="LiveId" clId="{16213AEF-5566-48D8-AF15-94866D1F301A}" dt="2023-11-07T20:33:08.919" v="301" actId="20577"/>
          <ac:spMkLst>
            <pc:docMk/>
            <pc:sldMk cId="1959249856" sldId="286"/>
            <ac:spMk id="15" creationId="{863BB09B-C8C1-4354-BC51-D930C951E507}"/>
          </ac:spMkLst>
        </pc:spChg>
        <pc:picChg chg="add mod">
          <ac:chgData name="Neemias Informatica Lima" userId="b77af7bd85500281" providerId="LiveId" clId="{16213AEF-5566-48D8-AF15-94866D1F301A}" dt="2023-11-07T20:22:35.633" v="103"/>
          <ac:picMkLst>
            <pc:docMk/>
            <pc:sldMk cId="1959249856" sldId="286"/>
            <ac:picMk id="3" creationId="{A0FF73A8-8BF9-F527-9C72-0F5C3D6D1459}"/>
          </ac:picMkLst>
        </pc:picChg>
        <pc:picChg chg="add mod">
          <ac:chgData name="Neemias Informatica Lima" userId="b77af7bd85500281" providerId="LiveId" clId="{16213AEF-5566-48D8-AF15-94866D1F301A}" dt="2023-11-07T20:22:35.633" v="103"/>
          <ac:picMkLst>
            <pc:docMk/>
            <pc:sldMk cId="1959249856" sldId="286"/>
            <ac:picMk id="4" creationId="{4BC68804-1FCA-101D-7E47-C7BC7A4689EF}"/>
          </ac:picMkLst>
        </pc:picChg>
        <pc:picChg chg="del">
          <ac:chgData name="Neemias Informatica Lima" userId="b77af7bd85500281" providerId="LiveId" clId="{16213AEF-5566-48D8-AF15-94866D1F301A}" dt="2023-11-07T20:22:34.654" v="102" actId="478"/>
          <ac:picMkLst>
            <pc:docMk/>
            <pc:sldMk cId="1959249856" sldId="286"/>
            <ac:picMk id="8" creationId="{8041C163-EC9F-F965-C4C2-5E44D220DFDD}"/>
          </ac:picMkLst>
        </pc:picChg>
        <pc:picChg chg="del">
          <ac:chgData name="Neemias Informatica Lima" userId="b77af7bd85500281" providerId="LiveId" clId="{16213AEF-5566-48D8-AF15-94866D1F301A}" dt="2023-11-07T20:22:34.654" v="102" actId="478"/>
          <ac:picMkLst>
            <pc:docMk/>
            <pc:sldMk cId="1959249856" sldId="286"/>
            <ac:picMk id="9" creationId="{4B738343-EC6D-DDF9-B985-7A0C103826AD}"/>
          </ac:picMkLst>
        </pc:picChg>
      </pc:sldChg>
      <pc:sldChg chg="addSp delSp modSp mod">
        <pc:chgData name="Neemias Informatica Lima" userId="b77af7bd85500281" providerId="LiveId" clId="{16213AEF-5566-48D8-AF15-94866D1F301A}" dt="2023-11-07T20:34:25.504" v="328" actId="20577"/>
        <pc:sldMkLst>
          <pc:docMk/>
          <pc:sldMk cId="2857006406" sldId="287"/>
        </pc:sldMkLst>
        <pc:spChg chg="add mod">
          <ac:chgData name="Neemias Informatica Lima" userId="b77af7bd85500281" providerId="LiveId" clId="{16213AEF-5566-48D8-AF15-94866D1F301A}" dt="2023-11-07T20:22:58.930" v="109"/>
          <ac:spMkLst>
            <pc:docMk/>
            <pc:sldMk cId="2857006406" sldId="287"/>
            <ac:spMk id="2" creationId="{0005C4D7-00FF-4884-7B97-7513E22E1008}"/>
          </ac:spMkLst>
        </pc:spChg>
        <pc:spChg chg="del">
          <ac:chgData name="Neemias Informatica Lima" userId="b77af7bd85500281" providerId="LiveId" clId="{16213AEF-5566-48D8-AF15-94866D1F301A}" dt="2023-11-07T20:22:57.655" v="108" actId="478"/>
          <ac:spMkLst>
            <pc:docMk/>
            <pc:sldMk cId="2857006406" sldId="287"/>
            <ac:spMk id="7" creationId="{36D26608-E90C-2D57-3619-313CB0CA8FE6}"/>
          </ac:spMkLst>
        </pc:spChg>
        <pc:spChg chg="mod">
          <ac:chgData name="Neemias Informatica Lima" userId="b77af7bd85500281" providerId="LiveId" clId="{16213AEF-5566-48D8-AF15-94866D1F301A}" dt="2023-11-07T20:34:25.504" v="328" actId="20577"/>
          <ac:spMkLst>
            <pc:docMk/>
            <pc:sldMk cId="2857006406" sldId="287"/>
            <ac:spMk id="16" creationId="{28D68641-D640-4BD7-9D5B-B3803DCCF9B3}"/>
          </ac:spMkLst>
        </pc:spChg>
        <pc:picChg chg="add mod">
          <ac:chgData name="Neemias Informatica Lima" userId="b77af7bd85500281" providerId="LiveId" clId="{16213AEF-5566-48D8-AF15-94866D1F301A}" dt="2023-11-07T20:22:58.930" v="109"/>
          <ac:picMkLst>
            <pc:docMk/>
            <pc:sldMk cId="2857006406" sldId="287"/>
            <ac:picMk id="3" creationId="{4C5B123F-8E84-8FC0-8679-089C7A6C4D8D}"/>
          </ac:picMkLst>
        </pc:picChg>
        <pc:picChg chg="add mod">
          <ac:chgData name="Neemias Informatica Lima" userId="b77af7bd85500281" providerId="LiveId" clId="{16213AEF-5566-48D8-AF15-94866D1F301A}" dt="2023-11-07T20:22:58.930" v="109"/>
          <ac:picMkLst>
            <pc:docMk/>
            <pc:sldMk cId="2857006406" sldId="287"/>
            <ac:picMk id="4" creationId="{FF3EC3FF-ECCC-AA66-9A45-5EAD03D04FC6}"/>
          </ac:picMkLst>
        </pc:picChg>
        <pc:picChg chg="del">
          <ac:chgData name="Neemias Informatica Lima" userId="b77af7bd85500281" providerId="LiveId" clId="{16213AEF-5566-48D8-AF15-94866D1F301A}" dt="2023-11-07T20:22:57.655" v="108" actId="478"/>
          <ac:picMkLst>
            <pc:docMk/>
            <pc:sldMk cId="2857006406" sldId="287"/>
            <ac:picMk id="8" creationId="{009787A1-6377-2DF2-D88A-51EE249831F1}"/>
          </ac:picMkLst>
        </pc:picChg>
        <pc:picChg chg="del">
          <ac:chgData name="Neemias Informatica Lima" userId="b77af7bd85500281" providerId="LiveId" clId="{16213AEF-5566-48D8-AF15-94866D1F301A}" dt="2023-11-07T20:22:57.655" v="108" actId="478"/>
          <ac:picMkLst>
            <pc:docMk/>
            <pc:sldMk cId="2857006406" sldId="287"/>
            <ac:picMk id="9" creationId="{ED201D25-645B-B612-52CC-F8B0E14E3436}"/>
          </ac:picMkLst>
        </pc:picChg>
      </pc:sldChg>
      <pc:sldChg chg="addSp delSp modSp mod">
        <pc:chgData name="Neemias Informatica Lima" userId="b77af7bd85500281" providerId="LiveId" clId="{16213AEF-5566-48D8-AF15-94866D1F301A}" dt="2023-11-07T20:25:38.161" v="165" actId="20577"/>
        <pc:sldMkLst>
          <pc:docMk/>
          <pc:sldMk cId="2630436816" sldId="288"/>
        </pc:sldMkLst>
        <pc:spChg chg="add mod">
          <ac:chgData name="Neemias Informatica Lima" userId="b77af7bd85500281" providerId="LiveId" clId="{16213AEF-5566-48D8-AF15-94866D1F301A}" dt="2023-11-07T20:21:20.203" v="83"/>
          <ac:spMkLst>
            <pc:docMk/>
            <pc:sldMk cId="2630436816" sldId="288"/>
            <ac:spMk id="2" creationId="{76DB6DD9-8755-485F-41C7-00DFF1907AB6}"/>
          </ac:spMkLst>
        </pc:spChg>
        <pc:spChg chg="del">
          <ac:chgData name="Neemias Informatica Lima" userId="b77af7bd85500281" providerId="LiveId" clId="{16213AEF-5566-48D8-AF15-94866D1F301A}" dt="2023-11-07T20:21:18.751" v="82" actId="478"/>
          <ac:spMkLst>
            <pc:docMk/>
            <pc:sldMk cId="2630436816" sldId="288"/>
            <ac:spMk id="7" creationId="{3BCD3BD0-AF48-39F5-9870-CD32DA04448C}"/>
          </ac:spMkLst>
        </pc:spChg>
        <pc:spChg chg="mod">
          <ac:chgData name="Neemias Informatica Lima" userId="b77af7bd85500281" providerId="LiveId" clId="{16213AEF-5566-48D8-AF15-94866D1F301A}" dt="2023-11-07T20:25:38.161" v="165" actId="20577"/>
          <ac:spMkLst>
            <pc:docMk/>
            <pc:sldMk cId="2630436816" sldId="288"/>
            <ac:spMk id="13" creationId="{00000000-0000-0000-0000-000000000000}"/>
          </ac:spMkLst>
        </pc:spChg>
        <pc:spChg chg="mod">
          <ac:chgData name="Neemias Informatica Lima" userId="b77af7bd85500281" providerId="LiveId" clId="{16213AEF-5566-48D8-AF15-94866D1F301A}" dt="2023-11-07T20:25:00.145" v="147"/>
          <ac:spMkLst>
            <pc:docMk/>
            <pc:sldMk cId="2630436816" sldId="288"/>
            <ac:spMk id="14" creationId="{00000000-0000-0000-0000-000000000000}"/>
          </ac:spMkLst>
        </pc:spChg>
        <pc:picChg chg="add mod">
          <ac:chgData name="Neemias Informatica Lima" userId="b77af7bd85500281" providerId="LiveId" clId="{16213AEF-5566-48D8-AF15-94866D1F301A}" dt="2023-11-07T20:21:20.203" v="83"/>
          <ac:picMkLst>
            <pc:docMk/>
            <pc:sldMk cId="2630436816" sldId="288"/>
            <ac:picMk id="3" creationId="{A652FF02-6A2B-140C-34ED-C43A6FC4379B}"/>
          </ac:picMkLst>
        </pc:picChg>
        <pc:picChg chg="add mod">
          <ac:chgData name="Neemias Informatica Lima" userId="b77af7bd85500281" providerId="LiveId" clId="{16213AEF-5566-48D8-AF15-94866D1F301A}" dt="2023-11-07T20:21:20.203" v="83"/>
          <ac:picMkLst>
            <pc:docMk/>
            <pc:sldMk cId="2630436816" sldId="288"/>
            <ac:picMk id="4" creationId="{28C4F974-1AC4-E691-E4E6-D12C5C772E74}"/>
          </ac:picMkLst>
        </pc:picChg>
        <pc:picChg chg="del">
          <ac:chgData name="Neemias Informatica Lima" userId="b77af7bd85500281" providerId="LiveId" clId="{16213AEF-5566-48D8-AF15-94866D1F301A}" dt="2023-11-07T20:21:16.359" v="80" actId="478"/>
          <ac:picMkLst>
            <pc:docMk/>
            <pc:sldMk cId="2630436816" sldId="288"/>
            <ac:picMk id="8" creationId="{D6392301-8EFC-A362-99BF-276F9FBA7460}"/>
          </ac:picMkLst>
        </pc:picChg>
        <pc:picChg chg="del">
          <ac:chgData name="Neemias Informatica Lima" userId="b77af7bd85500281" providerId="LiveId" clId="{16213AEF-5566-48D8-AF15-94866D1F301A}" dt="2023-11-07T20:21:17.231" v="81" actId="478"/>
          <ac:picMkLst>
            <pc:docMk/>
            <pc:sldMk cId="2630436816" sldId="288"/>
            <ac:picMk id="9" creationId="{9C747321-5B1E-1B9C-C7E8-F73806646B4E}"/>
          </ac:picMkLst>
        </pc:picChg>
      </pc:sldChg>
      <pc:sldChg chg="addSp delSp modSp mod">
        <pc:chgData name="Neemias Informatica Lima" userId="b77af7bd85500281" providerId="LiveId" clId="{16213AEF-5566-48D8-AF15-94866D1F301A}" dt="2023-11-07T20:28:30.223" v="207" actId="6549"/>
        <pc:sldMkLst>
          <pc:docMk/>
          <pc:sldMk cId="3032827026" sldId="289"/>
        </pc:sldMkLst>
        <pc:spChg chg="add mod">
          <ac:chgData name="Neemias Informatica Lima" userId="b77af7bd85500281" providerId="LiveId" clId="{16213AEF-5566-48D8-AF15-94866D1F301A}" dt="2023-11-07T20:21:51.934" v="93"/>
          <ac:spMkLst>
            <pc:docMk/>
            <pc:sldMk cId="3032827026" sldId="289"/>
            <ac:spMk id="2" creationId="{1DDFBFA1-9350-7E4D-9A66-59B2A927A45B}"/>
          </ac:spMkLst>
        </pc:spChg>
        <pc:spChg chg="del">
          <ac:chgData name="Neemias Informatica Lima" userId="b77af7bd85500281" providerId="LiveId" clId="{16213AEF-5566-48D8-AF15-94866D1F301A}" dt="2023-11-07T20:21:50.754" v="92" actId="478"/>
          <ac:spMkLst>
            <pc:docMk/>
            <pc:sldMk cId="3032827026" sldId="289"/>
            <ac:spMk id="7" creationId="{35EDF1FD-A111-1684-F827-06A272011522}"/>
          </ac:spMkLst>
        </pc:spChg>
        <pc:spChg chg="mod">
          <ac:chgData name="Neemias Informatica Lima" userId="b77af7bd85500281" providerId="LiveId" clId="{16213AEF-5566-48D8-AF15-94866D1F301A}" dt="2023-11-07T20:28:30.223" v="207" actId="6549"/>
          <ac:spMkLst>
            <pc:docMk/>
            <pc:sldMk cId="3032827026" sldId="289"/>
            <ac:spMk id="12" creationId="{A64B78EF-EDA8-421A-88C9-45544BBCA9D1}"/>
          </ac:spMkLst>
        </pc:spChg>
        <pc:spChg chg="mod">
          <ac:chgData name="Neemias Informatica Lima" userId="b77af7bd85500281" providerId="LiveId" clId="{16213AEF-5566-48D8-AF15-94866D1F301A}" dt="2023-11-07T20:26:20.192" v="174"/>
          <ac:spMkLst>
            <pc:docMk/>
            <pc:sldMk cId="3032827026" sldId="289"/>
            <ac:spMk id="14" creationId="{00000000-0000-0000-0000-000000000000}"/>
          </ac:spMkLst>
        </pc:spChg>
        <pc:picChg chg="add mod">
          <ac:chgData name="Neemias Informatica Lima" userId="b77af7bd85500281" providerId="LiveId" clId="{16213AEF-5566-48D8-AF15-94866D1F301A}" dt="2023-11-07T20:21:51.934" v="93"/>
          <ac:picMkLst>
            <pc:docMk/>
            <pc:sldMk cId="3032827026" sldId="289"/>
            <ac:picMk id="3" creationId="{7E2D46BE-ED57-AE72-A5F9-EB1CBDB47182}"/>
          </ac:picMkLst>
        </pc:picChg>
        <pc:picChg chg="add mod">
          <ac:chgData name="Neemias Informatica Lima" userId="b77af7bd85500281" providerId="LiveId" clId="{16213AEF-5566-48D8-AF15-94866D1F301A}" dt="2023-11-07T20:21:51.934" v="93"/>
          <ac:picMkLst>
            <pc:docMk/>
            <pc:sldMk cId="3032827026" sldId="289"/>
            <ac:picMk id="4" creationId="{9D33F971-8654-BA45-DFD6-608C83A1D99B}"/>
          </ac:picMkLst>
        </pc:picChg>
        <pc:picChg chg="del">
          <ac:chgData name="Neemias Informatica Lima" userId="b77af7bd85500281" providerId="LiveId" clId="{16213AEF-5566-48D8-AF15-94866D1F301A}" dt="2023-11-07T20:21:47.739" v="90" actId="478"/>
          <ac:picMkLst>
            <pc:docMk/>
            <pc:sldMk cId="3032827026" sldId="289"/>
            <ac:picMk id="8" creationId="{522D4808-B459-4DD8-9C36-9D4282D7B9E5}"/>
          </ac:picMkLst>
        </pc:picChg>
        <pc:picChg chg="del">
          <ac:chgData name="Neemias Informatica Lima" userId="b77af7bd85500281" providerId="LiveId" clId="{16213AEF-5566-48D8-AF15-94866D1F301A}" dt="2023-11-07T20:21:48.515" v="91" actId="478"/>
          <ac:picMkLst>
            <pc:docMk/>
            <pc:sldMk cId="3032827026" sldId="289"/>
            <ac:picMk id="9" creationId="{9C1535DA-8A27-1D04-82C9-14E6073D4607}"/>
          </ac:picMkLst>
        </pc:picChg>
      </pc:sldChg>
      <pc:sldChg chg="addSp delSp modSp mod">
        <pc:chgData name="Neemias Informatica Lima" userId="b77af7bd85500281" providerId="LiveId" clId="{16213AEF-5566-48D8-AF15-94866D1F301A}" dt="2023-11-07T20:30:33.398" v="243" actId="6549"/>
        <pc:sldMkLst>
          <pc:docMk/>
          <pc:sldMk cId="3772032319" sldId="290"/>
        </pc:sldMkLst>
        <pc:spChg chg="add mod">
          <ac:chgData name="Neemias Informatica Lima" userId="b77af7bd85500281" providerId="LiveId" clId="{16213AEF-5566-48D8-AF15-94866D1F301A}" dt="2023-11-07T20:22:08.625" v="97"/>
          <ac:spMkLst>
            <pc:docMk/>
            <pc:sldMk cId="3772032319" sldId="290"/>
            <ac:spMk id="2" creationId="{FC68624B-C12E-69A9-1B5A-C98BEBBDD139}"/>
          </ac:spMkLst>
        </pc:spChg>
        <pc:spChg chg="del">
          <ac:chgData name="Neemias Informatica Lima" userId="b77af7bd85500281" providerId="LiveId" clId="{16213AEF-5566-48D8-AF15-94866D1F301A}" dt="2023-11-07T20:22:06.743" v="96" actId="478"/>
          <ac:spMkLst>
            <pc:docMk/>
            <pc:sldMk cId="3772032319" sldId="290"/>
            <ac:spMk id="7" creationId="{39B58CFE-B762-99AB-3B13-A4C5BADF0865}"/>
          </ac:spMkLst>
        </pc:spChg>
        <pc:spChg chg="mod">
          <ac:chgData name="Neemias Informatica Lima" userId="b77af7bd85500281" providerId="LiveId" clId="{16213AEF-5566-48D8-AF15-94866D1F301A}" dt="2023-11-07T20:30:33.398" v="243" actId="6549"/>
          <ac:spMkLst>
            <pc:docMk/>
            <pc:sldMk cId="3772032319" sldId="290"/>
            <ac:spMk id="12" creationId="{8D5A143D-15FB-4DFE-B0EC-FEEB77A92B2C}"/>
          </ac:spMkLst>
        </pc:spChg>
        <pc:spChg chg="mod">
          <ac:chgData name="Neemias Informatica Lima" userId="b77af7bd85500281" providerId="LiveId" clId="{16213AEF-5566-48D8-AF15-94866D1F301A}" dt="2023-11-07T20:28:45.517" v="215"/>
          <ac:spMkLst>
            <pc:docMk/>
            <pc:sldMk cId="3772032319" sldId="290"/>
            <ac:spMk id="14" creationId="{00000000-0000-0000-0000-000000000000}"/>
          </ac:spMkLst>
        </pc:spChg>
        <pc:picChg chg="add mod">
          <ac:chgData name="Neemias Informatica Lima" userId="b77af7bd85500281" providerId="LiveId" clId="{16213AEF-5566-48D8-AF15-94866D1F301A}" dt="2023-11-07T20:22:08.625" v="97"/>
          <ac:picMkLst>
            <pc:docMk/>
            <pc:sldMk cId="3772032319" sldId="290"/>
            <ac:picMk id="3" creationId="{5A0CE7BE-E0FF-4CA7-3035-C66C8C102E63}"/>
          </ac:picMkLst>
        </pc:picChg>
        <pc:picChg chg="add mod">
          <ac:chgData name="Neemias Informatica Lima" userId="b77af7bd85500281" providerId="LiveId" clId="{16213AEF-5566-48D8-AF15-94866D1F301A}" dt="2023-11-07T20:22:08.625" v="97"/>
          <ac:picMkLst>
            <pc:docMk/>
            <pc:sldMk cId="3772032319" sldId="290"/>
            <ac:picMk id="4" creationId="{519CAC71-BAF5-C81A-4BD0-5BE80D4A2E4A}"/>
          </ac:picMkLst>
        </pc:picChg>
        <pc:picChg chg="del">
          <ac:chgData name="Neemias Informatica Lima" userId="b77af7bd85500281" providerId="LiveId" clId="{16213AEF-5566-48D8-AF15-94866D1F301A}" dt="2023-11-07T20:22:06.743" v="96" actId="478"/>
          <ac:picMkLst>
            <pc:docMk/>
            <pc:sldMk cId="3772032319" sldId="290"/>
            <ac:picMk id="8" creationId="{82106B95-983B-BBA5-75C9-7C2056B4BD05}"/>
          </ac:picMkLst>
        </pc:picChg>
        <pc:picChg chg="del">
          <ac:chgData name="Neemias Informatica Lima" userId="b77af7bd85500281" providerId="LiveId" clId="{16213AEF-5566-48D8-AF15-94866D1F301A}" dt="2023-11-07T20:22:06.743" v="96" actId="478"/>
          <ac:picMkLst>
            <pc:docMk/>
            <pc:sldMk cId="3772032319" sldId="290"/>
            <ac:picMk id="9" creationId="{484F0367-3DEE-B0D8-28C4-5FB1388790EE}"/>
          </ac:picMkLst>
        </pc:picChg>
      </pc:sldChg>
      <pc:sldChg chg="addSp delSp modSp mod">
        <pc:chgData name="Neemias Informatica Lima" userId="b77af7bd85500281" providerId="LiveId" clId="{16213AEF-5566-48D8-AF15-94866D1F301A}" dt="2023-11-07T20:32:10.873" v="280" actId="313"/>
        <pc:sldMkLst>
          <pc:docMk/>
          <pc:sldMk cId="1768216317" sldId="291"/>
        </pc:sldMkLst>
        <pc:spChg chg="add mod">
          <ac:chgData name="Neemias Informatica Lima" userId="b77af7bd85500281" providerId="LiveId" clId="{16213AEF-5566-48D8-AF15-94866D1F301A}" dt="2023-11-07T20:22:28.682" v="101"/>
          <ac:spMkLst>
            <pc:docMk/>
            <pc:sldMk cId="1768216317" sldId="291"/>
            <ac:spMk id="2" creationId="{3B3DC347-6AB4-7195-1FA9-D8D623314BE2}"/>
          </ac:spMkLst>
        </pc:spChg>
        <pc:spChg chg="del">
          <ac:chgData name="Neemias Informatica Lima" userId="b77af7bd85500281" providerId="LiveId" clId="{16213AEF-5566-48D8-AF15-94866D1F301A}" dt="2023-11-07T20:22:26.943" v="100" actId="478"/>
          <ac:spMkLst>
            <pc:docMk/>
            <pc:sldMk cId="1768216317" sldId="291"/>
            <ac:spMk id="7" creationId="{C5195436-F292-2C09-CD33-60AB3FB774C7}"/>
          </ac:spMkLst>
        </pc:spChg>
        <pc:spChg chg="mod">
          <ac:chgData name="Neemias Informatica Lima" userId="b77af7bd85500281" providerId="LiveId" clId="{16213AEF-5566-48D8-AF15-94866D1F301A}" dt="2023-11-07T20:32:10.873" v="280" actId="313"/>
          <ac:spMkLst>
            <pc:docMk/>
            <pc:sldMk cId="1768216317" sldId="291"/>
            <ac:spMk id="12" creationId="{FD5EC092-AC81-4728-9A45-4C4BB5B95C65}"/>
          </ac:spMkLst>
        </pc:spChg>
        <pc:spChg chg="mod">
          <ac:chgData name="Neemias Informatica Lima" userId="b77af7bd85500281" providerId="LiveId" clId="{16213AEF-5566-48D8-AF15-94866D1F301A}" dt="2023-11-07T20:30:54.621" v="253"/>
          <ac:spMkLst>
            <pc:docMk/>
            <pc:sldMk cId="1768216317" sldId="291"/>
            <ac:spMk id="14" creationId="{00000000-0000-0000-0000-000000000000}"/>
          </ac:spMkLst>
        </pc:spChg>
        <pc:picChg chg="add mod">
          <ac:chgData name="Neemias Informatica Lima" userId="b77af7bd85500281" providerId="LiveId" clId="{16213AEF-5566-48D8-AF15-94866D1F301A}" dt="2023-11-07T20:22:28.682" v="101"/>
          <ac:picMkLst>
            <pc:docMk/>
            <pc:sldMk cId="1768216317" sldId="291"/>
            <ac:picMk id="3" creationId="{94DDE6D8-2E75-151F-6C11-B49D7151D03C}"/>
          </ac:picMkLst>
        </pc:picChg>
        <pc:picChg chg="add mod">
          <ac:chgData name="Neemias Informatica Lima" userId="b77af7bd85500281" providerId="LiveId" clId="{16213AEF-5566-48D8-AF15-94866D1F301A}" dt="2023-11-07T20:22:28.682" v="101"/>
          <ac:picMkLst>
            <pc:docMk/>
            <pc:sldMk cId="1768216317" sldId="291"/>
            <ac:picMk id="4" creationId="{FA514DAF-3365-682E-9A59-7277893FF995}"/>
          </ac:picMkLst>
        </pc:picChg>
        <pc:picChg chg="del">
          <ac:chgData name="Neemias Informatica Lima" userId="b77af7bd85500281" providerId="LiveId" clId="{16213AEF-5566-48D8-AF15-94866D1F301A}" dt="2023-11-07T20:22:26.943" v="100" actId="478"/>
          <ac:picMkLst>
            <pc:docMk/>
            <pc:sldMk cId="1768216317" sldId="291"/>
            <ac:picMk id="8" creationId="{887E7B1E-7072-9D1D-F43C-B064E7B9031F}"/>
          </ac:picMkLst>
        </pc:picChg>
        <pc:picChg chg="del">
          <ac:chgData name="Neemias Informatica Lima" userId="b77af7bd85500281" providerId="LiveId" clId="{16213AEF-5566-48D8-AF15-94866D1F301A}" dt="2023-11-07T20:22:26.943" v="100" actId="478"/>
          <ac:picMkLst>
            <pc:docMk/>
            <pc:sldMk cId="1768216317" sldId="291"/>
            <ac:picMk id="9" creationId="{9CBB4291-AA9D-5B1C-A83E-8AB5BFCF1DC3}"/>
          </ac:picMkLst>
        </pc:picChg>
      </pc:sldChg>
      <pc:sldChg chg="addSp delSp modSp mod">
        <pc:chgData name="Neemias Informatica Lima" userId="b77af7bd85500281" providerId="LiveId" clId="{16213AEF-5566-48D8-AF15-94866D1F301A}" dt="2023-11-07T20:35:48.961" v="343" actId="20577"/>
        <pc:sldMkLst>
          <pc:docMk/>
          <pc:sldMk cId="3757265641" sldId="292"/>
        </pc:sldMkLst>
        <pc:spChg chg="add mod">
          <ac:chgData name="Neemias Informatica Lima" userId="b77af7bd85500281" providerId="LiveId" clId="{16213AEF-5566-48D8-AF15-94866D1F301A}" dt="2023-11-07T20:22:44.837" v="105"/>
          <ac:spMkLst>
            <pc:docMk/>
            <pc:sldMk cId="3757265641" sldId="292"/>
            <ac:spMk id="2" creationId="{B63278CB-8CF9-0474-AACF-E6E3D504B41D}"/>
          </ac:spMkLst>
        </pc:spChg>
        <pc:spChg chg="del">
          <ac:chgData name="Neemias Informatica Lima" userId="b77af7bd85500281" providerId="LiveId" clId="{16213AEF-5566-48D8-AF15-94866D1F301A}" dt="2023-11-07T20:22:43.711" v="104" actId="478"/>
          <ac:spMkLst>
            <pc:docMk/>
            <pc:sldMk cId="3757265641" sldId="292"/>
            <ac:spMk id="7" creationId="{40CEF313-9683-AFCD-DDAA-AFDBB05249DD}"/>
          </ac:spMkLst>
        </pc:spChg>
        <pc:spChg chg="mod">
          <ac:chgData name="Neemias Informatica Lima" userId="b77af7bd85500281" providerId="LiveId" clId="{16213AEF-5566-48D8-AF15-94866D1F301A}" dt="2023-11-07T20:35:48.961" v="343" actId="20577"/>
          <ac:spMkLst>
            <pc:docMk/>
            <pc:sldMk cId="3757265641" sldId="292"/>
            <ac:spMk id="12" creationId="{1EC42BAA-B890-43DD-B4F0-9AB5685AF2FE}"/>
          </ac:spMkLst>
        </pc:spChg>
        <pc:spChg chg="mod">
          <ac:chgData name="Neemias Informatica Lima" userId="b77af7bd85500281" providerId="LiveId" clId="{16213AEF-5566-48D8-AF15-94866D1F301A}" dt="2023-11-07T20:32:26.464" v="288"/>
          <ac:spMkLst>
            <pc:docMk/>
            <pc:sldMk cId="3757265641" sldId="292"/>
            <ac:spMk id="14" creationId="{00000000-0000-0000-0000-000000000000}"/>
          </ac:spMkLst>
        </pc:spChg>
        <pc:picChg chg="add mod">
          <ac:chgData name="Neemias Informatica Lima" userId="b77af7bd85500281" providerId="LiveId" clId="{16213AEF-5566-48D8-AF15-94866D1F301A}" dt="2023-11-07T20:22:44.837" v="105"/>
          <ac:picMkLst>
            <pc:docMk/>
            <pc:sldMk cId="3757265641" sldId="292"/>
            <ac:picMk id="3" creationId="{9E481C7A-67B6-24D5-C0BD-942A94F94A3F}"/>
          </ac:picMkLst>
        </pc:picChg>
        <pc:picChg chg="add mod">
          <ac:chgData name="Neemias Informatica Lima" userId="b77af7bd85500281" providerId="LiveId" clId="{16213AEF-5566-48D8-AF15-94866D1F301A}" dt="2023-11-07T20:22:44.837" v="105"/>
          <ac:picMkLst>
            <pc:docMk/>
            <pc:sldMk cId="3757265641" sldId="292"/>
            <ac:picMk id="4" creationId="{61A129E5-57FB-6351-5D40-6B9DDDFC1C2A}"/>
          </ac:picMkLst>
        </pc:picChg>
        <pc:picChg chg="del">
          <ac:chgData name="Neemias Informatica Lima" userId="b77af7bd85500281" providerId="LiveId" clId="{16213AEF-5566-48D8-AF15-94866D1F301A}" dt="2023-11-07T20:22:43.711" v="104" actId="478"/>
          <ac:picMkLst>
            <pc:docMk/>
            <pc:sldMk cId="3757265641" sldId="292"/>
            <ac:picMk id="8" creationId="{7CE7BCB5-5FB6-AFB3-F1A5-9BC74B812D5C}"/>
          </ac:picMkLst>
        </pc:picChg>
        <pc:picChg chg="del">
          <ac:chgData name="Neemias Informatica Lima" userId="b77af7bd85500281" providerId="LiveId" clId="{16213AEF-5566-48D8-AF15-94866D1F301A}" dt="2023-11-07T20:22:43.711" v="104" actId="478"/>
          <ac:picMkLst>
            <pc:docMk/>
            <pc:sldMk cId="3757265641" sldId="292"/>
            <ac:picMk id="9" creationId="{172F24A9-83E8-F295-E61B-CF63A11641F8}"/>
          </ac:picMkLst>
        </pc:picChg>
      </pc:sldChg>
      <pc:sldChg chg="addSp delSp modSp mod">
        <pc:chgData name="Neemias Informatica Lima" userId="b77af7bd85500281" providerId="LiveId" clId="{16213AEF-5566-48D8-AF15-94866D1F301A}" dt="2023-11-07T20:34:56.105" v="334" actId="6549"/>
        <pc:sldMkLst>
          <pc:docMk/>
          <pc:sldMk cId="3114938747" sldId="293"/>
        </pc:sldMkLst>
        <pc:spChg chg="add mod">
          <ac:chgData name="Neemias Informatica Lima" userId="b77af7bd85500281" providerId="LiveId" clId="{16213AEF-5566-48D8-AF15-94866D1F301A}" dt="2023-11-07T20:22:51.573" v="107"/>
          <ac:spMkLst>
            <pc:docMk/>
            <pc:sldMk cId="3114938747" sldId="293"/>
            <ac:spMk id="2" creationId="{462C39BB-4B1F-802F-03D1-DA4598E9B5D0}"/>
          </ac:spMkLst>
        </pc:spChg>
        <pc:spChg chg="del">
          <ac:chgData name="Neemias Informatica Lima" userId="b77af7bd85500281" providerId="LiveId" clId="{16213AEF-5566-48D8-AF15-94866D1F301A}" dt="2023-11-07T20:22:50.475" v="106" actId="478"/>
          <ac:spMkLst>
            <pc:docMk/>
            <pc:sldMk cId="3114938747" sldId="293"/>
            <ac:spMk id="7" creationId="{45EDCD87-2A4D-8B7E-889D-6868FFDC6627}"/>
          </ac:spMkLst>
        </pc:spChg>
        <pc:spChg chg="mod">
          <ac:chgData name="Neemias Informatica Lima" userId="b77af7bd85500281" providerId="LiveId" clId="{16213AEF-5566-48D8-AF15-94866D1F301A}" dt="2023-11-07T20:34:56.105" v="334" actId="6549"/>
          <ac:spMkLst>
            <pc:docMk/>
            <pc:sldMk cId="3114938747" sldId="293"/>
            <ac:spMk id="16" creationId="{CFC8B9D9-C6ED-4706-A104-65D118A5B7F9}"/>
          </ac:spMkLst>
        </pc:spChg>
        <pc:picChg chg="add mod">
          <ac:chgData name="Neemias Informatica Lima" userId="b77af7bd85500281" providerId="LiveId" clId="{16213AEF-5566-48D8-AF15-94866D1F301A}" dt="2023-11-07T20:22:51.573" v="107"/>
          <ac:picMkLst>
            <pc:docMk/>
            <pc:sldMk cId="3114938747" sldId="293"/>
            <ac:picMk id="3" creationId="{C16293BF-81B1-6FAC-8601-192B4ED05BD6}"/>
          </ac:picMkLst>
        </pc:picChg>
        <pc:picChg chg="add mod">
          <ac:chgData name="Neemias Informatica Lima" userId="b77af7bd85500281" providerId="LiveId" clId="{16213AEF-5566-48D8-AF15-94866D1F301A}" dt="2023-11-07T20:22:51.573" v="107"/>
          <ac:picMkLst>
            <pc:docMk/>
            <pc:sldMk cId="3114938747" sldId="293"/>
            <ac:picMk id="4" creationId="{D450500D-1A11-EB03-51D9-DF9E94EA05E3}"/>
          </ac:picMkLst>
        </pc:picChg>
        <pc:picChg chg="del">
          <ac:chgData name="Neemias Informatica Lima" userId="b77af7bd85500281" providerId="LiveId" clId="{16213AEF-5566-48D8-AF15-94866D1F301A}" dt="2023-11-07T20:22:50.475" v="106" actId="478"/>
          <ac:picMkLst>
            <pc:docMk/>
            <pc:sldMk cId="3114938747" sldId="293"/>
            <ac:picMk id="8" creationId="{677298EA-ADB1-978C-E4B2-FA55276E596E}"/>
          </ac:picMkLst>
        </pc:picChg>
        <pc:picChg chg="del">
          <ac:chgData name="Neemias Informatica Lima" userId="b77af7bd85500281" providerId="LiveId" clId="{16213AEF-5566-48D8-AF15-94866D1F301A}" dt="2023-11-07T20:22:50.475" v="106" actId="478"/>
          <ac:picMkLst>
            <pc:docMk/>
            <pc:sldMk cId="3114938747" sldId="293"/>
            <ac:picMk id="9" creationId="{2511B223-4BA1-B017-9EF0-572CF550D65E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6959F-D557-4AD2-8488-6D988692D220}" type="datetimeFigureOut">
              <a:rPr lang="pt-BR" smtClean="0"/>
              <a:t>08/11/2024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72852-4DE7-44D3-8A7F-56C27570EA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4453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4D8A3-0553-4624-98E0-EE1E1EA2DF94}" type="datetimeFigureOut">
              <a:rPr lang="pt-BR" smtClean="0"/>
              <a:t>08/11/2024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DDF94-5BF5-43EC-9ABE-4C4ADD2792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7722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DDDF94-5BF5-43EC-9ABE-4C4ADD279200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7669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DDDF94-5BF5-43EC-9ABE-4C4ADD279200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263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DDDF94-5BF5-43EC-9ABE-4C4ADD279200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65696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DDDF94-5BF5-43EC-9ABE-4C4ADD279200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7445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DDF94-5BF5-43EC-9ABE-4C4ADD279200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2372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DDDF94-5BF5-43EC-9ABE-4C4ADD279200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66495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DDDF94-5BF5-43EC-9ABE-4C4ADD279200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9430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6" y="4809490"/>
            <a:ext cx="9159077" cy="34353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9535"/>
            <a:ext cx="9159077" cy="480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4532" y="570268"/>
            <a:ext cx="7558207" cy="2679573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11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6614" y="3347903"/>
            <a:ext cx="7558207" cy="858838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3" cap="all" spc="150" baseline="0">
                <a:solidFill>
                  <a:schemeClr val="tx2"/>
                </a:solidFill>
                <a:latin typeface="+mj-lt"/>
              </a:defRPr>
            </a:lvl1pPr>
            <a:lvl2pPr marL="343540" indent="0" algn="ctr">
              <a:buNone/>
              <a:defRPr sz="1803"/>
            </a:lvl2pPr>
            <a:lvl3pPr marL="687080" indent="0" algn="ctr">
              <a:buNone/>
              <a:defRPr sz="1803"/>
            </a:lvl3pPr>
            <a:lvl4pPr marL="1030620" indent="0" algn="ctr">
              <a:buNone/>
              <a:defRPr sz="1503"/>
            </a:lvl4pPr>
            <a:lvl5pPr marL="1374160" indent="0" algn="ctr">
              <a:buNone/>
              <a:defRPr sz="1503"/>
            </a:lvl5pPr>
            <a:lvl6pPr marL="1717700" indent="0" algn="ctr">
              <a:buNone/>
              <a:defRPr sz="1503"/>
            </a:lvl6pPr>
            <a:lvl7pPr marL="2061240" indent="0" algn="ctr">
              <a:buNone/>
              <a:defRPr sz="1503"/>
            </a:lvl7pPr>
            <a:lvl8pPr marL="2404781" indent="0" algn="ctr">
              <a:buNone/>
              <a:defRPr sz="1503"/>
            </a:lvl8pPr>
            <a:lvl9pPr marL="2748321" indent="0" algn="ctr">
              <a:buNone/>
              <a:defRPr sz="1503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7473" y="3263583"/>
            <a:ext cx="742078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969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439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6" y="4809490"/>
            <a:ext cx="9159077" cy="34353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9535"/>
            <a:ext cx="9159077" cy="480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6172" y="311660"/>
            <a:ext cx="1975440" cy="432606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9851" y="311660"/>
            <a:ext cx="5811803" cy="4326063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287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ítulo 1"/>
          <p:cNvSpPr>
            <a:spLocks noGrp="1"/>
          </p:cNvSpPr>
          <p:nvPr>
            <p:ph type="title" hasCustomPrompt="1"/>
          </p:nvPr>
        </p:nvSpPr>
        <p:spPr>
          <a:xfrm>
            <a:off x="2340525" y="0"/>
            <a:ext cx="6820938" cy="14963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5333" b="1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pt-BR" dirty="0"/>
              <a:t>título mestre</a:t>
            </a:r>
          </a:p>
        </p:txBody>
      </p:sp>
      <p:sp>
        <p:nvSpPr>
          <p:cNvPr id="3" name="Espaço Reservado para Imagem 5"/>
          <p:cNvSpPr>
            <a:spLocks noGrp="1"/>
          </p:cNvSpPr>
          <p:nvPr>
            <p:ph type="pic" sz="quarter" idx="11"/>
          </p:nvPr>
        </p:nvSpPr>
        <p:spPr>
          <a:xfrm>
            <a:off x="0" y="1496393"/>
            <a:ext cx="9161463" cy="3656633"/>
          </a:xfrm>
          <a:ln>
            <a:noFill/>
          </a:ln>
        </p:spPr>
        <p:txBody>
          <a:bodyPr/>
          <a:lstStyle/>
          <a:p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0"/>
            <a:ext cx="2336800" cy="1465943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pt-BR" dirty="0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38528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489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6" y="4809490"/>
            <a:ext cx="9159077" cy="34353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9535"/>
            <a:ext cx="9159077" cy="480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532" y="570268"/>
            <a:ext cx="7558207" cy="2679573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11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4532" y="3346031"/>
            <a:ext cx="7558207" cy="858838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3" cap="all" spc="150" baseline="0">
                <a:solidFill>
                  <a:schemeClr val="tx2"/>
                </a:solidFill>
                <a:latin typeface="+mj-lt"/>
              </a:defRPr>
            </a:lvl1pPr>
            <a:lvl2pPr marL="343540" indent="0">
              <a:buNone/>
              <a:defRPr sz="1353">
                <a:solidFill>
                  <a:schemeClr val="tx1">
                    <a:tint val="75000"/>
                  </a:schemeClr>
                </a:solidFill>
              </a:defRPr>
            </a:lvl2pPr>
            <a:lvl3pPr marL="687080" indent="0">
              <a:buNone/>
              <a:defRPr sz="1202">
                <a:solidFill>
                  <a:schemeClr val="tx1">
                    <a:tint val="75000"/>
                  </a:schemeClr>
                </a:solidFill>
              </a:defRPr>
            </a:lvl3pPr>
            <a:lvl4pPr marL="1030620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4pPr>
            <a:lvl5pPr marL="1374160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5pPr>
            <a:lvl6pPr marL="1717700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6pPr>
            <a:lvl7pPr marL="2061240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7pPr>
            <a:lvl8pPr marL="2404781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8pPr>
            <a:lvl9pPr marL="2748321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7473" y="3263583"/>
            <a:ext cx="742078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2678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4532" y="215351"/>
            <a:ext cx="7558207" cy="109008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4531" y="1386864"/>
            <a:ext cx="3710393" cy="30231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346" y="1386865"/>
            <a:ext cx="3710393" cy="30231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252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4532" y="215351"/>
            <a:ext cx="7558207" cy="109008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4531" y="1387103"/>
            <a:ext cx="3710393" cy="553234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3" b="0" cap="all" baseline="0">
                <a:solidFill>
                  <a:schemeClr val="tx2"/>
                </a:solidFill>
              </a:defRPr>
            </a:lvl1pPr>
            <a:lvl2pPr marL="343540" indent="0">
              <a:buNone/>
              <a:defRPr sz="1503" b="1"/>
            </a:lvl2pPr>
            <a:lvl3pPr marL="687080" indent="0">
              <a:buNone/>
              <a:defRPr sz="1353" b="1"/>
            </a:lvl3pPr>
            <a:lvl4pPr marL="1030620" indent="0">
              <a:buNone/>
              <a:defRPr sz="1202" b="1"/>
            </a:lvl4pPr>
            <a:lvl5pPr marL="1374160" indent="0">
              <a:buNone/>
              <a:defRPr sz="1202" b="1"/>
            </a:lvl5pPr>
            <a:lvl6pPr marL="1717700" indent="0">
              <a:buNone/>
              <a:defRPr sz="1202" b="1"/>
            </a:lvl6pPr>
            <a:lvl7pPr marL="2061240" indent="0">
              <a:buNone/>
              <a:defRPr sz="1202" b="1"/>
            </a:lvl7pPr>
            <a:lvl8pPr marL="2404781" indent="0">
              <a:buNone/>
              <a:defRPr sz="1202" b="1"/>
            </a:lvl8pPr>
            <a:lvl9pPr marL="2748321" indent="0">
              <a:buNone/>
              <a:defRPr sz="1202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4531" y="1940337"/>
            <a:ext cx="3710393" cy="253834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72346" y="1387103"/>
            <a:ext cx="3710393" cy="553234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3" b="0" cap="all" baseline="0">
                <a:solidFill>
                  <a:schemeClr val="tx2"/>
                </a:solidFill>
              </a:defRPr>
            </a:lvl1pPr>
            <a:lvl2pPr marL="343540" indent="0">
              <a:buNone/>
              <a:defRPr sz="1503" b="1"/>
            </a:lvl2pPr>
            <a:lvl3pPr marL="687080" indent="0">
              <a:buNone/>
              <a:defRPr sz="1353" b="1"/>
            </a:lvl3pPr>
            <a:lvl4pPr marL="1030620" indent="0">
              <a:buNone/>
              <a:defRPr sz="1202" b="1"/>
            </a:lvl4pPr>
            <a:lvl5pPr marL="1374160" indent="0">
              <a:buNone/>
              <a:defRPr sz="1202" b="1"/>
            </a:lvl5pPr>
            <a:lvl6pPr marL="1717700" indent="0">
              <a:buNone/>
              <a:defRPr sz="1202" b="1"/>
            </a:lvl6pPr>
            <a:lvl7pPr marL="2061240" indent="0">
              <a:buNone/>
              <a:defRPr sz="1202" b="1"/>
            </a:lvl7pPr>
            <a:lvl8pPr marL="2404781" indent="0">
              <a:buNone/>
              <a:defRPr sz="1202" b="1"/>
            </a:lvl8pPr>
            <a:lvl9pPr marL="2748321" indent="0">
              <a:buNone/>
              <a:defRPr sz="1202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2346" y="1940337"/>
            <a:ext cx="3710393" cy="253834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399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963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6" y="4809490"/>
            <a:ext cx="9159077" cy="34353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4759535"/>
            <a:ext cx="9159077" cy="480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44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43895" cy="515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5840" y="0"/>
            <a:ext cx="48098" cy="51530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555" y="446595"/>
            <a:ext cx="2404884" cy="1717675"/>
          </a:xfrm>
        </p:spPr>
        <p:txBody>
          <a:bodyPr anchor="b">
            <a:normAutofit/>
          </a:bodyPr>
          <a:lstStyle>
            <a:lvl1pPr>
              <a:defRPr sz="2705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7326" y="549656"/>
            <a:ext cx="4878479" cy="395065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3555" y="2198624"/>
            <a:ext cx="2404884" cy="2539036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7">
                <a:solidFill>
                  <a:srgbClr val="FFFFFF"/>
                </a:solidFill>
              </a:defRPr>
            </a:lvl1pPr>
            <a:lvl2pPr marL="343540" indent="0">
              <a:buNone/>
              <a:defRPr sz="902"/>
            </a:lvl2pPr>
            <a:lvl3pPr marL="687080" indent="0">
              <a:buNone/>
              <a:defRPr sz="751"/>
            </a:lvl3pPr>
            <a:lvl4pPr marL="1030620" indent="0">
              <a:buNone/>
              <a:defRPr sz="676"/>
            </a:lvl4pPr>
            <a:lvl5pPr marL="1374160" indent="0">
              <a:buNone/>
              <a:defRPr sz="676"/>
            </a:lvl5pPr>
            <a:lvl6pPr marL="1717700" indent="0">
              <a:buNone/>
              <a:defRPr sz="676"/>
            </a:lvl6pPr>
            <a:lvl7pPr marL="2061240" indent="0">
              <a:buNone/>
              <a:defRPr sz="676"/>
            </a:lvl7pPr>
            <a:lvl8pPr marL="2404781" indent="0">
              <a:buNone/>
              <a:defRPr sz="676"/>
            </a:lvl8pPr>
            <a:lvl9pPr marL="2748321" indent="0">
              <a:buNone/>
              <a:defRPr sz="676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801" y="4853811"/>
            <a:ext cx="1967633" cy="274351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7326" y="4853811"/>
            <a:ext cx="3492808" cy="274351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185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21629"/>
            <a:ext cx="9159077" cy="14313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3693133"/>
            <a:ext cx="9159077" cy="480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531" y="3813239"/>
            <a:ext cx="7599434" cy="618363"/>
          </a:xfrm>
        </p:spPr>
        <p:txBody>
          <a:bodyPr lIns="91440" tIns="0" rIns="91440" bIns="0" anchor="b">
            <a:noAutofit/>
          </a:bodyPr>
          <a:lstStyle>
            <a:lvl1pPr>
              <a:defRPr sz="2705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61452" cy="3693133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4">
                <a:solidFill>
                  <a:schemeClr val="bg1"/>
                </a:solidFill>
              </a:defRPr>
            </a:lvl1pPr>
            <a:lvl2pPr marL="343540" indent="0">
              <a:buNone/>
              <a:defRPr sz="2104"/>
            </a:lvl2pPr>
            <a:lvl3pPr marL="687080" indent="0">
              <a:buNone/>
              <a:defRPr sz="1803"/>
            </a:lvl3pPr>
            <a:lvl4pPr marL="1030620" indent="0">
              <a:buNone/>
              <a:defRPr sz="1503"/>
            </a:lvl4pPr>
            <a:lvl5pPr marL="1374160" indent="0">
              <a:buNone/>
              <a:defRPr sz="1503"/>
            </a:lvl5pPr>
            <a:lvl6pPr marL="1717700" indent="0">
              <a:buNone/>
              <a:defRPr sz="1503"/>
            </a:lvl6pPr>
            <a:lvl7pPr marL="2061240" indent="0">
              <a:buNone/>
              <a:defRPr sz="1503"/>
            </a:lvl7pPr>
            <a:lvl8pPr marL="2404781" indent="0">
              <a:buNone/>
              <a:defRPr sz="1503"/>
            </a:lvl8pPr>
            <a:lvl9pPr marL="2748321" indent="0">
              <a:buNone/>
              <a:defRPr sz="150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4531" y="4438471"/>
            <a:ext cx="7599434" cy="446596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1"/>
              </a:spcAft>
              <a:buNone/>
              <a:defRPr sz="1127">
                <a:solidFill>
                  <a:srgbClr val="FFFFFF"/>
                </a:solidFill>
              </a:defRPr>
            </a:lvl1pPr>
            <a:lvl2pPr marL="343540" indent="0">
              <a:buNone/>
              <a:defRPr sz="902"/>
            </a:lvl2pPr>
            <a:lvl3pPr marL="687080" indent="0">
              <a:buNone/>
              <a:defRPr sz="751"/>
            </a:lvl3pPr>
            <a:lvl4pPr marL="1030620" indent="0">
              <a:buNone/>
              <a:defRPr sz="676"/>
            </a:lvl4pPr>
            <a:lvl5pPr marL="1374160" indent="0">
              <a:buNone/>
              <a:defRPr sz="676"/>
            </a:lvl5pPr>
            <a:lvl6pPr marL="1717700" indent="0">
              <a:buNone/>
              <a:defRPr sz="676"/>
            </a:lvl6pPr>
            <a:lvl7pPr marL="2061240" indent="0">
              <a:buNone/>
              <a:defRPr sz="676"/>
            </a:lvl7pPr>
            <a:lvl8pPr marL="2404781" indent="0">
              <a:buNone/>
              <a:defRPr sz="676"/>
            </a:lvl8pPr>
            <a:lvl9pPr marL="2748321" indent="0">
              <a:buNone/>
              <a:defRPr sz="676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02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4809490"/>
            <a:ext cx="9161463" cy="34353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4759535"/>
            <a:ext cx="9161464" cy="495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4532" y="215351"/>
            <a:ext cx="7558207" cy="10900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4532" y="1386864"/>
            <a:ext cx="7558207" cy="302310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4532" y="4853811"/>
            <a:ext cx="1857744" cy="2743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6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9919" y="4853811"/>
            <a:ext cx="3624011" cy="2743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6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39525" y="4853811"/>
            <a:ext cx="985898" cy="2743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9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358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687080" rtl="0" eaLnBrk="1" latinLnBrk="0" hangingPunct="1">
        <a:lnSpc>
          <a:spcPct val="85000"/>
        </a:lnSpc>
        <a:spcBef>
          <a:spcPct val="0"/>
        </a:spcBef>
        <a:buNone/>
        <a:defRPr sz="3607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708" indent="-68708" algn="l" defTabSz="687080" rtl="0" eaLnBrk="1" latinLnBrk="0" hangingPunct="1">
        <a:lnSpc>
          <a:spcPct val="90000"/>
        </a:lnSpc>
        <a:spcBef>
          <a:spcPts val="902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574" indent="-137416" algn="l" defTabSz="687080" rtl="0" eaLnBrk="1" latinLnBrk="0" hangingPunct="1">
        <a:lnSpc>
          <a:spcPct val="90000"/>
        </a:lnSpc>
        <a:spcBef>
          <a:spcPts val="150"/>
        </a:spcBef>
        <a:spcAft>
          <a:spcPts val="301"/>
        </a:spcAft>
        <a:buClr>
          <a:schemeClr val="accent1"/>
        </a:buClr>
        <a:buFont typeface="Calibri" pitchFamily="34" charset="0"/>
        <a:buChar char="◦"/>
        <a:defRPr sz="135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990" indent="-137416" algn="l" defTabSz="687080" rtl="0" eaLnBrk="1" latinLnBrk="0" hangingPunct="1">
        <a:lnSpc>
          <a:spcPct val="90000"/>
        </a:lnSpc>
        <a:spcBef>
          <a:spcPts val="150"/>
        </a:spcBef>
        <a:spcAft>
          <a:spcPts val="301"/>
        </a:spcAft>
        <a:buClr>
          <a:schemeClr val="accent1"/>
        </a:buClr>
        <a:buFont typeface="Calibri" pitchFamily="34" charset="0"/>
        <a:buChar char="◦"/>
        <a:defRPr sz="10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3406" indent="-137416" algn="l" defTabSz="687080" rtl="0" eaLnBrk="1" latinLnBrk="0" hangingPunct="1">
        <a:lnSpc>
          <a:spcPct val="90000"/>
        </a:lnSpc>
        <a:spcBef>
          <a:spcPts val="150"/>
        </a:spcBef>
        <a:spcAft>
          <a:spcPts val="301"/>
        </a:spcAft>
        <a:buClr>
          <a:schemeClr val="accent1"/>
        </a:buClr>
        <a:buFont typeface="Calibri" pitchFamily="34" charset="0"/>
        <a:buChar char="◦"/>
        <a:defRPr sz="10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700822" indent="-137416" algn="l" defTabSz="687080" rtl="0" eaLnBrk="1" latinLnBrk="0" hangingPunct="1">
        <a:lnSpc>
          <a:spcPct val="90000"/>
        </a:lnSpc>
        <a:spcBef>
          <a:spcPts val="150"/>
        </a:spcBef>
        <a:spcAft>
          <a:spcPts val="301"/>
        </a:spcAft>
        <a:buClr>
          <a:schemeClr val="accent1"/>
        </a:buClr>
        <a:buFont typeface="Calibri" pitchFamily="34" charset="0"/>
        <a:buChar char="◦"/>
        <a:defRPr sz="10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6540" indent="-171770" algn="l" defTabSz="687080" rtl="0" eaLnBrk="1" latinLnBrk="0" hangingPunct="1">
        <a:lnSpc>
          <a:spcPct val="90000"/>
        </a:lnSpc>
        <a:spcBef>
          <a:spcPts val="150"/>
        </a:spcBef>
        <a:spcAft>
          <a:spcPts val="301"/>
        </a:spcAft>
        <a:buClr>
          <a:schemeClr val="accent1"/>
        </a:buClr>
        <a:buFont typeface="Calibri" pitchFamily="34" charset="0"/>
        <a:buChar char="◦"/>
        <a:defRPr sz="10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6820" indent="-171770" algn="l" defTabSz="687080" rtl="0" eaLnBrk="1" latinLnBrk="0" hangingPunct="1">
        <a:lnSpc>
          <a:spcPct val="90000"/>
        </a:lnSpc>
        <a:spcBef>
          <a:spcPts val="150"/>
        </a:spcBef>
        <a:spcAft>
          <a:spcPts val="301"/>
        </a:spcAft>
        <a:buClr>
          <a:schemeClr val="accent1"/>
        </a:buClr>
        <a:buFont typeface="Calibri" pitchFamily="34" charset="0"/>
        <a:buChar char="◦"/>
        <a:defRPr sz="10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7100" indent="-171770" algn="l" defTabSz="687080" rtl="0" eaLnBrk="1" latinLnBrk="0" hangingPunct="1">
        <a:lnSpc>
          <a:spcPct val="90000"/>
        </a:lnSpc>
        <a:spcBef>
          <a:spcPts val="150"/>
        </a:spcBef>
        <a:spcAft>
          <a:spcPts val="301"/>
        </a:spcAft>
        <a:buClr>
          <a:schemeClr val="accent1"/>
        </a:buClr>
        <a:buFont typeface="Calibri" pitchFamily="34" charset="0"/>
        <a:buChar char="◦"/>
        <a:defRPr sz="10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7380" indent="-171770" algn="l" defTabSz="687080" rtl="0" eaLnBrk="1" latinLnBrk="0" hangingPunct="1">
        <a:lnSpc>
          <a:spcPct val="90000"/>
        </a:lnSpc>
        <a:spcBef>
          <a:spcPts val="150"/>
        </a:spcBef>
        <a:spcAft>
          <a:spcPts val="301"/>
        </a:spcAft>
        <a:buClr>
          <a:schemeClr val="accent1"/>
        </a:buClr>
        <a:buFont typeface="Calibri" pitchFamily="34" charset="0"/>
        <a:buChar char="◦"/>
        <a:defRPr sz="10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7080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1pPr>
      <a:lvl2pPr marL="343540" algn="l" defTabSz="687080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2pPr>
      <a:lvl3pPr marL="687080" algn="l" defTabSz="687080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3pPr>
      <a:lvl4pPr marL="1030620" algn="l" defTabSz="687080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4pPr>
      <a:lvl5pPr marL="1374160" algn="l" defTabSz="687080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5pPr>
      <a:lvl6pPr marL="1717700" algn="l" defTabSz="687080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6pPr>
      <a:lvl7pPr marL="2061240" algn="l" defTabSz="687080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7pPr>
      <a:lvl8pPr marL="2404781" algn="l" defTabSz="687080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8pPr>
      <a:lvl9pPr marL="2748321" algn="l" defTabSz="687080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50000">
              <a:srgbClr val="334E2F">
                <a:tint val="44500"/>
                <a:satMod val="160000"/>
              </a:srgb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-1" y="4896247"/>
            <a:ext cx="9161463" cy="303609"/>
          </a:xfrm>
          <a:prstGeom prst="rect">
            <a:avLst/>
          </a:prstGeom>
          <a:gradFill flip="none" rotWithShape="1">
            <a:gsLst>
              <a:gs pos="0">
                <a:srgbClr val="452643"/>
              </a:gs>
              <a:gs pos="50000">
                <a:srgbClr val="334E2F">
                  <a:tint val="44500"/>
                  <a:satMod val="160000"/>
                </a:srgbClr>
              </a:gs>
              <a:gs pos="100000">
                <a:srgbClr val="334E2F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sz="1020">
              <a:gradFill flip="none" rotWithShape="1">
                <a:gsLst>
                  <a:gs pos="0">
                    <a:srgbClr val="344F2E">
                      <a:tint val="66000"/>
                      <a:satMod val="160000"/>
                    </a:srgbClr>
                  </a:gs>
                  <a:gs pos="50000">
                    <a:srgbClr val="344F2E">
                      <a:tint val="44500"/>
                      <a:satMod val="160000"/>
                    </a:srgbClr>
                  </a:gs>
                  <a:gs pos="100000">
                    <a:srgbClr val="344F2E">
                      <a:tint val="23500"/>
                      <a:satMod val="160000"/>
                    </a:srgbClr>
                  </a:gs>
                </a:gsLst>
                <a:path path="circle">
                  <a:fillToRect l="100000" b="100000"/>
                </a:path>
                <a:tileRect t="-100000" r="-100000"/>
              </a:gradFill>
            </a:endParaRPr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505499" y="14389"/>
            <a:ext cx="76559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pt-BR" altLang="pt-BR" dirty="0">
                <a:ln w="0"/>
                <a:solidFill>
                  <a:srgbClr val="01354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Deus ama com generosidade</a:t>
            </a:r>
          </a:p>
        </p:txBody>
      </p:sp>
      <p:sp>
        <p:nvSpPr>
          <p:cNvPr id="7" name="Lágrima 6"/>
          <p:cNvSpPr/>
          <p:nvPr/>
        </p:nvSpPr>
        <p:spPr>
          <a:xfrm>
            <a:off x="116660" y="3820923"/>
            <a:ext cx="1200767" cy="1066698"/>
          </a:xfrm>
          <a:prstGeom prst="teardrop">
            <a:avLst/>
          </a:prstGeom>
          <a:gradFill>
            <a:gsLst>
              <a:gs pos="0">
                <a:schemeClr val="bg1"/>
              </a:gs>
              <a:gs pos="50000">
                <a:schemeClr val="bg1"/>
              </a:gs>
              <a:gs pos="100000">
                <a:srgbClr val="452643"/>
              </a:gs>
            </a:gsLst>
          </a:gradFill>
          <a:ln w="31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3600" dirty="0">
                <a:solidFill>
                  <a:srgbClr val="452643"/>
                </a:solidFill>
                <a:latin typeface="Arial Black" panose="020B0A04020102020204" pitchFamily="34" charset="0"/>
              </a:rPr>
              <a:t>01</a:t>
            </a:r>
            <a:endParaRPr lang="pt-BR" sz="1020" dirty="0">
              <a:solidFill>
                <a:srgbClr val="452643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505498" y="3369790"/>
            <a:ext cx="7644148" cy="64633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334E2F">
                  <a:tint val="44500"/>
                  <a:satMod val="160000"/>
                </a:srgbClr>
              </a:gs>
              <a:gs pos="100000">
                <a:srgbClr val="808080"/>
              </a:gs>
            </a:gsLst>
            <a:lin ang="2700000" scaled="1"/>
            <a:tileRect/>
          </a:gradFill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dirty="0">
                <a:solidFill>
                  <a:srgbClr val="000099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VERSO PARA MEMORIZAR: </a:t>
            </a:r>
            <a:br>
              <a:rPr lang="pt-BR" altLang="pt-BR" sz="1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pt-BR" altLang="pt-BR" sz="1200" i="1" dirty="0">
                <a:latin typeface="Arial Black" panose="020B0A04020102020204" pitchFamily="34" charset="0"/>
                <a:cs typeface="Arial" panose="020B0604020202020204" pitchFamily="34" charset="0"/>
              </a:rPr>
              <a:t>“Eu curarei a infidelidade deles e os amarei com generosidade, pois a Minha ira desviou-se deles” (Os 14:4, NVI).</a:t>
            </a:r>
            <a:endParaRPr lang="pt-BR" altLang="pt-BR" sz="12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7643004" y="4998104"/>
            <a:ext cx="1397478" cy="1172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pt-BR" sz="900" b="1" dirty="0">
                <a:solidFill>
                  <a:srgbClr val="D4FF7D"/>
                </a:solidFill>
              </a:rPr>
              <a:t>design Neemias Lima</a:t>
            </a:r>
          </a:p>
        </p:txBody>
      </p:sp>
      <p:pic>
        <p:nvPicPr>
          <p:cNvPr id="12" name="Picture 13" descr="Imagem relaciona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62" y="2556259"/>
            <a:ext cx="1089329" cy="1089329"/>
          </a:xfrm>
          <a:prstGeom prst="rect">
            <a:avLst/>
          </a:prstGeom>
          <a:noFill/>
          <a:effectLst>
            <a:glow rad="63500">
              <a:schemeClr val="accent5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aixaDeTexto 6"/>
          <p:cNvSpPr txBox="1">
            <a:spLocks noChangeArrowheads="1"/>
          </p:cNvSpPr>
          <p:nvPr/>
        </p:nvSpPr>
        <p:spPr bwMode="auto">
          <a:xfrm>
            <a:off x="3388752" y="2851020"/>
            <a:ext cx="415885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pt-BR" altLang="pt-BR" sz="28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LIÇÃO 01</a:t>
            </a: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auto">
          <a:xfrm>
            <a:off x="1517314" y="4400870"/>
            <a:ext cx="7644148" cy="27699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334E2F">
                  <a:tint val="44500"/>
                  <a:satMod val="160000"/>
                </a:srgbClr>
              </a:gs>
              <a:gs pos="100000">
                <a:schemeClr val="bg1"/>
              </a:gs>
            </a:gsLst>
            <a:lin ang="2700000" scaled="1"/>
            <a:tileRect/>
          </a:gradFill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dirty="0">
                <a:latin typeface="Arial Black" panose="020B0A04020102020204" pitchFamily="34" charset="0"/>
                <a:cs typeface="Arial" panose="020B0604020202020204" pitchFamily="34" charset="0"/>
              </a:rPr>
              <a:t>LEITURAS DA SEMANA: </a:t>
            </a:r>
            <a:r>
              <a:rPr lang="pt-BR" altLang="pt-BR" sz="1200" dirty="0" err="1">
                <a:latin typeface="Arial Black" panose="020B0A04020102020204" pitchFamily="34" charset="0"/>
                <a:cs typeface="Arial" panose="020B0604020202020204" pitchFamily="34" charset="0"/>
              </a:rPr>
              <a:t>Êx</a:t>
            </a:r>
            <a:r>
              <a:rPr lang="pt-BR" altLang="pt-BR" sz="1200" dirty="0">
                <a:latin typeface="Arial Black" panose="020B0A04020102020204" pitchFamily="34" charset="0"/>
                <a:cs typeface="Arial" panose="020B0604020202020204" pitchFamily="34" charset="0"/>
              </a:rPr>
              <a:t> 33:15-22; Os 14:1-4; </a:t>
            </a:r>
            <a:r>
              <a:rPr lang="pt-BR" altLang="pt-BR" sz="1200" dirty="0" err="1">
                <a:latin typeface="Arial Black" panose="020B0A04020102020204" pitchFamily="34" charset="0"/>
                <a:cs typeface="Arial" panose="020B0604020202020204" pitchFamily="34" charset="0"/>
              </a:rPr>
              <a:t>Ap</a:t>
            </a:r>
            <a:r>
              <a:rPr lang="pt-BR" altLang="pt-BR" sz="1200" dirty="0">
                <a:latin typeface="Arial Black" panose="020B0A04020102020204" pitchFamily="34" charset="0"/>
                <a:cs typeface="Arial" panose="020B0604020202020204" pitchFamily="34" charset="0"/>
              </a:rPr>
              <a:t> 4:11; </a:t>
            </a:r>
            <a:r>
              <a:rPr lang="pt-BR" altLang="pt-BR" sz="1200" dirty="0" err="1">
                <a:latin typeface="Arial Black" panose="020B0A04020102020204" pitchFamily="34" charset="0"/>
                <a:cs typeface="Arial" panose="020B0604020202020204" pitchFamily="34" charset="0"/>
              </a:rPr>
              <a:t>Jo</a:t>
            </a:r>
            <a:r>
              <a:rPr lang="pt-BR" altLang="pt-BR" sz="1200" dirty="0">
                <a:latin typeface="Arial Black" panose="020B0A04020102020204" pitchFamily="34" charset="0"/>
                <a:cs typeface="Arial" panose="020B0604020202020204" pitchFamily="34" charset="0"/>
              </a:rPr>
              <a:t> 17:24; </a:t>
            </a:r>
            <a:r>
              <a:rPr lang="pt-BR" altLang="pt-BR" sz="1200" dirty="0" err="1">
                <a:latin typeface="Arial Black" panose="020B0A04020102020204" pitchFamily="34" charset="0"/>
                <a:cs typeface="Arial" panose="020B0604020202020204" pitchFamily="34" charset="0"/>
              </a:rPr>
              <a:t>Mt</a:t>
            </a:r>
            <a:r>
              <a:rPr lang="pt-BR" altLang="pt-BR" sz="1200" dirty="0">
                <a:latin typeface="Arial Black" panose="020B0A04020102020204" pitchFamily="34" charset="0"/>
                <a:cs typeface="Arial" panose="020B0604020202020204" pitchFamily="34" charset="0"/>
              </a:rPr>
              <a:t> 22:1-14; </a:t>
            </a:r>
            <a:r>
              <a:rPr lang="pt-BR" altLang="pt-BR" sz="1200" dirty="0" err="1">
                <a:latin typeface="Arial Black" panose="020B0A04020102020204" pitchFamily="34" charset="0"/>
                <a:cs typeface="Arial" panose="020B0604020202020204" pitchFamily="34" charset="0"/>
              </a:rPr>
              <a:t>Jo</a:t>
            </a:r>
            <a:r>
              <a:rPr lang="pt-BR" altLang="pt-BR" sz="1200" dirty="0">
                <a:latin typeface="Arial Black" panose="020B0A04020102020204" pitchFamily="34" charset="0"/>
                <a:cs typeface="Arial" panose="020B0604020202020204" pitchFamily="34" charset="0"/>
              </a:rPr>
              <a:t> 10:17,18</a:t>
            </a:r>
          </a:p>
        </p:txBody>
      </p:sp>
      <p:pic>
        <p:nvPicPr>
          <p:cNvPr id="3" name="Imagem 2" descr="Uma imagem contendo comida&#10;&#10;Descrição gerada automaticamente">
            <a:extLst>
              <a:ext uri="{FF2B5EF4-FFF2-40B4-BE49-F238E27FC236}">
                <a16:creationId xmlns:a16="http://schemas.microsoft.com/office/drawing/2014/main" id="{19318CB2-F380-5D2A-7B7F-06780EB330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902" y="0"/>
            <a:ext cx="1514582" cy="22513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" name="Imagem 18">
            <a:extLst>
              <a:ext uri="{FF2B5EF4-FFF2-40B4-BE49-F238E27FC236}">
                <a16:creationId xmlns:a16="http://schemas.microsoft.com/office/drawing/2014/main" id="{50D81C66-DE4B-F2A2-06CD-2BAE17D766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2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48145" y="799247"/>
            <a:ext cx="4158853" cy="18750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32331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66"/>
            </a:gs>
            <a:gs pos="50000">
              <a:schemeClr val="bg1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redondar Retângulo em um Canto Diagonal 9"/>
          <p:cNvSpPr/>
          <p:nvPr/>
        </p:nvSpPr>
        <p:spPr>
          <a:xfrm>
            <a:off x="64294" y="108239"/>
            <a:ext cx="1489166" cy="444137"/>
          </a:xfrm>
          <a:prstGeom prst="round2DiagRect">
            <a:avLst>
              <a:gd name="adj1" fmla="val 16667"/>
              <a:gd name="adj2" fmla="val 33333"/>
            </a:avLst>
          </a:prstGeom>
          <a:gradFill>
            <a:gsLst>
              <a:gs pos="0">
                <a:srgbClr val="E8FB79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Quarta</a:t>
            </a:r>
            <a:endParaRPr lang="pt-B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" name="Pentágono 13"/>
          <p:cNvSpPr/>
          <p:nvPr/>
        </p:nvSpPr>
        <p:spPr>
          <a:xfrm>
            <a:off x="1688022" y="69121"/>
            <a:ext cx="5597118" cy="566825"/>
          </a:xfrm>
          <a:prstGeom prst="homePlate">
            <a:avLst>
              <a:gd name="adj" fmla="val 22345"/>
            </a:avLst>
          </a:prstGeom>
          <a:gradFill>
            <a:gsLst>
              <a:gs pos="0">
                <a:srgbClr val="E8FB79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Muitos são chamados, mas poucos são escolhidos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12" name="CaixaDeTexto 10">
            <a:extLst>
              <a:ext uri="{FF2B5EF4-FFF2-40B4-BE49-F238E27FC236}">
                <a16:creationId xmlns:a16="http://schemas.microsoft.com/office/drawing/2014/main" id="{FD5EC092-AC81-4728-9A45-4C4BB5B95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" y="1204807"/>
            <a:ext cx="8262473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- Na parábola do banquete de casamento, um rei organiza uma festa para seu filho e envia seus servos para “chamar os convidados”, mas eles “não quiseram vir” (</a:t>
            </a:r>
            <a:r>
              <a:rPr lang="pt-BR" altLang="pt-BR" sz="1600" dirty="0" err="1">
                <a:latin typeface="Arial Black" panose="020B0A04020102020204" pitchFamily="34" charset="0"/>
                <a:cs typeface="Arial" panose="020B0604020202020204" pitchFamily="34" charset="0"/>
              </a:rPr>
              <a:t>Mt</a:t>
            </a: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 22:2, 3). Depois de várias tentativas, os convidados continuaram ignorando o chamado. Para piorar, prenderam e mataram os servos enviados (</a:t>
            </a:r>
            <a:r>
              <a:rPr lang="pt-BR" altLang="pt-BR" sz="1600" dirty="0" err="1">
                <a:latin typeface="Arial Black" panose="020B0A04020102020204" pitchFamily="34" charset="0"/>
                <a:cs typeface="Arial" panose="020B0604020202020204" pitchFamily="34" charset="0"/>
              </a:rPr>
              <a:t>Mt</a:t>
            </a: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 22:4-6).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Deus chama (ou convida) todos para a festa de casamento. No entanto, cada um de nós pode recusar Seu amor. A liberdade é essencial para o amor. Deus nunca irá impor Seu amor. Infelizmente, podemos rejeitar 0 relacionamento de amor com Ele.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Os “escolhidos” são os que aceitam 0 convite. Para os que amam a Deus, Ele preparou coisas mais maravilhosas do que imaginamos. Tudo se resume à questão do amor e da liberdade inerente ao amor.</a:t>
            </a:r>
          </a:p>
        </p:txBody>
      </p:sp>
      <p:sp>
        <p:nvSpPr>
          <p:cNvPr id="13" name="Texto Explicativo: Seta para Baixo 12">
            <a:extLst>
              <a:ext uri="{FF2B5EF4-FFF2-40B4-BE49-F238E27FC236}">
                <a16:creationId xmlns:a16="http://schemas.microsoft.com/office/drawing/2014/main" id="{8F9DEEC4-F272-4BE4-ADE9-AC33A0C6738C}"/>
              </a:ext>
            </a:extLst>
          </p:cNvPr>
          <p:cNvSpPr/>
          <p:nvPr/>
        </p:nvSpPr>
        <p:spPr>
          <a:xfrm>
            <a:off x="73026" y="717939"/>
            <a:ext cx="7075032" cy="532868"/>
          </a:xfrm>
          <a:prstGeom prst="downArrowCallout">
            <a:avLst>
              <a:gd name="adj1" fmla="val 11453"/>
              <a:gd name="adj2" fmla="val 25000"/>
              <a:gd name="adj3" fmla="val 25000"/>
              <a:gd name="adj4" fmla="val 64977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COMENTÁRIOS</a:t>
            </a:r>
            <a:r>
              <a:rPr lang="pt-BR" altLang="pt-BR" dirty="0">
                <a:solidFill>
                  <a:srgbClr val="80008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69E08BED-89EE-9306-D277-74FEB7C1E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6" y="4845704"/>
            <a:ext cx="863995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LEITURAS DA SEMANA: </a:t>
            </a:r>
            <a:r>
              <a:rPr lang="fi-FI" altLang="pt-BR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Êx 33:15-22; Os 14:1-4; Ap 4:11; Jo 17:24; Mt 22:1-14; Jo 10:17,18</a:t>
            </a:r>
            <a:endParaRPr lang="pt-BR" altLang="pt-BR" sz="1200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m 2" descr="Uma imagem contendo comida&#10;&#10;Descrição gerada automaticamente">
            <a:extLst>
              <a:ext uri="{FF2B5EF4-FFF2-40B4-BE49-F238E27FC236}">
                <a16:creationId xmlns:a16="http://schemas.microsoft.com/office/drawing/2014/main" id="{27FE5AE4-0C2A-30A0-2CB1-C83A7F7B44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841" y="3501483"/>
            <a:ext cx="855230" cy="1344221"/>
          </a:xfrm>
          <a:prstGeom prst="roundRect">
            <a:avLst>
              <a:gd name="adj" fmla="val 10907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86EA9F2F-039E-EE5E-1319-EEA452B469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73441" y="1894"/>
            <a:ext cx="1531758" cy="7942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8216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7FF57"/>
            </a:gs>
            <a:gs pos="50000">
              <a:schemeClr val="bg1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redondar Retângulo em um Canto Diagonal 9"/>
          <p:cNvSpPr/>
          <p:nvPr/>
        </p:nvSpPr>
        <p:spPr>
          <a:xfrm>
            <a:off x="64294" y="108239"/>
            <a:ext cx="1489166" cy="444137"/>
          </a:xfrm>
          <a:prstGeom prst="round2DiagRect">
            <a:avLst>
              <a:gd name="adj1" fmla="val 16667"/>
              <a:gd name="adj2" fmla="val 33333"/>
            </a:avLst>
          </a:prstGeom>
          <a:gradFill>
            <a:gsLst>
              <a:gs pos="0">
                <a:srgbClr val="FFD5AB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Quinta</a:t>
            </a:r>
            <a:endParaRPr lang="pt-B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" name="Pentágono 13"/>
          <p:cNvSpPr/>
          <p:nvPr/>
        </p:nvSpPr>
        <p:spPr>
          <a:xfrm>
            <a:off x="1688022" y="69121"/>
            <a:ext cx="5597118" cy="566825"/>
          </a:xfrm>
          <a:prstGeom prst="homePlate">
            <a:avLst>
              <a:gd name="adj" fmla="val 22345"/>
            </a:avLst>
          </a:prstGeom>
          <a:gradFill>
            <a:gsLst>
              <a:gs pos="0">
                <a:srgbClr val="FFD5AB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Crucificado por nós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15" name="CaixaDeTexto 15">
            <a:extLst>
              <a:ext uri="{FF2B5EF4-FFF2-40B4-BE49-F238E27FC236}">
                <a16:creationId xmlns:a16="http://schemas.microsoft.com/office/drawing/2014/main" id="{863BB09B-C8C1-4354-BC51-D930C951E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29" y="1208029"/>
            <a:ext cx="8148873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5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6. Compare João 10:17,18 com Gálatas 2:20. Qual é a mensagem que esses textos nos transmitem?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o Explicativo: Seta para Baixo 21">
            <a:extLst>
              <a:ext uri="{FF2B5EF4-FFF2-40B4-BE49-F238E27FC236}">
                <a16:creationId xmlns:a16="http://schemas.microsoft.com/office/drawing/2014/main" id="{64174D21-4722-4ED0-8E26-BF7FE60A20B4}"/>
              </a:ext>
            </a:extLst>
          </p:cNvPr>
          <p:cNvSpPr/>
          <p:nvPr/>
        </p:nvSpPr>
        <p:spPr>
          <a:xfrm>
            <a:off x="73026" y="717939"/>
            <a:ext cx="7075032" cy="532868"/>
          </a:xfrm>
          <a:prstGeom prst="downArrowCallout">
            <a:avLst>
              <a:gd name="adj1" fmla="val 11453"/>
              <a:gd name="adj2" fmla="val 25000"/>
              <a:gd name="adj3" fmla="val 25000"/>
              <a:gd name="adj4" fmla="val 64977"/>
            </a:avLst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bg2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PERGUNTAS: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7F64BB7E-4C1D-050C-D3E3-D83EF27CBD13}"/>
              </a:ext>
            </a:extLst>
          </p:cNvPr>
          <p:cNvSpPr/>
          <p:nvPr/>
        </p:nvSpPr>
        <p:spPr>
          <a:xfrm>
            <a:off x="7617067" y="817838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452643"/>
                </a:solidFill>
                <a:latin typeface="Arial Black" panose="020B0A04020102020204" pitchFamily="34" charset="0"/>
              </a:rPr>
              <a:t>LIÇÃO 01</a:t>
            </a:r>
            <a:endParaRPr lang="pt-BR" dirty="0">
              <a:solidFill>
                <a:srgbClr val="452643"/>
              </a:solidFill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B3F06E14-285A-5B91-FB92-8DBCF9D1E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6" y="4845704"/>
            <a:ext cx="863995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LEITURAS DA SEMANA: </a:t>
            </a:r>
            <a:r>
              <a:rPr lang="fi-FI" altLang="pt-BR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Êx 33:15-22; Os 14:1-4; Ap 4:11; Jo 17:24; Mt 22:1-14; Jo 10:17,18</a:t>
            </a:r>
            <a:endParaRPr lang="pt-BR" altLang="pt-BR" sz="1200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m 2" descr="Uma imagem contendo comida&#10;&#10;Descrição gerada automaticamente">
            <a:extLst>
              <a:ext uri="{FF2B5EF4-FFF2-40B4-BE49-F238E27FC236}">
                <a16:creationId xmlns:a16="http://schemas.microsoft.com/office/drawing/2014/main" id="{6A69B651-1709-2839-714A-2584D3F25F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7737" y="3412273"/>
            <a:ext cx="964334" cy="1433431"/>
          </a:xfrm>
          <a:prstGeom prst="roundRect">
            <a:avLst>
              <a:gd name="adj" fmla="val 10907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BC1230F9-C7C3-5D00-5292-CBC8E8C0A7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2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73441" y="1894"/>
            <a:ext cx="1531758" cy="7942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59249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7FF57"/>
            </a:gs>
            <a:gs pos="50000">
              <a:schemeClr val="bg1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redondar Retângulo em um Canto Diagonal 9"/>
          <p:cNvSpPr/>
          <p:nvPr/>
        </p:nvSpPr>
        <p:spPr>
          <a:xfrm>
            <a:off x="64294" y="108239"/>
            <a:ext cx="1489166" cy="444137"/>
          </a:xfrm>
          <a:prstGeom prst="round2DiagRect">
            <a:avLst>
              <a:gd name="adj1" fmla="val 16667"/>
              <a:gd name="adj2" fmla="val 33333"/>
            </a:avLst>
          </a:prstGeom>
          <a:gradFill>
            <a:gsLst>
              <a:gs pos="0">
                <a:srgbClr val="FFD5AB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C00000"/>
                </a:solidFill>
                <a:latin typeface="Arial Black" panose="020B0A04020102020204" pitchFamily="34" charset="0"/>
              </a:rPr>
              <a:t>Quinta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14" name="Pentágono 13"/>
          <p:cNvSpPr/>
          <p:nvPr/>
        </p:nvSpPr>
        <p:spPr>
          <a:xfrm>
            <a:off x="1688022" y="69121"/>
            <a:ext cx="5597118" cy="566825"/>
          </a:xfrm>
          <a:prstGeom prst="homePlate">
            <a:avLst>
              <a:gd name="adj" fmla="val 22345"/>
            </a:avLst>
          </a:prstGeom>
          <a:gradFill>
            <a:gsLst>
              <a:gs pos="0">
                <a:srgbClr val="FFD5AB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Crucificado por nós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12" name="CaixaDeTexto 10">
            <a:extLst>
              <a:ext uri="{FF2B5EF4-FFF2-40B4-BE49-F238E27FC236}">
                <a16:creationId xmlns:a16="http://schemas.microsoft.com/office/drawing/2014/main" id="{1EC42BAA-B890-43DD-B4F0-9AB5685AF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" y="1217872"/>
            <a:ext cx="8197349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Na manifestação suprema do amor de Deus, a cruz, vemos que Cristo Se entregou por nós de livre vontade. Ele deu Sua vida "espontaneamente” (</a:t>
            </a:r>
            <a:r>
              <a:rPr lang="pt-BR" altLang="pt-BR" sz="1600" dirty="0" err="1">
                <a:latin typeface="Arial Black" panose="020B0A04020102020204" pitchFamily="34" charset="0"/>
                <a:cs typeface="Arial" panose="020B0604020202020204" pitchFamily="34" charset="0"/>
              </a:rPr>
              <a:t>Jo</a:t>
            </a: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 10:18). Ninguém a tirou Dele. Cristo a ofereceu voluntariamente, seguindo 0 plano de redenção estabelecido no Céu antes mesmo da criação do mundo.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“O plano de nossa redenção não foi um pensamento posterior, formulado depois da queda de Adão. Ele foi ‘a revelação do mistério guardado em silêncio nos tempos eternos’ (</a:t>
            </a:r>
            <a:r>
              <a:rPr lang="pt-BR" altLang="pt-BR" sz="1600" dirty="0" err="1">
                <a:latin typeface="Arial Black" panose="020B0A04020102020204" pitchFamily="34" charset="0"/>
                <a:cs typeface="Arial" panose="020B0604020202020204" pitchFamily="34" charset="0"/>
              </a:rPr>
              <a:t>Rm</a:t>
            </a: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 16:25). Foi um desdobramento dos princípios que, desde os séculos da eternidade, têm sido o fundamento do trono de Deus. Desde o início, Deus e Cristo sabiam da apostasia de Satanás e da queda do ser humano mediante o poder enganador do apóstata. Deus não determinou a existência do pecado, mas previu-a e tomou providências para enfrentar a terrível situação.</a:t>
            </a:r>
          </a:p>
        </p:txBody>
      </p:sp>
      <p:sp>
        <p:nvSpPr>
          <p:cNvPr id="13" name="Texto Explicativo: Seta para Baixo 12">
            <a:extLst>
              <a:ext uri="{FF2B5EF4-FFF2-40B4-BE49-F238E27FC236}">
                <a16:creationId xmlns:a16="http://schemas.microsoft.com/office/drawing/2014/main" id="{5A2D000F-51B5-40E7-85F2-B3B1E407E184}"/>
              </a:ext>
            </a:extLst>
          </p:cNvPr>
          <p:cNvSpPr/>
          <p:nvPr/>
        </p:nvSpPr>
        <p:spPr>
          <a:xfrm>
            <a:off x="73026" y="717939"/>
            <a:ext cx="7075032" cy="532868"/>
          </a:xfrm>
          <a:prstGeom prst="downArrowCallout">
            <a:avLst>
              <a:gd name="adj1" fmla="val 11453"/>
              <a:gd name="adj2" fmla="val 25000"/>
              <a:gd name="adj3" fmla="val 25000"/>
              <a:gd name="adj4" fmla="val 64977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COMENTÁRIOS: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86F6F47D-29DB-5C50-B1BC-465BF4D6A8C3}"/>
              </a:ext>
            </a:extLst>
          </p:cNvPr>
          <p:cNvSpPr/>
          <p:nvPr/>
        </p:nvSpPr>
        <p:spPr>
          <a:xfrm>
            <a:off x="7617067" y="817838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452643"/>
                </a:solidFill>
                <a:latin typeface="Arial Black" panose="020B0A04020102020204" pitchFamily="34" charset="0"/>
              </a:rPr>
              <a:t>LIÇÃO 01</a:t>
            </a:r>
            <a:endParaRPr lang="pt-BR" dirty="0">
              <a:solidFill>
                <a:srgbClr val="452643"/>
              </a:solidFill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448E563-9CE9-0E85-FC29-1696D501E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6" y="4845704"/>
            <a:ext cx="863995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LEITURAS DA SEMANA: </a:t>
            </a:r>
            <a:r>
              <a:rPr lang="fi-FI" altLang="pt-BR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Êx 33:15-22; Os 14:1-4; Ap 4:11; Jo 17:24; Mt 22:1-14; Jo 10:17,18</a:t>
            </a:r>
            <a:endParaRPr lang="pt-BR" altLang="pt-BR" sz="1200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 descr="Uma imagem contendo comida&#10;&#10;Descrição gerada automaticamente">
            <a:extLst>
              <a:ext uri="{FF2B5EF4-FFF2-40B4-BE49-F238E27FC236}">
                <a16:creationId xmlns:a16="http://schemas.microsoft.com/office/drawing/2014/main" id="{E95081FC-E6E7-3C93-5353-AD81823D6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7737" y="3412273"/>
            <a:ext cx="964334" cy="1433431"/>
          </a:xfrm>
          <a:prstGeom prst="roundRect">
            <a:avLst>
              <a:gd name="adj" fmla="val 10907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887D947F-59BD-FB3F-CD62-C84508C3B3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73441" y="1894"/>
            <a:ext cx="1531758" cy="7942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57265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90000"/>
              </a:schemeClr>
            </a:gs>
            <a:gs pos="50000">
              <a:schemeClr val="bg1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redondar Retângulo em um Canto Diagonal 9"/>
          <p:cNvSpPr/>
          <p:nvPr/>
        </p:nvSpPr>
        <p:spPr>
          <a:xfrm>
            <a:off x="64294" y="108239"/>
            <a:ext cx="1489166" cy="444137"/>
          </a:xfrm>
          <a:prstGeom prst="round2DiagRect">
            <a:avLst>
              <a:gd name="adj1" fmla="val 16667"/>
              <a:gd name="adj2" fmla="val 33333"/>
            </a:avLst>
          </a:prstGeom>
          <a:gradFill>
            <a:gsLst>
              <a:gs pos="0">
                <a:srgbClr val="B0B0B0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Sexta</a:t>
            </a:r>
            <a:endParaRPr lang="pt-B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" name="Pentágono 13"/>
          <p:cNvSpPr/>
          <p:nvPr/>
        </p:nvSpPr>
        <p:spPr>
          <a:xfrm>
            <a:off x="1688022" y="69121"/>
            <a:ext cx="5597118" cy="566825"/>
          </a:xfrm>
          <a:prstGeom prst="homePlate">
            <a:avLst>
              <a:gd name="adj" fmla="val 22345"/>
            </a:avLst>
          </a:prstGeom>
          <a:gradFill>
            <a:gsLst>
              <a:gs pos="0">
                <a:srgbClr val="B0B0B0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Estudo adicional</a:t>
            </a:r>
          </a:p>
        </p:txBody>
      </p:sp>
      <p:sp>
        <p:nvSpPr>
          <p:cNvPr id="16" name="CaixaDeTexto 10">
            <a:extLst>
              <a:ext uri="{FF2B5EF4-FFF2-40B4-BE49-F238E27FC236}">
                <a16:creationId xmlns:a16="http://schemas.microsoft.com/office/drawing/2014/main" id="{CFC8B9D9-C6ED-4706-A104-65D118A5B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" y="1272606"/>
            <a:ext cx="8253604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“Essa é a obra esboçada pelo profeta Isaías, nas palavras: ‘[...Ó Jerusalém, você que anuncia boas-novas, levante a sua voz fortemente! Levante-a, não tenha medo. Diga às cidades de Judá: Eis aí está o seu Deus! Eis que 0 Senhor Deus virá com poder, e 0 Seu braço dominará; eis que o Seu galardão está com Ele [...]’ (</a:t>
            </a:r>
            <a:r>
              <a:rPr lang="pt-BR" altLang="pt-BR" sz="1600" dirty="0" err="1">
                <a:latin typeface="Arial Black" panose="020B0A04020102020204" pitchFamily="34" charset="0"/>
                <a:cs typeface="Arial" panose="020B0604020202020204" pitchFamily="34" charset="0"/>
              </a:rPr>
              <a:t>Is</a:t>
            </a: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 40:9, 10).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“Os que aguardam a vinda do esposo devem dizer ao povo: ‘Eis aí está 0 seu Deus!’ (</a:t>
            </a:r>
            <a:r>
              <a:rPr lang="pt-BR" altLang="pt-BR" sz="1600" dirty="0" err="1">
                <a:latin typeface="Arial Black" panose="020B0A04020102020204" pitchFamily="34" charset="0"/>
                <a:cs typeface="Arial" panose="020B0604020202020204" pitchFamily="34" charset="0"/>
              </a:rPr>
              <a:t>Is</a:t>
            </a: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 40:9). Os últimos raios da luz misericordiosa, a última mensagem de graça a ser dada ao mundo, é uma revelação do divino caráter de amor. Os filhos de Deus devem manifestar Sua glória. Revelarão em sua vida e caráter 0 que a graça de Deus tem feito por eles” (Parábolas de Jesus, p. 245).</a:t>
            </a:r>
          </a:p>
        </p:txBody>
      </p:sp>
      <p:sp>
        <p:nvSpPr>
          <p:cNvPr id="17" name="Texto Explicativo: Seta para Baixo 16">
            <a:extLst>
              <a:ext uri="{FF2B5EF4-FFF2-40B4-BE49-F238E27FC236}">
                <a16:creationId xmlns:a16="http://schemas.microsoft.com/office/drawing/2014/main" id="{D14EECB8-05F1-4A74-9BB3-16EDDC2598FA}"/>
              </a:ext>
            </a:extLst>
          </p:cNvPr>
          <p:cNvSpPr/>
          <p:nvPr/>
        </p:nvSpPr>
        <p:spPr>
          <a:xfrm>
            <a:off x="73026" y="717939"/>
            <a:ext cx="7075032" cy="532868"/>
          </a:xfrm>
          <a:prstGeom prst="downArrowCallout">
            <a:avLst>
              <a:gd name="adj1" fmla="val 11453"/>
              <a:gd name="adj2" fmla="val 25000"/>
              <a:gd name="adj3" fmla="val 25000"/>
              <a:gd name="adj4" fmla="val 64977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COMENTÁRIOS</a:t>
            </a:r>
            <a:r>
              <a:rPr lang="pt-BR" altLang="pt-BR" dirty="0">
                <a:solidFill>
                  <a:srgbClr val="80008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2570BCD5-C630-4BD7-AE9B-6B86CC8E8838}"/>
              </a:ext>
            </a:extLst>
          </p:cNvPr>
          <p:cNvSpPr/>
          <p:nvPr/>
        </p:nvSpPr>
        <p:spPr>
          <a:xfrm>
            <a:off x="7617067" y="817838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452643"/>
                </a:solidFill>
                <a:latin typeface="Arial Black" panose="020B0A04020102020204" pitchFamily="34" charset="0"/>
              </a:rPr>
              <a:t>LIÇÃO 01</a:t>
            </a:r>
            <a:endParaRPr lang="pt-BR" dirty="0">
              <a:solidFill>
                <a:srgbClr val="452643"/>
              </a:solidFill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A117E3C3-9016-3041-5FDF-68D61D53C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6" y="4845704"/>
            <a:ext cx="863995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LEITURAS DA SEMANA: </a:t>
            </a:r>
            <a:r>
              <a:rPr lang="fi-FI" altLang="pt-BR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Êx 33:15-22; Os 14:1-4; Ap 4:11; Jo 17:24; Mt 22:1-14; Jo 10:17,18</a:t>
            </a:r>
            <a:endParaRPr lang="pt-BR" altLang="pt-BR" sz="1200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m 2" descr="Uma imagem contendo comida&#10;&#10;Descrição gerada automaticamente">
            <a:extLst>
              <a:ext uri="{FF2B5EF4-FFF2-40B4-BE49-F238E27FC236}">
                <a16:creationId xmlns:a16="http://schemas.microsoft.com/office/drawing/2014/main" id="{FDAB71F0-8516-22CB-C1ED-08F826A371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71" y="3531220"/>
            <a:ext cx="864099" cy="1314484"/>
          </a:xfrm>
          <a:prstGeom prst="roundRect">
            <a:avLst>
              <a:gd name="adj" fmla="val 10907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44FF7370-B76A-39C8-5303-9E64A20C7D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73441" y="1894"/>
            <a:ext cx="1531758" cy="7942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14938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90000"/>
              </a:schemeClr>
            </a:gs>
            <a:gs pos="50000">
              <a:schemeClr val="bg1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redondar Retângulo em um Canto Diagonal 9"/>
          <p:cNvSpPr/>
          <p:nvPr/>
        </p:nvSpPr>
        <p:spPr>
          <a:xfrm>
            <a:off x="64294" y="108239"/>
            <a:ext cx="1489166" cy="444137"/>
          </a:xfrm>
          <a:prstGeom prst="round2DiagRect">
            <a:avLst>
              <a:gd name="adj1" fmla="val 16667"/>
              <a:gd name="adj2" fmla="val 33333"/>
            </a:avLst>
          </a:prstGeom>
          <a:gradFill>
            <a:gsLst>
              <a:gs pos="0">
                <a:srgbClr val="B0B0B0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Sexta</a:t>
            </a:r>
            <a:endParaRPr lang="pt-B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" name="Pentágono 13"/>
          <p:cNvSpPr/>
          <p:nvPr/>
        </p:nvSpPr>
        <p:spPr>
          <a:xfrm>
            <a:off x="1688022" y="69121"/>
            <a:ext cx="5597118" cy="566825"/>
          </a:xfrm>
          <a:prstGeom prst="homePlate">
            <a:avLst>
              <a:gd name="adj" fmla="val 22345"/>
            </a:avLst>
          </a:prstGeom>
          <a:gradFill>
            <a:gsLst>
              <a:gs pos="0">
                <a:srgbClr val="B0B0B0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Estudo adicional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28D68641-D640-4BD7-9D5B-B3803DCCF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30" y="1208029"/>
            <a:ext cx="8180404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5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1. Pior que pensar que Deus não existe seria pensar que Ele nos odeia. Como seria o mundo em que vivemos se Deus nos odiasse?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5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2. Por que existem tantos conceitos equivocados sobre o caráter de Deus no mundo? Como ajudar as pessoas a compreender melhor o caráter amoroso de Deus?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5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3. Que mensagem deve ser proclamada sobre o caráter de Deus? Como explicar essa mensagem a alguém que não está familiarizado com o amor de Deus? Quais evidências podem ser apontadas para demonstrar Seu amor e Seu caráter?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5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4. Falar sobre o amor de Deus é uma coisa; refletir esse amor é outra. Que “atos de santidade” podem manifestar o amor de Deus aos que nos cercam?</a:t>
            </a:r>
            <a:endParaRPr lang="pt-BR" altLang="pt-BR" sz="1500" dirty="0">
              <a:solidFill>
                <a:srgbClr val="80008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o Explicativo: Seta para Baixo 21">
            <a:extLst>
              <a:ext uri="{FF2B5EF4-FFF2-40B4-BE49-F238E27FC236}">
                <a16:creationId xmlns:a16="http://schemas.microsoft.com/office/drawing/2014/main" id="{27F11C40-92CA-4A98-A472-02A20A1065D7}"/>
              </a:ext>
            </a:extLst>
          </p:cNvPr>
          <p:cNvSpPr/>
          <p:nvPr/>
        </p:nvSpPr>
        <p:spPr>
          <a:xfrm>
            <a:off x="73026" y="717939"/>
            <a:ext cx="7075032" cy="532868"/>
          </a:xfrm>
          <a:prstGeom prst="downArrowCallout">
            <a:avLst>
              <a:gd name="adj1" fmla="val 11453"/>
              <a:gd name="adj2" fmla="val 25000"/>
              <a:gd name="adj3" fmla="val 25000"/>
              <a:gd name="adj4" fmla="val 64977"/>
            </a:avLst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bg2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PERGUNTAS: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9F0D225D-9D9A-9714-A365-63FAF20AFE56}"/>
              </a:ext>
            </a:extLst>
          </p:cNvPr>
          <p:cNvSpPr/>
          <p:nvPr/>
        </p:nvSpPr>
        <p:spPr>
          <a:xfrm>
            <a:off x="7617067" y="817838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452643"/>
                </a:solidFill>
                <a:latin typeface="Arial Black" panose="020B0A04020102020204" pitchFamily="34" charset="0"/>
              </a:rPr>
              <a:t>LIÇÃO 01</a:t>
            </a:r>
            <a:endParaRPr lang="pt-BR" dirty="0">
              <a:solidFill>
                <a:srgbClr val="452643"/>
              </a:solidFill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30D1C521-9CDE-CB8E-46C4-D02EF0678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6" y="4845704"/>
            <a:ext cx="863995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LEITURAS DA SEMANA: </a:t>
            </a:r>
            <a:r>
              <a:rPr lang="fi-FI" altLang="pt-BR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Êx 33:15-22; Os 14:1-4; Ap 4:11; Jo 17:24; Mt 22:1-14; Jo 10:17,18</a:t>
            </a:r>
            <a:endParaRPr lang="pt-BR" altLang="pt-BR" sz="1200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m 2" descr="Uma imagem contendo comida&#10;&#10;Descrição gerada automaticamente">
            <a:extLst>
              <a:ext uri="{FF2B5EF4-FFF2-40B4-BE49-F238E27FC236}">
                <a16:creationId xmlns:a16="http://schemas.microsoft.com/office/drawing/2014/main" id="{9C65344D-55F5-0B46-5E4E-B857A1672F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7737" y="3412273"/>
            <a:ext cx="964334" cy="1433431"/>
          </a:xfrm>
          <a:prstGeom prst="roundRect">
            <a:avLst>
              <a:gd name="adj" fmla="val 10907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06CAAAA7-7324-BF0D-8398-B039C21757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73441" y="1894"/>
            <a:ext cx="1531758" cy="7942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57006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85000"/>
              </a:schemeClr>
            </a:gs>
            <a:gs pos="50000">
              <a:schemeClr val="bg1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10"/>
          <p:cNvSpPr txBox="1">
            <a:spLocks noChangeArrowheads="1"/>
          </p:cNvSpPr>
          <p:nvPr/>
        </p:nvSpPr>
        <p:spPr bwMode="auto">
          <a:xfrm>
            <a:off x="63380" y="1019579"/>
            <a:ext cx="8175940" cy="3647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650" dirty="0">
                <a:latin typeface="Arial Black" panose="020B0A04020102020204" pitchFamily="34" charset="0"/>
                <a:cs typeface="Arial" panose="020B0604020202020204" pitchFamily="34" charset="0"/>
              </a:rPr>
              <a:t>- Ainda que Pedro tivesse negado Jesus três vezes, como havia sido predito pelo próprio Jesus (</a:t>
            </a:r>
            <a:r>
              <a:rPr lang="pt-BR" altLang="pt-BR" sz="1650" dirty="0" err="1">
                <a:latin typeface="Arial Black" panose="020B0A04020102020204" pitchFamily="34" charset="0"/>
                <a:cs typeface="Arial" panose="020B0604020202020204" pitchFamily="34" charset="0"/>
              </a:rPr>
              <a:t>Mt</a:t>
            </a:r>
            <a:r>
              <a:rPr lang="pt-BR" altLang="pt-BR" sz="1650" dirty="0">
                <a:latin typeface="Arial Black" panose="020B0A04020102020204" pitchFamily="34" charset="0"/>
                <a:cs typeface="Arial" panose="020B0604020202020204" pitchFamily="34" charset="0"/>
              </a:rPr>
              <a:t> 26:34), essas negações não foram o fim da história. Após a ressurreição, Jesus perguntou a Pedro: “Você Me ama mais do que estes outros Me amam?” E Pedro respondeu: “Sim, o Senhor sabe que eu O amo.” Jesus disse: “Apascente os Meus cordeiros.” Então, perguntou novamente a Pedro: “Você Me ama?” E o discípulo respondeu: “Sim, 0 Senhor sabe que eu O amo.” Cristo disse: “Pastoreie as Minhas ovelhas.” Novamente, pela terceira vez, Ele perguntou a Pedro: “Você Me ama?” “Pedro ficou triste por Jesus ter perguntado pela terceira vez: ‘Você Me ama?’” Então, respondeu: “O Senhor sabe todas as coisas; sabe que eu O amo.” E Jesus disse: “Apascente as Minhas ovelhas” (</a:t>
            </a:r>
            <a:r>
              <a:rPr lang="pt-BR" altLang="pt-BR" sz="1650" dirty="0" err="1">
                <a:latin typeface="Arial Black" panose="020B0A04020102020204" pitchFamily="34" charset="0"/>
                <a:cs typeface="Arial" panose="020B0604020202020204" pitchFamily="34" charset="0"/>
              </a:rPr>
              <a:t>Jo</a:t>
            </a:r>
            <a:r>
              <a:rPr lang="pt-BR" altLang="pt-BR" sz="1650" dirty="0">
                <a:latin typeface="Arial Black" panose="020B0A04020102020204" pitchFamily="34" charset="0"/>
                <a:cs typeface="Arial" panose="020B0604020202020204" pitchFamily="34" charset="0"/>
              </a:rPr>
              <a:t> 21:15-17). Assim como Pedro negou Jesus três vezes, foi restaurado três vezes por meio da pergunta crucial: “Você Me ama?”.</a:t>
            </a:r>
          </a:p>
        </p:txBody>
      </p:sp>
      <p:sp>
        <p:nvSpPr>
          <p:cNvPr id="10" name="Arredondar Retângulo em um Canto Diagonal 9"/>
          <p:cNvSpPr/>
          <p:nvPr/>
        </p:nvSpPr>
        <p:spPr>
          <a:xfrm>
            <a:off x="64294" y="220380"/>
            <a:ext cx="1489166" cy="444137"/>
          </a:xfrm>
          <a:prstGeom prst="round2DiagRect">
            <a:avLst>
              <a:gd name="adj1" fmla="val 16667"/>
              <a:gd name="adj2" fmla="val 33333"/>
            </a:avLst>
          </a:prstGeom>
          <a:gradFill>
            <a:gsLst>
              <a:gs pos="0">
                <a:srgbClr val="D0E2D3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Sábado</a:t>
            </a:r>
            <a:endParaRPr lang="pt-B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7617067" y="817838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452643"/>
                </a:solidFill>
                <a:latin typeface="Arial Black" panose="020B0A04020102020204" pitchFamily="34" charset="0"/>
              </a:rPr>
              <a:t>LIÇÃO 01</a:t>
            </a:r>
            <a:endParaRPr lang="pt-BR" dirty="0">
              <a:solidFill>
                <a:srgbClr val="452643"/>
              </a:solidFill>
            </a:endParaRPr>
          </a:p>
        </p:txBody>
      </p:sp>
      <p:sp>
        <p:nvSpPr>
          <p:cNvPr id="14" name="Pentágono 13"/>
          <p:cNvSpPr/>
          <p:nvPr/>
        </p:nvSpPr>
        <p:spPr>
          <a:xfrm>
            <a:off x="1688022" y="172635"/>
            <a:ext cx="5597118" cy="566825"/>
          </a:xfrm>
          <a:prstGeom prst="homePlate">
            <a:avLst>
              <a:gd name="adj" fmla="val 22345"/>
            </a:avLst>
          </a:prstGeom>
          <a:gradFill>
            <a:gsLst>
              <a:gs pos="0">
                <a:srgbClr val="D0E2D3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  <a:latin typeface="Arial Black" panose="020B0A04020102020204" pitchFamily="34" charset="0"/>
              </a:rPr>
              <a:t>INTRODUÇÃO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9946" y="4845704"/>
            <a:ext cx="863995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LEITURAS DA SEMANA: </a:t>
            </a:r>
            <a:r>
              <a:rPr lang="fi-FI" altLang="pt-BR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Êx 33:15-22; Os 14:1-4; Ap 4:11; Jo 17:24; Mt 22:1-14; Jo 10:17,18</a:t>
            </a:r>
            <a:endParaRPr lang="pt-BR" altLang="pt-BR" sz="1200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 descr="Uma imagem contendo comida&#10;&#10;Descrição gerada automaticamente">
            <a:extLst>
              <a:ext uri="{FF2B5EF4-FFF2-40B4-BE49-F238E27FC236}">
                <a16:creationId xmlns:a16="http://schemas.microsoft.com/office/drawing/2014/main" id="{D212CF62-80BE-F0AD-59D6-B3C8B6CB27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2751" y="3494049"/>
            <a:ext cx="909320" cy="1351655"/>
          </a:xfrm>
          <a:prstGeom prst="roundRect">
            <a:avLst>
              <a:gd name="adj" fmla="val 10907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3664E189-8B55-F820-72E3-E2A50ACE30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2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73441" y="1894"/>
            <a:ext cx="1531758" cy="7942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03443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FFFF"/>
            </a:gs>
            <a:gs pos="50000">
              <a:schemeClr val="bg1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redondar Retângulo em um Canto Diagonal 9"/>
          <p:cNvSpPr/>
          <p:nvPr/>
        </p:nvSpPr>
        <p:spPr>
          <a:xfrm>
            <a:off x="64294" y="159995"/>
            <a:ext cx="1489166" cy="444137"/>
          </a:xfrm>
          <a:prstGeom prst="round2DiagRect">
            <a:avLst>
              <a:gd name="adj1" fmla="val 16667"/>
              <a:gd name="adj2" fmla="val 33333"/>
            </a:avLst>
          </a:prstGeom>
          <a:gradFill>
            <a:gsLst>
              <a:gs pos="0">
                <a:srgbClr val="B3F1FF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002060"/>
                </a:solidFill>
                <a:latin typeface="Arial Black" panose="020B0A04020102020204" pitchFamily="34" charset="0"/>
              </a:rPr>
              <a:t>Domingo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14" name="Pentágono 13"/>
          <p:cNvSpPr/>
          <p:nvPr/>
        </p:nvSpPr>
        <p:spPr>
          <a:xfrm>
            <a:off x="1688022" y="103625"/>
            <a:ext cx="5597118" cy="566825"/>
          </a:xfrm>
          <a:prstGeom prst="homePlate">
            <a:avLst>
              <a:gd name="adj" fmla="val 22345"/>
            </a:avLst>
          </a:prstGeom>
          <a:gradFill>
            <a:gsLst>
              <a:gs pos="0">
                <a:srgbClr val="B3F1FF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Superando expectativas razoáveis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13" name="CaixaDeTexto 15"/>
          <p:cNvSpPr txBox="1">
            <a:spLocks noChangeArrowheads="1"/>
          </p:cNvSpPr>
          <p:nvPr/>
        </p:nvSpPr>
        <p:spPr bwMode="auto">
          <a:xfrm>
            <a:off x="33430" y="1268189"/>
            <a:ext cx="8244542" cy="3554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5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1. Leia Êxodo 33:15-22 pensando no contexto desses versículos e na história em que estão inseridos. O que essa passagem, especialmente o versículo 19, revela sobre a vontade e o amor de Deus?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500" dirty="0">
                <a:solidFill>
                  <a:srgbClr val="000099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Quais razões você tem para seguir Jesus? (Há muitas, não é mesmo?)</a:t>
            </a:r>
          </a:p>
        </p:txBody>
      </p:sp>
      <p:sp>
        <p:nvSpPr>
          <p:cNvPr id="15" name="Texto Explicativo: Seta para Baixo 14">
            <a:extLst>
              <a:ext uri="{FF2B5EF4-FFF2-40B4-BE49-F238E27FC236}">
                <a16:creationId xmlns:a16="http://schemas.microsoft.com/office/drawing/2014/main" id="{9EF323A3-E3B5-474A-8077-D78C396E1C05}"/>
              </a:ext>
            </a:extLst>
          </p:cNvPr>
          <p:cNvSpPr/>
          <p:nvPr/>
        </p:nvSpPr>
        <p:spPr>
          <a:xfrm>
            <a:off x="73026" y="717939"/>
            <a:ext cx="7075032" cy="532868"/>
          </a:xfrm>
          <a:prstGeom prst="downArrowCallout">
            <a:avLst>
              <a:gd name="adj1" fmla="val 11453"/>
              <a:gd name="adj2" fmla="val 25000"/>
              <a:gd name="adj3" fmla="val 25000"/>
              <a:gd name="adj4" fmla="val 64977"/>
            </a:avLst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bg2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PERGUNTAS: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723FCD86-7C80-F5C7-F26F-9BEC258A3971}"/>
              </a:ext>
            </a:extLst>
          </p:cNvPr>
          <p:cNvSpPr/>
          <p:nvPr/>
        </p:nvSpPr>
        <p:spPr>
          <a:xfrm>
            <a:off x="7617067" y="817838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452643"/>
                </a:solidFill>
                <a:latin typeface="Arial Black" panose="020B0A04020102020204" pitchFamily="34" charset="0"/>
              </a:rPr>
              <a:t>LIÇÃO 01</a:t>
            </a:r>
            <a:endParaRPr lang="pt-BR" dirty="0">
              <a:solidFill>
                <a:srgbClr val="452643"/>
              </a:solidFill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CAFBED44-416D-6723-9F2F-071AB305C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6" y="4845704"/>
            <a:ext cx="863995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LEITURAS DA SEMANA: </a:t>
            </a:r>
            <a:r>
              <a:rPr lang="fi-FI" altLang="pt-BR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Êx 33:15-22; Os 14:1-4; Ap 4:11; Jo 17:24; Mt 22:1-14; Jo 10:17,18</a:t>
            </a:r>
            <a:endParaRPr lang="pt-BR" altLang="pt-BR" sz="1200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m 2" descr="Uma imagem contendo comida&#10;&#10;Descrição gerada automaticamente">
            <a:extLst>
              <a:ext uri="{FF2B5EF4-FFF2-40B4-BE49-F238E27FC236}">
                <a16:creationId xmlns:a16="http://schemas.microsoft.com/office/drawing/2014/main" id="{D0FFC5B7-4D5A-F4C9-12E7-3B6C2C1ED7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759" y="3538654"/>
            <a:ext cx="879312" cy="1307050"/>
          </a:xfrm>
          <a:prstGeom prst="roundRect">
            <a:avLst>
              <a:gd name="adj" fmla="val 10907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283A7834-5ACF-CA0A-70D7-5B141B6695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2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73441" y="1894"/>
            <a:ext cx="1531758" cy="7942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30436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FFFF"/>
            </a:gs>
            <a:gs pos="50000">
              <a:schemeClr val="bg1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redondar Retângulo em um Canto Diagonal 9"/>
          <p:cNvSpPr/>
          <p:nvPr/>
        </p:nvSpPr>
        <p:spPr>
          <a:xfrm>
            <a:off x="64294" y="159995"/>
            <a:ext cx="1489166" cy="444137"/>
          </a:xfrm>
          <a:prstGeom prst="round2DiagRect">
            <a:avLst>
              <a:gd name="adj1" fmla="val 16667"/>
              <a:gd name="adj2" fmla="val 33333"/>
            </a:avLst>
          </a:prstGeom>
          <a:gradFill>
            <a:gsLst>
              <a:gs pos="0">
                <a:srgbClr val="B3F1FF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002060"/>
                </a:solidFill>
                <a:latin typeface="Arial Black" panose="020B0A04020102020204" pitchFamily="34" charset="0"/>
              </a:rPr>
              <a:t>Domingo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14" name="Pentágono 13"/>
          <p:cNvSpPr/>
          <p:nvPr/>
        </p:nvSpPr>
        <p:spPr>
          <a:xfrm>
            <a:off x="1688022" y="103625"/>
            <a:ext cx="5597118" cy="566825"/>
          </a:xfrm>
          <a:prstGeom prst="homePlate">
            <a:avLst>
              <a:gd name="adj" fmla="val 22345"/>
            </a:avLst>
          </a:prstGeom>
          <a:gradFill>
            <a:gsLst>
              <a:gs pos="0">
                <a:srgbClr val="B3F1FF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Superando expectativas razoáveis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12" name="CaixaDeTexto 10"/>
          <p:cNvSpPr txBox="1">
            <a:spLocks noChangeArrowheads="1"/>
          </p:cNvSpPr>
          <p:nvPr/>
        </p:nvSpPr>
        <p:spPr bwMode="auto">
          <a:xfrm>
            <a:off x="24368" y="1131002"/>
            <a:ext cx="8253604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- Tudo parecia perdido. Pouco depois da surpreendente libertação do povo de Deus da escravidão no Egito, os israelitas se rebelaram contra o Senhor e adoraram um bezerro de ouro. Quando Moisés desceu do monte, viu o que eles haviam feito e, indignado, lançou ao chão as tábuas dos Dez Mandamentos, quebrando-as. Apesar de terem perdido todo o direito aos privilégios e bênçãos da aliança concedida por Deus com tanta generosidade, Ele escolheu voluntariamente continuar no relacionamento de aliança com os israelitas, ainda que fossem indignos das bênçãos da aliança. Então, o que Deus está dizendo em Êxodo 33:19? Ele está declarando que, como Criador, tem todo o direito e autoridade para ser generoso em Sua misericórdia e compaixão, até mesmo com aqueles que não as merecem. Era isso que Ele estava fazendo naquela ocasião, ao mostrar misericórdia </a:t>
            </a:r>
            <a:r>
              <a:rPr lang="pt-BR" altLang="pt-BR" sz="1600">
                <a:latin typeface="Arial Black" panose="020B0A04020102020204" pitchFamily="34" charset="0"/>
                <a:cs typeface="Arial" panose="020B0604020202020204" pitchFamily="34" charset="0"/>
              </a:rPr>
              <a:t>para o </a:t>
            </a: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povo após a rebelião em que adoraram o bezerro de ouro, mesmo que não merecessem a compaixão de Deus.</a:t>
            </a:r>
          </a:p>
        </p:txBody>
      </p:sp>
      <p:sp>
        <p:nvSpPr>
          <p:cNvPr id="3" name="Texto Explicativo: Seta para Baixo 2">
            <a:extLst>
              <a:ext uri="{FF2B5EF4-FFF2-40B4-BE49-F238E27FC236}">
                <a16:creationId xmlns:a16="http://schemas.microsoft.com/office/drawing/2014/main" id="{F514AFE6-CB97-49B3-AF4A-9109ED6B83CE}"/>
              </a:ext>
            </a:extLst>
          </p:cNvPr>
          <p:cNvSpPr/>
          <p:nvPr/>
        </p:nvSpPr>
        <p:spPr>
          <a:xfrm>
            <a:off x="73026" y="717939"/>
            <a:ext cx="7075032" cy="532868"/>
          </a:xfrm>
          <a:prstGeom prst="downArrowCallout">
            <a:avLst>
              <a:gd name="adj1" fmla="val 11453"/>
              <a:gd name="adj2" fmla="val 25000"/>
              <a:gd name="adj3" fmla="val 25000"/>
              <a:gd name="adj4" fmla="val 64977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COMENTÁRIOS: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06A02636-4642-D117-29B5-C081055CE30A}"/>
              </a:ext>
            </a:extLst>
          </p:cNvPr>
          <p:cNvSpPr/>
          <p:nvPr/>
        </p:nvSpPr>
        <p:spPr>
          <a:xfrm>
            <a:off x="7617067" y="817838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452643"/>
                </a:solidFill>
                <a:latin typeface="Arial Black" panose="020B0A04020102020204" pitchFamily="34" charset="0"/>
              </a:rPr>
              <a:t>LIÇÃO 01</a:t>
            </a:r>
            <a:endParaRPr lang="pt-BR" dirty="0">
              <a:solidFill>
                <a:srgbClr val="452643"/>
              </a:solidFill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9C3B3E34-90CA-7EB2-6482-561736F01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6" y="4845704"/>
            <a:ext cx="863995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LEITURAS DA SEMANA: </a:t>
            </a:r>
            <a:r>
              <a:rPr lang="fi-FI" altLang="pt-BR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Êx 33:15-22; Os 14:1-4; Ap 4:11; Jo 17:24; Mt 22:1-14; Jo 10:17,18</a:t>
            </a:r>
            <a:endParaRPr lang="pt-BR" altLang="pt-BR" sz="1200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 descr="Uma imagem contendo comida&#10;&#10;Descrição gerada automaticamente">
            <a:extLst>
              <a:ext uri="{FF2B5EF4-FFF2-40B4-BE49-F238E27FC236}">
                <a16:creationId xmlns:a16="http://schemas.microsoft.com/office/drawing/2014/main" id="{FC17B2DC-174D-F730-B706-98B680D02A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758" y="3538654"/>
            <a:ext cx="879312" cy="1307050"/>
          </a:xfrm>
          <a:prstGeom prst="roundRect">
            <a:avLst>
              <a:gd name="adj" fmla="val 10907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27BF6121-5199-5824-8546-F8D15D5012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73441" y="1894"/>
            <a:ext cx="1531758" cy="7942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83219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CFF"/>
            </a:gs>
            <a:gs pos="50000">
              <a:schemeClr val="bg1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redondar Retângulo em um Canto Diagonal 9"/>
          <p:cNvSpPr/>
          <p:nvPr/>
        </p:nvSpPr>
        <p:spPr>
          <a:xfrm>
            <a:off x="64294" y="108239"/>
            <a:ext cx="1489166" cy="444137"/>
          </a:xfrm>
          <a:prstGeom prst="round2DiagRect">
            <a:avLst>
              <a:gd name="adj1" fmla="val 16667"/>
              <a:gd name="adj2" fmla="val 33333"/>
            </a:avLst>
          </a:prstGeom>
          <a:gradFill>
            <a:gsLst>
              <a:gs pos="0">
                <a:srgbClr val="FFB9B9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Segunda</a:t>
            </a:r>
            <a:endParaRPr lang="pt-B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" name="Pentágono 13"/>
          <p:cNvSpPr/>
          <p:nvPr/>
        </p:nvSpPr>
        <p:spPr>
          <a:xfrm>
            <a:off x="1688022" y="69121"/>
            <a:ext cx="5597118" cy="566825"/>
          </a:xfrm>
          <a:prstGeom prst="homePlate">
            <a:avLst>
              <a:gd name="adj" fmla="val 22345"/>
            </a:avLst>
          </a:prstGeom>
          <a:gradFill>
            <a:gsLst>
              <a:gs pos="0">
                <a:srgbClr val="FFB9B9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Amor não correspondido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15" name="CaixaDeTexto 15">
            <a:extLst>
              <a:ext uri="{FF2B5EF4-FFF2-40B4-BE49-F238E27FC236}">
                <a16:creationId xmlns:a16="http://schemas.microsoft.com/office/drawing/2014/main" id="{D5C09FDA-172B-4732-BD2E-A9BBEF8B1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30" y="1208029"/>
            <a:ext cx="8140991" cy="3554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5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2. O que Oseias 14:1-4 revela sobre o amor de Deus por Seu povo?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500" dirty="0">
                <a:solidFill>
                  <a:srgbClr val="000099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Muitos veem Deus como juiz severo. Contudo, Oseias mostra 0 Senhor sendo traído pelo Seu cônjuge. A ideia do amor não correspondido ajuda você a perceber Deus de modo diferente? Isso influencia sua percepção do seu relacionamento com Ele?</a:t>
            </a:r>
          </a:p>
        </p:txBody>
      </p:sp>
      <p:sp>
        <p:nvSpPr>
          <p:cNvPr id="22" name="Texto Explicativo: Seta para Baixo 21">
            <a:extLst>
              <a:ext uri="{FF2B5EF4-FFF2-40B4-BE49-F238E27FC236}">
                <a16:creationId xmlns:a16="http://schemas.microsoft.com/office/drawing/2014/main" id="{BDD13C62-4DCC-4E38-8F64-0DE6F4ED90DE}"/>
              </a:ext>
            </a:extLst>
          </p:cNvPr>
          <p:cNvSpPr/>
          <p:nvPr/>
        </p:nvSpPr>
        <p:spPr>
          <a:xfrm>
            <a:off x="73026" y="717939"/>
            <a:ext cx="7075032" cy="532868"/>
          </a:xfrm>
          <a:prstGeom prst="downArrowCallout">
            <a:avLst>
              <a:gd name="adj1" fmla="val 11453"/>
              <a:gd name="adj2" fmla="val 25000"/>
              <a:gd name="adj3" fmla="val 25000"/>
              <a:gd name="adj4" fmla="val 64977"/>
            </a:avLst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bg2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PERGUNTAS: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914420F6-3054-D6C4-889C-27B612ADE2DA}"/>
              </a:ext>
            </a:extLst>
          </p:cNvPr>
          <p:cNvSpPr/>
          <p:nvPr/>
        </p:nvSpPr>
        <p:spPr>
          <a:xfrm>
            <a:off x="7617067" y="817838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452643"/>
                </a:solidFill>
                <a:latin typeface="Arial Black" panose="020B0A04020102020204" pitchFamily="34" charset="0"/>
              </a:rPr>
              <a:t>LIÇÃO 01</a:t>
            </a:r>
            <a:endParaRPr lang="pt-BR" dirty="0">
              <a:solidFill>
                <a:srgbClr val="452643"/>
              </a:solidFill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928793C3-3A4D-2717-1A65-D4EEBDAF3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6" y="4845704"/>
            <a:ext cx="863995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LEITURAS DA SEMANA: </a:t>
            </a:r>
            <a:r>
              <a:rPr lang="fi-FI" altLang="pt-BR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Êx 33:15-22; Os 14:1-4; Ap 4:11; Jo 17:24; Mt 22:1-14; Jo 10:17,18</a:t>
            </a:r>
            <a:endParaRPr lang="pt-BR" altLang="pt-BR" sz="1200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m 2" descr="Uma imagem contendo comida&#10;&#10;Descrição gerada automaticamente">
            <a:extLst>
              <a:ext uri="{FF2B5EF4-FFF2-40B4-BE49-F238E27FC236}">
                <a16:creationId xmlns:a16="http://schemas.microsoft.com/office/drawing/2014/main" id="{8E53900A-C7E3-5174-5151-ABCD69C646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7737" y="3412273"/>
            <a:ext cx="964334" cy="1433431"/>
          </a:xfrm>
          <a:prstGeom prst="roundRect">
            <a:avLst>
              <a:gd name="adj" fmla="val 10907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9E778F38-80FB-BDA9-8F0F-BCE403BF8E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2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73441" y="1894"/>
            <a:ext cx="1531758" cy="7942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02406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CFF"/>
            </a:gs>
            <a:gs pos="50000">
              <a:schemeClr val="bg1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redondar Retângulo em um Canto Diagonal 9"/>
          <p:cNvSpPr/>
          <p:nvPr/>
        </p:nvSpPr>
        <p:spPr>
          <a:xfrm>
            <a:off x="64294" y="108239"/>
            <a:ext cx="1489166" cy="444137"/>
          </a:xfrm>
          <a:prstGeom prst="round2DiagRect">
            <a:avLst>
              <a:gd name="adj1" fmla="val 16667"/>
              <a:gd name="adj2" fmla="val 33333"/>
            </a:avLst>
          </a:prstGeom>
          <a:gradFill>
            <a:gsLst>
              <a:gs pos="0">
                <a:srgbClr val="FFB9B9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Segunda</a:t>
            </a:r>
            <a:endParaRPr lang="pt-B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" name="Pentágono 13"/>
          <p:cNvSpPr/>
          <p:nvPr/>
        </p:nvSpPr>
        <p:spPr>
          <a:xfrm>
            <a:off x="1688022" y="69121"/>
            <a:ext cx="5597118" cy="566825"/>
          </a:xfrm>
          <a:prstGeom prst="homePlate">
            <a:avLst>
              <a:gd name="adj" fmla="val 22345"/>
            </a:avLst>
          </a:prstGeom>
          <a:gradFill>
            <a:gsLst>
              <a:gs pos="0">
                <a:srgbClr val="FFB9B9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Amor não correspondido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12" name="CaixaDeTexto 10">
            <a:extLst>
              <a:ext uri="{FF2B5EF4-FFF2-40B4-BE49-F238E27FC236}">
                <a16:creationId xmlns:a16="http://schemas.microsoft.com/office/drawing/2014/main" id="{A64B78EF-EDA8-421A-88C9-45544BBCA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" y="1132745"/>
            <a:ext cx="8197349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Apesar da fidelidade de Deus, 0 povo se rebelou contra Ele repetidas vezes. Por isso, as Escrituras descrevem repetidamente 0 Senhor como um parceiro cheio de amor não correspondido e traído pelo cônjuge. Ele sempre amou Seu povo de maneira perfeita e fiel, mas muitas vezes eles o desprezaram, escolhendo adorar outros deuses. Isso o entristecia, parecendo romper o relacionamento de forma quase irreparável. Em Oseias e em outras narrativas bíblicas, Deus demonstra comprometimento e compaixão para com Seu povo. Embora os israelitas repetidamente tenham se voltado para outros "amantes” espirituais, aparentemente rompendo 0 relacionamento da aliança de maneira irreparável, Deus, por Sua própria vontade, continuou a conceder-lhes Seu amor. O povo não merecia o amor de Deus. Eles 0 rejeitaram, perdendo o direito legítimo a esse amor. Ainda assim, 0 Senhor continuou a amá-los voluntariamente, sem qualquer compulsão moral ou alguma influência externa. </a:t>
            </a:r>
          </a:p>
        </p:txBody>
      </p:sp>
      <p:sp>
        <p:nvSpPr>
          <p:cNvPr id="13" name="Texto Explicativo: Seta para Baixo 12">
            <a:extLst>
              <a:ext uri="{FF2B5EF4-FFF2-40B4-BE49-F238E27FC236}">
                <a16:creationId xmlns:a16="http://schemas.microsoft.com/office/drawing/2014/main" id="{0D166226-26B4-450D-9EDE-E579CA78EEF8}"/>
              </a:ext>
            </a:extLst>
          </p:cNvPr>
          <p:cNvSpPr/>
          <p:nvPr/>
        </p:nvSpPr>
        <p:spPr>
          <a:xfrm>
            <a:off x="73026" y="717939"/>
            <a:ext cx="7075032" cy="532868"/>
          </a:xfrm>
          <a:prstGeom prst="downArrowCallout">
            <a:avLst>
              <a:gd name="adj1" fmla="val 11453"/>
              <a:gd name="adj2" fmla="val 25000"/>
              <a:gd name="adj3" fmla="val 25000"/>
              <a:gd name="adj4" fmla="val 64977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COMENTÁRIOS: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26CB0A86-5DF2-13D4-3F42-65E345DA8BC3}"/>
              </a:ext>
            </a:extLst>
          </p:cNvPr>
          <p:cNvSpPr/>
          <p:nvPr/>
        </p:nvSpPr>
        <p:spPr>
          <a:xfrm>
            <a:off x="7617067" y="817838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452643"/>
                </a:solidFill>
                <a:latin typeface="Arial Black" panose="020B0A04020102020204" pitchFamily="34" charset="0"/>
              </a:rPr>
              <a:t>LIÇÃO 01</a:t>
            </a:r>
            <a:endParaRPr lang="pt-BR" dirty="0">
              <a:solidFill>
                <a:srgbClr val="452643"/>
              </a:solidFill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3040C80-F217-84D5-1D36-834CF18C2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6" y="4845704"/>
            <a:ext cx="863995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LEITURAS DA SEMANA: </a:t>
            </a:r>
            <a:r>
              <a:rPr lang="fi-FI" altLang="pt-BR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Êx 33:15-22; Os 14:1-4; Ap 4:11; Jo 17:24; Mt 22:1-14; Jo 10:17,18</a:t>
            </a:r>
            <a:endParaRPr lang="pt-BR" altLang="pt-BR" sz="1200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m 2" descr="Uma imagem contendo comida&#10;&#10;Descrição gerada automaticamente">
            <a:extLst>
              <a:ext uri="{FF2B5EF4-FFF2-40B4-BE49-F238E27FC236}">
                <a16:creationId xmlns:a16="http://schemas.microsoft.com/office/drawing/2014/main" id="{3C37DD7D-ACD5-2082-0BA5-D8623C287C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7741" y="3442010"/>
            <a:ext cx="944329" cy="1403694"/>
          </a:xfrm>
          <a:prstGeom prst="roundRect">
            <a:avLst>
              <a:gd name="adj" fmla="val 10907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B8EFA42F-51F4-9A31-78F2-85221AECF5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73441" y="1894"/>
            <a:ext cx="1531758" cy="7942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32827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9A3"/>
            </a:gs>
            <a:gs pos="50000">
              <a:schemeClr val="bg1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redondar Retângulo em um Canto Diagonal 9"/>
          <p:cNvSpPr/>
          <p:nvPr/>
        </p:nvSpPr>
        <p:spPr>
          <a:xfrm>
            <a:off x="64294" y="108239"/>
            <a:ext cx="1489166" cy="444137"/>
          </a:xfrm>
          <a:prstGeom prst="round2DiagRect">
            <a:avLst>
              <a:gd name="adj1" fmla="val 16667"/>
              <a:gd name="adj2" fmla="val 33333"/>
            </a:avLst>
          </a:prstGeom>
          <a:gradFill>
            <a:gsLst>
              <a:gs pos="0">
                <a:srgbClr val="FFD5AB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Terça</a:t>
            </a:r>
            <a:endParaRPr lang="pt-B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" name="Pentágono 13"/>
          <p:cNvSpPr/>
          <p:nvPr/>
        </p:nvSpPr>
        <p:spPr>
          <a:xfrm>
            <a:off x="1688022" y="69121"/>
            <a:ext cx="5597118" cy="566825"/>
          </a:xfrm>
          <a:prstGeom prst="homePlate">
            <a:avLst>
              <a:gd name="adj" fmla="val 22345"/>
            </a:avLst>
          </a:prstGeom>
          <a:gradFill>
            <a:gsLst>
              <a:gs pos="0">
                <a:srgbClr val="FFD5AB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Amor concedido livremente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15" name="CaixaDeTexto 15">
            <a:extLst>
              <a:ext uri="{FF2B5EF4-FFF2-40B4-BE49-F238E27FC236}">
                <a16:creationId xmlns:a16="http://schemas.microsoft.com/office/drawing/2014/main" id="{C3A1BEFC-B9B8-4142-B09F-1F5B330F4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30" y="1208029"/>
            <a:ext cx="8244542" cy="3554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5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3. Compare Apocalipse 4:11 com o Salmo 33:6. 0 que esses versículos nos dizem sobre a autonomia de Deus em relação à criação?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5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4. A quem o Pai amava antes da fundação do mundo? </a:t>
            </a:r>
            <a:r>
              <a:rPr lang="pt-BR" altLang="pt-BR" sz="1500" dirty="0" err="1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Jo</a:t>
            </a:r>
            <a:r>
              <a:rPr lang="pt-BR" altLang="pt-BR" sz="15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17:24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500" dirty="0">
                <a:solidFill>
                  <a:srgbClr val="000099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Apesar do pecado e do nosso estado decaído, Deus continua concedendo amor a este mundo. 0 que isso nos diz sobre Seu caráter? Essa verdade nos leva a amá-Lo?</a:t>
            </a:r>
          </a:p>
        </p:txBody>
      </p:sp>
      <p:sp>
        <p:nvSpPr>
          <p:cNvPr id="22" name="Texto Explicativo: Seta para Baixo 21">
            <a:extLst>
              <a:ext uri="{FF2B5EF4-FFF2-40B4-BE49-F238E27FC236}">
                <a16:creationId xmlns:a16="http://schemas.microsoft.com/office/drawing/2014/main" id="{8BEA5E99-E373-4CFD-85F3-CA3E79AA58FA}"/>
              </a:ext>
            </a:extLst>
          </p:cNvPr>
          <p:cNvSpPr/>
          <p:nvPr/>
        </p:nvSpPr>
        <p:spPr>
          <a:xfrm>
            <a:off x="73026" y="717939"/>
            <a:ext cx="7075032" cy="532868"/>
          </a:xfrm>
          <a:prstGeom prst="downArrowCallout">
            <a:avLst>
              <a:gd name="adj1" fmla="val 11453"/>
              <a:gd name="adj2" fmla="val 25000"/>
              <a:gd name="adj3" fmla="val 25000"/>
              <a:gd name="adj4" fmla="val 64977"/>
            </a:avLst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bg2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PERGUNTAS: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56D50232-68E5-D2A4-A24A-045F2BE114BD}"/>
              </a:ext>
            </a:extLst>
          </p:cNvPr>
          <p:cNvSpPr/>
          <p:nvPr/>
        </p:nvSpPr>
        <p:spPr>
          <a:xfrm>
            <a:off x="7617067" y="817838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452643"/>
                </a:solidFill>
                <a:latin typeface="Arial Black" panose="020B0A04020102020204" pitchFamily="34" charset="0"/>
              </a:rPr>
              <a:t>LIÇÃO 01</a:t>
            </a:r>
            <a:endParaRPr lang="pt-BR" dirty="0">
              <a:solidFill>
                <a:srgbClr val="452643"/>
              </a:solidFill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46B42F6D-AAF3-DD21-BD00-2ED75952C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6" y="4845704"/>
            <a:ext cx="863995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LEITURAS DA SEMANA: </a:t>
            </a:r>
            <a:r>
              <a:rPr lang="fi-FI" altLang="pt-BR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Êx 33:15-22; Os 14:1-4; Ap 4:11; Jo 17:24; Mt 22:1-14; Jo 10:17,18</a:t>
            </a:r>
            <a:endParaRPr lang="pt-BR" altLang="pt-BR" sz="1200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m 2" descr="Uma imagem contendo comida&#10;&#10;Descrição gerada automaticamente">
            <a:extLst>
              <a:ext uri="{FF2B5EF4-FFF2-40B4-BE49-F238E27FC236}">
                <a16:creationId xmlns:a16="http://schemas.microsoft.com/office/drawing/2014/main" id="{17137509-6AA9-B1BD-5F3E-62BB6071E9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2761" y="3553522"/>
            <a:ext cx="869309" cy="1292182"/>
          </a:xfrm>
          <a:prstGeom prst="roundRect">
            <a:avLst>
              <a:gd name="adj" fmla="val 10907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4FB426B9-EAFF-94B0-EA04-A846DCE8D3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2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73441" y="1894"/>
            <a:ext cx="1531758" cy="7942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24059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9A3"/>
            </a:gs>
            <a:gs pos="50000">
              <a:schemeClr val="bg1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redondar Retângulo em um Canto Diagonal 9"/>
          <p:cNvSpPr/>
          <p:nvPr/>
        </p:nvSpPr>
        <p:spPr>
          <a:xfrm>
            <a:off x="64294" y="108239"/>
            <a:ext cx="1489166" cy="444137"/>
          </a:xfrm>
          <a:prstGeom prst="round2DiagRect">
            <a:avLst>
              <a:gd name="adj1" fmla="val 16667"/>
              <a:gd name="adj2" fmla="val 33333"/>
            </a:avLst>
          </a:prstGeom>
          <a:gradFill>
            <a:gsLst>
              <a:gs pos="0">
                <a:srgbClr val="FFD5AB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Terça</a:t>
            </a:r>
            <a:endParaRPr lang="pt-B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" name="Pentágono 13"/>
          <p:cNvSpPr/>
          <p:nvPr/>
        </p:nvSpPr>
        <p:spPr>
          <a:xfrm>
            <a:off x="1688022" y="69121"/>
            <a:ext cx="5597118" cy="566825"/>
          </a:xfrm>
          <a:prstGeom prst="homePlate">
            <a:avLst>
              <a:gd name="adj" fmla="val 22345"/>
            </a:avLst>
          </a:prstGeom>
          <a:gradFill>
            <a:gsLst>
              <a:gs pos="0">
                <a:srgbClr val="FFD5AB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Amor concedido livremente</a:t>
            </a:r>
          </a:p>
        </p:txBody>
      </p:sp>
      <p:sp>
        <p:nvSpPr>
          <p:cNvPr id="12" name="CaixaDeTexto 10">
            <a:extLst>
              <a:ext uri="{FF2B5EF4-FFF2-40B4-BE49-F238E27FC236}">
                <a16:creationId xmlns:a16="http://schemas.microsoft.com/office/drawing/2014/main" id="{8D5A143D-15FB-4DFE-B0EC-FEEB77A92B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" y="1146378"/>
            <a:ext cx="8233263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- Deus não precisava de criaturas que fossem objeto de Seu amor. Mas, em conformidade com Seu caráter de amor, Ele escolheu criar 0 mundo e estabelecer um relacionamento de amor com Suas criaturas.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Deus não apenas criou este mundo por Sua própria vontade, como um ato de Seu amor generoso, mas também continua a amar voluntariamente os seres humanos, mesmo depois da queda da humanidade no Éden, e mesmo depois que todos pecaram individualmente.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Após a queda no Éden, Adão e Eva perderam o direito de continuar vivendo e de receber 0 amor de Deus. No entanto, 0 Senhor, que sustenta “todas as coisas pela Sua palavra poderosa” (</a:t>
            </a:r>
            <a:r>
              <a:rPr lang="pt-BR" altLang="pt-BR" sz="1600" dirty="0" err="1">
                <a:latin typeface="Arial Black" panose="020B0A04020102020204" pitchFamily="34" charset="0"/>
                <a:cs typeface="Arial" panose="020B0604020202020204" pitchFamily="34" charset="0"/>
              </a:rPr>
              <a:t>Hb</a:t>
            </a: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 1:3), em Seu grande amor, misericórdia e graça, sustentou a vida deles e abriu um caminho para reconciliar a humanidade Consigo mesmo por meio do amor. E essa reconciliação também nos inclui.</a:t>
            </a:r>
          </a:p>
        </p:txBody>
      </p:sp>
      <p:sp>
        <p:nvSpPr>
          <p:cNvPr id="13" name="Texto Explicativo: Seta para Baixo 12">
            <a:extLst>
              <a:ext uri="{FF2B5EF4-FFF2-40B4-BE49-F238E27FC236}">
                <a16:creationId xmlns:a16="http://schemas.microsoft.com/office/drawing/2014/main" id="{A584AFCD-A7C5-4294-814D-F53BEF238F5B}"/>
              </a:ext>
            </a:extLst>
          </p:cNvPr>
          <p:cNvSpPr/>
          <p:nvPr/>
        </p:nvSpPr>
        <p:spPr>
          <a:xfrm>
            <a:off x="73026" y="717939"/>
            <a:ext cx="7075032" cy="532868"/>
          </a:xfrm>
          <a:prstGeom prst="downArrowCallout">
            <a:avLst>
              <a:gd name="adj1" fmla="val 11453"/>
              <a:gd name="adj2" fmla="val 25000"/>
              <a:gd name="adj3" fmla="val 25000"/>
              <a:gd name="adj4" fmla="val 64977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COMENTÁRIOS: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1B62775E-E5D2-C592-CC1E-86810622F4CC}"/>
              </a:ext>
            </a:extLst>
          </p:cNvPr>
          <p:cNvSpPr/>
          <p:nvPr/>
        </p:nvSpPr>
        <p:spPr>
          <a:xfrm>
            <a:off x="7617067" y="817838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452643"/>
                </a:solidFill>
                <a:latin typeface="Arial Black" panose="020B0A04020102020204" pitchFamily="34" charset="0"/>
              </a:rPr>
              <a:t>LIÇÃO 01</a:t>
            </a:r>
            <a:endParaRPr lang="pt-BR" dirty="0">
              <a:solidFill>
                <a:srgbClr val="452643"/>
              </a:solidFill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7D375726-BF14-00A6-2981-38E3B0234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6" y="4845704"/>
            <a:ext cx="863995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LEITURAS DA SEMANA: </a:t>
            </a:r>
            <a:r>
              <a:rPr lang="fi-FI" altLang="pt-BR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Êx 33:15-22; Os 14:1-4; Ap 4:11; Jo 17:24; Mt 22:1-14; Jo 10:17,18</a:t>
            </a:r>
            <a:endParaRPr lang="pt-BR" altLang="pt-BR" sz="1200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m 2" descr="Uma imagem contendo comida&#10;&#10;Descrição gerada automaticamente">
            <a:extLst>
              <a:ext uri="{FF2B5EF4-FFF2-40B4-BE49-F238E27FC236}">
                <a16:creationId xmlns:a16="http://schemas.microsoft.com/office/drawing/2014/main" id="{2FF9F4A1-BEF1-B908-7311-B1ED405151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7755" y="3516351"/>
            <a:ext cx="894316" cy="1329353"/>
          </a:xfrm>
          <a:prstGeom prst="roundRect">
            <a:avLst>
              <a:gd name="adj" fmla="val 10907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416F248C-1BFF-1AD7-F626-0C3128281D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73441" y="1894"/>
            <a:ext cx="1531758" cy="7942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72032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66"/>
            </a:gs>
            <a:gs pos="50000">
              <a:schemeClr val="bg1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redondar Retângulo em um Canto Diagonal 9"/>
          <p:cNvSpPr/>
          <p:nvPr/>
        </p:nvSpPr>
        <p:spPr>
          <a:xfrm>
            <a:off x="64294" y="108239"/>
            <a:ext cx="1489166" cy="444137"/>
          </a:xfrm>
          <a:prstGeom prst="round2DiagRect">
            <a:avLst>
              <a:gd name="adj1" fmla="val 16667"/>
              <a:gd name="adj2" fmla="val 33333"/>
            </a:avLst>
          </a:prstGeom>
          <a:gradFill>
            <a:gsLst>
              <a:gs pos="0">
                <a:srgbClr val="E8FB79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Quarta</a:t>
            </a:r>
            <a:endParaRPr lang="pt-B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" name="Pentágono 13"/>
          <p:cNvSpPr/>
          <p:nvPr/>
        </p:nvSpPr>
        <p:spPr>
          <a:xfrm>
            <a:off x="1688022" y="69121"/>
            <a:ext cx="5597118" cy="566825"/>
          </a:xfrm>
          <a:prstGeom prst="homePlate">
            <a:avLst>
              <a:gd name="adj" fmla="val 22345"/>
            </a:avLst>
          </a:prstGeom>
          <a:gradFill>
            <a:gsLst>
              <a:gs pos="0">
                <a:srgbClr val="E8FB79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Muitos são chamados, mas poucos são escolhidos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15" name="CaixaDeTexto 15">
            <a:extLst>
              <a:ext uri="{FF2B5EF4-FFF2-40B4-BE49-F238E27FC236}">
                <a16:creationId xmlns:a16="http://schemas.microsoft.com/office/drawing/2014/main" id="{0F091E13-8EAD-4FFB-9473-BC74E5ABDC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29" y="1208029"/>
            <a:ext cx="8224593" cy="3554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5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5. Leia Mateus 22:1-14. Qual é o significado dessa parábola?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500" dirty="0">
                <a:solidFill>
                  <a:srgbClr val="000099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Você aceitou o convite de casamento e está usando as vestes nupciais?</a:t>
            </a: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o Explicativo: Seta para Baixo 21">
            <a:extLst>
              <a:ext uri="{FF2B5EF4-FFF2-40B4-BE49-F238E27FC236}">
                <a16:creationId xmlns:a16="http://schemas.microsoft.com/office/drawing/2014/main" id="{5F0C11AF-133D-4271-81DD-D9F8BAF7AF95}"/>
              </a:ext>
            </a:extLst>
          </p:cNvPr>
          <p:cNvSpPr/>
          <p:nvPr/>
        </p:nvSpPr>
        <p:spPr>
          <a:xfrm>
            <a:off x="73026" y="717939"/>
            <a:ext cx="7075032" cy="532868"/>
          </a:xfrm>
          <a:prstGeom prst="downArrowCallout">
            <a:avLst>
              <a:gd name="adj1" fmla="val 11453"/>
              <a:gd name="adj2" fmla="val 25000"/>
              <a:gd name="adj3" fmla="val 25000"/>
              <a:gd name="adj4" fmla="val 64977"/>
            </a:avLst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bg2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PERGUNTAS: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0601A70B-7E6E-E390-0BFA-4C03769D6287}"/>
              </a:ext>
            </a:extLst>
          </p:cNvPr>
          <p:cNvSpPr/>
          <p:nvPr/>
        </p:nvSpPr>
        <p:spPr>
          <a:xfrm>
            <a:off x="7617067" y="817838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452643"/>
                </a:solidFill>
                <a:latin typeface="Arial Black" panose="020B0A04020102020204" pitchFamily="34" charset="0"/>
              </a:rPr>
              <a:t>LIÇÃO 01</a:t>
            </a:r>
            <a:endParaRPr lang="pt-BR" dirty="0">
              <a:solidFill>
                <a:srgbClr val="452643"/>
              </a:solidFill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5259F905-9D20-F307-8690-CB50DD711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6" y="4845704"/>
            <a:ext cx="863995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LEITURAS DA SEMANA: </a:t>
            </a:r>
            <a:r>
              <a:rPr lang="fi-FI" altLang="pt-BR" sz="12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Êx 33:15-22; Os 14:1-4; Ap 4:11; Jo 17:24; Mt 22:1-14; Jo 10:17,18</a:t>
            </a:r>
            <a:endParaRPr lang="pt-BR" altLang="pt-BR" sz="1200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m 2" descr="Uma imagem contendo comida&#10;&#10;Descrição gerada automaticamente">
            <a:extLst>
              <a:ext uri="{FF2B5EF4-FFF2-40B4-BE49-F238E27FC236}">
                <a16:creationId xmlns:a16="http://schemas.microsoft.com/office/drawing/2014/main" id="{61CBE5A0-5B55-4DB9-FD22-B0FC807DBC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8021" y="3494049"/>
            <a:ext cx="884049" cy="1351655"/>
          </a:xfrm>
          <a:prstGeom prst="roundRect">
            <a:avLst>
              <a:gd name="adj" fmla="val 10907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C5EFB7B8-9BF6-D0A9-EE20-7EA6076664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2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73441" y="1894"/>
            <a:ext cx="1531758" cy="7942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4196885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Verde-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Retrospec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3799</TotalTime>
  <Words>2005</Words>
  <Application>Microsoft Office PowerPoint</Application>
  <PresentationFormat>Personalizar</PresentationFormat>
  <Paragraphs>154</Paragraphs>
  <Slides>14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 Black</vt:lpstr>
      <vt:lpstr>Calibri Light</vt:lpstr>
      <vt:lpstr>Calibri</vt:lpstr>
      <vt:lpstr>Retrospectiva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marcos</dc:creator>
  <cp:lastModifiedBy>Neemias Informatica Lima</cp:lastModifiedBy>
  <cp:revision>241</cp:revision>
  <dcterms:created xsi:type="dcterms:W3CDTF">2014-05-23T17:49:12Z</dcterms:created>
  <dcterms:modified xsi:type="dcterms:W3CDTF">2024-11-08T20:36:14Z</dcterms:modified>
</cp:coreProperties>
</file>