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9D549-14DF-4BB4-90BF-7FC6E4B735E1}" v="88" dt="2025-08-21T00:36:27.986"/>
    <p1510:client id="{6DAA276C-53F0-400E-AAB0-BCF5C31938D9}" v="83" dt="2025-08-22T00:14:43.393"/>
    <p1510:client id="{F1677B1F-6843-4B5D-9C04-ADD44E351FE9}" v="83" dt="2025-08-22T00:30:09.73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varScale="1">
        <p:scale>
          <a:sx n="92" d="100"/>
          <a:sy n="92" d="100"/>
        </p:scale>
        <p:origin x="1387" y="-17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Informatica Lima" userId="b77af7bd85500281" providerId="LiveId" clId="{3B56F16D-61B7-487E-BA82-10E9BFBEA304}"/>
    <pc:docChg chg="custSel modSld">
      <pc:chgData name="Neemias Informatica Lima" userId="b77af7bd85500281" providerId="LiveId" clId="{3B56F16D-61B7-487E-BA82-10E9BFBEA304}" dt="2025-08-14T23:39:54.285" v="161" actId="6549"/>
      <pc:docMkLst>
        <pc:docMk/>
      </pc:docMkLst>
      <pc:sldChg chg="addSp delSp modSp mod">
        <pc:chgData name="Neemias Informatica Lima" userId="b77af7bd85500281" providerId="LiveId" clId="{3B56F16D-61B7-487E-BA82-10E9BFBEA304}" dt="2025-08-14T23:29:11.444" v="27" actId="1076"/>
        <pc:sldMkLst>
          <pc:docMk/>
          <pc:sldMk cId="2232331225" sldId="280"/>
        </pc:sldMkLst>
        <pc:spChg chg="mod">
          <ac:chgData name="Neemias Informatica Lima" userId="b77af7bd85500281" providerId="LiveId" clId="{3B56F16D-61B7-487E-BA82-10E9BFBEA304}" dt="2025-08-14T23:28:10.213" v="10"/>
          <ac:spMkLst>
            <pc:docMk/>
            <pc:sldMk cId="2232331225" sldId="280"/>
            <ac:spMk id="6" creationId="{00000000-0000-0000-0000-000000000000}"/>
          </ac:spMkLst>
        </pc:spChg>
        <pc:spChg chg="mod">
          <ac:chgData name="Neemias Informatica Lima" userId="b77af7bd85500281" providerId="LiveId" clId="{3B56F16D-61B7-487E-BA82-10E9BFBEA304}" dt="2025-08-14T23:27:26.282" v="6" actId="20577"/>
          <ac:spMkLst>
            <pc:docMk/>
            <pc:sldMk cId="2232331225" sldId="280"/>
            <ac:spMk id="7" creationId="{00000000-0000-0000-0000-000000000000}"/>
          </ac:spMkLst>
        </pc:spChg>
        <pc:spChg chg="mod">
          <ac:chgData name="Neemias Informatica Lima" userId="b77af7bd85500281" providerId="LiveId" clId="{3B56F16D-61B7-487E-BA82-10E9BFBEA304}" dt="2025-08-14T23:28:51.581" v="21" actId="6549"/>
          <ac:spMkLst>
            <pc:docMk/>
            <pc:sldMk cId="2232331225" sldId="280"/>
            <ac:spMk id="9" creationId="{00000000-0000-0000-0000-000000000000}"/>
          </ac:spMkLst>
        </pc:spChg>
        <pc:spChg chg="mod">
          <ac:chgData name="Neemias Informatica Lima" userId="b77af7bd85500281" providerId="LiveId" clId="{3B56F16D-61B7-487E-BA82-10E9BFBEA304}" dt="2025-08-14T23:27:19.255" v="1" actId="20577"/>
          <ac:spMkLst>
            <pc:docMk/>
            <pc:sldMk cId="2232331225" sldId="280"/>
            <ac:spMk id="11" creationId="{00000000-0000-0000-0000-000000000000}"/>
          </ac:spMkLst>
        </pc:spChg>
        <pc:spChg chg="mod">
          <ac:chgData name="Neemias Informatica Lima" userId="b77af7bd85500281" providerId="LiveId" clId="{3B56F16D-61B7-487E-BA82-10E9BFBEA304}" dt="2025-08-14T23:29:11.444" v="27" actId="1076"/>
          <ac:spMkLst>
            <pc:docMk/>
            <pc:sldMk cId="2232331225" sldId="280"/>
            <ac:spMk id="16" creationId="{00000000-0000-0000-0000-000000000000}"/>
          </ac:spMkLst>
        </pc:spChg>
      </pc:sldChg>
      <pc:sldChg chg="addSp delSp modSp mod">
        <pc:chgData name="Neemias Informatica Lima" userId="b77af7bd85500281" providerId="LiveId" clId="{3B56F16D-61B7-487E-BA82-10E9BFBEA304}" dt="2025-08-14T23:32:41.036" v="64" actId="34807"/>
        <pc:sldMkLst>
          <pc:docMk/>
          <pc:sldMk cId="2103443556" sldId="281"/>
        </pc:sldMkLst>
        <pc:spChg chg="mod">
          <ac:chgData name="Neemias Informatica Lima" userId="b77af7bd85500281" providerId="LiveId" clId="{3B56F16D-61B7-487E-BA82-10E9BFBEA304}" dt="2025-08-14T23:32:41.036" v="64" actId="34807"/>
          <ac:spMkLst>
            <pc:docMk/>
            <pc:sldMk cId="2103443556" sldId="281"/>
            <ac:spMk id="8" creationId="{00000000-0000-0000-0000-000000000000}"/>
          </ac:spMkLst>
        </pc:spChg>
        <pc:spChg chg="mod">
          <ac:chgData name="Neemias Informatica Lima" userId="b77af7bd85500281" providerId="LiveId" clId="{3B56F16D-61B7-487E-BA82-10E9BFBEA304}" dt="2025-08-14T23:29:57.028" v="32" actId="20577"/>
          <ac:spMkLst>
            <pc:docMk/>
            <pc:sldMk cId="2103443556" sldId="281"/>
            <ac:spMk id="11" creationId="{00000000-0000-0000-0000-000000000000}"/>
          </ac:spMkLst>
        </pc:spChg>
        <pc:spChg chg="mod">
          <ac:chgData name="Neemias Informatica Lima" userId="b77af7bd85500281" providerId="LiveId" clId="{3B56F16D-61B7-487E-BA82-10E9BFBEA304}" dt="2025-08-14T23:29:26.419" v="29"/>
          <ac:spMkLst>
            <pc:docMk/>
            <pc:sldMk cId="2103443556" sldId="281"/>
            <ac:spMk id="18" creationId="{00000000-0000-0000-0000-000000000000}"/>
          </ac:spMkLst>
        </pc:spChg>
      </pc:sldChg>
      <pc:sldChg chg="addSp delSp modSp mod">
        <pc:chgData name="Neemias Informatica Lima" userId="b77af7bd85500281" providerId="LiveId" clId="{3B56F16D-61B7-487E-BA82-10E9BFBEA304}" dt="2025-08-14T23:33:54.980" v="77" actId="20577"/>
        <pc:sldMkLst>
          <pc:docMk/>
          <pc:sldMk cId="3683219421" sldId="282"/>
        </pc:sldMkLst>
        <pc:spChg chg="mod">
          <ac:chgData name="Neemias Informatica Lima" userId="b77af7bd85500281" providerId="LiveId" clId="{3B56F16D-61B7-487E-BA82-10E9BFBEA304}" dt="2025-08-14T23:33:54.980" v="77" actId="20577"/>
          <ac:spMkLst>
            <pc:docMk/>
            <pc:sldMk cId="3683219421" sldId="282"/>
            <ac:spMk id="12" creationId="{00000000-0000-0000-0000-000000000000}"/>
          </ac:spMkLst>
        </pc:spChg>
        <pc:spChg chg="mod">
          <ac:chgData name="Neemias Informatica Lima" userId="b77af7bd85500281" providerId="LiveId" clId="{3B56F16D-61B7-487E-BA82-10E9BFBEA304}" dt="2025-08-14T23:33:03.235" v="68"/>
          <ac:spMkLst>
            <pc:docMk/>
            <pc:sldMk cId="3683219421" sldId="282"/>
            <ac:spMk id="14" creationId="{00000000-0000-0000-0000-000000000000}"/>
          </ac:spMkLst>
        </pc:spChg>
      </pc:sldChg>
      <pc:sldChg chg="addSp delSp modSp mod">
        <pc:chgData name="Neemias Informatica Lima" userId="b77af7bd85500281" providerId="LiveId" clId="{3B56F16D-61B7-487E-BA82-10E9BFBEA304}" dt="2025-08-14T23:34:44.223" v="85"/>
        <pc:sldMkLst>
          <pc:docMk/>
          <pc:sldMk cId="3902406419" sldId="283"/>
        </pc:sldMkLst>
        <pc:spChg chg="mod">
          <ac:chgData name="Neemias Informatica Lima" userId="b77af7bd85500281" providerId="LiveId" clId="{3B56F16D-61B7-487E-BA82-10E9BFBEA304}" dt="2025-08-14T23:34:05.599" v="79"/>
          <ac:spMkLst>
            <pc:docMk/>
            <pc:sldMk cId="3902406419" sldId="283"/>
            <ac:spMk id="14" creationId="{00000000-0000-0000-0000-000000000000}"/>
          </ac:spMkLst>
        </pc:spChg>
      </pc:sldChg>
      <pc:sldChg chg="addSp delSp modSp mod">
        <pc:chgData name="Neemias Informatica Lima" userId="b77af7bd85500281" providerId="LiveId" clId="{3B56F16D-61B7-487E-BA82-10E9BFBEA304}" dt="2025-08-14T23:36:22.166" v="100" actId="20577"/>
        <pc:sldMkLst>
          <pc:docMk/>
          <pc:sldMk cId="2424059023" sldId="284"/>
        </pc:sldMkLst>
        <pc:spChg chg="mod">
          <ac:chgData name="Neemias Informatica Lima" userId="b77af7bd85500281" providerId="LiveId" clId="{3B56F16D-61B7-487E-BA82-10E9BFBEA304}" dt="2025-08-14T23:35:42.484" v="92"/>
          <ac:spMkLst>
            <pc:docMk/>
            <pc:sldMk cId="2424059023" sldId="284"/>
            <ac:spMk id="14" creationId="{00000000-0000-0000-0000-000000000000}"/>
          </ac:spMkLst>
        </pc:spChg>
        <pc:graphicFrameChg chg="mod modGraphic">
          <ac:chgData name="Neemias Informatica Lima" userId="b77af7bd85500281" providerId="LiveId" clId="{3B56F16D-61B7-487E-BA82-10E9BFBEA304}" dt="2025-08-14T23:36:22.166" v="100" actId="20577"/>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3B56F16D-61B7-487E-BA82-10E9BFBEA304}" dt="2025-08-14T23:37:20.807" v="115" actId="20577"/>
        <pc:sldMkLst>
          <pc:docMk/>
          <pc:sldMk cId="2241968852" sldId="285"/>
        </pc:sldMkLst>
        <pc:spChg chg="mod">
          <ac:chgData name="Neemias Informatica Lima" userId="b77af7bd85500281" providerId="LiveId" clId="{3B56F16D-61B7-487E-BA82-10E9BFBEA304}" dt="2025-08-14T23:36:54.904" v="107"/>
          <ac:spMkLst>
            <pc:docMk/>
            <pc:sldMk cId="2241968852" sldId="285"/>
            <ac:spMk id="14" creationId="{00000000-0000-0000-0000-000000000000}"/>
          </ac:spMkLst>
        </pc:spChg>
        <pc:graphicFrameChg chg="mod modGraphic">
          <ac:chgData name="Neemias Informatica Lima" userId="b77af7bd85500281" providerId="LiveId" clId="{3B56F16D-61B7-487E-BA82-10E9BFBEA304}" dt="2025-08-14T23:37:20.807" v="115" actId="20577"/>
          <ac:graphicFrameMkLst>
            <pc:docMk/>
            <pc:sldMk cId="2241968852" sldId="285"/>
            <ac:graphicFrameMk id="11" creationId="{7B569677-0C14-5E67-A5C9-E93DED05F772}"/>
          </ac:graphicFrameMkLst>
        </pc:graphicFrameChg>
      </pc:sldChg>
      <pc:sldChg chg="addSp delSp modSp mod">
        <pc:chgData name="Neemias Informatica Lima" userId="b77af7bd85500281" providerId="LiveId" clId="{3B56F16D-61B7-487E-BA82-10E9BFBEA304}" dt="2025-08-14T23:38:50.959" v="132"/>
        <pc:sldMkLst>
          <pc:docMk/>
          <pc:sldMk cId="1959249856" sldId="286"/>
        </pc:sldMkLst>
        <pc:spChg chg="mod">
          <ac:chgData name="Neemias Informatica Lima" userId="b77af7bd85500281" providerId="LiveId" clId="{3B56F16D-61B7-487E-BA82-10E9BFBEA304}" dt="2025-08-14T23:38:18.499" v="122"/>
          <ac:spMkLst>
            <pc:docMk/>
            <pc:sldMk cId="1959249856" sldId="286"/>
            <ac:spMk id="14" creationId="{00000000-0000-0000-0000-000000000000}"/>
          </ac:spMkLst>
        </pc:spChg>
        <pc:graphicFrameChg chg="mod modGraphic">
          <ac:chgData name="Neemias Informatica Lima" userId="b77af7bd85500281" providerId="LiveId" clId="{3B56F16D-61B7-487E-BA82-10E9BFBEA304}" dt="2025-08-14T23:38:50.959" v="132"/>
          <ac:graphicFrameMkLst>
            <pc:docMk/>
            <pc:sldMk cId="1959249856" sldId="286"/>
            <ac:graphicFrameMk id="11" creationId="{6ED512BB-1F8B-4D9E-259F-890C3457B8A1}"/>
          </ac:graphicFrameMkLst>
        </pc:graphicFrameChg>
      </pc:sldChg>
      <pc:sldChg chg="modSp mod">
        <pc:chgData name="Neemias Informatica Lima" userId="b77af7bd85500281" providerId="LiveId" clId="{3B56F16D-61B7-487E-BA82-10E9BFBEA304}" dt="2025-08-14T23:39:54.285" v="161" actId="6549"/>
        <pc:sldMkLst>
          <pc:docMk/>
          <pc:sldMk cId="2857006406" sldId="287"/>
        </pc:sldMkLst>
        <pc:spChg chg="mod">
          <ac:chgData name="Neemias Informatica Lima" userId="b77af7bd85500281" providerId="LiveId" clId="{3B56F16D-61B7-487E-BA82-10E9BFBEA304}" dt="2025-08-14T23:39:54.285" v="161" actId="6549"/>
          <ac:spMkLst>
            <pc:docMk/>
            <pc:sldMk cId="2857006406" sldId="287"/>
            <ac:spMk id="16" creationId="{28D68641-D640-4BD7-9D5B-B3803DCCF9B3}"/>
          </ac:spMkLst>
        </pc:spChg>
      </pc:sldChg>
      <pc:sldChg chg="addSp delSp modSp mod">
        <pc:chgData name="Neemias Informatica Lima" userId="b77af7bd85500281" providerId="LiveId" clId="{3B56F16D-61B7-487E-BA82-10E9BFBEA304}" dt="2025-08-14T23:33:27.066" v="70" actId="20577"/>
        <pc:sldMkLst>
          <pc:docMk/>
          <pc:sldMk cId="2630436816" sldId="288"/>
        </pc:sldMkLst>
        <pc:spChg chg="mod">
          <ac:chgData name="Neemias Informatica Lima" userId="b77af7bd85500281" providerId="LiveId" clId="{3B56F16D-61B7-487E-BA82-10E9BFBEA304}" dt="2025-08-14T23:32:58.003" v="66"/>
          <ac:spMkLst>
            <pc:docMk/>
            <pc:sldMk cId="2630436816" sldId="288"/>
            <ac:spMk id="14" creationId="{00000000-0000-0000-0000-000000000000}"/>
          </ac:spMkLst>
        </pc:spChg>
        <pc:graphicFrameChg chg="mod modGraphic">
          <ac:chgData name="Neemias Informatica Lima" userId="b77af7bd85500281" providerId="LiveId" clId="{3B56F16D-61B7-487E-BA82-10E9BFBEA304}" dt="2025-08-14T23:33:27.066" v="70" actId="20577"/>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3B56F16D-61B7-487E-BA82-10E9BFBEA304}" dt="2025-08-14T23:35:23.512" v="90"/>
        <pc:sldMkLst>
          <pc:docMk/>
          <pc:sldMk cId="3032827026" sldId="289"/>
        </pc:sldMkLst>
        <pc:spChg chg="mod">
          <ac:chgData name="Neemias Informatica Lima" userId="b77af7bd85500281" providerId="LiveId" clId="{3B56F16D-61B7-487E-BA82-10E9BFBEA304}" dt="2025-08-14T23:35:23.512" v="90"/>
          <ac:spMkLst>
            <pc:docMk/>
            <pc:sldMk cId="3032827026" sldId="289"/>
            <ac:spMk id="12" creationId="{A64B78EF-EDA8-421A-88C9-45544BBCA9D1}"/>
          </ac:spMkLst>
        </pc:spChg>
        <pc:spChg chg="mod">
          <ac:chgData name="Neemias Informatica Lima" userId="b77af7bd85500281" providerId="LiveId" clId="{3B56F16D-61B7-487E-BA82-10E9BFBEA304}" dt="2025-08-14T23:34:10.965" v="81"/>
          <ac:spMkLst>
            <pc:docMk/>
            <pc:sldMk cId="3032827026" sldId="289"/>
            <ac:spMk id="14" creationId="{00000000-0000-0000-0000-000000000000}"/>
          </ac:spMkLst>
        </pc:spChg>
      </pc:sldChg>
      <pc:sldChg chg="addSp delSp modSp mod">
        <pc:chgData name="Neemias Informatica Lima" userId="b77af7bd85500281" providerId="LiveId" clId="{3B56F16D-61B7-487E-BA82-10E9BFBEA304}" dt="2025-08-14T23:36:39.787" v="105"/>
        <pc:sldMkLst>
          <pc:docMk/>
          <pc:sldMk cId="3772032319" sldId="290"/>
        </pc:sldMkLst>
        <pc:spChg chg="mod">
          <ac:chgData name="Neemias Informatica Lima" userId="b77af7bd85500281" providerId="LiveId" clId="{3B56F16D-61B7-487E-BA82-10E9BFBEA304}" dt="2025-08-14T23:36:39.787" v="105"/>
          <ac:spMkLst>
            <pc:docMk/>
            <pc:sldMk cId="3772032319" sldId="290"/>
            <ac:spMk id="12" creationId="{8D5A143D-15FB-4DFE-B0EC-FEEB77A92B2C}"/>
          </ac:spMkLst>
        </pc:spChg>
        <pc:spChg chg="mod">
          <ac:chgData name="Neemias Informatica Lima" userId="b77af7bd85500281" providerId="LiveId" clId="{3B56F16D-61B7-487E-BA82-10E9BFBEA304}" dt="2025-08-14T23:35:47.923" v="94"/>
          <ac:spMkLst>
            <pc:docMk/>
            <pc:sldMk cId="3772032319" sldId="290"/>
            <ac:spMk id="14" creationId="{00000000-0000-0000-0000-000000000000}"/>
          </ac:spMkLst>
        </pc:spChg>
      </pc:sldChg>
      <pc:sldChg chg="addSp delSp modSp mod">
        <pc:chgData name="Neemias Informatica Lima" userId="b77af7bd85500281" providerId="LiveId" clId="{3B56F16D-61B7-487E-BA82-10E9BFBEA304}" dt="2025-08-14T23:37:40.816" v="120"/>
        <pc:sldMkLst>
          <pc:docMk/>
          <pc:sldMk cId="1768216317" sldId="291"/>
        </pc:sldMkLst>
        <pc:spChg chg="mod">
          <ac:chgData name="Neemias Informatica Lima" userId="b77af7bd85500281" providerId="LiveId" clId="{3B56F16D-61B7-487E-BA82-10E9BFBEA304}" dt="2025-08-14T23:37:40.816" v="120"/>
          <ac:spMkLst>
            <pc:docMk/>
            <pc:sldMk cId="1768216317" sldId="291"/>
            <ac:spMk id="12" creationId="{FD5EC092-AC81-4728-9A45-4C4BB5B95C65}"/>
          </ac:spMkLst>
        </pc:spChg>
        <pc:spChg chg="mod">
          <ac:chgData name="Neemias Informatica Lima" userId="b77af7bd85500281" providerId="LiveId" clId="{3B56F16D-61B7-487E-BA82-10E9BFBEA304}" dt="2025-08-14T23:37:00.920" v="109"/>
          <ac:spMkLst>
            <pc:docMk/>
            <pc:sldMk cId="1768216317" sldId="291"/>
            <ac:spMk id="14" creationId="{00000000-0000-0000-0000-000000000000}"/>
          </ac:spMkLst>
        </pc:spChg>
      </pc:sldChg>
      <pc:sldChg chg="addSp delSp modSp mod">
        <pc:chgData name="Neemias Informatica Lima" userId="b77af7bd85500281" providerId="LiveId" clId="{3B56F16D-61B7-487E-BA82-10E9BFBEA304}" dt="2025-08-14T23:39:14.243" v="137"/>
        <pc:sldMkLst>
          <pc:docMk/>
          <pc:sldMk cId="3757265641" sldId="292"/>
        </pc:sldMkLst>
        <pc:spChg chg="mod">
          <ac:chgData name="Neemias Informatica Lima" userId="b77af7bd85500281" providerId="LiveId" clId="{3B56F16D-61B7-487E-BA82-10E9BFBEA304}" dt="2025-08-14T23:39:14.243" v="137"/>
          <ac:spMkLst>
            <pc:docMk/>
            <pc:sldMk cId="3757265641" sldId="292"/>
            <ac:spMk id="12" creationId="{1EC42BAA-B890-43DD-B4F0-9AB5685AF2FE}"/>
          </ac:spMkLst>
        </pc:spChg>
        <pc:spChg chg="mod">
          <ac:chgData name="Neemias Informatica Lima" userId="b77af7bd85500281" providerId="LiveId" clId="{3B56F16D-61B7-487E-BA82-10E9BFBEA304}" dt="2025-08-14T23:38:22.767" v="124"/>
          <ac:spMkLst>
            <pc:docMk/>
            <pc:sldMk cId="3757265641" sldId="292"/>
            <ac:spMk id="14" creationId="{00000000-0000-0000-0000-000000000000}"/>
          </ac:spMkLst>
        </pc:spChg>
      </pc:sldChg>
      <pc:sldChg chg="addSp delSp modSp mod">
        <pc:chgData name="Neemias Informatica Lima" userId="b77af7bd85500281" providerId="LiveId" clId="{3B56F16D-61B7-487E-BA82-10E9BFBEA304}" dt="2025-08-14T23:39:31.495" v="143" actId="6549"/>
        <pc:sldMkLst>
          <pc:docMk/>
          <pc:sldMk cId="3114938747" sldId="293"/>
        </pc:sldMkLst>
        <pc:spChg chg="mod">
          <ac:chgData name="Neemias Informatica Lima" userId="b77af7bd85500281" providerId="LiveId" clId="{3B56F16D-61B7-487E-BA82-10E9BFBEA304}" dt="2025-08-14T23:39:31.495" v="143" actId="6549"/>
          <ac:spMkLst>
            <pc:docMk/>
            <pc:sldMk cId="3114938747" sldId="293"/>
            <ac:spMk id="16" creationId="{CFC8B9D9-C6ED-4706-A104-65D118A5B7F9}"/>
          </ac:spMkLst>
        </pc:spChg>
      </pc:sldChg>
    </pc:docChg>
  </pc:docChgLst>
  <pc:docChgLst>
    <pc:chgData name="Neemias Informatica Lima" userId="b77af7bd85500281" providerId="LiveId" clId="{34EC2655-AB9A-4BD0-9AB3-BBBF01BF9802}"/>
    <pc:docChg chg="undo custSel modSld">
      <pc:chgData name="Neemias Informatica Lima" userId="b77af7bd85500281" providerId="LiveId" clId="{34EC2655-AB9A-4BD0-9AB3-BBBF01BF9802}" dt="2025-08-20T23:59:17.401" v="181" actId="20577"/>
      <pc:docMkLst>
        <pc:docMk/>
      </pc:docMkLst>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9AC608E3-9773-4DBE-A54E-81E1715C9B7F}"/>
    <pc:docChg chg="custSel modSld">
      <pc:chgData name="Neemias Informatica Lima" userId="b77af7bd85500281" providerId="LiveId" clId="{9AC608E3-9773-4DBE-A54E-81E1715C9B7F}" dt="2025-08-18T00:39:22.935" v="201" actId="6549"/>
      <pc:docMkLst>
        <pc:docMk/>
      </pc:docMkLst>
      <pc:sldChg chg="addSp delSp modSp mod">
        <pc:chgData name="Neemias Informatica Lima" userId="b77af7bd85500281" providerId="LiveId" clId="{9AC608E3-9773-4DBE-A54E-81E1715C9B7F}" dt="2025-08-17T21:54:28.992" v="80" actId="34807"/>
        <pc:sldMkLst>
          <pc:docMk/>
          <pc:sldMk cId="2103443556" sldId="281"/>
        </pc:sldMkLst>
        <pc:spChg chg="mod">
          <ac:chgData name="Neemias Informatica Lima" userId="b77af7bd85500281" providerId="LiveId" clId="{9AC608E3-9773-4DBE-A54E-81E1715C9B7F}" dt="2025-08-17T21:54:28.992" v="80" actId="34807"/>
          <ac:spMkLst>
            <pc:docMk/>
            <pc:sldMk cId="2103443556" sldId="281"/>
            <ac:spMk id="8" creationId="{00000000-0000-0000-0000-000000000000}"/>
          </ac:spMkLst>
        </pc:spChg>
        <pc:spChg chg="mod">
          <ac:chgData name="Neemias Informatica Lima" userId="b77af7bd85500281" providerId="LiveId" clId="{9AC608E3-9773-4DBE-A54E-81E1715C9B7F}" dt="2025-08-17T21:48:41.764" v="50" actId="20577"/>
          <ac:spMkLst>
            <pc:docMk/>
            <pc:sldMk cId="2103443556" sldId="281"/>
            <ac:spMk id="11" creationId="{00000000-0000-0000-0000-000000000000}"/>
          </ac:spMkLst>
        </pc:spChg>
        <pc:spChg chg="mod">
          <ac:chgData name="Neemias Informatica Lima" userId="b77af7bd85500281" providerId="LiveId" clId="{9AC608E3-9773-4DBE-A54E-81E1715C9B7F}" dt="2025-08-17T21:48:07.962" v="47"/>
          <ac:spMkLst>
            <pc:docMk/>
            <pc:sldMk cId="2103443556" sldId="281"/>
            <ac:spMk id="18" creationId="{00000000-0000-0000-0000-000000000000}"/>
          </ac:spMkLst>
        </pc:sp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Informatica Lima" userId="b77af7bd85500281" providerId="LiveId" clId="{994B8A53-808C-4E77-BBE1-0CB41F44C0A8}"/>
    <pc:docChg chg="undo custSel modSld">
      <pc:chgData name="Neemias Informatica Lima" userId="b77af7bd85500281" providerId="LiveId" clId="{994B8A53-808C-4E77-BBE1-0CB41F44C0A8}" dt="2025-08-14T23:11:24.045" v="202" actId="6549"/>
      <pc:docMkLst>
        <pc:docMk/>
      </pc:docMkLst>
      <pc:sldChg chg="addSp delSp modSp mod">
        <pc:chgData name="Neemias Informatica Lima" userId="b77af7bd85500281" providerId="LiveId" clId="{994B8A53-808C-4E77-BBE1-0CB41F44C0A8}" dt="2025-08-14T22:54:17.070" v="51"/>
        <pc:sldMkLst>
          <pc:docMk/>
          <pc:sldMk cId="2232331225" sldId="280"/>
        </pc:sldMkLst>
        <pc:spChg chg="mod">
          <ac:chgData name="Neemias Informatica Lima" userId="b77af7bd85500281" providerId="LiveId" clId="{994B8A53-808C-4E77-BBE1-0CB41F44C0A8}" dt="2025-08-14T22:51:42.679" v="6"/>
          <ac:spMkLst>
            <pc:docMk/>
            <pc:sldMk cId="2232331225" sldId="280"/>
            <ac:spMk id="6" creationId="{00000000-0000-0000-0000-000000000000}"/>
          </ac:spMkLst>
        </pc:spChg>
        <pc:spChg chg="mod">
          <ac:chgData name="Neemias Informatica Lima" userId="b77af7bd85500281" providerId="LiveId" clId="{994B8A53-808C-4E77-BBE1-0CB41F44C0A8}" dt="2025-08-14T22:51:21.412" v="5" actId="20577"/>
          <ac:spMkLst>
            <pc:docMk/>
            <pc:sldMk cId="2232331225" sldId="280"/>
            <ac:spMk id="7" creationId="{00000000-0000-0000-0000-000000000000}"/>
          </ac:spMkLst>
        </pc:spChg>
        <pc:spChg chg="mod">
          <ac:chgData name="Neemias Informatica Lima" userId="b77af7bd85500281" providerId="LiveId" clId="{994B8A53-808C-4E77-BBE1-0CB41F44C0A8}" dt="2025-08-14T22:54:05.088" v="48" actId="6549"/>
          <ac:spMkLst>
            <pc:docMk/>
            <pc:sldMk cId="2232331225" sldId="280"/>
            <ac:spMk id="9" creationId="{00000000-0000-0000-0000-000000000000}"/>
          </ac:spMkLst>
        </pc:spChg>
        <pc:spChg chg="mod">
          <ac:chgData name="Neemias Informatica Lima" userId="b77af7bd85500281" providerId="LiveId" clId="{994B8A53-808C-4E77-BBE1-0CB41F44C0A8}" dt="2025-08-14T22:51:17.044" v="1" actId="20577"/>
          <ac:spMkLst>
            <pc:docMk/>
            <pc:sldMk cId="2232331225" sldId="280"/>
            <ac:spMk id="11" creationId="{00000000-0000-0000-0000-000000000000}"/>
          </ac:spMkLst>
        </pc:spChg>
        <pc:spChg chg="mod">
          <ac:chgData name="Neemias Informatica Lima" userId="b77af7bd85500281" providerId="LiveId" clId="{994B8A53-808C-4E77-BBE1-0CB41F44C0A8}" dt="2025-08-14T22:54:17.070" v="51"/>
          <ac:spMkLst>
            <pc:docMk/>
            <pc:sldMk cId="2232331225" sldId="280"/>
            <ac:spMk id="16" creationId="{00000000-0000-0000-0000-000000000000}"/>
          </ac:spMkLst>
        </pc:spChg>
      </pc:sldChg>
      <pc:sldChg chg="addSp delSp modSp mod">
        <pc:chgData name="Neemias Informatica Lima" userId="b77af7bd85500281" providerId="LiveId" clId="{994B8A53-808C-4E77-BBE1-0CB41F44C0A8}" dt="2025-08-14T23:02:44.393" v="110" actId="313"/>
        <pc:sldMkLst>
          <pc:docMk/>
          <pc:sldMk cId="3683219421" sldId="282"/>
        </pc:sldMkLst>
        <pc:spChg chg="mod">
          <ac:chgData name="Neemias Informatica Lima" userId="b77af7bd85500281" providerId="LiveId" clId="{994B8A53-808C-4E77-BBE1-0CB41F44C0A8}" dt="2025-08-14T23:02:44.393" v="110" actId="313"/>
          <ac:spMkLst>
            <pc:docMk/>
            <pc:sldMk cId="3683219421" sldId="282"/>
            <ac:spMk id="12" creationId="{00000000-0000-0000-0000-000000000000}"/>
          </ac:spMkLst>
        </pc:spChg>
        <pc:spChg chg="mod">
          <ac:chgData name="Neemias Informatica Lima" userId="b77af7bd85500281" providerId="LiveId" clId="{994B8A53-808C-4E77-BBE1-0CB41F44C0A8}" dt="2025-08-14T22:57:35.817" v="99"/>
          <ac:spMkLst>
            <pc:docMk/>
            <pc:sldMk cId="3683219421" sldId="282"/>
            <ac:spMk id="14" creationId="{00000000-0000-0000-0000-000000000000}"/>
          </ac:spMkLst>
        </pc:spChg>
      </pc:sldChg>
      <pc:sldChg chg="addSp delSp modSp mod">
        <pc:chgData name="Neemias Informatica Lima" userId="b77af7bd85500281" providerId="LiveId" clId="{994B8A53-808C-4E77-BBE1-0CB41F44C0A8}" dt="2025-08-14T23:04:14.894" v="118"/>
        <pc:sldMkLst>
          <pc:docMk/>
          <pc:sldMk cId="3902406419" sldId="283"/>
        </pc:sldMkLst>
        <pc:spChg chg="mod">
          <ac:chgData name="Neemias Informatica Lima" userId="b77af7bd85500281" providerId="LiveId" clId="{994B8A53-808C-4E77-BBE1-0CB41F44C0A8}" dt="2025-08-14T23:03:06.728" v="112"/>
          <ac:spMkLst>
            <pc:docMk/>
            <pc:sldMk cId="3902406419" sldId="283"/>
            <ac:spMk id="14" creationId="{00000000-0000-0000-0000-000000000000}"/>
          </ac:spMkLst>
        </pc:spChg>
      </pc:sldChg>
      <pc:sldChg chg="addSp delSp modSp mod">
        <pc:chgData name="Neemias Informatica Lima" userId="b77af7bd85500281" providerId="LiveId" clId="{994B8A53-808C-4E77-BBE1-0CB41F44C0A8}" dt="2025-08-14T23:05:50.164" v="133"/>
        <pc:sldMkLst>
          <pc:docMk/>
          <pc:sldMk cId="2424059023" sldId="284"/>
        </pc:sldMkLst>
        <pc:spChg chg="mod">
          <ac:chgData name="Neemias Informatica Lima" userId="b77af7bd85500281" providerId="LiveId" clId="{994B8A53-808C-4E77-BBE1-0CB41F44C0A8}" dt="2025-08-14T23:05:11.406" v="127"/>
          <ac:spMkLst>
            <pc:docMk/>
            <pc:sldMk cId="2424059023" sldId="284"/>
            <ac:spMk id="14" creationId="{00000000-0000-0000-0000-000000000000}"/>
          </ac:spMkLst>
        </pc:spChg>
        <pc:graphicFrameChg chg="mod modGraphic">
          <ac:chgData name="Neemias Informatica Lima" userId="b77af7bd85500281" providerId="LiveId" clId="{994B8A53-808C-4E77-BBE1-0CB41F44C0A8}" dt="2025-08-14T23:05:50.164" v="133"/>
          <ac:graphicFrameMkLst>
            <pc:docMk/>
            <pc:sldMk cId="2424059023" sldId="284"/>
            <ac:graphicFrameMk id="23" creationId="{0F7B369B-26CC-C133-ADA7-C66603F93153}"/>
          </ac:graphicFrameMkLst>
        </pc:graphicFrameChg>
      </pc:sldChg>
      <pc:sldChg chg="addSp delSp modSp mod">
        <pc:chgData name="Neemias Informatica Lima" userId="b77af7bd85500281" providerId="LiveId" clId="{994B8A53-808C-4E77-BBE1-0CB41F44C0A8}" dt="2025-08-14T23:01:36.523" v="101"/>
        <pc:sldMkLst>
          <pc:docMk/>
          <pc:sldMk cId="2630436816" sldId="288"/>
        </pc:sldMkLst>
        <pc:spChg chg="mod">
          <ac:chgData name="Neemias Informatica Lima" userId="b77af7bd85500281" providerId="LiveId" clId="{994B8A53-808C-4E77-BBE1-0CB41F44C0A8}" dt="2025-08-14T22:57:30.799" v="97"/>
          <ac:spMkLst>
            <pc:docMk/>
            <pc:sldMk cId="2630436816" sldId="288"/>
            <ac:spMk id="14" creationId="{00000000-0000-0000-0000-000000000000}"/>
          </ac:spMkLst>
        </pc:spChg>
        <pc:graphicFrameChg chg="mod">
          <ac:chgData name="Neemias Informatica Lima" userId="b77af7bd85500281" providerId="LiveId" clId="{994B8A53-808C-4E77-BBE1-0CB41F44C0A8}" dt="2025-08-14T23:01:36.523" v="101"/>
          <ac:graphicFrameMkLst>
            <pc:docMk/>
            <pc:sldMk cId="2630436816" sldId="288"/>
            <ac:graphicFrameMk id="11" creationId="{4CAB532F-3032-1305-E4A2-4F59C9A47543}"/>
          </ac:graphicFrameMkLst>
        </pc:graphicFrameChg>
      </pc:sldChg>
      <pc:sldChg chg="addSp delSp modSp mod">
        <pc:chgData name="Neemias Informatica Lima" userId="b77af7bd85500281" providerId="LiveId" clId="{994B8A53-808C-4E77-BBE1-0CB41F44C0A8}" dt="2025-08-14T23:04:53.450" v="125" actId="313"/>
        <pc:sldMkLst>
          <pc:docMk/>
          <pc:sldMk cId="3032827026" sldId="289"/>
        </pc:sldMkLst>
        <pc:spChg chg="mod">
          <ac:chgData name="Neemias Informatica Lima" userId="b77af7bd85500281" providerId="LiveId" clId="{994B8A53-808C-4E77-BBE1-0CB41F44C0A8}" dt="2025-08-14T23:04:53.450" v="125" actId="313"/>
          <ac:spMkLst>
            <pc:docMk/>
            <pc:sldMk cId="3032827026" sldId="289"/>
            <ac:spMk id="12" creationId="{A64B78EF-EDA8-421A-88C9-45544BBCA9D1}"/>
          </ac:spMkLst>
        </pc:spChg>
        <pc:spChg chg="mod">
          <ac:chgData name="Neemias Informatica Lima" userId="b77af7bd85500281" providerId="LiveId" clId="{994B8A53-808C-4E77-BBE1-0CB41F44C0A8}" dt="2025-08-14T23:03:13.438" v="114"/>
          <ac:spMkLst>
            <pc:docMk/>
            <pc:sldMk cId="3032827026" sldId="289"/>
            <ac:spMk id="14" creationId="{00000000-0000-0000-0000-000000000000}"/>
          </ac:spMkLst>
        </pc:sp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Informatica Lima" userId="b77af7bd85500281" providerId="LiveId" clId="{F1677B1F-6843-4B5D-9C04-ADD44E351FE9}"/>
    <pc:docChg chg="custSel modSld">
      <pc:chgData name="Neemias Informatica Lima" userId="b77af7bd85500281" providerId="LiveId" clId="{F1677B1F-6843-4B5D-9C04-ADD44E351FE9}" dt="2025-08-22T00:30:26.098" v="153" actId="20577"/>
      <pc:docMkLst>
        <pc:docMk/>
      </pc:docMkLst>
      <pc:sldChg chg="modSp mod">
        <pc:chgData name="Neemias Informatica Lima" userId="b77af7bd85500281" providerId="LiveId" clId="{F1677B1F-6843-4B5D-9C04-ADD44E351FE9}" dt="2025-08-22T00:27:31.816" v="133" actId="20577"/>
        <pc:sldMkLst>
          <pc:docMk/>
          <pc:sldMk cId="1959249856" sldId="286"/>
        </pc:sldMkLst>
        <pc:spChg chg="mod">
          <ac:chgData name="Neemias Informatica Lima" userId="b77af7bd85500281" providerId="LiveId" clId="{F1677B1F-6843-4B5D-9C04-ADD44E351FE9}" dt="2025-08-22T00:27:01.738" v="125"/>
          <ac:spMkLst>
            <pc:docMk/>
            <pc:sldMk cId="1959249856" sldId="286"/>
            <ac:spMk id="14" creationId="{00000000-0000-0000-0000-000000000000}"/>
          </ac:spMkLst>
        </pc:spChg>
        <pc:graphicFrameChg chg="mod modGraphic">
          <ac:chgData name="Neemias Informatica Lima" userId="b77af7bd85500281" providerId="LiveId" clId="{F1677B1F-6843-4B5D-9C04-ADD44E351FE9}" dt="2025-08-22T00:27:31.816" v="133" actId="20577"/>
          <ac:graphicFrameMkLst>
            <pc:docMk/>
            <pc:sldMk cId="1959249856" sldId="286"/>
            <ac:graphicFrameMk id="11" creationId="{6ED512BB-1F8B-4D9E-259F-890C3457B8A1}"/>
          </ac:graphicFrameMkLst>
        </pc:graphicFrameChg>
      </pc:sldChg>
      <pc:sldChg chg="modSp mod">
        <pc:chgData name="Neemias Informatica Lima" userId="b77af7bd85500281" providerId="LiveId" clId="{F1677B1F-6843-4B5D-9C04-ADD44E351FE9}" dt="2025-08-22T00:30:26.098" v="153" actId="20577"/>
        <pc:sldMkLst>
          <pc:docMk/>
          <pc:sldMk cId="2857006406" sldId="287"/>
        </pc:sldMkLst>
        <pc:spChg chg="mod">
          <ac:chgData name="Neemias Informatica Lima" userId="b77af7bd85500281" providerId="LiveId" clId="{F1677B1F-6843-4B5D-9C04-ADD44E351FE9}" dt="2025-08-22T00:30:26.098" v="153" actId="20577"/>
          <ac:spMkLst>
            <pc:docMk/>
            <pc:sldMk cId="2857006406" sldId="287"/>
            <ac:spMk id="16" creationId="{28D68641-D640-4BD7-9D5B-B3803DCCF9B3}"/>
          </ac:spMkLst>
        </pc:spChg>
      </pc:sldChg>
      <pc:sldChg chg="modSp mod">
        <pc:chgData name="Neemias Informatica Lima" userId="b77af7bd85500281" providerId="LiveId" clId="{F1677B1F-6843-4B5D-9C04-ADD44E351FE9}" dt="2025-08-22T00:26:48.932" v="123" actId="313"/>
        <pc:sldMkLst>
          <pc:docMk/>
          <pc:sldMk cId="1768216317" sldId="291"/>
        </pc:sldMkLst>
        <pc:spChg chg="mod">
          <ac:chgData name="Neemias Informatica Lima" userId="b77af7bd85500281" providerId="LiveId" clId="{F1677B1F-6843-4B5D-9C04-ADD44E351FE9}" dt="2025-08-22T00:26:48.932" v="123" actId="313"/>
          <ac:spMkLst>
            <pc:docMk/>
            <pc:sldMk cId="1768216317" sldId="291"/>
            <ac:spMk id="12" creationId="{FD5EC092-AC81-4728-9A45-4C4BB5B95C65}"/>
          </ac:spMkLst>
        </pc:spChg>
      </pc:sldChg>
      <pc:sldChg chg="modSp mod">
        <pc:chgData name="Neemias Informatica Lima" userId="b77af7bd85500281" providerId="LiveId" clId="{F1677B1F-6843-4B5D-9C04-ADD44E351FE9}" dt="2025-08-22T00:27:57.893" v="138" actId="313"/>
        <pc:sldMkLst>
          <pc:docMk/>
          <pc:sldMk cId="3757265641" sldId="292"/>
        </pc:sldMkLst>
        <pc:spChg chg="mod">
          <ac:chgData name="Neemias Informatica Lima" userId="b77af7bd85500281" providerId="LiveId" clId="{F1677B1F-6843-4B5D-9C04-ADD44E351FE9}" dt="2025-08-22T00:27:57.893" v="138" actId="313"/>
          <ac:spMkLst>
            <pc:docMk/>
            <pc:sldMk cId="3757265641" sldId="292"/>
            <ac:spMk id="12" creationId="{1EC42BAA-B890-43DD-B4F0-9AB5685AF2FE}"/>
          </ac:spMkLst>
        </pc:spChg>
        <pc:spChg chg="mod">
          <ac:chgData name="Neemias Informatica Lima" userId="b77af7bd85500281" providerId="LiveId" clId="{F1677B1F-6843-4B5D-9C04-ADD44E351FE9}" dt="2025-08-22T00:27:06.475" v="127"/>
          <ac:spMkLst>
            <pc:docMk/>
            <pc:sldMk cId="3757265641" sldId="292"/>
            <ac:spMk id="14" creationId="{00000000-0000-0000-0000-000000000000}"/>
          </ac:spMkLst>
        </pc:spChg>
      </pc:sldChg>
      <pc:sldChg chg="modSp mod">
        <pc:chgData name="Neemias Informatica Lima" userId="b77af7bd85500281" providerId="LiveId" clId="{F1677B1F-6843-4B5D-9C04-ADD44E351FE9}" dt="2025-08-22T00:28:25.455" v="142" actId="313"/>
        <pc:sldMkLst>
          <pc:docMk/>
          <pc:sldMk cId="3114938747" sldId="293"/>
        </pc:sldMkLst>
        <pc:spChg chg="mod">
          <ac:chgData name="Neemias Informatica Lima" userId="b77af7bd85500281" providerId="LiveId" clId="{F1677B1F-6843-4B5D-9C04-ADD44E351FE9}" dt="2025-08-22T00:28:25.455" v="142" actId="313"/>
          <ac:spMkLst>
            <pc:docMk/>
            <pc:sldMk cId="3114938747" sldId="293"/>
            <ac:spMk id="16" creationId="{CFC8B9D9-C6ED-4706-A104-65D118A5B7F9}"/>
          </ac:spMkLst>
        </pc:sp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docChg>
  </pc:docChgLst>
  <pc:docChgLst>
    <pc:chgData name="Neemias Informatica Lima" userId="b77af7bd85500281" providerId="LiveId" clId="{0EC6658C-5686-4332-8B85-68440C328D0B}"/>
    <pc:docChg chg="undo custSel modSld">
      <pc:chgData name="Neemias Informatica Lima" userId="b77af7bd85500281" providerId="LiveId" clId="{0EC6658C-5686-4332-8B85-68440C328D0B}" dt="2025-08-14T22:48:45.048" v="173" actId="20577"/>
      <pc:docMkLst>
        <pc:docMk/>
      </pc:docMkLst>
    </pc:docChg>
  </pc:docChgLst>
  <pc:docChgLst>
    <pc:chgData name="Neemias Informatica Lima" userId="b77af7bd85500281" providerId="LiveId" clId="{6DAA276C-53F0-400E-AAB0-BCF5C31938D9}"/>
    <pc:docChg chg="undo custSel modSld">
      <pc:chgData name="Neemias Informatica Lima" userId="b77af7bd85500281" providerId="LiveId" clId="{6DAA276C-53F0-400E-AAB0-BCF5C31938D9}" dt="2025-08-22T00:15:00.353" v="161" actId="20577"/>
      <pc:docMkLst>
        <pc:docMk/>
      </pc:docMkLst>
      <pc:sldChg chg="addSp delSp modSp mod">
        <pc:chgData name="Neemias Informatica Lima" userId="b77af7bd85500281" providerId="LiveId" clId="{6DAA276C-53F0-400E-AAB0-BCF5C31938D9}" dt="2025-08-22T00:03:54.072" v="49" actId="20577"/>
        <pc:sldMkLst>
          <pc:docMk/>
          <pc:sldMk cId="2232331225" sldId="280"/>
        </pc:sldMkLst>
        <pc:spChg chg="mod">
          <ac:chgData name="Neemias Informatica Lima" userId="b77af7bd85500281" providerId="LiveId" clId="{6DAA276C-53F0-400E-AAB0-BCF5C31938D9}" dt="2025-08-21T23:58:42.509" v="15" actId="20577"/>
          <ac:spMkLst>
            <pc:docMk/>
            <pc:sldMk cId="2232331225" sldId="280"/>
            <ac:spMk id="6" creationId="{00000000-0000-0000-0000-000000000000}"/>
          </ac:spMkLst>
        </pc:spChg>
        <pc:spChg chg="mod">
          <ac:chgData name="Neemias Informatica Lima" userId="b77af7bd85500281" providerId="LiveId" clId="{6DAA276C-53F0-400E-AAB0-BCF5C31938D9}" dt="2025-08-21T23:58:31.355" v="4" actId="20577"/>
          <ac:spMkLst>
            <pc:docMk/>
            <pc:sldMk cId="2232331225" sldId="280"/>
            <ac:spMk id="7" creationId="{00000000-0000-0000-0000-000000000000}"/>
          </ac:spMkLst>
        </pc:spChg>
        <pc:spChg chg="mod">
          <ac:chgData name="Neemias Informatica Lima" userId="b77af7bd85500281" providerId="LiveId" clId="{6DAA276C-53F0-400E-AAB0-BCF5C31938D9}" dt="2025-08-21T23:59:10.217" v="22" actId="6549"/>
          <ac:spMkLst>
            <pc:docMk/>
            <pc:sldMk cId="2232331225" sldId="280"/>
            <ac:spMk id="9" creationId="{00000000-0000-0000-0000-000000000000}"/>
          </ac:spMkLst>
        </pc:spChg>
        <pc:spChg chg="mod">
          <ac:chgData name="Neemias Informatica Lima" userId="b77af7bd85500281" providerId="LiveId" clId="{6DAA276C-53F0-400E-AAB0-BCF5C31938D9}" dt="2025-08-21T23:58:28.708" v="2" actId="20577"/>
          <ac:spMkLst>
            <pc:docMk/>
            <pc:sldMk cId="2232331225" sldId="280"/>
            <ac:spMk id="11" creationId="{00000000-0000-0000-0000-000000000000}"/>
          </ac:spMkLst>
        </pc:spChg>
        <pc:spChg chg="mod">
          <ac:chgData name="Neemias Informatica Lima" userId="b77af7bd85500281" providerId="LiveId" clId="{6DAA276C-53F0-400E-AAB0-BCF5C31938D9}" dt="2025-08-22T00:03:54.072" v="49" actId="20577"/>
          <ac:spMkLst>
            <pc:docMk/>
            <pc:sldMk cId="2232331225" sldId="280"/>
            <ac:spMk id="16" creationId="{00000000-0000-0000-0000-000000000000}"/>
          </ac:spMkLst>
        </pc:spChg>
        <pc:picChg chg="add mod">
          <ac:chgData name="Neemias Informatica Lima" userId="b77af7bd85500281" providerId="LiveId" clId="{6DAA276C-53F0-400E-AAB0-BCF5C31938D9}" dt="2025-08-22T00:03:49.064" v="47" actId="1076"/>
          <ac:picMkLst>
            <pc:docMk/>
            <pc:sldMk cId="2232331225" sldId="280"/>
            <ac:picMk id="3" creationId="{E5CF0966-3FBF-22F6-1B3F-7E43B4A4580C}"/>
          </ac:picMkLst>
        </pc:picChg>
        <pc:picChg chg="del">
          <ac:chgData name="Neemias Informatica Lima" userId="b77af7bd85500281" providerId="LiveId" clId="{6DAA276C-53F0-400E-AAB0-BCF5C31938D9}" dt="2025-08-21T23:58:14.768" v="0" actId="478"/>
          <ac:picMkLst>
            <pc:docMk/>
            <pc:sldMk cId="2232331225" sldId="280"/>
            <ac:picMk id="8" creationId="{B6BF2FA3-543C-95A6-A13C-20722F4F5FE7}"/>
          </ac:picMkLst>
        </pc:picChg>
      </pc:sldChg>
      <pc:sldChg chg="addSp delSp modSp mod">
        <pc:chgData name="Neemias Informatica Lima" userId="b77af7bd85500281" providerId="LiveId" clId="{6DAA276C-53F0-400E-AAB0-BCF5C31938D9}" dt="2025-08-22T00:06:03.840" v="77" actId="34807"/>
        <pc:sldMkLst>
          <pc:docMk/>
          <pc:sldMk cId="2103443556" sldId="281"/>
        </pc:sldMkLst>
        <pc:spChg chg="mod">
          <ac:chgData name="Neemias Informatica Lima" userId="b77af7bd85500281" providerId="LiveId" clId="{6DAA276C-53F0-400E-AAB0-BCF5C31938D9}" dt="2025-08-22T00:06:03.840" v="77" actId="34807"/>
          <ac:spMkLst>
            <pc:docMk/>
            <pc:sldMk cId="2103443556" sldId="281"/>
            <ac:spMk id="8" creationId="{00000000-0000-0000-0000-000000000000}"/>
          </ac:spMkLst>
        </pc:spChg>
        <pc:spChg chg="mod">
          <ac:chgData name="Neemias Informatica Lima" userId="b77af7bd85500281" providerId="LiveId" clId="{6DAA276C-53F0-400E-AAB0-BCF5C31938D9}" dt="2025-08-22T00:03:23.274" v="38" actId="20577"/>
          <ac:spMkLst>
            <pc:docMk/>
            <pc:sldMk cId="2103443556" sldId="281"/>
            <ac:spMk id="11" creationId="{00000000-0000-0000-0000-000000000000}"/>
          </ac:spMkLst>
        </pc:spChg>
        <pc:spChg chg="mod">
          <ac:chgData name="Neemias Informatica Lima" userId="b77af7bd85500281" providerId="LiveId" clId="{6DAA276C-53F0-400E-AAB0-BCF5C31938D9}" dt="2025-08-22T00:04:07.379" v="51"/>
          <ac:spMkLst>
            <pc:docMk/>
            <pc:sldMk cId="2103443556" sldId="281"/>
            <ac:spMk id="18" creationId="{00000000-0000-0000-0000-000000000000}"/>
          </ac:spMkLst>
        </pc:spChg>
        <pc:picChg chg="add mod">
          <ac:chgData name="Neemias Informatica Lima" userId="b77af7bd85500281" providerId="LiveId" clId="{6DAA276C-53F0-400E-AAB0-BCF5C31938D9}" dt="2025-08-22T00:03:41.575" v="45" actId="14100"/>
          <ac:picMkLst>
            <pc:docMk/>
            <pc:sldMk cId="2103443556" sldId="281"/>
            <ac:picMk id="2" creationId="{F0056AB4-3FB4-AB73-469A-5FBD4B872116}"/>
          </ac:picMkLst>
        </pc:picChg>
        <pc:picChg chg="del">
          <ac:chgData name="Neemias Informatica Lima" userId="b77af7bd85500281" providerId="LiveId" clId="{6DAA276C-53F0-400E-AAB0-BCF5C31938D9}" dt="2025-08-22T00:03:25.098" v="39" actId="478"/>
          <ac:picMkLst>
            <pc:docMk/>
            <pc:sldMk cId="2103443556" sldId="281"/>
            <ac:picMk id="3" creationId="{0BB6BFD3-730E-F7AE-B49E-14DCBC3C8C2F}"/>
          </ac:picMkLst>
        </pc:picChg>
      </pc:sldChg>
      <pc:sldChg chg="addSp delSp modSp mod">
        <pc:chgData name="Neemias Informatica Lima" userId="b77af7bd85500281" providerId="LiveId" clId="{6DAA276C-53F0-400E-AAB0-BCF5C31938D9}" dt="2025-08-22T00:07:30.487" v="90"/>
        <pc:sldMkLst>
          <pc:docMk/>
          <pc:sldMk cId="3683219421" sldId="282"/>
        </pc:sldMkLst>
        <pc:spChg chg="add mod">
          <ac:chgData name="Neemias Informatica Lima" userId="b77af7bd85500281" providerId="LiveId" clId="{6DAA276C-53F0-400E-AAB0-BCF5C31938D9}" dt="2025-08-22T00:04:28.912" v="55"/>
          <ac:spMkLst>
            <pc:docMk/>
            <pc:sldMk cId="3683219421" sldId="282"/>
            <ac:spMk id="2" creationId="{988D2C31-F5CE-3288-A5C2-3E513C6B742B}"/>
          </ac:spMkLst>
        </pc:spChg>
        <pc:spChg chg="add mod">
          <ac:chgData name="Neemias Informatica Lima" userId="b77af7bd85500281" providerId="LiveId" clId="{6DAA276C-53F0-400E-AAB0-BCF5C31938D9}" dt="2025-08-22T00:04:28.912" v="55"/>
          <ac:spMkLst>
            <pc:docMk/>
            <pc:sldMk cId="3683219421" sldId="282"/>
            <ac:spMk id="4" creationId="{2C12A8D2-A096-43B9-799D-DFAC6DAAED7A}"/>
          </ac:spMkLst>
        </pc:spChg>
        <pc:spChg chg="del">
          <ac:chgData name="Neemias Informatica Lima" userId="b77af7bd85500281" providerId="LiveId" clId="{6DAA276C-53F0-400E-AAB0-BCF5C31938D9}" dt="2025-08-22T00:04:28.571" v="54" actId="478"/>
          <ac:spMkLst>
            <pc:docMk/>
            <pc:sldMk cId="3683219421" sldId="282"/>
            <ac:spMk id="6" creationId="{827AA1BA-45B2-07EA-FB51-923B1B020E2C}"/>
          </ac:spMkLst>
        </pc:spChg>
        <pc:spChg chg="del">
          <ac:chgData name="Neemias Informatica Lima" userId="b77af7bd85500281" providerId="LiveId" clId="{6DAA276C-53F0-400E-AAB0-BCF5C31938D9}" dt="2025-08-22T00:04:28.571" v="54" actId="478"/>
          <ac:spMkLst>
            <pc:docMk/>
            <pc:sldMk cId="3683219421" sldId="282"/>
            <ac:spMk id="7" creationId="{ED7BA373-5F55-3854-60EC-165F5FA36546}"/>
          </ac:spMkLst>
        </pc:spChg>
        <pc:spChg chg="mod">
          <ac:chgData name="Neemias Informatica Lima" userId="b77af7bd85500281" providerId="LiveId" clId="{6DAA276C-53F0-400E-AAB0-BCF5C31938D9}" dt="2025-08-22T00:07:30.487" v="90"/>
          <ac:spMkLst>
            <pc:docMk/>
            <pc:sldMk cId="3683219421" sldId="282"/>
            <ac:spMk id="12" creationId="{00000000-0000-0000-0000-000000000000}"/>
          </ac:spMkLst>
        </pc:spChg>
        <pc:spChg chg="mod">
          <ac:chgData name="Neemias Informatica Lima" userId="b77af7bd85500281" providerId="LiveId" clId="{6DAA276C-53F0-400E-AAB0-BCF5C31938D9}" dt="2025-08-22T00:06:21.694" v="81"/>
          <ac:spMkLst>
            <pc:docMk/>
            <pc:sldMk cId="3683219421" sldId="282"/>
            <ac:spMk id="14" creationId="{00000000-0000-0000-0000-000000000000}"/>
          </ac:spMkLst>
        </pc:spChg>
        <pc:picChg chg="add mod">
          <ac:chgData name="Neemias Informatica Lima" userId="b77af7bd85500281" providerId="LiveId" clId="{6DAA276C-53F0-400E-AAB0-BCF5C31938D9}" dt="2025-08-22T00:04:28.912" v="55"/>
          <ac:picMkLst>
            <pc:docMk/>
            <pc:sldMk cId="3683219421" sldId="282"/>
            <ac:picMk id="5" creationId="{63FE3A2B-50B7-DC7B-E3E3-C83A65F71CAD}"/>
          </ac:picMkLst>
        </pc:picChg>
        <pc:picChg chg="del">
          <ac:chgData name="Neemias Informatica Lima" userId="b77af7bd85500281" providerId="LiveId" clId="{6DAA276C-53F0-400E-AAB0-BCF5C31938D9}" dt="2025-08-22T00:04:28.571" v="54" actId="478"/>
          <ac:picMkLst>
            <pc:docMk/>
            <pc:sldMk cId="3683219421" sldId="282"/>
            <ac:picMk id="8" creationId="{6D049419-45EA-60F3-797B-E019C663DEDA}"/>
          </ac:picMkLst>
        </pc:picChg>
      </pc:sldChg>
      <pc:sldChg chg="addSp delSp modSp mod">
        <pc:chgData name="Neemias Informatica Lima" userId="b77af7bd85500281" providerId="LiveId" clId="{6DAA276C-53F0-400E-AAB0-BCF5C31938D9}" dt="2025-08-22T00:08:25.399" v="105"/>
        <pc:sldMkLst>
          <pc:docMk/>
          <pc:sldMk cId="3902406419" sldId="283"/>
        </pc:sldMkLst>
        <pc:spChg chg="del">
          <ac:chgData name="Neemias Informatica Lima" userId="b77af7bd85500281" providerId="LiveId" clId="{6DAA276C-53F0-400E-AAB0-BCF5C31938D9}" dt="2025-08-22T00:04:35.075" v="56" actId="478"/>
          <ac:spMkLst>
            <pc:docMk/>
            <pc:sldMk cId="3902406419" sldId="283"/>
            <ac:spMk id="2" creationId="{CC77EC18-CCB9-8642-F790-50344E52B8BD}"/>
          </ac:spMkLst>
        </pc:spChg>
        <pc:spChg chg="del">
          <ac:chgData name="Neemias Informatica Lima" userId="b77af7bd85500281" providerId="LiveId" clId="{6DAA276C-53F0-400E-AAB0-BCF5C31938D9}" dt="2025-08-22T00:04:35.075" v="56" actId="478"/>
          <ac:spMkLst>
            <pc:docMk/>
            <pc:sldMk cId="3902406419" sldId="283"/>
            <ac:spMk id="3" creationId="{E9AB080A-9540-438D-4BCF-3102CB804E41}"/>
          </ac:spMkLst>
        </pc:spChg>
        <pc:spChg chg="add mod">
          <ac:chgData name="Neemias Informatica Lima" userId="b77af7bd85500281" providerId="LiveId" clId="{6DAA276C-53F0-400E-AAB0-BCF5C31938D9}" dt="2025-08-22T00:04:35.433" v="57"/>
          <ac:spMkLst>
            <pc:docMk/>
            <pc:sldMk cId="3902406419" sldId="283"/>
            <ac:spMk id="5" creationId="{4B311C1B-DF69-7CCE-62EB-B46C5A019EE3}"/>
          </ac:spMkLst>
        </pc:spChg>
        <pc:spChg chg="add mod">
          <ac:chgData name="Neemias Informatica Lima" userId="b77af7bd85500281" providerId="LiveId" clId="{6DAA276C-53F0-400E-AAB0-BCF5C31938D9}" dt="2025-08-22T00:04:35.433" v="57"/>
          <ac:spMkLst>
            <pc:docMk/>
            <pc:sldMk cId="3902406419" sldId="283"/>
            <ac:spMk id="6" creationId="{59E6B1D7-DCD9-280A-4F4F-0779B637E3C1}"/>
          </ac:spMkLst>
        </pc:spChg>
        <pc:spChg chg="mod">
          <ac:chgData name="Neemias Informatica Lima" userId="b77af7bd85500281" providerId="LiveId" clId="{6DAA276C-53F0-400E-AAB0-BCF5C31938D9}" dt="2025-08-22T00:07:43.563" v="92"/>
          <ac:spMkLst>
            <pc:docMk/>
            <pc:sldMk cId="3902406419" sldId="283"/>
            <ac:spMk id="14" creationId="{00000000-0000-0000-0000-000000000000}"/>
          </ac:spMkLst>
        </pc:spChg>
        <pc:graphicFrameChg chg="mod modGraphic">
          <ac:chgData name="Neemias Informatica Lima" userId="b77af7bd85500281" providerId="LiveId" clId="{6DAA276C-53F0-400E-AAB0-BCF5C31938D9}" dt="2025-08-22T00:08:25.399" v="105"/>
          <ac:graphicFrameMkLst>
            <pc:docMk/>
            <pc:sldMk cId="3902406419" sldId="283"/>
            <ac:graphicFrameMk id="13" creationId="{F54F9156-321A-24BC-2A6C-224A54971E6A}"/>
          </ac:graphicFrameMkLst>
        </pc:graphicFrameChg>
        <pc:picChg chg="del">
          <ac:chgData name="Neemias Informatica Lima" userId="b77af7bd85500281" providerId="LiveId" clId="{6DAA276C-53F0-400E-AAB0-BCF5C31938D9}" dt="2025-08-22T00:04:35.075" v="56" actId="478"/>
          <ac:picMkLst>
            <pc:docMk/>
            <pc:sldMk cId="3902406419" sldId="283"/>
            <ac:picMk id="4" creationId="{42822D34-75AB-B5FA-6326-459B5CEF1AEF}"/>
          </ac:picMkLst>
        </pc:picChg>
        <pc:picChg chg="add mod">
          <ac:chgData name="Neemias Informatica Lima" userId="b77af7bd85500281" providerId="LiveId" clId="{6DAA276C-53F0-400E-AAB0-BCF5C31938D9}" dt="2025-08-22T00:04:35.433" v="57"/>
          <ac:picMkLst>
            <pc:docMk/>
            <pc:sldMk cId="3902406419" sldId="283"/>
            <ac:picMk id="7" creationId="{49C1964D-85C6-1605-5327-1F694B56830B}"/>
          </ac:picMkLst>
        </pc:picChg>
      </pc:sldChg>
      <pc:sldChg chg="addSp delSp modSp mod">
        <pc:chgData name="Neemias Informatica Lima" userId="b77af7bd85500281" providerId="LiveId" clId="{6DAA276C-53F0-400E-AAB0-BCF5C31938D9}" dt="2025-08-22T00:09:30.505" v="116"/>
        <pc:sldMkLst>
          <pc:docMk/>
          <pc:sldMk cId="2424059023" sldId="284"/>
        </pc:sldMkLst>
        <pc:spChg chg="add mod">
          <ac:chgData name="Neemias Informatica Lima" userId="b77af7bd85500281" providerId="LiveId" clId="{6DAA276C-53F0-400E-AAB0-BCF5C31938D9}" dt="2025-08-22T00:04:47.683" v="61"/>
          <ac:spMkLst>
            <pc:docMk/>
            <pc:sldMk cId="2424059023" sldId="284"/>
            <ac:spMk id="2" creationId="{C6A4BFCB-60C3-3CFF-05B3-7AB157775AC2}"/>
          </ac:spMkLst>
        </pc:spChg>
        <pc:spChg chg="add mod">
          <ac:chgData name="Neemias Informatica Lima" userId="b77af7bd85500281" providerId="LiveId" clId="{6DAA276C-53F0-400E-AAB0-BCF5C31938D9}" dt="2025-08-22T00:04:47.683" v="61"/>
          <ac:spMkLst>
            <pc:docMk/>
            <pc:sldMk cId="2424059023" sldId="284"/>
            <ac:spMk id="3" creationId="{E14E6A2F-EF3C-667D-BFD1-0FED26524EAE}"/>
          </ac:spMkLst>
        </pc:spChg>
        <pc:spChg chg="del">
          <ac:chgData name="Neemias Informatica Lima" userId="b77af7bd85500281" providerId="LiveId" clId="{6DAA276C-53F0-400E-AAB0-BCF5C31938D9}" dt="2025-08-22T00:04:47.245" v="60" actId="478"/>
          <ac:spMkLst>
            <pc:docMk/>
            <pc:sldMk cId="2424059023" sldId="284"/>
            <ac:spMk id="5" creationId="{16350498-219C-5242-4326-1DDCC3CFECDE}"/>
          </ac:spMkLst>
        </pc:spChg>
        <pc:spChg chg="del">
          <ac:chgData name="Neemias Informatica Lima" userId="b77af7bd85500281" providerId="LiveId" clId="{6DAA276C-53F0-400E-AAB0-BCF5C31938D9}" dt="2025-08-22T00:04:47.245" v="60" actId="478"/>
          <ac:spMkLst>
            <pc:docMk/>
            <pc:sldMk cId="2424059023" sldId="284"/>
            <ac:spMk id="6" creationId="{9D28EF10-E9CB-380F-C0D6-611D0C46E52F}"/>
          </ac:spMkLst>
        </pc:spChg>
        <pc:spChg chg="mod">
          <ac:chgData name="Neemias Informatica Lima" userId="b77af7bd85500281" providerId="LiveId" clId="{6DAA276C-53F0-400E-AAB0-BCF5C31938D9}" dt="2025-08-22T00:09:02.392" v="110"/>
          <ac:spMkLst>
            <pc:docMk/>
            <pc:sldMk cId="2424059023" sldId="284"/>
            <ac:spMk id="14" creationId="{00000000-0000-0000-0000-000000000000}"/>
          </ac:spMkLst>
        </pc:spChg>
        <pc:graphicFrameChg chg="mod modGraphic">
          <ac:chgData name="Neemias Informatica Lima" userId="b77af7bd85500281" providerId="LiveId" clId="{6DAA276C-53F0-400E-AAB0-BCF5C31938D9}" dt="2025-08-22T00:09:30.505" v="116"/>
          <ac:graphicFrameMkLst>
            <pc:docMk/>
            <pc:sldMk cId="2424059023" sldId="284"/>
            <ac:graphicFrameMk id="23" creationId="{0F7B369B-26CC-C133-ADA7-C66603F93153}"/>
          </ac:graphicFrameMkLst>
        </pc:graphicFrameChg>
        <pc:picChg chg="add mod">
          <ac:chgData name="Neemias Informatica Lima" userId="b77af7bd85500281" providerId="LiveId" clId="{6DAA276C-53F0-400E-AAB0-BCF5C31938D9}" dt="2025-08-22T00:04:47.683" v="61"/>
          <ac:picMkLst>
            <pc:docMk/>
            <pc:sldMk cId="2424059023" sldId="284"/>
            <ac:picMk id="4" creationId="{A9DBFF45-315E-94BB-663E-90831A18C313}"/>
          </ac:picMkLst>
        </pc:picChg>
        <pc:picChg chg="del">
          <ac:chgData name="Neemias Informatica Lima" userId="b77af7bd85500281" providerId="LiveId" clId="{6DAA276C-53F0-400E-AAB0-BCF5C31938D9}" dt="2025-08-22T00:04:47.245" v="60" actId="478"/>
          <ac:picMkLst>
            <pc:docMk/>
            <pc:sldMk cId="2424059023" sldId="284"/>
            <ac:picMk id="7" creationId="{3A6C0F5A-6789-FA6C-EEF5-483CC62EED9A}"/>
          </ac:picMkLst>
        </pc:picChg>
      </pc:sldChg>
      <pc:sldChg chg="addSp delSp modSp mod">
        <pc:chgData name="Neemias Informatica Lima" userId="b77af7bd85500281" providerId="LiveId" clId="{6DAA276C-53F0-400E-AAB0-BCF5C31938D9}" dt="2025-08-22T00:10:37.542" v="127" actId="20577"/>
        <pc:sldMkLst>
          <pc:docMk/>
          <pc:sldMk cId="2241968852" sldId="285"/>
        </pc:sldMkLst>
        <pc:spChg chg="add mod">
          <ac:chgData name="Neemias Informatica Lima" userId="b77af7bd85500281" providerId="LiveId" clId="{6DAA276C-53F0-400E-AAB0-BCF5C31938D9}" dt="2025-08-22T00:05:03.828" v="65"/>
          <ac:spMkLst>
            <pc:docMk/>
            <pc:sldMk cId="2241968852" sldId="285"/>
            <ac:spMk id="2" creationId="{B74CB6AD-BF84-EED4-3EAA-EC1F432A65B7}"/>
          </ac:spMkLst>
        </pc:spChg>
        <pc:spChg chg="add mod">
          <ac:chgData name="Neemias Informatica Lima" userId="b77af7bd85500281" providerId="LiveId" clId="{6DAA276C-53F0-400E-AAB0-BCF5C31938D9}" dt="2025-08-22T00:05:03.828" v="65"/>
          <ac:spMkLst>
            <pc:docMk/>
            <pc:sldMk cId="2241968852" sldId="285"/>
            <ac:spMk id="3" creationId="{A8B1054D-3BEF-E48F-C1B8-3AB919A8DCE1}"/>
          </ac:spMkLst>
        </pc:spChg>
        <pc:spChg chg="del">
          <ac:chgData name="Neemias Informatica Lima" userId="b77af7bd85500281" providerId="LiveId" clId="{6DAA276C-53F0-400E-AAB0-BCF5C31938D9}" dt="2025-08-22T00:05:03.519" v="64" actId="478"/>
          <ac:spMkLst>
            <pc:docMk/>
            <pc:sldMk cId="2241968852" sldId="285"/>
            <ac:spMk id="5" creationId="{A0757FC5-B868-4882-029E-5FB90DDA9878}"/>
          </ac:spMkLst>
        </pc:spChg>
        <pc:spChg chg="del">
          <ac:chgData name="Neemias Informatica Lima" userId="b77af7bd85500281" providerId="LiveId" clId="{6DAA276C-53F0-400E-AAB0-BCF5C31938D9}" dt="2025-08-22T00:05:03.519" v="64" actId="478"/>
          <ac:spMkLst>
            <pc:docMk/>
            <pc:sldMk cId="2241968852" sldId="285"/>
            <ac:spMk id="6" creationId="{4AFD17EC-9643-0F45-217A-AC101A6E278E}"/>
          </ac:spMkLst>
        </pc:spChg>
        <pc:spChg chg="mod">
          <ac:chgData name="Neemias Informatica Lima" userId="b77af7bd85500281" providerId="LiveId" clId="{6DAA276C-53F0-400E-AAB0-BCF5C31938D9}" dt="2025-08-22T00:10:19.202" v="121"/>
          <ac:spMkLst>
            <pc:docMk/>
            <pc:sldMk cId="2241968852" sldId="285"/>
            <ac:spMk id="14" creationId="{00000000-0000-0000-0000-000000000000}"/>
          </ac:spMkLst>
        </pc:spChg>
        <pc:graphicFrameChg chg="mod modGraphic">
          <ac:chgData name="Neemias Informatica Lima" userId="b77af7bd85500281" providerId="LiveId" clId="{6DAA276C-53F0-400E-AAB0-BCF5C31938D9}" dt="2025-08-22T00:10:37.542" v="127" actId="20577"/>
          <ac:graphicFrameMkLst>
            <pc:docMk/>
            <pc:sldMk cId="2241968852" sldId="285"/>
            <ac:graphicFrameMk id="11" creationId="{7B569677-0C14-5E67-A5C9-E93DED05F772}"/>
          </ac:graphicFrameMkLst>
        </pc:graphicFrameChg>
        <pc:picChg chg="add mod">
          <ac:chgData name="Neemias Informatica Lima" userId="b77af7bd85500281" providerId="LiveId" clId="{6DAA276C-53F0-400E-AAB0-BCF5C31938D9}" dt="2025-08-22T00:05:03.828" v="65"/>
          <ac:picMkLst>
            <pc:docMk/>
            <pc:sldMk cId="2241968852" sldId="285"/>
            <ac:picMk id="4" creationId="{CB1F092A-91CE-366D-8E90-BD931E261273}"/>
          </ac:picMkLst>
        </pc:picChg>
        <pc:picChg chg="del">
          <ac:chgData name="Neemias Informatica Lima" userId="b77af7bd85500281" providerId="LiveId" clId="{6DAA276C-53F0-400E-AAB0-BCF5C31938D9}" dt="2025-08-22T00:05:03.519" v="64" actId="478"/>
          <ac:picMkLst>
            <pc:docMk/>
            <pc:sldMk cId="2241968852" sldId="285"/>
            <ac:picMk id="7" creationId="{C94622B2-5D8A-BDF6-6296-DBCC5145CFEF}"/>
          </ac:picMkLst>
        </pc:picChg>
      </pc:sldChg>
      <pc:sldChg chg="addSp delSp modSp mod">
        <pc:chgData name="Neemias Informatica Lima" userId="b77af7bd85500281" providerId="LiveId" clId="{6DAA276C-53F0-400E-AAB0-BCF5C31938D9}" dt="2025-08-22T00:13:13.816" v="143" actId="20577"/>
        <pc:sldMkLst>
          <pc:docMk/>
          <pc:sldMk cId="1959249856" sldId="286"/>
        </pc:sldMkLst>
        <pc:spChg chg="add mod">
          <ac:chgData name="Neemias Informatica Lima" userId="b77af7bd85500281" providerId="LiveId" clId="{6DAA276C-53F0-400E-AAB0-BCF5C31938D9}" dt="2025-08-22T00:05:23.506" v="69"/>
          <ac:spMkLst>
            <pc:docMk/>
            <pc:sldMk cId="1959249856" sldId="286"/>
            <ac:spMk id="2" creationId="{99273D55-3464-07DE-DB79-2B39DA1B0E42}"/>
          </ac:spMkLst>
        </pc:spChg>
        <pc:spChg chg="add mod">
          <ac:chgData name="Neemias Informatica Lima" userId="b77af7bd85500281" providerId="LiveId" clId="{6DAA276C-53F0-400E-AAB0-BCF5C31938D9}" dt="2025-08-22T00:05:23.506" v="69"/>
          <ac:spMkLst>
            <pc:docMk/>
            <pc:sldMk cId="1959249856" sldId="286"/>
            <ac:spMk id="3" creationId="{1A57F439-55E0-680A-84D4-2775F358C575}"/>
          </ac:spMkLst>
        </pc:spChg>
        <pc:spChg chg="del">
          <ac:chgData name="Neemias Informatica Lima" userId="b77af7bd85500281" providerId="LiveId" clId="{6DAA276C-53F0-400E-AAB0-BCF5C31938D9}" dt="2025-08-22T00:05:23.209" v="68" actId="478"/>
          <ac:spMkLst>
            <pc:docMk/>
            <pc:sldMk cId="1959249856" sldId="286"/>
            <ac:spMk id="5" creationId="{5844CA39-BA47-7928-CC99-E7EE88E8958A}"/>
          </ac:spMkLst>
        </pc:spChg>
        <pc:spChg chg="del">
          <ac:chgData name="Neemias Informatica Lima" userId="b77af7bd85500281" providerId="LiveId" clId="{6DAA276C-53F0-400E-AAB0-BCF5C31938D9}" dt="2025-08-22T00:05:23.209" v="68" actId="478"/>
          <ac:spMkLst>
            <pc:docMk/>
            <pc:sldMk cId="1959249856" sldId="286"/>
            <ac:spMk id="6" creationId="{66430CDC-CF1A-927C-ECAD-A7FA90BAF5A4}"/>
          </ac:spMkLst>
        </pc:spChg>
        <pc:spChg chg="mod">
          <ac:chgData name="Neemias Informatica Lima" userId="b77af7bd85500281" providerId="LiveId" clId="{6DAA276C-53F0-400E-AAB0-BCF5C31938D9}" dt="2025-08-22T00:11:13.177" v="132"/>
          <ac:spMkLst>
            <pc:docMk/>
            <pc:sldMk cId="1959249856" sldId="286"/>
            <ac:spMk id="14" creationId="{00000000-0000-0000-0000-000000000000}"/>
          </ac:spMkLst>
        </pc:spChg>
        <pc:graphicFrameChg chg="mod modGraphic">
          <ac:chgData name="Neemias Informatica Lima" userId="b77af7bd85500281" providerId="LiveId" clId="{6DAA276C-53F0-400E-AAB0-BCF5C31938D9}" dt="2025-08-22T00:13:13.816" v="143" actId="20577"/>
          <ac:graphicFrameMkLst>
            <pc:docMk/>
            <pc:sldMk cId="1959249856" sldId="286"/>
            <ac:graphicFrameMk id="11" creationId="{6ED512BB-1F8B-4D9E-259F-890C3457B8A1}"/>
          </ac:graphicFrameMkLst>
        </pc:graphicFrameChg>
        <pc:picChg chg="add mod">
          <ac:chgData name="Neemias Informatica Lima" userId="b77af7bd85500281" providerId="LiveId" clId="{6DAA276C-53F0-400E-AAB0-BCF5C31938D9}" dt="2025-08-22T00:05:23.506" v="69"/>
          <ac:picMkLst>
            <pc:docMk/>
            <pc:sldMk cId="1959249856" sldId="286"/>
            <ac:picMk id="4" creationId="{7631C0D8-7C3F-29AD-5DF3-1B4F51524F8D}"/>
          </ac:picMkLst>
        </pc:picChg>
        <pc:picChg chg="del">
          <ac:chgData name="Neemias Informatica Lima" userId="b77af7bd85500281" providerId="LiveId" clId="{6DAA276C-53F0-400E-AAB0-BCF5C31938D9}" dt="2025-08-22T00:05:23.209" v="68" actId="478"/>
          <ac:picMkLst>
            <pc:docMk/>
            <pc:sldMk cId="1959249856" sldId="286"/>
            <ac:picMk id="7" creationId="{3477E871-EFFF-75AB-19BE-62E78EE29206}"/>
          </ac:picMkLst>
        </pc:picChg>
      </pc:sldChg>
      <pc:sldChg chg="modSp mod">
        <pc:chgData name="Neemias Informatica Lima" userId="b77af7bd85500281" providerId="LiveId" clId="{6DAA276C-53F0-400E-AAB0-BCF5C31938D9}" dt="2025-08-22T00:15:00.353" v="161" actId="20577"/>
        <pc:sldMkLst>
          <pc:docMk/>
          <pc:sldMk cId="2857006406" sldId="287"/>
        </pc:sldMkLst>
        <pc:spChg chg="mod">
          <ac:chgData name="Neemias Informatica Lima" userId="b77af7bd85500281" providerId="LiveId" clId="{6DAA276C-53F0-400E-AAB0-BCF5C31938D9}" dt="2025-08-22T00:15:00.353" v="161" actId="20577"/>
          <ac:spMkLst>
            <pc:docMk/>
            <pc:sldMk cId="2857006406" sldId="287"/>
            <ac:spMk id="16" creationId="{28D68641-D640-4BD7-9D5B-B3803DCCF9B3}"/>
          </ac:spMkLst>
        </pc:spChg>
      </pc:sldChg>
      <pc:sldChg chg="addSp delSp modSp mod">
        <pc:chgData name="Neemias Informatica Lima" userId="b77af7bd85500281" providerId="LiveId" clId="{6DAA276C-53F0-400E-AAB0-BCF5C31938D9}" dt="2025-08-22T00:06:59.851" v="85"/>
        <pc:sldMkLst>
          <pc:docMk/>
          <pc:sldMk cId="2630436816" sldId="288"/>
        </pc:sldMkLst>
        <pc:spChg chg="add mod">
          <ac:chgData name="Neemias Informatica Lima" userId="b77af7bd85500281" providerId="LiveId" clId="{6DAA276C-53F0-400E-AAB0-BCF5C31938D9}" dt="2025-08-22T00:04:22.807" v="53"/>
          <ac:spMkLst>
            <pc:docMk/>
            <pc:sldMk cId="2630436816" sldId="288"/>
            <ac:spMk id="2" creationId="{5F5DBFDF-B2BD-16FF-6041-A6BA75BDB0E4}"/>
          </ac:spMkLst>
        </pc:spChg>
        <pc:spChg chg="add mod">
          <ac:chgData name="Neemias Informatica Lima" userId="b77af7bd85500281" providerId="LiveId" clId="{6DAA276C-53F0-400E-AAB0-BCF5C31938D9}" dt="2025-08-22T00:04:22.807" v="53"/>
          <ac:spMkLst>
            <pc:docMk/>
            <pc:sldMk cId="2630436816" sldId="288"/>
            <ac:spMk id="3" creationId="{6A5EE37A-FBC8-2D39-22A7-97E4310B5D11}"/>
          </ac:spMkLst>
        </pc:spChg>
        <pc:spChg chg="del">
          <ac:chgData name="Neemias Informatica Lima" userId="b77af7bd85500281" providerId="LiveId" clId="{6DAA276C-53F0-400E-AAB0-BCF5C31938D9}" dt="2025-08-22T00:04:22.450" v="52" actId="478"/>
          <ac:spMkLst>
            <pc:docMk/>
            <pc:sldMk cId="2630436816" sldId="288"/>
            <ac:spMk id="5" creationId="{FB6E7985-DC61-0C01-B69A-5A58193B7B94}"/>
          </ac:spMkLst>
        </pc:spChg>
        <pc:spChg chg="del">
          <ac:chgData name="Neemias Informatica Lima" userId="b77af7bd85500281" providerId="LiveId" clId="{6DAA276C-53F0-400E-AAB0-BCF5C31938D9}" dt="2025-08-22T00:04:22.450" v="52" actId="478"/>
          <ac:spMkLst>
            <pc:docMk/>
            <pc:sldMk cId="2630436816" sldId="288"/>
            <ac:spMk id="6" creationId="{144C808A-6C37-E0F9-D18C-4C4BF752E0D5}"/>
          </ac:spMkLst>
        </pc:spChg>
        <pc:spChg chg="mod">
          <ac:chgData name="Neemias Informatica Lima" userId="b77af7bd85500281" providerId="LiveId" clId="{6DAA276C-53F0-400E-AAB0-BCF5C31938D9}" dt="2025-08-22T00:06:16.536" v="79"/>
          <ac:spMkLst>
            <pc:docMk/>
            <pc:sldMk cId="2630436816" sldId="288"/>
            <ac:spMk id="14" creationId="{00000000-0000-0000-0000-000000000000}"/>
          </ac:spMkLst>
        </pc:spChg>
        <pc:graphicFrameChg chg="mod modGraphic">
          <ac:chgData name="Neemias Informatica Lima" userId="b77af7bd85500281" providerId="LiveId" clId="{6DAA276C-53F0-400E-AAB0-BCF5C31938D9}" dt="2025-08-22T00:06:59.851" v="85"/>
          <ac:graphicFrameMkLst>
            <pc:docMk/>
            <pc:sldMk cId="2630436816" sldId="288"/>
            <ac:graphicFrameMk id="11" creationId="{4CAB532F-3032-1305-E4A2-4F59C9A47543}"/>
          </ac:graphicFrameMkLst>
        </pc:graphicFrameChg>
        <pc:picChg chg="add mod">
          <ac:chgData name="Neemias Informatica Lima" userId="b77af7bd85500281" providerId="LiveId" clId="{6DAA276C-53F0-400E-AAB0-BCF5C31938D9}" dt="2025-08-22T00:04:22.807" v="53"/>
          <ac:picMkLst>
            <pc:docMk/>
            <pc:sldMk cId="2630436816" sldId="288"/>
            <ac:picMk id="4" creationId="{987E7062-C060-1744-E180-FF0BE351DB4D}"/>
          </ac:picMkLst>
        </pc:picChg>
        <pc:picChg chg="del">
          <ac:chgData name="Neemias Informatica Lima" userId="b77af7bd85500281" providerId="LiveId" clId="{6DAA276C-53F0-400E-AAB0-BCF5C31938D9}" dt="2025-08-22T00:04:22.450" v="52" actId="478"/>
          <ac:picMkLst>
            <pc:docMk/>
            <pc:sldMk cId="2630436816" sldId="288"/>
            <ac:picMk id="7" creationId="{D2D95C7A-9705-16BC-D6A7-7FB3AC94FE68}"/>
          </ac:picMkLst>
        </pc:picChg>
      </pc:sldChg>
      <pc:sldChg chg="addSp delSp modSp mod">
        <pc:chgData name="Neemias Informatica Lima" userId="b77af7bd85500281" providerId="LiveId" clId="{6DAA276C-53F0-400E-AAB0-BCF5C31938D9}" dt="2025-08-22T00:08:49.686" v="108"/>
        <pc:sldMkLst>
          <pc:docMk/>
          <pc:sldMk cId="3032827026" sldId="289"/>
        </pc:sldMkLst>
        <pc:spChg chg="add mod">
          <ac:chgData name="Neemias Informatica Lima" userId="b77af7bd85500281" providerId="LiveId" clId="{6DAA276C-53F0-400E-AAB0-BCF5C31938D9}" dt="2025-08-22T00:04:41.889" v="59"/>
          <ac:spMkLst>
            <pc:docMk/>
            <pc:sldMk cId="3032827026" sldId="289"/>
            <ac:spMk id="2" creationId="{8ADA11AC-A05F-72D7-840F-3B8FC74016C7}"/>
          </ac:spMkLst>
        </pc:spChg>
        <pc:spChg chg="add mod">
          <ac:chgData name="Neemias Informatica Lima" userId="b77af7bd85500281" providerId="LiveId" clId="{6DAA276C-53F0-400E-AAB0-BCF5C31938D9}" dt="2025-08-22T00:04:41.889" v="59"/>
          <ac:spMkLst>
            <pc:docMk/>
            <pc:sldMk cId="3032827026" sldId="289"/>
            <ac:spMk id="3" creationId="{1CBCEAAD-A1E4-799F-D062-8E52FF794FCB}"/>
          </ac:spMkLst>
        </pc:spChg>
        <pc:spChg chg="del">
          <ac:chgData name="Neemias Informatica Lima" userId="b77af7bd85500281" providerId="LiveId" clId="{6DAA276C-53F0-400E-AAB0-BCF5C31938D9}" dt="2025-08-22T00:04:41.564" v="58" actId="478"/>
          <ac:spMkLst>
            <pc:docMk/>
            <pc:sldMk cId="3032827026" sldId="289"/>
            <ac:spMk id="4" creationId="{95D9B6F9-32A4-2571-B4DE-38468C09BD9B}"/>
          </ac:spMkLst>
        </pc:spChg>
        <pc:spChg chg="del">
          <ac:chgData name="Neemias Informatica Lima" userId="b77af7bd85500281" providerId="LiveId" clId="{6DAA276C-53F0-400E-AAB0-BCF5C31938D9}" dt="2025-08-22T00:04:41.564" v="58" actId="478"/>
          <ac:spMkLst>
            <pc:docMk/>
            <pc:sldMk cId="3032827026" sldId="289"/>
            <ac:spMk id="6" creationId="{746B2EB5-7B30-3160-C0BE-34A227378B88}"/>
          </ac:spMkLst>
        </pc:spChg>
        <pc:spChg chg="mod">
          <ac:chgData name="Neemias Informatica Lima" userId="b77af7bd85500281" providerId="LiveId" clId="{6DAA276C-53F0-400E-AAB0-BCF5C31938D9}" dt="2025-08-22T00:08:49.686" v="108"/>
          <ac:spMkLst>
            <pc:docMk/>
            <pc:sldMk cId="3032827026" sldId="289"/>
            <ac:spMk id="12" creationId="{A64B78EF-EDA8-421A-88C9-45544BBCA9D1}"/>
          </ac:spMkLst>
        </pc:spChg>
        <pc:spChg chg="mod">
          <ac:chgData name="Neemias Informatica Lima" userId="b77af7bd85500281" providerId="LiveId" clId="{6DAA276C-53F0-400E-AAB0-BCF5C31938D9}" dt="2025-08-22T00:07:47.947" v="94"/>
          <ac:spMkLst>
            <pc:docMk/>
            <pc:sldMk cId="3032827026" sldId="289"/>
            <ac:spMk id="14" creationId="{00000000-0000-0000-0000-000000000000}"/>
          </ac:spMkLst>
        </pc:spChg>
        <pc:picChg chg="add mod">
          <ac:chgData name="Neemias Informatica Lima" userId="b77af7bd85500281" providerId="LiveId" clId="{6DAA276C-53F0-400E-AAB0-BCF5C31938D9}" dt="2025-08-22T00:04:41.889" v="59"/>
          <ac:picMkLst>
            <pc:docMk/>
            <pc:sldMk cId="3032827026" sldId="289"/>
            <ac:picMk id="5" creationId="{998D2938-B039-0BB2-C951-2CF1BC4A85F9}"/>
          </ac:picMkLst>
        </pc:picChg>
        <pc:picChg chg="del">
          <ac:chgData name="Neemias Informatica Lima" userId="b77af7bd85500281" providerId="LiveId" clId="{6DAA276C-53F0-400E-AAB0-BCF5C31938D9}" dt="2025-08-22T00:04:41.564" v="58" actId="478"/>
          <ac:picMkLst>
            <pc:docMk/>
            <pc:sldMk cId="3032827026" sldId="289"/>
            <ac:picMk id="8" creationId="{33123686-A929-C4C5-FE69-A0C4E4C28287}"/>
          </ac:picMkLst>
        </pc:picChg>
      </pc:sldChg>
      <pc:sldChg chg="addSp delSp modSp mod">
        <pc:chgData name="Neemias Informatica Lima" userId="b77af7bd85500281" providerId="LiveId" clId="{6DAA276C-53F0-400E-AAB0-BCF5C31938D9}" dt="2025-08-22T00:10:00.761" v="119"/>
        <pc:sldMkLst>
          <pc:docMk/>
          <pc:sldMk cId="3772032319" sldId="290"/>
        </pc:sldMkLst>
        <pc:spChg chg="add mod">
          <ac:chgData name="Neemias Informatica Lima" userId="b77af7bd85500281" providerId="LiveId" clId="{6DAA276C-53F0-400E-AAB0-BCF5C31938D9}" dt="2025-08-22T00:04:56.732" v="63"/>
          <ac:spMkLst>
            <pc:docMk/>
            <pc:sldMk cId="3772032319" sldId="290"/>
            <ac:spMk id="2" creationId="{28F65500-293A-B969-CF27-81B9850BBC7B}"/>
          </ac:spMkLst>
        </pc:spChg>
        <pc:spChg chg="add mod">
          <ac:chgData name="Neemias Informatica Lima" userId="b77af7bd85500281" providerId="LiveId" clId="{6DAA276C-53F0-400E-AAB0-BCF5C31938D9}" dt="2025-08-22T00:04:56.732" v="63"/>
          <ac:spMkLst>
            <pc:docMk/>
            <pc:sldMk cId="3772032319" sldId="290"/>
            <ac:spMk id="3" creationId="{0313F20D-3800-3EBA-57AA-6CE775976E47}"/>
          </ac:spMkLst>
        </pc:spChg>
        <pc:spChg chg="del">
          <ac:chgData name="Neemias Informatica Lima" userId="b77af7bd85500281" providerId="LiveId" clId="{6DAA276C-53F0-400E-AAB0-BCF5C31938D9}" dt="2025-08-22T00:04:56.439" v="62" actId="478"/>
          <ac:spMkLst>
            <pc:docMk/>
            <pc:sldMk cId="3772032319" sldId="290"/>
            <ac:spMk id="5" creationId="{7D124CEB-5B52-2635-1656-1D95AFF8A209}"/>
          </ac:spMkLst>
        </pc:spChg>
        <pc:spChg chg="del">
          <ac:chgData name="Neemias Informatica Lima" userId="b77af7bd85500281" providerId="LiveId" clId="{6DAA276C-53F0-400E-AAB0-BCF5C31938D9}" dt="2025-08-22T00:04:56.439" v="62" actId="478"/>
          <ac:spMkLst>
            <pc:docMk/>
            <pc:sldMk cId="3772032319" sldId="290"/>
            <ac:spMk id="6" creationId="{5A829FA9-7186-D761-C73B-F662C60351D7}"/>
          </ac:spMkLst>
        </pc:spChg>
        <pc:spChg chg="mod">
          <ac:chgData name="Neemias Informatica Lima" userId="b77af7bd85500281" providerId="LiveId" clId="{6DAA276C-53F0-400E-AAB0-BCF5C31938D9}" dt="2025-08-22T00:10:00.761" v="119"/>
          <ac:spMkLst>
            <pc:docMk/>
            <pc:sldMk cId="3772032319" sldId="290"/>
            <ac:spMk id="12" creationId="{8D5A143D-15FB-4DFE-B0EC-FEEB77A92B2C}"/>
          </ac:spMkLst>
        </pc:spChg>
        <pc:spChg chg="mod">
          <ac:chgData name="Neemias Informatica Lima" userId="b77af7bd85500281" providerId="LiveId" clId="{6DAA276C-53F0-400E-AAB0-BCF5C31938D9}" dt="2025-08-22T00:09:07.861" v="112"/>
          <ac:spMkLst>
            <pc:docMk/>
            <pc:sldMk cId="3772032319" sldId="290"/>
            <ac:spMk id="14" creationId="{00000000-0000-0000-0000-000000000000}"/>
          </ac:spMkLst>
        </pc:spChg>
        <pc:picChg chg="add mod">
          <ac:chgData name="Neemias Informatica Lima" userId="b77af7bd85500281" providerId="LiveId" clId="{6DAA276C-53F0-400E-AAB0-BCF5C31938D9}" dt="2025-08-22T00:04:56.732" v="63"/>
          <ac:picMkLst>
            <pc:docMk/>
            <pc:sldMk cId="3772032319" sldId="290"/>
            <ac:picMk id="4" creationId="{19A35C56-7CDA-6BE7-A3F8-DA7DC57A38E7}"/>
          </ac:picMkLst>
        </pc:picChg>
        <pc:picChg chg="del">
          <ac:chgData name="Neemias Informatica Lima" userId="b77af7bd85500281" providerId="LiveId" clId="{6DAA276C-53F0-400E-AAB0-BCF5C31938D9}" dt="2025-08-22T00:04:56.439" v="62" actId="478"/>
          <ac:picMkLst>
            <pc:docMk/>
            <pc:sldMk cId="3772032319" sldId="290"/>
            <ac:picMk id="7" creationId="{7FFB3084-0C5B-C85C-FFE8-48C51D0532F5}"/>
          </ac:picMkLst>
        </pc:picChg>
      </pc:sldChg>
      <pc:sldChg chg="addSp delSp modSp mod">
        <pc:chgData name="Neemias Informatica Lima" userId="b77af7bd85500281" providerId="LiveId" clId="{6DAA276C-53F0-400E-AAB0-BCF5C31938D9}" dt="2025-08-22T00:10:57.062" v="130"/>
        <pc:sldMkLst>
          <pc:docMk/>
          <pc:sldMk cId="1768216317" sldId="291"/>
        </pc:sldMkLst>
        <pc:spChg chg="add mod">
          <ac:chgData name="Neemias Informatica Lima" userId="b77af7bd85500281" providerId="LiveId" clId="{6DAA276C-53F0-400E-AAB0-BCF5C31938D9}" dt="2025-08-22T00:05:09.846" v="67"/>
          <ac:spMkLst>
            <pc:docMk/>
            <pc:sldMk cId="1768216317" sldId="291"/>
            <ac:spMk id="2" creationId="{6433B2F5-8913-35DF-44FD-BA7CF2FE929B}"/>
          </ac:spMkLst>
        </pc:spChg>
        <pc:spChg chg="add mod">
          <ac:chgData name="Neemias Informatica Lima" userId="b77af7bd85500281" providerId="LiveId" clId="{6DAA276C-53F0-400E-AAB0-BCF5C31938D9}" dt="2025-08-22T00:05:09.846" v="67"/>
          <ac:spMkLst>
            <pc:docMk/>
            <pc:sldMk cId="1768216317" sldId="291"/>
            <ac:spMk id="3" creationId="{BA938128-F25B-3B70-DA2B-6DB550791DB0}"/>
          </ac:spMkLst>
        </pc:spChg>
        <pc:spChg chg="del">
          <ac:chgData name="Neemias Informatica Lima" userId="b77af7bd85500281" providerId="LiveId" clId="{6DAA276C-53F0-400E-AAB0-BCF5C31938D9}" dt="2025-08-22T00:05:09.440" v="66" actId="478"/>
          <ac:spMkLst>
            <pc:docMk/>
            <pc:sldMk cId="1768216317" sldId="291"/>
            <ac:spMk id="5" creationId="{C9BED91A-35CD-79E3-28BE-A2C70F09B72C}"/>
          </ac:spMkLst>
        </pc:spChg>
        <pc:spChg chg="del">
          <ac:chgData name="Neemias Informatica Lima" userId="b77af7bd85500281" providerId="LiveId" clId="{6DAA276C-53F0-400E-AAB0-BCF5C31938D9}" dt="2025-08-22T00:05:09.440" v="66" actId="478"/>
          <ac:spMkLst>
            <pc:docMk/>
            <pc:sldMk cId="1768216317" sldId="291"/>
            <ac:spMk id="6" creationId="{9FB732A7-BDCA-4382-25A6-9F60416C03FE}"/>
          </ac:spMkLst>
        </pc:spChg>
        <pc:spChg chg="mod">
          <ac:chgData name="Neemias Informatica Lima" userId="b77af7bd85500281" providerId="LiveId" clId="{6DAA276C-53F0-400E-AAB0-BCF5C31938D9}" dt="2025-08-22T00:10:57.062" v="130"/>
          <ac:spMkLst>
            <pc:docMk/>
            <pc:sldMk cId="1768216317" sldId="291"/>
            <ac:spMk id="12" creationId="{FD5EC092-AC81-4728-9A45-4C4BB5B95C65}"/>
          </ac:spMkLst>
        </pc:spChg>
        <pc:spChg chg="mod">
          <ac:chgData name="Neemias Informatica Lima" userId="b77af7bd85500281" providerId="LiveId" clId="{6DAA276C-53F0-400E-AAB0-BCF5C31938D9}" dt="2025-08-22T00:10:24.071" v="123"/>
          <ac:spMkLst>
            <pc:docMk/>
            <pc:sldMk cId="1768216317" sldId="291"/>
            <ac:spMk id="14" creationId="{00000000-0000-0000-0000-000000000000}"/>
          </ac:spMkLst>
        </pc:spChg>
        <pc:picChg chg="add mod">
          <ac:chgData name="Neemias Informatica Lima" userId="b77af7bd85500281" providerId="LiveId" clId="{6DAA276C-53F0-400E-AAB0-BCF5C31938D9}" dt="2025-08-22T00:05:09.846" v="67"/>
          <ac:picMkLst>
            <pc:docMk/>
            <pc:sldMk cId="1768216317" sldId="291"/>
            <ac:picMk id="4" creationId="{6D9E1140-B6AE-BC12-1FFA-E750B6B94100}"/>
          </ac:picMkLst>
        </pc:picChg>
        <pc:picChg chg="del">
          <ac:chgData name="Neemias Informatica Lima" userId="b77af7bd85500281" providerId="LiveId" clId="{6DAA276C-53F0-400E-AAB0-BCF5C31938D9}" dt="2025-08-22T00:05:09.440" v="66" actId="478"/>
          <ac:picMkLst>
            <pc:docMk/>
            <pc:sldMk cId="1768216317" sldId="291"/>
            <ac:picMk id="7" creationId="{45BC5C00-0CD7-2BE1-B175-7BF1C43134C8}"/>
          </ac:picMkLst>
        </pc:picChg>
      </pc:sldChg>
      <pc:sldChg chg="addSp delSp modSp mod">
        <pc:chgData name="Neemias Informatica Lima" userId="b77af7bd85500281" providerId="LiveId" clId="{6DAA276C-53F0-400E-AAB0-BCF5C31938D9}" dt="2025-08-22T00:13:32.969" v="146"/>
        <pc:sldMkLst>
          <pc:docMk/>
          <pc:sldMk cId="3757265641" sldId="292"/>
        </pc:sldMkLst>
        <pc:spChg chg="add mod">
          <ac:chgData name="Neemias Informatica Lima" userId="b77af7bd85500281" providerId="LiveId" clId="{6DAA276C-53F0-400E-AAB0-BCF5C31938D9}" dt="2025-08-22T00:05:29.816" v="71"/>
          <ac:spMkLst>
            <pc:docMk/>
            <pc:sldMk cId="3757265641" sldId="292"/>
            <ac:spMk id="2" creationId="{6D822934-B55A-4736-75FF-93401F119FB6}"/>
          </ac:spMkLst>
        </pc:spChg>
        <pc:spChg chg="add mod">
          <ac:chgData name="Neemias Informatica Lima" userId="b77af7bd85500281" providerId="LiveId" clId="{6DAA276C-53F0-400E-AAB0-BCF5C31938D9}" dt="2025-08-22T00:05:29.816" v="71"/>
          <ac:spMkLst>
            <pc:docMk/>
            <pc:sldMk cId="3757265641" sldId="292"/>
            <ac:spMk id="3" creationId="{B59AB6C6-4A3F-24B4-7CD4-F3FD9D689C4E}"/>
          </ac:spMkLst>
        </pc:spChg>
        <pc:spChg chg="del">
          <ac:chgData name="Neemias Informatica Lima" userId="b77af7bd85500281" providerId="LiveId" clId="{6DAA276C-53F0-400E-AAB0-BCF5C31938D9}" dt="2025-08-22T00:05:29.538" v="70" actId="478"/>
          <ac:spMkLst>
            <pc:docMk/>
            <pc:sldMk cId="3757265641" sldId="292"/>
            <ac:spMk id="5" creationId="{CBA9AF7F-4F50-9DBB-AED2-6241394638B2}"/>
          </ac:spMkLst>
        </pc:spChg>
        <pc:spChg chg="del">
          <ac:chgData name="Neemias Informatica Lima" userId="b77af7bd85500281" providerId="LiveId" clId="{6DAA276C-53F0-400E-AAB0-BCF5C31938D9}" dt="2025-08-22T00:05:29.538" v="70" actId="478"/>
          <ac:spMkLst>
            <pc:docMk/>
            <pc:sldMk cId="3757265641" sldId="292"/>
            <ac:spMk id="6" creationId="{5491C305-DFF6-F2DA-0EAC-65B60185F777}"/>
          </ac:spMkLst>
        </pc:spChg>
        <pc:spChg chg="mod">
          <ac:chgData name="Neemias Informatica Lima" userId="b77af7bd85500281" providerId="LiveId" clId="{6DAA276C-53F0-400E-AAB0-BCF5C31938D9}" dt="2025-08-22T00:13:32.969" v="146"/>
          <ac:spMkLst>
            <pc:docMk/>
            <pc:sldMk cId="3757265641" sldId="292"/>
            <ac:spMk id="12" creationId="{1EC42BAA-B890-43DD-B4F0-9AB5685AF2FE}"/>
          </ac:spMkLst>
        </pc:spChg>
        <pc:spChg chg="mod">
          <ac:chgData name="Neemias Informatica Lima" userId="b77af7bd85500281" providerId="LiveId" clId="{6DAA276C-53F0-400E-AAB0-BCF5C31938D9}" dt="2025-08-22T00:11:20.001" v="134"/>
          <ac:spMkLst>
            <pc:docMk/>
            <pc:sldMk cId="3757265641" sldId="292"/>
            <ac:spMk id="14" creationId="{00000000-0000-0000-0000-000000000000}"/>
          </ac:spMkLst>
        </pc:spChg>
        <pc:picChg chg="add mod">
          <ac:chgData name="Neemias Informatica Lima" userId="b77af7bd85500281" providerId="LiveId" clId="{6DAA276C-53F0-400E-AAB0-BCF5C31938D9}" dt="2025-08-22T00:05:29.816" v="71"/>
          <ac:picMkLst>
            <pc:docMk/>
            <pc:sldMk cId="3757265641" sldId="292"/>
            <ac:picMk id="4" creationId="{6961D58B-F21C-F1B8-4F40-F8B3F0D872D3}"/>
          </ac:picMkLst>
        </pc:picChg>
        <pc:picChg chg="del">
          <ac:chgData name="Neemias Informatica Lima" userId="b77af7bd85500281" providerId="LiveId" clId="{6DAA276C-53F0-400E-AAB0-BCF5C31938D9}" dt="2025-08-22T00:05:29.538" v="70" actId="478"/>
          <ac:picMkLst>
            <pc:docMk/>
            <pc:sldMk cId="3757265641" sldId="292"/>
            <ac:picMk id="7" creationId="{1CE1E539-BF3B-A80D-D031-BDB0FDE72926}"/>
          </ac:picMkLst>
        </pc:picChg>
      </pc:sldChg>
      <pc:sldChg chg="addSp delSp modSp mod">
        <pc:chgData name="Neemias Informatica Lima" userId="b77af7bd85500281" providerId="LiveId" clId="{6DAA276C-53F0-400E-AAB0-BCF5C31938D9}" dt="2025-08-22T00:14:30.483" v="149"/>
        <pc:sldMkLst>
          <pc:docMk/>
          <pc:sldMk cId="3114938747" sldId="293"/>
        </pc:sldMkLst>
        <pc:spChg chg="add mod">
          <ac:chgData name="Neemias Informatica Lima" userId="b77af7bd85500281" providerId="LiveId" clId="{6DAA276C-53F0-400E-AAB0-BCF5C31938D9}" dt="2025-08-22T00:05:36.689" v="73"/>
          <ac:spMkLst>
            <pc:docMk/>
            <pc:sldMk cId="3114938747" sldId="293"/>
            <ac:spMk id="2" creationId="{88F70F53-2B41-463D-6687-D24810502F3D}"/>
          </ac:spMkLst>
        </pc:spChg>
        <pc:spChg chg="add mod">
          <ac:chgData name="Neemias Informatica Lima" userId="b77af7bd85500281" providerId="LiveId" clId="{6DAA276C-53F0-400E-AAB0-BCF5C31938D9}" dt="2025-08-22T00:05:36.689" v="73"/>
          <ac:spMkLst>
            <pc:docMk/>
            <pc:sldMk cId="3114938747" sldId="293"/>
            <ac:spMk id="3" creationId="{574BD0D3-1F0D-7CC3-4D93-F777B9A06175}"/>
          </ac:spMkLst>
        </pc:spChg>
        <pc:spChg chg="del">
          <ac:chgData name="Neemias Informatica Lima" userId="b77af7bd85500281" providerId="LiveId" clId="{6DAA276C-53F0-400E-AAB0-BCF5C31938D9}" dt="2025-08-22T00:05:36.332" v="72" actId="478"/>
          <ac:spMkLst>
            <pc:docMk/>
            <pc:sldMk cId="3114938747" sldId="293"/>
            <ac:spMk id="5" creationId="{AAE95958-CC1B-DCCD-72D7-339805733A95}"/>
          </ac:spMkLst>
        </pc:spChg>
        <pc:spChg chg="del">
          <ac:chgData name="Neemias Informatica Lima" userId="b77af7bd85500281" providerId="LiveId" clId="{6DAA276C-53F0-400E-AAB0-BCF5C31938D9}" dt="2025-08-22T00:05:36.332" v="72" actId="478"/>
          <ac:spMkLst>
            <pc:docMk/>
            <pc:sldMk cId="3114938747" sldId="293"/>
            <ac:spMk id="6" creationId="{6B2F5960-CCFB-C115-791B-CB78EE401EF2}"/>
          </ac:spMkLst>
        </pc:spChg>
        <pc:spChg chg="mod">
          <ac:chgData name="Neemias Informatica Lima" userId="b77af7bd85500281" providerId="LiveId" clId="{6DAA276C-53F0-400E-AAB0-BCF5C31938D9}" dt="2025-08-22T00:14:30.483" v="149"/>
          <ac:spMkLst>
            <pc:docMk/>
            <pc:sldMk cId="3114938747" sldId="293"/>
            <ac:spMk id="16" creationId="{CFC8B9D9-C6ED-4706-A104-65D118A5B7F9}"/>
          </ac:spMkLst>
        </pc:spChg>
        <pc:picChg chg="add mod">
          <ac:chgData name="Neemias Informatica Lima" userId="b77af7bd85500281" providerId="LiveId" clId="{6DAA276C-53F0-400E-AAB0-BCF5C31938D9}" dt="2025-08-22T00:05:36.689" v="73"/>
          <ac:picMkLst>
            <pc:docMk/>
            <pc:sldMk cId="3114938747" sldId="293"/>
            <ac:picMk id="4" creationId="{1FD0F3BE-842B-6462-33A7-FCE58B6F9630}"/>
          </ac:picMkLst>
        </pc:picChg>
        <pc:picChg chg="del">
          <ac:chgData name="Neemias Informatica Lima" userId="b77af7bd85500281" providerId="LiveId" clId="{6DAA276C-53F0-400E-AAB0-BCF5C31938D9}" dt="2025-08-22T00:05:36.332" v="72" actId="478"/>
          <ac:picMkLst>
            <pc:docMk/>
            <pc:sldMk cId="3114938747" sldId="293"/>
            <ac:picMk id="7" creationId="{5BD91407-160A-698E-5163-0F6C4D89CDAA}"/>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Informatica Lima" userId="b77af7bd85500281" providerId="LiveId" clId="{57A7917A-EBDF-45E5-BDA6-EAA883622548}"/>
    <pc:docChg chg="custSel modSld">
      <pc:chgData name="Neemias Informatica Lima" userId="b77af7bd85500281" providerId="LiveId" clId="{57A7917A-EBDF-45E5-BDA6-EAA883622548}" dt="2025-08-21T00:23:09.330" v="191" actId="20577"/>
      <pc:docMkLst>
        <pc:docMk/>
      </pc:docMkLst>
      <pc:sldChg chg="addSp delSp modSp mod">
        <pc:chgData name="Neemias Informatica Lima" userId="b77af7bd85500281" providerId="LiveId" clId="{57A7917A-EBDF-45E5-BDA6-EAA883622548}" dt="2025-08-21T00:03:57.977" v="31"/>
        <pc:sldMkLst>
          <pc:docMk/>
          <pc:sldMk cId="2232331225" sldId="280"/>
        </pc:sldMkLst>
        <pc:spChg chg="mod">
          <ac:chgData name="Neemias Informatica Lima" userId="b77af7bd85500281" providerId="LiveId" clId="{57A7917A-EBDF-45E5-BDA6-EAA883622548}" dt="2025-08-21T00:02:01.587" v="11"/>
          <ac:spMkLst>
            <pc:docMk/>
            <pc:sldMk cId="2232331225" sldId="280"/>
            <ac:spMk id="6" creationId="{00000000-0000-0000-0000-000000000000}"/>
          </ac:spMkLst>
        </pc:spChg>
        <pc:spChg chg="mod">
          <ac:chgData name="Neemias Informatica Lima" userId="b77af7bd85500281" providerId="LiveId" clId="{57A7917A-EBDF-45E5-BDA6-EAA883622548}" dt="2025-08-21T00:01:47.833" v="6" actId="20577"/>
          <ac:spMkLst>
            <pc:docMk/>
            <pc:sldMk cId="2232331225" sldId="280"/>
            <ac:spMk id="7" creationId="{00000000-0000-0000-0000-000000000000}"/>
          </ac:spMkLst>
        </pc:spChg>
        <pc:spChg chg="mod">
          <ac:chgData name="Neemias Informatica Lima" userId="b77af7bd85500281" providerId="LiveId" clId="{57A7917A-EBDF-45E5-BDA6-EAA883622548}" dt="2025-08-21T00:02:22.142" v="20" actId="6549"/>
          <ac:spMkLst>
            <pc:docMk/>
            <pc:sldMk cId="2232331225" sldId="280"/>
            <ac:spMk id="9" creationId="{00000000-0000-0000-0000-000000000000}"/>
          </ac:spMkLst>
        </pc:spChg>
        <pc:spChg chg="mod">
          <ac:chgData name="Neemias Informatica Lima" userId="b77af7bd85500281" providerId="LiveId" clId="{57A7917A-EBDF-45E5-BDA6-EAA883622548}" dt="2025-08-21T00:01:41.016" v="2" actId="20577"/>
          <ac:spMkLst>
            <pc:docMk/>
            <pc:sldMk cId="2232331225" sldId="280"/>
            <ac:spMk id="11" creationId="{00000000-0000-0000-0000-000000000000}"/>
          </ac:spMkLst>
        </pc:spChg>
        <pc:spChg chg="mod">
          <ac:chgData name="Neemias Informatica Lima" userId="b77af7bd85500281" providerId="LiveId" clId="{57A7917A-EBDF-45E5-BDA6-EAA883622548}" dt="2025-08-21T00:03:57.977" v="31"/>
          <ac:spMkLst>
            <pc:docMk/>
            <pc:sldMk cId="2232331225" sldId="280"/>
            <ac:spMk id="16" creationId="{00000000-0000-0000-0000-000000000000}"/>
          </ac:spMkLst>
        </pc:spChg>
        <pc:picChg chg="add mod">
          <ac:chgData name="Neemias Informatica Lima" userId="b77af7bd85500281" providerId="LiveId" clId="{57A7917A-EBDF-45E5-BDA6-EAA883622548}" dt="2025-08-21T00:03:35.396" v="26"/>
          <ac:picMkLst>
            <pc:docMk/>
            <pc:sldMk cId="2232331225" sldId="280"/>
            <ac:picMk id="3" creationId="{778F994C-7CEB-7213-7314-AF54BEC94282}"/>
          </ac:picMkLst>
        </pc:picChg>
        <pc:picChg chg="del">
          <ac:chgData name="Neemias Informatica Lima" userId="b77af7bd85500281" providerId="LiveId" clId="{57A7917A-EBDF-45E5-BDA6-EAA883622548}" dt="2025-08-21T00:01:37.360" v="0" actId="478"/>
          <ac:picMkLst>
            <pc:docMk/>
            <pc:sldMk cId="2232331225" sldId="280"/>
            <ac:picMk id="8" creationId="{B3875DF3-7BCE-32D6-B3B5-48C23A304E4B}"/>
          </ac:picMkLst>
        </pc:picChg>
      </pc:sldChg>
      <pc:sldChg chg="addSp delSp modSp mod">
        <pc:chgData name="Neemias Informatica Lima" userId="b77af7bd85500281" providerId="LiveId" clId="{57A7917A-EBDF-45E5-BDA6-EAA883622548}" dt="2025-08-21T00:06:53.808" v="68" actId="34807"/>
        <pc:sldMkLst>
          <pc:docMk/>
          <pc:sldMk cId="2103443556" sldId="281"/>
        </pc:sldMkLst>
        <pc:spChg chg="mod">
          <ac:chgData name="Neemias Informatica Lima" userId="b77af7bd85500281" providerId="LiveId" clId="{57A7917A-EBDF-45E5-BDA6-EAA883622548}" dt="2025-08-21T00:06:53.808" v="68" actId="34807"/>
          <ac:spMkLst>
            <pc:docMk/>
            <pc:sldMk cId="2103443556" sldId="281"/>
            <ac:spMk id="8" creationId="{00000000-0000-0000-0000-000000000000}"/>
          </ac:spMkLst>
        </pc:spChg>
        <pc:spChg chg="mod">
          <ac:chgData name="Neemias Informatica Lima" userId="b77af7bd85500281" providerId="LiveId" clId="{57A7917A-EBDF-45E5-BDA6-EAA883622548}" dt="2025-08-21T00:04:21.188" v="36" actId="20577"/>
          <ac:spMkLst>
            <pc:docMk/>
            <pc:sldMk cId="2103443556" sldId="281"/>
            <ac:spMk id="11" creationId="{00000000-0000-0000-0000-000000000000}"/>
          </ac:spMkLst>
        </pc:spChg>
        <pc:spChg chg="mod">
          <ac:chgData name="Neemias Informatica Lima" userId="b77af7bd85500281" providerId="LiveId" clId="{57A7917A-EBDF-45E5-BDA6-EAA883622548}" dt="2025-08-21T00:04:10.115" v="34"/>
          <ac:spMkLst>
            <pc:docMk/>
            <pc:sldMk cId="2103443556" sldId="281"/>
            <ac:spMk id="18" creationId="{00000000-0000-0000-0000-000000000000}"/>
          </ac:spMkLst>
        </pc:spChg>
        <pc:picChg chg="add mod">
          <ac:chgData name="Neemias Informatica Lima" userId="b77af7bd85500281" providerId="LiveId" clId="{57A7917A-EBDF-45E5-BDA6-EAA883622548}" dt="2025-08-21T00:04:39.105" v="40" actId="14100"/>
          <ac:picMkLst>
            <pc:docMk/>
            <pc:sldMk cId="2103443556" sldId="281"/>
            <ac:picMk id="2" creationId="{7144949D-5FB1-049F-5B08-C77D4496E128}"/>
          </ac:picMkLst>
        </pc:picChg>
        <pc:picChg chg="del">
          <ac:chgData name="Neemias Informatica Lima" userId="b77af7bd85500281" providerId="LiveId" clId="{57A7917A-EBDF-45E5-BDA6-EAA883622548}" dt="2025-08-21T00:04:30.821" v="37" actId="478"/>
          <ac:picMkLst>
            <pc:docMk/>
            <pc:sldMk cId="2103443556" sldId="281"/>
            <ac:picMk id="3" creationId="{E704451C-4406-CA46-89FD-9022D2F5873B}"/>
          </ac:picMkLst>
        </pc:picChg>
      </pc:sldChg>
      <pc:sldChg chg="addSp delSp modSp mod">
        <pc:chgData name="Neemias Informatica Lima" userId="b77af7bd85500281" providerId="LiveId" clId="{57A7917A-EBDF-45E5-BDA6-EAA883622548}" dt="2025-08-21T00:08:28.094" v="79"/>
        <pc:sldMkLst>
          <pc:docMk/>
          <pc:sldMk cId="3683219421" sldId="282"/>
        </pc:sldMkLst>
        <pc:spChg chg="add mod">
          <ac:chgData name="Neemias Informatica Lima" userId="b77af7bd85500281" providerId="LiveId" clId="{57A7917A-EBDF-45E5-BDA6-EAA883622548}" dt="2025-08-21T00:05:03.415" v="44"/>
          <ac:spMkLst>
            <pc:docMk/>
            <pc:sldMk cId="3683219421" sldId="282"/>
            <ac:spMk id="2" creationId="{5AF0A284-54A9-CCE0-F81F-B09C125FFF3F}"/>
          </ac:spMkLst>
        </pc:spChg>
        <pc:spChg chg="add mod">
          <ac:chgData name="Neemias Informatica Lima" userId="b77af7bd85500281" providerId="LiveId" clId="{57A7917A-EBDF-45E5-BDA6-EAA883622548}" dt="2025-08-21T00:05:03.415" v="44"/>
          <ac:spMkLst>
            <pc:docMk/>
            <pc:sldMk cId="3683219421" sldId="282"/>
            <ac:spMk id="4" creationId="{540334D4-0406-AFA7-8C80-B5A9525E3869}"/>
          </ac:spMkLst>
        </pc:spChg>
        <pc:spChg chg="del">
          <ac:chgData name="Neemias Informatica Lima" userId="b77af7bd85500281" providerId="LiveId" clId="{57A7917A-EBDF-45E5-BDA6-EAA883622548}" dt="2025-08-21T00:05:02.922" v="43" actId="478"/>
          <ac:spMkLst>
            <pc:docMk/>
            <pc:sldMk cId="3683219421" sldId="282"/>
            <ac:spMk id="6" creationId="{EB72B295-BFE1-F26A-43DF-F0AD611DDBB1}"/>
          </ac:spMkLst>
        </pc:spChg>
        <pc:spChg chg="del">
          <ac:chgData name="Neemias Informatica Lima" userId="b77af7bd85500281" providerId="LiveId" clId="{57A7917A-EBDF-45E5-BDA6-EAA883622548}" dt="2025-08-21T00:05:02.922" v="43" actId="478"/>
          <ac:spMkLst>
            <pc:docMk/>
            <pc:sldMk cId="3683219421" sldId="282"/>
            <ac:spMk id="7" creationId="{83C2097E-2043-10E8-E60A-0CDB2C2BB1CB}"/>
          </ac:spMkLst>
        </pc:spChg>
        <pc:spChg chg="mod">
          <ac:chgData name="Neemias Informatica Lima" userId="b77af7bd85500281" providerId="LiveId" clId="{57A7917A-EBDF-45E5-BDA6-EAA883622548}" dt="2025-08-21T00:08:28.094" v="79"/>
          <ac:spMkLst>
            <pc:docMk/>
            <pc:sldMk cId="3683219421" sldId="282"/>
            <ac:spMk id="12" creationId="{00000000-0000-0000-0000-000000000000}"/>
          </ac:spMkLst>
        </pc:spChg>
        <pc:spChg chg="mod">
          <ac:chgData name="Neemias Informatica Lima" userId="b77af7bd85500281" providerId="LiveId" clId="{57A7917A-EBDF-45E5-BDA6-EAA883622548}" dt="2025-08-21T00:07:25.115" v="72"/>
          <ac:spMkLst>
            <pc:docMk/>
            <pc:sldMk cId="3683219421" sldId="282"/>
            <ac:spMk id="14" creationId="{00000000-0000-0000-0000-000000000000}"/>
          </ac:spMkLst>
        </pc:spChg>
        <pc:picChg chg="add mod">
          <ac:chgData name="Neemias Informatica Lima" userId="b77af7bd85500281" providerId="LiveId" clId="{57A7917A-EBDF-45E5-BDA6-EAA883622548}" dt="2025-08-21T00:05:03.415" v="44"/>
          <ac:picMkLst>
            <pc:docMk/>
            <pc:sldMk cId="3683219421" sldId="282"/>
            <ac:picMk id="5" creationId="{DDD6FE99-2A03-9C89-5B6A-46E3A9409460}"/>
          </ac:picMkLst>
        </pc:picChg>
        <pc:picChg chg="del">
          <ac:chgData name="Neemias Informatica Lima" userId="b77af7bd85500281" providerId="LiveId" clId="{57A7917A-EBDF-45E5-BDA6-EAA883622548}" dt="2025-08-21T00:05:02.922" v="43" actId="478"/>
          <ac:picMkLst>
            <pc:docMk/>
            <pc:sldMk cId="3683219421" sldId="282"/>
            <ac:picMk id="8" creationId="{FCFAA289-A701-33F1-C69D-DFC660F8CD83}"/>
          </ac:picMkLst>
        </pc:picChg>
      </pc:sldChg>
      <pc:sldChg chg="addSp delSp modSp mod">
        <pc:chgData name="Neemias Informatica Lima" userId="b77af7bd85500281" providerId="LiveId" clId="{57A7917A-EBDF-45E5-BDA6-EAA883622548}" dt="2025-08-21T00:10:54.554" v="104" actId="404"/>
        <pc:sldMkLst>
          <pc:docMk/>
          <pc:sldMk cId="3902406419" sldId="283"/>
        </pc:sldMkLst>
        <pc:spChg chg="del">
          <ac:chgData name="Neemias Informatica Lima" userId="b77af7bd85500281" providerId="LiveId" clId="{57A7917A-EBDF-45E5-BDA6-EAA883622548}" dt="2025-08-21T00:05:10.667" v="45" actId="478"/>
          <ac:spMkLst>
            <pc:docMk/>
            <pc:sldMk cId="3902406419" sldId="283"/>
            <ac:spMk id="2" creationId="{D4398AD1-C25F-C0C2-6FDA-01EAA1E629A3}"/>
          </ac:spMkLst>
        </pc:spChg>
        <pc:spChg chg="del">
          <ac:chgData name="Neemias Informatica Lima" userId="b77af7bd85500281" providerId="LiveId" clId="{57A7917A-EBDF-45E5-BDA6-EAA883622548}" dt="2025-08-21T00:05:10.667" v="45" actId="478"/>
          <ac:spMkLst>
            <pc:docMk/>
            <pc:sldMk cId="3902406419" sldId="283"/>
            <ac:spMk id="3" creationId="{83839C87-FBC4-9777-2615-EF80CBB11606}"/>
          </ac:spMkLst>
        </pc:spChg>
        <pc:spChg chg="add mod">
          <ac:chgData name="Neemias Informatica Lima" userId="b77af7bd85500281" providerId="LiveId" clId="{57A7917A-EBDF-45E5-BDA6-EAA883622548}" dt="2025-08-21T00:05:11.152" v="46"/>
          <ac:spMkLst>
            <pc:docMk/>
            <pc:sldMk cId="3902406419" sldId="283"/>
            <ac:spMk id="5" creationId="{DF87DB9F-7B8F-EE23-33DC-E2A85F02F763}"/>
          </ac:spMkLst>
        </pc:spChg>
        <pc:spChg chg="add mod">
          <ac:chgData name="Neemias Informatica Lima" userId="b77af7bd85500281" providerId="LiveId" clId="{57A7917A-EBDF-45E5-BDA6-EAA883622548}" dt="2025-08-21T00:05:11.152" v="46"/>
          <ac:spMkLst>
            <pc:docMk/>
            <pc:sldMk cId="3902406419" sldId="283"/>
            <ac:spMk id="6" creationId="{E7DB3A1E-43B5-C66F-875D-F79FB4350255}"/>
          </ac:spMkLst>
        </pc:spChg>
        <pc:spChg chg="add mod">
          <ac:chgData name="Neemias Informatica Lima" userId="b77af7bd85500281" providerId="LiveId" clId="{57A7917A-EBDF-45E5-BDA6-EAA883622548}" dt="2025-08-21T00:10:54.554" v="104" actId="404"/>
          <ac:spMkLst>
            <pc:docMk/>
            <pc:sldMk cId="3902406419" sldId="283"/>
            <ac:spMk id="11" creationId="{5EE2AC03-1BDD-CFED-F906-3D59E8E9D376}"/>
          </ac:spMkLst>
        </pc:spChg>
        <pc:spChg chg="mod">
          <ac:chgData name="Neemias Informatica Lima" userId="b77af7bd85500281" providerId="LiveId" clId="{57A7917A-EBDF-45E5-BDA6-EAA883622548}" dt="2025-08-21T00:08:40.161" v="81"/>
          <ac:spMkLst>
            <pc:docMk/>
            <pc:sldMk cId="3902406419" sldId="283"/>
            <ac:spMk id="14" creationId="{00000000-0000-0000-0000-000000000000}"/>
          </ac:spMkLst>
        </pc:spChg>
        <pc:graphicFrameChg chg="del modGraphic">
          <ac:chgData name="Neemias Informatica Lima" userId="b77af7bd85500281" providerId="LiveId" clId="{57A7917A-EBDF-45E5-BDA6-EAA883622548}" dt="2025-08-21T00:09:22.336" v="85" actId="478"/>
          <ac:graphicFrameMkLst>
            <pc:docMk/>
            <pc:sldMk cId="3902406419" sldId="283"/>
            <ac:graphicFrameMk id="24" creationId="{0F198D75-37F6-0046-1A93-BAF29A6A8139}"/>
          </ac:graphicFrameMkLst>
        </pc:graphicFrameChg>
        <pc:picChg chg="del">
          <ac:chgData name="Neemias Informatica Lima" userId="b77af7bd85500281" providerId="LiveId" clId="{57A7917A-EBDF-45E5-BDA6-EAA883622548}" dt="2025-08-21T00:05:10.667" v="45" actId="478"/>
          <ac:picMkLst>
            <pc:docMk/>
            <pc:sldMk cId="3902406419" sldId="283"/>
            <ac:picMk id="4" creationId="{3702A4BB-D68E-A362-DCC6-25DAE7CE0E92}"/>
          </ac:picMkLst>
        </pc:picChg>
        <pc:picChg chg="add mod">
          <ac:chgData name="Neemias Informatica Lima" userId="b77af7bd85500281" providerId="LiveId" clId="{57A7917A-EBDF-45E5-BDA6-EAA883622548}" dt="2025-08-21T00:05:11.152" v="46"/>
          <ac:picMkLst>
            <pc:docMk/>
            <pc:sldMk cId="3902406419" sldId="283"/>
            <ac:picMk id="7" creationId="{CB1F9B4F-B92C-E083-1D8C-BD91B831119F}"/>
          </ac:picMkLst>
        </pc:picChg>
      </pc:sldChg>
      <pc:sldChg chg="addSp delSp modSp mod">
        <pc:chgData name="Neemias Informatica Lima" userId="b77af7bd85500281" providerId="LiveId" clId="{57A7917A-EBDF-45E5-BDA6-EAA883622548}" dt="2025-08-21T00:12:34.802" v="123" actId="113"/>
        <pc:sldMkLst>
          <pc:docMk/>
          <pc:sldMk cId="2424059023" sldId="284"/>
        </pc:sldMkLst>
        <pc:spChg chg="add mod">
          <ac:chgData name="Neemias Informatica Lima" userId="b77af7bd85500281" providerId="LiveId" clId="{57A7917A-EBDF-45E5-BDA6-EAA883622548}" dt="2025-08-21T00:05:24.658" v="50"/>
          <ac:spMkLst>
            <pc:docMk/>
            <pc:sldMk cId="2424059023" sldId="284"/>
            <ac:spMk id="2" creationId="{4CF8AF40-CA1F-6949-9E4F-8729D51EA69A}"/>
          </ac:spMkLst>
        </pc:spChg>
        <pc:spChg chg="add mod">
          <ac:chgData name="Neemias Informatica Lima" userId="b77af7bd85500281" providerId="LiveId" clId="{57A7917A-EBDF-45E5-BDA6-EAA883622548}" dt="2025-08-21T00:05:24.658" v="50"/>
          <ac:spMkLst>
            <pc:docMk/>
            <pc:sldMk cId="2424059023" sldId="284"/>
            <ac:spMk id="3" creationId="{BE281301-1022-EA9E-6D38-0B1618A78933}"/>
          </ac:spMkLst>
        </pc:spChg>
        <pc:spChg chg="del">
          <ac:chgData name="Neemias Informatica Lima" userId="b77af7bd85500281" providerId="LiveId" clId="{57A7917A-EBDF-45E5-BDA6-EAA883622548}" dt="2025-08-21T00:05:24.252" v="49" actId="478"/>
          <ac:spMkLst>
            <pc:docMk/>
            <pc:sldMk cId="2424059023" sldId="284"/>
            <ac:spMk id="5" creationId="{C5FF8505-9110-232A-56AA-F66171CDFDCF}"/>
          </ac:spMkLst>
        </pc:spChg>
        <pc:spChg chg="del">
          <ac:chgData name="Neemias Informatica Lima" userId="b77af7bd85500281" providerId="LiveId" clId="{57A7917A-EBDF-45E5-BDA6-EAA883622548}" dt="2025-08-21T00:05:24.252" v="49" actId="478"/>
          <ac:spMkLst>
            <pc:docMk/>
            <pc:sldMk cId="2424059023" sldId="284"/>
            <ac:spMk id="6" creationId="{8E9D6F3D-2F85-39BF-F978-1D007DF33156}"/>
          </ac:spMkLst>
        </pc:spChg>
        <pc:spChg chg="mod">
          <ac:chgData name="Neemias Informatica Lima" userId="b77af7bd85500281" providerId="LiveId" clId="{57A7917A-EBDF-45E5-BDA6-EAA883622548}" dt="2025-08-21T00:11:48.303" v="112" actId="20577"/>
          <ac:spMkLst>
            <pc:docMk/>
            <pc:sldMk cId="2424059023" sldId="284"/>
            <ac:spMk id="14" creationId="{00000000-0000-0000-0000-000000000000}"/>
          </ac:spMkLst>
        </pc:spChg>
        <pc:graphicFrameChg chg="mod modGraphic">
          <ac:chgData name="Neemias Informatica Lima" userId="b77af7bd85500281" providerId="LiveId" clId="{57A7917A-EBDF-45E5-BDA6-EAA883622548}" dt="2025-08-21T00:12:34.802" v="123" actId="113"/>
          <ac:graphicFrameMkLst>
            <pc:docMk/>
            <pc:sldMk cId="2424059023" sldId="284"/>
            <ac:graphicFrameMk id="23" creationId="{0F7B369B-26CC-C133-ADA7-C66603F93153}"/>
          </ac:graphicFrameMkLst>
        </pc:graphicFrameChg>
        <pc:picChg chg="add mod">
          <ac:chgData name="Neemias Informatica Lima" userId="b77af7bd85500281" providerId="LiveId" clId="{57A7917A-EBDF-45E5-BDA6-EAA883622548}" dt="2025-08-21T00:05:24.658" v="50"/>
          <ac:picMkLst>
            <pc:docMk/>
            <pc:sldMk cId="2424059023" sldId="284"/>
            <ac:picMk id="4" creationId="{B8D0C492-6F7A-ED04-7419-F8E9746A1F40}"/>
          </ac:picMkLst>
        </pc:picChg>
        <pc:picChg chg="del">
          <ac:chgData name="Neemias Informatica Lima" userId="b77af7bd85500281" providerId="LiveId" clId="{57A7917A-EBDF-45E5-BDA6-EAA883622548}" dt="2025-08-21T00:05:24.252" v="49" actId="478"/>
          <ac:picMkLst>
            <pc:docMk/>
            <pc:sldMk cId="2424059023" sldId="284"/>
            <ac:picMk id="7" creationId="{FB05D611-79E5-FA27-06CF-093A56D55C41}"/>
          </ac:picMkLst>
        </pc:picChg>
      </pc:sldChg>
      <pc:sldChg chg="addSp delSp modSp mod">
        <pc:chgData name="Neemias Informatica Lima" userId="b77af7bd85500281" providerId="LiveId" clId="{57A7917A-EBDF-45E5-BDA6-EAA883622548}" dt="2025-08-21T00:14:11.433" v="138"/>
        <pc:sldMkLst>
          <pc:docMk/>
          <pc:sldMk cId="2241968852" sldId="285"/>
        </pc:sldMkLst>
        <pc:spChg chg="add mod">
          <ac:chgData name="Neemias Informatica Lima" userId="b77af7bd85500281" providerId="LiveId" clId="{57A7917A-EBDF-45E5-BDA6-EAA883622548}" dt="2025-08-21T00:05:37.716" v="54"/>
          <ac:spMkLst>
            <pc:docMk/>
            <pc:sldMk cId="2241968852" sldId="285"/>
            <ac:spMk id="2" creationId="{2EF9543A-FC5B-640E-AC04-DB57149B812A}"/>
          </ac:spMkLst>
        </pc:spChg>
        <pc:spChg chg="add mod">
          <ac:chgData name="Neemias Informatica Lima" userId="b77af7bd85500281" providerId="LiveId" clId="{57A7917A-EBDF-45E5-BDA6-EAA883622548}" dt="2025-08-21T00:05:37.716" v="54"/>
          <ac:spMkLst>
            <pc:docMk/>
            <pc:sldMk cId="2241968852" sldId="285"/>
            <ac:spMk id="3" creationId="{D6F2581A-2059-E1A1-E679-AA5036A6F29D}"/>
          </ac:spMkLst>
        </pc:spChg>
        <pc:spChg chg="del">
          <ac:chgData name="Neemias Informatica Lima" userId="b77af7bd85500281" providerId="LiveId" clId="{57A7917A-EBDF-45E5-BDA6-EAA883622548}" dt="2025-08-21T00:05:37.358" v="53" actId="478"/>
          <ac:spMkLst>
            <pc:docMk/>
            <pc:sldMk cId="2241968852" sldId="285"/>
            <ac:spMk id="5" creationId="{1AAEB5E9-581F-47C2-0DBA-D4DB4076734D}"/>
          </ac:spMkLst>
        </pc:spChg>
        <pc:spChg chg="del">
          <ac:chgData name="Neemias Informatica Lima" userId="b77af7bd85500281" providerId="LiveId" clId="{57A7917A-EBDF-45E5-BDA6-EAA883622548}" dt="2025-08-21T00:05:37.358" v="53" actId="478"/>
          <ac:spMkLst>
            <pc:docMk/>
            <pc:sldMk cId="2241968852" sldId="285"/>
            <ac:spMk id="6" creationId="{9D6464AA-1E3E-B7F8-6906-4201D6987B0C}"/>
          </ac:spMkLst>
        </pc:spChg>
        <pc:spChg chg="mod">
          <ac:chgData name="Neemias Informatica Lima" userId="b77af7bd85500281" providerId="LiveId" clId="{57A7917A-EBDF-45E5-BDA6-EAA883622548}" dt="2025-08-21T00:13:32.630" v="134" actId="20577"/>
          <ac:spMkLst>
            <pc:docMk/>
            <pc:sldMk cId="2241968852" sldId="285"/>
            <ac:spMk id="14" creationId="{00000000-0000-0000-0000-000000000000}"/>
          </ac:spMkLst>
        </pc:spChg>
        <pc:graphicFrameChg chg="mod modGraphic">
          <ac:chgData name="Neemias Informatica Lima" userId="b77af7bd85500281" providerId="LiveId" clId="{57A7917A-EBDF-45E5-BDA6-EAA883622548}" dt="2025-08-21T00:14:11.433" v="138"/>
          <ac:graphicFrameMkLst>
            <pc:docMk/>
            <pc:sldMk cId="2241968852" sldId="285"/>
            <ac:graphicFrameMk id="11" creationId="{7B569677-0C14-5E67-A5C9-E93DED05F772}"/>
          </ac:graphicFrameMkLst>
        </pc:graphicFrameChg>
        <pc:picChg chg="add mod">
          <ac:chgData name="Neemias Informatica Lima" userId="b77af7bd85500281" providerId="LiveId" clId="{57A7917A-EBDF-45E5-BDA6-EAA883622548}" dt="2025-08-21T00:05:37.716" v="54"/>
          <ac:picMkLst>
            <pc:docMk/>
            <pc:sldMk cId="2241968852" sldId="285"/>
            <ac:picMk id="4" creationId="{72AAAC23-7079-30C5-A3B2-4A1AD0C954AF}"/>
          </ac:picMkLst>
        </pc:picChg>
        <pc:picChg chg="del">
          <ac:chgData name="Neemias Informatica Lima" userId="b77af7bd85500281" providerId="LiveId" clId="{57A7917A-EBDF-45E5-BDA6-EAA883622548}" dt="2025-08-21T00:05:37.358" v="53" actId="478"/>
          <ac:picMkLst>
            <pc:docMk/>
            <pc:sldMk cId="2241968852" sldId="285"/>
            <ac:picMk id="7" creationId="{CCBBD9EB-3767-7F51-F143-F6C80C95452F}"/>
          </ac:picMkLst>
        </pc:picChg>
      </pc:sldChg>
      <pc:sldChg chg="addSp delSp modSp mod">
        <pc:chgData name="Neemias Informatica Lima" userId="b77af7bd85500281" providerId="LiveId" clId="{57A7917A-EBDF-45E5-BDA6-EAA883622548}" dt="2025-08-21T00:21:55.704" v="167" actId="20577"/>
        <pc:sldMkLst>
          <pc:docMk/>
          <pc:sldMk cId="1959249856" sldId="286"/>
        </pc:sldMkLst>
        <pc:spChg chg="add mod">
          <ac:chgData name="Neemias Informatica Lima" userId="b77af7bd85500281" providerId="LiveId" clId="{57A7917A-EBDF-45E5-BDA6-EAA883622548}" dt="2025-08-21T00:05:56.222" v="58"/>
          <ac:spMkLst>
            <pc:docMk/>
            <pc:sldMk cId="1959249856" sldId="286"/>
            <ac:spMk id="2" creationId="{66E46377-6BD5-3BAB-08BE-88AFA52AAD65}"/>
          </ac:spMkLst>
        </pc:spChg>
        <pc:spChg chg="add mod">
          <ac:chgData name="Neemias Informatica Lima" userId="b77af7bd85500281" providerId="LiveId" clId="{57A7917A-EBDF-45E5-BDA6-EAA883622548}" dt="2025-08-21T00:05:56.222" v="58"/>
          <ac:spMkLst>
            <pc:docMk/>
            <pc:sldMk cId="1959249856" sldId="286"/>
            <ac:spMk id="3" creationId="{E3C953D8-77E2-B37D-CDB7-837A39232351}"/>
          </ac:spMkLst>
        </pc:spChg>
        <pc:spChg chg="del">
          <ac:chgData name="Neemias Informatica Lima" userId="b77af7bd85500281" providerId="LiveId" clId="{57A7917A-EBDF-45E5-BDA6-EAA883622548}" dt="2025-08-21T00:05:54.809" v="57" actId="478"/>
          <ac:spMkLst>
            <pc:docMk/>
            <pc:sldMk cId="1959249856" sldId="286"/>
            <ac:spMk id="5" creationId="{4A18EC25-3339-4B42-7319-9EC0EFA5D986}"/>
          </ac:spMkLst>
        </pc:spChg>
        <pc:spChg chg="del">
          <ac:chgData name="Neemias Informatica Lima" userId="b77af7bd85500281" providerId="LiveId" clId="{57A7917A-EBDF-45E5-BDA6-EAA883622548}" dt="2025-08-21T00:05:54.809" v="57" actId="478"/>
          <ac:spMkLst>
            <pc:docMk/>
            <pc:sldMk cId="1959249856" sldId="286"/>
            <ac:spMk id="6" creationId="{C295A7AA-D5CF-7FFF-E35A-3A5AF256DA43}"/>
          </ac:spMkLst>
        </pc:spChg>
        <pc:spChg chg="mod">
          <ac:chgData name="Neemias Informatica Lima" userId="b77af7bd85500281" providerId="LiveId" clId="{57A7917A-EBDF-45E5-BDA6-EAA883622548}" dt="2025-08-21T00:20:26.667" v="143"/>
          <ac:spMkLst>
            <pc:docMk/>
            <pc:sldMk cId="1959249856" sldId="286"/>
            <ac:spMk id="14" creationId="{00000000-0000-0000-0000-000000000000}"/>
          </ac:spMkLst>
        </pc:spChg>
        <pc:graphicFrameChg chg="mod modGraphic">
          <ac:chgData name="Neemias Informatica Lima" userId="b77af7bd85500281" providerId="LiveId" clId="{57A7917A-EBDF-45E5-BDA6-EAA883622548}" dt="2025-08-21T00:21:55.704" v="167" actId="20577"/>
          <ac:graphicFrameMkLst>
            <pc:docMk/>
            <pc:sldMk cId="1959249856" sldId="286"/>
            <ac:graphicFrameMk id="11" creationId="{6ED512BB-1F8B-4D9E-259F-890C3457B8A1}"/>
          </ac:graphicFrameMkLst>
        </pc:graphicFrameChg>
        <pc:picChg chg="add mod">
          <ac:chgData name="Neemias Informatica Lima" userId="b77af7bd85500281" providerId="LiveId" clId="{57A7917A-EBDF-45E5-BDA6-EAA883622548}" dt="2025-08-21T00:05:56.222" v="58"/>
          <ac:picMkLst>
            <pc:docMk/>
            <pc:sldMk cId="1959249856" sldId="286"/>
            <ac:picMk id="4" creationId="{CAD76FDA-239C-CE17-9AB5-6D1A5E9FA362}"/>
          </ac:picMkLst>
        </pc:picChg>
        <pc:picChg chg="del">
          <ac:chgData name="Neemias Informatica Lima" userId="b77af7bd85500281" providerId="LiveId" clId="{57A7917A-EBDF-45E5-BDA6-EAA883622548}" dt="2025-08-21T00:05:54.809" v="57" actId="478"/>
          <ac:picMkLst>
            <pc:docMk/>
            <pc:sldMk cId="1959249856" sldId="286"/>
            <ac:picMk id="7" creationId="{DC011941-5BF8-C290-B10C-A83962975AEC}"/>
          </ac:picMkLst>
        </pc:picChg>
      </pc:sldChg>
      <pc:sldChg chg="addSp delSp modSp mod">
        <pc:chgData name="Neemias Informatica Lima" userId="b77af7bd85500281" providerId="LiveId" clId="{57A7917A-EBDF-45E5-BDA6-EAA883622548}" dt="2025-08-21T00:23:09.330" v="191" actId="20577"/>
        <pc:sldMkLst>
          <pc:docMk/>
          <pc:sldMk cId="2857006406" sldId="287"/>
        </pc:sldMkLst>
        <pc:spChg chg="add mod">
          <ac:chgData name="Neemias Informatica Lima" userId="b77af7bd85500281" providerId="LiveId" clId="{57A7917A-EBDF-45E5-BDA6-EAA883622548}" dt="2025-08-21T00:06:21.875" v="64"/>
          <ac:spMkLst>
            <pc:docMk/>
            <pc:sldMk cId="2857006406" sldId="287"/>
            <ac:spMk id="2" creationId="{8D042CF6-F8A2-72F8-839A-D7E2F4B94673}"/>
          </ac:spMkLst>
        </pc:spChg>
        <pc:spChg chg="add mod">
          <ac:chgData name="Neemias Informatica Lima" userId="b77af7bd85500281" providerId="LiveId" clId="{57A7917A-EBDF-45E5-BDA6-EAA883622548}" dt="2025-08-21T00:06:21.875" v="64"/>
          <ac:spMkLst>
            <pc:docMk/>
            <pc:sldMk cId="2857006406" sldId="287"/>
            <ac:spMk id="3" creationId="{F94569A6-E535-BE2F-3B3D-D81472D08739}"/>
          </ac:spMkLst>
        </pc:spChg>
        <pc:spChg chg="del">
          <ac:chgData name="Neemias Informatica Lima" userId="b77af7bd85500281" providerId="LiveId" clId="{57A7917A-EBDF-45E5-BDA6-EAA883622548}" dt="2025-08-21T00:06:21.420" v="63" actId="478"/>
          <ac:spMkLst>
            <pc:docMk/>
            <pc:sldMk cId="2857006406" sldId="287"/>
            <ac:spMk id="5" creationId="{C36275AD-036A-048D-F274-C47F524FCE68}"/>
          </ac:spMkLst>
        </pc:spChg>
        <pc:spChg chg="del">
          <ac:chgData name="Neemias Informatica Lima" userId="b77af7bd85500281" providerId="LiveId" clId="{57A7917A-EBDF-45E5-BDA6-EAA883622548}" dt="2025-08-21T00:06:21.420" v="63" actId="478"/>
          <ac:spMkLst>
            <pc:docMk/>
            <pc:sldMk cId="2857006406" sldId="287"/>
            <ac:spMk id="6" creationId="{149E0E3C-A498-0B05-DF75-EFA0D26E61BE}"/>
          </ac:spMkLst>
        </pc:spChg>
        <pc:spChg chg="mod">
          <ac:chgData name="Neemias Informatica Lima" userId="b77af7bd85500281" providerId="LiveId" clId="{57A7917A-EBDF-45E5-BDA6-EAA883622548}" dt="2025-08-21T00:23:09.330" v="191" actId="20577"/>
          <ac:spMkLst>
            <pc:docMk/>
            <pc:sldMk cId="2857006406" sldId="287"/>
            <ac:spMk id="16" creationId="{28D68641-D640-4BD7-9D5B-B3803DCCF9B3}"/>
          </ac:spMkLst>
        </pc:spChg>
        <pc:picChg chg="add mod">
          <ac:chgData name="Neemias Informatica Lima" userId="b77af7bd85500281" providerId="LiveId" clId="{57A7917A-EBDF-45E5-BDA6-EAA883622548}" dt="2025-08-21T00:06:21.875" v="64"/>
          <ac:picMkLst>
            <pc:docMk/>
            <pc:sldMk cId="2857006406" sldId="287"/>
            <ac:picMk id="4" creationId="{E4E8786E-5C7C-C10E-84A2-BDDE1229367E}"/>
          </ac:picMkLst>
        </pc:picChg>
        <pc:picChg chg="del">
          <ac:chgData name="Neemias Informatica Lima" userId="b77af7bd85500281" providerId="LiveId" clId="{57A7917A-EBDF-45E5-BDA6-EAA883622548}" dt="2025-08-21T00:06:21.420" v="63" actId="478"/>
          <ac:picMkLst>
            <pc:docMk/>
            <pc:sldMk cId="2857006406" sldId="287"/>
            <ac:picMk id="7" creationId="{2F0FC177-2F38-9536-3FCC-0A7BA5D92FE4}"/>
          </ac:picMkLst>
        </pc:picChg>
      </pc:sldChg>
      <pc:sldChg chg="addSp delSp modSp mod">
        <pc:chgData name="Neemias Informatica Lima" userId="b77af7bd85500281" providerId="LiveId" clId="{57A7917A-EBDF-45E5-BDA6-EAA883622548}" dt="2025-08-21T00:08:03.044" v="76" actId="20577"/>
        <pc:sldMkLst>
          <pc:docMk/>
          <pc:sldMk cId="2630436816" sldId="288"/>
        </pc:sldMkLst>
        <pc:spChg chg="add mod">
          <ac:chgData name="Neemias Informatica Lima" userId="b77af7bd85500281" providerId="LiveId" clId="{57A7917A-EBDF-45E5-BDA6-EAA883622548}" dt="2025-08-21T00:04:56.664" v="42"/>
          <ac:spMkLst>
            <pc:docMk/>
            <pc:sldMk cId="2630436816" sldId="288"/>
            <ac:spMk id="2" creationId="{09BF40F3-DE2F-7922-892D-2ABD4750084E}"/>
          </ac:spMkLst>
        </pc:spChg>
        <pc:spChg chg="add mod">
          <ac:chgData name="Neemias Informatica Lima" userId="b77af7bd85500281" providerId="LiveId" clId="{57A7917A-EBDF-45E5-BDA6-EAA883622548}" dt="2025-08-21T00:04:56.664" v="42"/>
          <ac:spMkLst>
            <pc:docMk/>
            <pc:sldMk cId="2630436816" sldId="288"/>
            <ac:spMk id="3" creationId="{7B0C1635-51F4-3462-7FB5-64FA9118006D}"/>
          </ac:spMkLst>
        </pc:spChg>
        <pc:spChg chg="del">
          <ac:chgData name="Neemias Informatica Lima" userId="b77af7bd85500281" providerId="LiveId" clId="{57A7917A-EBDF-45E5-BDA6-EAA883622548}" dt="2025-08-21T00:04:56.225" v="41" actId="478"/>
          <ac:spMkLst>
            <pc:docMk/>
            <pc:sldMk cId="2630436816" sldId="288"/>
            <ac:spMk id="5" creationId="{BD30FFBA-8C1E-2116-13B6-B5FB5182F1B4}"/>
          </ac:spMkLst>
        </pc:spChg>
        <pc:spChg chg="del">
          <ac:chgData name="Neemias Informatica Lima" userId="b77af7bd85500281" providerId="LiveId" clId="{57A7917A-EBDF-45E5-BDA6-EAA883622548}" dt="2025-08-21T00:04:56.225" v="41" actId="478"/>
          <ac:spMkLst>
            <pc:docMk/>
            <pc:sldMk cId="2630436816" sldId="288"/>
            <ac:spMk id="6" creationId="{52B63252-05C7-D98C-6A53-BCE07041CFD6}"/>
          </ac:spMkLst>
        </pc:spChg>
        <pc:spChg chg="mod">
          <ac:chgData name="Neemias Informatica Lima" userId="b77af7bd85500281" providerId="LiveId" clId="{57A7917A-EBDF-45E5-BDA6-EAA883622548}" dt="2025-08-21T00:07:19.028" v="70"/>
          <ac:spMkLst>
            <pc:docMk/>
            <pc:sldMk cId="2630436816" sldId="288"/>
            <ac:spMk id="14" creationId="{00000000-0000-0000-0000-000000000000}"/>
          </ac:spMkLst>
        </pc:spChg>
        <pc:graphicFrameChg chg="mod modGraphic">
          <ac:chgData name="Neemias Informatica Lima" userId="b77af7bd85500281" providerId="LiveId" clId="{57A7917A-EBDF-45E5-BDA6-EAA883622548}" dt="2025-08-21T00:08:03.044" v="76" actId="20577"/>
          <ac:graphicFrameMkLst>
            <pc:docMk/>
            <pc:sldMk cId="2630436816" sldId="288"/>
            <ac:graphicFrameMk id="11" creationId="{4CAB532F-3032-1305-E4A2-4F59C9A47543}"/>
          </ac:graphicFrameMkLst>
        </pc:graphicFrameChg>
        <pc:picChg chg="add mod">
          <ac:chgData name="Neemias Informatica Lima" userId="b77af7bd85500281" providerId="LiveId" clId="{57A7917A-EBDF-45E5-BDA6-EAA883622548}" dt="2025-08-21T00:04:56.664" v="42"/>
          <ac:picMkLst>
            <pc:docMk/>
            <pc:sldMk cId="2630436816" sldId="288"/>
            <ac:picMk id="4" creationId="{79248176-4399-6066-1C15-3CA980441178}"/>
          </ac:picMkLst>
        </pc:picChg>
        <pc:picChg chg="del">
          <ac:chgData name="Neemias Informatica Lima" userId="b77af7bd85500281" providerId="LiveId" clId="{57A7917A-EBDF-45E5-BDA6-EAA883622548}" dt="2025-08-21T00:04:56.225" v="41" actId="478"/>
          <ac:picMkLst>
            <pc:docMk/>
            <pc:sldMk cId="2630436816" sldId="288"/>
            <ac:picMk id="7" creationId="{CE7C956F-AC83-2369-43C3-2DE526CB808C}"/>
          </ac:picMkLst>
        </pc:picChg>
      </pc:sldChg>
      <pc:sldChg chg="addSp delSp modSp mod">
        <pc:chgData name="Neemias Informatica Lima" userId="b77af7bd85500281" providerId="LiveId" clId="{57A7917A-EBDF-45E5-BDA6-EAA883622548}" dt="2025-08-21T00:11:14.966" v="107"/>
        <pc:sldMkLst>
          <pc:docMk/>
          <pc:sldMk cId="3032827026" sldId="289"/>
        </pc:sldMkLst>
        <pc:spChg chg="add mod">
          <ac:chgData name="Neemias Informatica Lima" userId="b77af7bd85500281" providerId="LiveId" clId="{57A7917A-EBDF-45E5-BDA6-EAA883622548}" dt="2025-08-21T00:05:17.673" v="48"/>
          <ac:spMkLst>
            <pc:docMk/>
            <pc:sldMk cId="3032827026" sldId="289"/>
            <ac:spMk id="2" creationId="{5C38D514-83CE-A9CA-E56A-4519D4D2B444}"/>
          </ac:spMkLst>
        </pc:spChg>
        <pc:spChg chg="add mod">
          <ac:chgData name="Neemias Informatica Lima" userId="b77af7bd85500281" providerId="LiveId" clId="{57A7917A-EBDF-45E5-BDA6-EAA883622548}" dt="2025-08-21T00:05:17.673" v="48"/>
          <ac:spMkLst>
            <pc:docMk/>
            <pc:sldMk cId="3032827026" sldId="289"/>
            <ac:spMk id="3" creationId="{7E450609-9BA4-38AF-0E81-62FE4821BE18}"/>
          </ac:spMkLst>
        </pc:spChg>
        <pc:spChg chg="del">
          <ac:chgData name="Neemias Informatica Lima" userId="b77af7bd85500281" providerId="LiveId" clId="{57A7917A-EBDF-45E5-BDA6-EAA883622548}" dt="2025-08-21T00:05:17.220" v="47" actId="478"/>
          <ac:spMkLst>
            <pc:docMk/>
            <pc:sldMk cId="3032827026" sldId="289"/>
            <ac:spMk id="4" creationId="{B3B8B256-4DD7-BDB5-F48D-6168DCFA6B37}"/>
          </ac:spMkLst>
        </pc:spChg>
        <pc:spChg chg="del">
          <ac:chgData name="Neemias Informatica Lima" userId="b77af7bd85500281" providerId="LiveId" clId="{57A7917A-EBDF-45E5-BDA6-EAA883622548}" dt="2025-08-21T00:05:17.220" v="47" actId="478"/>
          <ac:spMkLst>
            <pc:docMk/>
            <pc:sldMk cId="3032827026" sldId="289"/>
            <ac:spMk id="6" creationId="{E45B7C34-F79C-BB59-4888-D38CBC411E5E}"/>
          </ac:spMkLst>
        </pc:spChg>
        <pc:spChg chg="mod">
          <ac:chgData name="Neemias Informatica Lima" userId="b77af7bd85500281" providerId="LiveId" clId="{57A7917A-EBDF-45E5-BDA6-EAA883622548}" dt="2025-08-21T00:11:14.966" v="107"/>
          <ac:spMkLst>
            <pc:docMk/>
            <pc:sldMk cId="3032827026" sldId="289"/>
            <ac:spMk id="12" creationId="{A64B78EF-EDA8-421A-88C9-45544BBCA9D1}"/>
          </ac:spMkLst>
        </pc:spChg>
        <pc:spChg chg="mod">
          <ac:chgData name="Neemias Informatica Lima" userId="b77af7bd85500281" providerId="LiveId" clId="{57A7917A-EBDF-45E5-BDA6-EAA883622548}" dt="2025-08-21T00:08:46.050" v="83"/>
          <ac:spMkLst>
            <pc:docMk/>
            <pc:sldMk cId="3032827026" sldId="289"/>
            <ac:spMk id="14" creationId="{00000000-0000-0000-0000-000000000000}"/>
          </ac:spMkLst>
        </pc:spChg>
        <pc:picChg chg="add mod">
          <ac:chgData name="Neemias Informatica Lima" userId="b77af7bd85500281" providerId="LiveId" clId="{57A7917A-EBDF-45E5-BDA6-EAA883622548}" dt="2025-08-21T00:05:17.673" v="48"/>
          <ac:picMkLst>
            <pc:docMk/>
            <pc:sldMk cId="3032827026" sldId="289"/>
            <ac:picMk id="5" creationId="{E223B7C6-9178-CAD1-5E12-B95FD1E9134C}"/>
          </ac:picMkLst>
        </pc:picChg>
        <pc:picChg chg="del">
          <ac:chgData name="Neemias Informatica Lima" userId="b77af7bd85500281" providerId="LiveId" clId="{57A7917A-EBDF-45E5-BDA6-EAA883622548}" dt="2025-08-21T00:05:17.220" v="47" actId="478"/>
          <ac:picMkLst>
            <pc:docMk/>
            <pc:sldMk cId="3032827026" sldId="289"/>
            <ac:picMk id="8" creationId="{857E38E8-4079-1C79-0C09-01F0E28429AE}"/>
          </ac:picMkLst>
        </pc:picChg>
      </pc:sldChg>
      <pc:sldChg chg="addSp delSp modSp mod">
        <pc:chgData name="Neemias Informatica Lima" userId="b77af7bd85500281" providerId="LiveId" clId="{57A7917A-EBDF-45E5-BDA6-EAA883622548}" dt="2025-08-21T00:13:06.721" v="126"/>
        <pc:sldMkLst>
          <pc:docMk/>
          <pc:sldMk cId="3772032319" sldId="290"/>
        </pc:sldMkLst>
        <pc:spChg chg="add mod">
          <ac:chgData name="Neemias Informatica Lima" userId="b77af7bd85500281" providerId="LiveId" clId="{57A7917A-EBDF-45E5-BDA6-EAA883622548}" dt="2025-08-21T00:05:31.171" v="52"/>
          <ac:spMkLst>
            <pc:docMk/>
            <pc:sldMk cId="3772032319" sldId="290"/>
            <ac:spMk id="2" creationId="{B88C9DD6-9830-8CB4-CEFA-96670C758946}"/>
          </ac:spMkLst>
        </pc:spChg>
        <pc:spChg chg="add mod">
          <ac:chgData name="Neemias Informatica Lima" userId="b77af7bd85500281" providerId="LiveId" clId="{57A7917A-EBDF-45E5-BDA6-EAA883622548}" dt="2025-08-21T00:05:31.171" v="52"/>
          <ac:spMkLst>
            <pc:docMk/>
            <pc:sldMk cId="3772032319" sldId="290"/>
            <ac:spMk id="3" creationId="{53616AFB-3719-30B8-5984-B63E5E1E63BB}"/>
          </ac:spMkLst>
        </pc:spChg>
        <pc:spChg chg="del">
          <ac:chgData name="Neemias Informatica Lima" userId="b77af7bd85500281" providerId="LiveId" clId="{57A7917A-EBDF-45E5-BDA6-EAA883622548}" dt="2025-08-21T00:05:30.814" v="51" actId="478"/>
          <ac:spMkLst>
            <pc:docMk/>
            <pc:sldMk cId="3772032319" sldId="290"/>
            <ac:spMk id="5" creationId="{B21B66C0-F336-BF40-1EE7-686043748151}"/>
          </ac:spMkLst>
        </pc:spChg>
        <pc:spChg chg="del">
          <ac:chgData name="Neemias Informatica Lima" userId="b77af7bd85500281" providerId="LiveId" clId="{57A7917A-EBDF-45E5-BDA6-EAA883622548}" dt="2025-08-21T00:05:30.814" v="51" actId="478"/>
          <ac:spMkLst>
            <pc:docMk/>
            <pc:sldMk cId="3772032319" sldId="290"/>
            <ac:spMk id="6" creationId="{D14E6B96-CEA5-499E-AA24-0AFB00D3F81F}"/>
          </ac:spMkLst>
        </pc:spChg>
        <pc:spChg chg="mod">
          <ac:chgData name="Neemias Informatica Lima" userId="b77af7bd85500281" providerId="LiveId" clId="{57A7917A-EBDF-45E5-BDA6-EAA883622548}" dt="2025-08-21T00:13:06.721" v="126"/>
          <ac:spMkLst>
            <pc:docMk/>
            <pc:sldMk cId="3772032319" sldId="290"/>
            <ac:spMk id="12" creationId="{8D5A143D-15FB-4DFE-B0EC-FEEB77A92B2C}"/>
          </ac:spMkLst>
        </pc:spChg>
        <pc:spChg chg="mod">
          <ac:chgData name="Neemias Informatica Lima" userId="b77af7bd85500281" providerId="LiveId" clId="{57A7917A-EBDF-45E5-BDA6-EAA883622548}" dt="2025-08-21T00:11:51.263" v="113" actId="20577"/>
          <ac:spMkLst>
            <pc:docMk/>
            <pc:sldMk cId="3772032319" sldId="290"/>
            <ac:spMk id="14" creationId="{00000000-0000-0000-0000-000000000000}"/>
          </ac:spMkLst>
        </pc:spChg>
        <pc:picChg chg="add mod">
          <ac:chgData name="Neemias Informatica Lima" userId="b77af7bd85500281" providerId="LiveId" clId="{57A7917A-EBDF-45E5-BDA6-EAA883622548}" dt="2025-08-21T00:05:31.171" v="52"/>
          <ac:picMkLst>
            <pc:docMk/>
            <pc:sldMk cId="3772032319" sldId="290"/>
            <ac:picMk id="4" creationId="{D063631F-3A3D-0F67-EFCC-CEB333942E4D}"/>
          </ac:picMkLst>
        </pc:picChg>
        <pc:picChg chg="del">
          <ac:chgData name="Neemias Informatica Lima" userId="b77af7bd85500281" providerId="LiveId" clId="{57A7917A-EBDF-45E5-BDA6-EAA883622548}" dt="2025-08-21T00:05:30.814" v="51" actId="478"/>
          <ac:picMkLst>
            <pc:docMk/>
            <pc:sldMk cId="3772032319" sldId="290"/>
            <ac:picMk id="7" creationId="{E37F02B1-E605-15F6-A830-E8DE91220840}"/>
          </ac:picMkLst>
        </pc:picChg>
      </pc:sldChg>
      <pc:sldChg chg="addSp delSp modSp mod">
        <pc:chgData name="Neemias Informatica Lima" userId="b77af7bd85500281" providerId="LiveId" clId="{57A7917A-EBDF-45E5-BDA6-EAA883622548}" dt="2025-08-21T00:14:39.994" v="141"/>
        <pc:sldMkLst>
          <pc:docMk/>
          <pc:sldMk cId="1768216317" sldId="291"/>
        </pc:sldMkLst>
        <pc:spChg chg="add mod">
          <ac:chgData name="Neemias Informatica Lima" userId="b77af7bd85500281" providerId="LiveId" clId="{57A7917A-EBDF-45E5-BDA6-EAA883622548}" dt="2025-08-21T00:05:45.661" v="56"/>
          <ac:spMkLst>
            <pc:docMk/>
            <pc:sldMk cId="1768216317" sldId="291"/>
            <ac:spMk id="2" creationId="{4B6D8AAD-0719-5C58-C78A-AB8673326456}"/>
          </ac:spMkLst>
        </pc:spChg>
        <pc:spChg chg="add mod">
          <ac:chgData name="Neemias Informatica Lima" userId="b77af7bd85500281" providerId="LiveId" clId="{57A7917A-EBDF-45E5-BDA6-EAA883622548}" dt="2025-08-21T00:05:45.661" v="56"/>
          <ac:spMkLst>
            <pc:docMk/>
            <pc:sldMk cId="1768216317" sldId="291"/>
            <ac:spMk id="3" creationId="{392CFA44-09AE-7871-970D-229DC8092407}"/>
          </ac:spMkLst>
        </pc:spChg>
        <pc:spChg chg="del">
          <ac:chgData name="Neemias Informatica Lima" userId="b77af7bd85500281" providerId="LiveId" clId="{57A7917A-EBDF-45E5-BDA6-EAA883622548}" dt="2025-08-21T00:05:45.312" v="55" actId="478"/>
          <ac:spMkLst>
            <pc:docMk/>
            <pc:sldMk cId="1768216317" sldId="291"/>
            <ac:spMk id="5" creationId="{D00127B9-EA51-EB70-0384-7AE62F99BA1B}"/>
          </ac:spMkLst>
        </pc:spChg>
        <pc:spChg chg="del">
          <ac:chgData name="Neemias Informatica Lima" userId="b77af7bd85500281" providerId="LiveId" clId="{57A7917A-EBDF-45E5-BDA6-EAA883622548}" dt="2025-08-21T00:05:45.312" v="55" actId="478"/>
          <ac:spMkLst>
            <pc:docMk/>
            <pc:sldMk cId="1768216317" sldId="291"/>
            <ac:spMk id="6" creationId="{F7202569-6728-2DBE-31A4-AF5904DCC000}"/>
          </ac:spMkLst>
        </pc:spChg>
        <pc:spChg chg="mod">
          <ac:chgData name="Neemias Informatica Lima" userId="b77af7bd85500281" providerId="LiveId" clId="{57A7917A-EBDF-45E5-BDA6-EAA883622548}" dt="2025-08-21T00:14:39.994" v="141"/>
          <ac:spMkLst>
            <pc:docMk/>
            <pc:sldMk cId="1768216317" sldId="291"/>
            <ac:spMk id="12" creationId="{FD5EC092-AC81-4728-9A45-4C4BB5B95C65}"/>
          </ac:spMkLst>
        </pc:spChg>
        <pc:spChg chg="mod">
          <ac:chgData name="Neemias Informatica Lima" userId="b77af7bd85500281" providerId="LiveId" clId="{57A7917A-EBDF-45E5-BDA6-EAA883622548}" dt="2025-08-21T00:13:25.381" v="132" actId="20577"/>
          <ac:spMkLst>
            <pc:docMk/>
            <pc:sldMk cId="1768216317" sldId="291"/>
            <ac:spMk id="14" creationId="{00000000-0000-0000-0000-000000000000}"/>
          </ac:spMkLst>
        </pc:spChg>
        <pc:picChg chg="add mod">
          <ac:chgData name="Neemias Informatica Lima" userId="b77af7bd85500281" providerId="LiveId" clId="{57A7917A-EBDF-45E5-BDA6-EAA883622548}" dt="2025-08-21T00:05:45.661" v="56"/>
          <ac:picMkLst>
            <pc:docMk/>
            <pc:sldMk cId="1768216317" sldId="291"/>
            <ac:picMk id="4" creationId="{7B1ADB0C-9D63-E8D1-E2D9-C3AA412663CA}"/>
          </ac:picMkLst>
        </pc:picChg>
        <pc:picChg chg="del">
          <ac:chgData name="Neemias Informatica Lima" userId="b77af7bd85500281" providerId="LiveId" clId="{57A7917A-EBDF-45E5-BDA6-EAA883622548}" dt="2025-08-21T00:05:45.312" v="55" actId="478"/>
          <ac:picMkLst>
            <pc:docMk/>
            <pc:sldMk cId="1768216317" sldId="291"/>
            <ac:picMk id="7" creationId="{5289D1C9-FE8F-817D-3546-4CFAEA1F38E8}"/>
          </ac:picMkLst>
        </pc:picChg>
      </pc:sldChg>
      <pc:sldChg chg="addSp delSp modSp mod">
        <pc:chgData name="Neemias Informatica Lima" userId="b77af7bd85500281" providerId="LiveId" clId="{57A7917A-EBDF-45E5-BDA6-EAA883622548}" dt="2025-08-21T00:22:15.581" v="174" actId="6549"/>
        <pc:sldMkLst>
          <pc:docMk/>
          <pc:sldMk cId="3757265641" sldId="292"/>
        </pc:sldMkLst>
        <pc:spChg chg="add mod">
          <ac:chgData name="Neemias Informatica Lima" userId="b77af7bd85500281" providerId="LiveId" clId="{57A7917A-EBDF-45E5-BDA6-EAA883622548}" dt="2025-08-21T00:06:06.960" v="60"/>
          <ac:spMkLst>
            <pc:docMk/>
            <pc:sldMk cId="3757265641" sldId="292"/>
            <ac:spMk id="2" creationId="{82FC9C61-554D-9419-37D8-275F4E723B75}"/>
          </ac:spMkLst>
        </pc:spChg>
        <pc:spChg chg="add mod">
          <ac:chgData name="Neemias Informatica Lima" userId="b77af7bd85500281" providerId="LiveId" clId="{57A7917A-EBDF-45E5-BDA6-EAA883622548}" dt="2025-08-21T00:06:06.960" v="60"/>
          <ac:spMkLst>
            <pc:docMk/>
            <pc:sldMk cId="3757265641" sldId="292"/>
            <ac:spMk id="3" creationId="{91B192DE-EADF-9A9B-8E24-B72E8B4C0756}"/>
          </ac:spMkLst>
        </pc:spChg>
        <pc:spChg chg="del">
          <ac:chgData name="Neemias Informatica Lima" userId="b77af7bd85500281" providerId="LiveId" clId="{57A7917A-EBDF-45E5-BDA6-EAA883622548}" dt="2025-08-21T00:06:04.290" v="59" actId="478"/>
          <ac:spMkLst>
            <pc:docMk/>
            <pc:sldMk cId="3757265641" sldId="292"/>
            <ac:spMk id="5" creationId="{125AF6BD-44C4-A722-8E6D-8CF4833CB606}"/>
          </ac:spMkLst>
        </pc:spChg>
        <pc:spChg chg="del">
          <ac:chgData name="Neemias Informatica Lima" userId="b77af7bd85500281" providerId="LiveId" clId="{57A7917A-EBDF-45E5-BDA6-EAA883622548}" dt="2025-08-21T00:06:04.290" v="59" actId="478"/>
          <ac:spMkLst>
            <pc:docMk/>
            <pc:sldMk cId="3757265641" sldId="292"/>
            <ac:spMk id="6" creationId="{1276158E-3865-54AC-8A26-CE18B54ABF48}"/>
          </ac:spMkLst>
        </pc:spChg>
        <pc:spChg chg="mod">
          <ac:chgData name="Neemias Informatica Lima" userId="b77af7bd85500281" providerId="LiveId" clId="{57A7917A-EBDF-45E5-BDA6-EAA883622548}" dt="2025-08-21T00:22:15.581" v="174" actId="6549"/>
          <ac:spMkLst>
            <pc:docMk/>
            <pc:sldMk cId="3757265641" sldId="292"/>
            <ac:spMk id="12" creationId="{1EC42BAA-B890-43DD-B4F0-9AB5685AF2FE}"/>
          </ac:spMkLst>
        </pc:spChg>
        <pc:spChg chg="mod">
          <ac:chgData name="Neemias Informatica Lima" userId="b77af7bd85500281" providerId="LiveId" clId="{57A7917A-EBDF-45E5-BDA6-EAA883622548}" dt="2025-08-21T00:20:34.070" v="145"/>
          <ac:spMkLst>
            <pc:docMk/>
            <pc:sldMk cId="3757265641" sldId="292"/>
            <ac:spMk id="14" creationId="{00000000-0000-0000-0000-000000000000}"/>
          </ac:spMkLst>
        </pc:spChg>
        <pc:picChg chg="add mod">
          <ac:chgData name="Neemias Informatica Lima" userId="b77af7bd85500281" providerId="LiveId" clId="{57A7917A-EBDF-45E5-BDA6-EAA883622548}" dt="2025-08-21T00:06:06.960" v="60"/>
          <ac:picMkLst>
            <pc:docMk/>
            <pc:sldMk cId="3757265641" sldId="292"/>
            <ac:picMk id="4" creationId="{84FB938F-1432-79C6-C676-75E1DC6FED31}"/>
          </ac:picMkLst>
        </pc:picChg>
        <pc:picChg chg="del">
          <ac:chgData name="Neemias Informatica Lima" userId="b77af7bd85500281" providerId="LiveId" clId="{57A7917A-EBDF-45E5-BDA6-EAA883622548}" dt="2025-08-21T00:06:04.290" v="59" actId="478"/>
          <ac:picMkLst>
            <pc:docMk/>
            <pc:sldMk cId="3757265641" sldId="292"/>
            <ac:picMk id="7" creationId="{0F0E3069-6EFD-00DE-7E48-5E1ECA9F932D}"/>
          </ac:picMkLst>
        </pc:picChg>
      </pc:sldChg>
      <pc:sldChg chg="addSp delSp modSp mod">
        <pc:chgData name="Neemias Informatica Lima" userId="b77af7bd85500281" providerId="LiveId" clId="{57A7917A-EBDF-45E5-BDA6-EAA883622548}" dt="2025-08-21T00:22:41.220" v="177"/>
        <pc:sldMkLst>
          <pc:docMk/>
          <pc:sldMk cId="3114938747" sldId="293"/>
        </pc:sldMkLst>
        <pc:spChg chg="add mod">
          <ac:chgData name="Neemias Informatica Lima" userId="b77af7bd85500281" providerId="LiveId" clId="{57A7917A-EBDF-45E5-BDA6-EAA883622548}" dt="2025-08-21T00:06:14.737" v="62"/>
          <ac:spMkLst>
            <pc:docMk/>
            <pc:sldMk cId="3114938747" sldId="293"/>
            <ac:spMk id="2" creationId="{C2209C39-9CBC-DE11-78B4-A885B83A3FB6}"/>
          </ac:spMkLst>
        </pc:spChg>
        <pc:spChg chg="add mod">
          <ac:chgData name="Neemias Informatica Lima" userId="b77af7bd85500281" providerId="LiveId" clId="{57A7917A-EBDF-45E5-BDA6-EAA883622548}" dt="2025-08-21T00:06:14.737" v="62"/>
          <ac:spMkLst>
            <pc:docMk/>
            <pc:sldMk cId="3114938747" sldId="293"/>
            <ac:spMk id="3" creationId="{6C1EFEA6-7CC1-53F8-39F5-472DDEC9BBF4}"/>
          </ac:spMkLst>
        </pc:spChg>
        <pc:spChg chg="del">
          <ac:chgData name="Neemias Informatica Lima" userId="b77af7bd85500281" providerId="LiveId" clId="{57A7917A-EBDF-45E5-BDA6-EAA883622548}" dt="2025-08-21T00:06:14.315" v="61" actId="478"/>
          <ac:spMkLst>
            <pc:docMk/>
            <pc:sldMk cId="3114938747" sldId="293"/>
            <ac:spMk id="5" creationId="{09D33520-5F89-6D4E-5DB2-391DA3516BC9}"/>
          </ac:spMkLst>
        </pc:spChg>
        <pc:spChg chg="del">
          <ac:chgData name="Neemias Informatica Lima" userId="b77af7bd85500281" providerId="LiveId" clId="{57A7917A-EBDF-45E5-BDA6-EAA883622548}" dt="2025-08-21T00:06:14.315" v="61" actId="478"/>
          <ac:spMkLst>
            <pc:docMk/>
            <pc:sldMk cId="3114938747" sldId="293"/>
            <ac:spMk id="6" creationId="{4FDA5551-7EBE-D02F-E4E5-A201DAFF7FD5}"/>
          </ac:spMkLst>
        </pc:spChg>
        <pc:spChg chg="mod">
          <ac:chgData name="Neemias Informatica Lima" userId="b77af7bd85500281" providerId="LiveId" clId="{57A7917A-EBDF-45E5-BDA6-EAA883622548}" dt="2025-08-21T00:22:41.220" v="177"/>
          <ac:spMkLst>
            <pc:docMk/>
            <pc:sldMk cId="3114938747" sldId="293"/>
            <ac:spMk id="16" creationId="{CFC8B9D9-C6ED-4706-A104-65D118A5B7F9}"/>
          </ac:spMkLst>
        </pc:spChg>
        <pc:picChg chg="add mod">
          <ac:chgData name="Neemias Informatica Lima" userId="b77af7bd85500281" providerId="LiveId" clId="{57A7917A-EBDF-45E5-BDA6-EAA883622548}" dt="2025-08-21T00:06:14.737" v="62"/>
          <ac:picMkLst>
            <pc:docMk/>
            <pc:sldMk cId="3114938747" sldId="293"/>
            <ac:picMk id="4" creationId="{0CC996EC-53A7-FF8F-5B71-055175C9DD75}"/>
          </ac:picMkLst>
        </pc:picChg>
        <pc:picChg chg="del">
          <ac:chgData name="Neemias Informatica Lima" userId="b77af7bd85500281" providerId="LiveId" clId="{57A7917A-EBDF-45E5-BDA6-EAA883622548}" dt="2025-08-21T00:06:14.315" v="61" actId="478"/>
          <ac:picMkLst>
            <pc:docMk/>
            <pc:sldMk cId="3114938747" sldId="293"/>
            <ac:picMk id="7" creationId="{6687D1C4-FFC6-0A16-E9E0-237099F739D5}"/>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Informatica Lima" userId="b77af7bd85500281" providerId="LiveId" clId="{7332B252-5C22-49CB-9ADE-6B31932B97B7}"/>
    <pc:docChg chg="undo custSel modSld">
      <pc:chgData name="Neemias Informatica Lima" userId="b77af7bd85500281" providerId="LiveId" clId="{7332B252-5C22-49CB-9ADE-6B31932B97B7}" dt="2025-08-14T21:02:45.521" v="263" actId="313"/>
      <pc:docMkLst>
        <pc:docMk/>
      </pc:docMkLst>
    </pc:docChg>
  </pc:docChgLst>
  <pc:docChgLst>
    <pc:chgData name="Neemias Informatica Lima" userId="b77af7bd85500281" providerId="LiveId" clId="{D207F27A-B3FF-41BF-AAD6-791C523A0711}"/>
    <pc:docChg chg="undo custSel modSld">
      <pc:chgData name="Neemias Informatica Lima" userId="b77af7bd85500281" providerId="LiveId" clId="{D207F27A-B3FF-41BF-AAD6-791C523A0711}" dt="2025-08-14T23:55:50.020" v="177" actId="20577"/>
      <pc:docMkLst>
        <pc:docMk/>
      </pc:docMkLst>
    </pc:docChg>
  </pc:docChgLst>
  <pc:docChgLst>
    <pc:chgData name="Neemias Informatica Lima" userId="b77af7bd85500281" providerId="LiveId" clId="{8762981F-6674-4304-8513-D993FFD609CE}"/>
    <pc:docChg chg="custSel modSld">
      <pc:chgData name="Neemias Informatica Lima" userId="b77af7bd85500281" providerId="LiveId" clId="{8762981F-6674-4304-8513-D993FFD609CE}" dt="2025-08-15T00:08:35.638" v="158" actId="20577"/>
      <pc:docMkLst>
        <pc:docMk/>
      </pc:docMkLst>
    </pc:docChg>
  </pc:docChgLst>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2-08T16:50:09.980" v="267" actId="1076"/>
      <pc:docMkLst>
        <pc:docMk/>
      </pc:docMkLst>
      <pc:sldChg chg="addSp delSp modSp mod">
        <pc:chgData name="Neemias Informatica Lima" userId="b77af7bd85500281" providerId="LiveId" clId="{23692948-073E-4999-9247-2E5082C9BE2D}" dt="2025-01-30T10:32:22.932" v="40"/>
        <pc:sldMkLst>
          <pc:docMk/>
          <pc:sldMk cId="2232331225" sldId="280"/>
        </pc:sldMkLst>
      </pc:sldChg>
      <pc:sldChg chg="addSp delSp modSp mod">
        <pc:chgData name="Neemias Informatica Lima" userId="b77af7bd85500281" providerId="LiveId" clId="{23692948-073E-4999-9247-2E5082C9BE2D}" dt="2025-01-30T10:41:46.062" v="128" actId="6549"/>
        <pc:sldMkLst>
          <pc:docMk/>
          <pc:sldMk cId="2103443556" sldId="281"/>
        </pc:sldMkLst>
      </pc:sldChg>
      <pc:sldChg chg="addSp delSp modSp mod">
        <pc:chgData name="Neemias Informatica Lima" userId="b77af7bd85500281" providerId="LiveId" clId="{23692948-073E-4999-9247-2E5082C9BE2D}" dt="2025-01-30T10:51:05.220" v="202"/>
        <pc:sldMkLst>
          <pc:docMk/>
          <pc:sldMk cId="2241968852" sldId="285"/>
        </pc:sldMkLst>
      </pc:sldChg>
      <pc:sldChg chg="addSp delSp modSp mod">
        <pc:chgData name="Neemias Informatica Lima" userId="b77af7bd85500281" providerId="LiveId" clId="{23692948-073E-4999-9247-2E5082C9BE2D}" dt="2025-01-30T10:53:08.073" v="228"/>
        <pc:sldMkLst>
          <pc:docMk/>
          <pc:sldMk cId="1959249856" sldId="286"/>
        </pc:sldMkLst>
      </pc:sldChg>
      <pc:sldChg chg="addSp delSp modSp mod">
        <pc:chgData name="Neemias Informatica Lima" userId="b77af7bd85500281" providerId="LiveId" clId="{23692948-073E-4999-9247-2E5082C9BE2D}" dt="2025-01-30T10:56:18.778" v="261" actId="26606"/>
        <pc:sldMkLst>
          <pc:docMk/>
          <pc:sldMk cId="2857006406" sldId="287"/>
        </pc:sldMkLst>
      </pc:sldChg>
      <pc:sldChg chg="addSp delSp modSp mod">
        <pc:chgData name="Neemias Informatica Lima" userId="b77af7bd85500281" providerId="LiveId" clId="{23692948-073E-4999-9247-2E5082C9BE2D}" dt="2025-01-30T10:48:39.293" v="180"/>
        <pc:sldMkLst>
          <pc:docMk/>
          <pc:sldMk cId="3772032319" sldId="290"/>
        </pc:sldMkLst>
      </pc:sldChg>
      <pc:sldChg chg="addSp delSp modSp mod">
        <pc:chgData name="Neemias Informatica Lima" userId="b77af7bd85500281" providerId="LiveId" clId="{23692948-073E-4999-9247-2E5082C9BE2D}" dt="2025-01-30T10:51:36.898" v="203" actId="313"/>
        <pc:sldMkLst>
          <pc:docMk/>
          <pc:sldMk cId="1768216317" sldId="291"/>
        </pc:sldMkLst>
      </pc:sldChg>
      <pc:sldChg chg="addSp delSp modSp mod">
        <pc:chgData name="Neemias Informatica Lima" userId="b77af7bd85500281" providerId="LiveId" clId="{23692948-073E-4999-9247-2E5082C9BE2D}" dt="2025-01-30T10:53:47.054" v="233"/>
        <pc:sldMkLst>
          <pc:docMk/>
          <pc:sldMk cId="3757265641" sldId="292"/>
        </pc:sldMkLst>
      </pc:sldChg>
      <pc:sldChg chg="addSp delSp modSp mod">
        <pc:chgData name="Neemias Informatica Lima" userId="b77af7bd85500281" providerId="LiveId" clId="{23692948-073E-4999-9247-2E5082C9BE2D}" dt="2025-01-30T10:54:29.557" v="237" actId="313"/>
        <pc:sldMkLst>
          <pc:docMk/>
          <pc:sldMk cId="3114938747" sldId="293"/>
        </pc:sldMkLst>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docChg>
  </pc:docChgLst>
  <pc:docChgLst>
    <pc:chgData name="Neemias Informatica Lima" userId="b77af7bd85500281" providerId="LiveId" clId="{AF23E89A-B453-43E2-B7C7-065F5B2790A7}"/>
    <pc:docChg chg="undo redo custSel modSld">
      <pc:chgData name="Neemias Informatica Lima" userId="b77af7bd85500281" providerId="LiveId" clId="{AF23E89A-B453-43E2-B7C7-065F5B2790A7}" dt="2025-04-28T23:41:21.482" v="263" actId="20577"/>
      <pc:docMkLst>
        <pc:docMk/>
      </pc:docMkLst>
    </pc:docChg>
  </pc:docChgLst>
  <pc:docChgLst>
    <pc:chgData name="Neemias Informatica Lima" userId="b77af7bd85500281" providerId="LiveId" clId="{5249D549-14DF-4BB4-90BF-7FC6E4B735E1}"/>
    <pc:docChg chg="custSel modSld">
      <pc:chgData name="Neemias Informatica Lima" userId="b77af7bd85500281" providerId="LiveId" clId="{5249D549-14DF-4BB4-90BF-7FC6E4B735E1}" dt="2025-08-21T00:36:43.258" v="152" actId="20577"/>
      <pc:docMkLst>
        <pc:docMk/>
      </pc:docMkLst>
      <pc:sldChg chg="addSp delSp modSp mod">
        <pc:chgData name="Neemias Informatica Lima" userId="b77af7bd85500281" providerId="LiveId" clId="{5249D549-14DF-4BB4-90BF-7FC6E4B735E1}" dt="2025-08-21T00:26:25.543" v="23"/>
        <pc:sldMkLst>
          <pc:docMk/>
          <pc:sldMk cId="2232331225" sldId="280"/>
        </pc:sldMkLst>
        <pc:spChg chg="mod">
          <ac:chgData name="Neemias Informatica Lima" userId="b77af7bd85500281" providerId="LiveId" clId="{5249D549-14DF-4BB4-90BF-7FC6E4B735E1}" dt="2025-08-21T00:24:55.561" v="1" actId="20577"/>
          <ac:spMkLst>
            <pc:docMk/>
            <pc:sldMk cId="2232331225" sldId="280"/>
            <ac:spMk id="6" creationId="{00000000-0000-0000-0000-000000000000}"/>
          </ac:spMkLst>
        </pc:spChg>
        <pc:spChg chg="mod">
          <ac:chgData name="Neemias Informatica Lima" userId="b77af7bd85500281" providerId="LiveId" clId="{5249D549-14DF-4BB4-90BF-7FC6E4B735E1}" dt="2025-08-21T00:25:01.808" v="6" actId="20577"/>
          <ac:spMkLst>
            <pc:docMk/>
            <pc:sldMk cId="2232331225" sldId="280"/>
            <ac:spMk id="7" creationId="{00000000-0000-0000-0000-000000000000}"/>
          </ac:spMkLst>
        </pc:spChg>
        <pc:spChg chg="mod">
          <ac:chgData name="Neemias Informatica Lima" userId="b77af7bd85500281" providerId="LiveId" clId="{5249D549-14DF-4BB4-90BF-7FC6E4B735E1}" dt="2025-08-21T00:25:18.939" v="11" actId="6549"/>
          <ac:spMkLst>
            <pc:docMk/>
            <pc:sldMk cId="2232331225" sldId="280"/>
            <ac:spMk id="9" creationId="{00000000-0000-0000-0000-000000000000}"/>
          </ac:spMkLst>
        </pc:spChg>
        <pc:spChg chg="mod">
          <ac:chgData name="Neemias Informatica Lima" userId="b77af7bd85500281" providerId="LiveId" clId="{5249D549-14DF-4BB4-90BF-7FC6E4B735E1}" dt="2025-08-21T00:24:59.400" v="4" actId="20577"/>
          <ac:spMkLst>
            <pc:docMk/>
            <pc:sldMk cId="2232331225" sldId="280"/>
            <ac:spMk id="11" creationId="{00000000-0000-0000-0000-000000000000}"/>
          </ac:spMkLst>
        </pc:spChg>
        <pc:spChg chg="mod">
          <ac:chgData name="Neemias Informatica Lima" userId="b77af7bd85500281" providerId="LiveId" clId="{5249D549-14DF-4BB4-90BF-7FC6E4B735E1}" dt="2025-08-21T00:25:32.358" v="14"/>
          <ac:spMkLst>
            <pc:docMk/>
            <pc:sldMk cId="2232331225" sldId="280"/>
            <ac:spMk id="16" creationId="{00000000-0000-0000-0000-000000000000}"/>
          </ac:spMkLst>
        </pc:spChg>
        <pc:picChg chg="del">
          <ac:chgData name="Neemias Informatica Lima" userId="b77af7bd85500281" providerId="LiveId" clId="{5249D549-14DF-4BB4-90BF-7FC6E4B735E1}" dt="2025-08-21T00:24:57.128" v="2" actId="478"/>
          <ac:picMkLst>
            <pc:docMk/>
            <pc:sldMk cId="2232331225" sldId="280"/>
            <ac:picMk id="3" creationId="{778F994C-7CEB-7213-7314-AF54BEC94282}"/>
          </ac:picMkLst>
        </pc:picChg>
        <pc:picChg chg="add mod">
          <ac:chgData name="Neemias Informatica Lima" userId="b77af7bd85500281" providerId="LiveId" clId="{5249D549-14DF-4BB4-90BF-7FC6E4B735E1}" dt="2025-08-21T00:26:25.543" v="23"/>
          <ac:picMkLst>
            <pc:docMk/>
            <pc:sldMk cId="2232331225" sldId="280"/>
            <ac:picMk id="8" creationId="{B6BF2FA3-543C-95A6-A13C-20722F4F5FE7}"/>
          </ac:picMkLst>
        </pc:picChg>
      </pc:sldChg>
      <pc:sldChg chg="addSp delSp modSp mod">
        <pc:chgData name="Neemias Informatica Lima" userId="b77af7bd85500281" providerId="LiveId" clId="{5249D549-14DF-4BB4-90BF-7FC6E4B735E1}" dt="2025-08-21T00:29:45.495" v="59" actId="34807"/>
        <pc:sldMkLst>
          <pc:docMk/>
          <pc:sldMk cId="2103443556" sldId="281"/>
        </pc:sldMkLst>
        <pc:spChg chg="mod">
          <ac:chgData name="Neemias Informatica Lima" userId="b77af7bd85500281" providerId="LiveId" clId="{5249D549-14DF-4BB4-90BF-7FC6E4B735E1}" dt="2025-08-21T00:29:45.495" v="59" actId="34807"/>
          <ac:spMkLst>
            <pc:docMk/>
            <pc:sldMk cId="2103443556" sldId="281"/>
            <ac:spMk id="8" creationId="{00000000-0000-0000-0000-000000000000}"/>
          </ac:spMkLst>
        </pc:spChg>
        <pc:spChg chg="mod">
          <ac:chgData name="Neemias Informatica Lima" userId="b77af7bd85500281" providerId="LiveId" clId="{5249D549-14DF-4BB4-90BF-7FC6E4B735E1}" dt="2025-08-21T00:26:32.644" v="25" actId="20577"/>
          <ac:spMkLst>
            <pc:docMk/>
            <pc:sldMk cId="2103443556" sldId="281"/>
            <ac:spMk id="11" creationId="{00000000-0000-0000-0000-000000000000}"/>
          </ac:spMkLst>
        </pc:spChg>
        <pc:spChg chg="mod">
          <ac:chgData name="Neemias Informatica Lima" userId="b77af7bd85500281" providerId="LiveId" clId="{5249D549-14DF-4BB4-90BF-7FC6E4B735E1}" dt="2025-08-21T00:26:58.345" v="31"/>
          <ac:spMkLst>
            <pc:docMk/>
            <pc:sldMk cId="2103443556" sldId="281"/>
            <ac:spMk id="18" creationId="{00000000-0000-0000-0000-000000000000}"/>
          </ac:spMkLst>
        </pc:spChg>
        <pc:picChg chg="del">
          <ac:chgData name="Neemias Informatica Lima" userId="b77af7bd85500281" providerId="LiveId" clId="{5249D549-14DF-4BB4-90BF-7FC6E4B735E1}" dt="2025-08-21T00:26:34.492" v="26" actId="478"/>
          <ac:picMkLst>
            <pc:docMk/>
            <pc:sldMk cId="2103443556" sldId="281"/>
            <ac:picMk id="2" creationId="{7144949D-5FB1-049F-5B08-C77D4496E128}"/>
          </ac:picMkLst>
        </pc:picChg>
        <pc:picChg chg="add mod">
          <ac:chgData name="Neemias Informatica Lima" userId="b77af7bd85500281" providerId="LiveId" clId="{5249D549-14DF-4BB4-90BF-7FC6E4B735E1}" dt="2025-08-21T00:26:42.857" v="29" actId="14100"/>
          <ac:picMkLst>
            <pc:docMk/>
            <pc:sldMk cId="2103443556" sldId="281"/>
            <ac:picMk id="3" creationId="{0BB6BFD3-730E-F7AE-B49E-14DCBC3C8C2F}"/>
          </ac:picMkLst>
        </pc:picChg>
      </pc:sldChg>
      <pc:sldChg chg="addSp delSp modSp mod">
        <pc:chgData name="Neemias Informatica Lima" userId="b77af7bd85500281" providerId="LiveId" clId="{5249D549-14DF-4BB4-90BF-7FC6E4B735E1}" dt="2025-08-21T00:31:08.685" v="72"/>
        <pc:sldMkLst>
          <pc:docMk/>
          <pc:sldMk cId="3683219421" sldId="282"/>
        </pc:sldMkLst>
        <pc:spChg chg="del">
          <ac:chgData name="Neemias Informatica Lima" userId="b77af7bd85500281" providerId="LiveId" clId="{5249D549-14DF-4BB4-90BF-7FC6E4B735E1}" dt="2025-08-21T00:27:29.884" v="34" actId="478"/>
          <ac:spMkLst>
            <pc:docMk/>
            <pc:sldMk cId="3683219421" sldId="282"/>
            <ac:spMk id="2" creationId="{5AF0A284-54A9-CCE0-F81F-B09C125FFF3F}"/>
          </ac:spMkLst>
        </pc:spChg>
        <pc:spChg chg="del">
          <ac:chgData name="Neemias Informatica Lima" userId="b77af7bd85500281" providerId="LiveId" clId="{5249D549-14DF-4BB4-90BF-7FC6E4B735E1}" dt="2025-08-21T00:27:29.884" v="34" actId="478"/>
          <ac:spMkLst>
            <pc:docMk/>
            <pc:sldMk cId="3683219421" sldId="282"/>
            <ac:spMk id="4" creationId="{540334D4-0406-AFA7-8C80-B5A9525E3869}"/>
          </ac:spMkLst>
        </pc:spChg>
        <pc:spChg chg="add mod">
          <ac:chgData name="Neemias Informatica Lima" userId="b77af7bd85500281" providerId="LiveId" clId="{5249D549-14DF-4BB4-90BF-7FC6E4B735E1}" dt="2025-08-21T00:27:30.233" v="35"/>
          <ac:spMkLst>
            <pc:docMk/>
            <pc:sldMk cId="3683219421" sldId="282"/>
            <ac:spMk id="6" creationId="{827AA1BA-45B2-07EA-FB51-923B1B020E2C}"/>
          </ac:spMkLst>
        </pc:spChg>
        <pc:spChg chg="add mod">
          <ac:chgData name="Neemias Informatica Lima" userId="b77af7bd85500281" providerId="LiveId" clId="{5249D549-14DF-4BB4-90BF-7FC6E4B735E1}" dt="2025-08-21T00:27:30.233" v="35"/>
          <ac:spMkLst>
            <pc:docMk/>
            <pc:sldMk cId="3683219421" sldId="282"/>
            <ac:spMk id="7" creationId="{ED7BA373-5F55-3854-60EC-165F5FA36546}"/>
          </ac:spMkLst>
        </pc:spChg>
        <pc:spChg chg="mod">
          <ac:chgData name="Neemias Informatica Lima" userId="b77af7bd85500281" providerId="LiveId" clId="{5249D549-14DF-4BB4-90BF-7FC6E4B735E1}" dt="2025-08-21T00:31:08.685" v="72"/>
          <ac:spMkLst>
            <pc:docMk/>
            <pc:sldMk cId="3683219421" sldId="282"/>
            <ac:spMk id="12" creationId="{00000000-0000-0000-0000-000000000000}"/>
          </ac:spMkLst>
        </pc:spChg>
        <pc:spChg chg="mod">
          <ac:chgData name="Neemias Informatica Lima" userId="b77af7bd85500281" providerId="LiveId" clId="{5249D549-14DF-4BB4-90BF-7FC6E4B735E1}" dt="2025-08-21T00:30:09.939" v="63"/>
          <ac:spMkLst>
            <pc:docMk/>
            <pc:sldMk cId="3683219421" sldId="282"/>
            <ac:spMk id="14" creationId="{00000000-0000-0000-0000-000000000000}"/>
          </ac:spMkLst>
        </pc:spChg>
        <pc:picChg chg="del">
          <ac:chgData name="Neemias Informatica Lima" userId="b77af7bd85500281" providerId="LiveId" clId="{5249D549-14DF-4BB4-90BF-7FC6E4B735E1}" dt="2025-08-21T00:27:29.884" v="34" actId="478"/>
          <ac:picMkLst>
            <pc:docMk/>
            <pc:sldMk cId="3683219421" sldId="282"/>
            <ac:picMk id="5" creationId="{DDD6FE99-2A03-9C89-5B6A-46E3A9409460}"/>
          </ac:picMkLst>
        </pc:picChg>
        <pc:picChg chg="add mod">
          <ac:chgData name="Neemias Informatica Lima" userId="b77af7bd85500281" providerId="LiveId" clId="{5249D549-14DF-4BB4-90BF-7FC6E4B735E1}" dt="2025-08-21T00:27:30.233" v="35"/>
          <ac:picMkLst>
            <pc:docMk/>
            <pc:sldMk cId="3683219421" sldId="282"/>
            <ac:picMk id="8" creationId="{6D049419-45EA-60F3-797B-E019C663DEDA}"/>
          </ac:picMkLst>
        </pc:picChg>
      </pc:sldChg>
      <pc:sldChg chg="addSp delSp modSp mod">
        <pc:chgData name="Neemias Informatica Lima" userId="b77af7bd85500281" providerId="LiveId" clId="{5249D549-14DF-4BB4-90BF-7FC6E4B735E1}" dt="2025-08-21T00:32:13.602" v="88" actId="20577"/>
        <pc:sldMkLst>
          <pc:docMk/>
          <pc:sldMk cId="3902406419" sldId="283"/>
        </pc:sldMkLst>
        <pc:spChg chg="add mod">
          <ac:chgData name="Neemias Informatica Lima" userId="b77af7bd85500281" providerId="LiveId" clId="{5249D549-14DF-4BB4-90BF-7FC6E4B735E1}" dt="2025-08-21T00:27:37.017" v="37"/>
          <ac:spMkLst>
            <pc:docMk/>
            <pc:sldMk cId="3902406419" sldId="283"/>
            <ac:spMk id="2" creationId="{CC77EC18-CCB9-8642-F790-50344E52B8BD}"/>
          </ac:spMkLst>
        </pc:spChg>
        <pc:spChg chg="add mod">
          <ac:chgData name="Neemias Informatica Lima" userId="b77af7bd85500281" providerId="LiveId" clId="{5249D549-14DF-4BB4-90BF-7FC6E4B735E1}" dt="2025-08-21T00:27:37.017" v="37"/>
          <ac:spMkLst>
            <pc:docMk/>
            <pc:sldMk cId="3902406419" sldId="283"/>
            <ac:spMk id="3" creationId="{E9AB080A-9540-438D-4BCF-3102CB804E41}"/>
          </ac:spMkLst>
        </pc:spChg>
        <pc:spChg chg="del">
          <ac:chgData name="Neemias Informatica Lima" userId="b77af7bd85500281" providerId="LiveId" clId="{5249D549-14DF-4BB4-90BF-7FC6E4B735E1}" dt="2025-08-21T00:27:36.645" v="36" actId="478"/>
          <ac:spMkLst>
            <pc:docMk/>
            <pc:sldMk cId="3902406419" sldId="283"/>
            <ac:spMk id="5" creationId="{DF87DB9F-7B8F-EE23-33DC-E2A85F02F763}"/>
          </ac:spMkLst>
        </pc:spChg>
        <pc:spChg chg="del">
          <ac:chgData name="Neemias Informatica Lima" userId="b77af7bd85500281" providerId="LiveId" clId="{5249D549-14DF-4BB4-90BF-7FC6E4B735E1}" dt="2025-08-21T00:27:36.645" v="36" actId="478"/>
          <ac:spMkLst>
            <pc:docMk/>
            <pc:sldMk cId="3902406419" sldId="283"/>
            <ac:spMk id="6" creationId="{E7DB3A1E-43B5-C66F-875D-F79FB4350255}"/>
          </ac:spMkLst>
        </pc:spChg>
        <pc:spChg chg="del">
          <ac:chgData name="Neemias Informatica Lima" userId="b77af7bd85500281" providerId="LiveId" clId="{5249D549-14DF-4BB4-90BF-7FC6E4B735E1}" dt="2025-08-21T00:31:15.665" v="73" actId="478"/>
          <ac:spMkLst>
            <pc:docMk/>
            <pc:sldMk cId="3902406419" sldId="283"/>
            <ac:spMk id="11" creationId="{5EE2AC03-1BDD-CFED-F906-3D59E8E9D376}"/>
          </ac:spMkLst>
        </pc:spChg>
        <pc:spChg chg="add del">
          <ac:chgData name="Neemias Informatica Lima" userId="b77af7bd85500281" providerId="LiveId" clId="{5249D549-14DF-4BB4-90BF-7FC6E4B735E1}" dt="2025-08-21T00:31:43.302" v="79" actId="478"/>
          <ac:spMkLst>
            <pc:docMk/>
            <pc:sldMk cId="3902406419" sldId="283"/>
            <ac:spMk id="12" creationId="{FC4DAD69-BF36-16F7-9D6C-749CF2CA78FE}"/>
          </ac:spMkLst>
        </pc:spChg>
        <pc:spChg chg="mod">
          <ac:chgData name="Neemias Informatica Lima" userId="b77af7bd85500281" providerId="LiveId" clId="{5249D549-14DF-4BB4-90BF-7FC6E4B735E1}" dt="2025-08-21T00:31:26.005" v="75"/>
          <ac:spMkLst>
            <pc:docMk/>
            <pc:sldMk cId="3902406419" sldId="283"/>
            <ac:spMk id="14" creationId="{00000000-0000-0000-0000-000000000000}"/>
          </ac:spMkLst>
        </pc:spChg>
        <pc:graphicFrameChg chg="add mod modGraphic">
          <ac:chgData name="Neemias Informatica Lima" userId="b77af7bd85500281" providerId="LiveId" clId="{5249D549-14DF-4BB4-90BF-7FC6E4B735E1}" dt="2025-08-21T00:32:13.602" v="88" actId="20577"/>
          <ac:graphicFrameMkLst>
            <pc:docMk/>
            <pc:sldMk cId="3902406419" sldId="283"/>
            <ac:graphicFrameMk id="13" creationId="{F54F9156-321A-24BC-2A6C-224A54971E6A}"/>
          </ac:graphicFrameMkLst>
        </pc:graphicFrameChg>
        <pc:picChg chg="add mod">
          <ac:chgData name="Neemias Informatica Lima" userId="b77af7bd85500281" providerId="LiveId" clId="{5249D549-14DF-4BB4-90BF-7FC6E4B735E1}" dt="2025-08-21T00:27:37.017" v="37"/>
          <ac:picMkLst>
            <pc:docMk/>
            <pc:sldMk cId="3902406419" sldId="283"/>
            <ac:picMk id="4" creationId="{42822D34-75AB-B5FA-6326-459B5CEF1AEF}"/>
          </ac:picMkLst>
        </pc:picChg>
        <pc:picChg chg="del">
          <ac:chgData name="Neemias Informatica Lima" userId="b77af7bd85500281" providerId="LiveId" clId="{5249D549-14DF-4BB4-90BF-7FC6E4B735E1}" dt="2025-08-21T00:27:36.645" v="36" actId="478"/>
          <ac:picMkLst>
            <pc:docMk/>
            <pc:sldMk cId="3902406419" sldId="283"/>
            <ac:picMk id="7" creationId="{CB1F9B4F-B92C-E083-1D8C-BD91B831119F}"/>
          </ac:picMkLst>
        </pc:picChg>
      </pc:sldChg>
      <pc:sldChg chg="addSp delSp modSp mod">
        <pc:chgData name="Neemias Informatica Lima" userId="b77af7bd85500281" providerId="LiveId" clId="{5249D549-14DF-4BB4-90BF-7FC6E4B735E1}" dt="2025-08-21T00:33:21.848" v="101"/>
        <pc:sldMkLst>
          <pc:docMk/>
          <pc:sldMk cId="2424059023" sldId="284"/>
        </pc:sldMkLst>
        <pc:spChg chg="del">
          <ac:chgData name="Neemias Informatica Lima" userId="b77af7bd85500281" providerId="LiveId" clId="{5249D549-14DF-4BB4-90BF-7FC6E4B735E1}" dt="2025-08-21T00:27:50.038" v="40" actId="478"/>
          <ac:spMkLst>
            <pc:docMk/>
            <pc:sldMk cId="2424059023" sldId="284"/>
            <ac:spMk id="2" creationId="{4CF8AF40-CA1F-6949-9E4F-8729D51EA69A}"/>
          </ac:spMkLst>
        </pc:spChg>
        <pc:spChg chg="del">
          <ac:chgData name="Neemias Informatica Lima" userId="b77af7bd85500281" providerId="LiveId" clId="{5249D549-14DF-4BB4-90BF-7FC6E4B735E1}" dt="2025-08-21T00:27:50.038" v="40" actId="478"/>
          <ac:spMkLst>
            <pc:docMk/>
            <pc:sldMk cId="2424059023" sldId="284"/>
            <ac:spMk id="3" creationId="{BE281301-1022-EA9E-6D38-0B1618A78933}"/>
          </ac:spMkLst>
        </pc:spChg>
        <pc:spChg chg="add mod">
          <ac:chgData name="Neemias Informatica Lima" userId="b77af7bd85500281" providerId="LiveId" clId="{5249D549-14DF-4BB4-90BF-7FC6E4B735E1}" dt="2025-08-21T00:27:50.444" v="41"/>
          <ac:spMkLst>
            <pc:docMk/>
            <pc:sldMk cId="2424059023" sldId="284"/>
            <ac:spMk id="5" creationId="{16350498-219C-5242-4326-1DDCC3CFECDE}"/>
          </ac:spMkLst>
        </pc:spChg>
        <pc:spChg chg="add mod">
          <ac:chgData name="Neemias Informatica Lima" userId="b77af7bd85500281" providerId="LiveId" clId="{5249D549-14DF-4BB4-90BF-7FC6E4B735E1}" dt="2025-08-21T00:27:50.444" v="41"/>
          <ac:spMkLst>
            <pc:docMk/>
            <pc:sldMk cId="2424059023" sldId="284"/>
            <ac:spMk id="6" creationId="{9D28EF10-E9CB-380F-C0D6-611D0C46E52F}"/>
          </ac:spMkLst>
        </pc:spChg>
        <pc:spChg chg="mod">
          <ac:chgData name="Neemias Informatica Lima" userId="b77af7bd85500281" providerId="LiveId" clId="{5249D549-14DF-4BB4-90BF-7FC6E4B735E1}" dt="2025-08-21T00:32:40.629" v="93"/>
          <ac:spMkLst>
            <pc:docMk/>
            <pc:sldMk cId="2424059023" sldId="284"/>
            <ac:spMk id="14" creationId="{00000000-0000-0000-0000-000000000000}"/>
          </ac:spMkLst>
        </pc:spChg>
        <pc:graphicFrameChg chg="mod modGraphic">
          <ac:chgData name="Neemias Informatica Lima" userId="b77af7bd85500281" providerId="LiveId" clId="{5249D549-14DF-4BB4-90BF-7FC6E4B735E1}" dt="2025-08-21T00:33:21.848" v="101"/>
          <ac:graphicFrameMkLst>
            <pc:docMk/>
            <pc:sldMk cId="2424059023" sldId="284"/>
            <ac:graphicFrameMk id="23" creationId="{0F7B369B-26CC-C133-ADA7-C66603F93153}"/>
          </ac:graphicFrameMkLst>
        </pc:graphicFrameChg>
        <pc:picChg chg="del">
          <ac:chgData name="Neemias Informatica Lima" userId="b77af7bd85500281" providerId="LiveId" clId="{5249D549-14DF-4BB4-90BF-7FC6E4B735E1}" dt="2025-08-21T00:27:50.038" v="40" actId="478"/>
          <ac:picMkLst>
            <pc:docMk/>
            <pc:sldMk cId="2424059023" sldId="284"/>
            <ac:picMk id="4" creationId="{B8D0C492-6F7A-ED04-7419-F8E9746A1F40}"/>
          </ac:picMkLst>
        </pc:picChg>
        <pc:picChg chg="add mod">
          <ac:chgData name="Neemias Informatica Lima" userId="b77af7bd85500281" providerId="LiveId" clId="{5249D549-14DF-4BB4-90BF-7FC6E4B735E1}" dt="2025-08-21T00:27:50.444" v="41"/>
          <ac:picMkLst>
            <pc:docMk/>
            <pc:sldMk cId="2424059023" sldId="284"/>
            <ac:picMk id="7" creationId="{3A6C0F5A-6789-FA6C-EEF5-483CC62EED9A}"/>
          </ac:picMkLst>
        </pc:picChg>
      </pc:sldChg>
      <pc:sldChg chg="addSp delSp modSp mod">
        <pc:chgData name="Neemias Informatica Lima" userId="b77af7bd85500281" providerId="LiveId" clId="{5249D549-14DF-4BB4-90BF-7FC6E4B735E1}" dt="2025-08-21T00:34:12.590" v="112"/>
        <pc:sldMkLst>
          <pc:docMk/>
          <pc:sldMk cId="2241968852" sldId="285"/>
        </pc:sldMkLst>
        <pc:spChg chg="del">
          <ac:chgData name="Neemias Informatica Lima" userId="b77af7bd85500281" providerId="LiveId" clId="{5249D549-14DF-4BB4-90BF-7FC6E4B735E1}" dt="2025-08-21T00:28:03.192" v="44" actId="478"/>
          <ac:spMkLst>
            <pc:docMk/>
            <pc:sldMk cId="2241968852" sldId="285"/>
            <ac:spMk id="2" creationId="{2EF9543A-FC5B-640E-AC04-DB57149B812A}"/>
          </ac:spMkLst>
        </pc:spChg>
        <pc:spChg chg="del">
          <ac:chgData name="Neemias Informatica Lima" userId="b77af7bd85500281" providerId="LiveId" clId="{5249D549-14DF-4BB4-90BF-7FC6E4B735E1}" dt="2025-08-21T00:28:03.192" v="44" actId="478"/>
          <ac:spMkLst>
            <pc:docMk/>
            <pc:sldMk cId="2241968852" sldId="285"/>
            <ac:spMk id="3" creationId="{D6F2581A-2059-E1A1-E679-AA5036A6F29D}"/>
          </ac:spMkLst>
        </pc:spChg>
        <pc:spChg chg="add mod">
          <ac:chgData name="Neemias Informatica Lima" userId="b77af7bd85500281" providerId="LiveId" clId="{5249D549-14DF-4BB4-90BF-7FC6E4B735E1}" dt="2025-08-21T00:28:03.597" v="45"/>
          <ac:spMkLst>
            <pc:docMk/>
            <pc:sldMk cId="2241968852" sldId="285"/>
            <ac:spMk id="5" creationId="{A0757FC5-B868-4882-029E-5FB90DDA9878}"/>
          </ac:spMkLst>
        </pc:spChg>
        <pc:spChg chg="add mod">
          <ac:chgData name="Neemias Informatica Lima" userId="b77af7bd85500281" providerId="LiveId" clId="{5249D549-14DF-4BB4-90BF-7FC6E4B735E1}" dt="2025-08-21T00:28:03.597" v="45"/>
          <ac:spMkLst>
            <pc:docMk/>
            <pc:sldMk cId="2241968852" sldId="285"/>
            <ac:spMk id="6" creationId="{4AFD17EC-9643-0F45-217A-AC101A6E278E}"/>
          </ac:spMkLst>
        </pc:spChg>
        <pc:spChg chg="mod">
          <ac:chgData name="Neemias Informatica Lima" userId="b77af7bd85500281" providerId="LiveId" clId="{5249D549-14DF-4BB4-90BF-7FC6E4B735E1}" dt="2025-08-21T00:33:47.271" v="106"/>
          <ac:spMkLst>
            <pc:docMk/>
            <pc:sldMk cId="2241968852" sldId="285"/>
            <ac:spMk id="14" creationId="{00000000-0000-0000-0000-000000000000}"/>
          </ac:spMkLst>
        </pc:spChg>
        <pc:graphicFrameChg chg="mod modGraphic">
          <ac:chgData name="Neemias Informatica Lima" userId="b77af7bd85500281" providerId="LiveId" clId="{5249D549-14DF-4BB4-90BF-7FC6E4B735E1}" dt="2025-08-21T00:34:12.590" v="112"/>
          <ac:graphicFrameMkLst>
            <pc:docMk/>
            <pc:sldMk cId="2241968852" sldId="285"/>
            <ac:graphicFrameMk id="11" creationId="{7B569677-0C14-5E67-A5C9-E93DED05F772}"/>
          </ac:graphicFrameMkLst>
        </pc:graphicFrameChg>
        <pc:picChg chg="del">
          <ac:chgData name="Neemias Informatica Lima" userId="b77af7bd85500281" providerId="LiveId" clId="{5249D549-14DF-4BB4-90BF-7FC6E4B735E1}" dt="2025-08-21T00:28:03.192" v="44" actId="478"/>
          <ac:picMkLst>
            <pc:docMk/>
            <pc:sldMk cId="2241968852" sldId="285"/>
            <ac:picMk id="4" creationId="{72AAAC23-7079-30C5-A3B2-4A1AD0C954AF}"/>
          </ac:picMkLst>
        </pc:picChg>
        <pc:picChg chg="add mod">
          <ac:chgData name="Neemias Informatica Lima" userId="b77af7bd85500281" providerId="LiveId" clId="{5249D549-14DF-4BB4-90BF-7FC6E4B735E1}" dt="2025-08-21T00:28:03.597" v="45"/>
          <ac:picMkLst>
            <pc:docMk/>
            <pc:sldMk cId="2241968852" sldId="285"/>
            <ac:picMk id="7" creationId="{C94622B2-5D8A-BDF6-6296-DBCC5145CFEF}"/>
          </ac:picMkLst>
        </pc:picChg>
      </pc:sldChg>
      <pc:sldChg chg="addSp delSp modSp mod">
        <pc:chgData name="Neemias Informatica Lima" userId="b77af7bd85500281" providerId="LiveId" clId="{5249D549-14DF-4BB4-90BF-7FC6E4B735E1}" dt="2025-08-21T00:35:33.278" v="127" actId="20577"/>
        <pc:sldMkLst>
          <pc:docMk/>
          <pc:sldMk cId="1959249856" sldId="286"/>
        </pc:sldMkLst>
        <pc:spChg chg="del">
          <ac:chgData name="Neemias Informatica Lima" userId="b77af7bd85500281" providerId="LiveId" clId="{5249D549-14DF-4BB4-90BF-7FC6E4B735E1}" dt="2025-08-21T00:28:21.395" v="48" actId="478"/>
          <ac:spMkLst>
            <pc:docMk/>
            <pc:sldMk cId="1959249856" sldId="286"/>
            <ac:spMk id="2" creationId="{66E46377-6BD5-3BAB-08BE-88AFA52AAD65}"/>
          </ac:spMkLst>
        </pc:spChg>
        <pc:spChg chg="del">
          <ac:chgData name="Neemias Informatica Lima" userId="b77af7bd85500281" providerId="LiveId" clId="{5249D549-14DF-4BB4-90BF-7FC6E4B735E1}" dt="2025-08-21T00:28:21.395" v="48" actId="478"/>
          <ac:spMkLst>
            <pc:docMk/>
            <pc:sldMk cId="1959249856" sldId="286"/>
            <ac:spMk id="3" creationId="{E3C953D8-77E2-B37D-CDB7-837A39232351}"/>
          </ac:spMkLst>
        </pc:spChg>
        <pc:spChg chg="add mod">
          <ac:chgData name="Neemias Informatica Lima" userId="b77af7bd85500281" providerId="LiveId" clId="{5249D549-14DF-4BB4-90BF-7FC6E4B735E1}" dt="2025-08-21T00:28:21.767" v="49"/>
          <ac:spMkLst>
            <pc:docMk/>
            <pc:sldMk cId="1959249856" sldId="286"/>
            <ac:spMk id="5" creationId="{5844CA39-BA47-7928-CC99-E7EE88E8958A}"/>
          </ac:spMkLst>
        </pc:spChg>
        <pc:spChg chg="add mod">
          <ac:chgData name="Neemias Informatica Lima" userId="b77af7bd85500281" providerId="LiveId" clId="{5249D549-14DF-4BB4-90BF-7FC6E4B735E1}" dt="2025-08-21T00:28:21.767" v="49"/>
          <ac:spMkLst>
            <pc:docMk/>
            <pc:sldMk cId="1959249856" sldId="286"/>
            <ac:spMk id="6" creationId="{66430CDC-CF1A-927C-ECAD-A7FA90BAF5A4}"/>
          </ac:spMkLst>
        </pc:spChg>
        <pc:spChg chg="mod">
          <ac:chgData name="Neemias Informatica Lima" userId="b77af7bd85500281" providerId="LiveId" clId="{5249D549-14DF-4BB4-90BF-7FC6E4B735E1}" dt="2025-08-21T00:35:05.869" v="121"/>
          <ac:spMkLst>
            <pc:docMk/>
            <pc:sldMk cId="1959249856" sldId="286"/>
            <ac:spMk id="14" creationId="{00000000-0000-0000-0000-000000000000}"/>
          </ac:spMkLst>
        </pc:spChg>
        <pc:graphicFrameChg chg="mod modGraphic">
          <ac:chgData name="Neemias Informatica Lima" userId="b77af7bd85500281" providerId="LiveId" clId="{5249D549-14DF-4BB4-90BF-7FC6E4B735E1}" dt="2025-08-21T00:35:33.278" v="127" actId="20577"/>
          <ac:graphicFrameMkLst>
            <pc:docMk/>
            <pc:sldMk cId="1959249856" sldId="286"/>
            <ac:graphicFrameMk id="11" creationId="{6ED512BB-1F8B-4D9E-259F-890C3457B8A1}"/>
          </ac:graphicFrameMkLst>
        </pc:graphicFrameChg>
        <pc:picChg chg="del">
          <ac:chgData name="Neemias Informatica Lima" userId="b77af7bd85500281" providerId="LiveId" clId="{5249D549-14DF-4BB4-90BF-7FC6E4B735E1}" dt="2025-08-21T00:28:21.395" v="48" actId="478"/>
          <ac:picMkLst>
            <pc:docMk/>
            <pc:sldMk cId="1959249856" sldId="286"/>
            <ac:picMk id="4" creationId="{CAD76FDA-239C-CE17-9AB5-6D1A5E9FA362}"/>
          </ac:picMkLst>
        </pc:picChg>
        <pc:picChg chg="add mod">
          <ac:chgData name="Neemias Informatica Lima" userId="b77af7bd85500281" providerId="LiveId" clId="{5249D549-14DF-4BB4-90BF-7FC6E4B735E1}" dt="2025-08-21T00:28:21.767" v="49"/>
          <ac:picMkLst>
            <pc:docMk/>
            <pc:sldMk cId="1959249856" sldId="286"/>
            <ac:picMk id="7" creationId="{3477E871-EFFF-75AB-19BE-62E78EE29206}"/>
          </ac:picMkLst>
        </pc:picChg>
      </pc:sldChg>
      <pc:sldChg chg="addSp delSp modSp mod">
        <pc:chgData name="Neemias Informatica Lima" userId="b77af7bd85500281" providerId="LiveId" clId="{5249D549-14DF-4BB4-90BF-7FC6E4B735E1}" dt="2025-08-21T00:36:43.258" v="152" actId="20577"/>
        <pc:sldMkLst>
          <pc:docMk/>
          <pc:sldMk cId="2857006406" sldId="287"/>
        </pc:sldMkLst>
        <pc:spChg chg="del">
          <ac:chgData name="Neemias Informatica Lima" userId="b77af7bd85500281" providerId="LiveId" clId="{5249D549-14DF-4BB4-90BF-7FC6E4B735E1}" dt="2025-08-21T00:28:41.686" v="54" actId="478"/>
          <ac:spMkLst>
            <pc:docMk/>
            <pc:sldMk cId="2857006406" sldId="287"/>
            <ac:spMk id="2" creationId="{8D042CF6-F8A2-72F8-839A-D7E2F4B94673}"/>
          </ac:spMkLst>
        </pc:spChg>
        <pc:spChg chg="del">
          <ac:chgData name="Neemias Informatica Lima" userId="b77af7bd85500281" providerId="LiveId" clId="{5249D549-14DF-4BB4-90BF-7FC6E4B735E1}" dt="2025-08-21T00:28:41.686" v="54" actId="478"/>
          <ac:spMkLst>
            <pc:docMk/>
            <pc:sldMk cId="2857006406" sldId="287"/>
            <ac:spMk id="3" creationId="{F94569A6-E535-BE2F-3B3D-D81472D08739}"/>
          </ac:spMkLst>
        </pc:spChg>
        <pc:spChg chg="add mod">
          <ac:chgData name="Neemias Informatica Lima" userId="b77af7bd85500281" providerId="LiveId" clId="{5249D549-14DF-4BB4-90BF-7FC6E4B735E1}" dt="2025-08-21T00:28:41.930" v="55"/>
          <ac:spMkLst>
            <pc:docMk/>
            <pc:sldMk cId="2857006406" sldId="287"/>
            <ac:spMk id="5" creationId="{6582E717-33F4-1E4C-B4DD-0A58C9B39A57}"/>
          </ac:spMkLst>
        </pc:spChg>
        <pc:spChg chg="add mod">
          <ac:chgData name="Neemias Informatica Lima" userId="b77af7bd85500281" providerId="LiveId" clId="{5249D549-14DF-4BB4-90BF-7FC6E4B735E1}" dt="2025-08-21T00:28:41.930" v="55"/>
          <ac:spMkLst>
            <pc:docMk/>
            <pc:sldMk cId="2857006406" sldId="287"/>
            <ac:spMk id="6" creationId="{AE288776-9901-8AF6-3DC0-7C6E60C233B5}"/>
          </ac:spMkLst>
        </pc:spChg>
        <pc:spChg chg="mod">
          <ac:chgData name="Neemias Informatica Lima" userId="b77af7bd85500281" providerId="LiveId" clId="{5249D549-14DF-4BB4-90BF-7FC6E4B735E1}" dt="2025-08-21T00:36:43.258" v="152" actId="20577"/>
          <ac:spMkLst>
            <pc:docMk/>
            <pc:sldMk cId="2857006406" sldId="287"/>
            <ac:spMk id="16" creationId="{28D68641-D640-4BD7-9D5B-B3803DCCF9B3}"/>
          </ac:spMkLst>
        </pc:spChg>
        <pc:picChg chg="del">
          <ac:chgData name="Neemias Informatica Lima" userId="b77af7bd85500281" providerId="LiveId" clId="{5249D549-14DF-4BB4-90BF-7FC6E4B735E1}" dt="2025-08-21T00:28:41.686" v="54" actId="478"/>
          <ac:picMkLst>
            <pc:docMk/>
            <pc:sldMk cId="2857006406" sldId="287"/>
            <ac:picMk id="4" creationId="{E4E8786E-5C7C-C10E-84A2-BDDE1229367E}"/>
          </ac:picMkLst>
        </pc:picChg>
        <pc:picChg chg="add mod">
          <ac:chgData name="Neemias Informatica Lima" userId="b77af7bd85500281" providerId="LiveId" clId="{5249D549-14DF-4BB4-90BF-7FC6E4B735E1}" dt="2025-08-21T00:28:41.930" v="55"/>
          <ac:picMkLst>
            <pc:docMk/>
            <pc:sldMk cId="2857006406" sldId="287"/>
            <ac:picMk id="7" creationId="{F79BCEA8-DF02-07E9-F9FE-0F2B7273E85F}"/>
          </ac:picMkLst>
        </pc:picChg>
      </pc:sldChg>
      <pc:sldChg chg="addSp delSp modSp mod">
        <pc:chgData name="Neemias Informatica Lima" userId="b77af7bd85500281" providerId="LiveId" clId="{5249D549-14DF-4BB4-90BF-7FC6E4B735E1}" dt="2025-08-21T00:30:41.963" v="69"/>
        <pc:sldMkLst>
          <pc:docMk/>
          <pc:sldMk cId="2630436816" sldId="288"/>
        </pc:sldMkLst>
        <pc:spChg chg="del">
          <ac:chgData name="Neemias Informatica Lima" userId="b77af7bd85500281" providerId="LiveId" clId="{5249D549-14DF-4BB4-90BF-7FC6E4B735E1}" dt="2025-08-21T00:27:22.795" v="32" actId="478"/>
          <ac:spMkLst>
            <pc:docMk/>
            <pc:sldMk cId="2630436816" sldId="288"/>
            <ac:spMk id="2" creationId="{09BF40F3-DE2F-7922-892D-2ABD4750084E}"/>
          </ac:spMkLst>
        </pc:spChg>
        <pc:spChg chg="del">
          <ac:chgData name="Neemias Informatica Lima" userId="b77af7bd85500281" providerId="LiveId" clId="{5249D549-14DF-4BB4-90BF-7FC6E4B735E1}" dt="2025-08-21T00:27:22.795" v="32" actId="478"/>
          <ac:spMkLst>
            <pc:docMk/>
            <pc:sldMk cId="2630436816" sldId="288"/>
            <ac:spMk id="3" creationId="{7B0C1635-51F4-3462-7FB5-64FA9118006D}"/>
          </ac:spMkLst>
        </pc:spChg>
        <pc:spChg chg="add mod">
          <ac:chgData name="Neemias Informatica Lima" userId="b77af7bd85500281" providerId="LiveId" clId="{5249D549-14DF-4BB4-90BF-7FC6E4B735E1}" dt="2025-08-21T00:27:23.248" v="33"/>
          <ac:spMkLst>
            <pc:docMk/>
            <pc:sldMk cId="2630436816" sldId="288"/>
            <ac:spMk id="5" creationId="{FB6E7985-DC61-0C01-B69A-5A58193B7B94}"/>
          </ac:spMkLst>
        </pc:spChg>
        <pc:spChg chg="add mod">
          <ac:chgData name="Neemias Informatica Lima" userId="b77af7bd85500281" providerId="LiveId" clId="{5249D549-14DF-4BB4-90BF-7FC6E4B735E1}" dt="2025-08-21T00:27:23.248" v="33"/>
          <ac:spMkLst>
            <pc:docMk/>
            <pc:sldMk cId="2630436816" sldId="288"/>
            <ac:spMk id="6" creationId="{144C808A-6C37-E0F9-D18C-4C4BF752E0D5}"/>
          </ac:spMkLst>
        </pc:spChg>
        <pc:spChg chg="mod">
          <ac:chgData name="Neemias Informatica Lima" userId="b77af7bd85500281" providerId="LiveId" clId="{5249D549-14DF-4BB4-90BF-7FC6E4B735E1}" dt="2025-08-21T00:30:04.610" v="61"/>
          <ac:spMkLst>
            <pc:docMk/>
            <pc:sldMk cId="2630436816" sldId="288"/>
            <ac:spMk id="14" creationId="{00000000-0000-0000-0000-000000000000}"/>
          </ac:spMkLst>
        </pc:spChg>
        <pc:graphicFrameChg chg="mod modGraphic">
          <ac:chgData name="Neemias Informatica Lima" userId="b77af7bd85500281" providerId="LiveId" clId="{5249D549-14DF-4BB4-90BF-7FC6E4B735E1}" dt="2025-08-21T00:30:41.963" v="69"/>
          <ac:graphicFrameMkLst>
            <pc:docMk/>
            <pc:sldMk cId="2630436816" sldId="288"/>
            <ac:graphicFrameMk id="11" creationId="{4CAB532F-3032-1305-E4A2-4F59C9A47543}"/>
          </ac:graphicFrameMkLst>
        </pc:graphicFrameChg>
        <pc:picChg chg="del">
          <ac:chgData name="Neemias Informatica Lima" userId="b77af7bd85500281" providerId="LiveId" clId="{5249D549-14DF-4BB4-90BF-7FC6E4B735E1}" dt="2025-08-21T00:27:22.795" v="32" actId="478"/>
          <ac:picMkLst>
            <pc:docMk/>
            <pc:sldMk cId="2630436816" sldId="288"/>
            <ac:picMk id="4" creationId="{79248176-4399-6066-1C15-3CA980441178}"/>
          </ac:picMkLst>
        </pc:picChg>
        <pc:picChg chg="add mod">
          <ac:chgData name="Neemias Informatica Lima" userId="b77af7bd85500281" providerId="LiveId" clId="{5249D549-14DF-4BB4-90BF-7FC6E4B735E1}" dt="2025-08-21T00:27:23.248" v="33"/>
          <ac:picMkLst>
            <pc:docMk/>
            <pc:sldMk cId="2630436816" sldId="288"/>
            <ac:picMk id="7" creationId="{D2D95C7A-9705-16BC-D6A7-7FB3AC94FE68}"/>
          </ac:picMkLst>
        </pc:picChg>
      </pc:sldChg>
      <pc:sldChg chg="addSp delSp modSp mod">
        <pc:chgData name="Neemias Informatica Lima" userId="b77af7bd85500281" providerId="LiveId" clId="{5249D549-14DF-4BB4-90BF-7FC6E4B735E1}" dt="2025-08-21T00:32:28.922" v="91"/>
        <pc:sldMkLst>
          <pc:docMk/>
          <pc:sldMk cId="3032827026" sldId="289"/>
        </pc:sldMkLst>
        <pc:spChg chg="del">
          <ac:chgData name="Neemias Informatica Lima" userId="b77af7bd85500281" providerId="LiveId" clId="{5249D549-14DF-4BB4-90BF-7FC6E4B735E1}" dt="2025-08-21T00:27:43.413" v="38" actId="478"/>
          <ac:spMkLst>
            <pc:docMk/>
            <pc:sldMk cId="3032827026" sldId="289"/>
            <ac:spMk id="2" creationId="{5C38D514-83CE-A9CA-E56A-4519D4D2B444}"/>
          </ac:spMkLst>
        </pc:spChg>
        <pc:spChg chg="del">
          <ac:chgData name="Neemias Informatica Lima" userId="b77af7bd85500281" providerId="LiveId" clId="{5249D549-14DF-4BB4-90BF-7FC6E4B735E1}" dt="2025-08-21T00:27:43.413" v="38" actId="478"/>
          <ac:spMkLst>
            <pc:docMk/>
            <pc:sldMk cId="3032827026" sldId="289"/>
            <ac:spMk id="3" creationId="{7E450609-9BA4-38AF-0E81-62FE4821BE18}"/>
          </ac:spMkLst>
        </pc:spChg>
        <pc:spChg chg="add mod">
          <ac:chgData name="Neemias Informatica Lima" userId="b77af7bd85500281" providerId="LiveId" clId="{5249D549-14DF-4BB4-90BF-7FC6E4B735E1}" dt="2025-08-21T00:27:43.834" v="39"/>
          <ac:spMkLst>
            <pc:docMk/>
            <pc:sldMk cId="3032827026" sldId="289"/>
            <ac:spMk id="4" creationId="{95D9B6F9-32A4-2571-B4DE-38468C09BD9B}"/>
          </ac:spMkLst>
        </pc:spChg>
        <pc:spChg chg="add mod">
          <ac:chgData name="Neemias Informatica Lima" userId="b77af7bd85500281" providerId="LiveId" clId="{5249D549-14DF-4BB4-90BF-7FC6E4B735E1}" dt="2025-08-21T00:27:43.834" v="39"/>
          <ac:spMkLst>
            <pc:docMk/>
            <pc:sldMk cId="3032827026" sldId="289"/>
            <ac:spMk id="6" creationId="{746B2EB5-7B30-3160-C0BE-34A227378B88}"/>
          </ac:spMkLst>
        </pc:spChg>
        <pc:spChg chg="mod">
          <ac:chgData name="Neemias Informatica Lima" userId="b77af7bd85500281" providerId="LiveId" clId="{5249D549-14DF-4BB4-90BF-7FC6E4B735E1}" dt="2025-08-21T00:32:28.922" v="91"/>
          <ac:spMkLst>
            <pc:docMk/>
            <pc:sldMk cId="3032827026" sldId="289"/>
            <ac:spMk id="12" creationId="{A64B78EF-EDA8-421A-88C9-45544BBCA9D1}"/>
          </ac:spMkLst>
        </pc:spChg>
        <pc:spChg chg="mod">
          <ac:chgData name="Neemias Informatica Lima" userId="b77af7bd85500281" providerId="LiveId" clId="{5249D549-14DF-4BB4-90BF-7FC6E4B735E1}" dt="2025-08-21T00:31:31.339" v="77"/>
          <ac:spMkLst>
            <pc:docMk/>
            <pc:sldMk cId="3032827026" sldId="289"/>
            <ac:spMk id="14" creationId="{00000000-0000-0000-0000-000000000000}"/>
          </ac:spMkLst>
        </pc:spChg>
        <pc:picChg chg="del">
          <ac:chgData name="Neemias Informatica Lima" userId="b77af7bd85500281" providerId="LiveId" clId="{5249D549-14DF-4BB4-90BF-7FC6E4B735E1}" dt="2025-08-21T00:27:43.413" v="38" actId="478"/>
          <ac:picMkLst>
            <pc:docMk/>
            <pc:sldMk cId="3032827026" sldId="289"/>
            <ac:picMk id="5" creationId="{E223B7C6-9178-CAD1-5E12-B95FD1E9134C}"/>
          </ac:picMkLst>
        </pc:picChg>
        <pc:picChg chg="add mod">
          <ac:chgData name="Neemias Informatica Lima" userId="b77af7bd85500281" providerId="LiveId" clId="{5249D549-14DF-4BB4-90BF-7FC6E4B735E1}" dt="2025-08-21T00:27:43.834" v="39"/>
          <ac:picMkLst>
            <pc:docMk/>
            <pc:sldMk cId="3032827026" sldId="289"/>
            <ac:picMk id="8" creationId="{33123686-A929-C4C5-FE69-A0C4E4C28287}"/>
          </ac:picMkLst>
        </pc:picChg>
      </pc:sldChg>
      <pc:sldChg chg="addSp delSp modSp mod">
        <pc:chgData name="Neemias Informatica Lima" userId="b77af7bd85500281" providerId="LiveId" clId="{5249D549-14DF-4BB4-90BF-7FC6E4B735E1}" dt="2025-08-21T00:33:36.828" v="104"/>
        <pc:sldMkLst>
          <pc:docMk/>
          <pc:sldMk cId="3772032319" sldId="290"/>
        </pc:sldMkLst>
        <pc:spChg chg="del">
          <ac:chgData name="Neemias Informatica Lima" userId="b77af7bd85500281" providerId="LiveId" clId="{5249D549-14DF-4BB4-90BF-7FC6E4B735E1}" dt="2025-08-21T00:27:56.943" v="42" actId="478"/>
          <ac:spMkLst>
            <pc:docMk/>
            <pc:sldMk cId="3772032319" sldId="290"/>
            <ac:spMk id="2" creationId="{B88C9DD6-9830-8CB4-CEFA-96670C758946}"/>
          </ac:spMkLst>
        </pc:spChg>
        <pc:spChg chg="del">
          <ac:chgData name="Neemias Informatica Lima" userId="b77af7bd85500281" providerId="LiveId" clId="{5249D549-14DF-4BB4-90BF-7FC6E4B735E1}" dt="2025-08-21T00:27:56.943" v="42" actId="478"/>
          <ac:spMkLst>
            <pc:docMk/>
            <pc:sldMk cId="3772032319" sldId="290"/>
            <ac:spMk id="3" creationId="{53616AFB-3719-30B8-5984-B63E5E1E63BB}"/>
          </ac:spMkLst>
        </pc:spChg>
        <pc:spChg chg="add mod">
          <ac:chgData name="Neemias Informatica Lima" userId="b77af7bd85500281" providerId="LiveId" clId="{5249D549-14DF-4BB4-90BF-7FC6E4B735E1}" dt="2025-08-21T00:27:57.388" v="43"/>
          <ac:spMkLst>
            <pc:docMk/>
            <pc:sldMk cId="3772032319" sldId="290"/>
            <ac:spMk id="5" creationId="{7D124CEB-5B52-2635-1656-1D95AFF8A209}"/>
          </ac:spMkLst>
        </pc:spChg>
        <pc:spChg chg="add mod">
          <ac:chgData name="Neemias Informatica Lima" userId="b77af7bd85500281" providerId="LiveId" clId="{5249D549-14DF-4BB4-90BF-7FC6E4B735E1}" dt="2025-08-21T00:27:57.388" v="43"/>
          <ac:spMkLst>
            <pc:docMk/>
            <pc:sldMk cId="3772032319" sldId="290"/>
            <ac:spMk id="6" creationId="{5A829FA9-7186-D761-C73B-F662C60351D7}"/>
          </ac:spMkLst>
        </pc:spChg>
        <pc:spChg chg="mod">
          <ac:chgData name="Neemias Informatica Lima" userId="b77af7bd85500281" providerId="LiveId" clId="{5249D549-14DF-4BB4-90BF-7FC6E4B735E1}" dt="2025-08-21T00:33:36.828" v="104"/>
          <ac:spMkLst>
            <pc:docMk/>
            <pc:sldMk cId="3772032319" sldId="290"/>
            <ac:spMk id="12" creationId="{8D5A143D-15FB-4DFE-B0EC-FEEB77A92B2C}"/>
          </ac:spMkLst>
        </pc:spChg>
        <pc:spChg chg="mod">
          <ac:chgData name="Neemias Informatica Lima" userId="b77af7bd85500281" providerId="LiveId" clId="{5249D549-14DF-4BB4-90BF-7FC6E4B735E1}" dt="2025-08-21T00:32:45.436" v="95"/>
          <ac:spMkLst>
            <pc:docMk/>
            <pc:sldMk cId="3772032319" sldId="290"/>
            <ac:spMk id="14" creationId="{00000000-0000-0000-0000-000000000000}"/>
          </ac:spMkLst>
        </pc:spChg>
        <pc:picChg chg="del">
          <ac:chgData name="Neemias Informatica Lima" userId="b77af7bd85500281" providerId="LiveId" clId="{5249D549-14DF-4BB4-90BF-7FC6E4B735E1}" dt="2025-08-21T00:27:56.943" v="42" actId="478"/>
          <ac:picMkLst>
            <pc:docMk/>
            <pc:sldMk cId="3772032319" sldId="290"/>
            <ac:picMk id="4" creationId="{D063631F-3A3D-0F67-EFCC-CEB333942E4D}"/>
          </ac:picMkLst>
        </pc:picChg>
        <pc:picChg chg="add mod">
          <ac:chgData name="Neemias Informatica Lima" userId="b77af7bd85500281" providerId="LiveId" clId="{5249D549-14DF-4BB4-90BF-7FC6E4B735E1}" dt="2025-08-21T00:27:57.388" v="43"/>
          <ac:picMkLst>
            <pc:docMk/>
            <pc:sldMk cId="3772032319" sldId="290"/>
            <ac:picMk id="7" creationId="{7FFB3084-0C5B-C85C-FFE8-48C51D0532F5}"/>
          </ac:picMkLst>
        </pc:picChg>
      </pc:sldChg>
      <pc:sldChg chg="addSp delSp modSp mod">
        <pc:chgData name="Neemias Informatica Lima" userId="b77af7bd85500281" providerId="LiveId" clId="{5249D549-14DF-4BB4-90BF-7FC6E4B735E1}" dt="2025-08-21T00:34:43.962" v="119" actId="1076"/>
        <pc:sldMkLst>
          <pc:docMk/>
          <pc:sldMk cId="1768216317" sldId="291"/>
        </pc:sldMkLst>
        <pc:spChg chg="del">
          <ac:chgData name="Neemias Informatica Lima" userId="b77af7bd85500281" providerId="LiveId" clId="{5249D549-14DF-4BB4-90BF-7FC6E4B735E1}" dt="2025-08-21T00:28:13.730" v="46" actId="478"/>
          <ac:spMkLst>
            <pc:docMk/>
            <pc:sldMk cId="1768216317" sldId="291"/>
            <ac:spMk id="2" creationId="{4B6D8AAD-0719-5C58-C78A-AB8673326456}"/>
          </ac:spMkLst>
        </pc:spChg>
        <pc:spChg chg="del">
          <ac:chgData name="Neemias Informatica Lima" userId="b77af7bd85500281" providerId="LiveId" clId="{5249D549-14DF-4BB4-90BF-7FC6E4B735E1}" dt="2025-08-21T00:28:13.730" v="46" actId="478"/>
          <ac:spMkLst>
            <pc:docMk/>
            <pc:sldMk cId="1768216317" sldId="291"/>
            <ac:spMk id="3" creationId="{392CFA44-09AE-7871-970D-229DC8092407}"/>
          </ac:spMkLst>
        </pc:spChg>
        <pc:spChg chg="add mod">
          <ac:chgData name="Neemias Informatica Lima" userId="b77af7bd85500281" providerId="LiveId" clId="{5249D549-14DF-4BB4-90BF-7FC6E4B735E1}" dt="2025-08-21T00:28:14.103" v="47"/>
          <ac:spMkLst>
            <pc:docMk/>
            <pc:sldMk cId="1768216317" sldId="291"/>
            <ac:spMk id="5" creationId="{C9BED91A-35CD-79E3-28BE-A2C70F09B72C}"/>
          </ac:spMkLst>
        </pc:spChg>
        <pc:spChg chg="add mod">
          <ac:chgData name="Neemias Informatica Lima" userId="b77af7bd85500281" providerId="LiveId" clId="{5249D549-14DF-4BB4-90BF-7FC6E4B735E1}" dt="2025-08-21T00:28:14.103" v="47"/>
          <ac:spMkLst>
            <pc:docMk/>
            <pc:sldMk cId="1768216317" sldId="291"/>
            <ac:spMk id="6" creationId="{9FB732A7-BDCA-4382-25A6-9F60416C03FE}"/>
          </ac:spMkLst>
        </pc:spChg>
        <pc:spChg chg="mod">
          <ac:chgData name="Neemias Informatica Lima" userId="b77af7bd85500281" providerId="LiveId" clId="{5249D549-14DF-4BB4-90BF-7FC6E4B735E1}" dt="2025-08-21T00:34:43.962" v="119" actId="1076"/>
          <ac:spMkLst>
            <pc:docMk/>
            <pc:sldMk cId="1768216317" sldId="291"/>
            <ac:spMk id="12" creationId="{FD5EC092-AC81-4728-9A45-4C4BB5B95C65}"/>
          </ac:spMkLst>
        </pc:spChg>
        <pc:spChg chg="mod">
          <ac:chgData name="Neemias Informatica Lima" userId="b77af7bd85500281" providerId="LiveId" clId="{5249D549-14DF-4BB4-90BF-7FC6E4B735E1}" dt="2025-08-21T00:33:52.434" v="108"/>
          <ac:spMkLst>
            <pc:docMk/>
            <pc:sldMk cId="1768216317" sldId="291"/>
            <ac:spMk id="14" creationId="{00000000-0000-0000-0000-000000000000}"/>
          </ac:spMkLst>
        </pc:spChg>
        <pc:picChg chg="del">
          <ac:chgData name="Neemias Informatica Lima" userId="b77af7bd85500281" providerId="LiveId" clId="{5249D549-14DF-4BB4-90BF-7FC6E4B735E1}" dt="2025-08-21T00:28:13.730" v="46" actId="478"/>
          <ac:picMkLst>
            <pc:docMk/>
            <pc:sldMk cId="1768216317" sldId="291"/>
            <ac:picMk id="4" creationId="{7B1ADB0C-9D63-E8D1-E2D9-C3AA412663CA}"/>
          </ac:picMkLst>
        </pc:picChg>
        <pc:picChg chg="add mod">
          <ac:chgData name="Neemias Informatica Lima" userId="b77af7bd85500281" providerId="LiveId" clId="{5249D549-14DF-4BB4-90BF-7FC6E4B735E1}" dt="2025-08-21T00:28:14.103" v="47"/>
          <ac:picMkLst>
            <pc:docMk/>
            <pc:sldMk cId="1768216317" sldId="291"/>
            <ac:picMk id="7" creationId="{45BC5C00-0CD7-2BE1-B175-7BF1C43134C8}"/>
          </ac:picMkLst>
        </pc:picChg>
      </pc:sldChg>
      <pc:sldChg chg="addSp delSp modSp mod">
        <pc:chgData name="Neemias Informatica Lima" userId="b77af7bd85500281" providerId="LiveId" clId="{5249D549-14DF-4BB4-90BF-7FC6E4B735E1}" dt="2025-08-21T00:35:58.482" v="134" actId="20577"/>
        <pc:sldMkLst>
          <pc:docMk/>
          <pc:sldMk cId="3757265641" sldId="292"/>
        </pc:sldMkLst>
        <pc:spChg chg="del">
          <ac:chgData name="Neemias Informatica Lima" userId="b77af7bd85500281" providerId="LiveId" clId="{5249D549-14DF-4BB4-90BF-7FC6E4B735E1}" dt="2025-08-21T00:28:28.435" v="50" actId="478"/>
          <ac:spMkLst>
            <pc:docMk/>
            <pc:sldMk cId="3757265641" sldId="292"/>
            <ac:spMk id="2" creationId="{82FC9C61-554D-9419-37D8-275F4E723B75}"/>
          </ac:spMkLst>
        </pc:spChg>
        <pc:spChg chg="del">
          <ac:chgData name="Neemias Informatica Lima" userId="b77af7bd85500281" providerId="LiveId" clId="{5249D549-14DF-4BB4-90BF-7FC6E4B735E1}" dt="2025-08-21T00:28:28.435" v="50" actId="478"/>
          <ac:spMkLst>
            <pc:docMk/>
            <pc:sldMk cId="3757265641" sldId="292"/>
            <ac:spMk id="3" creationId="{91B192DE-EADF-9A9B-8E24-B72E8B4C0756}"/>
          </ac:spMkLst>
        </pc:spChg>
        <pc:spChg chg="add mod">
          <ac:chgData name="Neemias Informatica Lima" userId="b77af7bd85500281" providerId="LiveId" clId="{5249D549-14DF-4BB4-90BF-7FC6E4B735E1}" dt="2025-08-21T00:28:28.777" v="51"/>
          <ac:spMkLst>
            <pc:docMk/>
            <pc:sldMk cId="3757265641" sldId="292"/>
            <ac:spMk id="5" creationId="{CBA9AF7F-4F50-9DBB-AED2-6241394638B2}"/>
          </ac:spMkLst>
        </pc:spChg>
        <pc:spChg chg="add mod">
          <ac:chgData name="Neemias Informatica Lima" userId="b77af7bd85500281" providerId="LiveId" clId="{5249D549-14DF-4BB4-90BF-7FC6E4B735E1}" dt="2025-08-21T00:28:28.777" v="51"/>
          <ac:spMkLst>
            <pc:docMk/>
            <pc:sldMk cId="3757265641" sldId="292"/>
            <ac:spMk id="6" creationId="{5491C305-DFF6-F2DA-0EAC-65B60185F777}"/>
          </ac:spMkLst>
        </pc:spChg>
        <pc:spChg chg="mod">
          <ac:chgData name="Neemias Informatica Lima" userId="b77af7bd85500281" providerId="LiveId" clId="{5249D549-14DF-4BB4-90BF-7FC6E4B735E1}" dt="2025-08-21T00:35:58.482" v="134" actId="20577"/>
          <ac:spMkLst>
            <pc:docMk/>
            <pc:sldMk cId="3757265641" sldId="292"/>
            <ac:spMk id="12" creationId="{1EC42BAA-B890-43DD-B4F0-9AB5685AF2FE}"/>
          </ac:spMkLst>
        </pc:spChg>
        <pc:spChg chg="mod">
          <ac:chgData name="Neemias Informatica Lima" userId="b77af7bd85500281" providerId="LiveId" clId="{5249D549-14DF-4BB4-90BF-7FC6E4B735E1}" dt="2025-08-21T00:35:10.521" v="123"/>
          <ac:spMkLst>
            <pc:docMk/>
            <pc:sldMk cId="3757265641" sldId="292"/>
            <ac:spMk id="14" creationId="{00000000-0000-0000-0000-000000000000}"/>
          </ac:spMkLst>
        </pc:spChg>
        <pc:picChg chg="del">
          <ac:chgData name="Neemias Informatica Lima" userId="b77af7bd85500281" providerId="LiveId" clId="{5249D549-14DF-4BB4-90BF-7FC6E4B735E1}" dt="2025-08-21T00:28:28.435" v="50" actId="478"/>
          <ac:picMkLst>
            <pc:docMk/>
            <pc:sldMk cId="3757265641" sldId="292"/>
            <ac:picMk id="4" creationId="{84FB938F-1432-79C6-C676-75E1DC6FED31}"/>
          </ac:picMkLst>
        </pc:picChg>
        <pc:picChg chg="add mod">
          <ac:chgData name="Neemias Informatica Lima" userId="b77af7bd85500281" providerId="LiveId" clId="{5249D549-14DF-4BB4-90BF-7FC6E4B735E1}" dt="2025-08-21T00:28:28.777" v="51"/>
          <ac:picMkLst>
            <pc:docMk/>
            <pc:sldMk cId="3757265641" sldId="292"/>
            <ac:picMk id="7" creationId="{1CE1E539-BF3B-A80D-D031-BDB0FDE72926}"/>
          </ac:picMkLst>
        </pc:picChg>
      </pc:sldChg>
      <pc:sldChg chg="addSp delSp modSp mod">
        <pc:chgData name="Neemias Informatica Lima" userId="b77af7bd85500281" providerId="LiveId" clId="{5249D549-14DF-4BB4-90BF-7FC6E4B735E1}" dt="2025-08-21T00:36:11.752" v="137"/>
        <pc:sldMkLst>
          <pc:docMk/>
          <pc:sldMk cId="3114938747" sldId="293"/>
        </pc:sldMkLst>
        <pc:spChg chg="del">
          <ac:chgData name="Neemias Informatica Lima" userId="b77af7bd85500281" providerId="LiveId" clId="{5249D549-14DF-4BB4-90BF-7FC6E4B735E1}" dt="2025-08-21T00:28:35.796" v="52" actId="478"/>
          <ac:spMkLst>
            <pc:docMk/>
            <pc:sldMk cId="3114938747" sldId="293"/>
            <ac:spMk id="2" creationId="{C2209C39-9CBC-DE11-78B4-A885B83A3FB6}"/>
          </ac:spMkLst>
        </pc:spChg>
        <pc:spChg chg="del">
          <ac:chgData name="Neemias Informatica Lima" userId="b77af7bd85500281" providerId="LiveId" clId="{5249D549-14DF-4BB4-90BF-7FC6E4B735E1}" dt="2025-08-21T00:28:35.796" v="52" actId="478"/>
          <ac:spMkLst>
            <pc:docMk/>
            <pc:sldMk cId="3114938747" sldId="293"/>
            <ac:spMk id="3" creationId="{6C1EFEA6-7CC1-53F8-39F5-472DDEC9BBF4}"/>
          </ac:spMkLst>
        </pc:spChg>
        <pc:spChg chg="add mod">
          <ac:chgData name="Neemias Informatica Lima" userId="b77af7bd85500281" providerId="LiveId" clId="{5249D549-14DF-4BB4-90BF-7FC6E4B735E1}" dt="2025-08-21T00:28:36.169" v="53"/>
          <ac:spMkLst>
            <pc:docMk/>
            <pc:sldMk cId="3114938747" sldId="293"/>
            <ac:spMk id="5" creationId="{AAE95958-CC1B-DCCD-72D7-339805733A95}"/>
          </ac:spMkLst>
        </pc:spChg>
        <pc:spChg chg="add mod">
          <ac:chgData name="Neemias Informatica Lima" userId="b77af7bd85500281" providerId="LiveId" clId="{5249D549-14DF-4BB4-90BF-7FC6E4B735E1}" dt="2025-08-21T00:28:36.169" v="53"/>
          <ac:spMkLst>
            <pc:docMk/>
            <pc:sldMk cId="3114938747" sldId="293"/>
            <ac:spMk id="6" creationId="{6B2F5960-CCFB-C115-791B-CB78EE401EF2}"/>
          </ac:spMkLst>
        </pc:spChg>
        <pc:spChg chg="mod">
          <ac:chgData name="Neemias Informatica Lima" userId="b77af7bd85500281" providerId="LiveId" clId="{5249D549-14DF-4BB4-90BF-7FC6E4B735E1}" dt="2025-08-21T00:36:11.752" v="137"/>
          <ac:spMkLst>
            <pc:docMk/>
            <pc:sldMk cId="3114938747" sldId="293"/>
            <ac:spMk id="16" creationId="{CFC8B9D9-C6ED-4706-A104-65D118A5B7F9}"/>
          </ac:spMkLst>
        </pc:spChg>
        <pc:picChg chg="del">
          <ac:chgData name="Neemias Informatica Lima" userId="b77af7bd85500281" providerId="LiveId" clId="{5249D549-14DF-4BB4-90BF-7FC6E4B735E1}" dt="2025-08-21T00:28:35.796" v="52" actId="478"/>
          <ac:picMkLst>
            <pc:docMk/>
            <pc:sldMk cId="3114938747" sldId="293"/>
            <ac:picMk id="4" creationId="{0CC996EC-53A7-FF8F-5B71-055175C9DD75}"/>
          </ac:picMkLst>
        </pc:picChg>
        <pc:picChg chg="add mod">
          <ac:chgData name="Neemias Informatica Lima" userId="b77af7bd85500281" providerId="LiveId" clId="{5249D549-14DF-4BB4-90BF-7FC6E4B735E1}" dt="2025-08-21T00:28:36.169" v="53"/>
          <ac:picMkLst>
            <pc:docMk/>
            <pc:sldMk cId="3114938747" sldId="293"/>
            <ac:picMk id="7" creationId="{5BD91407-160A-698E-5163-0F6C4D89CDAA}"/>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ABEB56EB-44A2-4213-A180-67C78131904C}"/>
    <pc:docChg chg="custSel modSld">
      <pc:chgData name="Neemias Informatica Lima" userId="b77af7bd85500281" providerId="LiveId" clId="{ABEB56EB-44A2-4213-A180-67C78131904C}" dt="2025-08-14T23:26:40.125" v="161" actId="20577"/>
      <pc:docMkLst>
        <pc:docMk/>
      </pc:docMkLst>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1. Leia Josué 24:2-13. Qual é a ideia principal da mensagem de Deus para Israel?</a:t>
          </a:r>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Como igreja, de que maneira podemos ter melhor senso de responsabilidade corporativa, ou seja, compreender g ideia de que 0 que fazemos afeta todos na igreja?</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custScaleX="108398">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custScaleX="104047">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2. O que Josué pediu que os israelitas fizessem? (</a:t>
          </a:r>
          <a:r>
            <a:rPr lang="pt-BR" b="1" dirty="0" err="1"/>
            <a:t>Js</a:t>
          </a:r>
          <a:r>
            <a:rPr lang="pt-BR" b="1" dirty="0"/>
            <a:t> 24:14,15.) O que significa servir ao Senhor com integridade e com fidelidade?</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O que significa para você servir ao Senhor “com integridade” e “com fidelidade”? Quais são alguns dos fatores de distração que impedem sua total devoção a Deus?</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3. Qual foi a resposta de Israel ao apelo de Josué? (</a:t>
          </a:r>
          <a:r>
            <a:rPr lang="pt-BR" b="1" dirty="0" err="1"/>
            <a:t>Js</a:t>
          </a:r>
          <a:r>
            <a:rPr lang="pt-BR" b="1" dirty="0"/>
            <a:t> 24:16-18.) Por que Josué reagiu daquela maneira à resposta deles? </a:t>
          </a:r>
          <a:r>
            <a:rPr lang="pt-BR" b="1" dirty="0" err="1"/>
            <a:t>Js</a:t>
          </a:r>
          <a:r>
            <a:rPr lang="pt-BR" b="1" dirty="0"/>
            <a:t> 24:19-21</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4. Leia Josué 24:22-24. Por que Josué precisava repetir seu apelo para que os israelitas se livrassem de seus ídolos?</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Quantas vezes você prometeu ao Senhor que faria algo, mas não 0 fez? Por que não fez? 0 que sua resposta lhe diz sobre a graça de Deus?</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b="1" dirty="0"/>
            <a:t>5. Leia as últimas palavras do livro de Josué, que foram escritas por um editor inspirado por Deus (</a:t>
          </a:r>
          <a:r>
            <a:rPr lang="pt-BR" b="1" dirty="0" err="1"/>
            <a:t>Js</a:t>
          </a:r>
          <a:r>
            <a:rPr lang="pt-BR" b="1" dirty="0"/>
            <a:t> 24:29-33). De que forma essas palavras não se referem apenas ao passado (a vida de Josué), mas também ao futuro?</a:t>
          </a:r>
          <a:endParaRPr lang="en-US" b="1"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b="1" dirty="0"/>
            <a:t>Josué, assim como Paulo, podia dizer: “Combati 0 bom combate” (</a:t>
          </a:r>
          <a:r>
            <a:rPr lang="pt-BR" b="1" dirty="0" err="1"/>
            <a:t>zTm</a:t>
          </a:r>
          <a:r>
            <a:rPr lang="pt-BR" b="1" dirty="0"/>
            <a:t> 4.7). Qual foi a chave para 0 sucesso de Josué? Que decisões você precisa tomar hoje para terminar com a mesma certeza da salvação?</a:t>
          </a:r>
          <a:endParaRPr lang="en-US" b="1"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custScaleX="109420" custScaleY="129318">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custScaleX="106396" custScaleY="11024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3767" y="552062"/>
          <a:ext cx="3587177" cy="21013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71463" y="901373"/>
          <a:ext cx="3587177" cy="21013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t>1. Leia Josué 24:2-13. Qual é a ideia principal da mensagem de Deus para Israel?</a:t>
          </a:r>
        </a:p>
      </dsp:txBody>
      <dsp:txXfrm>
        <a:off x="433010" y="962920"/>
        <a:ext cx="3464083" cy="1978289"/>
      </dsp:txXfrm>
    </dsp:sp>
    <dsp:sp modelId="{96E74739-F242-442F-8EB3-721A8F78A3EB}">
      <dsp:nvSpPr>
        <dsp:cNvPr id="0" name=""/>
        <dsp:cNvSpPr/>
      </dsp:nvSpPr>
      <dsp:spPr>
        <a:xfrm>
          <a:off x="4326336" y="552062"/>
          <a:ext cx="3443191" cy="21013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94032" y="901373"/>
          <a:ext cx="3443191" cy="21013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b="1" kern="1200" dirty="0"/>
            <a:t>Como igreja, de que maneira podemos ter melhor senso de responsabilidade corporativa, ou seja, compreender g ideia de que 0 que fazemos afeta todos na igreja?</a:t>
          </a:r>
          <a:endParaRPr lang="en-US" sz="2000" b="1" kern="1200" dirty="0"/>
        </a:p>
      </dsp:txBody>
      <dsp:txXfrm>
        <a:off x="4755579" y="962920"/>
        <a:ext cx="3320097" cy="1978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2. O que Josué pediu que os israelitas fizessem? (</a:t>
          </a:r>
          <a:r>
            <a:rPr lang="pt-BR" sz="1900" b="1" kern="1200" dirty="0" err="1"/>
            <a:t>Js</a:t>
          </a:r>
          <a:r>
            <a:rPr lang="pt-BR" sz="1900" b="1" kern="1200" dirty="0"/>
            <a:t> 24:14,15.) O que significa servir ao Senhor com integridade e com fidelidade?</a:t>
          </a:r>
          <a:endParaRPr lang="en-US" sz="19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O que significa para você servir ao Senhor “com integridade” e “com fidelidade”? Quais são alguns dos fatores de distração que impedem sua total devoção a Deus?</a:t>
          </a:r>
          <a:endParaRPr lang="en-US" sz="1900" b="1"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3. Qual foi a resposta de Israel ao apelo de Josué? (</a:t>
          </a:r>
          <a:r>
            <a:rPr lang="pt-BR" sz="2200" b="1" kern="1200" dirty="0" err="1"/>
            <a:t>Js</a:t>
          </a:r>
          <a:r>
            <a:rPr lang="pt-BR" sz="2200" b="1" kern="1200" dirty="0"/>
            <a:t> 24:16-18.) Por que Josué reagiu daquela maneira à resposta deles? </a:t>
          </a:r>
          <a:r>
            <a:rPr lang="pt-BR" sz="2200" b="1" kern="1200" dirty="0" err="1"/>
            <a:t>Js</a:t>
          </a:r>
          <a:r>
            <a:rPr lang="pt-BR" sz="2200" b="1" kern="1200" dirty="0"/>
            <a:t> 24:19-21</a:t>
          </a:r>
          <a:endParaRPr lang="en-US" sz="22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US" sz="2200" b="1"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4. Leia Josué 24:22-24. Por que Josué precisava repetir seu apelo para que os israelitas se livrassem de seus ídolos?</a:t>
          </a:r>
          <a:endParaRPr lang="en-US" sz="2200" b="1"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Quantas vezes você prometeu ao Senhor que faria algo, mas não 0 fez? Por que não fez? 0 que sua resposta lhe diz sobre a graça de Deus?</a:t>
          </a:r>
          <a:endParaRPr lang="en-US" sz="2200" b="1"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1470" y="263912"/>
          <a:ext cx="3574022" cy="268221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64396" y="608692"/>
          <a:ext cx="3574022" cy="268221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5. Leia as últimas palavras do livro de Josué, que foram escritas por um editor inspirado por Deus (</a:t>
          </a:r>
          <a:r>
            <a:rPr lang="pt-BR" sz="1900" b="1" kern="1200" dirty="0" err="1"/>
            <a:t>Js</a:t>
          </a:r>
          <a:r>
            <a:rPr lang="pt-BR" sz="1900" b="1" kern="1200" dirty="0"/>
            <a:t> 24:29-33). De que forma essas palavras não se referem apenas ao passado (a vida de Josué), mas também ao futuro?</a:t>
          </a:r>
          <a:endParaRPr lang="en-US" sz="1900" b="1" kern="1200" dirty="0"/>
        </a:p>
      </dsp:txBody>
      <dsp:txXfrm>
        <a:off x="442955" y="687251"/>
        <a:ext cx="3416904" cy="2525095"/>
      </dsp:txXfrm>
    </dsp:sp>
    <dsp:sp modelId="{96E74739-F242-442F-8EB3-721A8F78A3EB}">
      <dsp:nvSpPr>
        <dsp:cNvPr id="0" name=""/>
        <dsp:cNvSpPr/>
      </dsp:nvSpPr>
      <dsp:spPr>
        <a:xfrm>
          <a:off x="4301345" y="263912"/>
          <a:ext cx="3475248" cy="22865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64271" y="608692"/>
          <a:ext cx="3475248" cy="228655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t>Josué, assim como Paulo, podia dizer: “Combati 0 bom combate” (</a:t>
          </a:r>
          <a:r>
            <a:rPr lang="pt-BR" sz="1900" b="1" kern="1200" dirty="0" err="1"/>
            <a:t>zTm</a:t>
          </a:r>
          <a:r>
            <a:rPr lang="pt-BR" sz="1900" b="1" kern="1200" dirty="0"/>
            <a:t> 4.7). Qual foi a chave para 0 sucesso de Josué? Que decisões você precisa tomar hoje para terminar com a mesma certeza da salvação?</a:t>
          </a:r>
          <a:endParaRPr lang="en-US" sz="1900" b="1" kern="1200" dirty="0"/>
        </a:p>
      </dsp:txBody>
      <dsp:txXfrm>
        <a:off x="4731242" y="675663"/>
        <a:ext cx="3341306" cy="21526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21/08/2025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21/08/2025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4</a:t>
            </a:fld>
            <a:endParaRPr lang="pt-BR"/>
          </a:p>
        </p:txBody>
      </p:sp>
    </p:spTree>
    <p:extLst>
      <p:ext uri="{BB962C8B-B14F-4D97-AF65-F5344CB8AC3E}">
        <p14:creationId xmlns:p14="http://schemas.microsoft.com/office/powerpoint/2010/main" val="97684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13</a:t>
            </a:fld>
            <a:endParaRPr lang="pt-BR"/>
          </a:p>
        </p:txBody>
      </p:sp>
    </p:spTree>
    <p:extLst>
      <p:ext uri="{BB962C8B-B14F-4D97-AF65-F5344CB8AC3E}">
        <p14:creationId xmlns:p14="http://schemas.microsoft.com/office/powerpoint/2010/main" val="96223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8/21/2025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8/21/2025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8/21/2025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microsoft.com/office/2007/relationships/hdphoto" Target="../media/hdphoto1.wdp"/><Relationship Id="rId4" Type="http://schemas.openxmlformats.org/officeDocument/2006/relationships/diagramLayout" Target="../diagrams/layout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wdp"/><Relationship Id="rId4" Type="http://schemas.openxmlformats.org/officeDocument/2006/relationships/diagramLayout" Target="../diagrams/layout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microsoft.com/office/2007/relationships/hdphoto" Target="../media/hdphoto1.wdp"/><Relationship Id="rId4" Type="http://schemas.openxmlformats.org/officeDocument/2006/relationships/diagramLayout" Target="../diagrams/layout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Escolham hoje</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13</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339291" y="3369790"/>
            <a:ext cx="7810355"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“Mas, se vocês não quiserem servir o Senhor, escolham hoje a quem vão servir [...]. Eu e a minha casa serviremos o Senhor” (</a:t>
            </a:r>
            <a:r>
              <a:rPr lang="pt-BR" altLang="pt-BR" sz="1200" i="1" dirty="0" err="1">
                <a:latin typeface="Arial Black" panose="020B0A04020102020204" pitchFamily="34" charset="0"/>
                <a:cs typeface="Arial" panose="020B0604020202020204" pitchFamily="34" charset="0"/>
              </a:rPr>
              <a:t>Js</a:t>
            </a:r>
            <a:r>
              <a:rPr lang="pt-BR" altLang="pt-BR" sz="1200" i="1" dirty="0">
                <a:latin typeface="Arial Black" panose="020B0A04020102020204" pitchFamily="34" charset="0"/>
                <a:cs typeface="Arial" panose="020B0604020202020204" pitchFamily="34" charset="0"/>
              </a:rPr>
              <a:t> 24:15).</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13</a:t>
            </a:r>
          </a:p>
        </p:txBody>
      </p:sp>
      <p:sp>
        <p:nvSpPr>
          <p:cNvPr id="16" name="Retângulo 15"/>
          <p:cNvSpPr>
            <a:spLocks noChangeArrowheads="1"/>
          </p:cNvSpPr>
          <p:nvPr/>
        </p:nvSpPr>
        <p:spPr bwMode="auto">
          <a:xfrm>
            <a:off x="1413164" y="4354272"/>
            <a:ext cx="7736482"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Js 24; Gn 12:7; Dt 17:19; 5:6; IRs 11:2, 4, 9; 2Tm 4:7, 8</a:t>
            </a:r>
            <a:endParaRPr lang="pt-BR" altLang="pt-BR" sz="1200" dirty="0">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09A79F1A-C17D-ED42-1C13-EC7358B39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 y="0"/>
            <a:ext cx="1336935" cy="200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31AEC34D-8AB6-0F36-68B2-60F4052B4307}"/>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2542042" y="648532"/>
            <a:ext cx="5582878" cy="2110514"/>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perigos da idolatria</a:t>
            </a: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31881" y="1155430"/>
            <a:ext cx="826247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resposta dos israelitas é literalmente a seguinte: “Daremos ouvidos à Sua voz.” Essa expressão destaca 0 aspecto relacionai da obediência. Israel não deveria simplesmente seguir uma rotina de regras sem vida. A aliança trata de um relacionamento vivo com 0 Senhor, que não pode ser totalmente expresso por meros regulamentos. A religião de Israel nunca teve a intenção de ser legalista; em vez disso, deveria ser uma relação constante de fé e amor com um Salvador santo e misericordioso.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Mesmo após 0 povo dizer três vezes que serviria ao Senhor - o que, como Josué ordenou, envolvia remover os deuses estrangeiros do meio deles, não há relatos de que isso realmente tenha acontecido. Ao longo de todo 0 livro, 0 cumprimento das ordens de Josué (ou de Moisés) são mencionados como exemplos de obediência.</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1559362F-894A-D7F7-5E65-E19843E6F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9732078-42B4-5BA6-9F1A-668491E79DD2}"/>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6" name="Retângulo 5">
            <a:extLst>
              <a:ext uri="{FF2B5EF4-FFF2-40B4-BE49-F238E27FC236}">
                <a16:creationId xmlns:a16="http://schemas.microsoft.com/office/drawing/2014/main" id="{59F79D09-6CD1-9608-CB98-0EBA9D50D66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2DE0247-E058-E007-1235-0B3905A6C64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Terminando bem</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161868608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08C89DCF-FB09-47D1-652C-795490FE68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F387EF9-62E3-F336-ED62-6F076423694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6" name="Retângulo 5">
            <a:extLst>
              <a:ext uri="{FF2B5EF4-FFF2-40B4-BE49-F238E27FC236}">
                <a16:creationId xmlns:a16="http://schemas.microsoft.com/office/drawing/2014/main" id="{341A7972-EFE9-B997-5440-9C47EB81358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A22B626-1A56-6B80-3785-E24956B2CB46}"/>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Terminando bem</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 fato, a igreja está sempre a uma geração da extinção, e assim foi com 0 povo de Deus do AT. Um grande capítulo da história de Israel havia chegado ao fim. O futuro do povo dependia do tipo de resposta que ele daria às muitas perguntas que dizem respeito ao futuro: Israel seria fiel ao Senhor? Será que conseguiria continuar a tarefa inacabada de possuir toda a Terra Prometida? Conseguiria se apegar a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e não se envolver com a adoração de ídolos? Sob o comando de Josué, uma geração permaneceu fiel ao Senhor, mas será que a próxima geração manteria a mesma direção espiritual traçada por seu grande líder? Cada geração sucessiva do povo de Deus, ao ler 0 livro de Josué, deve responder a essas mesmas perguntas. Seu êxito depende das respostas que derem em sua vida cotidiana e de como se relacionarem com as verdades que receberam.</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604B4B24-4DDE-4E77-B18F-19E493200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FEB5182-EC5B-BE50-9DFB-392F9B4497F3}"/>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6" name="Retângulo 5">
            <a:extLst>
              <a:ext uri="{FF2B5EF4-FFF2-40B4-BE49-F238E27FC236}">
                <a16:creationId xmlns:a16="http://schemas.microsoft.com/office/drawing/2014/main" id="{ACE72558-3E5D-7360-81FE-A0F2EA96181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A3BBC9B-17C5-084D-599E-53A61BD83F83}"/>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sz="1600" dirty="0">
                <a:solidFill>
                  <a:srgbClr val="000000"/>
                </a:solidFill>
                <a:effectLst/>
                <a:latin typeface="Arial Black" panose="020B0A04020102020204" pitchFamily="34" charset="0"/>
              </a:rPr>
              <a:t>“Essa solene aliança foi registrada no livro da lei, para ser sagradamente preservada. Josué ergueu então uma grande pedra debaixo de um carvalho que estava junto ao santuário do Senhor. ‘E disse Josué a todo 0 povo: Eis que esta pedra nos será por testemunha, porque ela ouviu todas as palavras do Senhor, que Ele nos falou; portanto vos será por testemunha, para que não negueis 0 vosso Deus.’ Aqui Josué afirma claramente que suas instruções e advertências ao povo não eram suas próprias palavras, mas as palavras de Deus. Essa grande pedra permaneceria para testificar às gerações seguintes [...] e seria uma testemunha contra 0 povo, caso eles voltassem a se degenerar em idolatria” (Ellen G. White, </a:t>
            </a:r>
            <a:r>
              <a:rPr lang="pt-BR" sz="1600" dirty="0" err="1">
                <a:solidFill>
                  <a:srgbClr val="000000"/>
                </a:solidFill>
                <a:effectLst/>
                <a:latin typeface="Arial Black" panose="020B0A04020102020204" pitchFamily="34" charset="0"/>
              </a:rPr>
              <a:t>Signs</a:t>
            </a:r>
            <a:r>
              <a:rPr lang="pt-BR" sz="1600" dirty="0">
                <a:solidFill>
                  <a:srgbClr val="000000"/>
                </a:solidFill>
                <a:effectLst/>
                <a:latin typeface="Arial Black" panose="020B0A04020102020204" pitchFamily="34" charset="0"/>
              </a:rPr>
              <a:t> </a:t>
            </a:r>
            <a:r>
              <a:rPr lang="pt-BR" sz="1600" dirty="0" err="1">
                <a:solidFill>
                  <a:srgbClr val="000000"/>
                </a:solidFill>
                <a:effectLst/>
                <a:latin typeface="Arial Black" panose="020B0A04020102020204" pitchFamily="34" charset="0"/>
              </a:rPr>
              <a:t>of</a:t>
            </a:r>
            <a:r>
              <a:rPr lang="pt-BR" sz="1600" dirty="0">
                <a:solidFill>
                  <a:srgbClr val="000000"/>
                </a:solidFill>
                <a:effectLst/>
                <a:latin typeface="Arial Black" panose="020B0A04020102020204" pitchFamily="34" charset="0"/>
              </a:rPr>
              <a:t> </a:t>
            </a:r>
            <a:r>
              <a:rPr lang="pt-BR" sz="1600" dirty="0" err="1">
                <a:solidFill>
                  <a:srgbClr val="000000"/>
                </a:solidFill>
                <a:effectLst/>
                <a:latin typeface="Arial Black" panose="020B0A04020102020204" pitchFamily="34" charset="0"/>
              </a:rPr>
              <a:t>the</a:t>
            </a:r>
            <a:r>
              <a:rPr lang="pt-BR" sz="1600" dirty="0">
                <a:solidFill>
                  <a:srgbClr val="000000"/>
                </a:solidFill>
                <a:effectLst/>
                <a:latin typeface="Arial Black" panose="020B0A04020102020204" pitchFamily="34" charset="0"/>
              </a:rPr>
              <a:t> Times, 26 de maio de 1881).</a:t>
            </a:r>
            <a:endParaRPr lang="pt-BR" altLang="pt-BR" sz="1600" dirty="0">
              <a:latin typeface="Arial Black" panose="020B0A04020102020204" pitchFamily="34" charset="0"/>
              <a:cs typeface="Arial" panose="020B0604020202020204" pitchFamily="34" charset="0"/>
            </a:endParaRP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Diagrama&#10;&#10;O conteúdo gerado por IA pode estar incorreto.">
            <a:extLst>
              <a:ext uri="{FF2B5EF4-FFF2-40B4-BE49-F238E27FC236}">
                <a16:creationId xmlns:a16="http://schemas.microsoft.com/office/drawing/2014/main" id="{B42EA2A4-28B0-5C44-5966-6B43E8BB0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A471221-F41F-A09A-911A-47F263F336A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6" name="Retângulo 5">
            <a:extLst>
              <a:ext uri="{FF2B5EF4-FFF2-40B4-BE49-F238E27FC236}">
                <a16:creationId xmlns:a16="http://schemas.microsoft.com/office/drawing/2014/main" id="{21F20264-5D25-1AA7-612B-37D75FC7E6E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F075C2B0-70AC-8FE5-866B-9E56041A362E}"/>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13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algn="just" rtl="0" eaLnBrk="1" latinLnBrk="0" hangingPunct="1">
              <a:lnSpc>
                <a:spcPct val="90000"/>
              </a:lnSpc>
              <a:spcBef>
                <a:spcPts val="1000"/>
              </a:spcBef>
              <a:spcAft>
                <a:spcPts val="1500"/>
              </a:spcAft>
              <a:buFont typeface="+mj-lt"/>
              <a:buAutoNum type="arabicPeriod"/>
            </a:pPr>
            <a:r>
              <a:rPr lang="pt-BR" sz="1500" dirty="0">
                <a:solidFill>
                  <a:srgbClr val="C00000"/>
                </a:solidFill>
                <a:effectLst/>
                <a:latin typeface="Arial Black" panose="020B0A04020102020204" pitchFamily="34" charset="0"/>
              </a:rPr>
              <a:t> Analise o significado da expressão: “O Senhor [...] é Deus santo, Deus zeloso” (</a:t>
            </a:r>
            <a:r>
              <a:rPr lang="pt-BR" sz="1500" dirty="0" err="1">
                <a:solidFill>
                  <a:srgbClr val="C00000"/>
                </a:solidFill>
                <a:effectLst/>
                <a:latin typeface="Arial Black" panose="020B0A04020102020204" pitchFamily="34" charset="0"/>
              </a:rPr>
              <a:t>Js</a:t>
            </a:r>
            <a:r>
              <a:rPr lang="pt-BR" sz="1500" dirty="0">
                <a:solidFill>
                  <a:srgbClr val="C00000"/>
                </a:solidFill>
                <a:effectLst/>
                <a:latin typeface="Arial Black" panose="020B0A04020102020204" pitchFamily="34" charset="0"/>
              </a:rPr>
              <a:t> 24:19). De que maneira Ele é considerado um Deus zeloso?</a:t>
            </a:r>
          </a:p>
          <a:p>
            <a:pPr marL="0" algn="just" rtl="0" eaLnBrk="1" latinLnBrk="0" hangingPunct="1">
              <a:lnSpc>
                <a:spcPct val="90000"/>
              </a:lnSpc>
              <a:spcBef>
                <a:spcPts val="1000"/>
              </a:spcBef>
              <a:spcAft>
                <a:spcPts val="1500"/>
              </a:spcAft>
              <a:buFont typeface="+mj-lt"/>
              <a:buAutoNum type="arabicPeriod"/>
            </a:pPr>
            <a:r>
              <a:rPr lang="pt-BR" sz="1500" dirty="0">
                <a:solidFill>
                  <a:srgbClr val="C00000"/>
                </a:solidFill>
                <a:effectLst/>
                <a:latin typeface="Arial Black" panose="020B0A04020102020204" pitchFamily="34" charset="0"/>
              </a:rPr>
              <a:t> Nosso amor por Deus está condicionado à liberdade de escolha que Ele nos concede? Seria possível amar sem essa liberdade? O amor pode ser imposto?</a:t>
            </a:r>
          </a:p>
          <a:p>
            <a:pPr marL="0" algn="just" rtl="0" eaLnBrk="1" latinLnBrk="0" hangingPunct="1">
              <a:lnSpc>
                <a:spcPct val="90000"/>
              </a:lnSpc>
              <a:spcBef>
                <a:spcPts val="1000"/>
              </a:spcBef>
              <a:spcAft>
                <a:spcPts val="1500"/>
              </a:spcAft>
              <a:buFont typeface="+mj-lt"/>
              <a:buAutoNum type="arabicPeriod"/>
            </a:pPr>
            <a:r>
              <a:rPr lang="pt-BR" sz="1500" dirty="0">
                <a:solidFill>
                  <a:srgbClr val="C00000"/>
                </a:solidFill>
                <a:effectLst/>
                <a:latin typeface="Arial Black" panose="020B0A04020102020204" pitchFamily="34" charset="0"/>
              </a:rPr>
              <a:t> De que forma os líderes atuais podem transmitir seus ensinamentos e responsabilidades para a próxima geração?</a:t>
            </a:r>
          </a:p>
          <a:p>
            <a:pPr marL="0" algn="just" rtl="0" eaLnBrk="1" latinLnBrk="0" hangingPunct="1">
              <a:lnSpc>
                <a:spcPct val="90000"/>
              </a:lnSpc>
              <a:spcBef>
                <a:spcPts val="1000"/>
              </a:spcBef>
              <a:spcAft>
                <a:spcPts val="1500"/>
              </a:spcAft>
              <a:buFont typeface="+mj-lt"/>
              <a:buAutoNum type="arabicPeriod"/>
            </a:pPr>
            <a:r>
              <a:rPr lang="pt-BR" sz="1500" dirty="0">
                <a:solidFill>
                  <a:srgbClr val="C00000"/>
                </a:solidFill>
                <a:effectLst/>
                <a:latin typeface="Arial Black" panose="020B0A04020102020204" pitchFamily="34" charset="0"/>
              </a:rPr>
              <a:t> Considerando toda a vida de Josué, na qual os israelitas serviram ao Senhor, qual reflexão você gostaria que as pessoas fizessem sobre a sua própria vida?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Diagrama&#10;&#10;O conteúdo gerado por IA pode estar incorreto.">
            <a:extLst>
              <a:ext uri="{FF2B5EF4-FFF2-40B4-BE49-F238E27FC236}">
                <a16:creationId xmlns:a16="http://schemas.microsoft.com/office/drawing/2014/main" id="{676AD4C1-ADB6-E624-FE64-576EE839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1140DD5-18E9-2EF8-FEED-45DC2AE38F5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EA1CB18E-0AED-1166-6493-E2C9DD15965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CB4C480-B8EC-680C-4FFD-27890BEA6795}"/>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63380" y="1019579"/>
            <a:ext cx="8175940" cy="617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rtl="0" eaLnBrk="1" latinLnBrk="0" hangingPunct="1">
              <a:lnSpc>
                <a:spcPct val="90000"/>
              </a:lnSpc>
              <a:spcBef>
                <a:spcPts val="1000"/>
              </a:spcBef>
              <a:buNone/>
            </a:pPr>
            <a:r>
              <a:rPr lang="pt-BR" sz="1650">
                <a:solidFill>
                  <a:srgbClr val="000000"/>
                </a:solidFill>
                <a:effectLst/>
                <a:latin typeface="Arial Black" panose="020B0A04020102020204" pitchFamily="34" charset="0"/>
              </a:rPr>
              <a:t>O capítulo final do livro de Josué ocorre no contexto de uma cerimônia de renovação da aliança, desta vez conduzida pelo líder idoso de Israel. Embora não constitua uma aliança formal, mas sim o relato de uma cerimônia de renovação, o capítulo apresenta os elementos típicos dos tratados de suserania do Antigo Oriente Próximo: (1) um preâmbulo que identifica o suserano, ou iniciador do tratado; (2) um prólogo histórico que detalha o relacionamento entre suserano e vassalo; (3) as estipulações da aliança, nas quais o vassalo é chamado a demonstrar lealdade total ao suserano, motivada pela gratidão; (4) bênçãos associadas à obediência e maldições vinculadas à violação da aliança; (5) testemunhas do juramento do vassalo; (6) o depósito do documento para futuras leituras; e (7) a ratificação formal da aliança.</a:t>
            </a:r>
            <a:endParaRPr lang="pt-BR" altLang="pt-BR" sz="1650" dirty="0">
              <a:latin typeface="Arial Black" panose="020B0A04020102020204" pitchFamily="34" charset="0"/>
              <a:cs typeface="Arial" panose="020B0604020202020204" pitchFamily="34" charset="0"/>
            </a:endParaRP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descr="Diagrama&#10;&#10;O conteúdo gerado por IA pode estar incorreto.">
            <a:extLst>
              <a:ext uri="{FF2B5EF4-FFF2-40B4-BE49-F238E27FC236}">
                <a16:creationId xmlns:a16="http://schemas.microsoft.com/office/drawing/2014/main" id="{72F8DB92-38A3-67BB-BD47-C00AC727B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960F990D-A676-8903-B5A5-EFB1B7701753}"/>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Vocês estavam lá</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1422046617"/>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1085AF4A-6868-3E18-0ECD-B56034065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7C25408-C3EC-F08F-CE0F-299C991A6269}"/>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6" name="Retângulo 5">
            <a:extLst>
              <a:ext uri="{FF2B5EF4-FFF2-40B4-BE49-F238E27FC236}">
                <a16:creationId xmlns:a16="http://schemas.microsoft.com/office/drawing/2014/main" id="{09867D43-B9D1-4D9C-DFD4-2A020AF9D95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C25C1898-D269-83A2-42A8-BE6A5508CFD7}"/>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Vocês estavam lá</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é 0 principal agente das ações do passado revisado: “tomei”, “dei”, “enviei”, “atormentei”, “fiz”, “te tirei”, “te livrei”, etc. Israel não era o protagonista da narrativa, mas seu coadjuvante. Foi Deus que havia criado Israel. Se Ele não tivesse intervindo na vida de Abraão, eles estariam servindo aos mesmos ídolos. A existência de Israel como nação não era mérito de nenhum de seus ancestrais, mas obra exclusiva da graça de Deus. O fato de os israelitas serem estabelecidos na Terra Prometida não era motivo para se vangloriarem, mas a própria razão pela qual </a:t>
            </a:r>
            <a:r>
              <a:rPr lang="pt-BR" altLang="pt-BR" sz="1600" dirty="0" err="1">
                <a:latin typeface="Arial Black" panose="020B0A04020102020204" pitchFamily="34" charset="0"/>
                <a:cs typeface="Arial" panose="020B0604020202020204" pitchFamily="34" charset="0"/>
              </a:rPr>
              <a:t>deveríam</a:t>
            </a:r>
            <a:r>
              <a:rPr lang="pt-BR" altLang="pt-BR" sz="1600" dirty="0">
                <a:latin typeface="Arial Black" panose="020B0A04020102020204" pitchFamily="34" charset="0"/>
                <a:cs typeface="Arial" panose="020B0604020202020204" pitchFamily="34" charset="0"/>
              </a:rPr>
              <a:t> servir a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discurso do Senhor contém uma mudança que ocorre cinco vezes entre “vocês” e “eles” (os antepassados).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Diagrama&#10;&#10;O conteúdo gerado por IA pode estar incorreto.">
            <a:extLst>
              <a:ext uri="{FF2B5EF4-FFF2-40B4-BE49-F238E27FC236}">
                <a16:creationId xmlns:a16="http://schemas.microsoft.com/office/drawing/2014/main" id="{66919F77-B779-80F9-CE3C-FBE41C182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160F66EE-A89B-DD14-3ADC-A728D3670B8C}"/>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7" name="Retângulo 6">
            <a:extLst>
              <a:ext uri="{FF2B5EF4-FFF2-40B4-BE49-F238E27FC236}">
                <a16:creationId xmlns:a16="http://schemas.microsoft.com/office/drawing/2014/main" id="{4FEEE5CF-4606-66C1-A136-AA0BBB7DAFC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8D766AC2-A6FE-AF2A-D217-C331D1B80DD9}"/>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 sinceridade e verdade</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descr="Diagrama&#10;&#10;O conteúdo gerado por IA pode estar incorreto.">
            <a:extLst>
              <a:ext uri="{FF2B5EF4-FFF2-40B4-BE49-F238E27FC236}">
                <a16:creationId xmlns:a16="http://schemas.microsoft.com/office/drawing/2014/main" id="{16CDFF2A-4189-1A13-DE74-6D94DE80B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3" name="CaixaDeTexto 15">
            <a:extLst>
              <a:ext uri="{FF2B5EF4-FFF2-40B4-BE49-F238E27FC236}">
                <a16:creationId xmlns:a16="http://schemas.microsoft.com/office/drawing/2014/main" id="{F54F9156-321A-24BC-2A6C-224A54971E6A}"/>
              </a:ext>
            </a:extLst>
          </p:cNvPr>
          <p:cNvGraphicFramePr/>
          <p:nvPr>
            <p:extLst>
              <p:ext uri="{D42A27DB-BD31-4B8C-83A1-F6EECF244321}">
                <p14:modId xmlns:p14="http://schemas.microsoft.com/office/powerpoint/2010/main" val="2925391518"/>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442947F3-98E2-A1C8-7C63-68273B3BD540}"/>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3" name="Retângulo 2">
            <a:extLst>
              <a:ext uri="{FF2B5EF4-FFF2-40B4-BE49-F238E27FC236}">
                <a16:creationId xmlns:a16="http://schemas.microsoft.com/office/drawing/2014/main" id="{EB681AA3-50ED-6831-C068-549B15E1150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C7DB6DE-CC8F-B63B-CBAA-C0F8A3A64398}"/>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 sinceridade e verdade</a:t>
            </a: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apelo de Josué expressava claramente o fato de que Israel precisava decidir se, por meio da lealdade ao Criador, manteria sua identidade especial e viveria na Terra Prometida, ou se voltaria a ser mais um entre muitos povos idólatras, sem identidade, propósito ou missão claros. A escolha era deles.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apelo de Josué era duplo: Israel deveria temer o Senhor e servi-Lo “com integridade e com fidelidade”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24:14). Temer o Senhor não significa viver em constante medo e insegurança emocional. Ao contrário, refere-se à reverência e ao temor que resultam do reconhecimento da insondável grandeza, santidade e infinitude de Deus, por um lado, e de nossa pequenez, </a:t>
            </a:r>
            <a:r>
              <a:rPr lang="pt-BR" altLang="pt-BR" sz="1600" dirty="0" err="1">
                <a:latin typeface="Arial Black" panose="020B0A04020102020204" pitchFamily="34" charset="0"/>
                <a:cs typeface="Arial" panose="020B0604020202020204" pitchFamily="34" charset="0"/>
              </a:rPr>
              <a:t>pecami</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nosidade</a:t>
            </a:r>
            <a:r>
              <a:rPr lang="pt-BR" altLang="pt-BR" sz="1600" dirty="0">
                <a:latin typeface="Arial Black" panose="020B0A04020102020204" pitchFamily="34" charset="0"/>
                <a:cs typeface="Arial" panose="020B0604020202020204" pitchFamily="34" charset="0"/>
              </a:rPr>
              <a:t> e finitude, por outro. Temer a Deus é ter uma consciência constante da magnitude de Suas exigências, um reconhecimento de que Ele não é apenas nosso Pai celestial, mas também nosso Rei divino.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7" name="Imagem 6" descr="Diagrama&#10;&#10;O conteúdo gerado por IA pode estar incorreto.">
            <a:extLst>
              <a:ext uri="{FF2B5EF4-FFF2-40B4-BE49-F238E27FC236}">
                <a16:creationId xmlns:a16="http://schemas.microsoft.com/office/drawing/2014/main" id="{7761CCE2-236B-A097-CDC1-B9D946142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55EB8310-7087-72DC-6E92-F6023CAED01E}"/>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6" name="Retângulo 5">
            <a:extLst>
              <a:ext uri="{FF2B5EF4-FFF2-40B4-BE49-F238E27FC236}">
                <a16:creationId xmlns:a16="http://schemas.microsoft.com/office/drawing/2014/main" id="{9EF18028-4209-B908-7840-EF2DA6B6824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5304A629-7E05-FC8A-5164-8BF13C63A8A0}"/>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Livres para servir</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2189848564"/>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5596AB3E-B527-B505-C135-B4E3AF0057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6BF5DA9-F2DE-65CA-946F-1B1E515D1C95}"/>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6" name="Retângulo 5">
            <a:extLst>
              <a:ext uri="{FF2B5EF4-FFF2-40B4-BE49-F238E27FC236}">
                <a16:creationId xmlns:a16="http://schemas.microsoft.com/office/drawing/2014/main" id="{2034FB18-6F2A-2134-32F1-87B616F3B168}"/>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D03436E3-2C2C-2EA9-47EB-DB0F2186DA3B}"/>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Livres para servir</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sua resposta categoricamente positiva, os israelitas descreveram o Deus dos patriarcas e de seus antepassados como “o nosso Deus” (</a:t>
            </a:r>
            <a:r>
              <a:rPr lang="pt-BR" altLang="pt-BR" sz="1600" dirty="0" err="1">
                <a:latin typeface="Arial Black" panose="020B0A04020102020204" pitchFamily="34" charset="0"/>
                <a:cs typeface="Arial" panose="020B0604020202020204" pitchFamily="34" charset="0"/>
              </a:rPr>
              <a:t>Js</a:t>
            </a:r>
            <a:r>
              <a:rPr lang="pt-BR" altLang="pt-BR" sz="1600" dirty="0">
                <a:latin typeface="Arial Black" panose="020B0A04020102020204" pitchFamily="34" charset="0"/>
                <a:cs typeface="Arial" panose="020B0604020202020204" pitchFamily="34" charset="0"/>
              </a:rPr>
              <a:t> 24:17,18, itálico acrescentado), a quem estavam dispostos a servir com fidelidade total. Depois de uma afirmação tão inquestionável de sua lealdade, esperaríamos palavras de afirmação e encorajamento de Josué. No entanto, esse não é 0 caso. O diálogo entre Josué e 0 povo apresenta uma grande reviravolta, na qual Josué parecia desempenhar 0 papel de “advogado do diabo”. Ele deixou de falar sobre providência de graça que Deus havia revelado no passado e passou a destacar as dificuldades de servir a Deus.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Josué havia conhecido a instabilidade da primeira geração, que também havia prometido obedecer a Deus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19:8; 243; </a:t>
            </a:r>
            <a:r>
              <a:rPr lang="pt-BR" altLang="pt-BR" sz="1600" dirty="0" err="1">
                <a:latin typeface="Arial Black" panose="020B0A04020102020204" pitchFamily="34" charset="0"/>
                <a:cs typeface="Arial" panose="020B0604020202020204" pitchFamily="34" charset="0"/>
              </a:rPr>
              <a:t>Dt</a:t>
            </a:r>
            <a:r>
              <a:rPr lang="pt-BR" altLang="pt-BR" sz="1600" dirty="0">
                <a:latin typeface="Arial Black" panose="020B0A04020102020204" pitchFamily="34" charset="0"/>
                <a:cs typeface="Arial" panose="020B0604020202020204" pitchFamily="34" charset="0"/>
              </a:rPr>
              <a:t> 5:27), mas que tinha se esquecido rapidamente de suas promessas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32).</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Diagrama&#10;&#10;O conteúdo gerado por IA pode estar incorreto.">
            <a:extLst>
              <a:ext uri="{FF2B5EF4-FFF2-40B4-BE49-F238E27FC236}">
                <a16:creationId xmlns:a16="http://schemas.microsoft.com/office/drawing/2014/main" id="{5E43AAF5-F7E4-7D30-8116-E6A8E190D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5AB7E00-DD3F-B8F4-783E-06D777F27708}"/>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6" name="Retângulo 5">
            <a:extLst>
              <a:ext uri="{FF2B5EF4-FFF2-40B4-BE49-F238E27FC236}">
                <a16:creationId xmlns:a16="http://schemas.microsoft.com/office/drawing/2014/main" id="{0F597100-4CA9-EB6B-30BA-0DB1DF29ADD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9C223D49-1E4D-D847-EFB4-D49D0903CD46}"/>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Os perigos da idolatria</a:t>
            </a: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1765667617"/>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m 7" descr="Diagrama&#10;&#10;O conteúdo gerado por IA pode estar incorreto.">
            <a:extLst>
              <a:ext uri="{FF2B5EF4-FFF2-40B4-BE49-F238E27FC236}">
                <a16:creationId xmlns:a16="http://schemas.microsoft.com/office/drawing/2014/main" id="{23B0CD43-DA5B-9E3F-322A-8600E31959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39320" y="3494526"/>
            <a:ext cx="902197" cy="135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ECAFC40-22C1-4838-8CC4-DE21CD27D028}"/>
              </a:ext>
            </a:extLst>
          </p:cNvPr>
          <p:cNvSpPr/>
          <p:nvPr/>
        </p:nvSpPr>
        <p:spPr>
          <a:xfrm>
            <a:off x="7691644" y="70620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13</a:t>
            </a:r>
            <a:endParaRPr lang="pt-BR" dirty="0">
              <a:solidFill>
                <a:srgbClr val="452643"/>
              </a:solidFill>
            </a:endParaRPr>
          </a:p>
        </p:txBody>
      </p:sp>
      <p:sp>
        <p:nvSpPr>
          <p:cNvPr id="6" name="Retângulo 5">
            <a:extLst>
              <a:ext uri="{FF2B5EF4-FFF2-40B4-BE49-F238E27FC236}">
                <a16:creationId xmlns:a16="http://schemas.microsoft.com/office/drawing/2014/main" id="{5D2A531A-5BDD-DE89-C97F-31D879E6F09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da-DK" altLang="pt-BR" sz="1200" dirty="0">
                <a:solidFill>
                  <a:schemeClr val="bg1"/>
                </a:solidFill>
                <a:latin typeface="Arial Black" panose="020B0A04020102020204" pitchFamily="34" charset="0"/>
                <a:cs typeface="Arial" panose="020B0604020202020204" pitchFamily="34" charset="0"/>
              </a:rPr>
              <a:t>Js 24; Gn 12:7; Dt 17:19; 5:6; IRs 11:2, 4, 9; 2Tm 4:7, 8</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1D53431C-1ED7-3739-F975-3179AD8A08FB}"/>
              </a:ext>
            </a:extLst>
          </p:cNvPr>
          <p:cNvPicPr>
            <a:picLocks noChangeAspect="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Lst>
          </a:blip>
          <a:stretch>
            <a:fillRect/>
          </a:stretch>
        </p:blipFill>
        <p:spPr>
          <a:xfrm>
            <a:off x="7383691" y="0"/>
            <a:ext cx="1757826" cy="664517"/>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4329</TotalTime>
  <Words>2001</Words>
  <Application>Microsoft Office PowerPoint</Application>
  <PresentationFormat>Personalizar</PresentationFormat>
  <Paragraphs>103</Paragraphs>
  <Slides>14</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Calibri</vt:lpstr>
      <vt:lpstr>Arial Black</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2025-08-22T00:30:35Z</dcterms:modified>
</cp:coreProperties>
</file>