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153" autoAdjust="0"/>
  </p:normalViewPr>
  <p:slideViewPr>
    <p:cSldViewPr>
      <p:cViewPr varScale="1">
        <p:scale>
          <a:sx n="79" d="100"/>
          <a:sy n="79" d="100"/>
        </p:scale>
        <p:origin x="108" y="6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73C5A-2243-4C00-BBC4-F58D3F8BC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22A3E-FEFD-4567-BEA2-2023635E0EEC}" type="datetimeFigureOut">
              <a:rPr lang="en-US"/>
              <a:pPr>
                <a:defRPr/>
              </a:pPr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47833-D0DD-40C0-877D-84AA737A6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A58FB-1375-4DC4-80D3-B4CE63527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DF15A-9189-4B2B-A2A9-39C5437D3438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067757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CA803-C9CA-49EA-ADFF-12424141D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FD5D5-54F0-470D-B699-EE83E6EDE937}" type="datetimeFigureOut">
              <a:rPr lang="en-US"/>
              <a:pPr>
                <a:defRPr/>
              </a:pPr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8BB16-5856-4108-B592-2B07629AA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781A0B-882B-466C-8454-F4D8905A8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1201F-4E00-4EFD-9B84-35957FC877F1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951487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1357F-5414-4F38-AD46-7C406892A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FFB79-B6EB-40DE-BCCD-206B7DCDE088}" type="datetimeFigureOut">
              <a:rPr lang="en-US"/>
              <a:pPr>
                <a:defRPr/>
              </a:pPr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363B98-77E9-41BC-B83D-016CA606A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B3118-9AA6-4D5A-84EE-BB4CE1A1F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05680-6EE9-4459-B195-EA2759123330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853264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4592C-F9F1-4656-9A60-760E3664C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ECC87-CDFE-4A74-B27F-05B42E422138}" type="datetimeFigureOut">
              <a:rPr lang="en-US"/>
              <a:pPr>
                <a:defRPr/>
              </a:pPr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3E80A-2768-4D3C-9603-665BA43E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E641AE-8009-4BD6-8260-72CCB29F4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C6A08-B179-4125-8B12-0CE135187B80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99148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3A8750-1F96-48E4-8078-BB450EBE8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F5D07-84CC-44B6-BF3E-02759BEFF4DA}" type="datetimeFigureOut">
              <a:rPr lang="en-US"/>
              <a:pPr>
                <a:defRPr/>
              </a:pPr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42643-60BC-4D1F-ACC0-1AE993A92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BC816B-BA51-47FC-8FF7-5949AA6D2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8EED2-6627-4F78-AFFB-4E5F438F04C2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090758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F1D960F-E58A-4991-BA03-FF50F926E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C6B43-D2C8-4242-BEC3-2708CE824984}" type="datetimeFigureOut">
              <a:rPr lang="en-US"/>
              <a:pPr>
                <a:defRPr/>
              </a:pPr>
              <a:t>8/30/2025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B14D6C4-3D79-4EF2-A3EC-7519F6BDC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EFC62E-E996-423E-AE0D-78B1115CB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E786A-E53A-4182-A02F-B85A76F57AB9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128297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BB375E4-8C48-4C26-8F06-0A4374297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17CED-4F28-4113-A053-ED73EC8000FF}" type="datetimeFigureOut">
              <a:rPr lang="en-US"/>
              <a:pPr>
                <a:defRPr/>
              </a:pPr>
              <a:t>8/30/2025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BCD1FA5-6EE4-4496-86D1-CECA56FC8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E23B7A1-4E8D-4F71-B7C6-8311D1D4D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DE101-FEE7-4FF2-B3E4-D704E7623D9F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79250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E9046B1-31B4-4F95-90E2-892347351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DA1C8-F600-4AB6-B4DA-231BA00D0C37}" type="datetimeFigureOut">
              <a:rPr lang="en-US"/>
              <a:pPr>
                <a:defRPr/>
              </a:pPr>
              <a:t>8/30/2025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C6574B-1AD4-40E3-B442-AE12E537E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62500F1-61A3-415C-8666-4C9549B99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21090-7D4E-4F90-8953-32ED1B1F5AD8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56522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AB883AE-28FC-4252-BEAB-1F81F583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7BA31-C203-4A60-9E1D-51191E5BCCC6}" type="datetimeFigureOut">
              <a:rPr lang="en-US"/>
              <a:pPr>
                <a:defRPr/>
              </a:pPr>
              <a:t>8/30/2025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AD96131-10BF-491B-A8F5-D33027DB3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3EA09A5-7B8D-4B4C-A19C-35FBF95B4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27777-F528-489F-9EF7-3CC4BC1D1999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17924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B561053-EE96-45DE-B08A-11DAE0665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3F295-1F45-4255-97D5-568B843A5C7A}" type="datetimeFigureOut">
              <a:rPr lang="en-US"/>
              <a:pPr>
                <a:defRPr/>
              </a:pPr>
              <a:t>8/30/2025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BD9775-E1BE-493A-9997-DC98CD2A8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507BDA4-599E-4E3B-940B-FBB8CCB73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24E9F-48EC-4DAB-8D6F-B15C8B86F508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514836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0CFBDD3-8AD2-4D3E-B346-4E5C71F5D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ABB37-D493-4DCF-911E-7D6ABE3D3D39}" type="datetimeFigureOut">
              <a:rPr lang="en-US"/>
              <a:pPr>
                <a:defRPr/>
              </a:pPr>
              <a:t>8/30/2025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38B95F9-3A8E-453E-8CB5-243167088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F739867-C6F9-4718-A323-C598403A9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8B05E-E530-432A-BD52-0626F894856D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884126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E36E744-8C04-4EBA-A255-8CDE45F075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6CBDBDF-15D0-4FC6-965B-4A2D22DEE1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text styles</a:t>
            </a:r>
          </a:p>
          <a:p>
            <a:pPr lvl="1"/>
            <a:r>
              <a:rPr lang="en-US" altLang="pt-BR"/>
              <a:t>Second level</a:t>
            </a:r>
          </a:p>
          <a:p>
            <a:pPr lvl="2"/>
            <a:r>
              <a:rPr lang="en-US" altLang="pt-BR"/>
              <a:t>Third level</a:t>
            </a:r>
          </a:p>
          <a:p>
            <a:pPr lvl="3"/>
            <a:r>
              <a:rPr lang="en-US" altLang="pt-BR"/>
              <a:t>Fourth level</a:t>
            </a:r>
          </a:p>
          <a:p>
            <a:pPr lvl="4"/>
            <a:r>
              <a:rPr lang="en-US" altLang="pt-B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CCB18-A6FA-4FC5-9A05-3A3428FA22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8160DFF-D991-4F3C-9913-5B174072873C}" type="datetimeFigureOut">
              <a:rPr lang="en-US"/>
              <a:pPr>
                <a:defRPr/>
              </a:pPr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352AF6-2A83-4F0E-ACFA-CF87BE58C6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80C10-BD58-4FD4-8993-17AC3D640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E0C9D4E-E892-416D-AD0F-D11733C54609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AD4EA10C-4B2B-40B9-A369-A88C0FB8C84E}"/>
              </a:ext>
            </a:extLst>
          </p:cNvPr>
          <p:cNvPicPr>
            <a:picLocks noGrp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2916238" cy="3276600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B17C62C-DE80-4C38-8B03-06BFA6725DD2}"/>
              </a:ext>
            </a:extLst>
          </p:cNvPr>
          <p:cNvSpPr txBox="1"/>
          <p:nvPr/>
        </p:nvSpPr>
        <p:spPr>
          <a:xfrm>
            <a:off x="12700" y="2076450"/>
            <a:ext cx="2916238" cy="1200329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latin typeface="+mn-lt"/>
              </a:rPr>
              <a:t>“Jesus Cristo […] nos deu eterno conforto e maravilhosa esperança.”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latin typeface="+mn-lt"/>
              </a:rPr>
              <a:t>(2 Tessalonicenses 2:16)</a:t>
            </a:r>
          </a:p>
        </p:txBody>
      </p:sp>
      <p:pic>
        <p:nvPicPr>
          <p:cNvPr id="2052" name="Picture 2">
            <a:extLst>
              <a:ext uri="{FF2B5EF4-FFF2-40B4-BE49-F238E27FC236}">
                <a16:creationId xmlns:a16="http://schemas.microsoft.com/office/drawing/2014/main" id="{E1B296FD-D2B5-4526-8E40-970CEEF91BC4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0"/>
            <a:ext cx="2916238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4">
            <a:extLst>
              <a:ext uri="{FF2B5EF4-FFF2-40B4-BE49-F238E27FC236}">
                <a16:creationId xmlns:a16="http://schemas.microsoft.com/office/drawing/2014/main" id="{71FCABA2-EC0B-45BE-A442-505D2063503F}"/>
              </a:ext>
            </a:extLst>
          </p:cNvPr>
          <p:cNvSpPr txBox="1"/>
          <p:nvPr/>
        </p:nvSpPr>
        <p:spPr>
          <a:xfrm>
            <a:off x="3127375" y="2076450"/>
            <a:ext cx="2916238" cy="120015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latin typeface="+mn-lt"/>
              </a:rPr>
              <a:t>“Jesus Cristo […] nos deu eterno conforto e maravilhosa esperança.”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latin typeface="+mn-lt"/>
              </a:rPr>
              <a:t>(2 Tessalonicenses 2:16)</a:t>
            </a:r>
          </a:p>
        </p:txBody>
      </p:sp>
      <p:pic>
        <p:nvPicPr>
          <p:cNvPr id="2054" name="Picture 2">
            <a:extLst>
              <a:ext uri="{FF2B5EF4-FFF2-40B4-BE49-F238E27FC236}">
                <a16:creationId xmlns:a16="http://schemas.microsoft.com/office/drawing/2014/main" id="{36D85F08-041B-4342-BE48-B7EBC5CF9E52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0"/>
            <a:ext cx="2916238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4">
            <a:extLst>
              <a:ext uri="{FF2B5EF4-FFF2-40B4-BE49-F238E27FC236}">
                <a16:creationId xmlns:a16="http://schemas.microsoft.com/office/drawing/2014/main" id="{6F562FAF-B454-405A-8B8F-421E479ED597}"/>
              </a:ext>
            </a:extLst>
          </p:cNvPr>
          <p:cNvSpPr txBox="1"/>
          <p:nvPr/>
        </p:nvSpPr>
        <p:spPr>
          <a:xfrm>
            <a:off x="6242050" y="2076450"/>
            <a:ext cx="2916238" cy="120015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latin typeface="+mn-lt"/>
              </a:rPr>
              <a:t>“Jesus Cristo […] nos deu eterno conforto e maravilhosa esperança.”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latin typeface="+mn-lt"/>
              </a:rPr>
              <a:t>(2 Tessalonicenses 2:16)</a:t>
            </a:r>
          </a:p>
        </p:txBody>
      </p:sp>
      <p:pic>
        <p:nvPicPr>
          <p:cNvPr id="2056" name="Picture 2">
            <a:extLst>
              <a:ext uri="{FF2B5EF4-FFF2-40B4-BE49-F238E27FC236}">
                <a16:creationId xmlns:a16="http://schemas.microsoft.com/office/drawing/2014/main" id="{82EE9013-B05F-4DD0-8D74-A2AD7B704898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81400"/>
            <a:ext cx="2916238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4">
            <a:extLst>
              <a:ext uri="{FF2B5EF4-FFF2-40B4-BE49-F238E27FC236}">
                <a16:creationId xmlns:a16="http://schemas.microsoft.com/office/drawing/2014/main" id="{71FA850F-4640-4696-A72A-C79A545D621E}"/>
              </a:ext>
            </a:extLst>
          </p:cNvPr>
          <p:cNvSpPr txBox="1"/>
          <p:nvPr/>
        </p:nvSpPr>
        <p:spPr>
          <a:xfrm>
            <a:off x="12700" y="5657850"/>
            <a:ext cx="2916238" cy="120015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latin typeface="+mn-lt"/>
              </a:rPr>
              <a:t>“Jesus Cristo […] nos deu eterno conforto e maravilhosa esperança.”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latin typeface="+mn-lt"/>
              </a:rPr>
              <a:t>(2 Tessalonicenses 2:16)</a:t>
            </a:r>
          </a:p>
        </p:txBody>
      </p:sp>
      <p:pic>
        <p:nvPicPr>
          <p:cNvPr id="2058" name="Picture 2">
            <a:extLst>
              <a:ext uri="{FF2B5EF4-FFF2-40B4-BE49-F238E27FC236}">
                <a16:creationId xmlns:a16="http://schemas.microsoft.com/office/drawing/2014/main" id="{314D2476-36A7-400B-AA7F-D031BE7E0A78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3581400"/>
            <a:ext cx="2916238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Box 4">
            <a:extLst>
              <a:ext uri="{FF2B5EF4-FFF2-40B4-BE49-F238E27FC236}">
                <a16:creationId xmlns:a16="http://schemas.microsoft.com/office/drawing/2014/main" id="{B5826B71-9EAB-4F11-94CA-92B5EF0EB9B6}"/>
              </a:ext>
            </a:extLst>
          </p:cNvPr>
          <p:cNvSpPr txBox="1"/>
          <p:nvPr/>
        </p:nvSpPr>
        <p:spPr>
          <a:xfrm>
            <a:off x="3127375" y="5657850"/>
            <a:ext cx="2916238" cy="120015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latin typeface="+mn-lt"/>
              </a:rPr>
              <a:t>“Jesus Cristo […] nos deu eterno conforto e maravilhosa esperança.”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latin typeface="+mn-lt"/>
              </a:rPr>
              <a:t>(2 Tessalonicenses 2:16)</a:t>
            </a:r>
          </a:p>
        </p:txBody>
      </p:sp>
      <p:pic>
        <p:nvPicPr>
          <p:cNvPr id="2060" name="Picture 2">
            <a:extLst>
              <a:ext uri="{FF2B5EF4-FFF2-40B4-BE49-F238E27FC236}">
                <a16:creationId xmlns:a16="http://schemas.microsoft.com/office/drawing/2014/main" id="{A0E69AFF-4799-47F7-A8C5-C4DE4E5908A6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3581400"/>
            <a:ext cx="2916238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Box 4">
            <a:extLst>
              <a:ext uri="{FF2B5EF4-FFF2-40B4-BE49-F238E27FC236}">
                <a16:creationId xmlns:a16="http://schemas.microsoft.com/office/drawing/2014/main" id="{7E3AEBB6-C67A-49DF-946B-1F6006232A55}"/>
              </a:ext>
            </a:extLst>
          </p:cNvPr>
          <p:cNvSpPr txBox="1"/>
          <p:nvPr/>
        </p:nvSpPr>
        <p:spPr>
          <a:xfrm>
            <a:off x="6242050" y="5657850"/>
            <a:ext cx="2916238" cy="1477328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latin typeface="+mn-lt"/>
              </a:rPr>
              <a:t>“Jesus Cristo […] nos deu eterno conforto e maravilhosa esperança.”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>
                <a:latin typeface="+mn-lt"/>
              </a:rPr>
              <a:t>(2 Tessalonicenses 2:16)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102</Words>
  <Application>Microsoft Office PowerPoint</Application>
  <PresentationFormat>Apresentação na tela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Edwin</dc:creator>
  <cp:lastModifiedBy>ruy.ernesto.virtual@gmail.com</cp:lastModifiedBy>
  <cp:revision>16</cp:revision>
  <cp:lastPrinted>2017-09-23T14:02:36Z</cp:lastPrinted>
  <dcterms:created xsi:type="dcterms:W3CDTF">2013-07-16T11:16:37Z</dcterms:created>
  <dcterms:modified xsi:type="dcterms:W3CDTF">2025-08-30T17:12:46Z</dcterms:modified>
</cp:coreProperties>
</file>