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9D549-14DF-4BB4-90BF-7FC6E4B735E1}" v="88" dt="2025-08-21T00:36:27.986"/>
    <p1510:client id="{6DAA276C-53F0-400E-AAB0-BCF5C31938D9}" v="84" dt="2025-08-22T00:23:31.57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sldChg>
      <pc:sldChg chg="addSp delSp modSp mod">
        <pc:chgData name="Neemias Informatica Lima" userId="b77af7bd85500281" providerId="LiveId" clId="{3B56F16D-61B7-487E-BA82-10E9BFBEA304}" dt="2025-08-14T23:33:54.980" v="77" actId="20577"/>
        <pc:sldMkLst>
          <pc:docMk/>
          <pc:sldMk cId="3683219421" sldId="282"/>
        </pc:sldMkLst>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sldChg>
      <pc:sldChg chg="addSp delSp modSp mod">
        <pc:chgData name="Neemias Informatica Lima" userId="b77af7bd85500281" providerId="LiveId" clId="{3B56F16D-61B7-487E-BA82-10E9BFBEA304}" dt="2025-08-14T23:34:44.223" v="85"/>
        <pc:sldMkLst>
          <pc:docMk/>
          <pc:sldMk cId="3902406419" sldId="283"/>
        </pc:sldMkLst>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sldChg>
      <pc:sldChg chg="addSp delSp modSp mod">
        <pc:chgData name="Neemias Informatica Lima" userId="b77af7bd85500281" providerId="LiveId" clId="{3B56F16D-61B7-487E-BA82-10E9BFBEA304}" dt="2025-08-14T23:36:22.166" v="100" actId="20577"/>
        <pc:sldMkLst>
          <pc:docMk/>
          <pc:sldMk cId="2424059023" sldId="284"/>
        </pc:sldMkLst>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3B56F16D-61B7-487E-BA82-10E9BFBEA304}" dt="2025-08-14T23:37:20.807" v="115" actId="20577"/>
        <pc:sldMkLst>
          <pc:docMk/>
          <pc:sldMk cId="2241968852" sldId="285"/>
        </pc:sldMkLst>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3B56F16D-61B7-487E-BA82-10E9BFBEA304}" dt="2025-08-14T23:38:50.959" v="132"/>
        <pc:sldMkLst>
          <pc:docMk/>
          <pc:sldMk cId="1959249856" sldId="286"/>
        </pc:sldMkLst>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3B56F16D-61B7-487E-BA82-10E9BFBEA304}" dt="2025-08-14T23:35:23.512" v="90"/>
        <pc:sldMkLst>
          <pc:docMk/>
          <pc:sldMk cId="3032827026" sldId="289"/>
        </pc:sldMkLst>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sldChg>
      <pc:sldChg chg="addSp delSp modSp mod">
        <pc:chgData name="Neemias Informatica Lima" userId="b77af7bd85500281" providerId="LiveId" clId="{3B56F16D-61B7-487E-BA82-10E9BFBEA304}" dt="2025-08-14T23:36:39.787" v="105"/>
        <pc:sldMkLst>
          <pc:docMk/>
          <pc:sldMk cId="3772032319" sldId="290"/>
        </pc:sldMkLst>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sldChg>
      <pc:sldChg chg="addSp delSp modSp mod">
        <pc:chgData name="Neemias Informatica Lima" userId="b77af7bd85500281" providerId="LiveId" clId="{3B56F16D-61B7-487E-BA82-10E9BFBEA304}" dt="2025-08-14T23:37:40.816" v="120"/>
        <pc:sldMkLst>
          <pc:docMk/>
          <pc:sldMk cId="1768216317" sldId="291"/>
        </pc:sldMkLst>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sldChg>
      <pc:sldChg chg="addSp delSp modSp mod">
        <pc:chgData name="Neemias Informatica Lima" userId="b77af7bd85500281" providerId="LiveId" clId="{3B56F16D-61B7-487E-BA82-10E9BFBEA304}" dt="2025-08-14T23:39:14.243" v="137"/>
        <pc:sldMkLst>
          <pc:docMk/>
          <pc:sldMk cId="3757265641" sldId="292"/>
        </pc:sldMkLst>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sldChg>
      <pc:sldChg chg="addSp delSp modSp mod">
        <pc:chgData name="Neemias Informatica Lima" userId="b77af7bd85500281" providerId="LiveId" clId="{3B56F16D-61B7-487E-BA82-10E9BFBEA304}" dt="2025-08-14T23:39:31.495" v="143" actId="6549"/>
        <pc:sldMkLst>
          <pc:docMk/>
          <pc:sldMk cId="3114938747" sldId="293"/>
        </pc:sldMkLst>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sldChg>
    </pc:docChg>
  </pc:docChgLst>
  <pc:docChgLst>
    <pc:chgData name="Neemias Informatica Lima" userId="b77af7bd85500281" providerId="LiveId" clId="{34EC2655-AB9A-4BD0-9AB3-BBBF01BF9802}"/>
    <pc:docChg chg="undo custSel modSld">
      <pc:chgData name="Neemias Informatica Lima" userId="b77af7bd85500281" providerId="LiveId" clId="{34EC2655-AB9A-4BD0-9AB3-BBBF01BF9802}" dt="2025-08-20T23:59:17.401" v="181"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AC608E3-9773-4DBE-A54E-81E1715C9B7F}"/>
    <pc:docChg chg="custSel modSld">
      <pc:chgData name="Neemias Informatica Lima" userId="b77af7bd85500281" providerId="LiveId" clId="{9AC608E3-9773-4DBE-A54E-81E1715C9B7F}" dt="2025-08-18T00:39:22.935" v="201" actId="6549"/>
      <pc:docMkLst>
        <pc:docMk/>
      </pc:docMkLst>
      <pc:sldChg chg="addSp delSp modSp mod">
        <pc:chgData name="Neemias Informatica Lima" userId="b77af7bd85500281" providerId="LiveId" clId="{9AC608E3-9773-4DBE-A54E-81E1715C9B7F}" dt="2025-08-17T21:54:28.992" v="80" actId="34807"/>
        <pc:sldMkLst>
          <pc:docMk/>
          <pc:sldMk cId="2103443556" sldId="281"/>
        </pc:sldMkLst>
        <pc:spChg chg="mod">
          <ac:chgData name="Neemias Informatica Lima" userId="b77af7bd85500281" providerId="LiveId" clId="{9AC608E3-9773-4DBE-A54E-81E1715C9B7F}" dt="2025-08-17T21:54:28.992" v="80" actId="34807"/>
          <ac:spMkLst>
            <pc:docMk/>
            <pc:sldMk cId="2103443556" sldId="281"/>
            <ac:spMk id="8" creationId="{00000000-0000-0000-0000-000000000000}"/>
          </ac:spMkLst>
        </pc:spChg>
        <pc:spChg chg="mod">
          <ac:chgData name="Neemias Informatica Lima" userId="b77af7bd85500281" providerId="LiveId" clId="{9AC608E3-9773-4DBE-A54E-81E1715C9B7F}" dt="2025-08-17T21:48:41.764" v="50" actId="20577"/>
          <ac:spMkLst>
            <pc:docMk/>
            <pc:sldMk cId="2103443556" sldId="281"/>
            <ac:spMk id="11" creationId="{00000000-0000-0000-0000-000000000000}"/>
          </ac:spMkLst>
        </pc:spChg>
        <pc:spChg chg="mod">
          <ac:chgData name="Neemias Informatica Lima" userId="b77af7bd85500281" providerId="LiveId" clId="{9AC608E3-9773-4DBE-A54E-81E1715C9B7F}" dt="2025-08-17T21:48:07.962" v="47"/>
          <ac:spMkLst>
            <pc:docMk/>
            <pc:sldMk cId="2103443556" sldId="281"/>
            <ac:spMk id="18" creationId="{00000000-0000-0000-0000-000000000000}"/>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sldChg>
      <pc:sldChg chg="addSp delSp modSp mod">
        <pc:chgData name="Neemias Informatica Lima" userId="b77af7bd85500281" providerId="LiveId" clId="{994B8A53-808C-4E77-BBE1-0CB41F44C0A8}" dt="2025-08-14T23:02:44.393" v="110" actId="313"/>
        <pc:sldMkLst>
          <pc:docMk/>
          <pc:sldMk cId="3683219421" sldId="282"/>
        </pc:sldMkLst>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sldChg>
      <pc:sldChg chg="addSp delSp modSp mod">
        <pc:chgData name="Neemias Informatica Lima" userId="b77af7bd85500281" providerId="LiveId" clId="{994B8A53-808C-4E77-BBE1-0CB41F44C0A8}" dt="2025-08-14T23:04:14.894" v="118"/>
        <pc:sldMkLst>
          <pc:docMk/>
          <pc:sldMk cId="3902406419" sldId="283"/>
        </pc:sldMkLst>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sldChg>
      <pc:sldChg chg="addSp delSp modSp mod">
        <pc:chgData name="Neemias Informatica Lima" userId="b77af7bd85500281" providerId="LiveId" clId="{994B8A53-808C-4E77-BBE1-0CB41F44C0A8}" dt="2025-08-14T23:05:50.164" v="133"/>
        <pc:sldMkLst>
          <pc:docMk/>
          <pc:sldMk cId="2424059023" sldId="284"/>
        </pc:sldMkLst>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94B8A53-808C-4E77-BBE1-0CB41F44C0A8}" dt="2025-08-14T23:01:36.523" v="101"/>
        <pc:sldMkLst>
          <pc:docMk/>
          <pc:sldMk cId="2630436816" sldId="288"/>
        </pc:sldMkLst>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94B8A53-808C-4E77-BBE1-0CB41F44C0A8}" dt="2025-08-14T23:04:53.450" v="125" actId="313"/>
        <pc:sldMkLst>
          <pc:docMk/>
          <pc:sldMk cId="3032827026" sldId="289"/>
        </pc:sldMkLst>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Informatica Lima" userId="b77af7bd85500281" providerId="LiveId" clId="{6DAA276C-53F0-400E-AAB0-BCF5C31938D9}"/>
    <pc:docChg chg="undo custSel modSld">
      <pc:chgData name="Neemias Informatica Lima" userId="b77af7bd85500281" providerId="LiveId" clId="{6DAA276C-53F0-400E-AAB0-BCF5C31938D9}" dt="2025-08-22T00:23:31.576" v="163"/>
      <pc:docMkLst>
        <pc:docMk/>
      </pc:docMkLst>
      <pc:sldChg chg="addSp delSp modSp mod">
        <pc:chgData name="Neemias Informatica Lima" userId="b77af7bd85500281" providerId="LiveId" clId="{6DAA276C-53F0-400E-AAB0-BCF5C31938D9}" dt="2025-08-22T00:03:54.072" v="49" actId="20577"/>
        <pc:sldMkLst>
          <pc:docMk/>
          <pc:sldMk cId="2232331225" sldId="280"/>
        </pc:sldMkLst>
        <pc:spChg chg="mod">
          <ac:chgData name="Neemias Informatica Lima" userId="b77af7bd85500281" providerId="LiveId" clId="{6DAA276C-53F0-400E-AAB0-BCF5C31938D9}" dt="2025-08-21T23:58:42.509" v="15" actId="20577"/>
          <ac:spMkLst>
            <pc:docMk/>
            <pc:sldMk cId="2232331225" sldId="280"/>
            <ac:spMk id="6" creationId="{00000000-0000-0000-0000-000000000000}"/>
          </ac:spMkLst>
        </pc:spChg>
        <pc:spChg chg="mod">
          <ac:chgData name="Neemias Informatica Lima" userId="b77af7bd85500281" providerId="LiveId" clId="{6DAA276C-53F0-400E-AAB0-BCF5C31938D9}" dt="2025-08-21T23:58:31.355" v="4" actId="20577"/>
          <ac:spMkLst>
            <pc:docMk/>
            <pc:sldMk cId="2232331225" sldId="280"/>
            <ac:spMk id="7" creationId="{00000000-0000-0000-0000-000000000000}"/>
          </ac:spMkLst>
        </pc:spChg>
        <pc:spChg chg="mod">
          <ac:chgData name="Neemias Informatica Lima" userId="b77af7bd85500281" providerId="LiveId" clId="{6DAA276C-53F0-400E-AAB0-BCF5C31938D9}" dt="2025-08-21T23:59:10.217" v="22" actId="6549"/>
          <ac:spMkLst>
            <pc:docMk/>
            <pc:sldMk cId="2232331225" sldId="280"/>
            <ac:spMk id="9" creationId="{00000000-0000-0000-0000-000000000000}"/>
          </ac:spMkLst>
        </pc:spChg>
        <pc:spChg chg="mod">
          <ac:chgData name="Neemias Informatica Lima" userId="b77af7bd85500281" providerId="LiveId" clId="{6DAA276C-53F0-400E-AAB0-BCF5C31938D9}" dt="2025-08-21T23:58:28.708" v="2" actId="20577"/>
          <ac:spMkLst>
            <pc:docMk/>
            <pc:sldMk cId="2232331225" sldId="280"/>
            <ac:spMk id="11" creationId="{00000000-0000-0000-0000-000000000000}"/>
          </ac:spMkLst>
        </pc:spChg>
        <pc:spChg chg="mod">
          <ac:chgData name="Neemias Informatica Lima" userId="b77af7bd85500281" providerId="LiveId" clId="{6DAA276C-53F0-400E-AAB0-BCF5C31938D9}" dt="2025-08-22T00:03:54.072" v="49" actId="20577"/>
          <ac:spMkLst>
            <pc:docMk/>
            <pc:sldMk cId="2232331225" sldId="280"/>
            <ac:spMk id="16" creationId="{00000000-0000-0000-0000-000000000000}"/>
          </ac:spMkLst>
        </pc:spChg>
        <pc:picChg chg="add mod">
          <ac:chgData name="Neemias Informatica Lima" userId="b77af7bd85500281" providerId="LiveId" clId="{6DAA276C-53F0-400E-AAB0-BCF5C31938D9}" dt="2025-08-22T00:03:49.064" v="47" actId="1076"/>
          <ac:picMkLst>
            <pc:docMk/>
            <pc:sldMk cId="2232331225" sldId="280"/>
            <ac:picMk id="3" creationId="{E5CF0966-3FBF-22F6-1B3F-7E43B4A4580C}"/>
          </ac:picMkLst>
        </pc:picChg>
        <pc:picChg chg="del">
          <ac:chgData name="Neemias Informatica Lima" userId="b77af7bd85500281" providerId="LiveId" clId="{6DAA276C-53F0-400E-AAB0-BCF5C31938D9}" dt="2025-08-21T23:58:14.768" v="0" actId="478"/>
          <ac:picMkLst>
            <pc:docMk/>
            <pc:sldMk cId="2232331225" sldId="280"/>
            <ac:picMk id="8" creationId="{B6BF2FA3-543C-95A6-A13C-20722F4F5FE7}"/>
          </ac:picMkLst>
        </pc:picChg>
      </pc:sldChg>
      <pc:sldChg chg="addSp delSp modSp mod">
        <pc:chgData name="Neemias Informatica Lima" userId="b77af7bd85500281" providerId="LiveId" clId="{6DAA276C-53F0-400E-AAB0-BCF5C31938D9}" dt="2025-08-22T00:06:03.840" v="77" actId="34807"/>
        <pc:sldMkLst>
          <pc:docMk/>
          <pc:sldMk cId="2103443556" sldId="281"/>
        </pc:sldMkLst>
        <pc:spChg chg="mod">
          <ac:chgData name="Neemias Informatica Lima" userId="b77af7bd85500281" providerId="LiveId" clId="{6DAA276C-53F0-400E-AAB0-BCF5C31938D9}" dt="2025-08-22T00:06:03.840" v="77" actId="34807"/>
          <ac:spMkLst>
            <pc:docMk/>
            <pc:sldMk cId="2103443556" sldId="281"/>
            <ac:spMk id="8" creationId="{00000000-0000-0000-0000-000000000000}"/>
          </ac:spMkLst>
        </pc:spChg>
        <pc:spChg chg="mod">
          <ac:chgData name="Neemias Informatica Lima" userId="b77af7bd85500281" providerId="LiveId" clId="{6DAA276C-53F0-400E-AAB0-BCF5C31938D9}" dt="2025-08-22T00:03:23.274" v="38" actId="20577"/>
          <ac:spMkLst>
            <pc:docMk/>
            <pc:sldMk cId="2103443556" sldId="281"/>
            <ac:spMk id="11" creationId="{00000000-0000-0000-0000-000000000000}"/>
          </ac:spMkLst>
        </pc:spChg>
        <pc:spChg chg="mod">
          <ac:chgData name="Neemias Informatica Lima" userId="b77af7bd85500281" providerId="LiveId" clId="{6DAA276C-53F0-400E-AAB0-BCF5C31938D9}" dt="2025-08-22T00:04:07.379" v="51"/>
          <ac:spMkLst>
            <pc:docMk/>
            <pc:sldMk cId="2103443556" sldId="281"/>
            <ac:spMk id="18" creationId="{00000000-0000-0000-0000-000000000000}"/>
          </ac:spMkLst>
        </pc:spChg>
        <pc:picChg chg="add mod">
          <ac:chgData name="Neemias Informatica Lima" userId="b77af7bd85500281" providerId="LiveId" clId="{6DAA276C-53F0-400E-AAB0-BCF5C31938D9}" dt="2025-08-22T00:03:41.575" v="45" actId="14100"/>
          <ac:picMkLst>
            <pc:docMk/>
            <pc:sldMk cId="2103443556" sldId="281"/>
            <ac:picMk id="2" creationId="{F0056AB4-3FB4-AB73-469A-5FBD4B872116}"/>
          </ac:picMkLst>
        </pc:picChg>
        <pc:picChg chg="del">
          <ac:chgData name="Neemias Informatica Lima" userId="b77af7bd85500281" providerId="LiveId" clId="{6DAA276C-53F0-400E-AAB0-BCF5C31938D9}" dt="2025-08-22T00:03:25.098" v="39" actId="478"/>
          <ac:picMkLst>
            <pc:docMk/>
            <pc:sldMk cId="2103443556" sldId="281"/>
            <ac:picMk id="3" creationId="{0BB6BFD3-730E-F7AE-B49E-14DCBC3C8C2F}"/>
          </ac:picMkLst>
        </pc:picChg>
      </pc:sldChg>
      <pc:sldChg chg="addSp delSp modSp mod">
        <pc:chgData name="Neemias Informatica Lima" userId="b77af7bd85500281" providerId="LiveId" clId="{6DAA276C-53F0-400E-AAB0-BCF5C31938D9}" dt="2025-08-22T00:07:30.487" v="90"/>
        <pc:sldMkLst>
          <pc:docMk/>
          <pc:sldMk cId="3683219421" sldId="282"/>
        </pc:sldMkLst>
        <pc:spChg chg="add mod">
          <ac:chgData name="Neemias Informatica Lima" userId="b77af7bd85500281" providerId="LiveId" clId="{6DAA276C-53F0-400E-AAB0-BCF5C31938D9}" dt="2025-08-22T00:04:28.912" v="55"/>
          <ac:spMkLst>
            <pc:docMk/>
            <pc:sldMk cId="3683219421" sldId="282"/>
            <ac:spMk id="2" creationId="{988D2C31-F5CE-3288-A5C2-3E513C6B742B}"/>
          </ac:spMkLst>
        </pc:spChg>
        <pc:spChg chg="add mod">
          <ac:chgData name="Neemias Informatica Lima" userId="b77af7bd85500281" providerId="LiveId" clId="{6DAA276C-53F0-400E-AAB0-BCF5C31938D9}" dt="2025-08-22T00:04:28.912" v="55"/>
          <ac:spMkLst>
            <pc:docMk/>
            <pc:sldMk cId="3683219421" sldId="282"/>
            <ac:spMk id="4" creationId="{2C12A8D2-A096-43B9-799D-DFAC6DAAED7A}"/>
          </ac:spMkLst>
        </pc:spChg>
        <pc:spChg chg="del">
          <ac:chgData name="Neemias Informatica Lima" userId="b77af7bd85500281" providerId="LiveId" clId="{6DAA276C-53F0-400E-AAB0-BCF5C31938D9}" dt="2025-08-22T00:04:28.571" v="54" actId="478"/>
          <ac:spMkLst>
            <pc:docMk/>
            <pc:sldMk cId="3683219421" sldId="282"/>
            <ac:spMk id="6" creationId="{827AA1BA-45B2-07EA-FB51-923B1B020E2C}"/>
          </ac:spMkLst>
        </pc:spChg>
        <pc:spChg chg="del">
          <ac:chgData name="Neemias Informatica Lima" userId="b77af7bd85500281" providerId="LiveId" clId="{6DAA276C-53F0-400E-AAB0-BCF5C31938D9}" dt="2025-08-22T00:04:28.571" v="54" actId="478"/>
          <ac:spMkLst>
            <pc:docMk/>
            <pc:sldMk cId="3683219421" sldId="282"/>
            <ac:spMk id="7" creationId="{ED7BA373-5F55-3854-60EC-165F5FA36546}"/>
          </ac:spMkLst>
        </pc:spChg>
        <pc:spChg chg="mod">
          <ac:chgData name="Neemias Informatica Lima" userId="b77af7bd85500281" providerId="LiveId" clId="{6DAA276C-53F0-400E-AAB0-BCF5C31938D9}" dt="2025-08-22T00:07:30.487" v="90"/>
          <ac:spMkLst>
            <pc:docMk/>
            <pc:sldMk cId="3683219421" sldId="282"/>
            <ac:spMk id="12" creationId="{00000000-0000-0000-0000-000000000000}"/>
          </ac:spMkLst>
        </pc:spChg>
        <pc:spChg chg="mod">
          <ac:chgData name="Neemias Informatica Lima" userId="b77af7bd85500281" providerId="LiveId" clId="{6DAA276C-53F0-400E-AAB0-BCF5C31938D9}" dt="2025-08-22T00:06:21.694" v="81"/>
          <ac:spMkLst>
            <pc:docMk/>
            <pc:sldMk cId="3683219421" sldId="282"/>
            <ac:spMk id="14" creationId="{00000000-0000-0000-0000-000000000000}"/>
          </ac:spMkLst>
        </pc:spChg>
        <pc:picChg chg="add mod">
          <ac:chgData name="Neemias Informatica Lima" userId="b77af7bd85500281" providerId="LiveId" clId="{6DAA276C-53F0-400E-AAB0-BCF5C31938D9}" dt="2025-08-22T00:04:28.912" v="55"/>
          <ac:picMkLst>
            <pc:docMk/>
            <pc:sldMk cId="3683219421" sldId="282"/>
            <ac:picMk id="5" creationId="{63FE3A2B-50B7-DC7B-E3E3-C83A65F71CAD}"/>
          </ac:picMkLst>
        </pc:picChg>
        <pc:picChg chg="del">
          <ac:chgData name="Neemias Informatica Lima" userId="b77af7bd85500281" providerId="LiveId" clId="{6DAA276C-53F0-400E-AAB0-BCF5C31938D9}" dt="2025-08-22T00:04:28.571" v="54" actId="478"/>
          <ac:picMkLst>
            <pc:docMk/>
            <pc:sldMk cId="3683219421" sldId="282"/>
            <ac:picMk id="8" creationId="{6D049419-45EA-60F3-797B-E019C663DEDA}"/>
          </ac:picMkLst>
        </pc:picChg>
      </pc:sldChg>
      <pc:sldChg chg="addSp delSp modSp mod">
        <pc:chgData name="Neemias Informatica Lima" userId="b77af7bd85500281" providerId="LiveId" clId="{6DAA276C-53F0-400E-AAB0-BCF5C31938D9}" dt="2025-08-22T00:08:25.399" v="105"/>
        <pc:sldMkLst>
          <pc:docMk/>
          <pc:sldMk cId="3902406419" sldId="283"/>
        </pc:sldMkLst>
        <pc:spChg chg="del">
          <ac:chgData name="Neemias Informatica Lima" userId="b77af7bd85500281" providerId="LiveId" clId="{6DAA276C-53F0-400E-AAB0-BCF5C31938D9}" dt="2025-08-22T00:04:35.075" v="56" actId="478"/>
          <ac:spMkLst>
            <pc:docMk/>
            <pc:sldMk cId="3902406419" sldId="283"/>
            <ac:spMk id="2" creationId="{CC77EC18-CCB9-8642-F790-50344E52B8BD}"/>
          </ac:spMkLst>
        </pc:spChg>
        <pc:spChg chg="del">
          <ac:chgData name="Neemias Informatica Lima" userId="b77af7bd85500281" providerId="LiveId" clId="{6DAA276C-53F0-400E-AAB0-BCF5C31938D9}" dt="2025-08-22T00:04:35.075" v="56" actId="478"/>
          <ac:spMkLst>
            <pc:docMk/>
            <pc:sldMk cId="3902406419" sldId="283"/>
            <ac:spMk id="3" creationId="{E9AB080A-9540-438D-4BCF-3102CB804E41}"/>
          </ac:spMkLst>
        </pc:spChg>
        <pc:spChg chg="add mod">
          <ac:chgData name="Neemias Informatica Lima" userId="b77af7bd85500281" providerId="LiveId" clId="{6DAA276C-53F0-400E-AAB0-BCF5C31938D9}" dt="2025-08-22T00:04:35.433" v="57"/>
          <ac:spMkLst>
            <pc:docMk/>
            <pc:sldMk cId="3902406419" sldId="283"/>
            <ac:spMk id="5" creationId="{4B311C1B-DF69-7CCE-62EB-B46C5A019EE3}"/>
          </ac:spMkLst>
        </pc:spChg>
        <pc:spChg chg="add mod">
          <ac:chgData name="Neemias Informatica Lima" userId="b77af7bd85500281" providerId="LiveId" clId="{6DAA276C-53F0-400E-AAB0-BCF5C31938D9}" dt="2025-08-22T00:04:35.433" v="57"/>
          <ac:spMkLst>
            <pc:docMk/>
            <pc:sldMk cId="3902406419" sldId="283"/>
            <ac:spMk id="6" creationId="{59E6B1D7-DCD9-280A-4F4F-0779B637E3C1}"/>
          </ac:spMkLst>
        </pc:spChg>
        <pc:spChg chg="mod">
          <ac:chgData name="Neemias Informatica Lima" userId="b77af7bd85500281" providerId="LiveId" clId="{6DAA276C-53F0-400E-AAB0-BCF5C31938D9}" dt="2025-08-22T00:07:43.563" v="92"/>
          <ac:spMkLst>
            <pc:docMk/>
            <pc:sldMk cId="3902406419" sldId="283"/>
            <ac:spMk id="14" creationId="{00000000-0000-0000-0000-000000000000}"/>
          </ac:spMkLst>
        </pc:spChg>
        <pc:graphicFrameChg chg="mod modGraphic">
          <ac:chgData name="Neemias Informatica Lima" userId="b77af7bd85500281" providerId="LiveId" clId="{6DAA276C-53F0-400E-AAB0-BCF5C31938D9}" dt="2025-08-22T00:08:25.399" v="105"/>
          <ac:graphicFrameMkLst>
            <pc:docMk/>
            <pc:sldMk cId="3902406419" sldId="283"/>
            <ac:graphicFrameMk id="13" creationId="{F54F9156-321A-24BC-2A6C-224A54971E6A}"/>
          </ac:graphicFrameMkLst>
        </pc:graphicFrameChg>
        <pc:picChg chg="del">
          <ac:chgData name="Neemias Informatica Lima" userId="b77af7bd85500281" providerId="LiveId" clId="{6DAA276C-53F0-400E-AAB0-BCF5C31938D9}" dt="2025-08-22T00:04:35.075" v="56" actId="478"/>
          <ac:picMkLst>
            <pc:docMk/>
            <pc:sldMk cId="3902406419" sldId="283"/>
            <ac:picMk id="4" creationId="{42822D34-75AB-B5FA-6326-459B5CEF1AEF}"/>
          </ac:picMkLst>
        </pc:picChg>
        <pc:picChg chg="add mod">
          <ac:chgData name="Neemias Informatica Lima" userId="b77af7bd85500281" providerId="LiveId" clId="{6DAA276C-53F0-400E-AAB0-BCF5C31938D9}" dt="2025-08-22T00:04:35.433" v="57"/>
          <ac:picMkLst>
            <pc:docMk/>
            <pc:sldMk cId="3902406419" sldId="283"/>
            <ac:picMk id="7" creationId="{49C1964D-85C6-1605-5327-1F694B56830B}"/>
          </ac:picMkLst>
        </pc:picChg>
      </pc:sldChg>
      <pc:sldChg chg="addSp delSp modSp mod">
        <pc:chgData name="Neemias Informatica Lima" userId="b77af7bd85500281" providerId="LiveId" clId="{6DAA276C-53F0-400E-AAB0-BCF5C31938D9}" dt="2025-08-22T00:09:30.505" v="116"/>
        <pc:sldMkLst>
          <pc:docMk/>
          <pc:sldMk cId="2424059023" sldId="284"/>
        </pc:sldMkLst>
        <pc:spChg chg="add mod">
          <ac:chgData name="Neemias Informatica Lima" userId="b77af7bd85500281" providerId="LiveId" clId="{6DAA276C-53F0-400E-AAB0-BCF5C31938D9}" dt="2025-08-22T00:04:47.683" v="61"/>
          <ac:spMkLst>
            <pc:docMk/>
            <pc:sldMk cId="2424059023" sldId="284"/>
            <ac:spMk id="2" creationId="{C6A4BFCB-60C3-3CFF-05B3-7AB157775AC2}"/>
          </ac:spMkLst>
        </pc:spChg>
        <pc:spChg chg="add mod">
          <ac:chgData name="Neemias Informatica Lima" userId="b77af7bd85500281" providerId="LiveId" clId="{6DAA276C-53F0-400E-AAB0-BCF5C31938D9}" dt="2025-08-22T00:04:47.683" v="61"/>
          <ac:spMkLst>
            <pc:docMk/>
            <pc:sldMk cId="2424059023" sldId="284"/>
            <ac:spMk id="3" creationId="{E14E6A2F-EF3C-667D-BFD1-0FED26524EAE}"/>
          </ac:spMkLst>
        </pc:spChg>
        <pc:spChg chg="del">
          <ac:chgData name="Neemias Informatica Lima" userId="b77af7bd85500281" providerId="LiveId" clId="{6DAA276C-53F0-400E-AAB0-BCF5C31938D9}" dt="2025-08-22T00:04:47.245" v="60" actId="478"/>
          <ac:spMkLst>
            <pc:docMk/>
            <pc:sldMk cId="2424059023" sldId="284"/>
            <ac:spMk id="5" creationId="{16350498-219C-5242-4326-1DDCC3CFECDE}"/>
          </ac:spMkLst>
        </pc:spChg>
        <pc:spChg chg="del">
          <ac:chgData name="Neemias Informatica Lima" userId="b77af7bd85500281" providerId="LiveId" clId="{6DAA276C-53F0-400E-AAB0-BCF5C31938D9}" dt="2025-08-22T00:04:47.245" v="60" actId="478"/>
          <ac:spMkLst>
            <pc:docMk/>
            <pc:sldMk cId="2424059023" sldId="284"/>
            <ac:spMk id="6" creationId="{9D28EF10-E9CB-380F-C0D6-611D0C46E52F}"/>
          </ac:spMkLst>
        </pc:spChg>
        <pc:spChg chg="mod">
          <ac:chgData name="Neemias Informatica Lima" userId="b77af7bd85500281" providerId="LiveId" clId="{6DAA276C-53F0-400E-AAB0-BCF5C31938D9}" dt="2025-08-22T00:09:02.392" v="110"/>
          <ac:spMkLst>
            <pc:docMk/>
            <pc:sldMk cId="2424059023" sldId="284"/>
            <ac:spMk id="14" creationId="{00000000-0000-0000-0000-000000000000}"/>
          </ac:spMkLst>
        </pc:spChg>
        <pc:graphicFrameChg chg="mod modGraphic">
          <ac:chgData name="Neemias Informatica Lima" userId="b77af7bd85500281" providerId="LiveId" clId="{6DAA276C-53F0-400E-AAB0-BCF5C31938D9}" dt="2025-08-22T00:09:30.505" v="116"/>
          <ac:graphicFrameMkLst>
            <pc:docMk/>
            <pc:sldMk cId="2424059023" sldId="284"/>
            <ac:graphicFrameMk id="23" creationId="{0F7B369B-26CC-C133-ADA7-C66603F93153}"/>
          </ac:graphicFrameMkLst>
        </pc:graphicFrameChg>
        <pc:picChg chg="add mod">
          <ac:chgData name="Neemias Informatica Lima" userId="b77af7bd85500281" providerId="LiveId" clId="{6DAA276C-53F0-400E-AAB0-BCF5C31938D9}" dt="2025-08-22T00:04:47.683" v="61"/>
          <ac:picMkLst>
            <pc:docMk/>
            <pc:sldMk cId="2424059023" sldId="284"/>
            <ac:picMk id="4" creationId="{A9DBFF45-315E-94BB-663E-90831A18C313}"/>
          </ac:picMkLst>
        </pc:picChg>
        <pc:picChg chg="del">
          <ac:chgData name="Neemias Informatica Lima" userId="b77af7bd85500281" providerId="LiveId" clId="{6DAA276C-53F0-400E-AAB0-BCF5C31938D9}" dt="2025-08-22T00:04:47.245" v="60" actId="478"/>
          <ac:picMkLst>
            <pc:docMk/>
            <pc:sldMk cId="2424059023" sldId="284"/>
            <ac:picMk id="7" creationId="{3A6C0F5A-6789-FA6C-EEF5-483CC62EED9A}"/>
          </ac:picMkLst>
        </pc:picChg>
      </pc:sldChg>
      <pc:sldChg chg="addSp delSp modSp mod">
        <pc:chgData name="Neemias Informatica Lima" userId="b77af7bd85500281" providerId="LiveId" clId="{6DAA276C-53F0-400E-AAB0-BCF5C31938D9}" dt="2025-08-22T00:10:37.542" v="127" actId="20577"/>
        <pc:sldMkLst>
          <pc:docMk/>
          <pc:sldMk cId="2241968852" sldId="285"/>
        </pc:sldMkLst>
        <pc:spChg chg="add mod">
          <ac:chgData name="Neemias Informatica Lima" userId="b77af7bd85500281" providerId="LiveId" clId="{6DAA276C-53F0-400E-AAB0-BCF5C31938D9}" dt="2025-08-22T00:05:03.828" v="65"/>
          <ac:spMkLst>
            <pc:docMk/>
            <pc:sldMk cId="2241968852" sldId="285"/>
            <ac:spMk id="2" creationId="{B74CB6AD-BF84-EED4-3EAA-EC1F432A65B7}"/>
          </ac:spMkLst>
        </pc:spChg>
        <pc:spChg chg="add mod">
          <ac:chgData name="Neemias Informatica Lima" userId="b77af7bd85500281" providerId="LiveId" clId="{6DAA276C-53F0-400E-AAB0-BCF5C31938D9}" dt="2025-08-22T00:05:03.828" v="65"/>
          <ac:spMkLst>
            <pc:docMk/>
            <pc:sldMk cId="2241968852" sldId="285"/>
            <ac:spMk id="3" creationId="{A8B1054D-3BEF-E48F-C1B8-3AB919A8DCE1}"/>
          </ac:spMkLst>
        </pc:spChg>
        <pc:spChg chg="del">
          <ac:chgData name="Neemias Informatica Lima" userId="b77af7bd85500281" providerId="LiveId" clId="{6DAA276C-53F0-400E-AAB0-BCF5C31938D9}" dt="2025-08-22T00:05:03.519" v="64" actId="478"/>
          <ac:spMkLst>
            <pc:docMk/>
            <pc:sldMk cId="2241968852" sldId="285"/>
            <ac:spMk id="5" creationId="{A0757FC5-B868-4882-029E-5FB90DDA9878}"/>
          </ac:spMkLst>
        </pc:spChg>
        <pc:spChg chg="del">
          <ac:chgData name="Neemias Informatica Lima" userId="b77af7bd85500281" providerId="LiveId" clId="{6DAA276C-53F0-400E-AAB0-BCF5C31938D9}" dt="2025-08-22T00:05:03.519" v="64" actId="478"/>
          <ac:spMkLst>
            <pc:docMk/>
            <pc:sldMk cId="2241968852" sldId="285"/>
            <ac:spMk id="6" creationId="{4AFD17EC-9643-0F45-217A-AC101A6E278E}"/>
          </ac:spMkLst>
        </pc:spChg>
        <pc:spChg chg="mod">
          <ac:chgData name="Neemias Informatica Lima" userId="b77af7bd85500281" providerId="LiveId" clId="{6DAA276C-53F0-400E-AAB0-BCF5C31938D9}" dt="2025-08-22T00:10:19.202" v="121"/>
          <ac:spMkLst>
            <pc:docMk/>
            <pc:sldMk cId="2241968852" sldId="285"/>
            <ac:spMk id="14" creationId="{00000000-0000-0000-0000-000000000000}"/>
          </ac:spMkLst>
        </pc:spChg>
        <pc:graphicFrameChg chg="mod modGraphic">
          <ac:chgData name="Neemias Informatica Lima" userId="b77af7bd85500281" providerId="LiveId" clId="{6DAA276C-53F0-400E-AAB0-BCF5C31938D9}" dt="2025-08-22T00:10:37.542" v="127" actId="20577"/>
          <ac:graphicFrameMkLst>
            <pc:docMk/>
            <pc:sldMk cId="2241968852" sldId="285"/>
            <ac:graphicFrameMk id="11" creationId="{7B569677-0C14-5E67-A5C9-E93DED05F772}"/>
          </ac:graphicFrameMkLst>
        </pc:graphicFrameChg>
        <pc:picChg chg="add mod">
          <ac:chgData name="Neemias Informatica Lima" userId="b77af7bd85500281" providerId="LiveId" clId="{6DAA276C-53F0-400E-AAB0-BCF5C31938D9}" dt="2025-08-22T00:05:03.828" v="65"/>
          <ac:picMkLst>
            <pc:docMk/>
            <pc:sldMk cId="2241968852" sldId="285"/>
            <ac:picMk id="4" creationId="{CB1F092A-91CE-366D-8E90-BD931E261273}"/>
          </ac:picMkLst>
        </pc:picChg>
        <pc:picChg chg="del">
          <ac:chgData name="Neemias Informatica Lima" userId="b77af7bd85500281" providerId="LiveId" clId="{6DAA276C-53F0-400E-AAB0-BCF5C31938D9}" dt="2025-08-22T00:05:03.519" v="64" actId="478"/>
          <ac:picMkLst>
            <pc:docMk/>
            <pc:sldMk cId="2241968852" sldId="285"/>
            <ac:picMk id="7" creationId="{C94622B2-5D8A-BDF6-6296-DBCC5145CFEF}"/>
          </ac:picMkLst>
        </pc:picChg>
      </pc:sldChg>
      <pc:sldChg chg="addSp delSp modSp mod">
        <pc:chgData name="Neemias Informatica Lima" userId="b77af7bd85500281" providerId="LiveId" clId="{6DAA276C-53F0-400E-AAB0-BCF5C31938D9}" dt="2025-08-22T00:13:13.816" v="143" actId="20577"/>
        <pc:sldMkLst>
          <pc:docMk/>
          <pc:sldMk cId="1959249856" sldId="286"/>
        </pc:sldMkLst>
        <pc:spChg chg="add mod">
          <ac:chgData name="Neemias Informatica Lima" userId="b77af7bd85500281" providerId="LiveId" clId="{6DAA276C-53F0-400E-AAB0-BCF5C31938D9}" dt="2025-08-22T00:05:23.506" v="69"/>
          <ac:spMkLst>
            <pc:docMk/>
            <pc:sldMk cId="1959249856" sldId="286"/>
            <ac:spMk id="2" creationId="{99273D55-3464-07DE-DB79-2B39DA1B0E42}"/>
          </ac:spMkLst>
        </pc:spChg>
        <pc:spChg chg="add mod">
          <ac:chgData name="Neemias Informatica Lima" userId="b77af7bd85500281" providerId="LiveId" clId="{6DAA276C-53F0-400E-AAB0-BCF5C31938D9}" dt="2025-08-22T00:05:23.506" v="69"/>
          <ac:spMkLst>
            <pc:docMk/>
            <pc:sldMk cId="1959249856" sldId="286"/>
            <ac:spMk id="3" creationId="{1A57F439-55E0-680A-84D4-2775F358C575}"/>
          </ac:spMkLst>
        </pc:spChg>
        <pc:spChg chg="del">
          <ac:chgData name="Neemias Informatica Lima" userId="b77af7bd85500281" providerId="LiveId" clId="{6DAA276C-53F0-400E-AAB0-BCF5C31938D9}" dt="2025-08-22T00:05:23.209" v="68" actId="478"/>
          <ac:spMkLst>
            <pc:docMk/>
            <pc:sldMk cId="1959249856" sldId="286"/>
            <ac:spMk id="5" creationId="{5844CA39-BA47-7928-CC99-E7EE88E8958A}"/>
          </ac:spMkLst>
        </pc:spChg>
        <pc:spChg chg="del">
          <ac:chgData name="Neemias Informatica Lima" userId="b77af7bd85500281" providerId="LiveId" clId="{6DAA276C-53F0-400E-AAB0-BCF5C31938D9}" dt="2025-08-22T00:05:23.209" v="68" actId="478"/>
          <ac:spMkLst>
            <pc:docMk/>
            <pc:sldMk cId="1959249856" sldId="286"/>
            <ac:spMk id="6" creationId="{66430CDC-CF1A-927C-ECAD-A7FA90BAF5A4}"/>
          </ac:spMkLst>
        </pc:spChg>
        <pc:spChg chg="mod">
          <ac:chgData name="Neemias Informatica Lima" userId="b77af7bd85500281" providerId="LiveId" clId="{6DAA276C-53F0-400E-AAB0-BCF5C31938D9}" dt="2025-08-22T00:11:13.177" v="132"/>
          <ac:spMkLst>
            <pc:docMk/>
            <pc:sldMk cId="1959249856" sldId="286"/>
            <ac:spMk id="14" creationId="{00000000-0000-0000-0000-000000000000}"/>
          </ac:spMkLst>
        </pc:spChg>
        <pc:graphicFrameChg chg="mod modGraphic">
          <ac:chgData name="Neemias Informatica Lima" userId="b77af7bd85500281" providerId="LiveId" clId="{6DAA276C-53F0-400E-AAB0-BCF5C31938D9}" dt="2025-08-22T00:13:13.816" v="143" actId="20577"/>
          <ac:graphicFrameMkLst>
            <pc:docMk/>
            <pc:sldMk cId="1959249856" sldId="286"/>
            <ac:graphicFrameMk id="11" creationId="{6ED512BB-1F8B-4D9E-259F-890C3457B8A1}"/>
          </ac:graphicFrameMkLst>
        </pc:graphicFrameChg>
        <pc:picChg chg="add mod">
          <ac:chgData name="Neemias Informatica Lima" userId="b77af7bd85500281" providerId="LiveId" clId="{6DAA276C-53F0-400E-AAB0-BCF5C31938D9}" dt="2025-08-22T00:05:23.506" v="69"/>
          <ac:picMkLst>
            <pc:docMk/>
            <pc:sldMk cId="1959249856" sldId="286"/>
            <ac:picMk id="4" creationId="{7631C0D8-7C3F-29AD-5DF3-1B4F51524F8D}"/>
          </ac:picMkLst>
        </pc:picChg>
        <pc:picChg chg="del">
          <ac:chgData name="Neemias Informatica Lima" userId="b77af7bd85500281" providerId="LiveId" clId="{6DAA276C-53F0-400E-AAB0-BCF5C31938D9}" dt="2025-08-22T00:05:23.209" v="68" actId="478"/>
          <ac:picMkLst>
            <pc:docMk/>
            <pc:sldMk cId="1959249856" sldId="286"/>
            <ac:picMk id="7" creationId="{3477E871-EFFF-75AB-19BE-62E78EE29206}"/>
          </ac:picMkLst>
        </pc:picChg>
      </pc:sldChg>
      <pc:sldChg chg="addSp delSp modSp mod">
        <pc:chgData name="Neemias Informatica Lima" userId="b77af7bd85500281" providerId="LiveId" clId="{6DAA276C-53F0-400E-AAB0-BCF5C31938D9}" dt="2025-08-22T00:23:31.576" v="163"/>
        <pc:sldMkLst>
          <pc:docMk/>
          <pc:sldMk cId="2857006406" sldId="287"/>
        </pc:sldMkLst>
        <pc:spChg chg="add mod">
          <ac:chgData name="Neemias Informatica Lima" userId="b77af7bd85500281" providerId="LiveId" clId="{6DAA276C-53F0-400E-AAB0-BCF5C31938D9}" dt="2025-08-22T00:23:31.576" v="163"/>
          <ac:spMkLst>
            <pc:docMk/>
            <pc:sldMk cId="2857006406" sldId="287"/>
            <ac:spMk id="2" creationId="{18D6778D-A46A-7AF7-A381-DEAF4707CC2B}"/>
          </ac:spMkLst>
        </pc:spChg>
        <pc:spChg chg="add mod">
          <ac:chgData name="Neemias Informatica Lima" userId="b77af7bd85500281" providerId="LiveId" clId="{6DAA276C-53F0-400E-AAB0-BCF5C31938D9}" dt="2025-08-22T00:23:31.576" v="163"/>
          <ac:spMkLst>
            <pc:docMk/>
            <pc:sldMk cId="2857006406" sldId="287"/>
            <ac:spMk id="3" creationId="{945389D1-ED88-BE54-25ED-DB3BCC7D094F}"/>
          </ac:spMkLst>
        </pc:spChg>
        <pc:spChg chg="del">
          <ac:chgData name="Neemias Informatica Lima" userId="b77af7bd85500281" providerId="LiveId" clId="{6DAA276C-53F0-400E-AAB0-BCF5C31938D9}" dt="2025-08-22T00:23:31.265" v="162" actId="478"/>
          <ac:spMkLst>
            <pc:docMk/>
            <pc:sldMk cId="2857006406" sldId="287"/>
            <ac:spMk id="5" creationId="{6582E717-33F4-1E4C-B4DD-0A58C9B39A57}"/>
          </ac:spMkLst>
        </pc:spChg>
        <pc:spChg chg="del">
          <ac:chgData name="Neemias Informatica Lima" userId="b77af7bd85500281" providerId="LiveId" clId="{6DAA276C-53F0-400E-AAB0-BCF5C31938D9}" dt="2025-08-22T00:23:31.265" v="162" actId="478"/>
          <ac:spMkLst>
            <pc:docMk/>
            <pc:sldMk cId="2857006406" sldId="287"/>
            <ac:spMk id="6" creationId="{AE288776-9901-8AF6-3DC0-7C6E60C233B5}"/>
          </ac:spMkLst>
        </pc:spChg>
        <pc:spChg chg="mod">
          <ac:chgData name="Neemias Informatica Lima" userId="b77af7bd85500281" providerId="LiveId" clId="{6DAA276C-53F0-400E-AAB0-BCF5C31938D9}" dt="2025-08-22T00:15:00.353" v="161" actId="20577"/>
          <ac:spMkLst>
            <pc:docMk/>
            <pc:sldMk cId="2857006406" sldId="287"/>
            <ac:spMk id="16" creationId="{28D68641-D640-4BD7-9D5B-B3803DCCF9B3}"/>
          </ac:spMkLst>
        </pc:spChg>
        <pc:picChg chg="add mod">
          <ac:chgData name="Neemias Informatica Lima" userId="b77af7bd85500281" providerId="LiveId" clId="{6DAA276C-53F0-400E-AAB0-BCF5C31938D9}" dt="2025-08-22T00:23:31.576" v="163"/>
          <ac:picMkLst>
            <pc:docMk/>
            <pc:sldMk cId="2857006406" sldId="287"/>
            <ac:picMk id="4" creationId="{EAB55D7C-E90E-E073-F55A-CADE42FBAD76}"/>
          </ac:picMkLst>
        </pc:picChg>
        <pc:picChg chg="del">
          <ac:chgData name="Neemias Informatica Lima" userId="b77af7bd85500281" providerId="LiveId" clId="{6DAA276C-53F0-400E-AAB0-BCF5C31938D9}" dt="2025-08-22T00:23:31.265" v="162" actId="478"/>
          <ac:picMkLst>
            <pc:docMk/>
            <pc:sldMk cId="2857006406" sldId="287"/>
            <ac:picMk id="7" creationId="{F79BCEA8-DF02-07E9-F9FE-0F2B7273E85F}"/>
          </ac:picMkLst>
        </pc:picChg>
      </pc:sldChg>
      <pc:sldChg chg="addSp delSp modSp mod">
        <pc:chgData name="Neemias Informatica Lima" userId="b77af7bd85500281" providerId="LiveId" clId="{6DAA276C-53F0-400E-AAB0-BCF5C31938D9}" dt="2025-08-22T00:06:59.851" v="85"/>
        <pc:sldMkLst>
          <pc:docMk/>
          <pc:sldMk cId="2630436816" sldId="288"/>
        </pc:sldMkLst>
        <pc:spChg chg="add mod">
          <ac:chgData name="Neemias Informatica Lima" userId="b77af7bd85500281" providerId="LiveId" clId="{6DAA276C-53F0-400E-AAB0-BCF5C31938D9}" dt="2025-08-22T00:04:22.807" v="53"/>
          <ac:spMkLst>
            <pc:docMk/>
            <pc:sldMk cId="2630436816" sldId="288"/>
            <ac:spMk id="2" creationId="{5F5DBFDF-B2BD-16FF-6041-A6BA75BDB0E4}"/>
          </ac:spMkLst>
        </pc:spChg>
        <pc:spChg chg="add mod">
          <ac:chgData name="Neemias Informatica Lima" userId="b77af7bd85500281" providerId="LiveId" clId="{6DAA276C-53F0-400E-AAB0-BCF5C31938D9}" dt="2025-08-22T00:04:22.807" v="53"/>
          <ac:spMkLst>
            <pc:docMk/>
            <pc:sldMk cId="2630436816" sldId="288"/>
            <ac:spMk id="3" creationId="{6A5EE37A-FBC8-2D39-22A7-97E4310B5D11}"/>
          </ac:spMkLst>
        </pc:spChg>
        <pc:spChg chg="del">
          <ac:chgData name="Neemias Informatica Lima" userId="b77af7bd85500281" providerId="LiveId" clId="{6DAA276C-53F0-400E-AAB0-BCF5C31938D9}" dt="2025-08-22T00:04:22.450" v="52" actId="478"/>
          <ac:spMkLst>
            <pc:docMk/>
            <pc:sldMk cId="2630436816" sldId="288"/>
            <ac:spMk id="5" creationId="{FB6E7985-DC61-0C01-B69A-5A58193B7B94}"/>
          </ac:spMkLst>
        </pc:spChg>
        <pc:spChg chg="del">
          <ac:chgData name="Neemias Informatica Lima" userId="b77af7bd85500281" providerId="LiveId" clId="{6DAA276C-53F0-400E-AAB0-BCF5C31938D9}" dt="2025-08-22T00:04:22.450" v="52" actId="478"/>
          <ac:spMkLst>
            <pc:docMk/>
            <pc:sldMk cId="2630436816" sldId="288"/>
            <ac:spMk id="6" creationId="{144C808A-6C37-E0F9-D18C-4C4BF752E0D5}"/>
          </ac:spMkLst>
        </pc:spChg>
        <pc:spChg chg="mod">
          <ac:chgData name="Neemias Informatica Lima" userId="b77af7bd85500281" providerId="LiveId" clId="{6DAA276C-53F0-400E-AAB0-BCF5C31938D9}" dt="2025-08-22T00:06:16.536" v="79"/>
          <ac:spMkLst>
            <pc:docMk/>
            <pc:sldMk cId="2630436816" sldId="288"/>
            <ac:spMk id="14" creationId="{00000000-0000-0000-0000-000000000000}"/>
          </ac:spMkLst>
        </pc:spChg>
        <pc:graphicFrameChg chg="mod modGraphic">
          <ac:chgData name="Neemias Informatica Lima" userId="b77af7bd85500281" providerId="LiveId" clId="{6DAA276C-53F0-400E-AAB0-BCF5C31938D9}" dt="2025-08-22T00:06:59.851" v="85"/>
          <ac:graphicFrameMkLst>
            <pc:docMk/>
            <pc:sldMk cId="2630436816" sldId="288"/>
            <ac:graphicFrameMk id="11" creationId="{4CAB532F-3032-1305-E4A2-4F59C9A47543}"/>
          </ac:graphicFrameMkLst>
        </pc:graphicFrameChg>
        <pc:picChg chg="add mod">
          <ac:chgData name="Neemias Informatica Lima" userId="b77af7bd85500281" providerId="LiveId" clId="{6DAA276C-53F0-400E-AAB0-BCF5C31938D9}" dt="2025-08-22T00:04:22.807" v="53"/>
          <ac:picMkLst>
            <pc:docMk/>
            <pc:sldMk cId="2630436816" sldId="288"/>
            <ac:picMk id="4" creationId="{987E7062-C060-1744-E180-FF0BE351DB4D}"/>
          </ac:picMkLst>
        </pc:picChg>
        <pc:picChg chg="del">
          <ac:chgData name="Neemias Informatica Lima" userId="b77af7bd85500281" providerId="LiveId" clId="{6DAA276C-53F0-400E-AAB0-BCF5C31938D9}" dt="2025-08-22T00:04:22.450" v="52" actId="478"/>
          <ac:picMkLst>
            <pc:docMk/>
            <pc:sldMk cId="2630436816" sldId="288"/>
            <ac:picMk id="7" creationId="{D2D95C7A-9705-16BC-D6A7-7FB3AC94FE68}"/>
          </ac:picMkLst>
        </pc:picChg>
      </pc:sldChg>
      <pc:sldChg chg="addSp delSp modSp mod">
        <pc:chgData name="Neemias Informatica Lima" userId="b77af7bd85500281" providerId="LiveId" clId="{6DAA276C-53F0-400E-AAB0-BCF5C31938D9}" dt="2025-08-22T00:08:49.686" v="108"/>
        <pc:sldMkLst>
          <pc:docMk/>
          <pc:sldMk cId="3032827026" sldId="289"/>
        </pc:sldMkLst>
        <pc:spChg chg="add mod">
          <ac:chgData name="Neemias Informatica Lima" userId="b77af7bd85500281" providerId="LiveId" clId="{6DAA276C-53F0-400E-AAB0-BCF5C31938D9}" dt="2025-08-22T00:04:41.889" v="59"/>
          <ac:spMkLst>
            <pc:docMk/>
            <pc:sldMk cId="3032827026" sldId="289"/>
            <ac:spMk id="2" creationId="{8ADA11AC-A05F-72D7-840F-3B8FC74016C7}"/>
          </ac:spMkLst>
        </pc:spChg>
        <pc:spChg chg="add mod">
          <ac:chgData name="Neemias Informatica Lima" userId="b77af7bd85500281" providerId="LiveId" clId="{6DAA276C-53F0-400E-AAB0-BCF5C31938D9}" dt="2025-08-22T00:04:41.889" v="59"/>
          <ac:spMkLst>
            <pc:docMk/>
            <pc:sldMk cId="3032827026" sldId="289"/>
            <ac:spMk id="3" creationId="{1CBCEAAD-A1E4-799F-D062-8E52FF794FCB}"/>
          </ac:spMkLst>
        </pc:spChg>
        <pc:spChg chg="del">
          <ac:chgData name="Neemias Informatica Lima" userId="b77af7bd85500281" providerId="LiveId" clId="{6DAA276C-53F0-400E-AAB0-BCF5C31938D9}" dt="2025-08-22T00:04:41.564" v="58" actId="478"/>
          <ac:spMkLst>
            <pc:docMk/>
            <pc:sldMk cId="3032827026" sldId="289"/>
            <ac:spMk id="4" creationId="{95D9B6F9-32A4-2571-B4DE-38468C09BD9B}"/>
          </ac:spMkLst>
        </pc:spChg>
        <pc:spChg chg="del">
          <ac:chgData name="Neemias Informatica Lima" userId="b77af7bd85500281" providerId="LiveId" clId="{6DAA276C-53F0-400E-AAB0-BCF5C31938D9}" dt="2025-08-22T00:04:41.564" v="58" actId="478"/>
          <ac:spMkLst>
            <pc:docMk/>
            <pc:sldMk cId="3032827026" sldId="289"/>
            <ac:spMk id="6" creationId="{746B2EB5-7B30-3160-C0BE-34A227378B88}"/>
          </ac:spMkLst>
        </pc:spChg>
        <pc:spChg chg="mod">
          <ac:chgData name="Neemias Informatica Lima" userId="b77af7bd85500281" providerId="LiveId" clId="{6DAA276C-53F0-400E-AAB0-BCF5C31938D9}" dt="2025-08-22T00:08:49.686" v="108"/>
          <ac:spMkLst>
            <pc:docMk/>
            <pc:sldMk cId="3032827026" sldId="289"/>
            <ac:spMk id="12" creationId="{A64B78EF-EDA8-421A-88C9-45544BBCA9D1}"/>
          </ac:spMkLst>
        </pc:spChg>
        <pc:spChg chg="mod">
          <ac:chgData name="Neemias Informatica Lima" userId="b77af7bd85500281" providerId="LiveId" clId="{6DAA276C-53F0-400E-AAB0-BCF5C31938D9}" dt="2025-08-22T00:07:47.947" v="94"/>
          <ac:spMkLst>
            <pc:docMk/>
            <pc:sldMk cId="3032827026" sldId="289"/>
            <ac:spMk id="14" creationId="{00000000-0000-0000-0000-000000000000}"/>
          </ac:spMkLst>
        </pc:spChg>
        <pc:picChg chg="add mod">
          <ac:chgData name="Neemias Informatica Lima" userId="b77af7bd85500281" providerId="LiveId" clId="{6DAA276C-53F0-400E-AAB0-BCF5C31938D9}" dt="2025-08-22T00:04:41.889" v="59"/>
          <ac:picMkLst>
            <pc:docMk/>
            <pc:sldMk cId="3032827026" sldId="289"/>
            <ac:picMk id="5" creationId="{998D2938-B039-0BB2-C951-2CF1BC4A85F9}"/>
          </ac:picMkLst>
        </pc:picChg>
        <pc:picChg chg="del">
          <ac:chgData name="Neemias Informatica Lima" userId="b77af7bd85500281" providerId="LiveId" clId="{6DAA276C-53F0-400E-AAB0-BCF5C31938D9}" dt="2025-08-22T00:04:41.564" v="58" actId="478"/>
          <ac:picMkLst>
            <pc:docMk/>
            <pc:sldMk cId="3032827026" sldId="289"/>
            <ac:picMk id="8" creationId="{33123686-A929-C4C5-FE69-A0C4E4C28287}"/>
          </ac:picMkLst>
        </pc:picChg>
      </pc:sldChg>
      <pc:sldChg chg="addSp delSp modSp mod">
        <pc:chgData name="Neemias Informatica Lima" userId="b77af7bd85500281" providerId="LiveId" clId="{6DAA276C-53F0-400E-AAB0-BCF5C31938D9}" dt="2025-08-22T00:10:00.761" v="119"/>
        <pc:sldMkLst>
          <pc:docMk/>
          <pc:sldMk cId="3772032319" sldId="290"/>
        </pc:sldMkLst>
        <pc:spChg chg="add mod">
          <ac:chgData name="Neemias Informatica Lima" userId="b77af7bd85500281" providerId="LiveId" clId="{6DAA276C-53F0-400E-AAB0-BCF5C31938D9}" dt="2025-08-22T00:04:56.732" v="63"/>
          <ac:spMkLst>
            <pc:docMk/>
            <pc:sldMk cId="3772032319" sldId="290"/>
            <ac:spMk id="2" creationId="{28F65500-293A-B969-CF27-81B9850BBC7B}"/>
          </ac:spMkLst>
        </pc:spChg>
        <pc:spChg chg="add mod">
          <ac:chgData name="Neemias Informatica Lima" userId="b77af7bd85500281" providerId="LiveId" clId="{6DAA276C-53F0-400E-AAB0-BCF5C31938D9}" dt="2025-08-22T00:04:56.732" v="63"/>
          <ac:spMkLst>
            <pc:docMk/>
            <pc:sldMk cId="3772032319" sldId="290"/>
            <ac:spMk id="3" creationId="{0313F20D-3800-3EBA-57AA-6CE775976E47}"/>
          </ac:spMkLst>
        </pc:spChg>
        <pc:spChg chg="del">
          <ac:chgData name="Neemias Informatica Lima" userId="b77af7bd85500281" providerId="LiveId" clId="{6DAA276C-53F0-400E-AAB0-BCF5C31938D9}" dt="2025-08-22T00:04:56.439" v="62" actId="478"/>
          <ac:spMkLst>
            <pc:docMk/>
            <pc:sldMk cId="3772032319" sldId="290"/>
            <ac:spMk id="5" creationId="{7D124CEB-5B52-2635-1656-1D95AFF8A209}"/>
          </ac:spMkLst>
        </pc:spChg>
        <pc:spChg chg="del">
          <ac:chgData name="Neemias Informatica Lima" userId="b77af7bd85500281" providerId="LiveId" clId="{6DAA276C-53F0-400E-AAB0-BCF5C31938D9}" dt="2025-08-22T00:04:56.439" v="62" actId="478"/>
          <ac:spMkLst>
            <pc:docMk/>
            <pc:sldMk cId="3772032319" sldId="290"/>
            <ac:spMk id="6" creationId="{5A829FA9-7186-D761-C73B-F662C60351D7}"/>
          </ac:spMkLst>
        </pc:spChg>
        <pc:spChg chg="mod">
          <ac:chgData name="Neemias Informatica Lima" userId="b77af7bd85500281" providerId="LiveId" clId="{6DAA276C-53F0-400E-AAB0-BCF5C31938D9}" dt="2025-08-22T00:10:00.761" v="119"/>
          <ac:spMkLst>
            <pc:docMk/>
            <pc:sldMk cId="3772032319" sldId="290"/>
            <ac:spMk id="12" creationId="{8D5A143D-15FB-4DFE-B0EC-FEEB77A92B2C}"/>
          </ac:spMkLst>
        </pc:spChg>
        <pc:spChg chg="mod">
          <ac:chgData name="Neemias Informatica Lima" userId="b77af7bd85500281" providerId="LiveId" clId="{6DAA276C-53F0-400E-AAB0-BCF5C31938D9}" dt="2025-08-22T00:09:07.861" v="112"/>
          <ac:spMkLst>
            <pc:docMk/>
            <pc:sldMk cId="3772032319" sldId="290"/>
            <ac:spMk id="14" creationId="{00000000-0000-0000-0000-000000000000}"/>
          </ac:spMkLst>
        </pc:spChg>
        <pc:picChg chg="add mod">
          <ac:chgData name="Neemias Informatica Lima" userId="b77af7bd85500281" providerId="LiveId" clId="{6DAA276C-53F0-400E-AAB0-BCF5C31938D9}" dt="2025-08-22T00:04:56.732" v="63"/>
          <ac:picMkLst>
            <pc:docMk/>
            <pc:sldMk cId="3772032319" sldId="290"/>
            <ac:picMk id="4" creationId="{19A35C56-7CDA-6BE7-A3F8-DA7DC57A38E7}"/>
          </ac:picMkLst>
        </pc:picChg>
        <pc:picChg chg="del">
          <ac:chgData name="Neemias Informatica Lima" userId="b77af7bd85500281" providerId="LiveId" clId="{6DAA276C-53F0-400E-AAB0-BCF5C31938D9}" dt="2025-08-22T00:04:56.439" v="62" actId="478"/>
          <ac:picMkLst>
            <pc:docMk/>
            <pc:sldMk cId="3772032319" sldId="290"/>
            <ac:picMk id="7" creationId="{7FFB3084-0C5B-C85C-FFE8-48C51D0532F5}"/>
          </ac:picMkLst>
        </pc:picChg>
      </pc:sldChg>
      <pc:sldChg chg="addSp delSp modSp mod">
        <pc:chgData name="Neemias Informatica Lima" userId="b77af7bd85500281" providerId="LiveId" clId="{6DAA276C-53F0-400E-AAB0-BCF5C31938D9}" dt="2025-08-22T00:10:57.062" v="130"/>
        <pc:sldMkLst>
          <pc:docMk/>
          <pc:sldMk cId="1768216317" sldId="291"/>
        </pc:sldMkLst>
        <pc:spChg chg="add mod">
          <ac:chgData name="Neemias Informatica Lima" userId="b77af7bd85500281" providerId="LiveId" clId="{6DAA276C-53F0-400E-AAB0-BCF5C31938D9}" dt="2025-08-22T00:05:09.846" v="67"/>
          <ac:spMkLst>
            <pc:docMk/>
            <pc:sldMk cId="1768216317" sldId="291"/>
            <ac:spMk id="2" creationId="{6433B2F5-8913-35DF-44FD-BA7CF2FE929B}"/>
          </ac:spMkLst>
        </pc:spChg>
        <pc:spChg chg="add mod">
          <ac:chgData name="Neemias Informatica Lima" userId="b77af7bd85500281" providerId="LiveId" clId="{6DAA276C-53F0-400E-AAB0-BCF5C31938D9}" dt="2025-08-22T00:05:09.846" v="67"/>
          <ac:spMkLst>
            <pc:docMk/>
            <pc:sldMk cId="1768216317" sldId="291"/>
            <ac:spMk id="3" creationId="{BA938128-F25B-3B70-DA2B-6DB550791DB0}"/>
          </ac:spMkLst>
        </pc:spChg>
        <pc:spChg chg="del">
          <ac:chgData name="Neemias Informatica Lima" userId="b77af7bd85500281" providerId="LiveId" clId="{6DAA276C-53F0-400E-AAB0-BCF5C31938D9}" dt="2025-08-22T00:05:09.440" v="66" actId="478"/>
          <ac:spMkLst>
            <pc:docMk/>
            <pc:sldMk cId="1768216317" sldId="291"/>
            <ac:spMk id="5" creationId="{C9BED91A-35CD-79E3-28BE-A2C70F09B72C}"/>
          </ac:spMkLst>
        </pc:spChg>
        <pc:spChg chg="del">
          <ac:chgData name="Neemias Informatica Lima" userId="b77af7bd85500281" providerId="LiveId" clId="{6DAA276C-53F0-400E-AAB0-BCF5C31938D9}" dt="2025-08-22T00:05:09.440" v="66" actId="478"/>
          <ac:spMkLst>
            <pc:docMk/>
            <pc:sldMk cId="1768216317" sldId="291"/>
            <ac:spMk id="6" creationId="{9FB732A7-BDCA-4382-25A6-9F60416C03FE}"/>
          </ac:spMkLst>
        </pc:spChg>
        <pc:spChg chg="mod">
          <ac:chgData name="Neemias Informatica Lima" userId="b77af7bd85500281" providerId="LiveId" clId="{6DAA276C-53F0-400E-AAB0-BCF5C31938D9}" dt="2025-08-22T00:10:57.062" v="130"/>
          <ac:spMkLst>
            <pc:docMk/>
            <pc:sldMk cId="1768216317" sldId="291"/>
            <ac:spMk id="12" creationId="{FD5EC092-AC81-4728-9A45-4C4BB5B95C65}"/>
          </ac:spMkLst>
        </pc:spChg>
        <pc:spChg chg="mod">
          <ac:chgData name="Neemias Informatica Lima" userId="b77af7bd85500281" providerId="LiveId" clId="{6DAA276C-53F0-400E-AAB0-BCF5C31938D9}" dt="2025-08-22T00:10:24.071" v="123"/>
          <ac:spMkLst>
            <pc:docMk/>
            <pc:sldMk cId="1768216317" sldId="291"/>
            <ac:spMk id="14" creationId="{00000000-0000-0000-0000-000000000000}"/>
          </ac:spMkLst>
        </pc:spChg>
        <pc:picChg chg="add mod">
          <ac:chgData name="Neemias Informatica Lima" userId="b77af7bd85500281" providerId="LiveId" clId="{6DAA276C-53F0-400E-AAB0-BCF5C31938D9}" dt="2025-08-22T00:05:09.846" v="67"/>
          <ac:picMkLst>
            <pc:docMk/>
            <pc:sldMk cId="1768216317" sldId="291"/>
            <ac:picMk id="4" creationId="{6D9E1140-B6AE-BC12-1FFA-E750B6B94100}"/>
          </ac:picMkLst>
        </pc:picChg>
        <pc:picChg chg="del">
          <ac:chgData name="Neemias Informatica Lima" userId="b77af7bd85500281" providerId="LiveId" clId="{6DAA276C-53F0-400E-AAB0-BCF5C31938D9}" dt="2025-08-22T00:05:09.440" v="66" actId="478"/>
          <ac:picMkLst>
            <pc:docMk/>
            <pc:sldMk cId="1768216317" sldId="291"/>
            <ac:picMk id="7" creationId="{45BC5C00-0CD7-2BE1-B175-7BF1C43134C8}"/>
          </ac:picMkLst>
        </pc:picChg>
      </pc:sldChg>
      <pc:sldChg chg="addSp delSp modSp mod">
        <pc:chgData name="Neemias Informatica Lima" userId="b77af7bd85500281" providerId="LiveId" clId="{6DAA276C-53F0-400E-AAB0-BCF5C31938D9}" dt="2025-08-22T00:13:32.969" v="146"/>
        <pc:sldMkLst>
          <pc:docMk/>
          <pc:sldMk cId="3757265641" sldId="292"/>
        </pc:sldMkLst>
        <pc:spChg chg="add mod">
          <ac:chgData name="Neemias Informatica Lima" userId="b77af7bd85500281" providerId="LiveId" clId="{6DAA276C-53F0-400E-AAB0-BCF5C31938D9}" dt="2025-08-22T00:05:29.816" v="71"/>
          <ac:spMkLst>
            <pc:docMk/>
            <pc:sldMk cId="3757265641" sldId="292"/>
            <ac:spMk id="2" creationId="{6D822934-B55A-4736-75FF-93401F119FB6}"/>
          </ac:spMkLst>
        </pc:spChg>
        <pc:spChg chg="add mod">
          <ac:chgData name="Neemias Informatica Lima" userId="b77af7bd85500281" providerId="LiveId" clId="{6DAA276C-53F0-400E-AAB0-BCF5C31938D9}" dt="2025-08-22T00:05:29.816" v="71"/>
          <ac:spMkLst>
            <pc:docMk/>
            <pc:sldMk cId="3757265641" sldId="292"/>
            <ac:spMk id="3" creationId="{B59AB6C6-4A3F-24B4-7CD4-F3FD9D689C4E}"/>
          </ac:spMkLst>
        </pc:spChg>
        <pc:spChg chg="del">
          <ac:chgData name="Neemias Informatica Lima" userId="b77af7bd85500281" providerId="LiveId" clId="{6DAA276C-53F0-400E-AAB0-BCF5C31938D9}" dt="2025-08-22T00:05:29.538" v="70" actId="478"/>
          <ac:spMkLst>
            <pc:docMk/>
            <pc:sldMk cId="3757265641" sldId="292"/>
            <ac:spMk id="5" creationId="{CBA9AF7F-4F50-9DBB-AED2-6241394638B2}"/>
          </ac:spMkLst>
        </pc:spChg>
        <pc:spChg chg="del">
          <ac:chgData name="Neemias Informatica Lima" userId="b77af7bd85500281" providerId="LiveId" clId="{6DAA276C-53F0-400E-AAB0-BCF5C31938D9}" dt="2025-08-22T00:05:29.538" v="70" actId="478"/>
          <ac:spMkLst>
            <pc:docMk/>
            <pc:sldMk cId="3757265641" sldId="292"/>
            <ac:spMk id="6" creationId="{5491C305-DFF6-F2DA-0EAC-65B60185F777}"/>
          </ac:spMkLst>
        </pc:spChg>
        <pc:spChg chg="mod">
          <ac:chgData name="Neemias Informatica Lima" userId="b77af7bd85500281" providerId="LiveId" clId="{6DAA276C-53F0-400E-AAB0-BCF5C31938D9}" dt="2025-08-22T00:13:32.969" v="146"/>
          <ac:spMkLst>
            <pc:docMk/>
            <pc:sldMk cId="3757265641" sldId="292"/>
            <ac:spMk id="12" creationId="{1EC42BAA-B890-43DD-B4F0-9AB5685AF2FE}"/>
          </ac:spMkLst>
        </pc:spChg>
        <pc:spChg chg="mod">
          <ac:chgData name="Neemias Informatica Lima" userId="b77af7bd85500281" providerId="LiveId" clId="{6DAA276C-53F0-400E-AAB0-BCF5C31938D9}" dt="2025-08-22T00:11:20.001" v="134"/>
          <ac:spMkLst>
            <pc:docMk/>
            <pc:sldMk cId="3757265641" sldId="292"/>
            <ac:spMk id="14" creationId="{00000000-0000-0000-0000-000000000000}"/>
          </ac:spMkLst>
        </pc:spChg>
        <pc:picChg chg="add mod">
          <ac:chgData name="Neemias Informatica Lima" userId="b77af7bd85500281" providerId="LiveId" clId="{6DAA276C-53F0-400E-AAB0-BCF5C31938D9}" dt="2025-08-22T00:05:29.816" v="71"/>
          <ac:picMkLst>
            <pc:docMk/>
            <pc:sldMk cId="3757265641" sldId="292"/>
            <ac:picMk id="4" creationId="{6961D58B-F21C-F1B8-4F40-F8B3F0D872D3}"/>
          </ac:picMkLst>
        </pc:picChg>
        <pc:picChg chg="del">
          <ac:chgData name="Neemias Informatica Lima" userId="b77af7bd85500281" providerId="LiveId" clId="{6DAA276C-53F0-400E-AAB0-BCF5C31938D9}" dt="2025-08-22T00:05:29.538" v="70" actId="478"/>
          <ac:picMkLst>
            <pc:docMk/>
            <pc:sldMk cId="3757265641" sldId="292"/>
            <ac:picMk id="7" creationId="{1CE1E539-BF3B-A80D-D031-BDB0FDE72926}"/>
          </ac:picMkLst>
        </pc:picChg>
      </pc:sldChg>
      <pc:sldChg chg="addSp delSp modSp mod">
        <pc:chgData name="Neemias Informatica Lima" userId="b77af7bd85500281" providerId="LiveId" clId="{6DAA276C-53F0-400E-AAB0-BCF5C31938D9}" dt="2025-08-22T00:14:30.483" v="149"/>
        <pc:sldMkLst>
          <pc:docMk/>
          <pc:sldMk cId="3114938747" sldId="293"/>
        </pc:sldMkLst>
        <pc:spChg chg="add mod">
          <ac:chgData name="Neemias Informatica Lima" userId="b77af7bd85500281" providerId="LiveId" clId="{6DAA276C-53F0-400E-AAB0-BCF5C31938D9}" dt="2025-08-22T00:05:36.689" v="73"/>
          <ac:spMkLst>
            <pc:docMk/>
            <pc:sldMk cId="3114938747" sldId="293"/>
            <ac:spMk id="2" creationId="{88F70F53-2B41-463D-6687-D24810502F3D}"/>
          </ac:spMkLst>
        </pc:spChg>
        <pc:spChg chg="add mod">
          <ac:chgData name="Neemias Informatica Lima" userId="b77af7bd85500281" providerId="LiveId" clId="{6DAA276C-53F0-400E-AAB0-BCF5C31938D9}" dt="2025-08-22T00:05:36.689" v="73"/>
          <ac:spMkLst>
            <pc:docMk/>
            <pc:sldMk cId="3114938747" sldId="293"/>
            <ac:spMk id="3" creationId="{574BD0D3-1F0D-7CC3-4D93-F777B9A06175}"/>
          </ac:spMkLst>
        </pc:spChg>
        <pc:spChg chg="del">
          <ac:chgData name="Neemias Informatica Lima" userId="b77af7bd85500281" providerId="LiveId" clId="{6DAA276C-53F0-400E-AAB0-BCF5C31938D9}" dt="2025-08-22T00:05:36.332" v="72" actId="478"/>
          <ac:spMkLst>
            <pc:docMk/>
            <pc:sldMk cId="3114938747" sldId="293"/>
            <ac:spMk id="5" creationId="{AAE95958-CC1B-DCCD-72D7-339805733A95}"/>
          </ac:spMkLst>
        </pc:spChg>
        <pc:spChg chg="del">
          <ac:chgData name="Neemias Informatica Lima" userId="b77af7bd85500281" providerId="LiveId" clId="{6DAA276C-53F0-400E-AAB0-BCF5C31938D9}" dt="2025-08-22T00:05:36.332" v="72" actId="478"/>
          <ac:spMkLst>
            <pc:docMk/>
            <pc:sldMk cId="3114938747" sldId="293"/>
            <ac:spMk id="6" creationId="{6B2F5960-CCFB-C115-791B-CB78EE401EF2}"/>
          </ac:spMkLst>
        </pc:spChg>
        <pc:spChg chg="mod">
          <ac:chgData name="Neemias Informatica Lima" userId="b77af7bd85500281" providerId="LiveId" clId="{6DAA276C-53F0-400E-AAB0-BCF5C31938D9}" dt="2025-08-22T00:14:30.483" v="149"/>
          <ac:spMkLst>
            <pc:docMk/>
            <pc:sldMk cId="3114938747" sldId="293"/>
            <ac:spMk id="16" creationId="{CFC8B9D9-C6ED-4706-A104-65D118A5B7F9}"/>
          </ac:spMkLst>
        </pc:spChg>
        <pc:picChg chg="add mod">
          <ac:chgData name="Neemias Informatica Lima" userId="b77af7bd85500281" providerId="LiveId" clId="{6DAA276C-53F0-400E-AAB0-BCF5C31938D9}" dt="2025-08-22T00:05:36.689" v="73"/>
          <ac:picMkLst>
            <pc:docMk/>
            <pc:sldMk cId="3114938747" sldId="293"/>
            <ac:picMk id="4" creationId="{1FD0F3BE-842B-6462-33A7-FCE58B6F9630}"/>
          </ac:picMkLst>
        </pc:picChg>
        <pc:picChg chg="del">
          <ac:chgData name="Neemias Informatica Lima" userId="b77af7bd85500281" providerId="LiveId" clId="{6DAA276C-53F0-400E-AAB0-BCF5C31938D9}" dt="2025-08-22T00:05:36.332" v="72" actId="478"/>
          <ac:picMkLst>
            <pc:docMk/>
            <pc:sldMk cId="3114938747" sldId="293"/>
            <ac:picMk id="7" creationId="{5BD91407-160A-698E-5163-0F6C4D89CDAA}"/>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57A7917A-EBDF-45E5-BDA6-EAA883622548}"/>
    <pc:docChg chg="custSel modSld">
      <pc:chgData name="Neemias Informatica Lima" userId="b77af7bd85500281" providerId="LiveId" clId="{57A7917A-EBDF-45E5-BDA6-EAA883622548}" dt="2025-08-21T00:23:09.330" v="191" actId="20577"/>
      <pc:docMkLst>
        <pc:docMk/>
      </pc:docMkLst>
      <pc:sldChg chg="addSp delSp modSp mod">
        <pc:chgData name="Neemias Informatica Lima" userId="b77af7bd85500281" providerId="LiveId" clId="{57A7917A-EBDF-45E5-BDA6-EAA883622548}" dt="2025-08-21T00:03:57.977" v="31"/>
        <pc:sldMkLst>
          <pc:docMk/>
          <pc:sldMk cId="2232331225" sldId="280"/>
        </pc:sldMkLst>
        <pc:spChg chg="mod">
          <ac:chgData name="Neemias Informatica Lima" userId="b77af7bd85500281" providerId="LiveId" clId="{57A7917A-EBDF-45E5-BDA6-EAA883622548}" dt="2025-08-21T00:02:01.587" v="11"/>
          <ac:spMkLst>
            <pc:docMk/>
            <pc:sldMk cId="2232331225" sldId="280"/>
            <ac:spMk id="6" creationId="{00000000-0000-0000-0000-000000000000}"/>
          </ac:spMkLst>
        </pc:spChg>
        <pc:spChg chg="mod">
          <ac:chgData name="Neemias Informatica Lima" userId="b77af7bd85500281" providerId="LiveId" clId="{57A7917A-EBDF-45E5-BDA6-EAA883622548}" dt="2025-08-21T00:01:47.833" v="6" actId="20577"/>
          <ac:spMkLst>
            <pc:docMk/>
            <pc:sldMk cId="2232331225" sldId="280"/>
            <ac:spMk id="7" creationId="{00000000-0000-0000-0000-000000000000}"/>
          </ac:spMkLst>
        </pc:spChg>
        <pc:spChg chg="mod">
          <ac:chgData name="Neemias Informatica Lima" userId="b77af7bd85500281" providerId="LiveId" clId="{57A7917A-EBDF-45E5-BDA6-EAA883622548}" dt="2025-08-21T00:02:22.142" v="20" actId="6549"/>
          <ac:spMkLst>
            <pc:docMk/>
            <pc:sldMk cId="2232331225" sldId="280"/>
            <ac:spMk id="9" creationId="{00000000-0000-0000-0000-000000000000}"/>
          </ac:spMkLst>
        </pc:spChg>
        <pc:spChg chg="mod">
          <ac:chgData name="Neemias Informatica Lima" userId="b77af7bd85500281" providerId="LiveId" clId="{57A7917A-EBDF-45E5-BDA6-EAA883622548}" dt="2025-08-21T00:01:41.016" v="2" actId="20577"/>
          <ac:spMkLst>
            <pc:docMk/>
            <pc:sldMk cId="2232331225" sldId="280"/>
            <ac:spMk id="11" creationId="{00000000-0000-0000-0000-000000000000}"/>
          </ac:spMkLst>
        </pc:spChg>
        <pc:spChg chg="mod">
          <ac:chgData name="Neemias Informatica Lima" userId="b77af7bd85500281" providerId="LiveId" clId="{57A7917A-EBDF-45E5-BDA6-EAA883622548}" dt="2025-08-21T00:03:57.977" v="31"/>
          <ac:spMkLst>
            <pc:docMk/>
            <pc:sldMk cId="2232331225" sldId="280"/>
            <ac:spMk id="16" creationId="{00000000-0000-0000-0000-000000000000}"/>
          </ac:spMkLst>
        </pc:spChg>
        <pc:picChg chg="add mod">
          <ac:chgData name="Neemias Informatica Lima" userId="b77af7bd85500281" providerId="LiveId" clId="{57A7917A-EBDF-45E5-BDA6-EAA883622548}" dt="2025-08-21T00:03:35.396" v="26"/>
          <ac:picMkLst>
            <pc:docMk/>
            <pc:sldMk cId="2232331225" sldId="280"/>
            <ac:picMk id="3" creationId="{778F994C-7CEB-7213-7314-AF54BEC94282}"/>
          </ac:picMkLst>
        </pc:picChg>
        <pc:picChg chg="del">
          <ac:chgData name="Neemias Informatica Lima" userId="b77af7bd85500281" providerId="LiveId" clId="{57A7917A-EBDF-45E5-BDA6-EAA883622548}" dt="2025-08-21T00:01:37.360" v="0" actId="478"/>
          <ac:picMkLst>
            <pc:docMk/>
            <pc:sldMk cId="2232331225" sldId="280"/>
            <ac:picMk id="8" creationId="{B3875DF3-7BCE-32D6-B3B5-48C23A304E4B}"/>
          </ac:picMkLst>
        </pc:picChg>
      </pc:sldChg>
      <pc:sldChg chg="addSp delSp modSp mod">
        <pc:chgData name="Neemias Informatica Lima" userId="b77af7bd85500281" providerId="LiveId" clId="{57A7917A-EBDF-45E5-BDA6-EAA883622548}" dt="2025-08-21T00:06:53.808" v="68" actId="34807"/>
        <pc:sldMkLst>
          <pc:docMk/>
          <pc:sldMk cId="2103443556" sldId="281"/>
        </pc:sldMkLst>
        <pc:spChg chg="mod">
          <ac:chgData name="Neemias Informatica Lima" userId="b77af7bd85500281" providerId="LiveId" clId="{57A7917A-EBDF-45E5-BDA6-EAA883622548}" dt="2025-08-21T00:06:53.808" v="68" actId="34807"/>
          <ac:spMkLst>
            <pc:docMk/>
            <pc:sldMk cId="2103443556" sldId="281"/>
            <ac:spMk id="8" creationId="{00000000-0000-0000-0000-000000000000}"/>
          </ac:spMkLst>
        </pc:spChg>
        <pc:spChg chg="mod">
          <ac:chgData name="Neemias Informatica Lima" userId="b77af7bd85500281" providerId="LiveId" clId="{57A7917A-EBDF-45E5-BDA6-EAA883622548}" dt="2025-08-21T00:04:21.188" v="36" actId="20577"/>
          <ac:spMkLst>
            <pc:docMk/>
            <pc:sldMk cId="2103443556" sldId="281"/>
            <ac:spMk id="11" creationId="{00000000-0000-0000-0000-000000000000}"/>
          </ac:spMkLst>
        </pc:spChg>
        <pc:spChg chg="mod">
          <ac:chgData name="Neemias Informatica Lima" userId="b77af7bd85500281" providerId="LiveId" clId="{57A7917A-EBDF-45E5-BDA6-EAA883622548}" dt="2025-08-21T00:04:10.115" v="34"/>
          <ac:spMkLst>
            <pc:docMk/>
            <pc:sldMk cId="2103443556" sldId="281"/>
            <ac:spMk id="18" creationId="{00000000-0000-0000-0000-000000000000}"/>
          </ac:spMkLst>
        </pc:spChg>
        <pc:picChg chg="add mod">
          <ac:chgData name="Neemias Informatica Lima" userId="b77af7bd85500281" providerId="LiveId" clId="{57A7917A-EBDF-45E5-BDA6-EAA883622548}" dt="2025-08-21T00:04:39.105" v="40" actId="14100"/>
          <ac:picMkLst>
            <pc:docMk/>
            <pc:sldMk cId="2103443556" sldId="281"/>
            <ac:picMk id="2" creationId="{7144949D-5FB1-049F-5B08-C77D4496E128}"/>
          </ac:picMkLst>
        </pc:picChg>
        <pc:picChg chg="del">
          <ac:chgData name="Neemias Informatica Lima" userId="b77af7bd85500281" providerId="LiveId" clId="{57A7917A-EBDF-45E5-BDA6-EAA883622548}" dt="2025-08-21T00:04:30.821" v="37" actId="478"/>
          <ac:picMkLst>
            <pc:docMk/>
            <pc:sldMk cId="2103443556" sldId="281"/>
            <ac:picMk id="3" creationId="{E704451C-4406-CA46-89FD-9022D2F5873B}"/>
          </ac:picMkLst>
        </pc:picChg>
      </pc:sldChg>
      <pc:sldChg chg="addSp delSp modSp mod">
        <pc:chgData name="Neemias Informatica Lima" userId="b77af7bd85500281" providerId="LiveId" clId="{57A7917A-EBDF-45E5-BDA6-EAA883622548}" dt="2025-08-21T00:08:28.094" v="79"/>
        <pc:sldMkLst>
          <pc:docMk/>
          <pc:sldMk cId="3683219421" sldId="282"/>
        </pc:sldMkLst>
        <pc:spChg chg="add mod">
          <ac:chgData name="Neemias Informatica Lima" userId="b77af7bd85500281" providerId="LiveId" clId="{57A7917A-EBDF-45E5-BDA6-EAA883622548}" dt="2025-08-21T00:05:03.415" v="44"/>
          <ac:spMkLst>
            <pc:docMk/>
            <pc:sldMk cId="3683219421" sldId="282"/>
            <ac:spMk id="2" creationId="{5AF0A284-54A9-CCE0-F81F-B09C125FFF3F}"/>
          </ac:spMkLst>
        </pc:spChg>
        <pc:spChg chg="add mod">
          <ac:chgData name="Neemias Informatica Lima" userId="b77af7bd85500281" providerId="LiveId" clId="{57A7917A-EBDF-45E5-BDA6-EAA883622548}" dt="2025-08-21T00:05:03.415" v="44"/>
          <ac:spMkLst>
            <pc:docMk/>
            <pc:sldMk cId="3683219421" sldId="282"/>
            <ac:spMk id="4" creationId="{540334D4-0406-AFA7-8C80-B5A9525E3869}"/>
          </ac:spMkLst>
        </pc:spChg>
        <pc:spChg chg="del">
          <ac:chgData name="Neemias Informatica Lima" userId="b77af7bd85500281" providerId="LiveId" clId="{57A7917A-EBDF-45E5-BDA6-EAA883622548}" dt="2025-08-21T00:05:02.922" v="43" actId="478"/>
          <ac:spMkLst>
            <pc:docMk/>
            <pc:sldMk cId="3683219421" sldId="282"/>
            <ac:spMk id="6" creationId="{EB72B295-BFE1-F26A-43DF-F0AD611DDBB1}"/>
          </ac:spMkLst>
        </pc:spChg>
        <pc:spChg chg="del">
          <ac:chgData name="Neemias Informatica Lima" userId="b77af7bd85500281" providerId="LiveId" clId="{57A7917A-EBDF-45E5-BDA6-EAA883622548}" dt="2025-08-21T00:05:02.922" v="43" actId="478"/>
          <ac:spMkLst>
            <pc:docMk/>
            <pc:sldMk cId="3683219421" sldId="282"/>
            <ac:spMk id="7" creationId="{83C2097E-2043-10E8-E60A-0CDB2C2BB1CB}"/>
          </ac:spMkLst>
        </pc:spChg>
        <pc:spChg chg="mod">
          <ac:chgData name="Neemias Informatica Lima" userId="b77af7bd85500281" providerId="LiveId" clId="{57A7917A-EBDF-45E5-BDA6-EAA883622548}" dt="2025-08-21T00:08:28.094" v="79"/>
          <ac:spMkLst>
            <pc:docMk/>
            <pc:sldMk cId="3683219421" sldId="282"/>
            <ac:spMk id="12" creationId="{00000000-0000-0000-0000-000000000000}"/>
          </ac:spMkLst>
        </pc:spChg>
        <pc:spChg chg="mod">
          <ac:chgData name="Neemias Informatica Lima" userId="b77af7bd85500281" providerId="LiveId" clId="{57A7917A-EBDF-45E5-BDA6-EAA883622548}" dt="2025-08-21T00:07:25.115" v="72"/>
          <ac:spMkLst>
            <pc:docMk/>
            <pc:sldMk cId="3683219421" sldId="282"/>
            <ac:spMk id="14" creationId="{00000000-0000-0000-0000-000000000000}"/>
          </ac:spMkLst>
        </pc:spChg>
        <pc:picChg chg="add mod">
          <ac:chgData name="Neemias Informatica Lima" userId="b77af7bd85500281" providerId="LiveId" clId="{57A7917A-EBDF-45E5-BDA6-EAA883622548}" dt="2025-08-21T00:05:03.415" v="44"/>
          <ac:picMkLst>
            <pc:docMk/>
            <pc:sldMk cId="3683219421" sldId="282"/>
            <ac:picMk id="5" creationId="{DDD6FE99-2A03-9C89-5B6A-46E3A9409460}"/>
          </ac:picMkLst>
        </pc:picChg>
        <pc:picChg chg="del">
          <ac:chgData name="Neemias Informatica Lima" userId="b77af7bd85500281" providerId="LiveId" clId="{57A7917A-EBDF-45E5-BDA6-EAA883622548}" dt="2025-08-21T00:05:02.922" v="43" actId="478"/>
          <ac:picMkLst>
            <pc:docMk/>
            <pc:sldMk cId="3683219421" sldId="282"/>
            <ac:picMk id="8" creationId="{FCFAA289-A701-33F1-C69D-DFC660F8CD83}"/>
          </ac:picMkLst>
        </pc:picChg>
      </pc:sldChg>
      <pc:sldChg chg="addSp delSp modSp mod">
        <pc:chgData name="Neemias Informatica Lima" userId="b77af7bd85500281" providerId="LiveId" clId="{57A7917A-EBDF-45E5-BDA6-EAA883622548}" dt="2025-08-21T00:10:54.554" v="104" actId="404"/>
        <pc:sldMkLst>
          <pc:docMk/>
          <pc:sldMk cId="3902406419" sldId="283"/>
        </pc:sldMkLst>
        <pc:spChg chg="del">
          <ac:chgData name="Neemias Informatica Lima" userId="b77af7bd85500281" providerId="LiveId" clId="{57A7917A-EBDF-45E5-BDA6-EAA883622548}" dt="2025-08-21T00:05:10.667" v="45" actId="478"/>
          <ac:spMkLst>
            <pc:docMk/>
            <pc:sldMk cId="3902406419" sldId="283"/>
            <ac:spMk id="2" creationId="{D4398AD1-C25F-C0C2-6FDA-01EAA1E629A3}"/>
          </ac:spMkLst>
        </pc:spChg>
        <pc:spChg chg="del">
          <ac:chgData name="Neemias Informatica Lima" userId="b77af7bd85500281" providerId="LiveId" clId="{57A7917A-EBDF-45E5-BDA6-EAA883622548}" dt="2025-08-21T00:05:10.667" v="45" actId="478"/>
          <ac:spMkLst>
            <pc:docMk/>
            <pc:sldMk cId="3902406419" sldId="283"/>
            <ac:spMk id="3" creationId="{83839C87-FBC4-9777-2615-EF80CBB11606}"/>
          </ac:spMkLst>
        </pc:spChg>
        <pc:spChg chg="add mod">
          <ac:chgData name="Neemias Informatica Lima" userId="b77af7bd85500281" providerId="LiveId" clId="{57A7917A-EBDF-45E5-BDA6-EAA883622548}" dt="2025-08-21T00:05:11.152" v="46"/>
          <ac:spMkLst>
            <pc:docMk/>
            <pc:sldMk cId="3902406419" sldId="283"/>
            <ac:spMk id="5" creationId="{DF87DB9F-7B8F-EE23-33DC-E2A85F02F763}"/>
          </ac:spMkLst>
        </pc:spChg>
        <pc:spChg chg="add mod">
          <ac:chgData name="Neemias Informatica Lima" userId="b77af7bd85500281" providerId="LiveId" clId="{57A7917A-EBDF-45E5-BDA6-EAA883622548}" dt="2025-08-21T00:05:11.152" v="46"/>
          <ac:spMkLst>
            <pc:docMk/>
            <pc:sldMk cId="3902406419" sldId="283"/>
            <ac:spMk id="6" creationId="{E7DB3A1E-43B5-C66F-875D-F79FB4350255}"/>
          </ac:spMkLst>
        </pc:spChg>
        <pc:spChg chg="add mod">
          <ac:chgData name="Neemias Informatica Lima" userId="b77af7bd85500281" providerId="LiveId" clId="{57A7917A-EBDF-45E5-BDA6-EAA883622548}" dt="2025-08-21T00:10:54.554" v="104" actId="404"/>
          <ac:spMkLst>
            <pc:docMk/>
            <pc:sldMk cId="3902406419" sldId="283"/>
            <ac:spMk id="11" creationId="{5EE2AC03-1BDD-CFED-F906-3D59E8E9D376}"/>
          </ac:spMkLst>
        </pc:spChg>
        <pc:spChg chg="mod">
          <ac:chgData name="Neemias Informatica Lima" userId="b77af7bd85500281" providerId="LiveId" clId="{57A7917A-EBDF-45E5-BDA6-EAA883622548}" dt="2025-08-21T00:08:40.161" v="81"/>
          <ac:spMkLst>
            <pc:docMk/>
            <pc:sldMk cId="3902406419" sldId="283"/>
            <ac:spMk id="14" creationId="{00000000-0000-0000-0000-000000000000}"/>
          </ac:spMkLst>
        </pc:spChg>
        <pc:graphicFrameChg chg="del modGraphic">
          <ac:chgData name="Neemias Informatica Lima" userId="b77af7bd85500281" providerId="LiveId" clId="{57A7917A-EBDF-45E5-BDA6-EAA883622548}" dt="2025-08-21T00:09:22.336" v="85" actId="478"/>
          <ac:graphicFrameMkLst>
            <pc:docMk/>
            <pc:sldMk cId="3902406419" sldId="283"/>
            <ac:graphicFrameMk id="24" creationId="{0F198D75-37F6-0046-1A93-BAF29A6A8139}"/>
          </ac:graphicFrameMkLst>
        </pc:graphicFrameChg>
        <pc:picChg chg="del">
          <ac:chgData name="Neemias Informatica Lima" userId="b77af7bd85500281" providerId="LiveId" clId="{57A7917A-EBDF-45E5-BDA6-EAA883622548}" dt="2025-08-21T00:05:10.667" v="45" actId="478"/>
          <ac:picMkLst>
            <pc:docMk/>
            <pc:sldMk cId="3902406419" sldId="283"/>
            <ac:picMk id="4" creationId="{3702A4BB-D68E-A362-DCC6-25DAE7CE0E92}"/>
          </ac:picMkLst>
        </pc:picChg>
        <pc:picChg chg="add mod">
          <ac:chgData name="Neemias Informatica Lima" userId="b77af7bd85500281" providerId="LiveId" clId="{57A7917A-EBDF-45E5-BDA6-EAA883622548}" dt="2025-08-21T00:05:11.152" v="46"/>
          <ac:picMkLst>
            <pc:docMk/>
            <pc:sldMk cId="3902406419" sldId="283"/>
            <ac:picMk id="7" creationId="{CB1F9B4F-B92C-E083-1D8C-BD91B831119F}"/>
          </ac:picMkLst>
        </pc:picChg>
      </pc:sldChg>
      <pc:sldChg chg="addSp delSp modSp mod">
        <pc:chgData name="Neemias Informatica Lima" userId="b77af7bd85500281" providerId="LiveId" clId="{57A7917A-EBDF-45E5-BDA6-EAA883622548}" dt="2025-08-21T00:12:34.802" v="123" actId="113"/>
        <pc:sldMkLst>
          <pc:docMk/>
          <pc:sldMk cId="2424059023" sldId="284"/>
        </pc:sldMkLst>
        <pc:spChg chg="add mod">
          <ac:chgData name="Neemias Informatica Lima" userId="b77af7bd85500281" providerId="LiveId" clId="{57A7917A-EBDF-45E5-BDA6-EAA883622548}" dt="2025-08-21T00:05:24.658" v="50"/>
          <ac:spMkLst>
            <pc:docMk/>
            <pc:sldMk cId="2424059023" sldId="284"/>
            <ac:spMk id="2" creationId="{4CF8AF40-CA1F-6949-9E4F-8729D51EA69A}"/>
          </ac:spMkLst>
        </pc:spChg>
        <pc:spChg chg="add mod">
          <ac:chgData name="Neemias Informatica Lima" userId="b77af7bd85500281" providerId="LiveId" clId="{57A7917A-EBDF-45E5-BDA6-EAA883622548}" dt="2025-08-21T00:05:24.658" v="50"/>
          <ac:spMkLst>
            <pc:docMk/>
            <pc:sldMk cId="2424059023" sldId="284"/>
            <ac:spMk id="3" creationId="{BE281301-1022-EA9E-6D38-0B1618A78933}"/>
          </ac:spMkLst>
        </pc:spChg>
        <pc:spChg chg="del">
          <ac:chgData name="Neemias Informatica Lima" userId="b77af7bd85500281" providerId="LiveId" clId="{57A7917A-EBDF-45E5-BDA6-EAA883622548}" dt="2025-08-21T00:05:24.252" v="49" actId="478"/>
          <ac:spMkLst>
            <pc:docMk/>
            <pc:sldMk cId="2424059023" sldId="284"/>
            <ac:spMk id="5" creationId="{C5FF8505-9110-232A-56AA-F66171CDFDCF}"/>
          </ac:spMkLst>
        </pc:spChg>
        <pc:spChg chg="del">
          <ac:chgData name="Neemias Informatica Lima" userId="b77af7bd85500281" providerId="LiveId" clId="{57A7917A-EBDF-45E5-BDA6-EAA883622548}" dt="2025-08-21T00:05:24.252" v="49" actId="478"/>
          <ac:spMkLst>
            <pc:docMk/>
            <pc:sldMk cId="2424059023" sldId="284"/>
            <ac:spMk id="6" creationId="{8E9D6F3D-2F85-39BF-F978-1D007DF33156}"/>
          </ac:spMkLst>
        </pc:spChg>
        <pc:spChg chg="mod">
          <ac:chgData name="Neemias Informatica Lima" userId="b77af7bd85500281" providerId="LiveId" clId="{57A7917A-EBDF-45E5-BDA6-EAA883622548}" dt="2025-08-21T00:11:48.303" v="112" actId="20577"/>
          <ac:spMkLst>
            <pc:docMk/>
            <pc:sldMk cId="2424059023" sldId="284"/>
            <ac:spMk id="14" creationId="{00000000-0000-0000-0000-000000000000}"/>
          </ac:spMkLst>
        </pc:spChg>
        <pc:graphicFrameChg chg="mod modGraphic">
          <ac:chgData name="Neemias Informatica Lima" userId="b77af7bd85500281" providerId="LiveId" clId="{57A7917A-EBDF-45E5-BDA6-EAA883622548}" dt="2025-08-21T00:12:34.802" v="123" actId="113"/>
          <ac:graphicFrameMkLst>
            <pc:docMk/>
            <pc:sldMk cId="2424059023" sldId="284"/>
            <ac:graphicFrameMk id="23" creationId="{0F7B369B-26CC-C133-ADA7-C66603F93153}"/>
          </ac:graphicFrameMkLst>
        </pc:graphicFrameChg>
        <pc:picChg chg="add mod">
          <ac:chgData name="Neemias Informatica Lima" userId="b77af7bd85500281" providerId="LiveId" clId="{57A7917A-EBDF-45E5-BDA6-EAA883622548}" dt="2025-08-21T00:05:24.658" v="50"/>
          <ac:picMkLst>
            <pc:docMk/>
            <pc:sldMk cId="2424059023" sldId="284"/>
            <ac:picMk id="4" creationId="{B8D0C492-6F7A-ED04-7419-F8E9746A1F40}"/>
          </ac:picMkLst>
        </pc:picChg>
        <pc:picChg chg="del">
          <ac:chgData name="Neemias Informatica Lima" userId="b77af7bd85500281" providerId="LiveId" clId="{57A7917A-EBDF-45E5-BDA6-EAA883622548}" dt="2025-08-21T00:05:24.252" v="49" actId="478"/>
          <ac:picMkLst>
            <pc:docMk/>
            <pc:sldMk cId="2424059023" sldId="284"/>
            <ac:picMk id="7" creationId="{FB05D611-79E5-FA27-06CF-093A56D55C41}"/>
          </ac:picMkLst>
        </pc:picChg>
      </pc:sldChg>
      <pc:sldChg chg="addSp delSp modSp mod">
        <pc:chgData name="Neemias Informatica Lima" userId="b77af7bd85500281" providerId="LiveId" clId="{57A7917A-EBDF-45E5-BDA6-EAA883622548}" dt="2025-08-21T00:14:11.433" v="138"/>
        <pc:sldMkLst>
          <pc:docMk/>
          <pc:sldMk cId="2241968852" sldId="285"/>
        </pc:sldMkLst>
        <pc:spChg chg="add mod">
          <ac:chgData name="Neemias Informatica Lima" userId="b77af7bd85500281" providerId="LiveId" clId="{57A7917A-EBDF-45E5-BDA6-EAA883622548}" dt="2025-08-21T00:05:37.716" v="54"/>
          <ac:spMkLst>
            <pc:docMk/>
            <pc:sldMk cId="2241968852" sldId="285"/>
            <ac:spMk id="2" creationId="{2EF9543A-FC5B-640E-AC04-DB57149B812A}"/>
          </ac:spMkLst>
        </pc:spChg>
        <pc:spChg chg="add mod">
          <ac:chgData name="Neemias Informatica Lima" userId="b77af7bd85500281" providerId="LiveId" clId="{57A7917A-EBDF-45E5-BDA6-EAA883622548}" dt="2025-08-21T00:05:37.716" v="54"/>
          <ac:spMkLst>
            <pc:docMk/>
            <pc:sldMk cId="2241968852" sldId="285"/>
            <ac:spMk id="3" creationId="{D6F2581A-2059-E1A1-E679-AA5036A6F29D}"/>
          </ac:spMkLst>
        </pc:spChg>
        <pc:spChg chg="del">
          <ac:chgData name="Neemias Informatica Lima" userId="b77af7bd85500281" providerId="LiveId" clId="{57A7917A-EBDF-45E5-BDA6-EAA883622548}" dt="2025-08-21T00:05:37.358" v="53" actId="478"/>
          <ac:spMkLst>
            <pc:docMk/>
            <pc:sldMk cId="2241968852" sldId="285"/>
            <ac:spMk id="5" creationId="{1AAEB5E9-581F-47C2-0DBA-D4DB4076734D}"/>
          </ac:spMkLst>
        </pc:spChg>
        <pc:spChg chg="del">
          <ac:chgData name="Neemias Informatica Lima" userId="b77af7bd85500281" providerId="LiveId" clId="{57A7917A-EBDF-45E5-BDA6-EAA883622548}" dt="2025-08-21T00:05:37.358" v="53" actId="478"/>
          <ac:spMkLst>
            <pc:docMk/>
            <pc:sldMk cId="2241968852" sldId="285"/>
            <ac:spMk id="6" creationId="{9D6464AA-1E3E-B7F8-6906-4201D6987B0C}"/>
          </ac:spMkLst>
        </pc:spChg>
        <pc:spChg chg="mod">
          <ac:chgData name="Neemias Informatica Lima" userId="b77af7bd85500281" providerId="LiveId" clId="{57A7917A-EBDF-45E5-BDA6-EAA883622548}" dt="2025-08-21T00:13:32.630" v="134" actId="20577"/>
          <ac:spMkLst>
            <pc:docMk/>
            <pc:sldMk cId="2241968852" sldId="285"/>
            <ac:spMk id="14" creationId="{00000000-0000-0000-0000-000000000000}"/>
          </ac:spMkLst>
        </pc:spChg>
        <pc:graphicFrameChg chg="mod modGraphic">
          <ac:chgData name="Neemias Informatica Lima" userId="b77af7bd85500281" providerId="LiveId" clId="{57A7917A-EBDF-45E5-BDA6-EAA883622548}" dt="2025-08-21T00:14:11.433" v="138"/>
          <ac:graphicFrameMkLst>
            <pc:docMk/>
            <pc:sldMk cId="2241968852" sldId="285"/>
            <ac:graphicFrameMk id="11" creationId="{7B569677-0C14-5E67-A5C9-E93DED05F772}"/>
          </ac:graphicFrameMkLst>
        </pc:graphicFrameChg>
        <pc:picChg chg="add mod">
          <ac:chgData name="Neemias Informatica Lima" userId="b77af7bd85500281" providerId="LiveId" clId="{57A7917A-EBDF-45E5-BDA6-EAA883622548}" dt="2025-08-21T00:05:37.716" v="54"/>
          <ac:picMkLst>
            <pc:docMk/>
            <pc:sldMk cId="2241968852" sldId="285"/>
            <ac:picMk id="4" creationId="{72AAAC23-7079-30C5-A3B2-4A1AD0C954AF}"/>
          </ac:picMkLst>
        </pc:picChg>
        <pc:picChg chg="del">
          <ac:chgData name="Neemias Informatica Lima" userId="b77af7bd85500281" providerId="LiveId" clId="{57A7917A-EBDF-45E5-BDA6-EAA883622548}" dt="2025-08-21T00:05:37.358" v="53" actId="478"/>
          <ac:picMkLst>
            <pc:docMk/>
            <pc:sldMk cId="2241968852" sldId="285"/>
            <ac:picMk id="7" creationId="{CCBBD9EB-3767-7F51-F143-F6C80C95452F}"/>
          </ac:picMkLst>
        </pc:picChg>
      </pc:sldChg>
      <pc:sldChg chg="addSp delSp modSp mod">
        <pc:chgData name="Neemias Informatica Lima" userId="b77af7bd85500281" providerId="LiveId" clId="{57A7917A-EBDF-45E5-BDA6-EAA883622548}" dt="2025-08-21T00:21:55.704" v="167" actId="20577"/>
        <pc:sldMkLst>
          <pc:docMk/>
          <pc:sldMk cId="1959249856" sldId="286"/>
        </pc:sldMkLst>
        <pc:spChg chg="add mod">
          <ac:chgData name="Neemias Informatica Lima" userId="b77af7bd85500281" providerId="LiveId" clId="{57A7917A-EBDF-45E5-BDA6-EAA883622548}" dt="2025-08-21T00:05:56.222" v="58"/>
          <ac:spMkLst>
            <pc:docMk/>
            <pc:sldMk cId="1959249856" sldId="286"/>
            <ac:spMk id="2" creationId="{66E46377-6BD5-3BAB-08BE-88AFA52AAD65}"/>
          </ac:spMkLst>
        </pc:spChg>
        <pc:spChg chg="add mod">
          <ac:chgData name="Neemias Informatica Lima" userId="b77af7bd85500281" providerId="LiveId" clId="{57A7917A-EBDF-45E5-BDA6-EAA883622548}" dt="2025-08-21T00:05:56.222" v="58"/>
          <ac:spMkLst>
            <pc:docMk/>
            <pc:sldMk cId="1959249856" sldId="286"/>
            <ac:spMk id="3" creationId="{E3C953D8-77E2-B37D-CDB7-837A39232351}"/>
          </ac:spMkLst>
        </pc:spChg>
        <pc:spChg chg="del">
          <ac:chgData name="Neemias Informatica Lima" userId="b77af7bd85500281" providerId="LiveId" clId="{57A7917A-EBDF-45E5-BDA6-EAA883622548}" dt="2025-08-21T00:05:54.809" v="57" actId="478"/>
          <ac:spMkLst>
            <pc:docMk/>
            <pc:sldMk cId="1959249856" sldId="286"/>
            <ac:spMk id="5" creationId="{4A18EC25-3339-4B42-7319-9EC0EFA5D986}"/>
          </ac:spMkLst>
        </pc:spChg>
        <pc:spChg chg="del">
          <ac:chgData name="Neemias Informatica Lima" userId="b77af7bd85500281" providerId="LiveId" clId="{57A7917A-EBDF-45E5-BDA6-EAA883622548}" dt="2025-08-21T00:05:54.809" v="57" actId="478"/>
          <ac:spMkLst>
            <pc:docMk/>
            <pc:sldMk cId="1959249856" sldId="286"/>
            <ac:spMk id="6" creationId="{C295A7AA-D5CF-7FFF-E35A-3A5AF256DA43}"/>
          </ac:spMkLst>
        </pc:spChg>
        <pc:spChg chg="mod">
          <ac:chgData name="Neemias Informatica Lima" userId="b77af7bd85500281" providerId="LiveId" clId="{57A7917A-EBDF-45E5-BDA6-EAA883622548}" dt="2025-08-21T00:20:26.667" v="143"/>
          <ac:spMkLst>
            <pc:docMk/>
            <pc:sldMk cId="1959249856" sldId="286"/>
            <ac:spMk id="14" creationId="{00000000-0000-0000-0000-000000000000}"/>
          </ac:spMkLst>
        </pc:spChg>
        <pc:graphicFrameChg chg="mod modGraphic">
          <ac:chgData name="Neemias Informatica Lima" userId="b77af7bd85500281" providerId="LiveId" clId="{57A7917A-EBDF-45E5-BDA6-EAA883622548}" dt="2025-08-21T00:21:55.704" v="167" actId="20577"/>
          <ac:graphicFrameMkLst>
            <pc:docMk/>
            <pc:sldMk cId="1959249856" sldId="286"/>
            <ac:graphicFrameMk id="11" creationId="{6ED512BB-1F8B-4D9E-259F-890C3457B8A1}"/>
          </ac:graphicFrameMkLst>
        </pc:graphicFrameChg>
        <pc:picChg chg="add mod">
          <ac:chgData name="Neemias Informatica Lima" userId="b77af7bd85500281" providerId="LiveId" clId="{57A7917A-EBDF-45E5-BDA6-EAA883622548}" dt="2025-08-21T00:05:56.222" v="58"/>
          <ac:picMkLst>
            <pc:docMk/>
            <pc:sldMk cId="1959249856" sldId="286"/>
            <ac:picMk id="4" creationId="{CAD76FDA-239C-CE17-9AB5-6D1A5E9FA362}"/>
          </ac:picMkLst>
        </pc:picChg>
        <pc:picChg chg="del">
          <ac:chgData name="Neemias Informatica Lima" userId="b77af7bd85500281" providerId="LiveId" clId="{57A7917A-EBDF-45E5-BDA6-EAA883622548}" dt="2025-08-21T00:05:54.809" v="57" actId="478"/>
          <ac:picMkLst>
            <pc:docMk/>
            <pc:sldMk cId="1959249856" sldId="286"/>
            <ac:picMk id="7" creationId="{DC011941-5BF8-C290-B10C-A83962975AEC}"/>
          </ac:picMkLst>
        </pc:picChg>
      </pc:sldChg>
      <pc:sldChg chg="addSp delSp modSp mod">
        <pc:chgData name="Neemias Informatica Lima" userId="b77af7bd85500281" providerId="LiveId" clId="{57A7917A-EBDF-45E5-BDA6-EAA883622548}" dt="2025-08-21T00:23:09.330" v="191" actId="20577"/>
        <pc:sldMkLst>
          <pc:docMk/>
          <pc:sldMk cId="2857006406" sldId="287"/>
        </pc:sldMkLst>
        <pc:spChg chg="add mod">
          <ac:chgData name="Neemias Informatica Lima" userId="b77af7bd85500281" providerId="LiveId" clId="{57A7917A-EBDF-45E5-BDA6-EAA883622548}" dt="2025-08-21T00:06:21.875" v="64"/>
          <ac:spMkLst>
            <pc:docMk/>
            <pc:sldMk cId="2857006406" sldId="287"/>
            <ac:spMk id="2" creationId="{8D042CF6-F8A2-72F8-839A-D7E2F4B94673}"/>
          </ac:spMkLst>
        </pc:spChg>
        <pc:spChg chg="add mod">
          <ac:chgData name="Neemias Informatica Lima" userId="b77af7bd85500281" providerId="LiveId" clId="{57A7917A-EBDF-45E5-BDA6-EAA883622548}" dt="2025-08-21T00:06:21.875" v="64"/>
          <ac:spMkLst>
            <pc:docMk/>
            <pc:sldMk cId="2857006406" sldId="287"/>
            <ac:spMk id="3" creationId="{F94569A6-E535-BE2F-3B3D-D81472D08739}"/>
          </ac:spMkLst>
        </pc:spChg>
        <pc:spChg chg="del">
          <ac:chgData name="Neemias Informatica Lima" userId="b77af7bd85500281" providerId="LiveId" clId="{57A7917A-EBDF-45E5-BDA6-EAA883622548}" dt="2025-08-21T00:06:21.420" v="63" actId="478"/>
          <ac:spMkLst>
            <pc:docMk/>
            <pc:sldMk cId="2857006406" sldId="287"/>
            <ac:spMk id="5" creationId="{C36275AD-036A-048D-F274-C47F524FCE68}"/>
          </ac:spMkLst>
        </pc:spChg>
        <pc:spChg chg="del">
          <ac:chgData name="Neemias Informatica Lima" userId="b77af7bd85500281" providerId="LiveId" clId="{57A7917A-EBDF-45E5-BDA6-EAA883622548}" dt="2025-08-21T00:06:21.420" v="63" actId="478"/>
          <ac:spMkLst>
            <pc:docMk/>
            <pc:sldMk cId="2857006406" sldId="287"/>
            <ac:spMk id="6" creationId="{149E0E3C-A498-0B05-DF75-EFA0D26E61BE}"/>
          </ac:spMkLst>
        </pc:spChg>
        <pc:spChg chg="mod">
          <ac:chgData name="Neemias Informatica Lima" userId="b77af7bd85500281" providerId="LiveId" clId="{57A7917A-EBDF-45E5-BDA6-EAA883622548}" dt="2025-08-21T00:23:09.330" v="191" actId="20577"/>
          <ac:spMkLst>
            <pc:docMk/>
            <pc:sldMk cId="2857006406" sldId="287"/>
            <ac:spMk id="16" creationId="{28D68641-D640-4BD7-9D5B-B3803DCCF9B3}"/>
          </ac:spMkLst>
        </pc:spChg>
        <pc:picChg chg="add mod">
          <ac:chgData name="Neemias Informatica Lima" userId="b77af7bd85500281" providerId="LiveId" clId="{57A7917A-EBDF-45E5-BDA6-EAA883622548}" dt="2025-08-21T00:06:21.875" v="64"/>
          <ac:picMkLst>
            <pc:docMk/>
            <pc:sldMk cId="2857006406" sldId="287"/>
            <ac:picMk id="4" creationId="{E4E8786E-5C7C-C10E-84A2-BDDE1229367E}"/>
          </ac:picMkLst>
        </pc:picChg>
        <pc:picChg chg="del">
          <ac:chgData name="Neemias Informatica Lima" userId="b77af7bd85500281" providerId="LiveId" clId="{57A7917A-EBDF-45E5-BDA6-EAA883622548}" dt="2025-08-21T00:06:21.420" v="63" actId="478"/>
          <ac:picMkLst>
            <pc:docMk/>
            <pc:sldMk cId="2857006406" sldId="287"/>
            <ac:picMk id="7" creationId="{2F0FC177-2F38-9536-3FCC-0A7BA5D92FE4}"/>
          </ac:picMkLst>
        </pc:picChg>
      </pc:sldChg>
      <pc:sldChg chg="addSp delSp modSp mod">
        <pc:chgData name="Neemias Informatica Lima" userId="b77af7bd85500281" providerId="LiveId" clId="{57A7917A-EBDF-45E5-BDA6-EAA883622548}" dt="2025-08-21T00:08:03.044" v="76" actId="20577"/>
        <pc:sldMkLst>
          <pc:docMk/>
          <pc:sldMk cId="2630436816" sldId="288"/>
        </pc:sldMkLst>
        <pc:spChg chg="add mod">
          <ac:chgData name="Neemias Informatica Lima" userId="b77af7bd85500281" providerId="LiveId" clId="{57A7917A-EBDF-45E5-BDA6-EAA883622548}" dt="2025-08-21T00:04:56.664" v="42"/>
          <ac:spMkLst>
            <pc:docMk/>
            <pc:sldMk cId="2630436816" sldId="288"/>
            <ac:spMk id="2" creationId="{09BF40F3-DE2F-7922-892D-2ABD4750084E}"/>
          </ac:spMkLst>
        </pc:spChg>
        <pc:spChg chg="add mod">
          <ac:chgData name="Neemias Informatica Lima" userId="b77af7bd85500281" providerId="LiveId" clId="{57A7917A-EBDF-45E5-BDA6-EAA883622548}" dt="2025-08-21T00:04:56.664" v="42"/>
          <ac:spMkLst>
            <pc:docMk/>
            <pc:sldMk cId="2630436816" sldId="288"/>
            <ac:spMk id="3" creationId="{7B0C1635-51F4-3462-7FB5-64FA9118006D}"/>
          </ac:spMkLst>
        </pc:spChg>
        <pc:spChg chg="del">
          <ac:chgData name="Neemias Informatica Lima" userId="b77af7bd85500281" providerId="LiveId" clId="{57A7917A-EBDF-45E5-BDA6-EAA883622548}" dt="2025-08-21T00:04:56.225" v="41" actId="478"/>
          <ac:spMkLst>
            <pc:docMk/>
            <pc:sldMk cId="2630436816" sldId="288"/>
            <ac:spMk id="5" creationId="{BD30FFBA-8C1E-2116-13B6-B5FB5182F1B4}"/>
          </ac:spMkLst>
        </pc:spChg>
        <pc:spChg chg="del">
          <ac:chgData name="Neemias Informatica Lima" userId="b77af7bd85500281" providerId="LiveId" clId="{57A7917A-EBDF-45E5-BDA6-EAA883622548}" dt="2025-08-21T00:04:56.225" v="41" actId="478"/>
          <ac:spMkLst>
            <pc:docMk/>
            <pc:sldMk cId="2630436816" sldId="288"/>
            <ac:spMk id="6" creationId="{52B63252-05C7-D98C-6A53-BCE07041CFD6}"/>
          </ac:spMkLst>
        </pc:spChg>
        <pc:spChg chg="mod">
          <ac:chgData name="Neemias Informatica Lima" userId="b77af7bd85500281" providerId="LiveId" clId="{57A7917A-EBDF-45E5-BDA6-EAA883622548}" dt="2025-08-21T00:07:19.028" v="70"/>
          <ac:spMkLst>
            <pc:docMk/>
            <pc:sldMk cId="2630436816" sldId="288"/>
            <ac:spMk id="14" creationId="{00000000-0000-0000-0000-000000000000}"/>
          </ac:spMkLst>
        </pc:spChg>
        <pc:graphicFrameChg chg="mod modGraphic">
          <ac:chgData name="Neemias Informatica Lima" userId="b77af7bd85500281" providerId="LiveId" clId="{57A7917A-EBDF-45E5-BDA6-EAA883622548}" dt="2025-08-21T00:08:03.044" v="76" actId="20577"/>
          <ac:graphicFrameMkLst>
            <pc:docMk/>
            <pc:sldMk cId="2630436816" sldId="288"/>
            <ac:graphicFrameMk id="11" creationId="{4CAB532F-3032-1305-E4A2-4F59C9A47543}"/>
          </ac:graphicFrameMkLst>
        </pc:graphicFrameChg>
        <pc:picChg chg="add mod">
          <ac:chgData name="Neemias Informatica Lima" userId="b77af7bd85500281" providerId="LiveId" clId="{57A7917A-EBDF-45E5-BDA6-EAA883622548}" dt="2025-08-21T00:04:56.664" v="42"/>
          <ac:picMkLst>
            <pc:docMk/>
            <pc:sldMk cId="2630436816" sldId="288"/>
            <ac:picMk id="4" creationId="{79248176-4399-6066-1C15-3CA980441178}"/>
          </ac:picMkLst>
        </pc:picChg>
        <pc:picChg chg="del">
          <ac:chgData name="Neemias Informatica Lima" userId="b77af7bd85500281" providerId="LiveId" clId="{57A7917A-EBDF-45E5-BDA6-EAA883622548}" dt="2025-08-21T00:04:56.225" v="41" actId="478"/>
          <ac:picMkLst>
            <pc:docMk/>
            <pc:sldMk cId="2630436816" sldId="288"/>
            <ac:picMk id="7" creationId="{CE7C956F-AC83-2369-43C3-2DE526CB808C}"/>
          </ac:picMkLst>
        </pc:picChg>
      </pc:sldChg>
      <pc:sldChg chg="addSp delSp modSp mod">
        <pc:chgData name="Neemias Informatica Lima" userId="b77af7bd85500281" providerId="LiveId" clId="{57A7917A-EBDF-45E5-BDA6-EAA883622548}" dt="2025-08-21T00:11:14.966" v="107"/>
        <pc:sldMkLst>
          <pc:docMk/>
          <pc:sldMk cId="3032827026" sldId="289"/>
        </pc:sldMkLst>
        <pc:spChg chg="add mod">
          <ac:chgData name="Neemias Informatica Lima" userId="b77af7bd85500281" providerId="LiveId" clId="{57A7917A-EBDF-45E5-BDA6-EAA883622548}" dt="2025-08-21T00:05:17.673" v="48"/>
          <ac:spMkLst>
            <pc:docMk/>
            <pc:sldMk cId="3032827026" sldId="289"/>
            <ac:spMk id="2" creationId="{5C38D514-83CE-A9CA-E56A-4519D4D2B444}"/>
          </ac:spMkLst>
        </pc:spChg>
        <pc:spChg chg="add mod">
          <ac:chgData name="Neemias Informatica Lima" userId="b77af7bd85500281" providerId="LiveId" clId="{57A7917A-EBDF-45E5-BDA6-EAA883622548}" dt="2025-08-21T00:05:17.673" v="48"/>
          <ac:spMkLst>
            <pc:docMk/>
            <pc:sldMk cId="3032827026" sldId="289"/>
            <ac:spMk id="3" creationId="{7E450609-9BA4-38AF-0E81-62FE4821BE18}"/>
          </ac:spMkLst>
        </pc:spChg>
        <pc:spChg chg="del">
          <ac:chgData name="Neemias Informatica Lima" userId="b77af7bd85500281" providerId="LiveId" clId="{57A7917A-EBDF-45E5-BDA6-EAA883622548}" dt="2025-08-21T00:05:17.220" v="47" actId="478"/>
          <ac:spMkLst>
            <pc:docMk/>
            <pc:sldMk cId="3032827026" sldId="289"/>
            <ac:spMk id="4" creationId="{B3B8B256-4DD7-BDB5-F48D-6168DCFA6B37}"/>
          </ac:spMkLst>
        </pc:spChg>
        <pc:spChg chg="del">
          <ac:chgData name="Neemias Informatica Lima" userId="b77af7bd85500281" providerId="LiveId" clId="{57A7917A-EBDF-45E5-BDA6-EAA883622548}" dt="2025-08-21T00:05:17.220" v="47" actId="478"/>
          <ac:spMkLst>
            <pc:docMk/>
            <pc:sldMk cId="3032827026" sldId="289"/>
            <ac:spMk id="6" creationId="{E45B7C34-F79C-BB59-4888-D38CBC411E5E}"/>
          </ac:spMkLst>
        </pc:spChg>
        <pc:spChg chg="mod">
          <ac:chgData name="Neemias Informatica Lima" userId="b77af7bd85500281" providerId="LiveId" clId="{57A7917A-EBDF-45E5-BDA6-EAA883622548}" dt="2025-08-21T00:11:14.966" v="107"/>
          <ac:spMkLst>
            <pc:docMk/>
            <pc:sldMk cId="3032827026" sldId="289"/>
            <ac:spMk id="12" creationId="{A64B78EF-EDA8-421A-88C9-45544BBCA9D1}"/>
          </ac:spMkLst>
        </pc:spChg>
        <pc:spChg chg="mod">
          <ac:chgData name="Neemias Informatica Lima" userId="b77af7bd85500281" providerId="LiveId" clId="{57A7917A-EBDF-45E5-BDA6-EAA883622548}" dt="2025-08-21T00:08:46.050" v="83"/>
          <ac:spMkLst>
            <pc:docMk/>
            <pc:sldMk cId="3032827026" sldId="289"/>
            <ac:spMk id="14" creationId="{00000000-0000-0000-0000-000000000000}"/>
          </ac:spMkLst>
        </pc:spChg>
        <pc:picChg chg="add mod">
          <ac:chgData name="Neemias Informatica Lima" userId="b77af7bd85500281" providerId="LiveId" clId="{57A7917A-EBDF-45E5-BDA6-EAA883622548}" dt="2025-08-21T00:05:17.673" v="48"/>
          <ac:picMkLst>
            <pc:docMk/>
            <pc:sldMk cId="3032827026" sldId="289"/>
            <ac:picMk id="5" creationId="{E223B7C6-9178-CAD1-5E12-B95FD1E9134C}"/>
          </ac:picMkLst>
        </pc:picChg>
        <pc:picChg chg="del">
          <ac:chgData name="Neemias Informatica Lima" userId="b77af7bd85500281" providerId="LiveId" clId="{57A7917A-EBDF-45E5-BDA6-EAA883622548}" dt="2025-08-21T00:05:17.220" v="47" actId="478"/>
          <ac:picMkLst>
            <pc:docMk/>
            <pc:sldMk cId="3032827026" sldId="289"/>
            <ac:picMk id="8" creationId="{857E38E8-4079-1C79-0C09-01F0E28429AE}"/>
          </ac:picMkLst>
        </pc:picChg>
      </pc:sldChg>
      <pc:sldChg chg="addSp delSp modSp mod">
        <pc:chgData name="Neemias Informatica Lima" userId="b77af7bd85500281" providerId="LiveId" clId="{57A7917A-EBDF-45E5-BDA6-EAA883622548}" dt="2025-08-21T00:13:06.721" v="126"/>
        <pc:sldMkLst>
          <pc:docMk/>
          <pc:sldMk cId="3772032319" sldId="290"/>
        </pc:sldMkLst>
        <pc:spChg chg="add mod">
          <ac:chgData name="Neemias Informatica Lima" userId="b77af7bd85500281" providerId="LiveId" clId="{57A7917A-EBDF-45E5-BDA6-EAA883622548}" dt="2025-08-21T00:05:31.171" v="52"/>
          <ac:spMkLst>
            <pc:docMk/>
            <pc:sldMk cId="3772032319" sldId="290"/>
            <ac:spMk id="2" creationId="{B88C9DD6-9830-8CB4-CEFA-96670C758946}"/>
          </ac:spMkLst>
        </pc:spChg>
        <pc:spChg chg="add mod">
          <ac:chgData name="Neemias Informatica Lima" userId="b77af7bd85500281" providerId="LiveId" clId="{57A7917A-EBDF-45E5-BDA6-EAA883622548}" dt="2025-08-21T00:05:31.171" v="52"/>
          <ac:spMkLst>
            <pc:docMk/>
            <pc:sldMk cId="3772032319" sldId="290"/>
            <ac:spMk id="3" creationId="{53616AFB-3719-30B8-5984-B63E5E1E63BB}"/>
          </ac:spMkLst>
        </pc:spChg>
        <pc:spChg chg="del">
          <ac:chgData name="Neemias Informatica Lima" userId="b77af7bd85500281" providerId="LiveId" clId="{57A7917A-EBDF-45E5-BDA6-EAA883622548}" dt="2025-08-21T00:05:30.814" v="51" actId="478"/>
          <ac:spMkLst>
            <pc:docMk/>
            <pc:sldMk cId="3772032319" sldId="290"/>
            <ac:spMk id="5" creationId="{B21B66C0-F336-BF40-1EE7-686043748151}"/>
          </ac:spMkLst>
        </pc:spChg>
        <pc:spChg chg="del">
          <ac:chgData name="Neemias Informatica Lima" userId="b77af7bd85500281" providerId="LiveId" clId="{57A7917A-EBDF-45E5-BDA6-EAA883622548}" dt="2025-08-21T00:05:30.814" v="51" actId="478"/>
          <ac:spMkLst>
            <pc:docMk/>
            <pc:sldMk cId="3772032319" sldId="290"/>
            <ac:spMk id="6" creationId="{D14E6B96-CEA5-499E-AA24-0AFB00D3F81F}"/>
          </ac:spMkLst>
        </pc:spChg>
        <pc:spChg chg="mod">
          <ac:chgData name="Neemias Informatica Lima" userId="b77af7bd85500281" providerId="LiveId" clId="{57A7917A-EBDF-45E5-BDA6-EAA883622548}" dt="2025-08-21T00:13:06.721" v="126"/>
          <ac:spMkLst>
            <pc:docMk/>
            <pc:sldMk cId="3772032319" sldId="290"/>
            <ac:spMk id="12" creationId="{8D5A143D-15FB-4DFE-B0EC-FEEB77A92B2C}"/>
          </ac:spMkLst>
        </pc:spChg>
        <pc:spChg chg="mod">
          <ac:chgData name="Neemias Informatica Lima" userId="b77af7bd85500281" providerId="LiveId" clId="{57A7917A-EBDF-45E5-BDA6-EAA883622548}" dt="2025-08-21T00:11:51.263" v="113" actId="20577"/>
          <ac:spMkLst>
            <pc:docMk/>
            <pc:sldMk cId="3772032319" sldId="290"/>
            <ac:spMk id="14" creationId="{00000000-0000-0000-0000-000000000000}"/>
          </ac:spMkLst>
        </pc:spChg>
        <pc:picChg chg="add mod">
          <ac:chgData name="Neemias Informatica Lima" userId="b77af7bd85500281" providerId="LiveId" clId="{57A7917A-EBDF-45E5-BDA6-EAA883622548}" dt="2025-08-21T00:05:31.171" v="52"/>
          <ac:picMkLst>
            <pc:docMk/>
            <pc:sldMk cId="3772032319" sldId="290"/>
            <ac:picMk id="4" creationId="{D063631F-3A3D-0F67-EFCC-CEB333942E4D}"/>
          </ac:picMkLst>
        </pc:picChg>
        <pc:picChg chg="del">
          <ac:chgData name="Neemias Informatica Lima" userId="b77af7bd85500281" providerId="LiveId" clId="{57A7917A-EBDF-45E5-BDA6-EAA883622548}" dt="2025-08-21T00:05:30.814" v="51" actId="478"/>
          <ac:picMkLst>
            <pc:docMk/>
            <pc:sldMk cId="3772032319" sldId="290"/>
            <ac:picMk id="7" creationId="{E37F02B1-E605-15F6-A830-E8DE91220840}"/>
          </ac:picMkLst>
        </pc:picChg>
      </pc:sldChg>
      <pc:sldChg chg="addSp delSp modSp mod">
        <pc:chgData name="Neemias Informatica Lima" userId="b77af7bd85500281" providerId="LiveId" clId="{57A7917A-EBDF-45E5-BDA6-EAA883622548}" dt="2025-08-21T00:14:39.994" v="141"/>
        <pc:sldMkLst>
          <pc:docMk/>
          <pc:sldMk cId="1768216317" sldId="291"/>
        </pc:sldMkLst>
        <pc:spChg chg="add mod">
          <ac:chgData name="Neemias Informatica Lima" userId="b77af7bd85500281" providerId="LiveId" clId="{57A7917A-EBDF-45E5-BDA6-EAA883622548}" dt="2025-08-21T00:05:45.661" v="56"/>
          <ac:spMkLst>
            <pc:docMk/>
            <pc:sldMk cId="1768216317" sldId="291"/>
            <ac:spMk id="2" creationId="{4B6D8AAD-0719-5C58-C78A-AB8673326456}"/>
          </ac:spMkLst>
        </pc:spChg>
        <pc:spChg chg="add mod">
          <ac:chgData name="Neemias Informatica Lima" userId="b77af7bd85500281" providerId="LiveId" clId="{57A7917A-EBDF-45E5-BDA6-EAA883622548}" dt="2025-08-21T00:05:45.661" v="56"/>
          <ac:spMkLst>
            <pc:docMk/>
            <pc:sldMk cId="1768216317" sldId="291"/>
            <ac:spMk id="3" creationId="{392CFA44-09AE-7871-970D-229DC8092407}"/>
          </ac:spMkLst>
        </pc:spChg>
        <pc:spChg chg="del">
          <ac:chgData name="Neemias Informatica Lima" userId="b77af7bd85500281" providerId="LiveId" clId="{57A7917A-EBDF-45E5-BDA6-EAA883622548}" dt="2025-08-21T00:05:45.312" v="55" actId="478"/>
          <ac:spMkLst>
            <pc:docMk/>
            <pc:sldMk cId="1768216317" sldId="291"/>
            <ac:spMk id="5" creationId="{D00127B9-EA51-EB70-0384-7AE62F99BA1B}"/>
          </ac:spMkLst>
        </pc:spChg>
        <pc:spChg chg="del">
          <ac:chgData name="Neemias Informatica Lima" userId="b77af7bd85500281" providerId="LiveId" clId="{57A7917A-EBDF-45E5-BDA6-EAA883622548}" dt="2025-08-21T00:05:45.312" v="55" actId="478"/>
          <ac:spMkLst>
            <pc:docMk/>
            <pc:sldMk cId="1768216317" sldId="291"/>
            <ac:spMk id="6" creationId="{F7202569-6728-2DBE-31A4-AF5904DCC000}"/>
          </ac:spMkLst>
        </pc:spChg>
        <pc:spChg chg="mod">
          <ac:chgData name="Neemias Informatica Lima" userId="b77af7bd85500281" providerId="LiveId" clId="{57A7917A-EBDF-45E5-BDA6-EAA883622548}" dt="2025-08-21T00:14:39.994" v="141"/>
          <ac:spMkLst>
            <pc:docMk/>
            <pc:sldMk cId="1768216317" sldId="291"/>
            <ac:spMk id="12" creationId="{FD5EC092-AC81-4728-9A45-4C4BB5B95C65}"/>
          </ac:spMkLst>
        </pc:spChg>
        <pc:spChg chg="mod">
          <ac:chgData name="Neemias Informatica Lima" userId="b77af7bd85500281" providerId="LiveId" clId="{57A7917A-EBDF-45E5-BDA6-EAA883622548}" dt="2025-08-21T00:13:25.381" v="132" actId="20577"/>
          <ac:spMkLst>
            <pc:docMk/>
            <pc:sldMk cId="1768216317" sldId="291"/>
            <ac:spMk id="14" creationId="{00000000-0000-0000-0000-000000000000}"/>
          </ac:spMkLst>
        </pc:spChg>
        <pc:picChg chg="add mod">
          <ac:chgData name="Neemias Informatica Lima" userId="b77af7bd85500281" providerId="LiveId" clId="{57A7917A-EBDF-45E5-BDA6-EAA883622548}" dt="2025-08-21T00:05:45.661" v="56"/>
          <ac:picMkLst>
            <pc:docMk/>
            <pc:sldMk cId="1768216317" sldId="291"/>
            <ac:picMk id="4" creationId="{7B1ADB0C-9D63-E8D1-E2D9-C3AA412663CA}"/>
          </ac:picMkLst>
        </pc:picChg>
        <pc:picChg chg="del">
          <ac:chgData name="Neemias Informatica Lima" userId="b77af7bd85500281" providerId="LiveId" clId="{57A7917A-EBDF-45E5-BDA6-EAA883622548}" dt="2025-08-21T00:05:45.312" v="55" actId="478"/>
          <ac:picMkLst>
            <pc:docMk/>
            <pc:sldMk cId="1768216317" sldId="291"/>
            <ac:picMk id="7" creationId="{5289D1C9-FE8F-817D-3546-4CFAEA1F38E8}"/>
          </ac:picMkLst>
        </pc:picChg>
      </pc:sldChg>
      <pc:sldChg chg="addSp delSp modSp mod">
        <pc:chgData name="Neemias Informatica Lima" userId="b77af7bd85500281" providerId="LiveId" clId="{57A7917A-EBDF-45E5-BDA6-EAA883622548}" dt="2025-08-21T00:22:15.581" v="174" actId="6549"/>
        <pc:sldMkLst>
          <pc:docMk/>
          <pc:sldMk cId="3757265641" sldId="292"/>
        </pc:sldMkLst>
        <pc:spChg chg="add mod">
          <ac:chgData name="Neemias Informatica Lima" userId="b77af7bd85500281" providerId="LiveId" clId="{57A7917A-EBDF-45E5-BDA6-EAA883622548}" dt="2025-08-21T00:06:06.960" v="60"/>
          <ac:spMkLst>
            <pc:docMk/>
            <pc:sldMk cId="3757265641" sldId="292"/>
            <ac:spMk id="2" creationId="{82FC9C61-554D-9419-37D8-275F4E723B75}"/>
          </ac:spMkLst>
        </pc:spChg>
        <pc:spChg chg="add mod">
          <ac:chgData name="Neemias Informatica Lima" userId="b77af7bd85500281" providerId="LiveId" clId="{57A7917A-EBDF-45E5-BDA6-EAA883622548}" dt="2025-08-21T00:06:06.960" v="60"/>
          <ac:spMkLst>
            <pc:docMk/>
            <pc:sldMk cId="3757265641" sldId="292"/>
            <ac:spMk id="3" creationId="{91B192DE-EADF-9A9B-8E24-B72E8B4C0756}"/>
          </ac:spMkLst>
        </pc:spChg>
        <pc:spChg chg="del">
          <ac:chgData name="Neemias Informatica Lima" userId="b77af7bd85500281" providerId="LiveId" clId="{57A7917A-EBDF-45E5-BDA6-EAA883622548}" dt="2025-08-21T00:06:04.290" v="59" actId="478"/>
          <ac:spMkLst>
            <pc:docMk/>
            <pc:sldMk cId="3757265641" sldId="292"/>
            <ac:spMk id="5" creationId="{125AF6BD-44C4-A722-8E6D-8CF4833CB606}"/>
          </ac:spMkLst>
        </pc:spChg>
        <pc:spChg chg="del">
          <ac:chgData name="Neemias Informatica Lima" userId="b77af7bd85500281" providerId="LiveId" clId="{57A7917A-EBDF-45E5-BDA6-EAA883622548}" dt="2025-08-21T00:06:04.290" v="59" actId="478"/>
          <ac:spMkLst>
            <pc:docMk/>
            <pc:sldMk cId="3757265641" sldId="292"/>
            <ac:spMk id="6" creationId="{1276158E-3865-54AC-8A26-CE18B54ABF48}"/>
          </ac:spMkLst>
        </pc:spChg>
        <pc:spChg chg="mod">
          <ac:chgData name="Neemias Informatica Lima" userId="b77af7bd85500281" providerId="LiveId" clId="{57A7917A-EBDF-45E5-BDA6-EAA883622548}" dt="2025-08-21T00:22:15.581" v="174" actId="6549"/>
          <ac:spMkLst>
            <pc:docMk/>
            <pc:sldMk cId="3757265641" sldId="292"/>
            <ac:spMk id="12" creationId="{1EC42BAA-B890-43DD-B4F0-9AB5685AF2FE}"/>
          </ac:spMkLst>
        </pc:spChg>
        <pc:spChg chg="mod">
          <ac:chgData name="Neemias Informatica Lima" userId="b77af7bd85500281" providerId="LiveId" clId="{57A7917A-EBDF-45E5-BDA6-EAA883622548}" dt="2025-08-21T00:20:34.070" v="145"/>
          <ac:spMkLst>
            <pc:docMk/>
            <pc:sldMk cId="3757265641" sldId="292"/>
            <ac:spMk id="14" creationId="{00000000-0000-0000-0000-000000000000}"/>
          </ac:spMkLst>
        </pc:spChg>
        <pc:picChg chg="add mod">
          <ac:chgData name="Neemias Informatica Lima" userId="b77af7bd85500281" providerId="LiveId" clId="{57A7917A-EBDF-45E5-BDA6-EAA883622548}" dt="2025-08-21T00:06:06.960" v="60"/>
          <ac:picMkLst>
            <pc:docMk/>
            <pc:sldMk cId="3757265641" sldId="292"/>
            <ac:picMk id="4" creationId="{84FB938F-1432-79C6-C676-75E1DC6FED31}"/>
          </ac:picMkLst>
        </pc:picChg>
        <pc:picChg chg="del">
          <ac:chgData name="Neemias Informatica Lima" userId="b77af7bd85500281" providerId="LiveId" clId="{57A7917A-EBDF-45E5-BDA6-EAA883622548}" dt="2025-08-21T00:06:04.290" v="59" actId="478"/>
          <ac:picMkLst>
            <pc:docMk/>
            <pc:sldMk cId="3757265641" sldId="292"/>
            <ac:picMk id="7" creationId="{0F0E3069-6EFD-00DE-7E48-5E1ECA9F932D}"/>
          </ac:picMkLst>
        </pc:picChg>
      </pc:sldChg>
      <pc:sldChg chg="addSp delSp modSp mod">
        <pc:chgData name="Neemias Informatica Lima" userId="b77af7bd85500281" providerId="LiveId" clId="{57A7917A-EBDF-45E5-BDA6-EAA883622548}" dt="2025-08-21T00:22:41.220" v="177"/>
        <pc:sldMkLst>
          <pc:docMk/>
          <pc:sldMk cId="3114938747" sldId="293"/>
        </pc:sldMkLst>
        <pc:spChg chg="add mod">
          <ac:chgData name="Neemias Informatica Lima" userId="b77af7bd85500281" providerId="LiveId" clId="{57A7917A-EBDF-45E5-BDA6-EAA883622548}" dt="2025-08-21T00:06:14.737" v="62"/>
          <ac:spMkLst>
            <pc:docMk/>
            <pc:sldMk cId="3114938747" sldId="293"/>
            <ac:spMk id="2" creationId="{C2209C39-9CBC-DE11-78B4-A885B83A3FB6}"/>
          </ac:spMkLst>
        </pc:spChg>
        <pc:spChg chg="add mod">
          <ac:chgData name="Neemias Informatica Lima" userId="b77af7bd85500281" providerId="LiveId" clId="{57A7917A-EBDF-45E5-BDA6-EAA883622548}" dt="2025-08-21T00:06:14.737" v="62"/>
          <ac:spMkLst>
            <pc:docMk/>
            <pc:sldMk cId="3114938747" sldId="293"/>
            <ac:spMk id="3" creationId="{6C1EFEA6-7CC1-53F8-39F5-472DDEC9BBF4}"/>
          </ac:spMkLst>
        </pc:spChg>
        <pc:spChg chg="del">
          <ac:chgData name="Neemias Informatica Lima" userId="b77af7bd85500281" providerId="LiveId" clId="{57A7917A-EBDF-45E5-BDA6-EAA883622548}" dt="2025-08-21T00:06:14.315" v="61" actId="478"/>
          <ac:spMkLst>
            <pc:docMk/>
            <pc:sldMk cId="3114938747" sldId="293"/>
            <ac:spMk id="5" creationId="{09D33520-5F89-6D4E-5DB2-391DA3516BC9}"/>
          </ac:spMkLst>
        </pc:spChg>
        <pc:spChg chg="del">
          <ac:chgData name="Neemias Informatica Lima" userId="b77af7bd85500281" providerId="LiveId" clId="{57A7917A-EBDF-45E5-BDA6-EAA883622548}" dt="2025-08-21T00:06:14.315" v="61" actId="478"/>
          <ac:spMkLst>
            <pc:docMk/>
            <pc:sldMk cId="3114938747" sldId="293"/>
            <ac:spMk id="6" creationId="{4FDA5551-7EBE-D02F-E4E5-A201DAFF7FD5}"/>
          </ac:spMkLst>
        </pc:spChg>
        <pc:spChg chg="mod">
          <ac:chgData name="Neemias Informatica Lima" userId="b77af7bd85500281" providerId="LiveId" clId="{57A7917A-EBDF-45E5-BDA6-EAA883622548}" dt="2025-08-21T00:22:41.220" v="177"/>
          <ac:spMkLst>
            <pc:docMk/>
            <pc:sldMk cId="3114938747" sldId="293"/>
            <ac:spMk id="16" creationId="{CFC8B9D9-C6ED-4706-A104-65D118A5B7F9}"/>
          </ac:spMkLst>
        </pc:spChg>
        <pc:picChg chg="add mod">
          <ac:chgData name="Neemias Informatica Lima" userId="b77af7bd85500281" providerId="LiveId" clId="{57A7917A-EBDF-45E5-BDA6-EAA883622548}" dt="2025-08-21T00:06:14.737" v="62"/>
          <ac:picMkLst>
            <pc:docMk/>
            <pc:sldMk cId="3114938747" sldId="293"/>
            <ac:picMk id="4" creationId="{0CC996EC-53A7-FF8F-5B71-055175C9DD75}"/>
          </ac:picMkLst>
        </pc:picChg>
        <pc:picChg chg="del">
          <ac:chgData name="Neemias Informatica Lima" userId="b77af7bd85500281" providerId="LiveId" clId="{57A7917A-EBDF-45E5-BDA6-EAA883622548}" dt="2025-08-21T00:06:14.315" v="61" actId="478"/>
          <ac:picMkLst>
            <pc:docMk/>
            <pc:sldMk cId="3114938747" sldId="293"/>
            <ac:picMk id="7" creationId="{6687D1C4-FFC6-0A16-E9E0-237099F739D5}"/>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Informatica Lima" userId="b77af7bd85500281" providerId="LiveId" clId="{5249D549-14DF-4BB4-90BF-7FC6E4B735E1}"/>
    <pc:docChg chg="custSel modSld">
      <pc:chgData name="Neemias Informatica Lima" userId="b77af7bd85500281" providerId="LiveId" clId="{5249D549-14DF-4BB4-90BF-7FC6E4B735E1}" dt="2025-08-21T00:36:43.258" v="152" actId="20577"/>
      <pc:docMkLst>
        <pc:docMk/>
      </pc:docMkLst>
      <pc:sldChg chg="addSp delSp modSp mod">
        <pc:chgData name="Neemias Informatica Lima" userId="b77af7bd85500281" providerId="LiveId" clId="{5249D549-14DF-4BB4-90BF-7FC6E4B735E1}" dt="2025-08-21T00:26:25.543" v="23"/>
        <pc:sldMkLst>
          <pc:docMk/>
          <pc:sldMk cId="2232331225" sldId="280"/>
        </pc:sldMkLst>
        <pc:spChg chg="mod">
          <ac:chgData name="Neemias Informatica Lima" userId="b77af7bd85500281" providerId="LiveId" clId="{5249D549-14DF-4BB4-90BF-7FC6E4B735E1}" dt="2025-08-21T00:24:55.561" v="1" actId="20577"/>
          <ac:spMkLst>
            <pc:docMk/>
            <pc:sldMk cId="2232331225" sldId="280"/>
            <ac:spMk id="6" creationId="{00000000-0000-0000-0000-000000000000}"/>
          </ac:spMkLst>
        </pc:spChg>
        <pc:spChg chg="mod">
          <ac:chgData name="Neemias Informatica Lima" userId="b77af7bd85500281" providerId="LiveId" clId="{5249D549-14DF-4BB4-90BF-7FC6E4B735E1}" dt="2025-08-21T00:25:01.808" v="6" actId="20577"/>
          <ac:spMkLst>
            <pc:docMk/>
            <pc:sldMk cId="2232331225" sldId="280"/>
            <ac:spMk id="7" creationId="{00000000-0000-0000-0000-000000000000}"/>
          </ac:spMkLst>
        </pc:spChg>
        <pc:spChg chg="mod">
          <ac:chgData name="Neemias Informatica Lima" userId="b77af7bd85500281" providerId="LiveId" clId="{5249D549-14DF-4BB4-90BF-7FC6E4B735E1}" dt="2025-08-21T00:25:18.939" v="11" actId="6549"/>
          <ac:spMkLst>
            <pc:docMk/>
            <pc:sldMk cId="2232331225" sldId="280"/>
            <ac:spMk id="9" creationId="{00000000-0000-0000-0000-000000000000}"/>
          </ac:spMkLst>
        </pc:spChg>
        <pc:spChg chg="mod">
          <ac:chgData name="Neemias Informatica Lima" userId="b77af7bd85500281" providerId="LiveId" clId="{5249D549-14DF-4BB4-90BF-7FC6E4B735E1}" dt="2025-08-21T00:24:59.400" v="4" actId="20577"/>
          <ac:spMkLst>
            <pc:docMk/>
            <pc:sldMk cId="2232331225" sldId="280"/>
            <ac:spMk id="11" creationId="{00000000-0000-0000-0000-000000000000}"/>
          </ac:spMkLst>
        </pc:spChg>
        <pc:spChg chg="mod">
          <ac:chgData name="Neemias Informatica Lima" userId="b77af7bd85500281" providerId="LiveId" clId="{5249D549-14DF-4BB4-90BF-7FC6E4B735E1}" dt="2025-08-21T00:25:32.358" v="14"/>
          <ac:spMkLst>
            <pc:docMk/>
            <pc:sldMk cId="2232331225" sldId="280"/>
            <ac:spMk id="16" creationId="{00000000-0000-0000-0000-000000000000}"/>
          </ac:spMkLst>
        </pc:spChg>
        <pc:picChg chg="del">
          <ac:chgData name="Neemias Informatica Lima" userId="b77af7bd85500281" providerId="LiveId" clId="{5249D549-14DF-4BB4-90BF-7FC6E4B735E1}" dt="2025-08-21T00:24:57.128" v="2" actId="478"/>
          <ac:picMkLst>
            <pc:docMk/>
            <pc:sldMk cId="2232331225" sldId="280"/>
            <ac:picMk id="3" creationId="{778F994C-7CEB-7213-7314-AF54BEC94282}"/>
          </ac:picMkLst>
        </pc:picChg>
        <pc:picChg chg="add mod">
          <ac:chgData name="Neemias Informatica Lima" userId="b77af7bd85500281" providerId="LiveId" clId="{5249D549-14DF-4BB4-90BF-7FC6E4B735E1}" dt="2025-08-21T00:26:25.543" v="23"/>
          <ac:picMkLst>
            <pc:docMk/>
            <pc:sldMk cId="2232331225" sldId="280"/>
            <ac:picMk id="8" creationId="{B6BF2FA3-543C-95A6-A13C-20722F4F5FE7}"/>
          </ac:picMkLst>
        </pc:picChg>
      </pc:sldChg>
      <pc:sldChg chg="addSp delSp modSp mod">
        <pc:chgData name="Neemias Informatica Lima" userId="b77af7bd85500281" providerId="LiveId" clId="{5249D549-14DF-4BB4-90BF-7FC6E4B735E1}" dt="2025-08-21T00:29:45.495" v="59" actId="34807"/>
        <pc:sldMkLst>
          <pc:docMk/>
          <pc:sldMk cId="2103443556" sldId="281"/>
        </pc:sldMkLst>
        <pc:spChg chg="mod">
          <ac:chgData name="Neemias Informatica Lima" userId="b77af7bd85500281" providerId="LiveId" clId="{5249D549-14DF-4BB4-90BF-7FC6E4B735E1}" dt="2025-08-21T00:29:45.495" v="59" actId="34807"/>
          <ac:spMkLst>
            <pc:docMk/>
            <pc:sldMk cId="2103443556" sldId="281"/>
            <ac:spMk id="8" creationId="{00000000-0000-0000-0000-000000000000}"/>
          </ac:spMkLst>
        </pc:spChg>
        <pc:spChg chg="mod">
          <ac:chgData name="Neemias Informatica Lima" userId="b77af7bd85500281" providerId="LiveId" clId="{5249D549-14DF-4BB4-90BF-7FC6E4B735E1}" dt="2025-08-21T00:26:32.644" v="25" actId="20577"/>
          <ac:spMkLst>
            <pc:docMk/>
            <pc:sldMk cId="2103443556" sldId="281"/>
            <ac:spMk id="11" creationId="{00000000-0000-0000-0000-000000000000}"/>
          </ac:spMkLst>
        </pc:spChg>
        <pc:spChg chg="mod">
          <ac:chgData name="Neemias Informatica Lima" userId="b77af7bd85500281" providerId="LiveId" clId="{5249D549-14DF-4BB4-90BF-7FC6E4B735E1}" dt="2025-08-21T00:26:58.345" v="31"/>
          <ac:spMkLst>
            <pc:docMk/>
            <pc:sldMk cId="2103443556" sldId="281"/>
            <ac:spMk id="18" creationId="{00000000-0000-0000-0000-000000000000}"/>
          </ac:spMkLst>
        </pc:spChg>
        <pc:picChg chg="del">
          <ac:chgData name="Neemias Informatica Lima" userId="b77af7bd85500281" providerId="LiveId" clId="{5249D549-14DF-4BB4-90BF-7FC6E4B735E1}" dt="2025-08-21T00:26:34.492" v="26" actId="478"/>
          <ac:picMkLst>
            <pc:docMk/>
            <pc:sldMk cId="2103443556" sldId="281"/>
            <ac:picMk id="2" creationId="{7144949D-5FB1-049F-5B08-C77D4496E128}"/>
          </ac:picMkLst>
        </pc:picChg>
        <pc:picChg chg="add mod">
          <ac:chgData name="Neemias Informatica Lima" userId="b77af7bd85500281" providerId="LiveId" clId="{5249D549-14DF-4BB4-90BF-7FC6E4B735E1}" dt="2025-08-21T00:26:42.857" v="29" actId="14100"/>
          <ac:picMkLst>
            <pc:docMk/>
            <pc:sldMk cId="2103443556" sldId="281"/>
            <ac:picMk id="3" creationId="{0BB6BFD3-730E-F7AE-B49E-14DCBC3C8C2F}"/>
          </ac:picMkLst>
        </pc:picChg>
      </pc:sldChg>
      <pc:sldChg chg="addSp delSp modSp mod">
        <pc:chgData name="Neemias Informatica Lima" userId="b77af7bd85500281" providerId="LiveId" clId="{5249D549-14DF-4BB4-90BF-7FC6E4B735E1}" dt="2025-08-21T00:31:08.685" v="72"/>
        <pc:sldMkLst>
          <pc:docMk/>
          <pc:sldMk cId="3683219421" sldId="282"/>
        </pc:sldMkLst>
        <pc:spChg chg="del">
          <ac:chgData name="Neemias Informatica Lima" userId="b77af7bd85500281" providerId="LiveId" clId="{5249D549-14DF-4BB4-90BF-7FC6E4B735E1}" dt="2025-08-21T00:27:29.884" v="34" actId="478"/>
          <ac:spMkLst>
            <pc:docMk/>
            <pc:sldMk cId="3683219421" sldId="282"/>
            <ac:spMk id="2" creationId="{5AF0A284-54A9-CCE0-F81F-B09C125FFF3F}"/>
          </ac:spMkLst>
        </pc:spChg>
        <pc:spChg chg="del">
          <ac:chgData name="Neemias Informatica Lima" userId="b77af7bd85500281" providerId="LiveId" clId="{5249D549-14DF-4BB4-90BF-7FC6E4B735E1}" dt="2025-08-21T00:27:29.884" v="34" actId="478"/>
          <ac:spMkLst>
            <pc:docMk/>
            <pc:sldMk cId="3683219421" sldId="282"/>
            <ac:spMk id="4" creationId="{540334D4-0406-AFA7-8C80-B5A9525E3869}"/>
          </ac:spMkLst>
        </pc:spChg>
        <pc:spChg chg="add mod">
          <ac:chgData name="Neemias Informatica Lima" userId="b77af7bd85500281" providerId="LiveId" clId="{5249D549-14DF-4BB4-90BF-7FC6E4B735E1}" dt="2025-08-21T00:27:30.233" v="35"/>
          <ac:spMkLst>
            <pc:docMk/>
            <pc:sldMk cId="3683219421" sldId="282"/>
            <ac:spMk id="6" creationId="{827AA1BA-45B2-07EA-FB51-923B1B020E2C}"/>
          </ac:spMkLst>
        </pc:spChg>
        <pc:spChg chg="add mod">
          <ac:chgData name="Neemias Informatica Lima" userId="b77af7bd85500281" providerId="LiveId" clId="{5249D549-14DF-4BB4-90BF-7FC6E4B735E1}" dt="2025-08-21T00:27:30.233" v="35"/>
          <ac:spMkLst>
            <pc:docMk/>
            <pc:sldMk cId="3683219421" sldId="282"/>
            <ac:spMk id="7" creationId="{ED7BA373-5F55-3854-60EC-165F5FA36546}"/>
          </ac:spMkLst>
        </pc:spChg>
        <pc:spChg chg="mod">
          <ac:chgData name="Neemias Informatica Lima" userId="b77af7bd85500281" providerId="LiveId" clId="{5249D549-14DF-4BB4-90BF-7FC6E4B735E1}" dt="2025-08-21T00:31:08.685" v="72"/>
          <ac:spMkLst>
            <pc:docMk/>
            <pc:sldMk cId="3683219421" sldId="282"/>
            <ac:spMk id="12" creationId="{00000000-0000-0000-0000-000000000000}"/>
          </ac:spMkLst>
        </pc:spChg>
        <pc:spChg chg="mod">
          <ac:chgData name="Neemias Informatica Lima" userId="b77af7bd85500281" providerId="LiveId" clId="{5249D549-14DF-4BB4-90BF-7FC6E4B735E1}" dt="2025-08-21T00:30:09.939" v="63"/>
          <ac:spMkLst>
            <pc:docMk/>
            <pc:sldMk cId="3683219421" sldId="282"/>
            <ac:spMk id="14" creationId="{00000000-0000-0000-0000-000000000000}"/>
          </ac:spMkLst>
        </pc:spChg>
        <pc:picChg chg="del">
          <ac:chgData name="Neemias Informatica Lima" userId="b77af7bd85500281" providerId="LiveId" clId="{5249D549-14DF-4BB4-90BF-7FC6E4B735E1}" dt="2025-08-21T00:27:29.884" v="34" actId="478"/>
          <ac:picMkLst>
            <pc:docMk/>
            <pc:sldMk cId="3683219421" sldId="282"/>
            <ac:picMk id="5" creationId="{DDD6FE99-2A03-9C89-5B6A-46E3A9409460}"/>
          </ac:picMkLst>
        </pc:picChg>
        <pc:picChg chg="add mod">
          <ac:chgData name="Neemias Informatica Lima" userId="b77af7bd85500281" providerId="LiveId" clId="{5249D549-14DF-4BB4-90BF-7FC6E4B735E1}" dt="2025-08-21T00:27:30.233" v="35"/>
          <ac:picMkLst>
            <pc:docMk/>
            <pc:sldMk cId="3683219421" sldId="282"/>
            <ac:picMk id="8" creationId="{6D049419-45EA-60F3-797B-E019C663DEDA}"/>
          </ac:picMkLst>
        </pc:picChg>
      </pc:sldChg>
      <pc:sldChg chg="addSp delSp modSp mod">
        <pc:chgData name="Neemias Informatica Lima" userId="b77af7bd85500281" providerId="LiveId" clId="{5249D549-14DF-4BB4-90BF-7FC6E4B735E1}" dt="2025-08-21T00:32:13.602" v="88" actId="20577"/>
        <pc:sldMkLst>
          <pc:docMk/>
          <pc:sldMk cId="3902406419" sldId="283"/>
        </pc:sldMkLst>
        <pc:spChg chg="add mod">
          <ac:chgData name="Neemias Informatica Lima" userId="b77af7bd85500281" providerId="LiveId" clId="{5249D549-14DF-4BB4-90BF-7FC6E4B735E1}" dt="2025-08-21T00:27:37.017" v="37"/>
          <ac:spMkLst>
            <pc:docMk/>
            <pc:sldMk cId="3902406419" sldId="283"/>
            <ac:spMk id="2" creationId="{CC77EC18-CCB9-8642-F790-50344E52B8BD}"/>
          </ac:spMkLst>
        </pc:spChg>
        <pc:spChg chg="add mod">
          <ac:chgData name="Neemias Informatica Lima" userId="b77af7bd85500281" providerId="LiveId" clId="{5249D549-14DF-4BB4-90BF-7FC6E4B735E1}" dt="2025-08-21T00:27:37.017" v="37"/>
          <ac:spMkLst>
            <pc:docMk/>
            <pc:sldMk cId="3902406419" sldId="283"/>
            <ac:spMk id="3" creationId="{E9AB080A-9540-438D-4BCF-3102CB804E41}"/>
          </ac:spMkLst>
        </pc:spChg>
        <pc:spChg chg="del">
          <ac:chgData name="Neemias Informatica Lima" userId="b77af7bd85500281" providerId="LiveId" clId="{5249D549-14DF-4BB4-90BF-7FC6E4B735E1}" dt="2025-08-21T00:27:36.645" v="36" actId="478"/>
          <ac:spMkLst>
            <pc:docMk/>
            <pc:sldMk cId="3902406419" sldId="283"/>
            <ac:spMk id="5" creationId="{DF87DB9F-7B8F-EE23-33DC-E2A85F02F763}"/>
          </ac:spMkLst>
        </pc:spChg>
        <pc:spChg chg="del">
          <ac:chgData name="Neemias Informatica Lima" userId="b77af7bd85500281" providerId="LiveId" clId="{5249D549-14DF-4BB4-90BF-7FC6E4B735E1}" dt="2025-08-21T00:27:36.645" v="36" actId="478"/>
          <ac:spMkLst>
            <pc:docMk/>
            <pc:sldMk cId="3902406419" sldId="283"/>
            <ac:spMk id="6" creationId="{E7DB3A1E-43B5-C66F-875D-F79FB4350255}"/>
          </ac:spMkLst>
        </pc:spChg>
        <pc:spChg chg="del">
          <ac:chgData name="Neemias Informatica Lima" userId="b77af7bd85500281" providerId="LiveId" clId="{5249D549-14DF-4BB4-90BF-7FC6E4B735E1}" dt="2025-08-21T00:31:15.665" v="73" actId="478"/>
          <ac:spMkLst>
            <pc:docMk/>
            <pc:sldMk cId="3902406419" sldId="283"/>
            <ac:spMk id="11" creationId="{5EE2AC03-1BDD-CFED-F906-3D59E8E9D376}"/>
          </ac:spMkLst>
        </pc:spChg>
        <pc:spChg chg="add del">
          <ac:chgData name="Neemias Informatica Lima" userId="b77af7bd85500281" providerId="LiveId" clId="{5249D549-14DF-4BB4-90BF-7FC6E4B735E1}" dt="2025-08-21T00:31:43.302" v="79" actId="478"/>
          <ac:spMkLst>
            <pc:docMk/>
            <pc:sldMk cId="3902406419" sldId="283"/>
            <ac:spMk id="12" creationId="{FC4DAD69-BF36-16F7-9D6C-749CF2CA78FE}"/>
          </ac:spMkLst>
        </pc:spChg>
        <pc:spChg chg="mod">
          <ac:chgData name="Neemias Informatica Lima" userId="b77af7bd85500281" providerId="LiveId" clId="{5249D549-14DF-4BB4-90BF-7FC6E4B735E1}" dt="2025-08-21T00:31:26.005" v="75"/>
          <ac:spMkLst>
            <pc:docMk/>
            <pc:sldMk cId="3902406419" sldId="283"/>
            <ac:spMk id="14" creationId="{00000000-0000-0000-0000-000000000000}"/>
          </ac:spMkLst>
        </pc:spChg>
        <pc:graphicFrameChg chg="add mod modGraphic">
          <ac:chgData name="Neemias Informatica Lima" userId="b77af7bd85500281" providerId="LiveId" clId="{5249D549-14DF-4BB4-90BF-7FC6E4B735E1}" dt="2025-08-21T00:32:13.602" v="88" actId="20577"/>
          <ac:graphicFrameMkLst>
            <pc:docMk/>
            <pc:sldMk cId="3902406419" sldId="283"/>
            <ac:graphicFrameMk id="13" creationId="{F54F9156-321A-24BC-2A6C-224A54971E6A}"/>
          </ac:graphicFrameMkLst>
        </pc:graphicFrameChg>
        <pc:picChg chg="add mod">
          <ac:chgData name="Neemias Informatica Lima" userId="b77af7bd85500281" providerId="LiveId" clId="{5249D549-14DF-4BB4-90BF-7FC6E4B735E1}" dt="2025-08-21T00:27:37.017" v="37"/>
          <ac:picMkLst>
            <pc:docMk/>
            <pc:sldMk cId="3902406419" sldId="283"/>
            <ac:picMk id="4" creationId="{42822D34-75AB-B5FA-6326-459B5CEF1AEF}"/>
          </ac:picMkLst>
        </pc:picChg>
        <pc:picChg chg="del">
          <ac:chgData name="Neemias Informatica Lima" userId="b77af7bd85500281" providerId="LiveId" clId="{5249D549-14DF-4BB4-90BF-7FC6E4B735E1}" dt="2025-08-21T00:27:36.645" v="36" actId="478"/>
          <ac:picMkLst>
            <pc:docMk/>
            <pc:sldMk cId="3902406419" sldId="283"/>
            <ac:picMk id="7" creationId="{CB1F9B4F-B92C-E083-1D8C-BD91B831119F}"/>
          </ac:picMkLst>
        </pc:picChg>
      </pc:sldChg>
      <pc:sldChg chg="addSp delSp modSp mod">
        <pc:chgData name="Neemias Informatica Lima" userId="b77af7bd85500281" providerId="LiveId" clId="{5249D549-14DF-4BB4-90BF-7FC6E4B735E1}" dt="2025-08-21T00:33:21.848" v="101"/>
        <pc:sldMkLst>
          <pc:docMk/>
          <pc:sldMk cId="2424059023" sldId="284"/>
        </pc:sldMkLst>
        <pc:spChg chg="del">
          <ac:chgData name="Neemias Informatica Lima" userId="b77af7bd85500281" providerId="LiveId" clId="{5249D549-14DF-4BB4-90BF-7FC6E4B735E1}" dt="2025-08-21T00:27:50.038" v="40" actId="478"/>
          <ac:spMkLst>
            <pc:docMk/>
            <pc:sldMk cId="2424059023" sldId="284"/>
            <ac:spMk id="2" creationId="{4CF8AF40-CA1F-6949-9E4F-8729D51EA69A}"/>
          </ac:spMkLst>
        </pc:spChg>
        <pc:spChg chg="del">
          <ac:chgData name="Neemias Informatica Lima" userId="b77af7bd85500281" providerId="LiveId" clId="{5249D549-14DF-4BB4-90BF-7FC6E4B735E1}" dt="2025-08-21T00:27:50.038" v="40" actId="478"/>
          <ac:spMkLst>
            <pc:docMk/>
            <pc:sldMk cId="2424059023" sldId="284"/>
            <ac:spMk id="3" creationId="{BE281301-1022-EA9E-6D38-0B1618A78933}"/>
          </ac:spMkLst>
        </pc:spChg>
        <pc:spChg chg="add mod">
          <ac:chgData name="Neemias Informatica Lima" userId="b77af7bd85500281" providerId="LiveId" clId="{5249D549-14DF-4BB4-90BF-7FC6E4B735E1}" dt="2025-08-21T00:27:50.444" v="41"/>
          <ac:spMkLst>
            <pc:docMk/>
            <pc:sldMk cId="2424059023" sldId="284"/>
            <ac:spMk id="5" creationId="{16350498-219C-5242-4326-1DDCC3CFECDE}"/>
          </ac:spMkLst>
        </pc:spChg>
        <pc:spChg chg="add mod">
          <ac:chgData name="Neemias Informatica Lima" userId="b77af7bd85500281" providerId="LiveId" clId="{5249D549-14DF-4BB4-90BF-7FC6E4B735E1}" dt="2025-08-21T00:27:50.444" v="41"/>
          <ac:spMkLst>
            <pc:docMk/>
            <pc:sldMk cId="2424059023" sldId="284"/>
            <ac:spMk id="6" creationId="{9D28EF10-E9CB-380F-C0D6-611D0C46E52F}"/>
          </ac:spMkLst>
        </pc:spChg>
        <pc:spChg chg="mod">
          <ac:chgData name="Neemias Informatica Lima" userId="b77af7bd85500281" providerId="LiveId" clId="{5249D549-14DF-4BB4-90BF-7FC6E4B735E1}" dt="2025-08-21T00:32:40.629" v="93"/>
          <ac:spMkLst>
            <pc:docMk/>
            <pc:sldMk cId="2424059023" sldId="284"/>
            <ac:spMk id="14" creationId="{00000000-0000-0000-0000-000000000000}"/>
          </ac:spMkLst>
        </pc:spChg>
        <pc:graphicFrameChg chg="mod modGraphic">
          <ac:chgData name="Neemias Informatica Lima" userId="b77af7bd85500281" providerId="LiveId" clId="{5249D549-14DF-4BB4-90BF-7FC6E4B735E1}" dt="2025-08-21T00:33:21.848" v="101"/>
          <ac:graphicFrameMkLst>
            <pc:docMk/>
            <pc:sldMk cId="2424059023" sldId="284"/>
            <ac:graphicFrameMk id="23" creationId="{0F7B369B-26CC-C133-ADA7-C66603F93153}"/>
          </ac:graphicFrameMkLst>
        </pc:graphicFrameChg>
        <pc:picChg chg="del">
          <ac:chgData name="Neemias Informatica Lima" userId="b77af7bd85500281" providerId="LiveId" clId="{5249D549-14DF-4BB4-90BF-7FC6E4B735E1}" dt="2025-08-21T00:27:50.038" v="40" actId="478"/>
          <ac:picMkLst>
            <pc:docMk/>
            <pc:sldMk cId="2424059023" sldId="284"/>
            <ac:picMk id="4" creationId="{B8D0C492-6F7A-ED04-7419-F8E9746A1F40}"/>
          </ac:picMkLst>
        </pc:picChg>
        <pc:picChg chg="add mod">
          <ac:chgData name="Neemias Informatica Lima" userId="b77af7bd85500281" providerId="LiveId" clId="{5249D549-14DF-4BB4-90BF-7FC6E4B735E1}" dt="2025-08-21T00:27:50.444" v="41"/>
          <ac:picMkLst>
            <pc:docMk/>
            <pc:sldMk cId="2424059023" sldId="284"/>
            <ac:picMk id="7" creationId="{3A6C0F5A-6789-FA6C-EEF5-483CC62EED9A}"/>
          </ac:picMkLst>
        </pc:picChg>
      </pc:sldChg>
      <pc:sldChg chg="addSp delSp modSp mod">
        <pc:chgData name="Neemias Informatica Lima" userId="b77af7bd85500281" providerId="LiveId" clId="{5249D549-14DF-4BB4-90BF-7FC6E4B735E1}" dt="2025-08-21T00:34:12.590" v="112"/>
        <pc:sldMkLst>
          <pc:docMk/>
          <pc:sldMk cId="2241968852" sldId="285"/>
        </pc:sldMkLst>
        <pc:spChg chg="del">
          <ac:chgData name="Neemias Informatica Lima" userId="b77af7bd85500281" providerId="LiveId" clId="{5249D549-14DF-4BB4-90BF-7FC6E4B735E1}" dt="2025-08-21T00:28:03.192" v="44" actId="478"/>
          <ac:spMkLst>
            <pc:docMk/>
            <pc:sldMk cId="2241968852" sldId="285"/>
            <ac:spMk id="2" creationId="{2EF9543A-FC5B-640E-AC04-DB57149B812A}"/>
          </ac:spMkLst>
        </pc:spChg>
        <pc:spChg chg="del">
          <ac:chgData name="Neemias Informatica Lima" userId="b77af7bd85500281" providerId="LiveId" clId="{5249D549-14DF-4BB4-90BF-7FC6E4B735E1}" dt="2025-08-21T00:28:03.192" v="44" actId="478"/>
          <ac:spMkLst>
            <pc:docMk/>
            <pc:sldMk cId="2241968852" sldId="285"/>
            <ac:spMk id="3" creationId="{D6F2581A-2059-E1A1-E679-AA5036A6F29D}"/>
          </ac:spMkLst>
        </pc:spChg>
        <pc:spChg chg="add mod">
          <ac:chgData name="Neemias Informatica Lima" userId="b77af7bd85500281" providerId="LiveId" clId="{5249D549-14DF-4BB4-90BF-7FC6E4B735E1}" dt="2025-08-21T00:28:03.597" v="45"/>
          <ac:spMkLst>
            <pc:docMk/>
            <pc:sldMk cId="2241968852" sldId="285"/>
            <ac:spMk id="5" creationId="{A0757FC5-B868-4882-029E-5FB90DDA9878}"/>
          </ac:spMkLst>
        </pc:spChg>
        <pc:spChg chg="add mod">
          <ac:chgData name="Neemias Informatica Lima" userId="b77af7bd85500281" providerId="LiveId" clId="{5249D549-14DF-4BB4-90BF-7FC6E4B735E1}" dt="2025-08-21T00:28:03.597" v="45"/>
          <ac:spMkLst>
            <pc:docMk/>
            <pc:sldMk cId="2241968852" sldId="285"/>
            <ac:spMk id="6" creationId="{4AFD17EC-9643-0F45-217A-AC101A6E278E}"/>
          </ac:spMkLst>
        </pc:spChg>
        <pc:spChg chg="mod">
          <ac:chgData name="Neemias Informatica Lima" userId="b77af7bd85500281" providerId="LiveId" clId="{5249D549-14DF-4BB4-90BF-7FC6E4B735E1}" dt="2025-08-21T00:33:47.271" v="106"/>
          <ac:spMkLst>
            <pc:docMk/>
            <pc:sldMk cId="2241968852" sldId="285"/>
            <ac:spMk id="14" creationId="{00000000-0000-0000-0000-000000000000}"/>
          </ac:spMkLst>
        </pc:spChg>
        <pc:graphicFrameChg chg="mod modGraphic">
          <ac:chgData name="Neemias Informatica Lima" userId="b77af7bd85500281" providerId="LiveId" clId="{5249D549-14DF-4BB4-90BF-7FC6E4B735E1}" dt="2025-08-21T00:34:12.590" v="112"/>
          <ac:graphicFrameMkLst>
            <pc:docMk/>
            <pc:sldMk cId="2241968852" sldId="285"/>
            <ac:graphicFrameMk id="11" creationId="{7B569677-0C14-5E67-A5C9-E93DED05F772}"/>
          </ac:graphicFrameMkLst>
        </pc:graphicFrameChg>
        <pc:picChg chg="del">
          <ac:chgData name="Neemias Informatica Lima" userId="b77af7bd85500281" providerId="LiveId" clId="{5249D549-14DF-4BB4-90BF-7FC6E4B735E1}" dt="2025-08-21T00:28:03.192" v="44" actId="478"/>
          <ac:picMkLst>
            <pc:docMk/>
            <pc:sldMk cId="2241968852" sldId="285"/>
            <ac:picMk id="4" creationId="{72AAAC23-7079-30C5-A3B2-4A1AD0C954AF}"/>
          </ac:picMkLst>
        </pc:picChg>
        <pc:picChg chg="add mod">
          <ac:chgData name="Neemias Informatica Lima" userId="b77af7bd85500281" providerId="LiveId" clId="{5249D549-14DF-4BB4-90BF-7FC6E4B735E1}" dt="2025-08-21T00:28:03.597" v="45"/>
          <ac:picMkLst>
            <pc:docMk/>
            <pc:sldMk cId="2241968852" sldId="285"/>
            <ac:picMk id="7" creationId="{C94622B2-5D8A-BDF6-6296-DBCC5145CFEF}"/>
          </ac:picMkLst>
        </pc:picChg>
      </pc:sldChg>
      <pc:sldChg chg="addSp delSp modSp mod">
        <pc:chgData name="Neemias Informatica Lima" userId="b77af7bd85500281" providerId="LiveId" clId="{5249D549-14DF-4BB4-90BF-7FC6E4B735E1}" dt="2025-08-21T00:35:33.278" v="127" actId="20577"/>
        <pc:sldMkLst>
          <pc:docMk/>
          <pc:sldMk cId="1959249856" sldId="286"/>
        </pc:sldMkLst>
        <pc:spChg chg="del">
          <ac:chgData name="Neemias Informatica Lima" userId="b77af7bd85500281" providerId="LiveId" clId="{5249D549-14DF-4BB4-90BF-7FC6E4B735E1}" dt="2025-08-21T00:28:21.395" v="48" actId="478"/>
          <ac:spMkLst>
            <pc:docMk/>
            <pc:sldMk cId="1959249856" sldId="286"/>
            <ac:spMk id="2" creationId="{66E46377-6BD5-3BAB-08BE-88AFA52AAD65}"/>
          </ac:spMkLst>
        </pc:spChg>
        <pc:spChg chg="del">
          <ac:chgData name="Neemias Informatica Lima" userId="b77af7bd85500281" providerId="LiveId" clId="{5249D549-14DF-4BB4-90BF-7FC6E4B735E1}" dt="2025-08-21T00:28:21.395" v="48" actId="478"/>
          <ac:spMkLst>
            <pc:docMk/>
            <pc:sldMk cId="1959249856" sldId="286"/>
            <ac:spMk id="3" creationId="{E3C953D8-77E2-B37D-CDB7-837A39232351}"/>
          </ac:spMkLst>
        </pc:spChg>
        <pc:spChg chg="add mod">
          <ac:chgData name="Neemias Informatica Lima" userId="b77af7bd85500281" providerId="LiveId" clId="{5249D549-14DF-4BB4-90BF-7FC6E4B735E1}" dt="2025-08-21T00:28:21.767" v="49"/>
          <ac:spMkLst>
            <pc:docMk/>
            <pc:sldMk cId="1959249856" sldId="286"/>
            <ac:spMk id="5" creationId="{5844CA39-BA47-7928-CC99-E7EE88E8958A}"/>
          </ac:spMkLst>
        </pc:spChg>
        <pc:spChg chg="add mod">
          <ac:chgData name="Neemias Informatica Lima" userId="b77af7bd85500281" providerId="LiveId" clId="{5249D549-14DF-4BB4-90BF-7FC6E4B735E1}" dt="2025-08-21T00:28:21.767" v="49"/>
          <ac:spMkLst>
            <pc:docMk/>
            <pc:sldMk cId="1959249856" sldId="286"/>
            <ac:spMk id="6" creationId="{66430CDC-CF1A-927C-ECAD-A7FA90BAF5A4}"/>
          </ac:spMkLst>
        </pc:spChg>
        <pc:spChg chg="mod">
          <ac:chgData name="Neemias Informatica Lima" userId="b77af7bd85500281" providerId="LiveId" clId="{5249D549-14DF-4BB4-90BF-7FC6E4B735E1}" dt="2025-08-21T00:35:05.869" v="121"/>
          <ac:spMkLst>
            <pc:docMk/>
            <pc:sldMk cId="1959249856" sldId="286"/>
            <ac:spMk id="14" creationId="{00000000-0000-0000-0000-000000000000}"/>
          </ac:spMkLst>
        </pc:spChg>
        <pc:graphicFrameChg chg="mod modGraphic">
          <ac:chgData name="Neemias Informatica Lima" userId="b77af7bd85500281" providerId="LiveId" clId="{5249D549-14DF-4BB4-90BF-7FC6E4B735E1}" dt="2025-08-21T00:35:33.278" v="127" actId="20577"/>
          <ac:graphicFrameMkLst>
            <pc:docMk/>
            <pc:sldMk cId="1959249856" sldId="286"/>
            <ac:graphicFrameMk id="11" creationId="{6ED512BB-1F8B-4D9E-259F-890C3457B8A1}"/>
          </ac:graphicFrameMkLst>
        </pc:graphicFrameChg>
        <pc:picChg chg="del">
          <ac:chgData name="Neemias Informatica Lima" userId="b77af7bd85500281" providerId="LiveId" clId="{5249D549-14DF-4BB4-90BF-7FC6E4B735E1}" dt="2025-08-21T00:28:21.395" v="48" actId="478"/>
          <ac:picMkLst>
            <pc:docMk/>
            <pc:sldMk cId="1959249856" sldId="286"/>
            <ac:picMk id="4" creationId="{CAD76FDA-239C-CE17-9AB5-6D1A5E9FA362}"/>
          </ac:picMkLst>
        </pc:picChg>
        <pc:picChg chg="add mod">
          <ac:chgData name="Neemias Informatica Lima" userId="b77af7bd85500281" providerId="LiveId" clId="{5249D549-14DF-4BB4-90BF-7FC6E4B735E1}" dt="2025-08-21T00:28:21.767" v="49"/>
          <ac:picMkLst>
            <pc:docMk/>
            <pc:sldMk cId="1959249856" sldId="286"/>
            <ac:picMk id="7" creationId="{3477E871-EFFF-75AB-19BE-62E78EE29206}"/>
          </ac:picMkLst>
        </pc:picChg>
      </pc:sldChg>
      <pc:sldChg chg="addSp delSp modSp mod">
        <pc:chgData name="Neemias Informatica Lima" userId="b77af7bd85500281" providerId="LiveId" clId="{5249D549-14DF-4BB4-90BF-7FC6E4B735E1}" dt="2025-08-21T00:36:43.258" v="152" actId="20577"/>
        <pc:sldMkLst>
          <pc:docMk/>
          <pc:sldMk cId="2857006406" sldId="287"/>
        </pc:sldMkLst>
        <pc:spChg chg="del">
          <ac:chgData name="Neemias Informatica Lima" userId="b77af7bd85500281" providerId="LiveId" clId="{5249D549-14DF-4BB4-90BF-7FC6E4B735E1}" dt="2025-08-21T00:28:41.686" v="54" actId="478"/>
          <ac:spMkLst>
            <pc:docMk/>
            <pc:sldMk cId="2857006406" sldId="287"/>
            <ac:spMk id="2" creationId="{8D042CF6-F8A2-72F8-839A-D7E2F4B94673}"/>
          </ac:spMkLst>
        </pc:spChg>
        <pc:spChg chg="del">
          <ac:chgData name="Neemias Informatica Lima" userId="b77af7bd85500281" providerId="LiveId" clId="{5249D549-14DF-4BB4-90BF-7FC6E4B735E1}" dt="2025-08-21T00:28:41.686" v="54" actId="478"/>
          <ac:spMkLst>
            <pc:docMk/>
            <pc:sldMk cId="2857006406" sldId="287"/>
            <ac:spMk id="3" creationId="{F94569A6-E535-BE2F-3B3D-D81472D08739}"/>
          </ac:spMkLst>
        </pc:spChg>
        <pc:spChg chg="add mod">
          <ac:chgData name="Neemias Informatica Lima" userId="b77af7bd85500281" providerId="LiveId" clId="{5249D549-14DF-4BB4-90BF-7FC6E4B735E1}" dt="2025-08-21T00:28:41.930" v="55"/>
          <ac:spMkLst>
            <pc:docMk/>
            <pc:sldMk cId="2857006406" sldId="287"/>
            <ac:spMk id="5" creationId="{6582E717-33F4-1E4C-B4DD-0A58C9B39A57}"/>
          </ac:spMkLst>
        </pc:spChg>
        <pc:spChg chg="add mod">
          <ac:chgData name="Neemias Informatica Lima" userId="b77af7bd85500281" providerId="LiveId" clId="{5249D549-14DF-4BB4-90BF-7FC6E4B735E1}" dt="2025-08-21T00:28:41.930" v="55"/>
          <ac:spMkLst>
            <pc:docMk/>
            <pc:sldMk cId="2857006406" sldId="287"/>
            <ac:spMk id="6" creationId="{AE288776-9901-8AF6-3DC0-7C6E60C233B5}"/>
          </ac:spMkLst>
        </pc:spChg>
        <pc:spChg chg="mod">
          <ac:chgData name="Neemias Informatica Lima" userId="b77af7bd85500281" providerId="LiveId" clId="{5249D549-14DF-4BB4-90BF-7FC6E4B735E1}" dt="2025-08-21T00:36:43.258" v="152" actId="20577"/>
          <ac:spMkLst>
            <pc:docMk/>
            <pc:sldMk cId="2857006406" sldId="287"/>
            <ac:spMk id="16" creationId="{28D68641-D640-4BD7-9D5B-B3803DCCF9B3}"/>
          </ac:spMkLst>
        </pc:spChg>
        <pc:picChg chg="del">
          <ac:chgData name="Neemias Informatica Lima" userId="b77af7bd85500281" providerId="LiveId" clId="{5249D549-14DF-4BB4-90BF-7FC6E4B735E1}" dt="2025-08-21T00:28:41.686" v="54" actId="478"/>
          <ac:picMkLst>
            <pc:docMk/>
            <pc:sldMk cId="2857006406" sldId="287"/>
            <ac:picMk id="4" creationId="{E4E8786E-5C7C-C10E-84A2-BDDE1229367E}"/>
          </ac:picMkLst>
        </pc:picChg>
        <pc:picChg chg="add mod">
          <ac:chgData name="Neemias Informatica Lima" userId="b77af7bd85500281" providerId="LiveId" clId="{5249D549-14DF-4BB4-90BF-7FC6E4B735E1}" dt="2025-08-21T00:28:41.930" v="55"/>
          <ac:picMkLst>
            <pc:docMk/>
            <pc:sldMk cId="2857006406" sldId="287"/>
            <ac:picMk id="7" creationId="{F79BCEA8-DF02-07E9-F9FE-0F2B7273E85F}"/>
          </ac:picMkLst>
        </pc:picChg>
      </pc:sldChg>
      <pc:sldChg chg="addSp delSp modSp mod">
        <pc:chgData name="Neemias Informatica Lima" userId="b77af7bd85500281" providerId="LiveId" clId="{5249D549-14DF-4BB4-90BF-7FC6E4B735E1}" dt="2025-08-21T00:30:41.963" v="69"/>
        <pc:sldMkLst>
          <pc:docMk/>
          <pc:sldMk cId="2630436816" sldId="288"/>
        </pc:sldMkLst>
        <pc:spChg chg="del">
          <ac:chgData name="Neemias Informatica Lima" userId="b77af7bd85500281" providerId="LiveId" clId="{5249D549-14DF-4BB4-90BF-7FC6E4B735E1}" dt="2025-08-21T00:27:22.795" v="32" actId="478"/>
          <ac:spMkLst>
            <pc:docMk/>
            <pc:sldMk cId="2630436816" sldId="288"/>
            <ac:spMk id="2" creationId="{09BF40F3-DE2F-7922-892D-2ABD4750084E}"/>
          </ac:spMkLst>
        </pc:spChg>
        <pc:spChg chg="del">
          <ac:chgData name="Neemias Informatica Lima" userId="b77af7bd85500281" providerId="LiveId" clId="{5249D549-14DF-4BB4-90BF-7FC6E4B735E1}" dt="2025-08-21T00:27:22.795" v="32" actId="478"/>
          <ac:spMkLst>
            <pc:docMk/>
            <pc:sldMk cId="2630436816" sldId="288"/>
            <ac:spMk id="3" creationId="{7B0C1635-51F4-3462-7FB5-64FA9118006D}"/>
          </ac:spMkLst>
        </pc:spChg>
        <pc:spChg chg="add mod">
          <ac:chgData name="Neemias Informatica Lima" userId="b77af7bd85500281" providerId="LiveId" clId="{5249D549-14DF-4BB4-90BF-7FC6E4B735E1}" dt="2025-08-21T00:27:23.248" v="33"/>
          <ac:spMkLst>
            <pc:docMk/>
            <pc:sldMk cId="2630436816" sldId="288"/>
            <ac:spMk id="5" creationId="{FB6E7985-DC61-0C01-B69A-5A58193B7B94}"/>
          </ac:spMkLst>
        </pc:spChg>
        <pc:spChg chg="add mod">
          <ac:chgData name="Neemias Informatica Lima" userId="b77af7bd85500281" providerId="LiveId" clId="{5249D549-14DF-4BB4-90BF-7FC6E4B735E1}" dt="2025-08-21T00:27:23.248" v="33"/>
          <ac:spMkLst>
            <pc:docMk/>
            <pc:sldMk cId="2630436816" sldId="288"/>
            <ac:spMk id="6" creationId="{144C808A-6C37-E0F9-D18C-4C4BF752E0D5}"/>
          </ac:spMkLst>
        </pc:spChg>
        <pc:spChg chg="mod">
          <ac:chgData name="Neemias Informatica Lima" userId="b77af7bd85500281" providerId="LiveId" clId="{5249D549-14DF-4BB4-90BF-7FC6E4B735E1}" dt="2025-08-21T00:30:04.610" v="61"/>
          <ac:spMkLst>
            <pc:docMk/>
            <pc:sldMk cId="2630436816" sldId="288"/>
            <ac:spMk id="14" creationId="{00000000-0000-0000-0000-000000000000}"/>
          </ac:spMkLst>
        </pc:spChg>
        <pc:graphicFrameChg chg="mod modGraphic">
          <ac:chgData name="Neemias Informatica Lima" userId="b77af7bd85500281" providerId="LiveId" clId="{5249D549-14DF-4BB4-90BF-7FC6E4B735E1}" dt="2025-08-21T00:30:41.963" v="69"/>
          <ac:graphicFrameMkLst>
            <pc:docMk/>
            <pc:sldMk cId="2630436816" sldId="288"/>
            <ac:graphicFrameMk id="11" creationId="{4CAB532F-3032-1305-E4A2-4F59C9A47543}"/>
          </ac:graphicFrameMkLst>
        </pc:graphicFrameChg>
        <pc:picChg chg="del">
          <ac:chgData name="Neemias Informatica Lima" userId="b77af7bd85500281" providerId="LiveId" clId="{5249D549-14DF-4BB4-90BF-7FC6E4B735E1}" dt="2025-08-21T00:27:22.795" v="32" actId="478"/>
          <ac:picMkLst>
            <pc:docMk/>
            <pc:sldMk cId="2630436816" sldId="288"/>
            <ac:picMk id="4" creationId="{79248176-4399-6066-1C15-3CA980441178}"/>
          </ac:picMkLst>
        </pc:picChg>
        <pc:picChg chg="add mod">
          <ac:chgData name="Neemias Informatica Lima" userId="b77af7bd85500281" providerId="LiveId" clId="{5249D549-14DF-4BB4-90BF-7FC6E4B735E1}" dt="2025-08-21T00:27:23.248" v="33"/>
          <ac:picMkLst>
            <pc:docMk/>
            <pc:sldMk cId="2630436816" sldId="288"/>
            <ac:picMk id="7" creationId="{D2D95C7A-9705-16BC-D6A7-7FB3AC94FE68}"/>
          </ac:picMkLst>
        </pc:picChg>
      </pc:sldChg>
      <pc:sldChg chg="addSp delSp modSp mod">
        <pc:chgData name="Neemias Informatica Lima" userId="b77af7bd85500281" providerId="LiveId" clId="{5249D549-14DF-4BB4-90BF-7FC6E4B735E1}" dt="2025-08-21T00:32:28.922" v="91"/>
        <pc:sldMkLst>
          <pc:docMk/>
          <pc:sldMk cId="3032827026" sldId="289"/>
        </pc:sldMkLst>
        <pc:spChg chg="del">
          <ac:chgData name="Neemias Informatica Lima" userId="b77af7bd85500281" providerId="LiveId" clId="{5249D549-14DF-4BB4-90BF-7FC6E4B735E1}" dt="2025-08-21T00:27:43.413" v="38" actId="478"/>
          <ac:spMkLst>
            <pc:docMk/>
            <pc:sldMk cId="3032827026" sldId="289"/>
            <ac:spMk id="2" creationId="{5C38D514-83CE-A9CA-E56A-4519D4D2B444}"/>
          </ac:spMkLst>
        </pc:spChg>
        <pc:spChg chg="del">
          <ac:chgData name="Neemias Informatica Lima" userId="b77af7bd85500281" providerId="LiveId" clId="{5249D549-14DF-4BB4-90BF-7FC6E4B735E1}" dt="2025-08-21T00:27:43.413" v="38" actId="478"/>
          <ac:spMkLst>
            <pc:docMk/>
            <pc:sldMk cId="3032827026" sldId="289"/>
            <ac:spMk id="3" creationId="{7E450609-9BA4-38AF-0E81-62FE4821BE18}"/>
          </ac:spMkLst>
        </pc:spChg>
        <pc:spChg chg="add mod">
          <ac:chgData name="Neemias Informatica Lima" userId="b77af7bd85500281" providerId="LiveId" clId="{5249D549-14DF-4BB4-90BF-7FC6E4B735E1}" dt="2025-08-21T00:27:43.834" v="39"/>
          <ac:spMkLst>
            <pc:docMk/>
            <pc:sldMk cId="3032827026" sldId="289"/>
            <ac:spMk id="4" creationId="{95D9B6F9-32A4-2571-B4DE-38468C09BD9B}"/>
          </ac:spMkLst>
        </pc:spChg>
        <pc:spChg chg="add mod">
          <ac:chgData name="Neemias Informatica Lima" userId="b77af7bd85500281" providerId="LiveId" clId="{5249D549-14DF-4BB4-90BF-7FC6E4B735E1}" dt="2025-08-21T00:27:43.834" v="39"/>
          <ac:spMkLst>
            <pc:docMk/>
            <pc:sldMk cId="3032827026" sldId="289"/>
            <ac:spMk id="6" creationId="{746B2EB5-7B30-3160-C0BE-34A227378B88}"/>
          </ac:spMkLst>
        </pc:spChg>
        <pc:spChg chg="mod">
          <ac:chgData name="Neemias Informatica Lima" userId="b77af7bd85500281" providerId="LiveId" clId="{5249D549-14DF-4BB4-90BF-7FC6E4B735E1}" dt="2025-08-21T00:32:28.922" v="91"/>
          <ac:spMkLst>
            <pc:docMk/>
            <pc:sldMk cId="3032827026" sldId="289"/>
            <ac:spMk id="12" creationId="{A64B78EF-EDA8-421A-88C9-45544BBCA9D1}"/>
          </ac:spMkLst>
        </pc:spChg>
        <pc:spChg chg="mod">
          <ac:chgData name="Neemias Informatica Lima" userId="b77af7bd85500281" providerId="LiveId" clId="{5249D549-14DF-4BB4-90BF-7FC6E4B735E1}" dt="2025-08-21T00:31:31.339" v="77"/>
          <ac:spMkLst>
            <pc:docMk/>
            <pc:sldMk cId="3032827026" sldId="289"/>
            <ac:spMk id="14" creationId="{00000000-0000-0000-0000-000000000000}"/>
          </ac:spMkLst>
        </pc:spChg>
        <pc:picChg chg="del">
          <ac:chgData name="Neemias Informatica Lima" userId="b77af7bd85500281" providerId="LiveId" clId="{5249D549-14DF-4BB4-90BF-7FC6E4B735E1}" dt="2025-08-21T00:27:43.413" v="38" actId="478"/>
          <ac:picMkLst>
            <pc:docMk/>
            <pc:sldMk cId="3032827026" sldId="289"/>
            <ac:picMk id="5" creationId="{E223B7C6-9178-CAD1-5E12-B95FD1E9134C}"/>
          </ac:picMkLst>
        </pc:picChg>
        <pc:picChg chg="add mod">
          <ac:chgData name="Neemias Informatica Lima" userId="b77af7bd85500281" providerId="LiveId" clId="{5249D549-14DF-4BB4-90BF-7FC6E4B735E1}" dt="2025-08-21T00:27:43.834" v="39"/>
          <ac:picMkLst>
            <pc:docMk/>
            <pc:sldMk cId="3032827026" sldId="289"/>
            <ac:picMk id="8" creationId="{33123686-A929-C4C5-FE69-A0C4E4C28287}"/>
          </ac:picMkLst>
        </pc:picChg>
      </pc:sldChg>
      <pc:sldChg chg="addSp delSp modSp mod">
        <pc:chgData name="Neemias Informatica Lima" userId="b77af7bd85500281" providerId="LiveId" clId="{5249D549-14DF-4BB4-90BF-7FC6E4B735E1}" dt="2025-08-21T00:33:36.828" v="104"/>
        <pc:sldMkLst>
          <pc:docMk/>
          <pc:sldMk cId="3772032319" sldId="290"/>
        </pc:sldMkLst>
        <pc:spChg chg="del">
          <ac:chgData name="Neemias Informatica Lima" userId="b77af7bd85500281" providerId="LiveId" clId="{5249D549-14DF-4BB4-90BF-7FC6E4B735E1}" dt="2025-08-21T00:27:56.943" v="42" actId="478"/>
          <ac:spMkLst>
            <pc:docMk/>
            <pc:sldMk cId="3772032319" sldId="290"/>
            <ac:spMk id="2" creationId="{B88C9DD6-9830-8CB4-CEFA-96670C758946}"/>
          </ac:spMkLst>
        </pc:spChg>
        <pc:spChg chg="del">
          <ac:chgData name="Neemias Informatica Lima" userId="b77af7bd85500281" providerId="LiveId" clId="{5249D549-14DF-4BB4-90BF-7FC6E4B735E1}" dt="2025-08-21T00:27:56.943" v="42" actId="478"/>
          <ac:spMkLst>
            <pc:docMk/>
            <pc:sldMk cId="3772032319" sldId="290"/>
            <ac:spMk id="3" creationId="{53616AFB-3719-30B8-5984-B63E5E1E63BB}"/>
          </ac:spMkLst>
        </pc:spChg>
        <pc:spChg chg="add mod">
          <ac:chgData name="Neemias Informatica Lima" userId="b77af7bd85500281" providerId="LiveId" clId="{5249D549-14DF-4BB4-90BF-7FC6E4B735E1}" dt="2025-08-21T00:27:57.388" v="43"/>
          <ac:spMkLst>
            <pc:docMk/>
            <pc:sldMk cId="3772032319" sldId="290"/>
            <ac:spMk id="5" creationId="{7D124CEB-5B52-2635-1656-1D95AFF8A209}"/>
          </ac:spMkLst>
        </pc:spChg>
        <pc:spChg chg="add mod">
          <ac:chgData name="Neemias Informatica Lima" userId="b77af7bd85500281" providerId="LiveId" clId="{5249D549-14DF-4BB4-90BF-7FC6E4B735E1}" dt="2025-08-21T00:27:57.388" v="43"/>
          <ac:spMkLst>
            <pc:docMk/>
            <pc:sldMk cId="3772032319" sldId="290"/>
            <ac:spMk id="6" creationId="{5A829FA9-7186-D761-C73B-F662C60351D7}"/>
          </ac:spMkLst>
        </pc:spChg>
        <pc:spChg chg="mod">
          <ac:chgData name="Neemias Informatica Lima" userId="b77af7bd85500281" providerId="LiveId" clId="{5249D549-14DF-4BB4-90BF-7FC6E4B735E1}" dt="2025-08-21T00:33:36.828" v="104"/>
          <ac:spMkLst>
            <pc:docMk/>
            <pc:sldMk cId="3772032319" sldId="290"/>
            <ac:spMk id="12" creationId="{8D5A143D-15FB-4DFE-B0EC-FEEB77A92B2C}"/>
          </ac:spMkLst>
        </pc:spChg>
        <pc:spChg chg="mod">
          <ac:chgData name="Neemias Informatica Lima" userId="b77af7bd85500281" providerId="LiveId" clId="{5249D549-14DF-4BB4-90BF-7FC6E4B735E1}" dt="2025-08-21T00:32:45.436" v="95"/>
          <ac:spMkLst>
            <pc:docMk/>
            <pc:sldMk cId="3772032319" sldId="290"/>
            <ac:spMk id="14" creationId="{00000000-0000-0000-0000-000000000000}"/>
          </ac:spMkLst>
        </pc:spChg>
        <pc:picChg chg="del">
          <ac:chgData name="Neemias Informatica Lima" userId="b77af7bd85500281" providerId="LiveId" clId="{5249D549-14DF-4BB4-90BF-7FC6E4B735E1}" dt="2025-08-21T00:27:56.943" v="42" actId="478"/>
          <ac:picMkLst>
            <pc:docMk/>
            <pc:sldMk cId="3772032319" sldId="290"/>
            <ac:picMk id="4" creationId="{D063631F-3A3D-0F67-EFCC-CEB333942E4D}"/>
          </ac:picMkLst>
        </pc:picChg>
        <pc:picChg chg="add mod">
          <ac:chgData name="Neemias Informatica Lima" userId="b77af7bd85500281" providerId="LiveId" clId="{5249D549-14DF-4BB4-90BF-7FC6E4B735E1}" dt="2025-08-21T00:27:57.388" v="43"/>
          <ac:picMkLst>
            <pc:docMk/>
            <pc:sldMk cId="3772032319" sldId="290"/>
            <ac:picMk id="7" creationId="{7FFB3084-0C5B-C85C-FFE8-48C51D0532F5}"/>
          </ac:picMkLst>
        </pc:picChg>
      </pc:sldChg>
      <pc:sldChg chg="addSp delSp modSp mod">
        <pc:chgData name="Neemias Informatica Lima" userId="b77af7bd85500281" providerId="LiveId" clId="{5249D549-14DF-4BB4-90BF-7FC6E4B735E1}" dt="2025-08-21T00:34:43.962" v="119" actId="1076"/>
        <pc:sldMkLst>
          <pc:docMk/>
          <pc:sldMk cId="1768216317" sldId="291"/>
        </pc:sldMkLst>
        <pc:spChg chg="del">
          <ac:chgData name="Neemias Informatica Lima" userId="b77af7bd85500281" providerId="LiveId" clId="{5249D549-14DF-4BB4-90BF-7FC6E4B735E1}" dt="2025-08-21T00:28:13.730" v="46" actId="478"/>
          <ac:spMkLst>
            <pc:docMk/>
            <pc:sldMk cId="1768216317" sldId="291"/>
            <ac:spMk id="2" creationId="{4B6D8AAD-0719-5C58-C78A-AB8673326456}"/>
          </ac:spMkLst>
        </pc:spChg>
        <pc:spChg chg="del">
          <ac:chgData name="Neemias Informatica Lima" userId="b77af7bd85500281" providerId="LiveId" clId="{5249D549-14DF-4BB4-90BF-7FC6E4B735E1}" dt="2025-08-21T00:28:13.730" v="46" actId="478"/>
          <ac:spMkLst>
            <pc:docMk/>
            <pc:sldMk cId="1768216317" sldId="291"/>
            <ac:spMk id="3" creationId="{392CFA44-09AE-7871-970D-229DC8092407}"/>
          </ac:spMkLst>
        </pc:spChg>
        <pc:spChg chg="add mod">
          <ac:chgData name="Neemias Informatica Lima" userId="b77af7bd85500281" providerId="LiveId" clId="{5249D549-14DF-4BB4-90BF-7FC6E4B735E1}" dt="2025-08-21T00:28:14.103" v="47"/>
          <ac:spMkLst>
            <pc:docMk/>
            <pc:sldMk cId="1768216317" sldId="291"/>
            <ac:spMk id="5" creationId="{C9BED91A-35CD-79E3-28BE-A2C70F09B72C}"/>
          </ac:spMkLst>
        </pc:spChg>
        <pc:spChg chg="add mod">
          <ac:chgData name="Neemias Informatica Lima" userId="b77af7bd85500281" providerId="LiveId" clId="{5249D549-14DF-4BB4-90BF-7FC6E4B735E1}" dt="2025-08-21T00:28:14.103" v="47"/>
          <ac:spMkLst>
            <pc:docMk/>
            <pc:sldMk cId="1768216317" sldId="291"/>
            <ac:spMk id="6" creationId="{9FB732A7-BDCA-4382-25A6-9F60416C03FE}"/>
          </ac:spMkLst>
        </pc:spChg>
        <pc:spChg chg="mod">
          <ac:chgData name="Neemias Informatica Lima" userId="b77af7bd85500281" providerId="LiveId" clId="{5249D549-14DF-4BB4-90BF-7FC6E4B735E1}" dt="2025-08-21T00:34:43.962" v="119" actId="1076"/>
          <ac:spMkLst>
            <pc:docMk/>
            <pc:sldMk cId="1768216317" sldId="291"/>
            <ac:spMk id="12" creationId="{FD5EC092-AC81-4728-9A45-4C4BB5B95C65}"/>
          </ac:spMkLst>
        </pc:spChg>
        <pc:spChg chg="mod">
          <ac:chgData name="Neemias Informatica Lima" userId="b77af7bd85500281" providerId="LiveId" clId="{5249D549-14DF-4BB4-90BF-7FC6E4B735E1}" dt="2025-08-21T00:33:52.434" v="108"/>
          <ac:spMkLst>
            <pc:docMk/>
            <pc:sldMk cId="1768216317" sldId="291"/>
            <ac:spMk id="14" creationId="{00000000-0000-0000-0000-000000000000}"/>
          </ac:spMkLst>
        </pc:spChg>
        <pc:picChg chg="del">
          <ac:chgData name="Neemias Informatica Lima" userId="b77af7bd85500281" providerId="LiveId" clId="{5249D549-14DF-4BB4-90BF-7FC6E4B735E1}" dt="2025-08-21T00:28:13.730" v="46" actId="478"/>
          <ac:picMkLst>
            <pc:docMk/>
            <pc:sldMk cId="1768216317" sldId="291"/>
            <ac:picMk id="4" creationId="{7B1ADB0C-9D63-E8D1-E2D9-C3AA412663CA}"/>
          </ac:picMkLst>
        </pc:picChg>
        <pc:picChg chg="add mod">
          <ac:chgData name="Neemias Informatica Lima" userId="b77af7bd85500281" providerId="LiveId" clId="{5249D549-14DF-4BB4-90BF-7FC6E4B735E1}" dt="2025-08-21T00:28:14.103" v="47"/>
          <ac:picMkLst>
            <pc:docMk/>
            <pc:sldMk cId="1768216317" sldId="291"/>
            <ac:picMk id="7" creationId="{45BC5C00-0CD7-2BE1-B175-7BF1C43134C8}"/>
          </ac:picMkLst>
        </pc:picChg>
      </pc:sldChg>
      <pc:sldChg chg="addSp delSp modSp mod">
        <pc:chgData name="Neemias Informatica Lima" userId="b77af7bd85500281" providerId="LiveId" clId="{5249D549-14DF-4BB4-90BF-7FC6E4B735E1}" dt="2025-08-21T00:35:58.482" v="134" actId="20577"/>
        <pc:sldMkLst>
          <pc:docMk/>
          <pc:sldMk cId="3757265641" sldId="292"/>
        </pc:sldMkLst>
        <pc:spChg chg="del">
          <ac:chgData name="Neemias Informatica Lima" userId="b77af7bd85500281" providerId="LiveId" clId="{5249D549-14DF-4BB4-90BF-7FC6E4B735E1}" dt="2025-08-21T00:28:28.435" v="50" actId="478"/>
          <ac:spMkLst>
            <pc:docMk/>
            <pc:sldMk cId="3757265641" sldId="292"/>
            <ac:spMk id="2" creationId="{82FC9C61-554D-9419-37D8-275F4E723B75}"/>
          </ac:spMkLst>
        </pc:spChg>
        <pc:spChg chg="del">
          <ac:chgData name="Neemias Informatica Lima" userId="b77af7bd85500281" providerId="LiveId" clId="{5249D549-14DF-4BB4-90BF-7FC6E4B735E1}" dt="2025-08-21T00:28:28.435" v="50" actId="478"/>
          <ac:spMkLst>
            <pc:docMk/>
            <pc:sldMk cId="3757265641" sldId="292"/>
            <ac:spMk id="3" creationId="{91B192DE-EADF-9A9B-8E24-B72E8B4C0756}"/>
          </ac:spMkLst>
        </pc:spChg>
        <pc:spChg chg="add mod">
          <ac:chgData name="Neemias Informatica Lima" userId="b77af7bd85500281" providerId="LiveId" clId="{5249D549-14DF-4BB4-90BF-7FC6E4B735E1}" dt="2025-08-21T00:28:28.777" v="51"/>
          <ac:spMkLst>
            <pc:docMk/>
            <pc:sldMk cId="3757265641" sldId="292"/>
            <ac:spMk id="5" creationId="{CBA9AF7F-4F50-9DBB-AED2-6241394638B2}"/>
          </ac:spMkLst>
        </pc:spChg>
        <pc:spChg chg="add mod">
          <ac:chgData name="Neemias Informatica Lima" userId="b77af7bd85500281" providerId="LiveId" clId="{5249D549-14DF-4BB4-90BF-7FC6E4B735E1}" dt="2025-08-21T00:28:28.777" v="51"/>
          <ac:spMkLst>
            <pc:docMk/>
            <pc:sldMk cId="3757265641" sldId="292"/>
            <ac:spMk id="6" creationId="{5491C305-DFF6-F2DA-0EAC-65B60185F777}"/>
          </ac:spMkLst>
        </pc:spChg>
        <pc:spChg chg="mod">
          <ac:chgData name="Neemias Informatica Lima" userId="b77af7bd85500281" providerId="LiveId" clId="{5249D549-14DF-4BB4-90BF-7FC6E4B735E1}" dt="2025-08-21T00:35:58.482" v="134" actId="20577"/>
          <ac:spMkLst>
            <pc:docMk/>
            <pc:sldMk cId="3757265641" sldId="292"/>
            <ac:spMk id="12" creationId="{1EC42BAA-B890-43DD-B4F0-9AB5685AF2FE}"/>
          </ac:spMkLst>
        </pc:spChg>
        <pc:spChg chg="mod">
          <ac:chgData name="Neemias Informatica Lima" userId="b77af7bd85500281" providerId="LiveId" clId="{5249D549-14DF-4BB4-90BF-7FC6E4B735E1}" dt="2025-08-21T00:35:10.521" v="123"/>
          <ac:spMkLst>
            <pc:docMk/>
            <pc:sldMk cId="3757265641" sldId="292"/>
            <ac:spMk id="14" creationId="{00000000-0000-0000-0000-000000000000}"/>
          </ac:spMkLst>
        </pc:spChg>
        <pc:picChg chg="del">
          <ac:chgData name="Neemias Informatica Lima" userId="b77af7bd85500281" providerId="LiveId" clId="{5249D549-14DF-4BB4-90BF-7FC6E4B735E1}" dt="2025-08-21T00:28:28.435" v="50" actId="478"/>
          <ac:picMkLst>
            <pc:docMk/>
            <pc:sldMk cId="3757265641" sldId="292"/>
            <ac:picMk id="4" creationId="{84FB938F-1432-79C6-C676-75E1DC6FED31}"/>
          </ac:picMkLst>
        </pc:picChg>
        <pc:picChg chg="add mod">
          <ac:chgData name="Neemias Informatica Lima" userId="b77af7bd85500281" providerId="LiveId" clId="{5249D549-14DF-4BB4-90BF-7FC6E4B735E1}" dt="2025-08-21T00:28:28.777" v="51"/>
          <ac:picMkLst>
            <pc:docMk/>
            <pc:sldMk cId="3757265641" sldId="292"/>
            <ac:picMk id="7" creationId="{1CE1E539-BF3B-A80D-D031-BDB0FDE72926}"/>
          </ac:picMkLst>
        </pc:picChg>
      </pc:sldChg>
      <pc:sldChg chg="addSp delSp modSp mod">
        <pc:chgData name="Neemias Informatica Lima" userId="b77af7bd85500281" providerId="LiveId" clId="{5249D549-14DF-4BB4-90BF-7FC6E4B735E1}" dt="2025-08-21T00:36:11.752" v="137"/>
        <pc:sldMkLst>
          <pc:docMk/>
          <pc:sldMk cId="3114938747" sldId="293"/>
        </pc:sldMkLst>
        <pc:spChg chg="del">
          <ac:chgData name="Neemias Informatica Lima" userId="b77af7bd85500281" providerId="LiveId" clId="{5249D549-14DF-4BB4-90BF-7FC6E4B735E1}" dt="2025-08-21T00:28:35.796" v="52" actId="478"/>
          <ac:spMkLst>
            <pc:docMk/>
            <pc:sldMk cId="3114938747" sldId="293"/>
            <ac:spMk id="2" creationId="{C2209C39-9CBC-DE11-78B4-A885B83A3FB6}"/>
          </ac:spMkLst>
        </pc:spChg>
        <pc:spChg chg="del">
          <ac:chgData name="Neemias Informatica Lima" userId="b77af7bd85500281" providerId="LiveId" clId="{5249D549-14DF-4BB4-90BF-7FC6E4B735E1}" dt="2025-08-21T00:28:35.796" v="52" actId="478"/>
          <ac:spMkLst>
            <pc:docMk/>
            <pc:sldMk cId="3114938747" sldId="293"/>
            <ac:spMk id="3" creationId="{6C1EFEA6-7CC1-53F8-39F5-472DDEC9BBF4}"/>
          </ac:spMkLst>
        </pc:spChg>
        <pc:spChg chg="add mod">
          <ac:chgData name="Neemias Informatica Lima" userId="b77af7bd85500281" providerId="LiveId" clId="{5249D549-14DF-4BB4-90BF-7FC6E4B735E1}" dt="2025-08-21T00:28:36.169" v="53"/>
          <ac:spMkLst>
            <pc:docMk/>
            <pc:sldMk cId="3114938747" sldId="293"/>
            <ac:spMk id="5" creationId="{AAE95958-CC1B-DCCD-72D7-339805733A95}"/>
          </ac:spMkLst>
        </pc:spChg>
        <pc:spChg chg="add mod">
          <ac:chgData name="Neemias Informatica Lima" userId="b77af7bd85500281" providerId="LiveId" clId="{5249D549-14DF-4BB4-90BF-7FC6E4B735E1}" dt="2025-08-21T00:28:36.169" v="53"/>
          <ac:spMkLst>
            <pc:docMk/>
            <pc:sldMk cId="3114938747" sldId="293"/>
            <ac:spMk id="6" creationId="{6B2F5960-CCFB-C115-791B-CB78EE401EF2}"/>
          </ac:spMkLst>
        </pc:spChg>
        <pc:spChg chg="mod">
          <ac:chgData name="Neemias Informatica Lima" userId="b77af7bd85500281" providerId="LiveId" clId="{5249D549-14DF-4BB4-90BF-7FC6E4B735E1}" dt="2025-08-21T00:36:11.752" v="137"/>
          <ac:spMkLst>
            <pc:docMk/>
            <pc:sldMk cId="3114938747" sldId="293"/>
            <ac:spMk id="16" creationId="{CFC8B9D9-C6ED-4706-A104-65D118A5B7F9}"/>
          </ac:spMkLst>
        </pc:spChg>
        <pc:picChg chg="del">
          <ac:chgData name="Neemias Informatica Lima" userId="b77af7bd85500281" providerId="LiveId" clId="{5249D549-14DF-4BB4-90BF-7FC6E4B735E1}" dt="2025-08-21T00:28:35.796" v="52" actId="478"/>
          <ac:picMkLst>
            <pc:docMk/>
            <pc:sldMk cId="3114938747" sldId="293"/>
            <ac:picMk id="4" creationId="{0CC996EC-53A7-FF8F-5B71-055175C9DD75}"/>
          </ac:picMkLst>
        </pc:picChg>
        <pc:picChg chg="add mod">
          <ac:chgData name="Neemias Informatica Lima" userId="b77af7bd85500281" providerId="LiveId" clId="{5249D549-14DF-4BB4-90BF-7FC6E4B735E1}" dt="2025-08-21T00:28:36.169" v="53"/>
          <ac:picMkLst>
            <pc:docMk/>
            <pc:sldMk cId="3114938747" sldId="293"/>
            <ac:picMk id="7" creationId="{5BD91407-160A-698E-5163-0F6C4D89CDAA}"/>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O que Josué 21:43-45 diz a respeito de Deus? Como essas palavras se aplicam não apenas à Terra Prometida histórica, mas também à realidade de nossa salvação? 2Tm 2:11-13</a:t>
          </a:r>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Como a fidelidade de Deus em cumprir Suas promessas nos dá a confiança de que nenhuma de Suas promessas para 0 futuro falhará? (Ver 1C0 10:13; 2C01:18-20.)</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839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4047">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2. Leia Josué 23:1-5. Quais são as principais ideias da introdução de Josué?</a:t>
          </a:r>
        </a:p>
        <a:p>
          <a:r>
            <a:rPr lang="pt-BR" b="1" dirty="0"/>
            <a:t>3. Quais são as semelhanças entre a forma como os israelitas conquistaram Canaã sob a liderança de Josué e a forma como os cristãos de hoje podem viver uma vida espiritual vitoriosa? </a:t>
          </a:r>
          <a:r>
            <a:rPr lang="pt-BR" b="1" dirty="0" err="1"/>
            <a:t>Js</a:t>
          </a:r>
          <a:r>
            <a:rPr lang="pt-BR" b="1" dirty="0"/>
            <a:t> 23:10; Cl 2:15; 2Co 10:3-5; </a:t>
          </a:r>
          <a:r>
            <a:rPr lang="pt-BR" b="1" dirty="0" err="1"/>
            <a:t>Ef</a:t>
          </a:r>
          <a:r>
            <a:rPr lang="pt-BR" b="1" dirty="0"/>
            <a:t> 6:11-18</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Com tantas promessas maravilhosas diante de nós, por que ainda achamos tão fácil pecar?</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Por que você acha que Josué assumiu uma posição tão firme quanto ao relacionamento de Israel com as nações vizinhas? </a:t>
          </a:r>
          <a:r>
            <a:rPr lang="pt-BR" b="1" dirty="0" err="1"/>
            <a:t>Js</a:t>
          </a:r>
          <a:r>
            <a:rPr lang="pt-BR" b="1" dirty="0"/>
            <a:t> 23:6-8,12,13</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A advertência de Josué contra associações prejudiciais leva inevitavelmente à questão do relacionamento do cristão com a cultura em que vive. Como podemos encontrar um relacionamento equilibrado com a sociedade que nos cerca?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Como entender o tema da ira e da justiça retributiva de Deus apresentado em Josué e em outras partes das Escrituras? </a:t>
          </a:r>
          <a:r>
            <a:rPr lang="pt-BR" b="1" dirty="0" err="1"/>
            <a:t>Js</a:t>
          </a:r>
          <a:r>
            <a:rPr lang="pt-BR" b="1" dirty="0"/>
            <a:t> 23:15,16; </a:t>
          </a:r>
          <a:r>
            <a:rPr lang="pt-BR" b="1" dirty="0" err="1"/>
            <a:t>Nm</a:t>
          </a:r>
          <a:r>
            <a:rPr lang="pt-BR" b="1" dirty="0"/>
            <a:t> 11:33; 2Cr 36:16; </a:t>
          </a:r>
          <a:r>
            <a:rPr lang="pt-BR" b="1" dirty="0" err="1"/>
            <a:t>Ap</a:t>
          </a:r>
          <a:r>
            <a:rPr lang="pt-BR" b="1" dirty="0"/>
            <a:t> 14:10, 19; 15:1</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6. Josué apelou a Israel para que amasse 0 Senhor, seu Deus (]s 23:11; compare com </a:t>
          </a:r>
          <a:r>
            <a:rPr lang="pt-BR" b="1" dirty="0" err="1"/>
            <a:t>Dt</a:t>
          </a:r>
          <a:r>
            <a:rPr lang="pt-BR" b="1" dirty="0"/>
            <a:t> 6:5). O amor não pode ser forçado; caso contrário, ele deixará de ser 0 que é essencialmente. No entanto, em que sentido o amor pode ser ordenado?</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Jesus deu um “novo mandamento” a Seus discípulos. Em que sentido esse mandamento era novo e, ao mesmo tempo, antigo? (Leia </a:t>
          </a:r>
          <a:r>
            <a:rPr lang="pt-BR" b="1" dirty="0" err="1"/>
            <a:t>Jo</a:t>
          </a:r>
          <a:r>
            <a:rPr lang="pt-BR" b="1" dirty="0"/>
            <a:t> 1334; 15:17; 1J0 3:11; compare com </a:t>
          </a:r>
          <a:r>
            <a:rPr lang="pt-BR" b="1" dirty="0" err="1"/>
            <a:t>Lv</a:t>
          </a:r>
          <a:r>
            <a:rPr lang="pt-BR" b="1" dirty="0"/>
            <a:t> 19:18.)</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9420" custScaleY="12931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6396" custScaleY="11024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3767" y="552062"/>
          <a:ext cx="3587177" cy="210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71463" y="901373"/>
          <a:ext cx="3587177" cy="210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t>1. O que Josué 21:43-45 diz a respeito de Deus? Como essas palavras se aplicam não apenas à Terra Prometida histórica, mas também à realidade de nossa salvação? 2Tm 2:11-13</a:t>
          </a:r>
        </a:p>
      </dsp:txBody>
      <dsp:txXfrm>
        <a:off x="433010" y="962920"/>
        <a:ext cx="3464083" cy="1978289"/>
      </dsp:txXfrm>
    </dsp:sp>
    <dsp:sp modelId="{96E74739-F242-442F-8EB3-721A8F78A3EB}">
      <dsp:nvSpPr>
        <dsp:cNvPr id="0" name=""/>
        <dsp:cNvSpPr/>
      </dsp:nvSpPr>
      <dsp:spPr>
        <a:xfrm>
          <a:off x="4326336" y="552062"/>
          <a:ext cx="3443191" cy="210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94032" y="901373"/>
          <a:ext cx="3443191" cy="210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t>Como a fidelidade de Deus em cumprir Suas promessas nos dá a confiança de que nenhuma de Suas promessas para 0 futuro falhará? (Ver 1C0 10:13; 2C01:18-20.)</a:t>
          </a:r>
          <a:endParaRPr lang="en-US" sz="2000" b="1" kern="1200" dirty="0"/>
        </a:p>
      </dsp:txBody>
      <dsp:txXfrm>
        <a:off x="4755579" y="962920"/>
        <a:ext cx="3320097" cy="1978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2. Leia Josué 23:1-5. Quais são as principais ideias da introdução de Josué?</a:t>
          </a:r>
        </a:p>
        <a:p>
          <a:pPr marL="0" lvl="0" indent="0" algn="ctr" defTabSz="666750">
            <a:lnSpc>
              <a:spcPct val="90000"/>
            </a:lnSpc>
            <a:spcBef>
              <a:spcPct val="0"/>
            </a:spcBef>
            <a:spcAft>
              <a:spcPct val="35000"/>
            </a:spcAft>
            <a:buNone/>
          </a:pPr>
          <a:r>
            <a:rPr lang="pt-BR" sz="1500" b="1" kern="1200" dirty="0"/>
            <a:t>3. Quais são as semelhanças entre a forma como os israelitas conquistaram Canaã sob a liderança de Josué e a forma como os cristãos de hoje podem viver uma vida espiritual vitoriosa? </a:t>
          </a:r>
          <a:r>
            <a:rPr lang="pt-BR" sz="1500" b="1" kern="1200" dirty="0" err="1"/>
            <a:t>Js</a:t>
          </a:r>
          <a:r>
            <a:rPr lang="pt-BR" sz="1500" b="1" kern="1200" dirty="0"/>
            <a:t> 23:10; Cl 2:15; 2Co 10:3-5; </a:t>
          </a:r>
          <a:r>
            <a:rPr lang="pt-BR" sz="1500" b="1" kern="1200" dirty="0" err="1"/>
            <a:t>Ef</a:t>
          </a:r>
          <a:r>
            <a:rPr lang="pt-BR" sz="1500" b="1" kern="1200" dirty="0"/>
            <a:t> 6:11-18</a:t>
          </a:r>
          <a:endParaRPr lang="en-US" sz="15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Com tantas promessas maravilhosas diante de nós, por que ainda achamos tão fácil pecar?</a:t>
          </a:r>
          <a:endParaRPr lang="en-US" sz="1500" b="1"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4- Por que você acha que Josué assumiu uma posição tão firme quanto ao relacionamento de Israel com as nações vizinhas? </a:t>
          </a:r>
          <a:r>
            <a:rPr lang="pt-BR" sz="1700" b="1" kern="1200" dirty="0" err="1"/>
            <a:t>Js</a:t>
          </a:r>
          <a:r>
            <a:rPr lang="pt-BR" sz="1700" b="1" kern="1200" dirty="0"/>
            <a:t> 23:6-8,12,13</a:t>
          </a:r>
          <a:endParaRPr lang="en-US" sz="17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b="1" kern="1200" dirty="0"/>
            <a:t>A advertência de Josué contra associações prejudiciais leva inevitavelmente à questão do relacionamento do cristão com a cultura em que vive. Como podemos encontrar um relacionamento equilibrado com a sociedade que nos cerca?</a:t>
          </a:r>
          <a:endParaRPr lang="en-US" sz="1700" b="1"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5. Como entender o tema da ira e da justiça retributiva de Deus apresentado em Josué e em outras partes das Escrituras? </a:t>
          </a:r>
          <a:r>
            <a:rPr lang="pt-BR" sz="1900" b="1" kern="1200" dirty="0" err="1"/>
            <a:t>Js</a:t>
          </a:r>
          <a:r>
            <a:rPr lang="pt-BR" sz="1900" b="1" kern="1200" dirty="0"/>
            <a:t> 23:15,16; </a:t>
          </a:r>
          <a:r>
            <a:rPr lang="pt-BR" sz="1900" b="1" kern="1200" dirty="0" err="1"/>
            <a:t>Nm</a:t>
          </a:r>
          <a:r>
            <a:rPr lang="pt-BR" sz="1900" b="1" kern="1200" dirty="0"/>
            <a:t> 11:33; 2Cr 36:16; </a:t>
          </a:r>
          <a:r>
            <a:rPr lang="pt-BR" sz="1900" b="1" kern="1200" dirty="0" err="1"/>
            <a:t>Ap</a:t>
          </a:r>
          <a:r>
            <a:rPr lang="pt-BR" sz="1900" b="1" kern="1200" dirty="0"/>
            <a:t> 14:10, 19; 15:1</a:t>
          </a:r>
          <a:endParaRPr lang="en-US" sz="19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1470" y="263912"/>
          <a:ext cx="3574022" cy="2682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64396" y="608692"/>
          <a:ext cx="3574022" cy="26822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6. Josué apelou a Israel para que amasse 0 Senhor, seu Deus (]s 23:11; compare com </a:t>
          </a:r>
          <a:r>
            <a:rPr lang="pt-BR" sz="1900" b="1" kern="1200" dirty="0" err="1"/>
            <a:t>Dt</a:t>
          </a:r>
          <a:r>
            <a:rPr lang="pt-BR" sz="1900" b="1" kern="1200" dirty="0"/>
            <a:t> 6:5). O amor não pode ser forçado; caso contrário, ele deixará de ser 0 que é essencialmente. No entanto, em que sentido o amor pode ser ordenado?</a:t>
          </a:r>
          <a:endParaRPr lang="en-US" sz="1900" b="1" kern="1200" dirty="0"/>
        </a:p>
      </dsp:txBody>
      <dsp:txXfrm>
        <a:off x="442955" y="687251"/>
        <a:ext cx="3416904" cy="2525095"/>
      </dsp:txXfrm>
    </dsp:sp>
    <dsp:sp modelId="{96E74739-F242-442F-8EB3-721A8F78A3EB}">
      <dsp:nvSpPr>
        <dsp:cNvPr id="0" name=""/>
        <dsp:cNvSpPr/>
      </dsp:nvSpPr>
      <dsp:spPr>
        <a:xfrm>
          <a:off x="4301345" y="263912"/>
          <a:ext cx="3475248" cy="22865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64271" y="608692"/>
          <a:ext cx="3475248" cy="22865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Jesus deu um “novo mandamento” a Seus discípulos. Em que sentido esse mandamento era novo e, ao mesmo tempo, antigo? (Leia </a:t>
          </a:r>
          <a:r>
            <a:rPr lang="pt-BR" sz="1900" b="1" kern="1200" dirty="0" err="1"/>
            <a:t>Jo</a:t>
          </a:r>
          <a:r>
            <a:rPr lang="pt-BR" sz="1900" b="1" kern="1200" dirty="0"/>
            <a:t> 1334; 15:17; 1J0 3:11; compare com </a:t>
          </a:r>
          <a:r>
            <a:rPr lang="pt-BR" sz="1900" b="1" kern="1200" dirty="0" err="1"/>
            <a:t>Lv</a:t>
          </a:r>
          <a:r>
            <a:rPr lang="pt-BR" sz="1900" b="1" kern="1200" dirty="0"/>
            <a:t> 19:18.)</a:t>
          </a:r>
          <a:endParaRPr lang="en-US" sz="1900" b="1" kern="1200" dirty="0"/>
        </a:p>
      </dsp:txBody>
      <dsp:txXfrm>
        <a:off x="4731242" y="675663"/>
        <a:ext cx="3341306" cy="21526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21/08/2025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21/08/2025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8/21/2025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8/21/2025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Deus é fiel</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“Nenhuma promessa falhou de todas as boas palavras que o Senhor havia falado à casa de Israel; tudo se cumpriu” (</a:t>
            </a:r>
            <a:r>
              <a:rPr lang="pt-BR" altLang="pt-BR" sz="1200" i="1" dirty="0" err="1">
                <a:latin typeface="Arial Black" panose="020B0A04020102020204" pitchFamily="34" charset="0"/>
                <a:cs typeface="Arial" panose="020B0604020202020204" pitchFamily="34" charset="0"/>
              </a:rPr>
              <a:t>Js</a:t>
            </a:r>
            <a:r>
              <a:rPr lang="pt-BR" altLang="pt-BR" sz="1200" i="1" dirty="0">
                <a:latin typeface="Arial Black" panose="020B0A04020102020204" pitchFamily="34" charset="0"/>
                <a:cs typeface="Arial" panose="020B0604020202020204" pitchFamily="34" charset="0"/>
              </a:rPr>
              <a:t> 21:45).</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12</a:t>
            </a:r>
          </a:p>
        </p:txBody>
      </p:sp>
      <p:sp>
        <p:nvSpPr>
          <p:cNvPr id="16" name="Retângulo 15"/>
          <p:cNvSpPr>
            <a:spLocks noChangeArrowheads="1"/>
          </p:cNvSpPr>
          <p:nvPr/>
        </p:nvSpPr>
        <p:spPr bwMode="auto">
          <a:xfrm>
            <a:off x="1413164" y="4354272"/>
            <a:ext cx="773648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Js 21:43-45; 2Tm 2:11-13; Js 23; Ap 14:10,19; Dt 6:5</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E5CF0966-3FBF-22F6-1B3F-7E43B4A4580C}"/>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903851" y="644840"/>
            <a:ext cx="5128653" cy="1946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ira do Senhor</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31881" y="1155430"/>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Estava dentro do poder de escolha de Israel fazer das gloriosas certezas do passado a base para enfrentar o futuro. À primeira vista, 0 ensino bíblico sobre a ira de Deus parece ser contrário à afirmação de que Ele é amor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3:16; 1J0 4:8). No entanto, é exatamente à luz da ira divina que a doutrina bíblica do amor de Deus se torna ainda mais relevante. Primeiro, a Bíblia apresenta Deus como amoroso, paciente e pronto a perdoar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34:6; </a:t>
            </a:r>
            <a:r>
              <a:rPr lang="pt-BR" altLang="pt-BR" sz="1600" dirty="0" err="1">
                <a:latin typeface="Arial Black" panose="020B0A04020102020204" pitchFamily="34" charset="0"/>
                <a:cs typeface="Arial" panose="020B0604020202020204" pitchFamily="34" charset="0"/>
              </a:rPr>
              <a:t>Mq</a:t>
            </a:r>
            <a:r>
              <a:rPr lang="pt-BR" altLang="pt-BR" sz="1600" dirty="0">
                <a:latin typeface="Arial Black" panose="020B0A04020102020204" pitchFamily="34" charset="0"/>
                <a:cs typeface="Arial" panose="020B0604020202020204" pitchFamily="34" charset="0"/>
              </a:rPr>
              <a:t> 7:18). No entanto, no contexto de um mundo afetado pelo pecado, a ira do Senhor é a atitude de Sua santidade e justiça quando confrontada com 0 pecado e 0 mal. Sua ira nunca é uma atitude simplesmente emocional, vingativa e imprevisível. O NT ensina que Cristo Se tornou pecado por nós (2C0 5:21) e, por meio de Sua morte, fomos reconciliados com Deus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5:10).</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433B2F5-8913-35DF-44FD-BA7CF2FE929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BA938128-F25B-3B70-DA2B-6DB550791DB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D9E1140-B6AE-BC12-1FFA-E750B6B94100}"/>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Apegue-se a Deus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412495602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9273D55-3464-07DE-DB79-2B39DA1B0E4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1A57F439-55E0-680A-84D4-2775F358C57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631C0D8-7C3F-29AD-5DF3-1B4F51524F8D}"/>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Apegue-se a Deus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que Israel desfrutasse continuamente das bênçãos da aliança, teria que permanecer fiel a Deus. O hebraico é extremamente enfático: “Tenha muito cuidado para o bem de sua própria alma.” A palavra "</a:t>
            </a:r>
            <a:r>
              <a:rPr lang="pt-BR" altLang="pt-BR" sz="1600" dirty="0" err="1">
                <a:latin typeface="Arial Black" panose="020B0A04020102020204" pitchFamily="34" charset="0"/>
                <a:cs typeface="Arial" panose="020B0604020202020204" pitchFamily="34" charset="0"/>
              </a:rPr>
              <a:t>ahabah</a:t>
            </a:r>
            <a:r>
              <a:rPr lang="pt-BR" altLang="pt-BR" sz="1600" dirty="0">
                <a:latin typeface="Arial Black" panose="020B0A04020102020204" pitchFamily="34" charset="0"/>
                <a:cs typeface="Arial" panose="020B0604020202020204" pitchFamily="34" charset="0"/>
              </a:rPr>
              <a:t> (“amor”) pode se referir a várias afeições humanas, incluindo apego amigável, intimidade sexual, ternura maternal, amor romântico e lealdade a Deus. Se entendermos o amor a Deus como 0 compromisso e a devoção consciente a Ele, esse amor pode ser ordenado sem que isso seja contrário à sua essência (ver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1334). Deus sempre pretendeu que a obediência a Seus mandamentos surgisse de um relacionamento pessoal com Ele, que se baseia no que Ele fez por nós em Sua grande misericórdia e amor: “[Eu] os trouxe para perto de Mim”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19:4; ver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6:5;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2237).</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D822934-B55A-4736-75FF-93401F119FB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B59AB6C6-4A3F-24B4-7CD4-F3FD9D689C4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961D58B-F21C-F1B8-4F40-F8B3F0D872D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“Satanás engana muitos com a plausível teoria de que 0 amor de Deus para com Seu povo é tão grande que desculpará seu pecado. Alega que, embora as ameaças da Palavra de Deus tenham algum propósito em Seu governo moral, não se cumprirão literalmente. Entretanto, em toda a maneira de tratar Suas criaturas, Deus tem mantido os princípios da justiça, revelando o pecado em seu verdadeiro caráter e demonstrado que seu resultado certo é miséria e morte. Nunca houve nem nunca haverá perdão incondicional do pecado. Tal perdão mostraria o abandono dos princípios de justiça que constituem o próprio fundamento do governo de Deus e encheria de espanto o universo dos seres não caídos. [...] A suposta benevolência que rejeita a justiça não é benevolência, mas fraqueza.</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8F70F53-2B41-463D-6687-D24810502F3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574BD0D3-1F0D-7CC3-4D93-F777B9A0617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FD0F3BE-842B-6462-33A7-FCE58B6F963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buFont typeface="+mj-lt"/>
              <a:buAutoNum type="arabicPeriod"/>
            </a:pPr>
            <a:r>
              <a:rPr lang="pt-BR" sz="1500" dirty="0">
                <a:solidFill>
                  <a:srgbClr val="C00000"/>
                </a:solidFill>
                <a:effectLst/>
                <a:latin typeface="Arial Black" panose="020B0A04020102020204" pitchFamily="34" charset="0"/>
              </a:rPr>
              <a:t> Quais evidências da fidelidade de Deus você tem observado em sua vida? De que maneira você reage quando as circunstâncias não ocorrem conforme o esperado ou quando as promessas divinas parecem não se cumprir?</a:t>
            </a:r>
          </a:p>
          <a:p>
            <a:pPr marL="0" algn="just" rtl="0" eaLnBrk="1" latinLnBrk="0" hangingPunct="1">
              <a:buFont typeface="+mj-lt"/>
              <a:buAutoNum type="arabicPeriod"/>
            </a:pPr>
            <a:r>
              <a:rPr lang="pt-BR" sz="1500" dirty="0">
                <a:solidFill>
                  <a:srgbClr val="C00000"/>
                </a:solidFill>
                <a:effectLst/>
                <a:latin typeface="Arial Black" panose="020B0A04020102020204" pitchFamily="34" charset="0"/>
              </a:rPr>
              <a:t> Analise o ensino bíblico acerca da ira de Deus. Como você comunicaria a ira do Senhor como um aspecto do evangelho, ou seja, das boas-novas?</a:t>
            </a:r>
          </a:p>
          <a:p>
            <a:pPr marL="0" algn="just" rtl="0" eaLnBrk="1" latinLnBrk="0" hangingPunct="1">
              <a:buFont typeface="+mj-lt"/>
              <a:buAutoNum type="arabicPeriod"/>
            </a:pPr>
            <a:r>
              <a:rPr lang="pt-BR" sz="1500" dirty="0">
                <a:solidFill>
                  <a:srgbClr val="C00000"/>
                </a:solidFill>
                <a:effectLst/>
                <a:latin typeface="Arial Black" panose="020B0A04020102020204" pitchFamily="34" charset="0"/>
              </a:rPr>
              <a:t> Quais princípios foram abordados nesta semana em relação à convivência com descrentes? Como equilibrar os limites entre princípios e práticas ao se relacionar com pessoas para servi-las?</a:t>
            </a:r>
          </a:p>
          <a:p>
            <a:pPr marL="0" algn="just" rtl="0" eaLnBrk="1" latinLnBrk="0" hangingPunct="1">
              <a:buFont typeface="+mj-lt"/>
              <a:buAutoNum type="arabicPeriod"/>
            </a:pPr>
            <a:r>
              <a:rPr lang="pt-BR" sz="1500" dirty="0">
                <a:solidFill>
                  <a:srgbClr val="C00000"/>
                </a:solidFill>
                <a:effectLst/>
                <a:latin typeface="Arial Black" panose="020B0A04020102020204" pitchFamily="34" charset="0"/>
              </a:rPr>
              <a:t> Quais são os principais obstáculos que dificultam seu apego ao Senhor?</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8D6778D-A46A-7AF7-A381-DEAF4707CC2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945389D1-ED88-BE54-25ED-DB3BCC7D094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AB55D7C-E90E-E073-F55A-CADE42FBAD76}"/>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73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Quando John F. Kennedy proferiu seu discurso de posse como presidente dos Estados Unidos, em 20 de janeiro de 1961, ele utilizou apenas 1.366 palavras, mas deixou uma marca profunda na consciência dos americanos. Ao exortar o país a focar em suas obrigações em vez de seus privilégios, afirmou: “Sendo a boa consciência nossa única recompensa segura, e a história, a juíza final de nossos atos; avancemos para conduzir a terra que amamos, pedindo Sua bênção e Sua ajuda, mas sabendo que aqui na Terra a obra de Deus deve ser, verdadeiramente, obra nossa.” Por sua vez, quando Josué, o líder idoso dos israelitas, percebeu que seu fim estava próximo, dirigiu-se aos líderes e ao povo de Israel (Js 23; 24). Em Josué 23, o foco está no futuro e na adoração exclusiva a Deus; já em Josué 24, são recordadas as ações fiéis de Deus no passado, com o intuito de conduzir a uma decisão sobre quem deve ser adorado: Yahweh.</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F0056AB4-3FB4-AB73-469A-5FBD4B872116}"/>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Tudo se cumpriu</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367507052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F5DBFDF-B2BD-16FF-6041-A6BA75BDB0E4}"/>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6A5EE37A-FBC8-2D39-22A7-97E4310B5D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87E7062-C060-1744-E180-FF0BE351DB4D}"/>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Tudo se cumpriu</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Esses versos representam o clímax do livro e resumem sua teologia central. Eles destacam um dos principais temas de todo o livro: a fidelidade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à aliança. Ele mantém Suas promessas e cumpre Seus juramentos. Essa pequena seção também resume todo o conteúdo do livro até agora. Josué 21:43 fala da alocação e do assentamento da terra (capítulos 13-21), enquanto Josué 21:44 refere-se às vitórias conquistadas sobre os inimigos e ao controle obtido sobre a terra (capítulos 1-12). Toda essa retrospectiva é vista pelo prisma da fidelidade de Deus. Os israelitas </a:t>
            </a:r>
            <a:r>
              <a:rPr lang="pt-BR" altLang="pt-BR" sz="1600" dirty="0" err="1">
                <a:latin typeface="Arial Black" panose="020B0A04020102020204" pitchFamily="34" charset="0"/>
                <a:cs typeface="Arial" panose="020B0604020202020204" pitchFamily="34" charset="0"/>
              </a:rPr>
              <a:t>deveríam</a:t>
            </a:r>
            <a:r>
              <a:rPr lang="pt-BR" altLang="pt-BR" sz="1600" dirty="0">
                <a:latin typeface="Arial Black" panose="020B0A04020102020204" pitchFamily="34" charset="0"/>
                <a:cs typeface="Arial" panose="020B0604020202020204" pitchFamily="34" charset="0"/>
              </a:rPr>
              <a:t> sempre se lembrar de que nunca </a:t>
            </a:r>
            <a:r>
              <a:rPr lang="pt-BR" altLang="pt-BR" sz="1600" dirty="0" err="1">
                <a:latin typeface="Arial Black" panose="020B0A04020102020204" pitchFamily="34" charset="0"/>
                <a:cs typeface="Arial" panose="020B0604020202020204" pitchFamily="34" charset="0"/>
              </a:rPr>
              <a:t>poderíam</a:t>
            </a:r>
            <a:r>
              <a:rPr lang="pt-BR" altLang="pt-BR" sz="1600" dirty="0">
                <a:latin typeface="Arial Black" panose="020B0A04020102020204" pitchFamily="34" charset="0"/>
                <a:cs typeface="Arial" panose="020B0604020202020204" pitchFamily="34" charset="0"/>
              </a:rPr>
              <a:t> reivindicar as vitórias sobre seus inimigos ou a Terra Prometida como sua herança, exceto pela lealdade de Deus à Sua palavra.</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88D2C31-F5CE-3288-A5C2-3E513C6B742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4" name="Retângulo 3">
            <a:extLst>
              <a:ext uri="{FF2B5EF4-FFF2-40B4-BE49-F238E27FC236}">
                <a16:creationId xmlns:a16="http://schemas.microsoft.com/office/drawing/2014/main" id="{2C12A8D2-A096-43B9-799D-DFAC6DAAED7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63FE3A2B-50B7-DC7B-E3E3-C83A65F71CA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Sinal de preocupação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3" name="CaixaDeTexto 15">
            <a:extLst>
              <a:ext uri="{FF2B5EF4-FFF2-40B4-BE49-F238E27FC236}">
                <a16:creationId xmlns:a16="http://schemas.microsoft.com/office/drawing/2014/main" id="{F54F9156-321A-24BC-2A6C-224A54971E6A}"/>
              </a:ext>
            </a:extLst>
          </p:cNvPr>
          <p:cNvGraphicFramePr/>
          <p:nvPr>
            <p:extLst>
              <p:ext uri="{D42A27DB-BD31-4B8C-83A1-F6EECF244321}">
                <p14:modId xmlns:p14="http://schemas.microsoft.com/office/powerpoint/2010/main" val="96830754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4B311C1B-DF69-7CCE-62EB-B46C5A019EE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6" name="Retângulo 5">
            <a:extLst>
              <a:ext uri="{FF2B5EF4-FFF2-40B4-BE49-F238E27FC236}">
                <a16:creationId xmlns:a16="http://schemas.microsoft.com/office/drawing/2014/main" id="{59E6B1D7-DCD9-280A-4F4F-0779B637E3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9C1964D-85C6-1605-5327-1F694B56830B}"/>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Sinal de preocupação</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discurso de Josué passou do orador idoso (enfatizado duas vezes) para 0 público, que agora teria de levar adiante a missão confiada a eles por Deus. O líder de Israel descreveu como a conquista da terra foi possível: o Senhor havia lutado por eles. Ainda que, por causa de sua infidelidade e descrença, os israelitas tivessem que se envolver em guerras após o êxodo, não foi por meio de seu poder militar que eles conseguiram possuir a terra, mas pela intervenção de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 deu a Israel descanso de seus inimigos, mas ainda restavam algumas nações que precisavam ser eliminadas. A vitória não era uma realidade consumada e imutável para Israel, mas uma possibilidade sempre presente pela confiança constante e fiel na ajuda disponível de Deus.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ADA11AC-A05F-72D7-840F-3B8FC74016C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1CBCEAAD-A1E4-799F-D062-8E52FF794FC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98D2938-B039-0BB2-C951-2CF1BC4A85F9}"/>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Limites claros</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57140696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6A4BFCB-60C3-3CFF-05B3-7AB157775AC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E14E6A2F-EF3C-667D-BFD1-0FED26524EA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9DBFF45-315E-94BB-663E-90831A18C313}"/>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Limites claros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perigo que Israel enfrentava não era a ameaça da hostilidade das demais nações, mas o risco da amizade delas. Suas armas podiam não representar nenhuma ameaça para Israel; no entanto, sua ideologia e seus valores podiam ser mais prejudiciais do que qualquer força militar. Josué chamou a atenção dos líderes para o fato crucial de que o conflito em que tinham se envolvido era, em primeiro lugar, espiritual. Portanto, Israel precisava manter sua identidade especial.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proibição, de invocar 0 nome de algum deus pagão, jurar por ele e servi-lo ou curvar-se a ele tinha a ver com idolatria. No Antigo Oriente Próximo, 0 nome de uma divindade representava sua presença e poder.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8F65500-293A-B969-CF27-81B9850BBC7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0313F20D-3800-3EBA-57AA-6CE775976E4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9A35C56-7CDA-6BE7-A3F8-DA7DC57A38E7}"/>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ira do Senhor</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171011994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74CB6AD-BF84-EED4-3EAA-EC1F432A65B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3" name="Retângulo 2">
            <a:extLst>
              <a:ext uri="{FF2B5EF4-FFF2-40B4-BE49-F238E27FC236}">
                <a16:creationId xmlns:a16="http://schemas.microsoft.com/office/drawing/2014/main" id="{A8B1054D-3BEF-E48F-C1B8-3AB919A8DCE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21:43-45; 2Tm 2:11-13; Js 23; Ap 14:10,19; Dt 6:5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B1F092A-91CE-366D-8E90-BD931E261273}"/>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419702" y="13262"/>
            <a:ext cx="1741761" cy="69294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4314</TotalTime>
  <Words>1907</Words>
  <Application>Microsoft Office PowerPoint</Application>
  <PresentationFormat>Personalizar</PresentationFormat>
  <Paragraphs>102</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2025-08-22T00:23:36Z</dcterms:modified>
</cp:coreProperties>
</file>