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C2655-AB9A-4BD0-9AB3-BBBF01BF9802}" v="113" dt="2025-08-20T23:59:06.180"/>
    <p1510:client id="{5249D549-14DF-4BB4-90BF-7FC6E4B735E1}" v="88" dt="2025-08-21T00:36:27.986"/>
    <p1510:client id="{57A7917A-EBDF-45E5-BDA6-EAA883622548}" v="94" dt="2025-08-21T00:22:54.41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sldChg>
      <pc:sldChg chg="addSp delSp modSp mod">
        <pc:chgData name="Neemias Informatica Lima" userId="b77af7bd85500281" providerId="LiveId" clId="{3B56F16D-61B7-487E-BA82-10E9BFBEA304}" dt="2025-08-14T23:33:54.980" v="77" actId="20577"/>
        <pc:sldMkLst>
          <pc:docMk/>
          <pc:sldMk cId="3683219421" sldId="282"/>
        </pc:sldMkLst>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sldChg>
      <pc:sldChg chg="addSp delSp modSp mod">
        <pc:chgData name="Neemias Informatica Lima" userId="b77af7bd85500281" providerId="LiveId" clId="{3B56F16D-61B7-487E-BA82-10E9BFBEA304}" dt="2025-08-14T23:34:44.223" v="85"/>
        <pc:sldMkLst>
          <pc:docMk/>
          <pc:sldMk cId="3902406419" sldId="283"/>
        </pc:sldMkLst>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sldChg>
      <pc:sldChg chg="addSp delSp modSp mod">
        <pc:chgData name="Neemias Informatica Lima" userId="b77af7bd85500281" providerId="LiveId" clId="{3B56F16D-61B7-487E-BA82-10E9BFBEA304}" dt="2025-08-14T23:36:22.166" v="100" actId="20577"/>
        <pc:sldMkLst>
          <pc:docMk/>
          <pc:sldMk cId="2424059023" sldId="284"/>
        </pc:sldMkLst>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3B56F16D-61B7-487E-BA82-10E9BFBEA304}" dt="2025-08-14T23:37:20.807" v="115" actId="20577"/>
        <pc:sldMkLst>
          <pc:docMk/>
          <pc:sldMk cId="2241968852" sldId="285"/>
        </pc:sldMkLst>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3B56F16D-61B7-487E-BA82-10E9BFBEA304}" dt="2025-08-14T23:38:50.959" v="132"/>
        <pc:sldMkLst>
          <pc:docMk/>
          <pc:sldMk cId="1959249856" sldId="286"/>
        </pc:sldMkLst>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3B56F16D-61B7-487E-BA82-10E9BFBEA304}" dt="2025-08-14T23:35:23.512" v="90"/>
        <pc:sldMkLst>
          <pc:docMk/>
          <pc:sldMk cId="3032827026" sldId="289"/>
        </pc:sldMkLst>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sldChg>
      <pc:sldChg chg="addSp delSp modSp mod">
        <pc:chgData name="Neemias Informatica Lima" userId="b77af7bd85500281" providerId="LiveId" clId="{3B56F16D-61B7-487E-BA82-10E9BFBEA304}" dt="2025-08-14T23:36:39.787" v="105"/>
        <pc:sldMkLst>
          <pc:docMk/>
          <pc:sldMk cId="3772032319" sldId="290"/>
        </pc:sldMkLst>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sldChg>
      <pc:sldChg chg="addSp delSp modSp mod">
        <pc:chgData name="Neemias Informatica Lima" userId="b77af7bd85500281" providerId="LiveId" clId="{3B56F16D-61B7-487E-BA82-10E9BFBEA304}" dt="2025-08-14T23:37:40.816" v="120"/>
        <pc:sldMkLst>
          <pc:docMk/>
          <pc:sldMk cId="1768216317" sldId="291"/>
        </pc:sldMkLst>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sldChg>
      <pc:sldChg chg="addSp delSp modSp mod">
        <pc:chgData name="Neemias Informatica Lima" userId="b77af7bd85500281" providerId="LiveId" clId="{3B56F16D-61B7-487E-BA82-10E9BFBEA304}" dt="2025-08-14T23:39:14.243" v="137"/>
        <pc:sldMkLst>
          <pc:docMk/>
          <pc:sldMk cId="3757265641" sldId="292"/>
        </pc:sldMkLst>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sldChg>
      <pc:sldChg chg="addSp delSp modSp mod">
        <pc:chgData name="Neemias Informatica Lima" userId="b77af7bd85500281" providerId="LiveId" clId="{3B56F16D-61B7-487E-BA82-10E9BFBEA304}" dt="2025-08-14T23:39:31.495" v="143" actId="6549"/>
        <pc:sldMkLst>
          <pc:docMk/>
          <pc:sldMk cId="3114938747" sldId="293"/>
        </pc:sldMkLst>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sldChg>
    </pc:docChg>
  </pc:docChgLst>
  <pc:docChgLst>
    <pc:chgData name="Neemias Informatica Lima" userId="b77af7bd85500281" providerId="LiveId" clId="{34EC2655-AB9A-4BD0-9AB3-BBBF01BF9802}"/>
    <pc:docChg chg="undo custSel modSld">
      <pc:chgData name="Neemias Informatica Lima" userId="b77af7bd85500281" providerId="LiveId" clId="{34EC2655-AB9A-4BD0-9AB3-BBBF01BF9802}" dt="2025-08-20T23:59:17.401" v="181" actId="20577"/>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9AC608E3-9773-4DBE-A54E-81E1715C9B7F}"/>
    <pc:docChg chg="custSel modSld">
      <pc:chgData name="Neemias Informatica Lima" userId="b77af7bd85500281" providerId="LiveId" clId="{9AC608E3-9773-4DBE-A54E-81E1715C9B7F}" dt="2025-08-18T00:39:22.935" v="201" actId="6549"/>
      <pc:docMkLst>
        <pc:docMk/>
      </pc:docMkLst>
      <pc:sldChg chg="addSp delSp modSp mod">
        <pc:chgData name="Neemias Informatica Lima" userId="b77af7bd85500281" providerId="LiveId" clId="{9AC608E3-9773-4DBE-A54E-81E1715C9B7F}" dt="2025-08-17T21:47:39.286" v="42"/>
        <pc:sldMkLst>
          <pc:docMk/>
          <pc:sldMk cId="2232331225" sldId="280"/>
        </pc:sldMkLst>
        <pc:spChg chg="mod">
          <ac:chgData name="Neemias Informatica Lima" userId="b77af7bd85500281" providerId="LiveId" clId="{9AC608E3-9773-4DBE-A54E-81E1715C9B7F}" dt="2025-08-17T21:44:00.823" v="19" actId="20577"/>
          <ac:spMkLst>
            <pc:docMk/>
            <pc:sldMk cId="2232331225" sldId="280"/>
            <ac:spMk id="6" creationId="{00000000-0000-0000-0000-000000000000}"/>
          </ac:spMkLst>
        </pc:spChg>
        <pc:spChg chg="mod">
          <ac:chgData name="Neemias Informatica Lima" userId="b77af7bd85500281" providerId="LiveId" clId="{9AC608E3-9773-4DBE-A54E-81E1715C9B7F}" dt="2025-08-17T21:43:08" v="5" actId="20577"/>
          <ac:spMkLst>
            <pc:docMk/>
            <pc:sldMk cId="2232331225" sldId="280"/>
            <ac:spMk id="7" creationId="{00000000-0000-0000-0000-000000000000}"/>
          </ac:spMkLst>
        </pc:spChg>
        <pc:spChg chg="mod">
          <ac:chgData name="Neemias Informatica Lima" userId="b77af7bd85500281" providerId="LiveId" clId="{9AC608E3-9773-4DBE-A54E-81E1715C9B7F}" dt="2025-08-17T21:47:00.192" v="37" actId="6549"/>
          <ac:spMkLst>
            <pc:docMk/>
            <pc:sldMk cId="2232331225" sldId="280"/>
            <ac:spMk id="9" creationId="{00000000-0000-0000-0000-000000000000}"/>
          </ac:spMkLst>
        </pc:spChg>
        <pc:spChg chg="mod">
          <ac:chgData name="Neemias Informatica Lima" userId="b77af7bd85500281" providerId="LiveId" clId="{9AC608E3-9773-4DBE-A54E-81E1715C9B7F}" dt="2025-08-17T21:43:00.704" v="1" actId="20577"/>
          <ac:spMkLst>
            <pc:docMk/>
            <pc:sldMk cId="2232331225" sldId="280"/>
            <ac:spMk id="11" creationId="{00000000-0000-0000-0000-000000000000}"/>
          </ac:spMkLst>
        </pc:spChg>
        <pc:spChg chg="mod">
          <ac:chgData name="Neemias Informatica Lima" userId="b77af7bd85500281" providerId="LiveId" clId="{9AC608E3-9773-4DBE-A54E-81E1715C9B7F}" dt="2025-08-17T21:47:39.286" v="42"/>
          <ac:spMkLst>
            <pc:docMk/>
            <pc:sldMk cId="2232331225" sldId="280"/>
            <ac:spMk id="16" creationId="{00000000-0000-0000-0000-000000000000}"/>
          </ac:spMkLst>
        </pc:spChg>
      </pc:sldChg>
      <pc:sldChg chg="addSp delSp modSp mod">
        <pc:chgData name="Neemias Informatica Lima" userId="b77af7bd85500281" providerId="LiveId" clId="{9AC608E3-9773-4DBE-A54E-81E1715C9B7F}" dt="2025-08-17T21:54:28.992" v="80" actId="34807"/>
        <pc:sldMkLst>
          <pc:docMk/>
          <pc:sldMk cId="2103443556" sldId="281"/>
        </pc:sldMkLst>
        <pc:spChg chg="mod">
          <ac:chgData name="Neemias Informatica Lima" userId="b77af7bd85500281" providerId="LiveId" clId="{9AC608E3-9773-4DBE-A54E-81E1715C9B7F}" dt="2025-08-17T21:54:28.992" v="80" actId="34807"/>
          <ac:spMkLst>
            <pc:docMk/>
            <pc:sldMk cId="2103443556" sldId="281"/>
            <ac:spMk id="8" creationId="{00000000-0000-0000-0000-000000000000}"/>
          </ac:spMkLst>
        </pc:spChg>
        <pc:spChg chg="mod">
          <ac:chgData name="Neemias Informatica Lima" userId="b77af7bd85500281" providerId="LiveId" clId="{9AC608E3-9773-4DBE-A54E-81E1715C9B7F}" dt="2025-08-17T21:48:41.764" v="50" actId="20577"/>
          <ac:spMkLst>
            <pc:docMk/>
            <pc:sldMk cId="2103443556" sldId="281"/>
            <ac:spMk id="11" creationId="{00000000-0000-0000-0000-000000000000}"/>
          </ac:spMkLst>
        </pc:spChg>
        <pc:spChg chg="mod">
          <ac:chgData name="Neemias Informatica Lima" userId="b77af7bd85500281" providerId="LiveId" clId="{9AC608E3-9773-4DBE-A54E-81E1715C9B7F}" dt="2025-08-17T21:48:07.962" v="47"/>
          <ac:spMkLst>
            <pc:docMk/>
            <pc:sldMk cId="2103443556" sldId="281"/>
            <ac:spMk id="18" creationId="{00000000-0000-0000-0000-000000000000}"/>
          </ac:spMkLst>
        </pc:spChg>
      </pc:sldChg>
      <pc:sldChg chg="addSp delSp modSp mod">
        <pc:chgData name="Neemias Informatica Lima" userId="b77af7bd85500281" providerId="LiveId" clId="{9AC608E3-9773-4DBE-A54E-81E1715C9B7F}" dt="2025-08-18T00:33:44.061" v="144"/>
        <pc:sldMkLst>
          <pc:docMk/>
          <pc:sldMk cId="2241968852" sldId="285"/>
        </pc:sldMkLst>
        <pc:spChg chg="mod">
          <ac:chgData name="Neemias Informatica Lima" userId="b77af7bd85500281" providerId="LiveId" clId="{9AC608E3-9773-4DBE-A54E-81E1715C9B7F}" dt="2025-08-18T00:33:18.011" v="138"/>
          <ac:spMkLst>
            <pc:docMk/>
            <pc:sldMk cId="2241968852" sldId="285"/>
            <ac:spMk id="14" creationId="{00000000-0000-0000-0000-000000000000}"/>
          </ac:spMkLst>
        </pc:spChg>
        <pc:graphicFrameChg chg="mod modGraphic">
          <ac:chgData name="Neemias Informatica Lima" userId="b77af7bd85500281" providerId="LiveId" clId="{9AC608E3-9773-4DBE-A54E-81E1715C9B7F}" dt="2025-08-18T00:33:44.061" v="144"/>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9AC608E3-9773-4DBE-A54E-81E1715C9B7F}" dt="2025-08-18T00:37:21.794" v="173"/>
        <pc:sldMkLst>
          <pc:docMk/>
          <pc:sldMk cId="1959249856" sldId="286"/>
        </pc:sldMkLst>
        <pc:spChg chg="mod">
          <ac:chgData name="Neemias Informatica Lima" userId="b77af7bd85500281" providerId="LiveId" clId="{9AC608E3-9773-4DBE-A54E-81E1715C9B7F}" dt="2025-08-18T00:36:38.052" v="159"/>
          <ac:spMkLst>
            <pc:docMk/>
            <pc:sldMk cId="1959249856" sldId="286"/>
            <ac:spMk id="14" creationId="{00000000-0000-0000-0000-000000000000}"/>
          </ac:spMkLst>
        </pc:spChg>
        <pc:graphicFrameChg chg="mod modGraphic">
          <ac:chgData name="Neemias Informatica Lima" userId="b77af7bd85500281" providerId="LiveId" clId="{9AC608E3-9773-4DBE-A54E-81E1715C9B7F}" dt="2025-08-18T00:37:21.794" v="173"/>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9AC608E3-9773-4DBE-A54E-81E1715C9B7F}" dt="2025-08-18T00:39:09.903" v="199" actId="20577"/>
        <pc:sldMkLst>
          <pc:docMk/>
          <pc:sldMk cId="2857006406" sldId="287"/>
        </pc:sldMkLst>
        <pc:spChg chg="mod">
          <ac:chgData name="Neemias Informatica Lima" userId="b77af7bd85500281" providerId="LiveId" clId="{9AC608E3-9773-4DBE-A54E-81E1715C9B7F}" dt="2025-08-18T00:39:09.903" v="199" actId="20577"/>
          <ac:spMkLst>
            <pc:docMk/>
            <pc:sldMk cId="2857006406" sldId="287"/>
            <ac:spMk id="16" creationId="{28D68641-D640-4BD7-9D5B-B3803DCCF9B3}"/>
          </ac:spMkLst>
        </pc:spChg>
      </pc:sldChg>
      <pc:sldChg chg="addSp delSp modSp mod">
        <pc:chgData name="Neemias Informatica Lima" userId="b77af7bd85500281" providerId="LiveId" clId="{9AC608E3-9773-4DBE-A54E-81E1715C9B7F}" dt="2025-08-17T23:43:49.026" v="136"/>
        <pc:sldMkLst>
          <pc:docMk/>
          <pc:sldMk cId="3772032319" sldId="290"/>
        </pc:sldMkLst>
        <pc:spChg chg="mod">
          <ac:chgData name="Neemias Informatica Lima" userId="b77af7bd85500281" providerId="LiveId" clId="{9AC608E3-9773-4DBE-A54E-81E1715C9B7F}" dt="2025-08-17T23:43:49.026" v="136"/>
          <ac:spMkLst>
            <pc:docMk/>
            <pc:sldMk cId="3772032319" sldId="290"/>
            <ac:spMk id="12" creationId="{8D5A143D-15FB-4DFE-B0EC-FEEB77A92B2C}"/>
          </ac:spMkLst>
        </pc:spChg>
        <pc:spChg chg="mod">
          <ac:chgData name="Neemias Informatica Lima" userId="b77af7bd85500281" providerId="LiveId" clId="{9AC608E3-9773-4DBE-A54E-81E1715C9B7F}" dt="2025-08-17T23:41:49.514" v="120"/>
          <ac:spMkLst>
            <pc:docMk/>
            <pc:sldMk cId="3772032319" sldId="290"/>
            <ac:spMk id="14" creationId="{00000000-0000-0000-0000-000000000000}"/>
          </ac:spMkLst>
        </pc:spChg>
      </pc:sldChg>
      <pc:sldChg chg="addSp delSp modSp mod">
        <pc:chgData name="Neemias Informatica Lima" userId="b77af7bd85500281" providerId="LiveId" clId="{9AC608E3-9773-4DBE-A54E-81E1715C9B7F}" dt="2025-08-18T00:35:58.331" v="157" actId="20577"/>
        <pc:sldMkLst>
          <pc:docMk/>
          <pc:sldMk cId="1768216317" sldId="291"/>
        </pc:sldMkLst>
        <pc:spChg chg="mod">
          <ac:chgData name="Neemias Informatica Lima" userId="b77af7bd85500281" providerId="LiveId" clId="{9AC608E3-9773-4DBE-A54E-81E1715C9B7F}" dt="2025-08-18T00:35:58.331" v="157" actId="20577"/>
          <ac:spMkLst>
            <pc:docMk/>
            <pc:sldMk cId="1768216317" sldId="291"/>
            <ac:spMk id="12" creationId="{FD5EC092-AC81-4728-9A45-4C4BB5B95C65}"/>
          </ac:spMkLst>
        </pc:spChg>
        <pc:spChg chg="mod">
          <ac:chgData name="Neemias Informatica Lima" userId="b77af7bd85500281" providerId="LiveId" clId="{9AC608E3-9773-4DBE-A54E-81E1715C9B7F}" dt="2025-08-18T00:33:23.401" v="140"/>
          <ac:spMkLst>
            <pc:docMk/>
            <pc:sldMk cId="1768216317" sldId="291"/>
            <ac:spMk id="14" creationId="{00000000-0000-0000-0000-000000000000}"/>
          </ac:spMkLst>
        </pc:spChg>
      </pc:sldChg>
      <pc:sldChg chg="addSp delSp modSp mod">
        <pc:chgData name="Neemias Informatica Lima" userId="b77af7bd85500281" providerId="LiveId" clId="{9AC608E3-9773-4DBE-A54E-81E1715C9B7F}" dt="2025-08-18T00:38:01.065" v="178"/>
        <pc:sldMkLst>
          <pc:docMk/>
          <pc:sldMk cId="3757265641" sldId="292"/>
        </pc:sldMkLst>
        <pc:spChg chg="mod">
          <ac:chgData name="Neemias Informatica Lima" userId="b77af7bd85500281" providerId="LiveId" clId="{9AC608E3-9773-4DBE-A54E-81E1715C9B7F}" dt="2025-08-18T00:38:01.065" v="178"/>
          <ac:spMkLst>
            <pc:docMk/>
            <pc:sldMk cId="3757265641" sldId="292"/>
            <ac:spMk id="12" creationId="{1EC42BAA-B890-43DD-B4F0-9AB5685AF2FE}"/>
          </ac:spMkLst>
        </pc:spChg>
        <pc:spChg chg="mod">
          <ac:chgData name="Neemias Informatica Lima" userId="b77af7bd85500281" providerId="LiveId" clId="{9AC608E3-9773-4DBE-A54E-81E1715C9B7F}" dt="2025-08-18T00:36:44.782" v="161"/>
          <ac:spMkLst>
            <pc:docMk/>
            <pc:sldMk cId="3757265641" sldId="292"/>
            <ac:spMk id="14" creationId="{00000000-0000-0000-0000-000000000000}"/>
          </ac:spMkLst>
        </pc:spChg>
      </pc:sldChg>
      <pc:sldChg chg="addSp delSp modSp mod">
        <pc:chgData name="Neemias Informatica Lima" userId="b77af7bd85500281" providerId="LiveId" clId="{9AC608E3-9773-4DBE-A54E-81E1715C9B7F}" dt="2025-08-18T00:39:22.935" v="201" actId="6549"/>
        <pc:sldMkLst>
          <pc:docMk/>
          <pc:sldMk cId="3114938747" sldId="293"/>
        </pc:sldMkLst>
        <pc:spChg chg="mod">
          <ac:chgData name="Neemias Informatica Lima" userId="b77af7bd85500281" providerId="LiveId" clId="{9AC608E3-9773-4DBE-A54E-81E1715C9B7F}" dt="2025-08-18T00:39:22.935" v="201" actId="6549"/>
          <ac:spMkLst>
            <pc:docMk/>
            <pc:sldMk cId="3114938747" sldId="293"/>
            <ac:spMk id="16" creationId="{CFC8B9D9-C6ED-4706-A104-65D118A5B7F9}"/>
          </ac:spMkLst>
        </pc:sp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sldChg>
      <pc:sldChg chg="addSp delSp modSp mod">
        <pc:chgData name="Neemias Informatica Lima" userId="b77af7bd85500281" providerId="LiveId" clId="{994B8A53-808C-4E77-BBE1-0CB41F44C0A8}" dt="2025-08-14T23:02:44.393" v="110" actId="313"/>
        <pc:sldMkLst>
          <pc:docMk/>
          <pc:sldMk cId="3683219421" sldId="282"/>
        </pc:sldMkLst>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sldChg>
      <pc:sldChg chg="addSp delSp modSp mod">
        <pc:chgData name="Neemias Informatica Lima" userId="b77af7bd85500281" providerId="LiveId" clId="{994B8A53-808C-4E77-BBE1-0CB41F44C0A8}" dt="2025-08-14T23:04:14.894" v="118"/>
        <pc:sldMkLst>
          <pc:docMk/>
          <pc:sldMk cId="3902406419" sldId="283"/>
        </pc:sldMkLst>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sldChg>
      <pc:sldChg chg="addSp delSp modSp mod">
        <pc:chgData name="Neemias Informatica Lima" userId="b77af7bd85500281" providerId="LiveId" clId="{994B8A53-808C-4E77-BBE1-0CB41F44C0A8}" dt="2025-08-14T23:05:50.164" v="133"/>
        <pc:sldMkLst>
          <pc:docMk/>
          <pc:sldMk cId="2424059023" sldId="284"/>
        </pc:sldMkLst>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94B8A53-808C-4E77-BBE1-0CB41F44C0A8}" dt="2025-08-14T23:01:36.523" v="101"/>
        <pc:sldMkLst>
          <pc:docMk/>
          <pc:sldMk cId="2630436816" sldId="288"/>
        </pc:sldMkLst>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94B8A53-808C-4E77-BBE1-0CB41F44C0A8}" dt="2025-08-14T23:04:53.450" v="125" actId="313"/>
        <pc:sldMkLst>
          <pc:docMk/>
          <pc:sldMk cId="3032827026" sldId="289"/>
        </pc:sldMkLst>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57A7917A-EBDF-45E5-BDA6-EAA883622548}"/>
    <pc:docChg chg="custSel modSld">
      <pc:chgData name="Neemias Informatica Lima" userId="b77af7bd85500281" providerId="LiveId" clId="{57A7917A-EBDF-45E5-BDA6-EAA883622548}" dt="2025-08-21T00:23:09.330" v="191" actId="20577"/>
      <pc:docMkLst>
        <pc:docMk/>
      </pc:docMkLst>
      <pc:sldChg chg="addSp delSp modSp mod">
        <pc:chgData name="Neemias Informatica Lima" userId="b77af7bd85500281" providerId="LiveId" clId="{57A7917A-EBDF-45E5-BDA6-EAA883622548}" dt="2025-08-21T00:03:57.977" v="31"/>
        <pc:sldMkLst>
          <pc:docMk/>
          <pc:sldMk cId="2232331225" sldId="280"/>
        </pc:sldMkLst>
        <pc:spChg chg="mod">
          <ac:chgData name="Neemias Informatica Lima" userId="b77af7bd85500281" providerId="LiveId" clId="{57A7917A-EBDF-45E5-BDA6-EAA883622548}" dt="2025-08-21T00:02:01.587" v="11"/>
          <ac:spMkLst>
            <pc:docMk/>
            <pc:sldMk cId="2232331225" sldId="280"/>
            <ac:spMk id="6" creationId="{00000000-0000-0000-0000-000000000000}"/>
          </ac:spMkLst>
        </pc:spChg>
        <pc:spChg chg="mod">
          <ac:chgData name="Neemias Informatica Lima" userId="b77af7bd85500281" providerId="LiveId" clId="{57A7917A-EBDF-45E5-BDA6-EAA883622548}" dt="2025-08-21T00:01:47.833" v="6" actId="20577"/>
          <ac:spMkLst>
            <pc:docMk/>
            <pc:sldMk cId="2232331225" sldId="280"/>
            <ac:spMk id="7" creationId="{00000000-0000-0000-0000-000000000000}"/>
          </ac:spMkLst>
        </pc:spChg>
        <pc:spChg chg="mod">
          <ac:chgData name="Neemias Informatica Lima" userId="b77af7bd85500281" providerId="LiveId" clId="{57A7917A-EBDF-45E5-BDA6-EAA883622548}" dt="2025-08-21T00:02:22.142" v="20" actId="6549"/>
          <ac:spMkLst>
            <pc:docMk/>
            <pc:sldMk cId="2232331225" sldId="280"/>
            <ac:spMk id="9" creationId="{00000000-0000-0000-0000-000000000000}"/>
          </ac:spMkLst>
        </pc:spChg>
        <pc:spChg chg="mod">
          <ac:chgData name="Neemias Informatica Lima" userId="b77af7bd85500281" providerId="LiveId" clId="{57A7917A-EBDF-45E5-BDA6-EAA883622548}" dt="2025-08-21T00:01:41.016" v="2" actId="20577"/>
          <ac:spMkLst>
            <pc:docMk/>
            <pc:sldMk cId="2232331225" sldId="280"/>
            <ac:spMk id="11" creationId="{00000000-0000-0000-0000-000000000000}"/>
          </ac:spMkLst>
        </pc:spChg>
        <pc:spChg chg="mod">
          <ac:chgData name="Neemias Informatica Lima" userId="b77af7bd85500281" providerId="LiveId" clId="{57A7917A-EBDF-45E5-BDA6-EAA883622548}" dt="2025-08-21T00:03:57.977" v="31"/>
          <ac:spMkLst>
            <pc:docMk/>
            <pc:sldMk cId="2232331225" sldId="280"/>
            <ac:spMk id="16" creationId="{00000000-0000-0000-0000-000000000000}"/>
          </ac:spMkLst>
        </pc:spChg>
        <pc:picChg chg="add mod">
          <ac:chgData name="Neemias Informatica Lima" userId="b77af7bd85500281" providerId="LiveId" clId="{57A7917A-EBDF-45E5-BDA6-EAA883622548}" dt="2025-08-21T00:03:35.396" v="26"/>
          <ac:picMkLst>
            <pc:docMk/>
            <pc:sldMk cId="2232331225" sldId="280"/>
            <ac:picMk id="3" creationId="{778F994C-7CEB-7213-7314-AF54BEC94282}"/>
          </ac:picMkLst>
        </pc:picChg>
        <pc:picChg chg="del">
          <ac:chgData name="Neemias Informatica Lima" userId="b77af7bd85500281" providerId="LiveId" clId="{57A7917A-EBDF-45E5-BDA6-EAA883622548}" dt="2025-08-21T00:01:37.360" v="0" actId="478"/>
          <ac:picMkLst>
            <pc:docMk/>
            <pc:sldMk cId="2232331225" sldId="280"/>
            <ac:picMk id="8" creationId="{B3875DF3-7BCE-32D6-B3B5-48C23A304E4B}"/>
          </ac:picMkLst>
        </pc:picChg>
      </pc:sldChg>
      <pc:sldChg chg="addSp delSp modSp mod">
        <pc:chgData name="Neemias Informatica Lima" userId="b77af7bd85500281" providerId="LiveId" clId="{57A7917A-EBDF-45E5-BDA6-EAA883622548}" dt="2025-08-21T00:06:53.808" v="68" actId="34807"/>
        <pc:sldMkLst>
          <pc:docMk/>
          <pc:sldMk cId="2103443556" sldId="281"/>
        </pc:sldMkLst>
        <pc:spChg chg="mod">
          <ac:chgData name="Neemias Informatica Lima" userId="b77af7bd85500281" providerId="LiveId" clId="{57A7917A-EBDF-45E5-BDA6-EAA883622548}" dt="2025-08-21T00:06:53.808" v="68" actId="34807"/>
          <ac:spMkLst>
            <pc:docMk/>
            <pc:sldMk cId="2103443556" sldId="281"/>
            <ac:spMk id="8" creationId="{00000000-0000-0000-0000-000000000000}"/>
          </ac:spMkLst>
        </pc:spChg>
        <pc:spChg chg="mod">
          <ac:chgData name="Neemias Informatica Lima" userId="b77af7bd85500281" providerId="LiveId" clId="{57A7917A-EBDF-45E5-BDA6-EAA883622548}" dt="2025-08-21T00:04:21.188" v="36" actId="20577"/>
          <ac:spMkLst>
            <pc:docMk/>
            <pc:sldMk cId="2103443556" sldId="281"/>
            <ac:spMk id="11" creationId="{00000000-0000-0000-0000-000000000000}"/>
          </ac:spMkLst>
        </pc:spChg>
        <pc:spChg chg="mod">
          <ac:chgData name="Neemias Informatica Lima" userId="b77af7bd85500281" providerId="LiveId" clId="{57A7917A-EBDF-45E5-BDA6-EAA883622548}" dt="2025-08-21T00:04:10.115" v="34"/>
          <ac:spMkLst>
            <pc:docMk/>
            <pc:sldMk cId="2103443556" sldId="281"/>
            <ac:spMk id="18" creationId="{00000000-0000-0000-0000-000000000000}"/>
          </ac:spMkLst>
        </pc:spChg>
        <pc:picChg chg="add mod">
          <ac:chgData name="Neemias Informatica Lima" userId="b77af7bd85500281" providerId="LiveId" clId="{57A7917A-EBDF-45E5-BDA6-EAA883622548}" dt="2025-08-21T00:04:39.105" v="40" actId="14100"/>
          <ac:picMkLst>
            <pc:docMk/>
            <pc:sldMk cId="2103443556" sldId="281"/>
            <ac:picMk id="2" creationId="{7144949D-5FB1-049F-5B08-C77D4496E128}"/>
          </ac:picMkLst>
        </pc:picChg>
        <pc:picChg chg="del">
          <ac:chgData name="Neemias Informatica Lima" userId="b77af7bd85500281" providerId="LiveId" clId="{57A7917A-EBDF-45E5-BDA6-EAA883622548}" dt="2025-08-21T00:04:30.821" v="37" actId="478"/>
          <ac:picMkLst>
            <pc:docMk/>
            <pc:sldMk cId="2103443556" sldId="281"/>
            <ac:picMk id="3" creationId="{E704451C-4406-CA46-89FD-9022D2F5873B}"/>
          </ac:picMkLst>
        </pc:picChg>
      </pc:sldChg>
      <pc:sldChg chg="addSp delSp modSp mod">
        <pc:chgData name="Neemias Informatica Lima" userId="b77af7bd85500281" providerId="LiveId" clId="{57A7917A-EBDF-45E5-BDA6-EAA883622548}" dt="2025-08-21T00:08:28.094" v="79"/>
        <pc:sldMkLst>
          <pc:docMk/>
          <pc:sldMk cId="3683219421" sldId="282"/>
        </pc:sldMkLst>
        <pc:spChg chg="add mod">
          <ac:chgData name="Neemias Informatica Lima" userId="b77af7bd85500281" providerId="LiveId" clId="{57A7917A-EBDF-45E5-BDA6-EAA883622548}" dt="2025-08-21T00:05:03.415" v="44"/>
          <ac:spMkLst>
            <pc:docMk/>
            <pc:sldMk cId="3683219421" sldId="282"/>
            <ac:spMk id="2" creationId="{5AF0A284-54A9-CCE0-F81F-B09C125FFF3F}"/>
          </ac:spMkLst>
        </pc:spChg>
        <pc:spChg chg="add mod">
          <ac:chgData name="Neemias Informatica Lima" userId="b77af7bd85500281" providerId="LiveId" clId="{57A7917A-EBDF-45E5-BDA6-EAA883622548}" dt="2025-08-21T00:05:03.415" v="44"/>
          <ac:spMkLst>
            <pc:docMk/>
            <pc:sldMk cId="3683219421" sldId="282"/>
            <ac:spMk id="4" creationId="{540334D4-0406-AFA7-8C80-B5A9525E3869}"/>
          </ac:spMkLst>
        </pc:spChg>
        <pc:spChg chg="del">
          <ac:chgData name="Neemias Informatica Lima" userId="b77af7bd85500281" providerId="LiveId" clId="{57A7917A-EBDF-45E5-BDA6-EAA883622548}" dt="2025-08-21T00:05:02.922" v="43" actId="478"/>
          <ac:spMkLst>
            <pc:docMk/>
            <pc:sldMk cId="3683219421" sldId="282"/>
            <ac:spMk id="6" creationId="{EB72B295-BFE1-F26A-43DF-F0AD611DDBB1}"/>
          </ac:spMkLst>
        </pc:spChg>
        <pc:spChg chg="del">
          <ac:chgData name="Neemias Informatica Lima" userId="b77af7bd85500281" providerId="LiveId" clId="{57A7917A-EBDF-45E5-BDA6-EAA883622548}" dt="2025-08-21T00:05:02.922" v="43" actId="478"/>
          <ac:spMkLst>
            <pc:docMk/>
            <pc:sldMk cId="3683219421" sldId="282"/>
            <ac:spMk id="7" creationId="{83C2097E-2043-10E8-E60A-0CDB2C2BB1CB}"/>
          </ac:spMkLst>
        </pc:spChg>
        <pc:spChg chg="mod">
          <ac:chgData name="Neemias Informatica Lima" userId="b77af7bd85500281" providerId="LiveId" clId="{57A7917A-EBDF-45E5-BDA6-EAA883622548}" dt="2025-08-21T00:08:28.094" v="79"/>
          <ac:spMkLst>
            <pc:docMk/>
            <pc:sldMk cId="3683219421" sldId="282"/>
            <ac:spMk id="12" creationId="{00000000-0000-0000-0000-000000000000}"/>
          </ac:spMkLst>
        </pc:spChg>
        <pc:spChg chg="mod">
          <ac:chgData name="Neemias Informatica Lima" userId="b77af7bd85500281" providerId="LiveId" clId="{57A7917A-EBDF-45E5-BDA6-EAA883622548}" dt="2025-08-21T00:07:25.115" v="72"/>
          <ac:spMkLst>
            <pc:docMk/>
            <pc:sldMk cId="3683219421" sldId="282"/>
            <ac:spMk id="14" creationId="{00000000-0000-0000-0000-000000000000}"/>
          </ac:spMkLst>
        </pc:spChg>
        <pc:picChg chg="add mod">
          <ac:chgData name="Neemias Informatica Lima" userId="b77af7bd85500281" providerId="LiveId" clId="{57A7917A-EBDF-45E5-BDA6-EAA883622548}" dt="2025-08-21T00:05:03.415" v="44"/>
          <ac:picMkLst>
            <pc:docMk/>
            <pc:sldMk cId="3683219421" sldId="282"/>
            <ac:picMk id="5" creationId="{DDD6FE99-2A03-9C89-5B6A-46E3A9409460}"/>
          </ac:picMkLst>
        </pc:picChg>
        <pc:picChg chg="del">
          <ac:chgData name="Neemias Informatica Lima" userId="b77af7bd85500281" providerId="LiveId" clId="{57A7917A-EBDF-45E5-BDA6-EAA883622548}" dt="2025-08-21T00:05:02.922" v="43" actId="478"/>
          <ac:picMkLst>
            <pc:docMk/>
            <pc:sldMk cId="3683219421" sldId="282"/>
            <ac:picMk id="8" creationId="{FCFAA289-A701-33F1-C69D-DFC660F8CD83}"/>
          </ac:picMkLst>
        </pc:picChg>
      </pc:sldChg>
      <pc:sldChg chg="addSp delSp modSp mod">
        <pc:chgData name="Neemias Informatica Lima" userId="b77af7bd85500281" providerId="LiveId" clId="{57A7917A-EBDF-45E5-BDA6-EAA883622548}" dt="2025-08-21T00:10:54.554" v="104" actId="404"/>
        <pc:sldMkLst>
          <pc:docMk/>
          <pc:sldMk cId="3902406419" sldId="283"/>
        </pc:sldMkLst>
        <pc:spChg chg="del">
          <ac:chgData name="Neemias Informatica Lima" userId="b77af7bd85500281" providerId="LiveId" clId="{57A7917A-EBDF-45E5-BDA6-EAA883622548}" dt="2025-08-21T00:05:10.667" v="45" actId="478"/>
          <ac:spMkLst>
            <pc:docMk/>
            <pc:sldMk cId="3902406419" sldId="283"/>
            <ac:spMk id="2" creationId="{D4398AD1-C25F-C0C2-6FDA-01EAA1E629A3}"/>
          </ac:spMkLst>
        </pc:spChg>
        <pc:spChg chg="del">
          <ac:chgData name="Neemias Informatica Lima" userId="b77af7bd85500281" providerId="LiveId" clId="{57A7917A-EBDF-45E5-BDA6-EAA883622548}" dt="2025-08-21T00:05:10.667" v="45" actId="478"/>
          <ac:spMkLst>
            <pc:docMk/>
            <pc:sldMk cId="3902406419" sldId="283"/>
            <ac:spMk id="3" creationId="{83839C87-FBC4-9777-2615-EF80CBB11606}"/>
          </ac:spMkLst>
        </pc:spChg>
        <pc:spChg chg="add mod">
          <ac:chgData name="Neemias Informatica Lima" userId="b77af7bd85500281" providerId="LiveId" clId="{57A7917A-EBDF-45E5-BDA6-EAA883622548}" dt="2025-08-21T00:05:11.152" v="46"/>
          <ac:spMkLst>
            <pc:docMk/>
            <pc:sldMk cId="3902406419" sldId="283"/>
            <ac:spMk id="5" creationId="{DF87DB9F-7B8F-EE23-33DC-E2A85F02F763}"/>
          </ac:spMkLst>
        </pc:spChg>
        <pc:spChg chg="add mod">
          <ac:chgData name="Neemias Informatica Lima" userId="b77af7bd85500281" providerId="LiveId" clId="{57A7917A-EBDF-45E5-BDA6-EAA883622548}" dt="2025-08-21T00:05:11.152" v="46"/>
          <ac:spMkLst>
            <pc:docMk/>
            <pc:sldMk cId="3902406419" sldId="283"/>
            <ac:spMk id="6" creationId="{E7DB3A1E-43B5-C66F-875D-F79FB4350255}"/>
          </ac:spMkLst>
        </pc:spChg>
        <pc:spChg chg="add mod">
          <ac:chgData name="Neemias Informatica Lima" userId="b77af7bd85500281" providerId="LiveId" clId="{57A7917A-EBDF-45E5-BDA6-EAA883622548}" dt="2025-08-21T00:10:54.554" v="104" actId="404"/>
          <ac:spMkLst>
            <pc:docMk/>
            <pc:sldMk cId="3902406419" sldId="283"/>
            <ac:spMk id="11" creationId="{5EE2AC03-1BDD-CFED-F906-3D59E8E9D376}"/>
          </ac:spMkLst>
        </pc:spChg>
        <pc:spChg chg="mod">
          <ac:chgData name="Neemias Informatica Lima" userId="b77af7bd85500281" providerId="LiveId" clId="{57A7917A-EBDF-45E5-BDA6-EAA883622548}" dt="2025-08-21T00:08:40.161" v="81"/>
          <ac:spMkLst>
            <pc:docMk/>
            <pc:sldMk cId="3902406419" sldId="283"/>
            <ac:spMk id="14" creationId="{00000000-0000-0000-0000-000000000000}"/>
          </ac:spMkLst>
        </pc:spChg>
        <pc:graphicFrameChg chg="del modGraphic">
          <ac:chgData name="Neemias Informatica Lima" userId="b77af7bd85500281" providerId="LiveId" clId="{57A7917A-EBDF-45E5-BDA6-EAA883622548}" dt="2025-08-21T00:09:22.336" v="85" actId="478"/>
          <ac:graphicFrameMkLst>
            <pc:docMk/>
            <pc:sldMk cId="3902406419" sldId="283"/>
            <ac:graphicFrameMk id="24" creationId="{0F198D75-37F6-0046-1A93-BAF29A6A8139}"/>
          </ac:graphicFrameMkLst>
        </pc:graphicFrameChg>
        <pc:picChg chg="del">
          <ac:chgData name="Neemias Informatica Lima" userId="b77af7bd85500281" providerId="LiveId" clId="{57A7917A-EBDF-45E5-BDA6-EAA883622548}" dt="2025-08-21T00:05:10.667" v="45" actId="478"/>
          <ac:picMkLst>
            <pc:docMk/>
            <pc:sldMk cId="3902406419" sldId="283"/>
            <ac:picMk id="4" creationId="{3702A4BB-D68E-A362-DCC6-25DAE7CE0E92}"/>
          </ac:picMkLst>
        </pc:picChg>
        <pc:picChg chg="add mod">
          <ac:chgData name="Neemias Informatica Lima" userId="b77af7bd85500281" providerId="LiveId" clId="{57A7917A-EBDF-45E5-BDA6-EAA883622548}" dt="2025-08-21T00:05:11.152" v="46"/>
          <ac:picMkLst>
            <pc:docMk/>
            <pc:sldMk cId="3902406419" sldId="283"/>
            <ac:picMk id="7" creationId="{CB1F9B4F-B92C-E083-1D8C-BD91B831119F}"/>
          </ac:picMkLst>
        </pc:picChg>
      </pc:sldChg>
      <pc:sldChg chg="addSp delSp modSp mod">
        <pc:chgData name="Neemias Informatica Lima" userId="b77af7bd85500281" providerId="LiveId" clId="{57A7917A-EBDF-45E5-BDA6-EAA883622548}" dt="2025-08-21T00:12:34.802" v="123" actId="113"/>
        <pc:sldMkLst>
          <pc:docMk/>
          <pc:sldMk cId="2424059023" sldId="284"/>
        </pc:sldMkLst>
        <pc:spChg chg="add mod">
          <ac:chgData name="Neemias Informatica Lima" userId="b77af7bd85500281" providerId="LiveId" clId="{57A7917A-EBDF-45E5-BDA6-EAA883622548}" dt="2025-08-21T00:05:24.658" v="50"/>
          <ac:spMkLst>
            <pc:docMk/>
            <pc:sldMk cId="2424059023" sldId="284"/>
            <ac:spMk id="2" creationId="{4CF8AF40-CA1F-6949-9E4F-8729D51EA69A}"/>
          </ac:spMkLst>
        </pc:spChg>
        <pc:spChg chg="add mod">
          <ac:chgData name="Neemias Informatica Lima" userId="b77af7bd85500281" providerId="LiveId" clId="{57A7917A-EBDF-45E5-BDA6-EAA883622548}" dt="2025-08-21T00:05:24.658" v="50"/>
          <ac:spMkLst>
            <pc:docMk/>
            <pc:sldMk cId="2424059023" sldId="284"/>
            <ac:spMk id="3" creationId="{BE281301-1022-EA9E-6D38-0B1618A78933}"/>
          </ac:spMkLst>
        </pc:spChg>
        <pc:spChg chg="del">
          <ac:chgData name="Neemias Informatica Lima" userId="b77af7bd85500281" providerId="LiveId" clId="{57A7917A-EBDF-45E5-BDA6-EAA883622548}" dt="2025-08-21T00:05:24.252" v="49" actId="478"/>
          <ac:spMkLst>
            <pc:docMk/>
            <pc:sldMk cId="2424059023" sldId="284"/>
            <ac:spMk id="5" creationId="{C5FF8505-9110-232A-56AA-F66171CDFDCF}"/>
          </ac:spMkLst>
        </pc:spChg>
        <pc:spChg chg="del">
          <ac:chgData name="Neemias Informatica Lima" userId="b77af7bd85500281" providerId="LiveId" clId="{57A7917A-EBDF-45E5-BDA6-EAA883622548}" dt="2025-08-21T00:05:24.252" v="49" actId="478"/>
          <ac:spMkLst>
            <pc:docMk/>
            <pc:sldMk cId="2424059023" sldId="284"/>
            <ac:spMk id="6" creationId="{8E9D6F3D-2F85-39BF-F978-1D007DF33156}"/>
          </ac:spMkLst>
        </pc:spChg>
        <pc:spChg chg="mod">
          <ac:chgData name="Neemias Informatica Lima" userId="b77af7bd85500281" providerId="LiveId" clId="{57A7917A-EBDF-45E5-BDA6-EAA883622548}" dt="2025-08-21T00:11:48.303" v="112" actId="20577"/>
          <ac:spMkLst>
            <pc:docMk/>
            <pc:sldMk cId="2424059023" sldId="284"/>
            <ac:spMk id="14" creationId="{00000000-0000-0000-0000-000000000000}"/>
          </ac:spMkLst>
        </pc:spChg>
        <pc:graphicFrameChg chg="mod modGraphic">
          <ac:chgData name="Neemias Informatica Lima" userId="b77af7bd85500281" providerId="LiveId" clId="{57A7917A-EBDF-45E5-BDA6-EAA883622548}" dt="2025-08-21T00:12:34.802" v="123" actId="113"/>
          <ac:graphicFrameMkLst>
            <pc:docMk/>
            <pc:sldMk cId="2424059023" sldId="284"/>
            <ac:graphicFrameMk id="23" creationId="{0F7B369B-26CC-C133-ADA7-C66603F93153}"/>
          </ac:graphicFrameMkLst>
        </pc:graphicFrameChg>
        <pc:picChg chg="add mod">
          <ac:chgData name="Neemias Informatica Lima" userId="b77af7bd85500281" providerId="LiveId" clId="{57A7917A-EBDF-45E5-BDA6-EAA883622548}" dt="2025-08-21T00:05:24.658" v="50"/>
          <ac:picMkLst>
            <pc:docMk/>
            <pc:sldMk cId="2424059023" sldId="284"/>
            <ac:picMk id="4" creationId="{B8D0C492-6F7A-ED04-7419-F8E9746A1F40}"/>
          </ac:picMkLst>
        </pc:picChg>
        <pc:picChg chg="del">
          <ac:chgData name="Neemias Informatica Lima" userId="b77af7bd85500281" providerId="LiveId" clId="{57A7917A-EBDF-45E5-BDA6-EAA883622548}" dt="2025-08-21T00:05:24.252" v="49" actId="478"/>
          <ac:picMkLst>
            <pc:docMk/>
            <pc:sldMk cId="2424059023" sldId="284"/>
            <ac:picMk id="7" creationId="{FB05D611-79E5-FA27-06CF-093A56D55C41}"/>
          </ac:picMkLst>
        </pc:picChg>
      </pc:sldChg>
      <pc:sldChg chg="addSp delSp modSp mod">
        <pc:chgData name="Neemias Informatica Lima" userId="b77af7bd85500281" providerId="LiveId" clId="{57A7917A-EBDF-45E5-BDA6-EAA883622548}" dt="2025-08-21T00:14:11.433" v="138"/>
        <pc:sldMkLst>
          <pc:docMk/>
          <pc:sldMk cId="2241968852" sldId="285"/>
        </pc:sldMkLst>
        <pc:spChg chg="add mod">
          <ac:chgData name="Neemias Informatica Lima" userId="b77af7bd85500281" providerId="LiveId" clId="{57A7917A-EBDF-45E5-BDA6-EAA883622548}" dt="2025-08-21T00:05:37.716" v="54"/>
          <ac:spMkLst>
            <pc:docMk/>
            <pc:sldMk cId="2241968852" sldId="285"/>
            <ac:spMk id="2" creationId="{2EF9543A-FC5B-640E-AC04-DB57149B812A}"/>
          </ac:spMkLst>
        </pc:spChg>
        <pc:spChg chg="add mod">
          <ac:chgData name="Neemias Informatica Lima" userId="b77af7bd85500281" providerId="LiveId" clId="{57A7917A-EBDF-45E5-BDA6-EAA883622548}" dt="2025-08-21T00:05:37.716" v="54"/>
          <ac:spMkLst>
            <pc:docMk/>
            <pc:sldMk cId="2241968852" sldId="285"/>
            <ac:spMk id="3" creationId="{D6F2581A-2059-E1A1-E679-AA5036A6F29D}"/>
          </ac:spMkLst>
        </pc:spChg>
        <pc:spChg chg="del">
          <ac:chgData name="Neemias Informatica Lima" userId="b77af7bd85500281" providerId="LiveId" clId="{57A7917A-EBDF-45E5-BDA6-EAA883622548}" dt="2025-08-21T00:05:37.358" v="53" actId="478"/>
          <ac:spMkLst>
            <pc:docMk/>
            <pc:sldMk cId="2241968852" sldId="285"/>
            <ac:spMk id="5" creationId="{1AAEB5E9-581F-47C2-0DBA-D4DB4076734D}"/>
          </ac:spMkLst>
        </pc:spChg>
        <pc:spChg chg="del">
          <ac:chgData name="Neemias Informatica Lima" userId="b77af7bd85500281" providerId="LiveId" clId="{57A7917A-EBDF-45E5-BDA6-EAA883622548}" dt="2025-08-21T00:05:37.358" v="53" actId="478"/>
          <ac:spMkLst>
            <pc:docMk/>
            <pc:sldMk cId="2241968852" sldId="285"/>
            <ac:spMk id="6" creationId="{9D6464AA-1E3E-B7F8-6906-4201D6987B0C}"/>
          </ac:spMkLst>
        </pc:spChg>
        <pc:spChg chg="mod">
          <ac:chgData name="Neemias Informatica Lima" userId="b77af7bd85500281" providerId="LiveId" clId="{57A7917A-EBDF-45E5-BDA6-EAA883622548}" dt="2025-08-21T00:13:32.630" v="134" actId="20577"/>
          <ac:spMkLst>
            <pc:docMk/>
            <pc:sldMk cId="2241968852" sldId="285"/>
            <ac:spMk id="14" creationId="{00000000-0000-0000-0000-000000000000}"/>
          </ac:spMkLst>
        </pc:spChg>
        <pc:graphicFrameChg chg="mod modGraphic">
          <ac:chgData name="Neemias Informatica Lima" userId="b77af7bd85500281" providerId="LiveId" clId="{57A7917A-EBDF-45E5-BDA6-EAA883622548}" dt="2025-08-21T00:14:11.433" v="138"/>
          <ac:graphicFrameMkLst>
            <pc:docMk/>
            <pc:sldMk cId="2241968852" sldId="285"/>
            <ac:graphicFrameMk id="11" creationId="{7B569677-0C14-5E67-A5C9-E93DED05F772}"/>
          </ac:graphicFrameMkLst>
        </pc:graphicFrameChg>
        <pc:picChg chg="add mod">
          <ac:chgData name="Neemias Informatica Lima" userId="b77af7bd85500281" providerId="LiveId" clId="{57A7917A-EBDF-45E5-BDA6-EAA883622548}" dt="2025-08-21T00:05:37.716" v="54"/>
          <ac:picMkLst>
            <pc:docMk/>
            <pc:sldMk cId="2241968852" sldId="285"/>
            <ac:picMk id="4" creationId="{72AAAC23-7079-30C5-A3B2-4A1AD0C954AF}"/>
          </ac:picMkLst>
        </pc:picChg>
        <pc:picChg chg="del">
          <ac:chgData name="Neemias Informatica Lima" userId="b77af7bd85500281" providerId="LiveId" clId="{57A7917A-EBDF-45E5-BDA6-EAA883622548}" dt="2025-08-21T00:05:37.358" v="53" actId="478"/>
          <ac:picMkLst>
            <pc:docMk/>
            <pc:sldMk cId="2241968852" sldId="285"/>
            <ac:picMk id="7" creationId="{CCBBD9EB-3767-7F51-F143-F6C80C95452F}"/>
          </ac:picMkLst>
        </pc:picChg>
      </pc:sldChg>
      <pc:sldChg chg="addSp delSp modSp mod">
        <pc:chgData name="Neemias Informatica Lima" userId="b77af7bd85500281" providerId="LiveId" clId="{57A7917A-EBDF-45E5-BDA6-EAA883622548}" dt="2025-08-21T00:21:55.704" v="167" actId="20577"/>
        <pc:sldMkLst>
          <pc:docMk/>
          <pc:sldMk cId="1959249856" sldId="286"/>
        </pc:sldMkLst>
        <pc:spChg chg="add mod">
          <ac:chgData name="Neemias Informatica Lima" userId="b77af7bd85500281" providerId="LiveId" clId="{57A7917A-EBDF-45E5-BDA6-EAA883622548}" dt="2025-08-21T00:05:56.222" v="58"/>
          <ac:spMkLst>
            <pc:docMk/>
            <pc:sldMk cId="1959249856" sldId="286"/>
            <ac:spMk id="2" creationId="{66E46377-6BD5-3BAB-08BE-88AFA52AAD65}"/>
          </ac:spMkLst>
        </pc:spChg>
        <pc:spChg chg="add mod">
          <ac:chgData name="Neemias Informatica Lima" userId="b77af7bd85500281" providerId="LiveId" clId="{57A7917A-EBDF-45E5-BDA6-EAA883622548}" dt="2025-08-21T00:05:56.222" v="58"/>
          <ac:spMkLst>
            <pc:docMk/>
            <pc:sldMk cId="1959249856" sldId="286"/>
            <ac:spMk id="3" creationId="{E3C953D8-77E2-B37D-CDB7-837A39232351}"/>
          </ac:spMkLst>
        </pc:spChg>
        <pc:spChg chg="del">
          <ac:chgData name="Neemias Informatica Lima" userId="b77af7bd85500281" providerId="LiveId" clId="{57A7917A-EBDF-45E5-BDA6-EAA883622548}" dt="2025-08-21T00:05:54.809" v="57" actId="478"/>
          <ac:spMkLst>
            <pc:docMk/>
            <pc:sldMk cId="1959249856" sldId="286"/>
            <ac:spMk id="5" creationId="{4A18EC25-3339-4B42-7319-9EC0EFA5D986}"/>
          </ac:spMkLst>
        </pc:spChg>
        <pc:spChg chg="del">
          <ac:chgData name="Neemias Informatica Lima" userId="b77af7bd85500281" providerId="LiveId" clId="{57A7917A-EBDF-45E5-BDA6-EAA883622548}" dt="2025-08-21T00:05:54.809" v="57" actId="478"/>
          <ac:spMkLst>
            <pc:docMk/>
            <pc:sldMk cId="1959249856" sldId="286"/>
            <ac:spMk id="6" creationId="{C295A7AA-D5CF-7FFF-E35A-3A5AF256DA43}"/>
          </ac:spMkLst>
        </pc:spChg>
        <pc:spChg chg="mod">
          <ac:chgData name="Neemias Informatica Lima" userId="b77af7bd85500281" providerId="LiveId" clId="{57A7917A-EBDF-45E5-BDA6-EAA883622548}" dt="2025-08-21T00:20:26.667" v="143"/>
          <ac:spMkLst>
            <pc:docMk/>
            <pc:sldMk cId="1959249856" sldId="286"/>
            <ac:spMk id="14" creationId="{00000000-0000-0000-0000-000000000000}"/>
          </ac:spMkLst>
        </pc:spChg>
        <pc:graphicFrameChg chg="mod modGraphic">
          <ac:chgData name="Neemias Informatica Lima" userId="b77af7bd85500281" providerId="LiveId" clId="{57A7917A-EBDF-45E5-BDA6-EAA883622548}" dt="2025-08-21T00:21:55.704" v="167" actId="20577"/>
          <ac:graphicFrameMkLst>
            <pc:docMk/>
            <pc:sldMk cId="1959249856" sldId="286"/>
            <ac:graphicFrameMk id="11" creationId="{6ED512BB-1F8B-4D9E-259F-890C3457B8A1}"/>
          </ac:graphicFrameMkLst>
        </pc:graphicFrameChg>
        <pc:picChg chg="add mod">
          <ac:chgData name="Neemias Informatica Lima" userId="b77af7bd85500281" providerId="LiveId" clId="{57A7917A-EBDF-45E5-BDA6-EAA883622548}" dt="2025-08-21T00:05:56.222" v="58"/>
          <ac:picMkLst>
            <pc:docMk/>
            <pc:sldMk cId="1959249856" sldId="286"/>
            <ac:picMk id="4" creationId="{CAD76FDA-239C-CE17-9AB5-6D1A5E9FA362}"/>
          </ac:picMkLst>
        </pc:picChg>
        <pc:picChg chg="del">
          <ac:chgData name="Neemias Informatica Lima" userId="b77af7bd85500281" providerId="LiveId" clId="{57A7917A-EBDF-45E5-BDA6-EAA883622548}" dt="2025-08-21T00:05:54.809" v="57" actId="478"/>
          <ac:picMkLst>
            <pc:docMk/>
            <pc:sldMk cId="1959249856" sldId="286"/>
            <ac:picMk id="7" creationId="{DC011941-5BF8-C290-B10C-A83962975AEC}"/>
          </ac:picMkLst>
        </pc:picChg>
      </pc:sldChg>
      <pc:sldChg chg="addSp delSp modSp mod">
        <pc:chgData name="Neemias Informatica Lima" userId="b77af7bd85500281" providerId="LiveId" clId="{57A7917A-EBDF-45E5-BDA6-EAA883622548}" dt="2025-08-21T00:23:09.330" v="191" actId="20577"/>
        <pc:sldMkLst>
          <pc:docMk/>
          <pc:sldMk cId="2857006406" sldId="287"/>
        </pc:sldMkLst>
        <pc:spChg chg="add mod">
          <ac:chgData name="Neemias Informatica Lima" userId="b77af7bd85500281" providerId="LiveId" clId="{57A7917A-EBDF-45E5-BDA6-EAA883622548}" dt="2025-08-21T00:06:21.875" v="64"/>
          <ac:spMkLst>
            <pc:docMk/>
            <pc:sldMk cId="2857006406" sldId="287"/>
            <ac:spMk id="2" creationId="{8D042CF6-F8A2-72F8-839A-D7E2F4B94673}"/>
          </ac:spMkLst>
        </pc:spChg>
        <pc:spChg chg="add mod">
          <ac:chgData name="Neemias Informatica Lima" userId="b77af7bd85500281" providerId="LiveId" clId="{57A7917A-EBDF-45E5-BDA6-EAA883622548}" dt="2025-08-21T00:06:21.875" v="64"/>
          <ac:spMkLst>
            <pc:docMk/>
            <pc:sldMk cId="2857006406" sldId="287"/>
            <ac:spMk id="3" creationId="{F94569A6-E535-BE2F-3B3D-D81472D08739}"/>
          </ac:spMkLst>
        </pc:spChg>
        <pc:spChg chg="del">
          <ac:chgData name="Neemias Informatica Lima" userId="b77af7bd85500281" providerId="LiveId" clId="{57A7917A-EBDF-45E5-BDA6-EAA883622548}" dt="2025-08-21T00:06:21.420" v="63" actId="478"/>
          <ac:spMkLst>
            <pc:docMk/>
            <pc:sldMk cId="2857006406" sldId="287"/>
            <ac:spMk id="5" creationId="{C36275AD-036A-048D-F274-C47F524FCE68}"/>
          </ac:spMkLst>
        </pc:spChg>
        <pc:spChg chg="del">
          <ac:chgData name="Neemias Informatica Lima" userId="b77af7bd85500281" providerId="LiveId" clId="{57A7917A-EBDF-45E5-BDA6-EAA883622548}" dt="2025-08-21T00:06:21.420" v="63" actId="478"/>
          <ac:spMkLst>
            <pc:docMk/>
            <pc:sldMk cId="2857006406" sldId="287"/>
            <ac:spMk id="6" creationId="{149E0E3C-A498-0B05-DF75-EFA0D26E61BE}"/>
          </ac:spMkLst>
        </pc:spChg>
        <pc:spChg chg="mod">
          <ac:chgData name="Neemias Informatica Lima" userId="b77af7bd85500281" providerId="LiveId" clId="{57A7917A-EBDF-45E5-BDA6-EAA883622548}" dt="2025-08-21T00:23:09.330" v="191" actId="20577"/>
          <ac:spMkLst>
            <pc:docMk/>
            <pc:sldMk cId="2857006406" sldId="287"/>
            <ac:spMk id="16" creationId="{28D68641-D640-4BD7-9D5B-B3803DCCF9B3}"/>
          </ac:spMkLst>
        </pc:spChg>
        <pc:picChg chg="add mod">
          <ac:chgData name="Neemias Informatica Lima" userId="b77af7bd85500281" providerId="LiveId" clId="{57A7917A-EBDF-45E5-BDA6-EAA883622548}" dt="2025-08-21T00:06:21.875" v="64"/>
          <ac:picMkLst>
            <pc:docMk/>
            <pc:sldMk cId="2857006406" sldId="287"/>
            <ac:picMk id="4" creationId="{E4E8786E-5C7C-C10E-84A2-BDDE1229367E}"/>
          </ac:picMkLst>
        </pc:picChg>
        <pc:picChg chg="del">
          <ac:chgData name="Neemias Informatica Lima" userId="b77af7bd85500281" providerId="LiveId" clId="{57A7917A-EBDF-45E5-BDA6-EAA883622548}" dt="2025-08-21T00:06:21.420" v="63" actId="478"/>
          <ac:picMkLst>
            <pc:docMk/>
            <pc:sldMk cId="2857006406" sldId="287"/>
            <ac:picMk id="7" creationId="{2F0FC177-2F38-9536-3FCC-0A7BA5D92FE4}"/>
          </ac:picMkLst>
        </pc:picChg>
      </pc:sldChg>
      <pc:sldChg chg="addSp delSp modSp mod">
        <pc:chgData name="Neemias Informatica Lima" userId="b77af7bd85500281" providerId="LiveId" clId="{57A7917A-EBDF-45E5-BDA6-EAA883622548}" dt="2025-08-21T00:08:03.044" v="76" actId="20577"/>
        <pc:sldMkLst>
          <pc:docMk/>
          <pc:sldMk cId="2630436816" sldId="288"/>
        </pc:sldMkLst>
        <pc:spChg chg="add mod">
          <ac:chgData name="Neemias Informatica Lima" userId="b77af7bd85500281" providerId="LiveId" clId="{57A7917A-EBDF-45E5-BDA6-EAA883622548}" dt="2025-08-21T00:04:56.664" v="42"/>
          <ac:spMkLst>
            <pc:docMk/>
            <pc:sldMk cId="2630436816" sldId="288"/>
            <ac:spMk id="2" creationId="{09BF40F3-DE2F-7922-892D-2ABD4750084E}"/>
          </ac:spMkLst>
        </pc:spChg>
        <pc:spChg chg="add mod">
          <ac:chgData name="Neemias Informatica Lima" userId="b77af7bd85500281" providerId="LiveId" clId="{57A7917A-EBDF-45E5-BDA6-EAA883622548}" dt="2025-08-21T00:04:56.664" v="42"/>
          <ac:spMkLst>
            <pc:docMk/>
            <pc:sldMk cId="2630436816" sldId="288"/>
            <ac:spMk id="3" creationId="{7B0C1635-51F4-3462-7FB5-64FA9118006D}"/>
          </ac:spMkLst>
        </pc:spChg>
        <pc:spChg chg="del">
          <ac:chgData name="Neemias Informatica Lima" userId="b77af7bd85500281" providerId="LiveId" clId="{57A7917A-EBDF-45E5-BDA6-EAA883622548}" dt="2025-08-21T00:04:56.225" v="41" actId="478"/>
          <ac:spMkLst>
            <pc:docMk/>
            <pc:sldMk cId="2630436816" sldId="288"/>
            <ac:spMk id="5" creationId="{BD30FFBA-8C1E-2116-13B6-B5FB5182F1B4}"/>
          </ac:spMkLst>
        </pc:spChg>
        <pc:spChg chg="del">
          <ac:chgData name="Neemias Informatica Lima" userId="b77af7bd85500281" providerId="LiveId" clId="{57A7917A-EBDF-45E5-BDA6-EAA883622548}" dt="2025-08-21T00:04:56.225" v="41" actId="478"/>
          <ac:spMkLst>
            <pc:docMk/>
            <pc:sldMk cId="2630436816" sldId="288"/>
            <ac:spMk id="6" creationId="{52B63252-05C7-D98C-6A53-BCE07041CFD6}"/>
          </ac:spMkLst>
        </pc:spChg>
        <pc:spChg chg="mod">
          <ac:chgData name="Neemias Informatica Lima" userId="b77af7bd85500281" providerId="LiveId" clId="{57A7917A-EBDF-45E5-BDA6-EAA883622548}" dt="2025-08-21T00:07:19.028" v="70"/>
          <ac:spMkLst>
            <pc:docMk/>
            <pc:sldMk cId="2630436816" sldId="288"/>
            <ac:spMk id="14" creationId="{00000000-0000-0000-0000-000000000000}"/>
          </ac:spMkLst>
        </pc:spChg>
        <pc:graphicFrameChg chg="mod modGraphic">
          <ac:chgData name="Neemias Informatica Lima" userId="b77af7bd85500281" providerId="LiveId" clId="{57A7917A-EBDF-45E5-BDA6-EAA883622548}" dt="2025-08-21T00:08:03.044" v="76" actId="20577"/>
          <ac:graphicFrameMkLst>
            <pc:docMk/>
            <pc:sldMk cId="2630436816" sldId="288"/>
            <ac:graphicFrameMk id="11" creationId="{4CAB532F-3032-1305-E4A2-4F59C9A47543}"/>
          </ac:graphicFrameMkLst>
        </pc:graphicFrameChg>
        <pc:picChg chg="add mod">
          <ac:chgData name="Neemias Informatica Lima" userId="b77af7bd85500281" providerId="LiveId" clId="{57A7917A-EBDF-45E5-BDA6-EAA883622548}" dt="2025-08-21T00:04:56.664" v="42"/>
          <ac:picMkLst>
            <pc:docMk/>
            <pc:sldMk cId="2630436816" sldId="288"/>
            <ac:picMk id="4" creationId="{79248176-4399-6066-1C15-3CA980441178}"/>
          </ac:picMkLst>
        </pc:picChg>
        <pc:picChg chg="del">
          <ac:chgData name="Neemias Informatica Lima" userId="b77af7bd85500281" providerId="LiveId" clId="{57A7917A-EBDF-45E5-BDA6-EAA883622548}" dt="2025-08-21T00:04:56.225" v="41" actId="478"/>
          <ac:picMkLst>
            <pc:docMk/>
            <pc:sldMk cId="2630436816" sldId="288"/>
            <ac:picMk id="7" creationId="{CE7C956F-AC83-2369-43C3-2DE526CB808C}"/>
          </ac:picMkLst>
        </pc:picChg>
      </pc:sldChg>
      <pc:sldChg chg="addSp delSp modSp mod">
        <pc:chgData name="Neemias Informatica Lima" userId="b77af7bd85500281" providerId="LiveId" clId="{57A7917A-EBDF-45E5-BDA6-EAA883622548}" dt="2025-08-21T00:11:14.966" v="107"/>
        <pc:sldMkLst>
          <pc:docMk/>
          <pc:sldMk cId="3032827026" sldId="289"/>
        </pc:sldMkLst>
        <pc:spChg chg="add mod">
          <ac:chgData name="Neemias Informatica Lima" userId="b77af7bd85500281" providerId="LiveId" clId="{57A7917A-EBDF-45E5-BDA6-EAA883622548}" dt="2025-08-21T00:05:17.673" v="48"/>
          <ac:spMkLst>
            <pc:docMk/>
            <pc:sldMk cId="3032827026" sldId="289"/>
            <ac:spMk id="2" creationId="{5C38D514-83CE-A9CA-E56A-4519D4D2B444}"/>
          </ac:spMkLst>
        </pc:spChg>
        <pc:spChg chg="add mod">
          <ac:chgData name="Neemias Informatica Lima" userId="b77af7bd85500281" providerId="LiveId" clId="{57A7917A-EBDF-45E5-BDA6-EAA883622548}" dt="2025-08-21T00:05:17.673" v="48"/>
          <ac:spMkLst>
            <pc:docMk/>
            <pc:sldMk cId="3032827026" sldId="289"/>
            <ac:spMk id="3" creationId="{7E450609-9BA4-38AF-0E81-62FE4821BE18}"/>
          </ac:spMkLst>
        </pc:spChg>
        <pc:spChg chg="del">
          <ac:chgData name="Neemias Informatica Lima" userId="b77af7bd85500281" providerId="LiveId" clId="{57A7917A-EBDF-45E5-BDA6-EAA883622548}" dt="2025-08-21T00:05:17.220" v="47" actId="478"/>
          <ac:spMkLst>
            <pc:docMk/>
            <pc:sldMk cId="3032827026" sldId="289"/>
            <ac:spMk id="4" creationId="{B3B8B256-4DD7-BDB5-F48D-6168DCFA6B37}"/>
          </ac:spMkLst>
        </pc:spChg>
        <pc:spChg chg="del">
          <ac:chgData name="Neemias Informatica Lima" userId="b77af7bd85500281" providerId="LiveId" clId="{57A7917A-EBDF-45E5-BDA6-EAA883622548}" dt="2025-08-21T00:05:17.220" v="47" actId="478"/>
          <ac:spMkLst>
            <pc:docMk/>
            <pc:sldMk cId="3032827026" sldId="289"/>
            <ac:spMk id="6" creationId="{E45B7C34-F79C-BB59-4888-D38CBC411E5E}"/>
          </ac:spMkLst>
        </pc:spChg>
        <pc:spChg chg="mod">
          <ac:chgData name="Neemias Informatica Lima" userId="b77af7bd85500281" providerId="LiveId" clId="{57A7917A-EBDF-45E5-BDA6-EAA883622548}" dt="2025-08-21T00:11:14.966" v="107"/>
          <ac:spMkLst>
            <pc:docMk/>
            <pc:sldMk cId="3032827026" sldId="289"/>
            <ac:spMk id="12" creationId="{A64B78EF-EDA8-421A-88C9-45544BBCA9D1}"/>
          </ac:spMkLst>
        </pc:spChg>
        <pc:spChg chg="mod">
          <ac:chgData name="Neemias Informatica Lima" userId="b77af7bd85500281" providerId="LiveId" clId="{57A7917A-EBDF-45E5-BDA6-EAA883622548}" dt="2025-08-21T00:08:46.050" v="83"/>
          <ac:spMkLst>
            <pc:docMk/>
            <pc:sldMk cId="3032827026" sldId="289"/>
            <ac:spMk id="14" creationId="{00000000-0000-0000-0000-000000000000}"/>
          </ac:spMkLst>
        </pc:spChg>
        <pc:picChg chg="add mod">
          <ac:chgData name="Neemias Informatica Lima" userId="b77af7bd85500281" providerId="LiveId" clId="{57A7917A-EBDF-45E5-BDA6-EAA883622548}" dt="2025-08-21T00:05:17.673" v="48"/>
          <ac:picMkLst>
            <pc:docMk/>
            <pc:sldMk cId="3032827026" sldId="289"/>
            <ac:picMk id="5" creationId="{E223B7C6-9178-CAD1-5E12-B95FD1E9134C}"/>
          </ac:picMkLst>
        </pc:picChg>
        <pc:picChg chg="del">
          <ac:chgData name="Neemias Informatica Lima" userId="b77af7bd85500281" providerId="LiveId" clId="{57A7917A-EBDF-45E5-BDA6-EAA883622548}" dt="2025-08-21T00:05:17.220" v="47" actId="478"/>
          <ac:picMkLst>
            <pc:docMk/>
            <pc:sldMk cId="3032827026" sldId="289"/>
            <ac:picMk id="8" creationId="{857E38E8-4079-1C79-0C09-01F0E28429AE}"/>
          </ac:picMkLst>
        </pc:picChg>
      </pc:sldChg>
      <pc:sldChg chg="addSp delSp modSp mod">
        <pc:chgData name="Neemias Informatica Lima" userId="b77af7bd85500281" providerId="LiveId" clId="{57A7917A-EBDF-45E5-BDA6-EAA883622548}" dt="2025-08-21T00:13:06.721" v="126"/>
        <pc:sldMkLst>
          <pc:docMk/>
          <pc:sldMk cId="3772032319" sldId="290"/>
        </pc:sldMkLst>
        <pc:spChg chg="add mod">
          <ac:chgData name="Neemias Informatica Lima" userId="b77af7bd85500281" providerId="LiveId" clId="{57A7917A-EBDF-45E5-BDA6-EAA883622548}" dt="2025-08-21T00:05:31.171" v="52"/>
          <ac:spMkLst>
            <pc:docMk/>
            <pc:sldMk cId="3772032319" sldId="290"/>
            <ac:spMk id="2" creationId="{B88C9DD6-9830-8CB4-CEFA-96670C758946}"/>
          </ac:spMkLst>
        </pc:spChg>
        <pc:spChg chg="add mod">
          <ac:chgData name="Neemias Informatica Lima" userId="b77af7bd85500281" providerId="LiveId" clId="{57A7917A-EBDF-45E5-BDA6-EAA883622548}" dt="2025-08-21T00:05:31.171" v="52"/>
          <ac:spMkLst>
            <pc:docMk/>
            <pc:sldMk cId="3772032319" sldId="290"/>
            <ac:spMk id="3" creationId="{53616AFB-3719-30B8-5984-B63E5E1E63BB}"/>
          </ac:spMkLst>
        </pc:spChg>
        <pc:spChg chg="del">
          <ac:chgData name="Neemias Informatica Lima" userId="b77af7bd85500281" providerId="LiveId" clId="{57A7917A-EBDF-45E5-BDA6-EAA883622548}" dt="2025-08-21T00:05:30.814" v="51" actId="478"/>
          <ac:spMkLst>
            <pc:docMk/>
            <pc:sldMk cId="3772032319" sldId="290"/>
            <ac:spMk id="5" creationId="{B21B66C0-F336-BF40-1EE7-686043748151}"/>
          </ac:spMkLst>
        </pc:spChg>
        <pc:spChg chg="del">
          <ac:chgData name="Neemias Informatica Lima" userId="b77af7bd85500281" providerId="LiveId" clId="{57A7917A-EBDF-45E5-BDA6-EAA883622548}" dt="2025-08-21T00:05:30.814" v="51" actId="478"/>
          <ac:spMkLst>
            <pc:docMk/>
            <pc:sldMk cId="3772032319" sldId="290"/>
            <ac:spMk id="6" creationId="{D14E6B96-CEA5-499E-AA24-0AFB00D3F81F}"/>
          </ac:spMkLst>
        </pc:spChg>
        <pc:spChg chg="mod">
          <ac:chgData name="Neemias Informatica Lima" userId="b77af7bd85500281" providerId="LiveId" clId="{57A7917A-EBDF-45E5-BDA6-EAA883622548}" dt="2025-08-21T00:13:06.721" v="126"/>
          <ac:spMkLst>
            <pc:docMk/>
            <pc:sldMk cId="3772032319" sldId="290"/>
            <ac:spMk id="12" creationId="{8D5A143D-15FB-4DFE-B0EC-FEEB77A92B2C}"/>
          </ac:spMkLst>
        </pc:spChg>
        <pc:spChg chg="mod">
          <ac:chgData name="Neemias Informatica Lima" userId="b77af7bd85500281" providerId="LiveId" clId="{57A7917A-EBDF-45E5-BDA6-EAA883622548}" dt="2025-08-21T00:11:51.263" v="113" actId="20577"/>
          <ac:spMkLst>
            <pc:docMk/>
            <pc:sldMk cId="3772032319" sldId="290"/>
            <ac:spMk id="14" creationId="{00000000-0000-0000-0000-000000000000}"/>
          </ac:spMkLst>
        </pc:spChg>
        <pc:picChg chg="add mod">
          <ac:chgData name="Neemias Informatica Lima" userId="b77af7bd85500281" providerId="LiveId" clId="{57A7917A-EBDF-45E5-BDA6-EAA883622548}" dt="2025-08-21T00:05:31.171" v="52"/>
          <ac:picMkLst>
            <pc:docMk/>
            <pc:sldMk cId="3772032319" sldId="290"/>
            <ac:picMk id="4" creationId="{D063631F-3A3D-0F67-EFCC-CEB333942E4D}"/>
          </ac:picMkLst>
        </pc:picChg>
        <pc:picChg chg="del">
          <ac:chgData name="Neemias Informatica Lima" userId="b77af7bd85500281" providerId="LiveId" clId="{57A7917A-EBDF-45E5-BDA6-EAA883622548}" dt="2025-08-21T00:05:30.814" v="51" actId="478"/>
          <ac:picMkLst>
            <pc:docMk/>
            <pc:sldMk cId="3772032319" sldId="290"/>
            <ac:picMk id="7" creationId="{E37F02B1-E605-15F6-A830-E8DE91220840}"/>
          </ac:picMkLst>
        </pc:picChg>
      </pc:sldChg>
      <pc:sldChg chg="addSp delSp modSp mod">
        <pc:chgData name="Neemias Informatica Lima" userId="b77af7bd85500281" providerId="LiveId" clId="{57A7917A-EBDF-45E5-BDA6-EAA883622548}" dt="2025-08-21T00:14:39.994" v="141"/>
        <pc:sldMkLst>
          <pc:docMk/>
          <pc:sldMk cId="1768216317" sldId="291"/>
        </pc:sldMkLst>
        <pc:spChg chg="add mod">
          <ac:chgData name="Neemias Informatica Lima" userId="b77af7bd85500281" providerId="LiveId" clId="{57A7917A-EBDF-45E5-BDA6-EAA883622548}" dt="2025-08-21T00:05:45.661" v="56"/>
          <ac:spMkLst>
            <pc:docMk/>
            <pc:sldMk cId="1768216317" sldId="291"/>
            <ac:spMk id="2" creationId="{4B6D8AAD-0719-5C58-C78A-AB8673326456}"/>
          </ac:spMkLst>
        </pc:spChg>
        <pc:spChg chg="add mod">
          <ac:chgData name="Neemias Informatica Lima" userId="b77af7bd85500281" providerId="LiveId" clId="{57A7917A-EBDF-45E5-BDA6-EAA883622548}" dt="2025-08-21T00:05:45.661" v="56"/>
          <ac:spMkLst>
            <pc:docMk/>
            <pc:sldMk cId="1768216317" sldId="291"/>
            <ac:spMk id="3" creationId="{392CFA44-09AE-7871-970D-229DC8092407}"/>
          </ac:spMkLst>
        </pc:spChg>
        <pc:spChg chg="del">
          <ac:chgData name="Neemias Informatica Lima" userId="b77af7bd85500281" providerId="LiveId" clId="{57A7917A-EBDF-45E5-BDA6-EAA883622548}" dt="2025-08-21T00:05:45.312" v="55" actId="478"/>
          <ac:spMkLst>
            <pc:docMk/>
            <pc:sldMk cId="1768216317" sldId="291"/>
            <ac:spMk id="5" creationId="{D00127B9-EA51-EB70-0384-7AE62F99BA1B}"/>
          </ac:spMkLst>
        </pc:spChg>
        <pc:spChg chg="del">
          <ac:chgData name="Neemias Informatica Lima" userId="b77af7bd85500281" providerId="LiveId" clId="{57A7917A-EBDF-45E5-BDA6-EAA883622548}" dt="2025-08-21T00:05:45.312" v="55" actId="478"/>
          <ac:spMkLst>
            <pc:docMk/>
            <pc:sldMk cId="1768216317" sldId="291"/>
            <ac:spMk id="6" creationId="{F7202569-6728-2DBE-31A4-AF5904DCC000}"/>
          </ac:spMkLst>
        </pc:spChg>
        <pc:spChg chg="mod">
          <ac:chgData name="Neemias Informatica Lima" userId="b77af7bd85500281" providerId="LiveId" clId="{57A7917A-EBDF-45E5-BDA6-EAA883622548}" dt="2025-08-21T00:14:39.994" v="141"/>
          <ac:spMkLst>
            <pc:docMk/>
            <pc:sldMk cId="1768216317" sldId="291"/>
            <ac:spMk id="12" creationId="{FD5EC092-AC81-4728-9A45-4C4BB5B95C65}"/>
          </ac:spMkLst>
        </pc:spChg>
        <pc:spChg chg="mod">
          <ac:chgData name="Neemias Informatica Lima" userId="b77af7bd85500281" providerId="LiveId" clId="{57A7917A-EBDF-45E5-BDA6-EAA883622548}" dt="2025-08-21T00:13:25.381" v="132" actId="20577"/>
          <ac:spMkLst>
            <pc:docMk/>
            <pc:sldMk cId="1768216317" sldId="291"/>
            <ac:spMk id="14" creationId="{00000000-0000-0000-0000-000000000000}"/>
          </ac:spMkLst>
        </pc:spChg>
        <pc:picChg chg="add mod">
          <ac:chgData name="Neemias Informatica Lima" userId="b77af7bd85500281" providerId="LiveId" clId="{57A7917A-EBDF-45E5-BDA6-EAA883622548}" dt="2025-08-21T00:05:45.661" v="56"/>
          <ac:picMkLst>
            <pc:docMk/>
            <pc:sldMk cId="1768216317" sldId="291"/>
            <ac:picMk id="4" creationId="{7B1ADB0C-9D63-E8D1-E2D9-C3AA412663CA}"/>
          </ac:picMkLst>
        </pc:picChg>
        <pc:picChg chg="del">
          <ac:chgData name="Neemias Informatica Lima" userId="b77af7bd85500281" providerId="LiveId" clId="{57A7917A-EBDF-45E5-BDA6-EAA883622548}" dt="2025-08-21T00:05:45.312" v="55" actId="478"/>
          <ac:picMkLst>
            <pc:docMk/>
            <pc:sldMk cId="1768216317" sldId="291"/>
            <ac:picMk id="7" creationId="{5289D1C9-FE8F-817D-3546-4CFAEA1F38E8}"/>
          </ac:picMkLst>
        </pc:picChg>
      </pc:sldChg>
      <pc:sldChg chg="addSp delSp modSp mod">
        <pc:chgData name="Neemias Informatica Lima" userId="b77af7bd85500281" providerId="LiveId" clId="{57A7917A-EBDF-45E5-BDA6-EAA883622548}" dt="2025-08-21T00:22:15.581" v="174" actId="6549"/>
        <pc:sldMkLst>
          <pc:docMk/>
          <pc:sldMk cId="3757265641" sldId="292"/>
        </pc:sldMkLst>
        <pc:spChg chg="add mod">
          <ac:chgData name="Neemias Informatica Lima" userId="b77af7bd85500281" providerId="LiveId" clId="{57A7917A-EBDF-45E5-BDA6-EAA883622548}" dt="2025-08-21T00:06:06.960" v="60"/>
          <ac:spMkLst>
            <pc:docMk/>
            <pc:sldMk cId="3757265641" sldId="292"/>
            <ac:spMk id="2" creationId="{82FC9C61-554D-9419-37D8-275F4E723B75}"/>
          </ac:spMkLst>
        </pc:spChg>
        <pc:spChg chg="add mod">
          <ac:chgData name="Neemias Informatica Lima" userId="b77af7bd85500281" providerId="LiveId" clId="{57A7917A-EBDF-45E5-BDA6-EAA883622548}" dt="2025-08-21T00:06:06.960" v="60"/>
          <ac:spMkLst>
            <pc:docMk/>
            <pc:sldMk cId="3757265641" sldId="292"/>
            <ac:spMk id="3" creationId="{91B192DE-EADF-9A9B-8E24-B72E8B4C0756}"/>
          </ac:spMkLst>
        </pc:spChg>
        <pc:spChg chg="del">
          <ac:chgData name="Neemias Informatica Lima" userId="b77af7bd85500281" providerId="LiveId" clId="{57A7917A-EBDF-45E5-BDA6-EAA883622548}" dt="2025-08-21T00:06:04.290" v="59" actId="478"/>
          <ac:spMkLst>
            <pc:docMk/>
            <pc:sldMk cId="3757265641" sldId="292"/>
            <ac:spMk id="5" creationId="{125AF6BD-44C4-A722-8E6D-8CF4833CB606}"/>
          </ac:spMkLst>
        </pc:spChg>
        <pc:spChg chg="del">
          <ac:chgData name="Neemias Informatica Lima" userId="b77af7bd85500281" providerId="LiveId" clId="{57A7917A-EBDF-45E5-BDA6-EAA883622548}" dt="2025-08-21T00:06:04.290" v="59" actId="478"/>
          <ac:spMkLst>
            <pc:docMk/>
            <pc:sldMk cId="3757265641" sldId="292"/>
            <ac:spMk id="6" creationId="{1276158E-3865-54AC-8A26-CE18B54ABF48}"/>
          </ac:spMkLst>
        </pc:spChg>
        <pc:spChg chg="mod">
          <ac:chgData name="Neemias Informatica Lima" userId="b77af7bd85500281" providerId="LiveId" clId="{57A7917A-EBDF-45E5-BDA6-EAA883622548}" dt="2025-08-21T00:22:15.581" v="174" actId="6549"/>
          <ac:spMkLst>
            <pc:docMk/>
            <pc:sldMk cId="3757265641" sldId="292"/>
            <ac:spMk id="12" creationId="{1EC42BAA-B890-43DD-B4F0-9AB5685AF2FE}"/>
          </ac:spMkLst>
        </pc:spChg>
        <pc:spChg chg="mod">
          <ac:chgData name="Neemias Informatica Lima" userId="b77af7bd85500281" providerId="LiveId" clId="{57A7917A-EBDF-45E5-BDA6-EAA883622548}" dt="2025-08-21T00:20:34.070" v="145"/>
          <ac:spMkLst>
            <pc:docMk/>
            <pc:sldMk cId="3757265641" sldId="292"/>
            <ac:spMk id="14" creationId="{00000000-0000-0000-0000-000000000000}"/>
          </ac:spMkLst>
        </pc:spChg>
        <pc:picChg chg="add mod">
          <ac:chgData name="Neemias Informatica Lima" userId="b77af7bd85500281" providerId="LiveId" clId="{57A7917A-EBDF-45E5-BDA6-EAA883622548}" dt="2025-08-21T00:06:06.960" v="60"/>
          <ac:picMkLst>
            <pc:docMk/>
            <pc:sldMk cId="3757265641" sldId="292"/>
            <ac:picMk id="4" creationId="{84FB938F-1432-79C6-C676-75E1DC6FED31}"/>
          </ac:picMkLst>
        </pc:picChg>
        <pc:picChg chg="del">
          <ac:chgData name="Neemias Informatica Lima" userId="b77af7bd85500281" providerId="LiveId" clId="{57A7917A-EBDF-45E5-BDA6-EAA883622548}" dt="2025-08-21T00:06:04.290" v="59" actId="478"/>
          <ac:picMkLst>
            <pc:docMk/>
            <pc:sldMk cId="3757265641" sldId="292"/>
            <ac:picMk id="7" creationId="{0F0E3069-6EFD-00DE-7E48-5E1ECA9F932D}"/>
          </ac:picMkLst>
        </pc:picChg>
      </pc:sldChg>
      <pc:sldChg chg="addSp delSp modSp mod">
        <pc:chgData name="Neemias Informatica Lima" userId="b77af7bd85500281" providerId="LiveId" clId="{57A7917A-EBDF-45E5-BDA6-EAA883622548}" dt="2025-08-21T00:22:41.220" v="177"/>
        <pc:sldMkLst>
          <pc:docMk/>
          <pc:sldMk cId="3114938747" sldId="293"/>
        </pc:sldMkLst>
        <pc:spChg chg="add mod">
          <ac:chgData name="Neemias Informatica Lima" userId="b77af7bd85500281" providerId="LiveId" clId="{57A7917A-EBDF-45E5-BDA6-EAA883622548}" dt="2025-08-21T00:06:14.737" v="62"/>
          <ac:spMkLst>
            <pc:docMk/>
            <pc:sldMk cId="3114938747" sldId="293"/>
            <ac:spMk id="2" creationId="{C2209C39-9CBC-DE11-78B4-A885B83A3FB6}"/>
          </ac:spMkLst>
        </pc:spChg>
        <pc:spChg chg="add mod">
          <ac:chgData name="Neemias Informatica Lima" userId="b77af7bd85500281" providerId="LiveId" clId="{57A7917A-EBDF-45E5-BDA6-EAA883622548}" dt="2025-08-21T00:06:14.737" v="62"/>
          <ac:spMkLst>
            <pc:docMk/>
            <pc:sldMk cId="3114938747" sldId="293"/>
            <ac:spMk id="3" creationId="{6C1EFEA6-7CC1-53F8-39F5-472DDEC9BBF4}"/>
          </ac:spMkLst>
        </pc:spChg>
        <pc:spChg chg="del">
          <ac:chgData name="Neemias Informatica Lima" userId="b77af7bd85500281" providerId="LiveId" clId="{57A7917A-EBDF-45E5-BDA6-EAA883622548}" dt="2025-08-21T00:06:14.315" v="61" actId="478"/>
          <ac:spMkLst>
            <pc:docMk/>
            <pc:sldMk cId="3114938747" sldId="293"/>
            <ac:spMk id="5" creationId="{09D33520-5F89-6D4E-5DB2-391DA3516BC9}"/>
          </ac:spMkLst>
        </pc:spChg>
        <pc:spChg chg="del">
          <ac:chgData name="Neemias Informatica Lima" userId="b77af7bd85500281" providerId="LiveId" clId="{57A7917A-EBDF-45E5-BDA6-EAA883622548}" dt="2025-08-21T00:06:14.315" v="61" actId="478"/>
          <ac:spMkLst>
            <pc:docMk/>
            <pc:sldMk cId="3114938747" sldId="293"/>
            <ac:spMk id="6" creationId="{4FDA5551-7EBE-D02F-E4E5-A201DAFF7FD5}"/>
          </ac:spMkLst>
        </pc:spChg>
        <pc:spChg chg="mod">
          <ac:chgData name="Neemias Informatica Lima" userId="b77af7bd85500281" providerId="LiveId" clId="{57A7917A-EBDF-45E5-BDA6-EAA883622548}" dt="2025-08-21T00:22:41.220" v="177"/>
          <ac:spMkLst>
            <pc:docMk/>
            <pc:sldMk cId="3114938747" sldId="293"/>
            <ac:spMk id="16" creationId="{CFC8B9D9-C6ED-4706-A104-65D118A5B7F9}"/>
          </ac:spMkLst>
        </pc:spChg>
        <pc:picChg chg="add mod">
          <ac:chgData name="Neemias Informatica Lima" userId="b77af7bd85500281" providerId="LiveId" clId="{57A7917A-EBDF-45E5-BDA6-EAA883622548}" dt="2025-08-21T00:06:14.737" v="62"/>
          <ac:picMkLst>
            <pc:docMk/>
            <pc:sldMk cId="3114938747" sldId="293"/>
            <ac:picMk id="4" creationId="{0CC996EC-53A7-FF8F-5B71-055175C9DD75}"/>
          </ac:picMkLst>
        </pc:picChg>
        <pc:picChg chg="del">
          <ac:chgData name="Neemias Informatica Lima" userId="b77af7bd85500281" providerId="LiveId" clId="{57A7917A-EBDF-45E5-BDA6-EAA883622548}" dt="2025-08-21T00:06:14.315" v="61" actId="478"/>
          <ac:picMkLst>
            <pc:docMk/>
            <pc:sldMk cId="3114938747" sldId="293"/>
            <ac:picMk id="7" creationId="{6687D1C4-FFC6-0A16-E9E0-237099F739D5}"/>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Informatica Lima" userId="b77af7bd85500281" providerId="LiveId" clId="{D207F27A-B3FF-41BF-AAD6-791C523A0711}"/>
    <pc:docChg chg="undo custSel modSld">
      <pc:chgData name="Neemias Informatica Lima" userId="b77af7bd85500281" providerId="LiveId" clId="{D207F27A-B3FF-41BF-AAD6-791C523A0711}" dt="2025-08-14T23:55:50.020" v="177" actId="20577"/>
      <pc:docMkLst>
        <pc:docMk/>
      </pc:docMkLst>
    </pc:docChg>
  </pc:docChgLst>
  <pc:docChgLst>
    <pc:chgData name="Neemias Informatica Lima" userId="b77af7bd85500281" providerId="LiveId" clId="{8762981F-6674-4304-8513-D993FFD609CE}"/>
    <pc:docChg chg="custSel modSld">
      <pc:chgData name="Neemias Informatica Lima" userId="b77af7bd85500281" providerId="LiveId" clId="{8762981F-6674-4304-8513-D993FFD609CE}" dt="2025-08-15T00:08:35.638" v="158" actId="20577"/>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docChg>
  </pc:docChgLst>
  <pc:docChgLst>
    <pc:chgData name="Neemias Informatica Lima" userId="b77af7bd85500281" providerId="LiveId" clId="{5249D549-14DF-4BB4-90BF-7FC6E4B735E1}"/>
    <pc:docChg chg="custSel modSld">
      <pc:chgData name="Neemias Informatica Lima" userId="b77af7bd85500281" providerId="LiveId" clId="{5249D549-14DF-4BB4-90BF-7FC6E4B735E1}" dt="2025-08-21T00:36:43.258" v="152" actId="20577"/>
      <pc:docMkLst>
        <pc:docMk/>
      </pc:docMkLst>
      <pc:sldChg chg="addSp delSp modSp mod">
        <pc:chgData name="Neemias Informatica Lima" userId="b77af7bd85500281" providerId="LiveId" clId="{5249D549-14DF-4BB4-90BF-7FC6E4B735E1}" dt="2025-08-21T00:26:25.543" v="23"/>
        <pc:sldMkLst>
          <pc:docMk/>
          <pc:sldMk cId="2232331225" sldId="280"/>
        </pc:sldMkLst>
        <pc:spChg chg="mod">
          <ac:chgData name="Neemias Informatica Lima" userId="b77af7bd85500281" providerId="LiveId" clId="{5249D549-14DF-4BB4-90BF-7FC6E4B735E1}" dt="2025-08-21T00:24:55.561" v="1" actId="20577"/>
          <ac:spMkLst>
            <pc:docMk/>
            <pc:sldMk cId="2232331225" sldId="280"/>
            <ac:spMk id="6" creationId="{00000000-0000-0000-0000-000000000000}"/>
          </ac:spMkLst>
        </pc:spChg>
        <pc:spChg chg="mod">
          <ac:chgData name="Neemias Informatica Lima" userId="b77af7bd85500281" providerId="LiveId" clId="{5249D549-14DF-4BB4-90BF-7FC6E4B735E1}" dt="2025-08-21T00:25:01.808" v="6" actId="20577"/>
          <ac:spMkLst>
            <pc:docMk/>
            <pc:sldMk cId="2232331225" sldId="280"/>
            <ac:spMk id="7" creationId="{00000000-0000-0000-0000-000000000000}"/>
          </ac:spMkLst>
        </pc:spChg>
        <pc:spChg chg="mod">
          <ac:chgData name="Neemias Informatica Lima" userId="b77af7bd85500281" providerId="LiveId" clId="{5249D549-14DF-4BB4-90BF-7FC6E4B735E1}" dt="2025-08-21T00:25:18.939" v="11" actId="6549"/>
          <ac:spMkLst>
            <pc:docMk/>
            <pc:sldMk cId="2232331225" sldId="280"/>
            <ac:spMk id="9" creationId="{00000000-0000-0000-0000-000000000000}"/>
          </ac:spMkLst>
        </pc:spChg>
        <pc:spChg chg="mod">
          <ac:chgData name="Neemias Informatica Lima" userId="b77af7bd85500281" providerId="LiveId" clId="{5249D549-14DF-4BB4-90BF-7FC6E4B735E1}" dt="2025-08-21T00:24:59.400" v="4" actId="20577"/>
          <ac:spMkLst>
            <pc:docMk/>
            <pc:sldMk cId="2232331225" sldId="280"/>
            <ac:spMk id="11" creationId="{00000000-0000-0000-0000-000000000000}"/>
          </ac:spMkLst>
        </pc:spChg>
        <pc:spChg chg="mod">
          <ac:chgData name="Neemias Informatica Lima" userId="b77af7bd85500281" providerId="LiveId" clId="{5249D549-14DF-4BB4-90BF-7FC6E4B735E1}" dt="2025-08-21T00:25:32.358" v="14"/>
          <ac:spMkLst>
            <pc:docMk/>
            <pc:sldMk cId="2232331225" sldId="280"/>
            <ac:spMk id="16" creationId="{00000000-0000-0000-0000-000000000000}"/>
          </ac:spMkLst>
        </pc:spChg>
        <pc:picChg chg="del">
          <ac:chgData name="Neemias Informatica Lima" userId="b77af7bd85500281" providerId="LiveId" clId="{5249D549-14DF-4BB4-90BF-7FC6E4B735E1}" dt="2025-08-21T00:24:57.128" v="2" actId="478"/>
          <ac:picMkLst>
            <pc:docMk/>
            <pc:sldMk cId="2232331225" sldId="280"/>
            <ac:picMk id="3" creationId="{778F994C-7CEB-7213-7314-AF54BEC94282}"/>
          </ac:picMkLst>
        </pc:picChg>
        <pc:picChg chg="add mod">
          <ac:chgData name="Neemias Informatica Lima" userId="b77af7bd85500281" providerId="LiveId" clId="{5249D549-14DF-4BB4-90BF-7FC6E4B735E1}" dt="2025-08-21T00:26:25.543" v="23"/>
          <ac:picMkLst>
            <pc:docMk/>
            <pc:sldMk cId="2232331225" sldId="280"/>
            <ac:picMk id="8" creationId="{B6BF2FA3-543C-95A6-A13C-20722F4F5FE7}"/>
          </ac:picMkLst>
        </pc:picChg>
      </pc:sldChg>
      <pc:sldChg chg="addSp delSp modSp mod">
        <pc:chgData name="Neemias Informatica Lima" userId="b77af7bd85500281" providerId="LiveId" clId="{5249D549-14DF-4BB4-90BF-7FC6E4B735E1}" dt="2025-08-21T00:29:45.495" v="59" actId="34807"/>
        <pc:sldMkLst>
          <pc:docMk/>
          <pc:sldMk cId="2103443556" sldId="281"/>
        </pc:sldMkLst>
        <pc:spChg chg="mod">
          <ac:chgData name="Neemias Informatica Lima" userId="b77af7bd85500281" providerId="LiveId" clId="{5249D549-14DF-4BB4-90BF-7FC6E4B735E1}" dt="2025-08-21T00:29:45.495" v="59" actId="34807"/>
          <ac:spMkLst>
            <pc:docMk/>
            <pc:sldMk cId="2103443556" sldId="281"/>
            <ac:spMk id="8" creationId="{00000000-0000-0000-0000-000000000000}"/>
          </ac:spMkLst>
        </pc:spChg>
        <pc:spChg chg="mod">
          <ac:chgData name="Neemias Informatica Lima" userId="b77af7bd85500281" providerId="LiveId" clId="{5249D549-14DF-4BB4-90BF-7FC6E4B735E1}" dt="2025-08-21T00:26:32.644" v="25" actId="20577"/>
          <ac:spMkLst>
            <pc:docMk/>
            <pc:sldMk cId="2103443556" sldId="281"/>
            <ac:spMk id="11" creationId="{00000000-0000-0000-0000-000000000000}"/>
          </ac:spMkLst>
        </pc:spChg>
        <pc:spChg chg="mod">
          <ac:chgData name="Neemias Informatica Lima" userId="b77af7bd85500281" providerId="LiveId" clId="{5249D549-14DF-4BB4-90BF-7FC6E4B735E1}" dt="2025-08-21T00:26:58.345" v="31"/>
          <ac:spMkLst>
            <pc:docMk/>
            <pc:sldMk cId="2103443556" sldId="281"/>
            <ac:spMk id="18" creationId="{00000000-0000-0000-0000-000000000000}"/>
          </ac:spMkLst>
        </pc:spChg>
        <pc:picChg chg="del">
          <ac:chgData name="Neemias Informatica Lima" userId="b77af7bd85500281" providerId="LiveId" clId="{5249D549-14DF-4BB4-90BF-7FC6E4B735E1}" dt="2025-08-21T00:26:34.492" v="26" actId="478"/>
          <ac:picMkLst>
            <pc:docMk/>
            <pc:sldMk cId="2103443556" sldId="281"/>
            <ac:picMk id="2" creationId="{7144949D-5FB1-049F-5B08-C77D4496E128}"/>
          </ac:picMkLst>
        </pc:picChg>
        <pc:picChg chg="add mod">
          <ac:chgData name="Neemias Informatica Lima" userId="b77af7bd85500281" providerId="LiveId" clId="{5249D549-14DF-4BB4-90BF-7FC6E4B735E1}" dt="2025-08-21T00:26:42.857" v="29" actId="14100"/>
          <ac:picMkLst>
            <pc:docMk/>
            <pc:sldMk cId="2103443556" sldId="281"/>
            <ac:picMk id="3" creationId="{0BB6BFD3-730E-F7AE-B49E-14DCBC3C8C2F}"/>
          </ac:picMkLst>
        </pc:picChg>
      </pc:sldChg>
      <pc:sldChg chg="addSp delSp modSp mod">
        <pc:chgData name="Neemias Informatica Lima" userId="b77af7bd85500281" providerId="LiveId" clId="{5249D549-14DF-4BB4-90BF-7FC6E4B735E1}" dt="2025-08-21T00:31:08.685" v="72"/>
        <pc:sldMkLst>
          <pc:docMk/>
          <pc:sldMk cId="3683219421" sldId="282"/>
        </pc:sldMkLst>
        <pc:spChg chg="del">
          <ac:chgData name="Neemias Informatica Lima" userId="b77af7bd85500281" providerId="LiveId" clId="{5249D549-14DF-4BB4-90BF-7FC6E4B735E1}" dt="2025-08-21T00:27:29.884" v="34" actId="478"/>
          <ac:spMkLst>
            <pc:docMk/>
            <pc:sldMk cId="3683219421" sldId="282"/>
            <ac:spMk id="2" creationId="{5AF0A284-54A9-CCE0-F81F-B09C125FFF3F}"/>
          </ac:spMkLst>
        </pc:spChg>
        <pc:spChg chg="del">
          <ac:chgData name="Neemias Informatica Lima" userId="b77af7bd85500281" providerId="LiveId" clId="{5249D549-14DF-4BB4-90BF-7FC6E4B735E1}" dt="2025-08-21T00:27:29.884" v="34" actId="478"/>
          <ac:spMkLst>
            <pc:docMk/>
            <pc:sldMk cId="3683219421" sldId="282"/>
            <ac:spMk id="4" creationId="{540334D4-0406-AFA7-8C80-B5A9525E3869}"/>
          </ac:spMkLst>
        </pc:spChg>
        <pc:spChg chg="add mod">
          <ac:chgData name="Neemias Informatica Lima" userId="b77af7bd85500281" providerId="LiveId" clId="{5249D549-14DF-4BB4-90BF-7FC6E4B735E1}" dt="2025-08-21T00:27:30.233" v="35"/>
          <ac:spMkLst>
            <pc:docMk/>
            <pc:sldMk cId="3683219421" sldId="282"/>
            <ac:spMk id="6" creationId="{827AA1BA-45B2-07EA-FB51-923B1B020E2C}"/>
          </ac:spMkLst>
        </pc:spChg>
        <pc:spChg chg="add mod">
          <ac:chgData name="Neemias Informatica Lima" userId="b77af7bd85500281" providerId="LiveId" clId="{5249D549-14DF-4BB4-90BF-7FC6E4B735E1}" dt="2025-08-21T00:27:30.233" v="35"/>
          <ac:spMkLst>
            <pc:docMk/>
            <pc:sldMk cId="3683219421" sldId="282"/>
            <ac:spMk id="7" creationId="{ED7BA373-5F55-3854-60EC-165F5FA36546}"/>
          </ac:spMkLst>
        </pc:spChg>
        <pc:spChg chg="mod">
          <ac:chgData name="Neemias Informatica Lima" userId="b77af7bd85500281" providerId="LiveId" clId="{5249D549-14DF-4BB4-90BF-7FC6E4B735E1}" dt="2025-08-21T00:31:08.685" v="72"/>
          <ac:spMkLst>
            <pc:docMk/>
            <pc:sldMk cId="3683219421" sldId="282"/>
            <ac:spMk id="12" creationId="{00000000-0000-0000-0000-000000000000}"/>
          </ac:spMkLst>
        </pc:spChg>
        <pc:spChg chg="mod">
          <ac:chgData name="Neemias Informatica Lima" userId="b77af7bd85500281" providerId="LiveId" clId="{5249D549-14DF-4BB4-90BF-7FC6E4B735E1}" dt="2025-08-21T00:30:09.939" v="63"/>
          <ac:spMkLst>
            <pc:docMk/>
            <pc:sldMk cId="3683219421" sldId="282"/>
            <ac:spMk id="14" creationId="{00000000-0000-0000-0000-000000000000}"/>
          </ac:spMkLst>
        </pc:spChg>
        <pc:picChg chg="del">
          <ac:chgData name="Neemias Informatica Lima" userId="b77af7bd85500281" providerId="LiveId" clId="{5249D549-14DF-4BB4-90BF-7FC6E4B735E1}" dt="2025-08-21T00:27:29.884" v="34" actId="478"/>
          <ac:picMkLst>
            <pc:docMk/>
            <pc:sldMk cId="3683219421" sldId="282"/>
            <ac:picMk id="5" creationId="{DDD6FE99-2A03-9C89-5B6A-46E3A9409460}"/>
          </ac:picMkLst>
        </pc:picChg>
        <pc:picChg chg="add mod">
          <ac:chgData name="Neemias Informatica Lima" userId="b77af7bd85500281" providerId="LiveId" clId="{5249D549-14DF-4BB4-90BF-7FC6E4B735E1}" dt="2025-08-21T00:27:30.233" v="35"/>
          <ac:picMkLst>
            <pc:docMk/>
            <pc:sldMk cId="3683219421" sldId="282"/>
            <ac:picMk id="8" creationId="{6D049419-45EA-60F3-797B-E019C663DEDA}"/>
          </ac:picMkLst>
        </pc:picChg>
      </pc:sldChg>
      <pc:sldChg chg="addSp delSp modSp mod">
        <pc:chgData name="Neemias Informatica Lima" userId="b77af7bd85500281" providerId="LiveId" clId="{5249D549-14DF-4BB4-90BF-7FC6E4B735E1}" dt="2025-08-21T00:32:13.602" v="88" actId="20577"/>
        <pc:sldMkLst>
          <pc:docMk/>
          <pc:sldMk cId="3902406419" sldId="283"/>
        </pc:sldMkLst>
        <pc:spChg chg="add mod">
          <ac:chgData name="Neemias Informatica Lima" userId="b77af7bd85500281" providerId="LiveId" clId="{5249D549-14DF-4BB4-90BF-7FC6E4B735E1}" dt="2025-08-21T00:27:37.017" v="37"/>
          <ac:spMkLst>
            <pc:docMk/>
            <pc:sldMk cId="3902406419" sldId="283"/>
            <ac:spMk id="2" creationId="{CC77EC18-CCB9-8642-F790-50344E52B8BD}"/>
          </ac:spMkLst>
        </pc:spChg>
        <pc:spChg chg="add mod">
          <ac:chgData name="Neemias Informatica Lima" userId="b77af7bd85500281" providerId="LiveId" clId="{5249D549-14DF-4BB4-90BF-7FC6E4B735E1}" dt="2025-08-21T00:27:37.017" v="37"/>
          <ac:spMkLst>
            <pc:docMk/>
            <pc:sldMk cId="3902406419" sldId="283"/>
            <ac:spMk id="3" creationId="{E9AB080A-9540-438D-4BCF-3102CB804E41}"/>
          </ac:spMkLst>
        </pc:spChg>
        <pc:spChg chg="del">
          <ac:chgData name="Neemias Informatica Lima" userId="b77af7bd85500281" providerId="LiveId" clId="{5249D549-14DF-4BB4-90BF-7FC6E4B735E1}" dt="2025-08-21T00:27:36.645" v="36" actId="478"/>
          <ac:spMkLst>
            <pc:docMk/>
            <pc:sldMk cId="3902406419" sldId="283"/>
            <ac:spMk id="5" creationId="{DF87DB9F-7B8F-EE23-33DC-E2A85F02F763}"/>
          </ac:spMkLst>
        </pc:spChg>
        <pc:spChg chg="del">
          <ac:chgData name="Neemias Informatica Lima" userId="b77af7bd85500281" providerId="LiveId" clId="{5249D549-14DF-4BB4-90BF-7FC6E4B735E1}" dt="2025-08-21T00:27:36.645" v="36" actId="478"/>
          <ac:spMkLst>
            <pc:docMk/>
            <pc:sldMk cId="3902406419" sldId="283"/>
            <ac:spMk id="6" creationId="{E7DB3A1E-43B5-C66F-875D-F79FB4350255}"/>
          </ac:spMkLst>
        </pc:spChg>
        <pc:spChg chg="del">
          <ac:chgData name="Neemias Informatica Lima" userId="b77af7bd85500281" providerId="LiveId" clId="{5249D549-14DF-4BB4-90BF-7FC6E4B735E1}" dt="2025-08-21T00:31:15.665" v="73" actId="478"/>
          <ac:spMkLst>
            <pc:docMk/>
            <pc:sldMk cId="3902406419" sldId="283"/>
            <ac:spMk id="11" creationId="{5EE2AC03-1BDD-CFED-F906-3D59E8E9D376}"/>
          </ac:spMkLst>
        </pc:spChg>
        <pc:spChg chg="add del">
          <ac:chgData name="Neemias Informatica Lima" userId="b77af7bd85500281" providerId="LiveId" clId="{5249D549-14DF-4BB4-90BF-7FC6E4B735E1}" dt="2025-08-21T00:31:43.302" v="79" actId="478"/>
          <ac:spMkLst>
            <pc:docMk/>
            <pc:sldMk cId="3902406419" sldId="283"/>
            <ac:spMk id="12" creationId="{FC4DAD69-BF36-16F7-9D6C-749CF2CA78FE}"/>
          </ac:spMkLst>
        </pc:spChg>
        <pc:spChg chg="mod">
          <ac:chgData name="Neemias Informatica Lima" userId="b77af7bd85500281" providerId="LiveId" clId="{5249D549-14DF-4BB4-90BF-7FC6E4B735E1}" dt="2025-08-21T00:31:26.005" v="75"/>
          <ac:spMkLst>
            <pc:docMk/>
            <pc:sldMk cId="3902406419" sldId="283"/>
            <ac:spMk id="14" creationId="{00000000-0000-0000-0000-000000000000}"/>
          </ac:spMkLst>
        </pc:spChg>
        <pc:graphicFrameChg chg="add mod modGraphic">
          <ac:chgData name="Neemias Informatica Lima" userId="b77af7bd85500281" providerId="LiveId" clId="{5249D549-14DF-4BB4-90BF-7FC6E4B735E1}" dt="2025-08-21T00:32:13.602" v="88" actId="20577"/>
          <ac:graphicFrameMkLst>
            <pc:docMk/>
            <pc:sldMk cId="3902406419" sldId="283"/>
            <ac:graphicFrameMk id="13" creationId="{F54F9156-321A-24BC-2A6C-224A54971E6A}"/>
          </ac:graphicFrameMkLst>
        </pc:graphicFrameChg>
        <pc:picChg chg="add mod">
          <ac:chgData name="Neemias Informatica Lima" userId="b77af7bd85500281" providerId="LiveId" clId="{5249D549-14DF-4BB4-90BF-7FC6E4B735E1}" dt="2025-08-21T00:27:37.017" v="37"/>
          <ac:picMkLst>
            <pc:docMk/>
            <pc:sldMk cId="3902406419" sldId="283"/>
            <ac:picMk id="4" creationId="{42822D34-75AB-B5FA-6326-459B5CEF1AEF}"/>
          </ac:picMkLst>
        </pc:picChg>
        <pc:picChg chg="del">
          <ac:chgData name="Neemias Informatica Lima" userId="b77af7bd85500281" providerId="LiveId" clId="{5249D549-14DF-4BB4-90BF-7FC6E4B735E1}" dt="2025-08-21T00:27:36.645" v="36" actId="478"/>
          <ac:picMkLst>
            <pc:docMk/>
            <pc:sldMk cId="3902406419" sldId="283"/>
            <ac:picMk id="7" creationId="{CB1F9B4F-B92C-E083-1D8C-BD91B831119F}"/>
          </ac:picMkLst>
        </pc:picChg>
      </pc:sldChg>
      <pc:sldChg chg="addSp delSp modSp mod">
        <pc:chgData name="Neemias Informatica Lima" userId="b77af7bd85500281" providerId="LiveId" clId="{5249D549-14DF-4BB4-90BF-7FC6E4B735E1}" dt="2025-08-21T00:33:21.848" v="101"/>
        <pc:sldMkLst>
          <pc:docMk/>
          <pc:sldMk cId="2424059023" sldId="284"/>
        </pc:sldMkLst>
        <pc:spChg chg="del">
          <ac:chgData name="Neemias Informatica Lima" userId="b77af7bd85500281" providerId="LiveId" clId="{5249D549-14DF-4BB4-90BF-7FC6E4B735E1}" dt="2025-08-21T00:27:50.038" v="40" actId="478"/>
          <ac:spMkLst>
            <pc:docMk/>
            <pc:sldMk cId="2424059023" sldId="284"/>
            <ac:spMk id="2" creationId="{4CF8AF40-CA1F-6949-9E4F-8729D51EA69A}"/>
          </ac:spMkLst>
        </pc:spChg>
        <pc:spChg chg="del">
          <ac:chgData name="Neemias Informatica Lima" userId="b77af7bd85500281" providerId="LiveId" clId="{5249D549-14DF-4BB4-90BF-7FC6E4B735E1}" dt="2025-08-21T00:27:50.038" v="40" actId="478"/>
          <ac:spMkLst>
            <pc:docMk/>
            <pc:sldMk cId="2424059023" sldId="284"/>
            <ac:spMk id="3" creationId="{BE281301-1022-EA9E-6D38-0B1618A78933}"/>
          </ac:spMkLst>
        </pc:spChg>
        <pc:spChg chg="add mod">
          <ac:chgData name="Neemias Informatica Lima" userId="b77af7bd85500281" providerId="LiveId" clId="{5249D549-14DF-4BB4-90BF-7FC6E4B735E1}" dt="2025-08-21T00:27:50.444" v="41"/>
          <ac:spMkLst>
            <pc:docMk/>
            <pc:sldMk cId="2424059023" sldId="284"/>
            <ac:spMk id="5" creationId="{16350498-219C-5242-4326-1DDCC3CFECDE}"/>
          </ac:spMkLst>
        </pc:spChg>
        <pc:spChg chg="add mod">
          <ac:chgData name="Neemias Informatica Lima" userId="b77af7bd85500281" providerId="LiveId" clId="{5249D549-14DF-4BB4-90BF-7FC6E4B735E1}" dt="2025-08-21T00:27:50.444" v="41"/>
          <ac:spMkLst>
            <pc:docMk/>
            <pc:sldMk cId="2424059023" sldId="284"/>
            <ac:spMk id="6" creationId="{9D28EF10-E9CB-380F-C0D6-611D0C46E52F}"/>
          </ac:spMkLst>
        </pc:spChg>
        <pc:spChg chg="mod">
          <ac:chgData name="Neemias Informatica Lima" userId="b77af7bd85500281" providerId="LiveId" clId="{5249D549-14DF-4BB4-90BF-7FC6E4B735E1}" dt="2025-08-21T00:32:40.629" v="93"/>
          <ac:spMkLst>
            <pc:docMk/>
            <pc:sldMk cId="2424059023" sldId="284"/>
            <ac:spMk id="14" creationId="{00000000-0000-0000-0000-000000000000}"/>
          </ac:spMkLst>
        </pc:spChg>
        <pc:graphicFrameChg chg="mod modGraphic">
          <ac:chgData name="Neemias Informatica Lima" userId="b77af7bd85500281" providerId="LiveId" clId="{5249D549-14DF-4BB4-90BF-7FC6E4B735E1}" dt="2025-08-21T00:33:21.848" v="101"/>
          <ac:graphicFrameMkLst>
            <pc:docMk/>
            <pc:sldMk cId="2424059023" sldId="284"/>
            <ac:graphicFrameMk id="23" creationId="{0F7B369B-26CC-C133-ADA7-C66603F93153}"/>
          </ac:graphicFrameMkLst>
        </pc:graphicFrameChg>
        <pc:picChg chg="del">
          <ac:chgData name="Neemias Informatica Lima" userId="b77af7bd85500281" providerId="LiveId" clId="{5249D549-14DF-4BB4-90BF-7FC6E4B735E1}" dt="2025-08-21T00:27:50.038" v="40" actId="478"/>
          <ac:picMkLst>
            <pc:docMk/>
            <pc:sldMk cId="2424059023" sldId="284"/>
            <ac:picMk id="4" creationId="{B8D0C492-6F7A-ED04-7419-F8E9746A1F40}"/>
          </ac:picMkLst>
        </pc:picChg>
        <pc:picChg chg="add mod">
          <ac:chgData name="Neemias Informatica Lima" userId="b77af7bd85500281" providerId="LiveId" clId="{5249D549-14DF-4BB4-90BF-7FC6E4B735E1}" dt="2025-08-21T00:27:50.444" v="41"/>
          <ac:picMkLst>
            <pc:docMk/>
            <pc:sldMk cId="2424059023" sldId="284"/>
            <ac:picMk id="7" creationId="{3A6C0F5A-6789-FA6C-EEF5-483CC62EED9A}"/>
          </ac:picMkLst>
        </pc:picChg>
      </pc:sldChg>
      <pc:sldChg chg="addSp delSp modSp mod">
        <pc:chgData name="Neemias Informatica Lima" userId="b77af7bd85500281" providerId="LiveId" clId="{5249D549-14DF-4BB4-90BF-7FC6E4B735E1}" dt="2025-08-21T00:34:12.590" v="112"/>
        <pc:sldMkLst>
          <pc:docMk/>
          <pc:sldMk cId="2241968852" sldId="285"/>
        </pc:sldMkLst>
        <pc:spChg chg="del">
          <ac:chgData name="Neemias Informatica Lima" userId="b77af7bd85500281" providerId="LiveId" clId="{5249D549-14DF-4BB4-90BF-7FC6E4B735E1}" dt="2025-08-21T00:28:03.192" v="44" actId="478"/>
          <ac:spMkLst>
            <pc:docMk/>
            <pc:sldMk cId="2241968852" sldId="285"/>
            <ac:spMk id="2" creationId="{2EF9543A-FC5B-640E-AC04-DB57149B812A}"/>
          </ac:spMkLst>
        </pc:spChg>
        <pc:spChg chg="del">
          <ac:chgData name="Neemias Informatica Lima" userId="b77af7bd85500281" providerId="LiveId" clId="{5249D549-14DF-4BB4-90BF-7FC6E4B735E1}" dt="2025-08-21T00:28:03.192" v="44" actId="478"/>
          <ac:spMkLst>
            <pc:docMk/>
            <pc:sldMk cId="2241968852" sldId="285"/>
            <ac:spMk id="3" creationId="{D6F2581A-2059-E1A1-E679-AA5036A6F29D}"/>
          </ac:spMkLst>
        </pc:spChg>
        <pc:spChg chg="add mod">
          <ac:chgData name="Neemias Informatica Lima" userId="b77af7bd85500281" providerId="LiveId" clId="{5249D549-14DF-4BB4-90BF-7FC6E4B735E1}" dt="2025-08-21T00:28:03.597" v="45"/>
          <ac:spMkLst>
            <pc:docMk/>
            <pc:sldMk cId="2241968852" sldId="285"/>
            <ac:spMk id="5" creationId="{A0757FC5-B868-4882-029E-5FB90DDA9878}"/>
          </ac:spMkLst>
        </pc:spChg>
        <pc:spChg chg="add mod">
          <ac:chgData name="Neemias Informatica Lima" userId="b77af7bd85500281" providerId="LiveId" clId="{5249D549-14DF-4BB4-90BF-7FC6E4B735E1}" dt="2025-08-21T00:28:03.597" v="45"/>
          <ac:spMkLst>
            <pc:docMk/>
            <pc:sldMk cId="2241968852" sldId="285"/>
            <ac:spMk id="6" creationId="{4AFD17EC-9643-0F45-217A-AC101A6E278E}"/>
          </ac:spMkLst>
        </pc:spChg>
        <pc:spChg chg="mod">
          <ac:chgData name="Neemias Informatica Lima" userId="b77af7bd85500281" providerId="LiveId" clId="{5249D549-14DF-4BB4-90BF-7FC6E4B735E1}" dt="2025-08-21T00:33:47.271" v="106"/>
          <ac:spMkLst>
            <pc:docMk/>
            <pc:sldMk cId="2241968852" sldId="285"/>
            <ac:spMk id="14" creationId="{00000000-0000-0000-0000-000000000000}"/>
          </ac:spMkLst>
        </pc:spChg>
        <pc:graphicFrameChg chg="mod modGraphic">
          <ac:chgData name="Neemias Informatica Lima" userId="b77af7bd85500281" providerId="LiveId" clId="{5249D549-14DF-4BB4-90BF-7FC6E4B735E1}" dt="2025-08-21T00:34:12.590" v="112"/>
          <ac:graphicFrameMkLst>
            <pc:docMk/>
            <pc:sldMk cId="2241968852" sldId="285"/>
            <ac:graphicFrameMk id="11" creationId="{7B569677-0C14-5E67-A5C9-E93DED05F772}"/>
          </ac:graphicFrameMkLst>
        </pc:graphicFrameChg>
        <pc:picChg chg="del">
          <ac:chgData name="Neemias Informatica Lima" userId="b77af7bd85500281" providerId="LiveId" clId="{5249D549-14DF-4BB4-90BF-7FC6E4B735E1}" dt="2025-08-21T00:28:03.192" v="44" actId="478"/>
          <ac:picMkLst>
            <pc:docMk/>
            <pc:sldMk cId="2241968852" sldId="285"/>
            <ac:picMk id="4" creationId="{72AAAC23-7079-30C5-A3B2-4A1AD0C954AF}"/>
          </ac:picMkLst>
        </pc:picChg>
        <pc:picChg chg="add mod">
          <ac:chgData name="Neemias Informatica Lima" userId="b77af7bd85500281" providerId="LiveId" clId="{5249D549-14DF-4BB4-90BF-7FC6E4B735E1}" dt="2025-08-21T00:28:03.597" v="45"/>
          <ac:picMkLst>
            <pc:docMk/>
            <pc:sldMk cId="2241968852" sldId="285"/>
            <ac:picMk id="7" creationId="{C94622B2-5D8A-BDF6-6296-DBCC5145CFEF}"/>
          </ac:picMkLst>
        </pc:picChg>
      </pc:sldChg>
      <pc:sldChg chg="addSp delSp modSp mod">
        <pc:chgData name="Neemias Informatica Lima" userId="b77af7bd85500281" providerId="LiveId" clId="{5249D549-14DF-4BB4-90BF-7FC6E4B735E1}" dt="2025-08-21T00:35:33.278" v="127" actId="20577"/>
        <pc:sldMkLst>
          <pc:docMk/>
          <pc:sldMk cId="1959249856" sldId="286"/>
        </pc:sldMkLst>
        <pc:spChg chg="del">
          <ac:chgData name="Neemias Informatica Lima" userId="b77af7bd85500281" providerId="LiveId" clId="{5249D549-14DF-4BB4-90BF-7FC6E4B735E1}" dt="2025-08-21T00:28:21.395" v="48" actId="478"/>
          <ac:spMkLst>
            <pc:docMk/>
            <pc:sldMk cId="1959249856" sldId="286"/>
            <ac:spMk id="2" creationId="{66E46377-6BD5-3BAB-08BE-88AFA52AAD65}"/>
          </ac:spMkLst>
        </pc:spChg>
        <pc:spChg chg="del">
          <ac:chgData name="Neemias Informatica Lima" userId="b77af7bd85500281" providerId="LiveId" clId="{5249D549-14DF-4BB4-90BF-7FC6E4B735E1}" dt="2025-08-21T00:28:21.395" v="48" actId="478"/>
          <ac:spMkLst>
            <pc:docMk/>
            <pc:sldMk cId="1959249856" sldId="286"/>
            <ac:spMk id="3" creationId="{E3C953D8-77E2-B37D-CDB7-837A39232351}"/>
          </ac:spMkLst>
        </pc:spChg>
        <pc:spChg chg="add mod">
          <ac:chgData name="Neemias Informatica Lima" userId="b77af7bd85500281" providerId="LiveId" clId="{5249D549-14DF-4BB4-90BF-7FC6E4B735E1}" dt="2025-08-21T00:28:21.767" v="49"/>
          <ac:spMkLst>
            <pc:docMk/>
            <pc:sldMk cId="1959249856" sldId="286"/>
            <ac:spMk id="5" creationId="{5844CA39-BA47-7928-CC99-E7EE88E8958A}"/>
          </ac:spMkLst>
        </pc:spChg>
        <pc:spChg chg="add mod">
          <ac:chgData name="Neemias Informatica Lima" userId="b77af7bd85500281" providerId="LiveId" clId="{5249D549-14DF-4BB4-90BF-7FC6E4B735E1}" dt="2025-08-21T00:28:21.767" v="49"/>
          <ac:spMkLst>
            <pc:docMk/>
            <pc:sldMk cId="1959249856" sldId="286"/>
            <ac:spMk id="6" creationId="{66430CDC-CF1A-927C-ECAD-A7FA90BAF5A4}"/>
          </ac:spMkLst>
        </pc:spChg>
        <pc:spChg chg="mod">
          <ac:chgData name="Neemias Informatica Lima" userId="b77af7bd85500281" providerId="LiveId" clId="{5249D549-14DF-4BB4-90BF-7FC6E4B735E1}" dt="2025-08-21T00:35:05.869" v="121"/>
          <ac:spMkLst>
            <pc:docMk/>
            <pc:sldMk cId="1959249856" sldId="286"/>
            <ac:spMk id="14" creationId="{00000000-0000-0000-0000-000000000000}"/>
          </ac:spMkLst>
        </pc:spChg>
        <pc:graphicFrameChg chg="mod modGraphic">
          <ac:chgData name="Neemias Informatica Lima" userId="b77af7bd85500281" providerId="LiveId" clId="{5249D549-14DF-4BB4-90BF-7FC6E4B735E1}" dt="2025-08-21T00:35:33.278" v="127" actId="20577"/>
          <ac:graphicFrameMkLst>
            <pc:docMk/>
            <pc:sldMk cId="1959249856" sldId="286"/>
            <ac:graphicFrameMk id="11" creationId="{6ED512BB-1F8B-4D9E-259F-890C3457B8A1}"/>
          </ac:graphicFrameMkLst>
        </pc:graphicFrameChg>
        <pc:picChg chg="del">
          <ac:chgData name="Neemias Informatica Lima" userId="b77af7bd85500281" providerId="LiveId" clId="{5249D549-14DF-4BB4-90BF-7FC6E4B735E1}" dt="2025-08-21T00:28:21.395" v="48" actId="478"/>
          <ac:picMkLst>
            <pc:docMk/>
            <pc:sldMk cId="1959249856" sldId="286"/>
            <ac:picMk id="4" creationId="{CAD76FDA-239C-CE17-9AB5-6D1A5E9FA362}"/>
          </ac:picMkLst>
        </pc:picChg>
        <pc:picChg chg="add mod">
          <ac:chgData name="Neemias Informatica Lima" userId="b77af7bd85500281" providerId="LiveId" clId="{5249D549-14DF-4BB4-90BF-7FC6E4B735E1}" dt="2025-08-21T00:28:21.767" v="49"/>
          <ac:picMkLst>
            <pc:docMk/>
            <pc:sldMk cId="1959249856" sldId="286"/>
            <ac:picMk id="7" creationId="{3477E871-EFFF-75AB-19BE-62E78EE29206}"/>
          </ac:picMkLst>
        </pc:picChg>
      </pc:sldChg>
      <pc:sldChg chg="addSp delSp modSp mod">
        <pc:chgData name="Neemias Informatica Lima" userId="b77af7bd85500281" providerId="LiveId" clId="{5249D549-14DF-4BB4-90BF-7FC6E4B735E1}" dt="2025-08-21T00:36:43.258" v="152" actId="20577"/>
        <pc:sldMkLst>
          <pc:docMk/>
          <pc:sldMk cId="2857006406" sldId="287"/>
        </pc:sldMkLst>
        <pc:spChg chg="del">
          <ac:chgData name="Neemias Informatica Lima" userId="b77af7bd85500281" providerId="LiveId" clId="{5249D549-14DF-4BB4-90BF-7FC6E4B735E1}" dt="2025-08-21T00:28:41.686" v="54" actId="478"/>
          <ac:spMkLst>
            <pc:docMk/>
            <pc:sldMk cId="2857006406" sldId="287"/>
            <ac:spMk id="2" creationId="{8D042CF6-F8A2-72F8-839A-D7E2F4B94673}"/>
          </ac:spMkLst>
        </pc:spChg>
        <pc:spChg chg="del">
          <ac:chgData name="Neemias Informatica Lima" userId="b77af7bd85500281" providerId="LiveId" clId="{5249D549-14DF-4BB4-90BF-7FC6E4B735E1}" dt="2025-08-21T00:28:41.686" v="54" actId="478"/>
          <ac:spMkLst>
            <pc:docMk/>
            <pc:sldMk cId="2857006406" sldId="287"/>
            <ac:spMk id="3" creationId="{F94569A6-E535-BE2F-3B3D-D81472D08739}"/>
          </ac:spMkLst>
        </pc:spChg>
        <pc:spChg chg="add mod">
          <ac:chgData name="Neemias Informatica Lima" userId="b77af7bd85500281" providerId="LiveId" clId="{5249D549-14DF-4BB4-90BF-7FC6E4B735E1}" dt="2025-08-21T00:28:41.930" v="55"/>
          <ac:spMkLst>
            <pc:docMk/>
            <pc:sldMk cId="2857006406" sldId="287"/>
            <ac:spMk id="5" creationId="{6582E717-33F4-1E4C-B4DD-0A58C9B39A57}"/>
          </ac:spMkLst>
        </pc:spChg>
        <pc:spChg chg="add mod">
          <ac:chgData name="Neemias Informatica Lima" userId="b77af7bd85500281" providerId="LiveId" clId="{5249D549-14DF-4BB4-90BF-7FC6E4B735E1}" dt="2025-08-21T00:28:41.930" v="55"/>
          <ac:spMkLst>
            <pc:docMk/>
            <pc:sldMk cId="2857006406" sldId="287"/>
            <ac:spMk id="6" creationId="{AE288776-9901-8AF6-3DC0-7C6E60C233B5}"/>
          </ac:spMkLst>
        </pc:spChg>
        <pc:spChg chg="mod">
          <ac:chgData name="Neemias Informatica Lima" userId="b77af7bd85500281" providerId="LiveId" clId="{5249D549-14DF-4BB4-90BF-7FC6E4B735E1}" dt="2025-08-21T00:36:43.258" v="152" actId="20577"/>
          <ac:spMkLst>
            <pc:docMk/>
            <pc:sldMk cId="2857006406" sldId="287"/>
            <ac:spMk id="16" creationId="{28D68641-D640-4BD7-9D5B-B3803DCCF9B3}"/>
          </ac:spMkLst>
        </pc:spChg>
        <pc:picChg chg="del">
          <ac:chgData name="Neemias Informatica Lima" userId="b77af7bd85500281" providerId="LiveId" clId="{5249D549-14DF-4BB4-90BF-7FC6E4B735E1}" dt="2025-08-21T00:28:41.686" v="54" actId="478"/>
          <ac:picMkLst>
            <pc:docMk/>
            <pc:sldMk cId="2857006406" sldId="287"/>
            <ac:picMk id="4" creationId="{E4E8786E-5C7C-C10E-84A2-BDDE1229367E}"/>
          </ac:picMkLst>
        </pc:picChg>
        <pc:picChg chg="add mod">
          <ac:chgData name="Neemias Informatica Lima" userId="b77af7bd85500281" providerId="LiveId" clId="{5249D549-14DF-4BB4-90BF-7FC6E4B735E1}" dt="2025-08-21T00:28:41.930" v="55"/>
          <ac:picMkLst>
            <pc:docMk/>
            <pc:sldMk cId="2857006406" sldId="287"/>
            <ac:picMk id="7" creationId="{F79BCEA8-DF02-07E9-F9FE-0F2B7273E85F}"/>
          </ac:picMkLst>
        </pc:picChg>
      </pc:sldChg>
      <pc:sldChg chg="addSp delSp modSp mod">
        <pc:chgData name="Neemias Informatica Lima" userId="b77af7bd85500281" providerId="LiveId" clId="{5249D549-14DF-4BB4-90BF-7FC6E4B735E1}" dt="2025-08-21T00:30:41.963" v="69"/>
        <pc:sldMkLst>
          <pc:docMk/>
          <pc:sldMk cId="2630436816" sldId="288"/>
        </pc:sldMkLst>
        <pc:spChg chg="del">
          <ac:chgData name="Neemias Informatica Lima" userId="b77af7bd85500281" providerId="LiveId" clId="{5249D549-14DF-4BB4-90BF-7FC6E4B735E1}" dt="2025-08-21T00:27:22.795" v="32" actId="478"/>
          <ac:spMkLst>
            <pc:docMk/>
            <pc:sldMk cId="2630436816" sldId="288"/>
            <ac:spMk id="2" creationId="{09BF40F3-DE2F-7922-892D-2ABD4750084E}"/>
          </ac:spMkLst>
        </pc:spChg>
        <pc:spChg chg="del">
          <ac:chgData name="Neemias Informatica Lima" userId="b77af7bd85500281" providerId="LiveId" clId="{5249D549-14DF-4BB4-90BF-7FC6E4B735E1}" dt="2025-08-21T00:27:22.795" v="32" actId="478"/>
          <ac:spMkLst>
            <pc:docMk/>
            <pc:sldMk cId="2630436816" sldId="288"/>
            <ac:spMk id="3" creationId="{7B0C1635-51F4-3462-7FB5-64FA9118006D}"/>
          </ac:spMkLst>
        </pc:spChg>
        <pc:spChg chg="add mod">
          <ac:chgData name="Neemias Informatica Lima" userId="b77af7bd85500281" providerId="LiveId" clId="{5249D549-14DF-4BB4-90BF-7FC6E4B735E1}" dt="2025-08-21T00:27:23.248" v="33"/>
          <ac:spMkLst>
            <pc:docMk/>
            <pc:sldMk cId="2630436816" sldId="288"/>
            <ac:spMk id="5" creationId="{FB6E7985-DC61-0C01-B69A-5A58193B7B94}"/>
          </ac:spMkLst>
        </pc:spChg>
        <pc:spChg chg="add mod">
          <ac:chgData name="Neemias Informatica Lima" userId="b77af7bd85500281" providerId="LiveId" clId="{5249D549-14DF-4BB4-90BF-7FC6E4B735E1}" dt="2025-08-21T00:27:23.248" v="33"/>
          <ac:spMkLst>
            <pc:docMk/>
            <pc:sldMk cId="2630436816" sldId="288"/>
            <ac:spMk id="6" creationId="{144C808A-6C37-E0F9-D18C-4C4BF752E0D5}"/>
          </ac:spMkLst>
        </pc:spChg>
        <pc:spChg chg="mod">
          <ac:chgData name="Neemias Informatica Lima" userId="b77af7bd85500281" providerId="LiveId" clId="{5249D549-14DF-4BB4-90BF-7FC6E4B735E1}" dt="2025-08-21T00:30:04.610" v="61"/>
          <ac:spMkLst>
            <pc:docMk/>
            <pc:sldMk cId="2630436816" sldId="288"/>
            <ac:spMk id="14" creationId="{00000000-0000-0000-0000-000000000000}"/>
          </ac:spMkLst>
        </pc:spChg>
        <pc:graphicFrameChg chg="mod modGraphic">
          <ac:chgData name="Neemias Informatica Lima" userId="b77af7bd85500281" providerId="LiveId" clId="{5249D549-14DF-4BB4-90BF-7FC6E4B735E1}" dt="2025-08-21T00:30:41.963" v="69"/>
          <ac:graphicFrameMkLst>
            <pc:docMk/>
            <pc:sldMk cId="2630436816" sldId="288"/>
            <ac:graphicFrameMk id="11" creationId="{4CAB532F-3032-1305-E4A2-4F59C9A47543}"/>
          </ac:graphicFrameMkLst>
        </pc:graphicFrameChg>
        <pc:picChg chg="del">
          <ac:chgData name="Neemias Informatica Lima" userId="b77af7bd85500281" providerId="LiveId" clId="{5249D549-14DF-4BB4-90BF-7FC6E4B735E1}" dt="2025-08-21T00:27:22.795" v="32" actId="478"/>
          <ac:picMkLst>
            <pc:docMk/>
            <pc:sldMk cId="2630436816" sldId="288"/>
            <ac:picMk id="4" creationId="{79248176-4399-6066-1C15-3CA980441178}"/>
          </ac:picMkLst>
        </pc:picChg>
        <pc:picChg chg="add mod">
          <ac:chgData name="Neemias Informatica Lima" userId="b77af7bd85500281" providerId="LiveId" clId="{5249D549-14DF-4BB4-90BF-7FC6E4B735E1}" dt="2025-08-21T00:27:23.248" v="33"/>
          <ac:picMkLst>
            <pc:docMk/>
            <pc:sldMk cId="2630436816" sldId="288"/>
            <ac:picMk id="7" creationId="{D2D95C7A-9705-16BC-D6A7-7FB3AC94FE68}"/>
          </ac:picMkLst>
        </pc:picChg>
      </pc:sldChg>
      <pc:sldChg chg="addSp delSp modSp mod">
        <pc:chgData name="Neemias Informatica Lima" userId="b77af7bd85500281" providerId="LiveId" clId="{5249D549-14DF-4BB4-90BF-7FC6E4B735E1}" dt="2025-08-21T00:32:28.922" v="91"/>
        <pc:sldMkLst>
          <pc:docMk/>
          <pc:sldMk cId="3032827026" sldId="289"/>
        </pc:sldMkLst>
        <pc:spChg chg="del">
          <ac:chgData name="Neemias Informatica Lima" userId="b77af7bd85500281" providerId="LiveId" clId="{5249D549-14DF-4BB4-90BF-7FC6E4B735E1}" dt="2025-08-21T00:27:43.413" v="38" actId="478"/>
          <ac:spMkLst>
            <pc:docMk/>
            <pc:sldMk cId="3032827026" sldId="289"/>
            <ac:spMk id="2" creationId="{5C38D514-83CE-A9CA-E56A-4519D4D2B444}"/>
          </ac:spMkLst>
        </pc:spChg>
        <pc:spChg chg="del">
          <ac:chgData name="Neemias Informatica Lima" userId="b77af7bd85500281" providerId="LiveId" clId="{5249D549-14DF-4BB4-90BF-7FC6E4B735E1}" dt="2025-08-21T00:27:43.413" v="38" actId="478"/>
          <ac:spMkLst>
            <pc:docMk/>
            <pc:sldMk cId="3032827026" sldId="289"/>
            <ac:spMk id="3" creationId="{7E450609-9BA4-38AF-0E81-62FE4821BE18}"/>
          </ac:spMkLst>
        </pc:spChg>
        <pc:spChg chg="add mod">
          <ac:chgData name="Neemias Informatica Lima" userId="b77af7bd85500281" providerId="LiveId" clId="{5249D549-14DF-4BB4-90BF-7FC6E4B735E1}" dt="2025-08-21T00:27:43.834" v="39"/>
          <ac:spMkLst>
            <pc:docMk/>
            <pc:sldMk cId="3032827026" sldId="289"/>
            <ac:spMk id="4" creationId="{95D9B6F9-32A4-2571-B4DE-38468C09BD9B}"/>
          </ac:spMkLst>
        </pc:spChg>
        <pc:spChg chg="add mod">
          <ac:chgData name="Neemias Informatica Lima" userId="b77af7bd85500281" providerId="LiveId" clId="{5249D549-14DF-4BB4-90BF-7FC6E4B735E1}" dt="2025-08-21T00:27:43.834" v="39"/>
          <ac:spMkLst>
            <pc:docMk/>
            <pc:sldMk cId="3032827026" sldId="289"/>
            <ac:spMk id="6" creationId="{746B2EB5-7B30-3160-C0BE-34A227378B88}"/>
          </ac:spMkLst>
        </pc:spChg>
        <pc:spChg chg="mod">
          <ac:chgData name="Neemias Informatica Lima" userId="b77af7bd85500281" providerId="LiveId" clId="{5249D549-14DF-4BB4-90BF-7FC6E4B735E1}" dt="2025-08-21T00:32:28.922" v="91"/>
          <ac:spMkLst>
            <pc:docMk/>
            <pc:sldMk cId="3032827026" sldId="289"/>
            <ac:spMk id="12" creationId="{A64B78EF-EDA8-421A-88C9-45544BBCA9D1}"/>
          </ac:spMkLst>
        </pc:spChg>
        <pc:spChg chg="mod">
          <ac:chgData name="Neemias Informatica Lima" userId="b77af7bd85500281" providerId="LiveId" clId="{5249D549-14DF-4BB4-90BF-7FC6E4B735E1}" dt="2025-08-21T00:31:31.339" v="77"/>
          <ac:spMkLst>
            <pc:docMk/>
            <pc:sldMk cId="3032827026" sldId="289"/>
            <ac:spMk id="14" creationId="{00000000-0000-0000-0000-000000000000}"/>
          </ac:spMkLst>
        </pc:spChg>
        <pc:picChg chg="del">
          <ac:chgData name="Neemias Informatica Lima" userId="b77af7bd85500281" providerId="LiveId" clId="{5249D549-14DF-4BB4-90BF-7FC6E4B735E1}" dt="2025-08-21T00:27:43.413" v="38" actId="478"/>
          <ac:picMkLst>
            <pc:docMk/>
            <pc:sldMk cId="3032827026" sldId="289"/>
            <ac:picMk id="5" creationId="{E223B7C6-9178-CAD1-5E12-B95FD1E9134C}"/>
          </ac:picMkLst>
        </pc:picChg>
        <pc:picChg chg="add mod">
          <ac:chgData name="Neemias Informatica Lima" userId="b77af7bd85500281" providerId="LiveId" clId="{5249D549-14DF-4BB4-90BF-7FC6E4B735E1}" dt="2025-08-21T00:27:43.834" v="39"/>
          <ac:picMkLst>
            <pc:docMk/>
            <pc:sldMk cId="3032827026" sldId="289"/>
            <ac:picMk id="8" creationId="{33123686-A929-C4C5-FE69-A0C4E4C28287}"/>
          </ac:picMkLst>
        </pc:picChg>
      </pc:sldChg>
      <pc:sldChg chg="addSp delSp modSp mod">
        <pc:chgData name="Neemias Informatica Lima" userId="b77af7bd85500281" providerId="LiveId" clId="{5249D549-14DF-4BB4-90BF-7FC6E4B735E1}" dt="2025-08-21T00:33:36.828" v="104"/>
        <pc:sldMkLst>
          <pc:docMk/>
          <pc:sldMk cId="3772032319" sldId="290"/>
        </pc:sldMkLst>
        <pc:spChg chg="del">
          <ac:chgData name="Neemias Informatica Lima" userId="b77af7bd85500281" providerId="LiveId" clId="{5249D549-14DF-4BB4-90BF-7FC6E4B735E1}" dt="2025-08-21T00:27:56.943" v="42" actId="478"/>
          <ac:spMkLst>
            <pc:docMk/>
            <pc:sldMk cId="3772032319" sldId="290"/>
            <ac:spMk id="2" creationId="{B88C9DD6-9830-8CB4-CEFA-96670C758946}"/>
          </ac:spMkLst>
        </pc:spChg>
        <pc:spChg chg="del">
          <ac:chgData name="Neemias Informatica Lima" userId="b77af7bd85500281" providerId="LiveId" clId="{5249D549-14DF-4BB4-90BF-7FC6E4B735E1}" dt="2025-08-21T00:27:56.943" v="42" actId="478"/>
          <ac:spMkLst>
            <pc:docMk/>
            <pc:sldMk cId="3772032319" sldId="290"/>
            <ac:spMk id="3" creationId="{53616AFB-3719-30B8-5984-B63E5E1E63BB}"/>
          </ac:spMkLst>
        </pc:spChg>
        <pc:spChg chg="add mod">
          <ac:chgData name="Neemias Informatica Lima" userId="b77af7bd85500281" providerId="LiveId" clId="{5249D549-14DF-4BB4-90BF-7FC6E4B735E1}" dt="2025-08-21T00:27:57.388" v="43"/>
          <ac:spMkLst>
            <pc:docMk/>
            <pc:sldMk cId="3772032319" sldId="290"/>
            <ac:spMk id="5" creationId="{7D124CEB-5B52-2635-1656-1D95AFF8A209}"/>
          </ac:spMkLst>
        </pc:spChg>
        <pc:spChg chg="add mod">
          <ac:chgData name="Neemias Informatica Lima" userId="b77af7bd85500281" providerId="LiveId" clId="{5249D549-14DF-4BB4-90BF-7FC6E4B735E1}" dt="2025-08-21T00:27:57.388" v="43"/>
          <ac:spMkLst>
            <pc:docMk/>
            <pc:sldMk cId="3772032319" sldId="290"/>
            <ac:spMk id="6" creationId="{5A829FA9-7186-D761-C73B-F662C60351D7}"/>
          </ac:spMkLst>
        </pc:spChg>
        <pc:spChg chg="mod">
          <ac:chgData name="Neemias Informatica Lima" userId="b77af7bd85500281" providerId="LiveId" clId="{5249D549-14DF-4BB4-90BF-7FC6E4B735E1}" dt="2025-08-21T00:33:36.828" v="104"/>
          <ac:spMkLst>
            <pc:docMk/>
            <pc:sldMk cId="3772032319" sldId="290"/>
            <ac:spMk id="12" creationId="{8D5A143D-15FB-4DFE-B0EC-FEEB77A92B2C}"/>
          </ac:spMkLst>
        </pc:spChg>
        <pc:spChg chg="mod">
          <ac:chgData name="Neemias Informatica Lima" userId="b77af7bd85500281" providerId="LiveId" clId="{5249D549-14DF-4BB4-90BF-7FC6E4B735E1}" dt="2025-08-21T00:32:45.436" v="95"/>
          <ac:spMkLst>
            <pc:docMk/>
            <pc:sldMk cId="3772032319" sldId="290"/>
            <ac:spMk id="14" creationId="{00000000-0000-0000-0000-000000000000}"/>
          </ac:spMkLst>
        </pc:spChg>
        <pc:picChg chg="del">
          <ac:chgData name="Neemias Informatica Lima" userId="b77af7bd85500281" providerId="LiveId" clId="{5249D549-14DF-4BB4-90BF-7FC6E4B735E1}" dt="2025-08-21T00:27:56.943" v="42" actId="478"/>
          <ac:picMkLst>
            <pc:docMk/>
            <pc:sldMk cId="3772032319" sldId="290"/>
            <ac:picMk id="4" creationId="{D063631F-3A3D-0F67-EFCC-CEB333942E4D}"/>
          </ac:picMkLst>
        </pc:picChg>
        <pc:picChg chg="add mod">
          <ac:chgData name="Neemias Informatica Lima" userId="b77af7bd85500281" providerId="LiveId" clId="{5249D549-14DF-4BB4-90BF-7FC6E4B735E1}" dt="2025-08-21T00:27:57.388" v="43"/>
          <ac:picMkLst>
            <pc:docMk/>
            <pc:sldMk cId="3772032319" sldId="290"/>
            <ac:picMk id="7" creationId="{7FFB3084-0C5B-C85C-FFE8-48C51D0532F5}"/>
          </ac:picMkLst>
        </pc:picChg>
      </pc:sldChg>
      <pc:sldChg chg="addSp delSp modSp mod">
        <pc:chgData name="Neemias Informatica Lima" userId="b77af7bd85500281" providerId="LiveId" clId="{5249D549-14DF-4BB4-90BF-7FC6E4B735E1}" dt="2025-08-21T00:34:43.962" v="119" actId="1076"/>
        <pc:sldMkLst>
          <pc:docMk/>
          <pc:sldMk cId="1768216317" sldId="291"/>
        </pc:sldMkLst>
        <pc:spChg chg="del">
          <ac:chgData name="Neemias Informatica Lima" userId="b77af7bd85500281" providerId="LiveId" clId="{5249D549-14DF-4BB4-90BF-7FC6E4B735E1}" dt="2025-08-21T00:28:13.730" v="46" actId="478"/>
          <ac:spMkLst>
            <pc:docMk/>
            <pc:sldMk cId="1768216317" sldId="291"/>
            <ac:spMk id="2" creationId="{4B6D8AAD-0719-5C58-C78A-AB8673326456}"/>
          </ac:spMkLst>
        </pc:spChg>
        <pc:spChg chg="del">
          <ac:chgData name="Neemias Informatica Lima" userId="b77af7bd85500281" providerId="LiveId" clId="{5249D549-14DF-4BB4-90BF-7FC6E4B735E1}" dt="2025-08-21T00:28:13.730" v="46" actId="478"/>
          <ac:spMkLst>
            <pc:docMk/>
            <pc:sldMk cId="1768216317" sldId="291"/>
            <ac:spMk id="3" creationId="{392CFA44-09AE-7871-970D-229DC8092407}"/>
          </ac:spMkLst>
        </pc:spChg>
        <pc:spChg chg="add mod">
          <ac:chgData name="Neemias Informatica Lima" userId="b77af7bd85500281" providerId="LiveId" clId="{5249D549-14DF-4BB4-90BF-7FC6E4B735E1}" dt="2025-08-21T00:28:14.103" v="47"/>
          <ac:spMkLst>
            <pc:docMk/>
            <pc:sldMk cId="1768216317" sldId="291"/>
            <ac:spMk id="5" creationId="{C9BED91A-35CD-79E3-28BE-A2C70F09B72C}"/>
          </ac:spMkLst>
        </pc:spChg>
        <pc:spChg chg="add mod">
          <ac:chgData name="Neemias Informatica Lima" userId="b77af7bd85500281" providerId="LiveId" clId="{5249D549-14DF-4BB4-90BF-7FC6E4B735E1}" dt="2025-08-21T00:28:14.103" v="47"/>
          <ac:spMkLst>
            <pc:docMk/>
            <pc:sldMk cId="1768216317" sldId="291"/>
            <ac:spMk id="6" creationId="{9FB732A7-BDCA-4382-25A6-9F60416C03FE}"/>
          </ac:spMkLst>
        </pc:spChg>
        <pc:spChg chg="mod">
          <ac:chgData name="Neemias Informatica Lima" userId="b77af7bd85500281" providerId="LiveId" clId="{5249D549-14DF-4BB4-90BF-7FC6E4B735E1}" dt="2025-08-21T00:34:43.962" v="119" actId="1076"/>
          <ac:spMkLst>
            <pc:docMk/>
            <pc:sldMk cId="1768216317" sldId="291"/>
            <ac:spMk id="12" creationId="{FD5EC092-AC81-4728-9A45-4C4BB5B95C65}"/>
          </ac:spMkLst>
        </pc:spChg>
        <pc:spChg chg="mod">
          <ac:chgData name="Neemias Informatica Lima" userId="b77af7bd85500281" providerId="LiveId" clId="{5249D549-14DF-4BB4-90BF-7FC6E4B735E1}" dt="2025-08-21T00:33:52.434" v="108"/>
          <ac:spMkLst>
            <pc:docMk/>
            <pc:sldMk cId="1768216317" sldId="291"/>
            <ac:spMk id="14" creationId="{00000000-0000-0000-0000-000000000000}"/>
          </ac:spMkLst>
        </pc:spChg>
        <pc:picChg chg="del">
          <ac:chgData name="Neemias Informatica Lima" userId="b77af7bd85500281" providerId="LiveId" clId="{5249D549-14DF-4BB4-90BF-7FC6E4B735E1}" dt="2025-08-21T00:28:13.730" v="46" actId="478"/>
          <ac:picMkLst>
            <pc:docMk/>
            <pc:sldMk cId="1768216317" sldId="291"/>
            <ac:picMk id="4" creationId="{7B1ADB0C-9D63-E8D1-E2D9-C3AA412663CA}"/>
          </ac:picMkLst>
        </pc:picChg>
        <pc:picChg chg="add mod">
          <ac:chgData name="Neemias Informatica Lima" userId="b77af7bd85500281" providerId="LiveId" clId="{5249D549-14DF-4BB4-90BF-7FC6E4B735E1}" dt="2025-08-21T00:28:14.103" v="47"/>
          <ac:picMkLst>
            <pc:docMk/>
            <pc:sldMk cId="1768216317" sldId="291"/>
            <ac:picMk id="7" creationId="{45BC5C00-0CD7-2BE1-B175-7BF1C43134C8}"/>
          </ac:picMkLst>
        </pc:picChg>
      </pc:sldChg>
      <pc:sldChg chg="addSp delSp modSp mod">
        <pc:chgData name="Neemias Informatica Lima" userId="b77af7bd85500281" providerId="LiveId" clId="{5249D549-14DF-4BB4-90BF-7FC6E4B735E1}" dt="2025-08-21T00:35:58.482" v="134" actId="20577"/>
        <pc:sldMkLst>
          <pc:docMk/>
          <pc:sldMk cId="3757265641" sldId="292"/>
        </pc:sldMkLst>
        <pc:spChg chg="del">
          <ac:chgData name="Neemias Informatica Lima" userId="b77af7bd85500281" providerId="LiveId" clId="{5249D549-14DF-4BB4-90BF-7FC6E4B735E1}" dt="2025-08-21T00:28:28.435" v="50" actId="478"/>
          <ac:spMkLst>
            <pc:docMk/>
            <pc:sldMk cId="3757265641" sldId="292"/>
            <ac:spMk id="2" creationId="{82FC9C61-554D-9419-37D8-275F4E723B75}"/>
          </ac:spMkLst>
        </pc:spChg>
        <pc:spChg chg="del">
          <ac:chgData name="Neemias Informatica Lima" userId="b77af7bd85500281" providerId="LiveId" clId="{5249D549-14DF-4BB4-90BF-7FC6E4B735E1}" dt="2025-08-21T00:28:28.435" v="50" actId="478"/>
          <ac:spMkLst>
            <pc:docMk/>
            <pc:sldMk cId="3757265641" sldId="292"/>
            <ac:spMk id="3" creationId="{91B192DE-EADF-9A9B-8E24-B72E8B4C0756}"/>
          </ac:spMkLst>
        </pc:spChg>
        <pc:spChg chg="add mod">
          <ac:chgData name="Neemias Informatica Lima" userId="b77af7bd85500281" providerId="LiveId" clId="{5249D549-14DF-4BB4-90BF-7FC6E4B735E1}" dt="2025-08-21T00:28:28.777" v="51"/>
          <ac:spMkLst>
            <pc:docMk/>
            <pc:sldMk cId="3757265641" sldId="292"/>
            <ac:spMk id="5" creationId="{CBA9AF7F-4F50-9DBB-AED2-6241394638B2}"/>
          </ac:spMkLst>
        </pc:spChg>
        <pc:spChg chg="add mod">
          <ac:chgData name="Neemias Informatica Lima" userId="b77af7bd85500281" providerId="LiveId" clId="{5249D549-14DF-4BB4-90BF-7FC6E4B735E1}" dt="2025-08-21T00:28:28.777" v="51"/>
          <ac:spMkLst>
            <pc:docMk/>
            <pc:sldMk cId="3757265641" sldId="292"/>
            <ac:spMk id="6" creationId="{5491C305-DFF6-F2DA-0EAC-65B60185F777}"/>
          </ac:spMkLst>
        </pc:spChg>
        <pc:spChg chg="mod">
          <ac:chgData name="Neemias Informatica Lima" userId="b77af7bd85500281" providerId="LiveId" clId="{5249D549-14DF-4BB4-90BF-7FC6E4B735E1}" dt="2025-08-21T00:35:58.482" v="134" actId="20577"/>
          <ac:spMkLst>
            <pc:docMk/>
            <pc:sldMk cId="3757265641" sldId="292"/>
            <ac:spMk id="12" creationId="{1EC42BAA-B890-43DD-B4F0-9AB5685AF2FE}"/>
          </ac:spMkLst>
        </pc:spChg>
        <pc:spChg chg="mod">
          <ac:chgData name="Neemias Informatica Lima" userId="b77af7bd85500281" providerId="LiveId" clId="{5249D549-14DF-4BB4-90BF-7FC6E4B735E1}" dt="2025-08-21T00:35:10.521" v="123"/>
          <ac:spMkLst>
            <pc:docMk/>
            <pc:sldMk cId="3757265641" sldId="292"/>
            <ac:spMk id="14" creationId="{00000000-0000-0000-0000-000000000000}"/>
          </ac:spMkLst>
        </pc:spChg>
        <pc:picChg chg="del">
          <ac:chgData name="Neemias Informatica Lima" userId="b77af7bd85500281" providerId="LiveId" clId="{5249D549-14DF-4BB4-90BF-7FC6E4B735E1}" dt="2025-08-21T00:28:28.435" v="50" actId="478"/>
          <ac:picMkLst>
            <pc:docMk/>
            <pc:sldMk cId="3757265641" sldId="292"/>
            <ac:picMk id="4" creationId="{84FB938F-1432-79C6-C676-75E1DC6FED31}"/>
          </ac:picMkLst>
        </pc:picChg>
        <pc:picChg chg="add mod">
          <ac:chgData name="Neemias Informatica Lima" userId="b77af7bd85500281" providerId="LiveId" clId="{5249D549-14DF-4BB4-90BF-7FC6E4B735E1}" dt="2025-08-21T00:28:28.777" v="51"/>
          <ac:picMkLst>
            <pc:docMk/>
            <pc:sldMk cId="3757265641" sldId="292"/>
            <ac:picMk id="7" creationId="{1CE1E539-BF3B-A80D-D031-BDB0FDE72926}"/>
          </ac:picMkLst>
        </pc:picChg>
      </pc:sldChg>
      <pc:sldChg chg="addSp delSp modSp mod">
        <pc:chgData name="Neemias Informatica Lima" userId="b77af7bd85500281" providerId="LiveId" clId="{5249D549-14DF-4BB4-90BF-7FC6E4B735E1}" dt="2025-08-21T00:36:11.752" v="137"/>
        <pc:sldMkLst>
          <pc:docMk/>
          <pc:sldMk cId="3114938747" sldId="293"/>
        </pc:sldMkLst>
        <pc:spChg chg="del">
          <ac:chgData name="Neemias Informatica Lima" userId="b77af7bd85500281" providerId="LiveId" clId="{5249D549-14DF-4BB4-90BF-7FC6E4B735E1}" dt="2025-08-21T00:28:35.796" v="52" actId="478"/>
          <ac:spMkLst>
            <pc:docMk/>
            <pc:sldMk cId="3114938747" sldId="293"/>
            <ac:spMk id="2" creationId="{C2209C39-9CBC-DE11-78B4-A885B83A3FB6}"/>
          </ac:spMkLst>
        </pc:spChg>
        <pc:spChg chg="del">
          <ac:chgData name="Neemias Informatica Lima" userId="b77af7bd85500281" providerId="LiveId" clId="{5249D549-14DF-4BB4-90BF-7FC6E4B735E1}" dt="2025-08-21T00:28:35.796" v="52" actId="478"/>
          <ac:spMkLst>
            <pc:docMk/>
            <pc:sldMk cId="3114938747" sldId="293"/>
            <ac:spMk id="3" creationId="{6C1EFEA6-7CC1-53F8-39F5-472DDEC9BBF4}"/>
          </ac:spMkLst>
        </pc:spChg>
        <pc:spChg chg="add mod">
          <ac:chgData name="Neemias Informatica Lima" userId="b77af7bd85500281" providerId="LiveId" clId="{5249D549-14DF-4BB4-90BF-7FC6E4B735E1}" dt="2025-08-21T00:28:36.169" v="53"/>
          <ac:spMkLst>
            <pc:docMk/>
            <pc:sldMk cId="3114938747" sldId="293"/>
            <ac:spMk id="5" creationId="{AAE95958-CC1B-DCCD-72D7-339805733A95}"/>
          </ac:spMkLst>
        </pc:spChg>
        <pc:spChg chg="add mod">
          <ac:chgData name="Neemias Informatica Lima" userId="b77af7bd85500281" providerId="LiveId" clId="{5249D549-14DF-4BB4-90BF-7FC6E4B735E1}" dt="2025-08-21T00:28:36.169" v="53"/>
          <ac:spMkLst>
            <pc:docMk/>
            <pc:sldMk cId="3114938747" sldId="293"/>
            <ac:spMk id="6" creationId="{6B2F5960-CCFB-C115-791B-CB78EE401EF2}"/>
          </ac:spMkLst>
        </pc:spChg>
        <pc:spChg chg="mod">
          <ac:chgData name="Neemias Informatica Lima" userId="b77af7bd85500281" providerId="LiveId" clId="{5249D549-14DF-4BB4-90BF-7FC6E4B735E1}" dt="2025-08-21T00:36:11.752" v="137"/>
          <ac:spMkLst>
            <pc:docMk/>
            <pc:sldMk cId="3114938747" sldId="293"/>
            <ac:spMk id="16" creationId="{CFC8B9D9-C6ED-4706-A104-65D118A5B7F9}"/>
          </ac:spMkLst>
        </pc:spChg>
        <pc:picChg chg="del">
          <ac:chgData name="Neemias Informatica Lima" userId="b77af7bd85500281" providerId="LiveId" clId="{5249D549-14DF-4BB4-90BF-7FC6E4B735E1}" dt="2025-08-21T00:28:35.796" v="52" actId="478"/>
          <ac:picMkLst>
            <pc:docMk/>
            <pc:sldMk cId="3114938747" sldId="293"/>
            <ac:picMk id="4" creationId="{0CC996EC-53A7-FF8F-5B71-055175C9DD75}"/>
          </ac:picMkLst>
        </pc:picChg>
        <pc:picChg chg="add mod">
          <ac:chgData name="Neemias Informatica Lima" userId="b77af7bd85500281" providerId="LiveId" clId="{5249D549-14DF-4BB4-90BF-7FC6E4B735E1}" dt="2025-08-21T00:28:36.169" v="53"/>
          <ac:picMkLst>
            <pc:docMk/>
            <pc:sldMk cId="3114938747" sldId="293"/>
            <ac:picMk id="7" creationId="{5BD91407-160A-698E-5163-0F6C4D89CDAA}"/>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Josué 22:1-8. O que esses versos nos dizem sobre o compromisso dos </a:t>
          </a:r>
          <a:r>
            <a:rPr lang="pt-BR" b="1" dirty="0" err="1"/>
            <a:t>rubenitas</a:t>
          </a:r>
          <a:r>
            <a:rPr lang="pt-BR" b="1" dirty="0"/>
            <a:t>, dos gaditas e da meia tribo de Manassés?</a:t>
          </a:r>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Josué 22:5 e 6 relata que Josué apelou às tribos que estavam partindo para que permanecessem fiéis ao Senhor e depois as abençoou. Como nossos relacionamentos na igreja seriam transformados se orássemos mais uns pelos outros?</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custScaleX="108398">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ScaleX="104047">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2. Leia em Josué 22:9-20 a história das tribos que retornaram. Quais acusações as tribos do Jordão ocidental fizeram contra as tribos do Jordão oriental? Até que ponto essas acusações eram, bem fundamentadas?</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Não devemos julgar os outros. Oque isso significa? (</a:t>
          </a:r>
          <a:r>
            <a:rPr lang="pt-BR" b="1" dirty="0" err="1"/>
            <a:t>Lc</a:t>
          </a:r>
          <a:r>
            <a:rPr lang="pt-BR" b="1" dirty="0"/>
            <a:t> 6:37,Jo 7:24; 1C0 4:5.) Por que é tão fácil chegar a conclusões erradas sobre a motivação das outras pessoas?</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3. Leia Josué 22:13-15 novamente, mas agora à luz de Números 25. Por que os israelitas escolheram </a:t>
          </a:r>
          <a:r>
            <a:rPr lang="pt-BR" b="1" dirty="0" err="1"/>
            <a:t>Fineias</a:t>
          </a:r>
          <a:r>
            <a:rPr lang="pt-BR" b="1" dirty="0"/>
            <a:t> como </a:t>
          </a:r>
          <a:r>
            <a:rPr lang="pt-BR" b="1" dirty="0" err="1"/>
            <a:t>Iider</a:t>
          </a:r>
          <a:r>
            <a:rPr lang="pt-BR" b="1" dirty="0"/>
            <a:t> da delegação das nove tribos e meia?</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Todos nós temos experiências negativas do passado que moldam a maneira como lidaremos com incidentes semelhantes no futuro. Como a graça de Deus pode nos ajudar a garantir que as tragédias de nosso passado não determinem a maneira como tratamos as outras pessoas?</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4. Leia Josué 22:21-29 à luz de Provérbios 15:1. O que podemos aprender com a resposta das tribos do leste?</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Como você lida com falsas acusações? Compartilhe alguns dos princípios que orientam sua atitude (leia </a:t>
          </a:r>
          <a:r>
            <a:rPr lang="pt-BR" b="1" dirty="0" err="1"/>
            <a:t>Sl</a:t>
          </a:r>
          <a:r>
            <a:rPr lang="pt-BR" b="1" dirty="0"/>
            <a:t> 37:3-6,34,37).</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5. Leia Josué 22:30-34. Como todo esse incidente nos ajuda a resolver conflitos e promover a unidade da igreja? (Ver também SI 133; </a:t>
          </a:r>
          <a:r>
            <a:rPr lang="pt-BR" b="1" dirty="0" err="1"/>
            <a:t>Jo</a:t>
          </a:r>
          <a:r>
            <a:rPr lang="pt-BR" b="1" dirty="0"/>
            <a:t> 17:20-23; </a:t>
          </a:r>
          <a:r>
            <a:rPr lang="pt-BR" b="1" dirty="0" err="1"/>
            <a:t>IPe</a:t>
          </a:r>
          <a:r>
            <a:rPr lang="pt-BR" b="1" dirty="0"/>
            <a:t> 3:8,9.)</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custScaleX="109420" custScaleY="129318">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ScaleX="106396" custScaleY="11024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3767" y="552062"/>
          <a:ext cx="3587177" cy="210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71463" y="901373"/>
          <a:ext cx="3587177" cy="210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1. Leia Josué 22:1-8. O que esses versos nos dizem sobre o compromisso dos </a:t>
          </a:r>
          <a:r>
            <a:rPr lang="pt-BR" sz="1600" b="1" kern="1200" dirty="0" err="1"/>
            <a:t>rubenitas</a:t>
          </a:r>
          <a:r>
            <a:rPr lang="pt-BR" sz="1600" b="1" kern="1200" dirty="0"/>
            <a:t>, dos gaditas e da meia tribo de Manassés?</a:t>
          </a:r>
        </a:p>
      </dsp:txBody>
      <dsp:txXfrm>
        <a:off x="433010" y="962920"/>
        <a:ext cx="3464083" cy="1978289"/>
      </dsp:txXfrm>
    </dsp:sp>
    <dsp:sp modelId="{96E74739-F242-442F-8EB3-721A8F78A3EB}">
      <dsp:nvSpPr>
        <dsp:cNvPr id="0" name=""/>
        <dsp:cNvSpPr/>
      </dsp:nvSpPr>
      <dsp:spPr>
        <a:xfrm>
          <a:off x="4326336" y="552062"/>
          <a:ext cx="3443191" cy="210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94032" y="901373"/>
          <a:ext cx="3443191" cy="210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Josué 22:5 e 6 relata que Josué apelou às tribos que estavam partindo para que permanecessem fiéis ao Senhor e depois as abençoou. Como nossos relacionamentos na igreja seriam transformados se orássemos mais uns pelos outros?</a:t>
          </a:r>
          <a:endParaRPr lang="en-US" sz="1600" b="1" kern="1200" dirty="0"/>
        </a:p>
      </dsp:txBody>
      <dsp:txXfrm>
        <a:off x="4755579" y="962920"/>
        <a:ext cx="3320097" cy="1978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b="1" kern="1200" dirty="0"/>
            <a:t>2. Leia em Josué 22:9-20 a história das tribos que retornaram. Quais acusações as tribos do Jordão ocidental fizeram contra as tribos do Jordão oriental? Até que ponto essas acusações eram, bem fundamentadas?</a:t>
          </a:r>
          <a:endParaRPr lang="en-US" sz="17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b="1" kern="1200" dirty="0"/>
            <a:t>Não devemos julgar os outros. Oque isso significa? (</a:t>
          </a:r>
          <a:r>
            <a:rPr lang="pt-BR" sz="1700" b="1" kern="1200" dirty="0" err="1"/>
            <a:t>Lc</a:t>
          </a:r>
          <a:r>
            <a:rPr lang="pt-BR" sz="1700" b="1" kern="1200" dirty="0"/>
            <a:t> 6:37,Jo 7:24; 1C0 4:5.) Por que é tão fácil chegar a conclusões erradas sobre a motivação das outras pessoas?</a:t>
          </a:r>
          <a:endParaRPr lang="en-US" sz="1700" b="1"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3. Leia Josué 22:13-15 novamente, mas agora à luz de Números 25. Por que os israelitas escolheram </a:t>
          </a:r>
          <a:r>
            <a:rPr lang="pt-BR" sz="1500" b="1" kern="1200" dirty="0" err="1"/>
            <a:t>Fineias</a:t>
          </a:r>
          <a:r>
            <a:rPr lang="pt-BR" sz="1500" b="1" kern="1200" dirty="0"/>
            <a:t> como </a:t>
          </a:r>
          <a:r>
            <a:rPr lang="pt-BR" sz="1500" b="1" kern="1200" dirty="0" err="1"/>
            <a:t>Iider</a:t>
          </a:r>
          <a:r>
            <a:rPr lang="pt-BR" sz="1500" b="1" kern="1200" dirty="0"/>
            <a:t> da delegação das nove tribos e meia?</a:t>
          </a:r>
          <a:endParaRPr lang="en-US" sz="15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Todos nós temos experiências negativas do passado que moldam a maneira como lidaremos com incidentes semelhantes no futuro. Como a graça de Deus pode nos ajudar a garantir que as tragédias de nosso passado não determinem a maneira como tratamos as outras pessoas?</a:t>
          </a:r>
          <a:endParaRPr lang="en-US" sz="1500" b="1"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t-BR" sz="2300" b="1" kern="1200" dirty="0"/>
            <a:t>4. Leia Josué 22:21-29 à luz de Provérbios 15:1. O que podemos aprender com a resposta das tribos do leste?</a:t>
          </a:r>
          <a:endParaRPr lang="en-US" sz="23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t-BR" sz="2300" b="1" kern="1200" dirty="0"/>
            <a:t>Como você lida com falsas acusações? Compartilhe alguns dos princípios que orientam sua atitude (leia </a:t>
          </a:r>
          <a:r>
            <a:rPr lang="pt-BR" sz="2300" b="1" kern="1200" dirty="0" err="1"/>
            <a:t>Sl</a:t>
          </a:r>
          <a:r>
            <a:rPr lang="pt-BR" sz="2300" b="1" kern="1200" dirty="0"/>
            <a:t> 37:3-6,34,37).</a:t>
          </a:r>
          <a:endParaRPr lang="en-US" sz="23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1470" y="263912"/>
          <a:ext cx="3574022" cy="26822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64396" y="608692"/>
          <a:ext cx="3574022" cy="26822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t-BR" sz="2300" b="1" kern="1200" dirty="0"/>
            <a:t>5. Leia Josué 22:30-34. Como todo esse incidente nos ajuda a resolver conflitos e promover a unidade da igreja? (Ver também SI 133; </a:t>
          </a:r>
          <a:r>
            <a:rPr lang="pt-BR" sz="2300" b="1" kern="1200" dirty="0" err="1"/>
            <a:t>Jo</a:t>
          </a:r>
          <a:r>
            <a:rPr lang="pt-BR" sz="2300" b="1" kern="1200" dirty="0"/>
            <a:t> 17:20-23; </a:t>
          </a:r>
          <a:r>
            <a:rPr lang="pt-BR" sz="2300" b="1" kern="1200" dirty="0" err="1"/>
            <a:t>IPe</a:t>
          </a:r>
          <a:r>
            <a:rPr lang="pt-BR" sz="2300" b="1" kern="1200" dirty="0"/>
            <a:t> 3:8,9.)</a:t>
          </a:r>
          <a:endParaRPr lang="en-US" sz="2300" b="1" kern="1200" dirty="0"/>
        </a:p>
      </dsp:txBody>
      <dsp:txXfrm>
        <a:off x="442955" y="687251"/>
        <a:ext cx="3416904" cy="2525095"/>
      </dsp:txXfrm>
    </dsp:sp>
    <dsp:sp modelId="{96E74739-F242-442F-8EB3-721A8F78A3EB}">
      <dsp:nvSpPr>
        <dsp:cNvPr id="0" name=""/>
        <dsp:cNvSpPr/>
      </dsp:nvSpPr>
      <dsp:spPr>
        <a:xfrm>
          <a:off x="4301345" y="263912"/>
          <a:ext cx="3475248" cy="22865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64271" y="608692"/>
          <a:ext cx="3475248" cy="22865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US" sz="2300" b="1" kern="1200" dirty="0"/>
        </a:p>
      </dsp:txBody>
      <dsp:txXfrm>
        <a:off x="4731242" y="675663"/>
        <a:ext cx="3341306" cy="21526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20/08/2025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20/08/2025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8/20/2025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8/20/2025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Vivendo na Terra Prometida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461665"/>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“A resposta calma desvia a fúria, mas a palavra ríspida desperta a ira” (</a:t>
            </a:r>
            <a:r>
              <a:rPr lang="pt-BR" altLang="pt-BR" sz="1200" i="1" dirty="0" err="1">
                <a:latin typeface="Arial Black" panose="020B0A04020102020204" pitchFamily="34" charset="0"/>
                <a:cs typeface="Arial" panose="020B0604020202020204" pitchFamily="34" charset="0"/>
              </a:rPr>
              <a:t>Pv</a:t>
            </a:r>
            <a:r>
              <a:rPr lang="pt-BR" altLang="pt-BR" sz="1200" i="1" dirty="0">
                <a:latin typeface="Arial Black" panose="020B0A04020102020204" pitchFamily="34" charset="0"/>
                <a:cs typeface="Arial" panose="020B0604020202020204" pitchFamily="34" charset="0"/>
              </a:rPr>
              <a:t> 15:1, NVI).</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11</a:t>
            </a:r>
          </a:p>
        </p:txBody>
      </p:sp>
      <p:sp>
        <p:nvSpPr>
          <p:cNvPr id="16" name="Retângulo 15"/>
          <p:cNvSpPr>
            <a:spLocks noChangeArrowheads="1"/>
          </p:cNvSpPr>
          <p:nvPr/>
        </p:nvSpPr>
        <p:spPr bwMode="auto">
          <a:xfrm>
            <a:off x="1413164" y="4354272"/>
            <a:ext cx="7736482"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Js 22; Ef 6:7; Jo 7:24; Nm 25; Pv 15:1; lPe 3:8, 9</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B6BF2FA3-543C-95A6-A13C-20722F4F5FE7}"/>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803285" y="707819"/>
            <a:ext cx="5329786" cy="2036641"/>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resposta gentil</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31881" y="1155430"/>
            <a:ext cx="82624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Segue-se uma revelação surpreendente que, por um lado, prova que a base da acusação era inválida (um altar não servia apenas como local de sacrifício) e, por outro lado, revela sua verdadeira motivação. O medo da separação de Israel, e não da apostasia, foi a verdadeira motivação deles. Portanto, a construção do altar não era evidência de apostasia, como se supunha. Na verdade, era 0 contrário: eles haviam agido, por temor ao Senhor, assim como fizeram as tribos do lado ocidental do Jordão. A verdadeira base da unidade de Israel não era a geografia ou a extensão física da herança, mas sua fidelidade espiritual às exigências do Senhor. A preocupação genuína das tribos do lado oeste do rio também foi revelada em sua alegria autêntica quando a inocência das tribos do lado leste foi verificada. Em vez de se sentirem derrotados pelos argumentos de seus irmãos, eles demonstraram autêntica felicidade pelo fato de suas suspeitas terem se revelado erradas.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9BED91A-35CD-79E3-28BE-A2C70F09B72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9FB732A7-BDCA-4382-25A6-9F60416C03F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5BC5C00-0CD7-2BE1-B175-7BF1C43134C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Resolução de conflitos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177849752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844CA39-BA47-7928-CC99-E7EE88E8958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66430CDC-CF1A-927C-ECAD-A7FA90BAF5A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477E871-EFFF-75AB-19BE-62E78EE29206}"/>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Resolução de conflitos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história de Josué 22 contém seis princípios de comunicação que podem ser aplicados aos relacionamentos humanos cotidianos na família, na igreja e na comunidade. Se as tribos do lado oriental do Jordão tivessem apostatado, o povo de Israel teria aplicado as exigências da aliança. A unidade nunca pode ser um argumento para ignorar a verdade ou abandonar os princípios bíblicos. Entretanto, a disciplina da igreja deve ser sempre o último (e não o primeiro) recurso, depois que as tentativas de reconciliação e assistência pastoral com base na Palavra de Deus falharem. Como nossas igrejas seriam diferentes se esses princípios simples fossem aplicados de forma consistente!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BA9AF7F-4F50-9DBB-AED2-6241394638B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5491C305-DFF6-F2DA-0EAC-65B60185F77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CE1E539-BF3B-A80D-D031-BDB0FDE7292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“Mesmo sob falsa acusação, aqueles que têm a razão podem estar calmos e ponderados. Deus está a par de tudo que é mal compreendido e mal interpretado pelos seres humanos, e podemos com segurança deixar nosso caso em Suas mãos. [...] Aqueles que são impelidos pelo Espírito de Cristo terão a caridade que é paciente e benevolente.</a:t>
            </a:r>
          </a:p>
          <a:p>
            <a:pPr algn="just">
              <a:lnSpc>
                <a:spcPct val="100000"/>
              </a:lnSpc>
              <a:spcBef>
                <a:spcPct val="0"/>
              </a:spcBef>
              <a:buNone/>
            </a:pPr>
            <a:r>
              <a:rPr lang="pt-BR" sz="1600" dirty="0">
                <a:solidFill>
                  <a:srgbClr val="000000"/>
                </a:solidFill>
                <a:effectLst/>
                <a:latin typeface="Arial Black" panose="020B0A04020102020204" pitchFamily="34" charset="0"/>
              </a:rPr>
              <a:t>“A vontade de Deus é que a união e 0 amor fraternal existam em Seu povo. A oração de Cristo, antes de Sua crucifixão, foi para que Seus discípulos fossem um, como Ele é um com o Pai, a fim de que 0 mundo pudesse crer que Deus O enviou. [...] Embora não devamos sacrificar um único princípio da verdade, nosso constante objetivo deve ser atingir esse estado de unidade” (Ellen G. White, Patriarcas e Profetas [CPB, 2022], p. 454, 455).</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AE95958-CC1B-DCCD-72D7-339805733A9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6B2F5960-CCFB-C115-791B-CB78EE401EF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BD91407-160A-698E-5163-0F6C4D89CDAA}"/>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Filipenses 23. Como esse texto nos ajuda a não pensar mal sobre nossos irmãos e irmãs?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Por que reagimos de forma exagerada a uma situação por causa de nossos erros passados? Como evitar essa tendência?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Discuta a importância de ouvir os outros. Como desenvolver uma cultura de ouvir? (Ver </a:t>
            </a:r>
            <a:r>
              <a:rPr lang="pt-BR" altLang="pt-BR" sz="1500" dirty="0" err="1">
                <a:solidFill>
                  <a:srgbClr val="C00000"/>
                </a:solidFill>
                <a:latin typeface="Arial Black" panose="020B0A04020102020204" pitchFamily="34" charset="0"/>
                <a:cs typeface="Arial" panose="020B0604020202020204" pitchFamily="34" charset="0"/>
              </a:rPr>
              <a:t>Tg</a:t>
            </a:r>
            <a:r>
              <a:rPr lang="pt-BR" altLang="pt-BR" sz="1500" dirty="0">
                <a:solidFill>
                  <a:srgbClr val="C00000"/>
                </a:solidFill>
                <a:latin typeface="Arial Black" panose="020B0A04020102020204" pitchFamily="34" charset="0"/>
                <a:cs typeface="Arial" panose="020B0604020202020204" pitchFamily="34" charset="0"/>
              </a:rPr>
              <a:t> 1:19.)</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4.Vivemos em uma sociedade com altas exigências em todas as áreas da vida. Como o princípio de fazer tudo como se fosse para 0 Senhor pode nos tornar mais responsáveis e trazer paz de espírito?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582E717-33F4-1E4C-B4DD-0A58C9B39A5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AE288776-9901-8AF6-3DC0-7C6E60C233B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79BCEA8-DF02-07E9-F9FE-0F2B7273E85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558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Viver em comunidade pode, por vezes, resultar em conflitos e tensões. Isso é especialmente comum na igreja, onde indivíduos de diferentes origens e contextos sociais convivem e colaboram em prol de um objetivo comum. Nesta semana, analisaremos Josué 22 e o desafio que surgiu a partir de um grande mal-entendido entre o povo. No início do livro, Josué havia ordenado que as duas tribos e meia, que receberam suas terras à leste do Jordão, atravessassem o rio e participassem da conquista junto às tribos situadas a oeste do Jordão (Js 1:12-18). Com a missão cumprida, essas tribos estavam autorizadas a retornar. Contudo, ao retornarem para Canaã, no lado ocidental do Jordão, construíram um altar que despertou apreensão entre as tribos que permaneciam naquele lado.</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0BB6BFD3-730E-F7AE-B49E-14DCBC3C8C2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Comprometimento</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426556824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B6E7985-DC61-0C01-B69A-5A58193B7B94}"/>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144C808A-6C37-E0F9-D18C-4C4BF752E0D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2D95C7A-9705-16BC-D6A7-7FB3AC94FE68}"/>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Comprometimento</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Segundo Josué, as tribos do outro lado do Jordão haviam cumprido plenamente os deveres estabelecidos por Moisés e por ele próprio, o que significava uma dedicação significativa e um sacrifício em nome da causa comum de Israel. Eles haviam lutado ao lado de seus irmãos “todo esse tempo”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22:3, NAA) ou “muito tempo” (NVI), o que, na realidade, significou cerca de seis ou sete anos (ver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11:18; 14:10;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2:14). As esposas e os filhos daqueles israelitas haviam sido deixados em casa, no lado leste do Jordão, mas eles decidiram lutar lealmente ao lado de seus irmãos, enfrentando a ameaça de ferimentos e morte na guerra.</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27AA1BA-45B2-07EA-FB51-923B1B020E2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7" name="Retângulo 6">
            <a:extLst>
              <a:ext uri="{FF2B5EF4-FFF2-40B4-BE49-F238E27FC236}">
                <a16:creationId xmlns:a16="http://schemas.microsoft.com/office/drawing/2014/main" id="{ED7BA373-5F55-3854-60EC-165F5FA3654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D049419-45EA-60F3-797B-E019C663DEDA}"/>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Acusações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C77EC18-CCB9-8642-F790-50344E52B8B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E9AB080A-9540-438D-4BCF-3102CB804E4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2822D34-75AB-B5FA-6326-459B5CEF1AE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graphicFrame>
        <p:nvGraphicFramePr>
          <p:cNvPr id="13" name="CaixaDeTexto 15">
            <a:extLst>
              <a:ext uri="{FF2B5EF4-FFF2-40B4-BE49-F238E27FC236}">
                <a16:creationId xmlns:a16="http://schemas.microsoft.com/office/drawing/2014/main" id="{F54F9156-321A-24BC-2A6C-224A54971E6A}"/>
              </a:ext>
            </a:extLst>
          </p:cNvPr>
          <p:cNvGraphicFramePr/>
          <p:nvPr>
            <p:extLst>
              <p:ext uri="{D42A27DB-BD31-4B8C-83A1-F6EECF244321}">
                <p14:modId xmlns:p14="http://schemas.microsoft.com/office/powerpoint/2010/main" val="235233787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Acusações</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contraste com o verso 1, em que as tribos do lado leste foram chamadas por sua forma usual (</a:t>
            </a:r>
            <a:r>
              <a:rPr lang="pt-BR" altLang="pt-BR" sz="1600" dirty="0" err="1">
                <a:latin typeface="Arial Black" panose="020B0A04020102020204" pitchFamily="34" charset="0"/>
                <a:cs typeface="Arial" panose="020B0604020202020204" pitchFamily="34" charset="0"/>
              </a:rPr>
              <a:t>rubenitas</a:t>
            </a:r>
            <a:r>
              <a:rPr lang="pt-BR" altLang="pt-BR" sz="1600" dirty="0">
                <a:latin typeface="Arial Black" panose="020B0A04020102020204" pitchFamily="34" charset="0"/>
                <a:cs typeface="Arial" panose="020B0604020202020204" pitchFamily="34" charset="0"/>
              </a:rPr>
              <a:t>, gaditas e assim por diante), aqui é</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usada uma expressão diferente: os “filhos de Rúben”, os “filhos de Gade” e a “meia tribo de Manassés”. Essa escolha contrasta com os “filhos de Israel”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22:11), representando, assim, um grupo diferente.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Na narrativa, a expressão “toda a congregação” de Israel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22:12,16-20) se refere apenas às nove tribos e meia a oeste do Jordão, enfatizando a ruptura que havia se formado entre os dois grupos. De fato, a questão fundamental da história que se segue é se as tribos do lado leste do rio podem ser vistas como israelitas.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95D9B6F9-32A4-2571-B4DE-38468C09BD9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746B2EB5-7B30-3160-C0BE-34A227378B8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3123686-A929-C4C5-FE69-A0C4E4C2828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Assombrado pelo passado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29711595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6350498-219C-5242-4326-1DDCC3CFECD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9D28EF10-E9CB-380F-C0D6-611D0C46E52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A6C0F5A-6789-FA6C-EEF5-483CC62EED9A}"/>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Assombrado pelo passado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delegação iniciou a acusação de sacrilégio e rebelião com a fórmula profética oficial “assim diz”. A distinção aqui é que não era o Senhor quem estava falando, mas “toda a congregação do Senhor”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22:16). Eles lançaram a acusação de que as duas tribos e meia haviam cometido transgressão, traição e rebelião. O termo “transgressão” é a mesma palavra hebraica usada para descrever o pecado de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7:1) e ocorre várias vezes nos cinco livros de Moisés (por exemplo, </a:t>
            </a:r>
            <a:r>
              <a:rPr lang="pt-BR" altLang="pt-BR" sz="1600" dirty="0" err="1">
                <a:latin typeface="Arial Black" panose="020B0A04020102020204" pitchFamily="34" charset="0"/>
                <a:cs typeface="Arial" panose="020B0604020202020204" pitchFamily="34" charset="0"/>
              </a:rPr>
              <a:t>Lv</a:t>
            </a:r>
            <a:r>
              <a:rPr lang="pt-BR" altLang="pt-BR" sz="1600" dirty="0">
                <a:latin typeface="Arial Black" panose="020B0A04020102020204" pitchFamily="34" charset="0"/>
                <a:cs typeface="Arial" panose="020B0604020202020204" pitchFamily="34" charset="0"/>
              </a:rPr>
              <a:t> 5:15; 6:2;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5:6,12). Os exemplos de </a:t>
            </a:r>
            <a:r>
              <a:rPr lang="pt-BR" altLang="pt-BR" sz="1600" dirty="0" err="1">
                <a:latin typeface="Arial Black" panose="020B0A04020102020204" pitchFamily="34" charset="0"/>
                <a:cs typeface="Arial" panose="020B0604020202020204" pitchFamily="34" charset="0"/>
              </a:rPr>
              <a:t>Acã</a:t>
            </a:r>
            <a:r>
              <a:rPr lang="pt-BR" altLang="pt-BR" sz="1600" dirty="0">
                <a:latin typeface="Arial Black" panose="020B0A04020102020204" pitchFamily="34" charset="0"/>
                <a:cs typeface="Arial" panose="020B0604020202020204" pitchFamily="34" charset="0"/>
              </a:rPr>
              <a:t> e Baal-</a:t>
            </a:r>
            <a:r>
              <a:rPr lang="pt-BR" altLang="pt-BR" sz="1600" dirty="0" err="1">
                <a:latin typeface="Arial Black" panose="020B0A04020102020204" pitchFamily="34" charset="0"/>
                <a:cs typeface="Arial" panose="020B0604020202020204" pitchFamily="34" charset="0"/>
              </a:rPr>
              <a:t>Peor</a:t>
            </a:r>
            <a:r>
              <a:rPr lang="pt-BR" altLang="pt-BR" sz="1600" dirty="0">
                <a:latin typeface="Arial Black" panose="020B0A04020102020204" pitchFamily="34" charset="0"/>
                <a:cs typeface="Arial" panose="020B0604020202020204" pitchFamily="34" charset="0"/>
              </a:rPr>
              <a:t> servem como precedentes: um para a traição e 0 outro para a rebelião. Eles também expressaram 0 temor das nove tribos e meia de que 0 ato de construir um altar não autorizado poderia levar a apostasia, idolatria e imoralidade, 0 que </a:t>
            </a:r>
            <a:r>
              <a:rPr lang="pt-BR" altLang="pt-BR" sz="1600" dirty="0" err="1">
                <a:latin typeface="Arial Black" panose="020B0A04020102020204" pitchFamily="34" charset="0"/>
                <a:cs typeface="Arial" panose="020B0604020202020204" pitchFamily="34" charset="0"/>
              </a:rPr>
              <a:t>incorrería</a:t>
            </a:r>
            <a:r>
              <a:rPr lang="pt-BR" altLang="pt-BR" sz="1600" dirty="0">
                <a:latin typeface="Arial Black" panose="020B0A04020102020204" pitchFamily="34" charset="0"/>
                <a:cs typeface="Arial" panose="020B0604020202020204" pitchFamily="34" charset="0"/>
              </a:rPr>
              <a:t> na ira do Senhor sobre toda a nação de Israel</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D124CEB-5B52-2635-1656-1D95AFF8A20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5A829FA9-7186-D761-C73B-F662C60351D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FFB3084-0C5B-C85C-FFE8-48C51D0532F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resposta gentil</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4230513681"/>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0757FC5-B868-4882-029E-5FB90DDA987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4AFD17EC-9643-0F45-217A-AC101A6E278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22; Ef 6:7; Jo 7:24; Nm 25; Pv 15:1; lPe 3:8, 9</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94622B2-5D8A-BDF6-6296-DBCC5145CFEF}"/>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16645" y="1259"/>
            <a:ext cx="1844818" cy="70495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4297</TotalTime>
  <Words>1900</Words>
  <Application>Microsoft Office PowerPoint</Application>
  <PresentationFormat>Personalizar</PresentationFormat>
  <Paragraphs>105</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2025-08-21T00:36:53Z</dcterms:modified>
</cp:coreProperties>
</file>