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C2655-AB9A-4BD0-9AB3-BBBF01BF9802}" v="113" dt="2025-08-20T23:59:06.180"/>
    <p1510:client id="{57A7917A-EBDF-45E5-BDA6-EAA883622548}" v="94" dt="2025-08-21T00:22:54.41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3B56F16D-61B7-487E-BA82-10E9BFBEA304}"/>
    <pc:docChg chg="custSel modSld">
      <pc:chgData name="Neemias Informatica Lima" userId="b77af7bd85500281" providerId="LiveId" clId="{3B56F16D-61B7-487E-BA82-10E9BFBEA304}" dt="2025-08-14T23:39:54.285" v="161" actId="6549"/>
      <pc:docMkLst>
        <pc:docMk/>
      </pc:docMkLst>
      <pc:sldChg chg="addSp delSp modSp mod">
        <pc:chgData name="Neemias Informatica Lima" userId="b77af7bd85500281" providerId="LiveId" clId="{3B56F16D-61B7-487E-BA82-10E9BFBEA304}" dt="2025-08-14T23:29:11.444" v="27" actId="1076"/>
        <pc:sldMkLst>
          <pc:docMk/>
          <pc:sldMk cId="2232331225" sldId="280"/>
        </pc:sldMkLst>
        <pc:spChg chg="mod">
          <ac:chgData name="Neemias Informatica Lima" userId="b77af7bd85500281" providerId="LiveId" clId="{3B56F16D-61B7-487E-BA82-10E9BFBEA304}" dt="2025-08-14T23:28:10.213" v="10"/>
          <ac:spMkLst>
            <pc:docMk/>
            <pc:sldMk cId="2232331225" sldId="280"/>
            <ac:spMk id="6" creationId="{00000000-0000-0000-0000-000000000000}"/>
          </ac:spMkLst>
        </pc:spChg>
        <pc:spChg chg="mod">
          <ac:chgData name="Neemias Informatica Lima" userId="b77af7bd85500281" providerId="LiveId" clId="{3B56F16D-61B7-487E-BA82-10E9BFBEA304}" dt="2025-08-14T23:27:26.282" v="6" actId="20577"/>
          <ac:spMkLst>
            <pc:docMk/>
            <pc:sldMk cId="2232331225" sldId="280"/>
            <ac:spMk id="7" creationId="{00000000-0000-0000-0000-000000000000}"/>
          </ac:spMkLst>
        </pc:spChg>
        <pc:spChg chg="mod">
          <ac:chgData name="Neemias Informatica Lima" userId="b77af7bd85500281" providerId="LiveId" clId="{3B56F16D-61B7-487E-BA82-10E9BFBEA304}" dt="2025-08-14T23:28:51.581" v="21" actId="6549"/>
          <ac:spMkLst>
            <pc:docMk/>
            <pc:sldMk cId="2232331225" sldId="280"/>
            <ac:spMk id="9" creationId="{00000000-0000-0000-0000-000000000000}"/>
          </ac:spMkLst>
        </pc:spChg>
        <pc:spChg chg="mod">
          <ac:chgData name="Neemias Informatica Lima" userId="b77af7bd85500281" providerId="LiveId" clId="{3B56F16D-61B7-487E-BA82-10E9BFBEA304}" dt="2025-08-14T23:27:19.255" v="1" actId="20577"/>
          <ac:spMkLst>
            <pc:docMk/>
            <pc:sldMk cId="2232331225" sldId="280"/>
            <ac:spMk id="11" creationId="{00000000-0000-0000-0000-000000000000}"/>
          </ac:spMkLst>
        </pc:spChg>
        <pc:spChg chg="mod">
          <ac:chgData name="Neemias Informatica Lima" userId="b77af7bd85500281" providerId="LiveId" clId="{3B56F16D-61B7-487E-BA82-10E9BFBEA304}" dt="2025-08-14T23:29:11.444" v="27" actId="1076"/>
          <ac:spMkLst>
            <pc:docMk/>
            <pc:sldMk cId="2232331225" sldId="280"/>
            <ac:spMk id="16" creationId="{00000000-0000-0000-0000-000000000000}"/>
          </ac:spMkLst>
        </pc:spChg>
      </pc:sldChg>
      <pc:sldChg chg="addSp delSp modSp mod">
        <pc:chgData name="Neemias Informatica Lima" userId="b77af7bd85500281" providerId="LiveId" clId="{3B56F16D-61B7-487E-BA82-10E9BFBEA304}" dt="2025-08-14T23:32:41.036" v="64" actId="34807"/>
        <pc:sldMkLst>
          <pc:docMk/>
          <pc:sldMk cId="2103443556" sldId="281"/>
        </pc:sldMkLst>
        <pc:spChg chg="mod">
          <ac:chgData name="Neemias Informatica Lima" userId="b77af7bd85500281" providerId="LiveId" clId="{3B56F16D-61B7-487E-BA82-10E9BFBEA304}" dt="2025-08-14T23:32:41.036" v="64" actId="34807"/>
          <ac:spMkLst>
            <pc:docMk/>
            <pc:sldMk cId="2103443556" sldId="281"/>
            <ac:spMk id="8" creationId="{00000000-0000-0000-0000-000000000000}"/>
          </ac:spMkLst>
        </pc:spChg>
        <pc:spChg chg="mod">
          <ac:chgData name="Neemias Informatica Lima" userId="b77af7bd85500281" providerId="LiveId" clId="{3B56F16D-61B7-487E-BA82-10E9BFBEA304}" dt="2025-08-14T23:29:57.028" v="32" actId="20577"/>
          <ac:spMkLst>
            <pc:docMk/>
            <pc:sldMk cId="2103443556" sldId="281"/>
            <ac:spMk id="11" creationId="{00000000-0000-0000-0000-000000000000}"/>
          </ac:spMkLst>
        </pc:spChg>
        <pc:spChg chg="mod">
          <ac:chgData name="Neemias Informatica Lima" userId="b77af7bd85500281" providerId="LiveId" clId="{3B56F16D-61B7-487E-BA82-10E9BFBEA304}" dt="2025-08-14T23:29:26.419" v="29"/>
          <ac:spMkLst>
            <pc:docMk/>
            <pc:sldMk cId="2103443556" sldId="281"/>
            <ac:spMk id="18" creationId="{00000000-0000-0000-0000-000000000000}"/>
          </ac:spMkLst>
        </pc:spChg>
      </pc:sldChg>
      <pc:sldChg chg="addSp delSp modSp mod">
        <pc:chgData name="Neemias Informatica Lima" userId="b77af7bd85500281" providerId="LiveId" clId="{3B56F16D-61B7-487E-BA82-10E9BFBEA304}" dt="2025-08-14T23:33:54.980" v="77" actId="20577"/>
        <pc:sldMkLst>
          <pc:docMk/>
          <pc:sldMk cId="3683219421" sldId="282"/>
        </pc:sldMkLst>
        <pc:spChg chg="mod">
          <ac:chgData name="Neemias Informatica Lima" userId="b77af7bd85500281" providerId="LiveId" clId="{3B56F16D-61B7-487E-BA82-10E9BFBEA304}" dt="2025-08-14T23:33:54.980" v="77" actId="20577"/>
          <ac:spMkLst>
            <pc:docMk/>
            <pc:sldMk cId="3683219421" sldId="282"/>
            <ac:spMk id="12" creationId="{00000000-0000-0000-0000-000000000000}"/>
          </ac:spMkLst>
        </pc:spChg>
        <pc:spChg chg="mod">
          <ac:chgData name="Neemias Informatica Lima" userId="b77af7bd85500281" providerId="LiveId" clId="{3B56F16D-61B7-487E-BA82-10E9BFBEA304}" dt="2025-08-14T23:33:03.235" v="68"/>
          <ac:spMkLst>
            <pc:docMk/>
            <pc:sldMk cId="3683219421" sldId="282"/>
            <ac:spMk id="14" creationId="{00000000-0000-0000-0000-000000000000}"/>
          </ac:spMkLst>
        </pc:spChg>
      </pc:sldChg>
      <pc:sldChg chg="addSp delSp modSp mod">
        <pc:chgData name="Neemias Informatica Lima" userId="b77af7bd85500281" providerId="LiveId" clId="{3B56F16D-61B7-487E-BA82-10E9BFBEA304}" dt="2025-08-14T23:34:44.223" v="85"/>
        <pc:sldMkLst>
          <pc:docMk/>
          <pc:sldMk cId="3902406419" sldId="283"/>
        </pc:sldMkLst>
        <pc:spChg chg="mod">
          <ac:chgData name="Neemias Informatica Lima" userId="b77af7bd85500281" providerId="LiveId" clId="{3B56F16D-61B7-487E-BA82-10E9BFBEA304}" dt="2025-08-14T23:34:05.599" v="79"/>
          <ac:spMkLst>
            <pc:docMk/>
            <pc:sldMk cId="3902406419" sldId="283"/>
            <ac:spMk id="14" creationId="{00000000-0000-0000-0000-000000000000}"/>
          </ac:spMkLst>
        </pc:spChg>
      </pc:sldChg>
      <pc:sldChg chg="addSp delSp modSp mod">
        <pc:chgData name="Neemias Informatica Lima" userId="b77af7bd85500281" providerId="LiveId" clId="{3B56F16D-61B7-487E-BA82-10E9BFBEA304}" dt="2025-08-14T23:36:22.166" v="100" actId="20577"/>
        <pc:sldMkLst>
          <pc:docMk/>
          <pc:sldMk cId="2424059023" sldId="284"/>
        </pc:sldMkLst>
        <pc:spChg chg="mod">
          <ac:chgData name="Neemias Informatica Lima" userId="b77af7bd85500281" providerId="LiveId" clId="{3B56F16D-61B7-487E-BA82-10E9BFBEA304}" dt="2025-08-14T23:35:42.484" v="92"/>
          <ac:spMkLst>
            <pc:docMk/>
            <pc:sldMk cId="2424059023" sldId="284"/>
            <ac:spMk id="14" creationId="{00000000-0000-0000-0000-000000000000}"/>
          </ac:spMkLst>
        </pc:spChg>
        <pc:graphicFrameChg chg="mod modGraphic">
          <ac:chgData name="Neemias Informatica Lima" userId="b77af7bd85500281" providerId="LiveId" clId="{3B56F16D-61B7-487E-BA82-10E9BFBEA304}" dt="2025-08-14T23:36:22.166" v="100"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3B56F16D-61B7-487E-BA82-10E9BFBEA304}" dt="2025-08-14T23:37:20.807" v="115" actId="20577"/>
        <pc:sldMkLst>
          <pc:docMk/>
          <pc:sldMk cId="2241968852" sldId="285"/>
        </pc:sldMkLst>
        <pc:spChg chg="mod">
          <ac:chgData name="Neemias Informatica Lima" userId="b77af7bd85500281" providerId="LiveId" clId="{3B56F16D-61B7-487E-BA82-10E9BFBEA304}" dt="2025-08-14T23:36:54.904" v="107"/>
          <ac:spMkLst>
            <pc:docMk/>
            <pc:sldMk cId="2241968852" sldId="285"/>
            <ac:spMk id="14" creationId="{00000000-0000-0000-0000-000000000000}"/>
          </ac:spMkLst>
        </pc:spChg>
        <pc:graphicFrameChg chg="mod modGraphic">
          <ac:chgData name="Neemias Informatica Lima" userId="b77af7bd85500281" providerId="LiveId" clId="{3B56F16D-61B7-487E-BA82-10E9BFBEA304}" dt="2025-08-14T23:37:20.807" v="115"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3B56F16D-61B7-487E-BA82-10E9BFBEA304}" dt="2025-08-14T23:38:50.959" v="132"/>
        <pc:sldMkLst>
          <pc:docMk/>
          <pc:sldMk cId="1959249856" sldId="286"/>
        </pc:sldMkLst>
        <pc:spChg chg="mod">
          <ac:chgData name="Neemias Informatica Lima" userId="b77af7bd85500281" providerId="LiveId" clId="{3B56F16D-61B7-487E-BA82-10E9BFBEA304}" dt="2025-08-14T23:38:18.499" v="122"/>
          <ac:spMkLst>
            <pc:docMk/>
            <pc:sldMk cId="1959249856" sldId="286"/>
            <ac:spMk id="14" creationId="{00000000-0000-0000-0000-000000000000}"/>
          </ac:spMkLst>
        </pc:spChg>
        <pc:graphicFrameChg chg="mod modGraphic">
          <ac:chgData name="Neemias Informatica Lima" userId="b77af7bd85500281" providerId="LiveId" clId="{3B56F16D-61B7-487E-BA82-10E9BFBEA304}" dt="2025-08-14T23:38:50.959" v="132"/>
          <ac:graphicFrameMkLst>
            <pc:docMk/>
            <pc:sldMk cId="1959249856" sldId="286"/>
            <ac:graphicFrameMk id="11" creationId="{6ED512BB-1F8B-4D9E-259F-890C3457B8A1}"/>
          </ac:graphicFrameMkLst>
        </pc:graphicFrameChg>
      </pc:sldChg>
      <pc:sldChg chg="modSp mod">
        <pc:chgData name="Neemias Informatica Lima" userId="b77af7bd85500281" providerId="LiveId" clId="{3B56F16D-61B7-487E-BA82-10E9BFBEA304}" dt="2025-08-14T23:39:54.285" v="161" actId="6549"/>
        <pc:sldMkLst>
          <pc:docMk/>
          <pc:sldMk cId="2857006406" sldId="287"/>
        </pc:sldMkLst>
        <pc:spChg chg="mod">
          <ac:chgData name="Neemias Informatica Lima" userId="b77af7bd85500281" providerId="LiveId" clId="{3B56F16D-61B7-487E-BA82-10E9BFBEA304}" dt="2025-08-14T23:39:54.285" v="161" actId="6549"/>
          <ac:spMkLst>
            <pc:docMk/>
            <pc:sldMk cId="2857006406" sldId="287"/>
            <ac:spMk id="16" creationId="{28D68641-D640-4BD7-9D5B-B3803DCCF9B3}"/>
          </ac:spMkLst>
        </pc:spChg>
      </pc:sldChg>
      <pc:sldChg chg="addSp delSp modSp mod">
        <pc:chgData name="Neemias Informatica Lima" userId="b77af7bd85500281" providerId="LiveId" clId="{3B56F16D-61B7-487E-BA82-10E9BFBEA304}" dt="2025-08-14T23:33:27.066" v="70" actId="20577"/>
        <pc:sldMkLst>
          <pc:docMk/>
          <pc:sldMk cId="2630436816" sldId="288"/>
        </pc:sldMkLst>
        <pc:spChg chg="mod">
          <ac:chgData name="Neemias Informatica Lima" userId="b77af7bd85500281" providerId="LiveId" clId="{3B56F16D-61B7-487E-BA82-10E9BFBEA304}" dt="2025-08-14T23:32:58.003" v="66"/>
          <ac:spMkLst>
            <pc:docMk/>
            <pc:sldMk cId="2630436816" sldId="288"/>
            <ac:spMk id="14" creationId="{00000000-0000-0000-0000-000000000000}"/>
          </ac:spMkLst>
        </pc:spChg>
        <pc:graphicFrameChg chg="mod modGraphic">
          <ac:chgData name="Neemias Informatica Lima" userId="b77af7bd85500281" providerId="LiveId" clId="{3B56F16D-61B7-487E-BA82-10E9BFBEA304}" dt="2025-08-14T23:33:27.066" v="70"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3B56F16D-61B7-487E-BA82-10E9BFBEA304}" dt="2025-08-14T23:35:23.512" v="90"/>
        <pc:sldMkLst>
          <pc:docMk/>
          <pc:sldMk cId="3032827026" sldId="289"/>
        </pc:sldMkLst>
        <pc:spChg chg="mod">
          <ac:chgData name="Neemias Informatica Lima" userId="b77af7bd85500281" providerId="LiveId" clId="{3B56F16D-61B7-487E-BA82-10E9BFBEA304}" dt="2025-08-14T23:35:23.512" v="90"/>
          <ac:spMkLst>
            <pc:docMk/>
            <pc:sldMk cId="3032827026" sldId="289"/>
            <ac:spMk id="12" creationId="{A64B78EF-EDA8-421A-88C9-45544BBCA9D1}"/>
          </ac:spMkLst>
        </pc:spChg>
        <pc:spChg chg="mod">
          <ac:chgData name="Neemias Informatica Lima" userId="b77af7bd85500281" providerId="LiveId" clId="{3B56F16D-61B7-487E-BA82-10E9BFBEA304}" dt="2025-08-14T23:34:10.965" v="81"/>
          <ac:spMkLst>
            <pc:docMk/>
            <pc:sldMk cId="3032827026" sldId="289"/>
            <ac:spMk id="14" creationId="{00000000-0000-0000-0000-000000000000}"/>
          </ac:spMkLst>
        </pc:spChg>
      </pc:sldChg>
      <pc:sldChg chg="addSp delSp modSp mod">
        <pc:chgData name="Neemias Informatica Lima" userId="b77af7bd85500281" providerId="LiveId" clId="{3B56F16D-61B7-487E-BA82-10E9BFBEA304}" dt="2025-08-14T23:36:39.787" v="105"/>
        <pc:sldMkLst>
          <pc:docMk/>
          <pc:sldMk cId="3772032319" sldId="290"/>
        </pc:sldMkLst>
        <pc:spChg chg="mod">
          <ac:chgData name="Neemias Informatica Lima" userId="b77af7bd85500281" providerId="LiveId" clId="{3B56F16D-61B7-487E-BA82-10E9BFBEA304}" dt="2025-08-14T23:36:39.787" v="105"/>
          <ac:spMkLst>
            <pc:docMk/>
            <pc:sldMk cId="3772032319" sldId="290"/>
            <ac:spMk id="12" creationId="{8D5A143D-15FB-4DFE-B0EC-FEEB77A92B2C}"/>
          </ac:spMkLst>
        </pc:spChg>
        <pc:spChg chg="mod">
          <ac:chgData name="Neemias Informatica Lima" userId="b77af7bd85500281" providerId="LiveId" clId="{3B56F16D-61B7-487E-BA82-10E9BFBEA304}" dt="2025-08-14T23:35:47.923" v="94"/>
          <ac:spMkLst>
            <pc:docMk/>
            <pc:sldMk cId="3772032319" sldId="290"/>
            <ac:spMk id="14" creationId="{00000000-0000-0000-0000-000000000000}"/>
          </ac:spMkLst>
        </pc:spChg>
      </pc:sldChg>
      <pc:sldChg chg="addSp delSp modSp mod">
        <pc:chgData name="Neemias Informatica Lima" userId="b77af7bd85500281" providerId="LiveId" clId="{3B56F16D-61B7-487E-BA82-10E9BFBEA304}" dt="2025-08-14T23:37:40.816" v="120"/>
        <pc:sldMkLst>
          <pc:docMk/>
          <pc:sldMk cId="1768216317" sldId="291"/>
        </pc:sldMkLst>
        <pc:spChg chg="mod">
          <ac:chgData name="Neemias Informatica Lima" userId="b77af7bd85500281" providerId="LiveId" clId="{3B56F16D-61B7-487E-BA82-10E9BFBEA304}" dt="2025-08-14T23:37:40.816" v="120"/>
          <ac:spMkLst>
            <pc:docMk/>
            <pc:sldMk cId="1768216317" sldId="291"/>
            <ac:spMk id="12" creationId="{FD5EC092-AC81-4728-9A45-4C4BB5B95C65}"/>
          </ac:spMkLst>
        </pc:spChg>
        <pc:spChg chg="mod">
          <ac:chgData name="Neemias Informatica Lima" userId="b77af7bd85500281" providerId="LiveId" clId="{3B56F16D-61B7-487E-BA82-10E9BFBEA304}" dt="2025-08-14T23:37:00.920" v="109"/>
          <ac:spMkLst>
            <pc:docMk/>
            <pc:sldMk cId="1768216317" sldId="291"/>
            <ac:spMk id="14" creationId="{00000000-0000-0000-0000-000000000000}"/>
          </ac:spMkLst>
        </pc:spChg>
      </pc:sldChg>
      <pc:sldChg chg="addSp delSp modSp mod">
        <pc:chgData name="Neemias Informatica Lima" userId="b77af7bd85500281" providerId="LiveId" clId="{3B56F16D-61B7-487E-BA82-10E9BFBEA304}" dt="2025-08-14T23:39:14.243" v="137"/>
        <pc:sldMkLst>
          <pc:docMk/>
          <pc:sldMk cId="3757265641" sldId="292"/>
        </pc:sldMkLst>
        <pc:spChg chg="mod">
          <ac:chgData name="Neemias Informatica Lima" userId="b77af7bd85500281" providerId="LiveId" clId="{3B56F16D-61B7-487E-BA82-10E9BFBEA304}" dt="2025-08-14T23:39:14.243" v="137"/>
          <ac:spMkLst>
            <pc:docMk/>
            <pc:sldMk cId="3757265641" sldId="292"/>
            <ac:spMk id="12" creationId="{1EC42BAA-B890-43DD-B4F0-9AB5685AF2FE}"/>
          </ac:spMkLst>
        </pc:spChg>
        <pc:spChg chg="mod">
          <ac:chgData name="Neemias Informatica Lima" userId="b77af7bd85500281" providerId="LiveId" clId="{3B56F16D-61B7-487E-BA82-10E9BFBEA304}" dt="2025-08-14T23:38:22.767" v="124"/>
          <ac:spMkLst>
            <pc:docMk/>
            <pc:sldMk cId="3757265641" sldId="292"/>
            <ac:spMk id="14" creationId="{00000000-0000-0000-0000-000000000000}"/>
          </ac:spMkLst>
        </pc:spChg>
      </pc:sldChg>
      <pc:sldChg chg="addSp delSp modSp mod">
        <pc:chgData name="Neemias Informatica Lima" userId="b77af7bd85500281" providerId="LiveId" clId="{3B56F16D-61B7-487E-BA82-10E9BFBEA304}" dt="2025-08-14T23:39:31.495" v="143" actId="6549"/>
        <pc:sldMkLst>
          <pc:docMk/>
          <pc:sldMk cId="3114938747" sldId="293"/>
        </pc:sldMkLst>
        <pc:spChg chg="mod">
          <ac:chgData name="Neemias Informatica Lima" userId="b77af7bd85500281" providerId="LiveId" clId="{3B56F16D-61B7-487E-BA82-10E9BFBEA304}" dt="2025-08-14T23:39:31.495" v="143" actId="6549"/>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8762981F-6674-4304-8513-D993FFD609CE}"/>
    <pc:docChg chg="custSel modSld">
      <pc:chgData name="Neemias Informatica Lima" userId="b77af7bd85500281" providerId="LiveId" clId="{8762981F-6674-4304-8513-D993FFD609CE}" dt="2025-08-15T00:08:35.638" v="158" actId="20577"/>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994B8A53-808C-4E77-BBE1-0CB41F44C0A8}"/>
    <pc:docChg chg="undo custSel modSld">
      <pc:chgData name="Neemias Informatica Lima" userId="b77af7bd85500281" providerId="LiveId" clId="{994B8A53-808C-4E77-BBE1-0CB41F44C0A8}" dt="2025-08-14T23:11:24.045" v="202" actId="6549"/>
      <pc:docMkLst>
        <pc:docMk/>
      </pc:docMkLst>
      <pc:sldChg chg="addSp delSp modSp mod">
        <pc:chgData name="Neemias Informatica Lima" userId="b77af7bd85500281" providerId="LiveId" clId="{994B8A53-808C-4E77-BBE1-0CB41F44C0A8}" dt="2025-08-14T22:54:17.070" v="51"/>
        <pc:sldMkLst>
          <pc:docMk/>
          <pc:sldMk cId="2232331225" sldId="280"/>
        </pc:sldMkLst>
        <pc:spChg chg="mod">
          <ac:chgData name="Neemias Informatica Lima" userId="b77af7bd85500281" providerId="LiveId" clId="{994B8A53-808C-4E77-BBE1-0CB41F44C0A8}" dt="2025-08-14T22:51:42.679" v="6"/>
          <ac:spMkLst>
            <pc:docMk/>
            <pc:sldMk cId="2232331225" sldId="280"/>
            <ac:spMk id="6" creationId="{00000000-0000-0000-0000-000000000000}"/>
          </ac:spMkLst>
        </pc:spChg>
        <pc:spChg chg="mod">
          <ac:chgData name="Neemias Informatica Lima" userId="b77af7bd85500281" providerId="LiveId" clId="{994B8A53-808C-4E77-BBE1-0CB41F44C0A8}" dt="2025-08-14T22:51:21.412" v="5" actId="20577"/>
          <ac:spMkLst>
            <pc:docMk/>
            <pc:sldMk cId="2232331225" sldId="280"/>
            <ac:spMk id="7" creationId="{00000000-0000-0000-0000-000000000000}"/>
          </ac:spMkLst>
        </pc:spChg>
        <pc:spChg chg="mod">
          <ac:chgData name="Neemias Informatica Lima" userId="b77af7bd85500281" providerId="LiveId" clId="{994B8A53-808C-4E77-BBE1-0CB41F44C0A8}" dt="2025-08-14T22:54:05.088" v="48" actId="6549"/>
          <ac:spMkLst>
            <pc:docMk/>
            <pc:sldMk cId="2232331225" sldId="280"/>
            <ac:spMk id="9" creationId="{00000000-0000-0000-0000-000000000000}"/>
          </ac:spMkLst>
        </pc:spChg>
        <pc:spChg chg="mod">
          <ac:chgData name="Neemias Informatica Lima" userId="b77af7bd85500281" providerId="LiveId" clId="{994B8A53-808C-4E77-BBE1-0CB41F44C0A8}" dt="2025-08-14T22:51:17.044" v="1" actId="20577"/>
          <ac:spMkLst>
            <pc:docMk/>
            <pc:sldMk cId="2232331225" sldId="280"/>
            <ac:spMk id="11" creationId="{00000000-0000-0000-0000-000000000000}"/>
          </ac:spMkLst>
        </pc:spChg>
        <pc:spChg chg="mod">
          <ac:chgData name="Neemias Informatica Lima" userId="b77af7bd85500281" providerId="LiveId" clId="{994B8A53-808C-4E77-BBE1-0CB41F44C0A8}" dt="2025-08-14T22:54:17.070" v="51"/>
          <ac:spMkLst>
            <pc:docMk/>
            <pc:sldMk cId="2232331225" sldId="280"/>
            <ac:spMk id="16" creationId="{00000000-0000-0000-0000-000000000000}"/>
          </ac:spMkLst>
        </pc:spChg>
      </pc:sldChg>
      <pc:sldChg chg="addSp delSp modSp mod">
        <pc:chgData name="Neemias Informatica Lima" userId="b77af7bd85500281" providerId="LiveId" clId="{994B8A53-808C-4E77-BBE1-0CB41F44C0A8}" dt="2025-08-14T23:02:44.393" v="110" actId="313"/>
        <pc:sldMkLst>
          <pc:docMk/>
          <pc:sldMk cId="3683219421" sldId="282"/>
        </pc:sldMkLst>
        <pc:spChg chg="mod">
          <ac:chgData name="Neemias Informatica Lima" userId="b77af7bd85500281" providerId="LiveId" clId="{994B8A53-808C-4E77-BBE1-0CB41F44C0A8}" dt="2025-08-14T23:02:44.393" v="110" actId="313"/>
          <ac:spMkLst>
            <pc:docMk/>
            <pc:sldMk cId="3683219421" sldId="282"/>
            <ac:spMk id="12" creationId="{00000000-0000-0000-0000-000000000000}"/>
          </ac:spMkLst>
        </pc:spChg>
        <pc:spChg chg="mod">
          <ac:chgData name="Neemias Informatica Lima" userId="b77af7bd85500281" providerId="LiveId" clId="{994B8A53-808C-4E77-BBE1-0CB41F44C0A8}" dt="2025-08-14T22:57:35.817" v="99"/>
          <ac:spMkLst>
            <pc:docMk/>
            <pc:sldMk cId="3683219421" sldId="282"/>
            <ac:spMk id="14" creationId="{00000000-0000-0000-0000-000000000000}"/>
          </ac:spMkLst>
        </pc:spChg>
      </pc:sldChg>
      <pc:sldChg chg="addSp delSp modSp mod">
        <pc:chgData name="Neemias Informatica Lima" userId="b77af7bd85500281" providerId="LiveId" clId="{994B8A53-808C-4E77-BBE1-0CB41F44C0A8}" dt="2025-08-14T23:04:14.894" v="118"/>
        <pc:sldMkLst>
          <pc:docMk/>
          <pc:sldMk cId="3902406419" sldId="283"/>
        </pc:sldMkLst>
        <pc:spChg chg="mod">
          <ac:chgData name="Neemias Informatica Lima" userId="b77af7bd85500281" providerId="LiveId" clId="{994B8A53-808C-4E77-BBE1-0CB41F44C0A8}" dt="2025-08-14T23:03:06.728" v="112"/>
          <ac:spMkLst>
            <pc:docMk/>
            <pc:sldMk cId="3902406419" sldId="283"/>
            <ac:spMk id="14" creationId="{00000000-0000-0000-0000-000000000000}"/>
          </ac:spMkLst>
        </pc:spChg>
      </pc:sldChg>
      <pc:sldChg chg="addSp delSp modSp mod">
        <pc:chgData name="Neemias Informatica Lima" userId="b77af7bd85500281" providerId="LiveId" clId="{994B8A53-808C-4E77-BBE1-0CB41F44C0A8}" dt="2025-08-14T23:05:50.164" v="133"/>
        <pc:sldMkLst>
          <pc:docMk/>
          <pc:sldMk cId="2424059023" sldId="284"/>
        </pc:sldMkLst>
        <pc:spChg chg="mod">
          <ac:chgData name="Neemias Informatica Lima" userId="b77af7bd85500281" providerId="LiveId" clId="{994B8A53-808C-4E77-BBE1-0CB41F44C0A8}" dt="2025-08-14T23:05:11.406" v="127"/>
          <ac:spMkLst>
            <pc:docMk/>
            <pc:sldMk cId="2424059023" sldId="284"/>
            <ac:spMk id="14" creationId="{00000000-0000-0000-0000-000000000000}"/>
          </ac:spMkLst>
        </pc:spChg>
        <pc:graphicFrameChg chg="mod modGraphic">
          <ac:chgData name="Neemias Informatica Lima" userId="b77af7bd85500281" providerId="LiveId" clId="{994B8A53-808C-4E77-BBE1-0CB41F44C0A8}" dt="2025-08-14T23:05:50.164" v="133"/>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94B8A53-808C-4E77-BBE1-0CB41F44C0A8}" dt="2025-08-14T23:01:36.523" v="101"/>
        <pc:sldMkLst>
          <pc:docMk/>
          <pc:sldMk cId="2630436816" sldId="288"/>
        </pc:sldMkLst>
        <pc:spChg chg="mod">
          <ac:chgData name="Neemias Informatica Lima" userId="b77af7bd85500281" providerId="LiveId" clId="{994B8A53-808C-4E77-BBE1-0CB41F44C0A8}" dt="2025-08-14T22:57:30.799" v="97"/>
          <ac:spMkLst>
            <pc:docMk/>
            <pc:sldMk cId="2630436816" sldId="288"/>
            <ac:spMk id="14" creationId="{00000000-0000-0000-0000-000000000000}"/>
          </ac:spMkLst>
        </pc:spChg>
        <pc:graphicFrameChg chg="mod">
          <ac:chgData name="Neemias Informatica Lima" userId="b77af7bd85500281" providerId="LiveId" clId="{994B8A53-808C-4E77-BBE1-0CB41F44C0A8}" dt="2025-08-14T23:01:36.523" v="10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94B8A53-808C-4E77-BBE1-0CB41F44C0A8}" dt="2025-08-14T23:04:53.450" v="125" actId="313"/>
        <pc:sldMkLst>
          <pc:docMk/>
          <pc:sldMk cId="3032827026" sldId="289"/>
        </pc:sldMkLst>
        <pc:spChg chg="mod">
          <ac:chgData name="Neemias Informatica Lima" userId="b77af7bd85500281" providerId="LiveId" clId="{994B8A53-808C-4E77-BBE1-0CB41F44C0A8}" dt="2025-08-14T23:04:53.450" v="125" actId="313"/>
          <ac:spMkLst>
            <pc:docMk/>
            <pc:sldMk cId="3032827026" sldId="289"/>
            <ac:spMk id="12" creationId="{A64B78EF-EDA8-421A-88C9-45544BBCA9D1}"/>
          </ac:spMkLst>
        </pc:spChg>
        <pc:spChg chg="mod">
          <ac:chgData name="Neemias Informatica Lima" userId="b77af7bd85500281" providerId="LiveId" clId="{994B8A53-808C-4E77-BBE1-0CB41F44C0A8}" dt="2025-08-14T23:03:13.438" v="114"/>
          <ac:spMkLst>
            <pc:docMk/>
            <pc:sldMk cId="3032827026" sldId="289"/>
            <ac:spMk id="14" creationId="{00000000-0000-0000-0000-000000000000}"/>
          </ac:spMkLst>
        </pc:spChg>
      </pc:sldChg>
    </pc:docChg>
  </pc:docChgLst>
  <pc:docChgLst>
    <pc:chgData name="Neemias Informatica Lima" userId="b77af7bd85500281" providerId="LiveId" clId="{57A7917A-EBDF-45E5-BDA6-EAA883622548}"/>
    <pc:docChg chg="custSel modSld">
      <pc:chgData name="Neemias Informatica Lima" userId="b77af7bd85500281" providerId="LiveId" clId="{57A7917A-EBDF-45E5-BDA6-EAA883622548}" dt="2025-08-21T00:23:09.330" v="191" actId="20577"/>
      <pc:docMkLst>
        <pc:docMk/>
      </pc:docMkLst>
      <pc:sldChg chg="addSp delSp modSp mod">
        <pc:chgData name="Neemias Informatica Lima" userId="b77af7bd85500281" providerId="LiveId" clId="{57A7917A-EBDF-45E5-BDA6-EAA883622548}" dt="2025-08-21T00:03:57.977" v="31"/>
        <pc:sldMkLst>
          <pc:docMk/>
          <pc:sldMk cId="2232331225" sldId="280"/>
        </pc:sldMkLst>
        <pc:spChg chg="mod">
          <ac:chgData name="Neemias Informatica Lima" userId="b77af7bd85500281" providerId="LiveId" clId="{57A7917A-EBDF-45E5-BDA6-EAA883622548}" dt="2025-08-21T00:02:01.587" v="11"/>
          <ac:spMkLst>
            <pc:docMk/>
            <pc:sldMk cId="2232331225" sldId="280"/>
            <ac:spMk id="6" creationId="{00000000-0000-0000-0000-000000000000}"/>
          </ac:spMkLst>
        </pc:spChg>
        <pc:spChg chg="mod">
          <ac:chgData name="Neemias Informatica Lima" userId="b77af7bd85500281" providerId="LiveId" clId="{57A7917A-EBDF-45E5-BDA6-EAA883622548}" dt="2025-08-21T00:01:47.833" v="6" actId="20577"/>
          <ac:spMkLst>
            <pc:docMk/>
            <pc:sldMk cId="2232331225" sldId="280"/>
            <ac:spMk id="7" creationId="{00000000-0000-0000-0000-000000000000}"/>
          </ac:spMkLst>
        </pc:spChg>
        <pc:spChg chg="mod">
          <ac:chgData name="Neemias Informatica Lima" userId="b77af7bd85500281" providerId="LiveId" clId="{57A7917A-EBDF-45E5-BDA6-EAA883622548}" dt="2025-08-21T00:02:22.142" v="20" actId="6549"/>
          <ac:spMkLst>
            <pc:docMk/>
            <pc:sldMk cId="2232331225" sldId="280"/>
            <ac:spMk id="9" creationId="{00000000-0000-0000-0000-000000000000}"/>
          </ac:spMkLst>
        </pc:spChg>
        <pc:spChg chg="mod">
          <ac:chgData name="Neemias Informatica Lima" userId="b77af7bd85500281" providerId="LiveId" clId="{57A7917A-EBDF-45E5-BDA6-EAA883622548}" dt="2025-08-21T00:01:41.016" v="2" actId="20577"/>
          <ac:spMkLst>
            <pc:docMk/>
            <pc:sldMk cId="2232331225" sldId="280"/>
            <ac:spMk id="11" creationId="{00000000-0000-0000-0000-000000000000}"/>
          </ac:spMkLst>
        </pc:spChg>
        <pc:spChg chg="mod">
          <ac:chgData name="Neemias Informatica Lima" userId="b77af7bd85500281" providerId="LiveId" clId="{57A7917A-EBDF-45E5-BDA6-EAA883622548}" dt="2025-08-21T00:03:57.977" v="31"/>
          <ac:spMkLst>
            <pc:docMk/>
            <pc:sldMk cId="2232331225" sldId="280"/>
            <ac:spMk id="16" creationId="{00000000-0000-0000-0000-000000000000}"/>
          </ac:spMkLst>
        </pc:spChg>
        <pc:picChg chg="add mod">
          <ac:chgData name="Neemias Informatica Lima" userId="b77af7bd85500281" providerId="LiveId" clId="{57A7917A-EBDF-45E5-BDA6-EAA883622548}" dt="2025-08-21T00:03:35.396" v="26"/>
          <ac:picMkLst>
            <pc:docMk/>
            <pc:sldMk cId="2232331225" sldId="280"/>
            <ac:picMk id="3" creationId="{778F994C-7CEB-7213-7314-AF54BEC94282}"/>
          </ac:picMkLst>
        </pc:picChg>
        <pc:picChg chg="del">
          <ac:chgData name="Neemias Informatica Lima" userId="b77af7bd85500281" providerId="LiveId" clId="{57A7917A-EBDF-45E5-BDA6-EAA883622548}" dt="2025-08-21T00:01:37.360" v="0" actId="478"/>
          <ac:picMkLst>
            <pc:docMk/>
            <pc:sldMk cId="2232331225" sldId="280"/>
            <ac:picMk id="8" creationId="{B3875DF3-7BCE-32D6-B3B5-48C23A304E4B}"/>
          </ac:picMkLst>
        </pc:picChg>
      </pc:sldChg>
      <pc:sldChg chg="addSp delSp modSp mod">
        <pc:chgData name="Neemias Informatica Lima" userId="b77af7bd85500281" providerId="LiveId" clId="{57A7917A-EBDF-45E5-BDA6-EAA883622548}" dt="2025-08-21T00:06:53.808" v="68" actId="34807"/>
        <pc:sldMkLst>
          <pc:docMk/>
          <pc:sldMk cId="2103443556" sldId="281"/>
        </pc:sldMkLst>
        <pc:spChg chg="mod">
          <ac:chgData name="Neemias Informatica Lima" userId="b77af7bd85500281" providerId="LiveId" clId="{57A7917A-EBDF-45E5-BDA6-EAA883622548}" dt="2025-08-21T00:06:53.808" v="68" actId="34807"/>
          <ac:spMkLst>
            <pc:docMk/>
            <pc:sldMk cId="2103443556" sldId="281"/>
            <ac:spMk id="8" creationId="{00000000-0000-0000-0000-000000000000}"/>
          </ac:spMkLst>
        </pc:spChg>
        <pc:spChg chg="mod">
          <ac:chgData name="Neemias Informatica Lima" userId="b77af7bd85500281" providerId="LiveId" clId="{57A7917A-EBDF-45E5-BDA6-EAA883622548}" dt="2025-08-21T00:04:21.188" v="36" actId="20577"/>
          <ac:spMkLst>
            <pc:docMk/>
            <pc:sldMk cId="2103443556" sldId="281"/>
            <ac:spMk id="11" creationId="{00000000-0000-0000-0000-000000000000}"/>
          </ac:spMkLst>
        </pc:spChg>
        <pc:spChg chg="mod">
          <ac:chgData name="Neemias Informatica Lima" userId="b77af7bd85500281" providerId="LiveId" clId="{57A7917A-EBDF-45E5-BDA6-EAA883622548}" dt="2025-08-21T00:04:10.115" v="34"/>
          <ac:spMkLst>
            <pc:docMk/>
            <pc:sldMk cId="2103443556" sldId="281"/>
            <ac:spMk id="18" creationId="{00000000-0000-0000-0000-000000000000}"/>
          </ac:spMkLst>
        </pc:spChg>
        <pc:picChg chg="add mod">
          <ac:chgData name="Neemias Informatica Lima" userId="b77af7bd85500281" providerId="LiveId" clId="{57A7917A-EBDF-45E5-BDA6-EAA883622548}" dt="2025-08-21T00:04:39.105" v="40" actId="14100"/>
          <ac:picMkLst>
            <pc:docMk/>
            <pc:sldMk cId="2103443556" sldId="281"/>
            <ac:picMk id="2" creationId="{7144949D-5FB1-049F-5B08-C77D4496E128}"/>
          </ac:picMkLst>
        </pc:picChg>
        <pc:picChg chg="del">
          <ac:chgData name="Neemias Informatica Lima" userId="b77af7bd85500281" providerId="LiveId" clId="{57A7917A-EBDF-45E5-BDA6-EAA883622548}" dt="2025-08-21T00:04:30.821" v="37" actId="478"/>
          <ac:picMkLst>
            <pc:docMk/>
            <pc:sldMk cId="2103443556" sldId="281"/>
            <ac:picMk id="3" creationId="{E704451C-4406-CA46-89FD-9022D2F5873B}"/>
          </ac:picMkLst>
        </pc:picChg>
      </pc:sldChg>
      <pc:sldChg chg="addSp delSp modSp mod">
        <pc:chgData name="Neemias Informatica Lima" userId="b77af7bd85500281" providerId="LiveId" clId="{57A7917A-EBDF-45E5-BDA6-EAA883622548}" dt="2025-08-21T00:08:28.094" v="79"/>
        <pc:sldMkLst>
          <pc:docMk/>
          <pc:sldMk cId="3683219421" sldId="282"/>
        </pc:sldMkLst>
        <pc:spChg chg="add mod">
          <ac:chgData name="Neemias Informatica Lima" userId="b77af7bd85500281" providerId="LiveId" clId="{57A7917A-EBDF-45E5-BDA6-EAA883622548}" dt="2025-08-21T00:05:03.415" v="44"/>
          <ac:spMkLst>
            <pc:docMk/>
            <pc:sldMk cId="3683219421" sldId="282"/>
            <ac:spMk id="2" creationId="{5AF0A284-54A9-CCE0-F81F-B09C125FFF3F}"/>
          </ac:spMkLst>
        </pc:spChg>
        <pc:spChg chg="add mod">
          <ac:chgData name="Neemias Informatica Lima" userId="b77af7bd85500281" providerId="LiveId" clId="{57A7917A-EBDF-45E5-BDA6-EAA883622548}" dt="2025-08-21T00:05:03.415" v="44"/>
          <ac:spMkLst>
            <pc:docMk/>
            <pc:sldMk cId="3683219421" sldId="282"/>
            <ac:spMk id="4" creationId="{540334D4-0406-AFA7-8C80-B5A9525E3869}"/>
          </ac:spMkLst>
        </pc:spChg>
        <pc:spChg chg="del">
          <ac:chgData name="Neemias Informatica Lima" userId="b77af7bd85500281" providerId="LiveId" clId="{57A7917A-EBDF-45E5-BDA6-EAA883622548}" dt="2025-08-21T00:05:02.922" v="43" actId="478"/>
          <ac:spMkLst>
            <pc:docMk/>
            <pc:sldMk cId="3683219421" sldId="282"/>
            <ac:spMk id="6" creationId="{EB72B295-BFE1-F26A-43DF-F0AD611DDBB1}"/>
          </ac:spMkLst>
        </pc:spChg>
        <pc:spChg chg="del">
          <ac:chgData name="Neemias Informatica Lima" userId="b77af7bd85500281" providerId="LiveId" clId="{57A7917A-EBDF-45E5-BDA6-EAA883622548}" dt="2025-08-21T00:05:02.922" v="43" actId="478"/>
          <ac:spMkLst>
            <pc:docMk/>
            <pc:sldMk cId="3683219421" sldId="282"/>
            <ac:spMk id="7" creationId="{83C2097E-2043-10E8-E60A-0CDB2C2BB1CB}"/>
          </ac:spMkLst>
        </pc:spChg>
        <pc:spChg chg="mod">
          <ac:chgData name="Neemias Informatica Lima" userId="b77af7bd85500281" providerId="LiveId" clId="{57A7917A-EBDF-45E5-BDA6-EAA883622548}" dt="2025-08-21T00:08:28.094" v="79"/>
          <ac:spMkLst>
            <pc:docMk/>
            <pc:sldMk cId="3683219421" sldId="282"/>
            <ac:spMk id="12" creationId="{00000000-0000-0000-0000-000000000000}"/>
          </ac:spMkLst>
        </pc:spChg>
        <pc:spChg chg="mod">
          <ac:chgData name="Neemias Informatica Lima" userId="b77af7bd85500281" providerId="LiveId" clId="{57A7917A-EBDF-45E5-BDA6-EAA883622548}" dt="2025-08-21T00:07:25.115" v="72"/>
          <ac:spMkLst>
            <pc:docMk/>
            <pc:sldMk cId="3683219421" sldId="282"/>
            <ac:spMk id="14" creationId="{00000000-0000-0000-0000-000000000000}"/>
          </ac:spMkLst>
        </pc:spChg>
        <pc:picChg chg="add mod">
          <ac:chgData name="Neemias Informatica Lima" userId="b77af7bd85500281" providerId="LiveId" clId="{57A7917A-EBDF-45E5-BDA6-EAA883622548}" dt="2025-08-21T00:05:03.415" v="44"/>
          <ac:picMkLst>
            <pc:docMk/>
            <pc:sldMk cId="3683219421" sldId="282"/>
            <ac:picMk id="5" creationId="{DDD6FE99-2A03-9C89-5B6A-46E3A9409460}"/>
          </ac:picMkLst>
        </pc:picChg>
        <pc:picChg chg="del">
          <ac:chgData name="Neemias Informatica Lima" userId="b77af7bd85500281" providerId="LiveId" clId="{57A7917A-EBDF-45E5-BDA6-EAA883622548}" dt="2025-08-21T00:05:02.922" v="43" actId="478"/>
          <ac:picMkLst>
            <pc:docMk/>
            <pc:sldMk cId="3683219421" sldId="282"/>
            <ac:picMk id="8" creationId="{FCFAA289-A701-33F1-C69D-DFC660F8CD83}"/>
          </ac:picMkLst>
        </pc:picChg>
      </pc:sldChg>
      <pc:sldChg chg="addSp delSp modSp mod">
        <pc:chgData name="Neemias Informatica Lima" userId="b77af7bd85500281" providerId="LiveId" clId="{57A7917A-EBDF-45E5-BDA6-EAA883622548}" dt="2025-08-21T00:10:54.554" v="104" actId="404"/>
        <pc:sldMkLst>
          <pc:docMk/>
          <pc:sldMk cId="3902406419" sldId="283"/>
        </pc:sldMkLst>
        <pc:spChg chg="del">
          <ac:chgData name="Neemias Informatica Lima" userId="b77af7bd85500281" providerId="LiveId" clId="{57A7917A-EBDF-45E5-BDA6-EAA883622548}" dt="2025-08-21T00:05:10.667" v="45" actId="478"/>
          <ac:spMkLst>
            <pc:docMk/>
            <pc:sldMk cId="3902406419" sldId="283"/>
            <ac:spMk id="2" creationId="{D4398AD1-C25F-C0C2-6FDA-01EAA1E629A3}"/>
          </ac:spMkLst>
        </pc:spChg>
        <pc:spChg chg="del">
          <ac:chgData name="Neemias Informatica Lima" userId="b77af7bd85500281" providerId="LiveId" clId="{57A7917A-EBDF-45E5-BDA6-EAA883622548}" dt="2025-08-21T00:05:10.667" v="45" actId="478"/>
          <ac:spMkLst>
            <pc:docMk/>
            <pc:sldMk cId="3902406419" sldId="283"/>
            <ac:spMk id="3" creationId="{83839C87-FBC4-9777-2615-EF80CBB11606}"/>
          </ac:spMkLst>
        </pc:spChg>
        <pc:spChg chg="add mod">
          <ac:chgData name="Neemias Informatica Lima" userId="b77af7bd85500281" providerId="LiveId" clId="{57A7917A-EBDF-45E5-BDA6-EAA883622548}" dt="2025-08-21T00:05:11.152" v="46"/>
          <ac:spMkLst>
            <pc:docMk/>
            <pc:sldMk cId="3902406419" sldId="283"/>
            <ac:spMk id="5" creationId="{DF87DB9F-7B8F-EE23-33DC-E2A85F02F763}"/>
          </ac:spMkLst>
        </pc:spChg>
        <pc:spChg chg="add mod">
          <ac:chgData name="Neemias Informatica Lima" userId="b77af7bd85500281" providerId="LiveId" clId="{57A7917A-EBDF-45E5-BDA6-EAA883622548}" dt="2025-08-21T00:05:11.152" v="46"/>
          <ac:spMkLst>
            <pc:docMk/>
            <pc:sldMk cId="3902406419" sldId="283"/>
            <ac:spMk id="6" creationId="{E7DB3A1E-43B5-C66F-875D-F79FB4350255}"/>
          </ac:spMkLst>
        </pc:spChg>
        <pc:spChg chg="add mod">
          <ac:chgData name="Neemias Informatica Lima" userId="b77af7bd85500281" providerId="LiveId" clId="{57A7917A-EBDF-45E5-BDA6-EAA883622548}" dt="2025-08-21T00:10:54.554" v="104" actId="404"/>
          <ac:spMkLst>
            <pc:docMk/>
            <pc:sldMk cId="3902406419" sldId="283"/>
            <ac:spMk id="11" creationId="{5EE2AC03-1BDD-CFED-F906-3D59E8E9D376}"/>
          </ac:spMkLst>
        </pc:spChg>
        <pc:spChg chg="mod">
          <ac:chgData name="Neemias Informatica Lima" userId="b77af7bd85500281" providerId="LiveId" clId="{57A7917A-EBDF-45E5-BDA6-EAA883622548}" dt="2025-08-21T00:08:40.161" v="81"/>
          <ac:spMkLst>
            <pc:docMk/>
            <pc:sldMk cId="3902406419" sldId="283"/>
            <ac:spMk id="14" creationId="{00000000-0000-0000-0000-000000000000}"/>
          </ac:spMkLst>
        </pc:spChg>
        <pc:graphicFrameChg chg="del modGraphic">
          <ac:chgData name="Neemias Informatica Lima" userId="b77af7bd85500281" providerId="LiveId" clId="{57A7917A-EBDF-45E5-BDA6-EAA883622548}" dt="2025-08-21T00:09:22.336" v="85" actId="478"/>
          <ac:graphicFrameMkLst>
            <pc:docMk/>
            <pc:sldMk cId="3902406419" sldId="283"/>
            <ac:graphicFrameMk id="24" creationId="{0F198D75-37F6-0046-1A93-BAF29A6A8139}"/>
          </ac:graphicFrameMkLst>
        </pc:graphicFrameChg>
        <pc:picChg chg="del">
          <ac:chgData name="Neemias Informatica Lima" userId="b77af7bd85500281" providerId="LiveId" clId="{57A7917A-EBDF-45E5-BDA6-EAA883622548}" dt="2025-08-21T00:05:10.667" v="45" actId="478"/>
          <ac:picMkLst>
            <pc:docMk/>
            <pc:sldMk cId="3902406419" sldId="283"/>
            <ac:picMk id="4" creationId="{3702A4BB-D68E-A362-DCC6-25DAE7CE0E92}"/>
          </ac:picMkLst>
        </pc:picChg>
        <pc:picChg chg="add mod">
          <ac:chgData name="Neemias Informatica Lima" userId="b77af7bd85500281" providerId="LiveId" clId="{57A7917A-EBDF-45E5-BDA6-EAA883622548}" dt="2025-08-21T00:05:11.152" v="46"/>
          <ac:picMkLst>
            <pc:docMk/>
            <pc:sldMk cId="3902406419" sldId="283"/>
            <ac:picMk id="7" creationId="{CB1F9B4F-B92C-E083-1D8C-BD91B831119F}"/>
          </ac:picMkLst>
        </pc:picChg>
      </pc:sldChg>
      <pc:sldChg chg="addSp delSp modSp mod">
        <pc:chgData name="Neemias Informatica Lima" userId="b77af7bd85500281" providerId="LiveId" clId="{57A7917A-EBDF-45E5-BDA6-EAA883622548}" dt="2025-08-21T00:12:34.802" v="123" actId="113"/>
        <pc:sldMkLst>
          <pc:docMk/>
          <pc:sldMk cId="2424059023" sldId="284"/>
        </pc:sldMkLst>
        <pc:spChg chg="add mod">
          <ac:chgData name="Neemias Informatica Lima" userId="b77af7bd85500281" providerId="LiveId" clId="{57A7917A-EBDF-45E5-BDA6-EAA883622548}" dt="2025-08-21T00:05:24.658" v="50"/>
          <ac:spMkLst>
            <pc:docMk/>
            <pc:sldMk cId="2424059023" sldId="284"/>
            <ac:spMk id="2" creationId="{4CF8AF40-CA1F-6949-9E4F-8729D51EA69A}"/>
          </ac:spMkLst>
        </pc:spChg>
        <pc:spChg chg="add mod">
          <ac:chgData name="Neemias Informatica Lima" userId="b77af7bd85500281" providerId="LiveId" clId="{57A7917A-EBDF-45E5-BDA6-EAA883622548}" dt="2025-08-21T00:05:24.658" v="50"/>
          <ac:spMkLst>
            <pc:docMk/>
            <pc:sldMk cId="2424059023" sldId="284"/>
            <ac:spMk id="3" creationId="{BE281301-1022-EA9E-6D38-0B1618A78933}"/>
          </ac:spMkLst>
        </pc:spChg>
        <pc:spChg chg="del">
          <ac:chgData name="Neemias Informatica Lima" userId="b77af7bd85500281" providerId="LiveId" clId="{57A7917A-EBDF-45E5-BDA6-EAA883622548}" dt="2025-08-21T00:05:24.252" v="49" actId="478"/>
          <ac:spMkLst>
            <pc:docMk/>
            <pc:sldMk cId="2424059023" sldId="284"/>
            <ac:spMk id="5" creationId="{C5FF8505-9110-232A-56AA-F66171CDFDCF}"/>
          </ac:spMkLst>
        </pc:spChg>
        <pc:spChg chg="del">
          <ac:chgData name="Neemias Informatica Lima" userId="b77af7bd85500281" providerId="LiveId" clId="{57A7917A-EBDF-45E5-BDA6-EAA883622548}" dt="2025-08-21T00:05:24.252" v="49" actId="478"/>
          <ac:spMkLst>
            <pc:docMk/>
            <pc:sldMk cId="2424059023" sldId="284"/>
            <ac:spMk id="6" creationId="{8E9D6F3D-2F85-39BF-F978-1D007DF33156}"/>
          </ac:spMkLst>
        </pc:spChg>
        <pc:spChg chg="mod">
          <ac:chgData name="Neemias Informatica Lima" userId="b77af7bd85500281" providerId="LiveId" clId="{57A7917A-EBDF-45E5-BDA6-EAA883622548}" dt="2025-08-21T00:11:48.303" v="112" actId="20577"/>
          <ac:spMkLst>
            <pc:docMk/>
            <pc:sldMk cId="2424059023" sldId="284"/>
            <ac:spMk id="14" creationId="{00000000-0000-0000-0000-000000000000}"/>
          </ac:spMkLst>
        </pc:spChg>
        <pc:graphicFrameChg chg="mod modGraphic">
          <ac:chgData name="Neemias Informatica Lima" userId="b77af7bd85500281" providerId="LiveId" clId="{57A7917A-EBDF-45E5-BDA6-EAA883622548}" dt="2025-08-21T00:12:34.802" v="123" actId="113"/>
          <ac:graphicFrameMkLst>
            <pc:docMk/>
            <pc:sldMk cId="2424059023" sldId="284"/>
            <ac:graphicFrameMk id="23" creationId="{0F7B369B-26CC-C133-ADA7-C66603F93153}"/>
          </ac:graphicFrameMkLst>
        </pc:graphicFrameChg>
        <pc:picChg chg="add mod">
          <ac:chgData name="Neemias Informatica Lima" userId="b77af7bd85500281" providerId="LiveId" clId="{57A7917A-EBDF-45E5-BDA6-EAA883622548}" dt="2025-08-21T00:05:24.658" v="50"/>
          <ac:picMkLst>
            <pc:docMk/>
            <pc:sldMk cId="2424059023" sldId="284"/>
            <ac:picMk id="4" creationId="{B8D0C492-6F7A-ED04-7419-F8E9746A1F40}"/>
          </ac:picMkLst>
        </pc:picChg>
        <pc:picChg chg="del">
          <ac:chgData name="Neemias Informatica Lima" userId="b77af7bd85500281" providerId="LiveId" clId="{57A7917A-EBDF-45E5-BDA6-EAA883622548}" dt="2025-08-21T00:05:24.252" v="49" actId="478"/>
          <ac:picMkLst>
            <pc:docMk/>
            <pc:sldMk cId="2424059023" sldId="284"/>
            <ac:picMk id="7" creationId="{FB05D611-79E5-FA27-06CF-093A56D55C41}"/>
          </ac:picMkLst>
        </pc:picChg>
      </pc:sldChg>
      <pc:sldChg chg="addSp delSp modSp mod">
        <pc:chgData name="Neemias Informatica Lima" userId="b77af7bd85500281" providerId="LiveId" clId="{57A7917A-EBDF-45E5-BDA6-EAA883622548}" dt="2025-08-21T00:14:11.433" v="138"/>
        <pc:sldMkLst>
          <pc:docMk/>
          <pc:sldMk cId="2241968852" sldId="285"/>
        </pc:sldMkLst>
        <pc:spChg chg="add mod">
          <ac:chgData name="Neemias Informatica Lima" userId="b77af7bd85500281" providerId="LiveId" clId="{57A7917A-EBDF-45E5-BDA6-EAA883622548}" dt="2025-08-21T00:05:37.716" v="54"/>
          <ac:spMkLst>
            <pc:docMk/>
            <pc:sldMk cId="2241968852" sldId="285"/>
            <ac:spMk id="2" creationId="{2EF9543A-FC5B-640E-AC04-DB57149B812A}"/>
          </ac:spMkLst>
        </pc:spChg>
        <pc:spChg chg="add mod">
          <ac:chgData name="Neemias Informatica Lima" userId="b77af7bd85500281" providerId="LiveId" clId="{57A7917A-EBDF-45E5-BDA6-EAA883622548}" dt="2025-08-21T00:05:37.716" v="54"/>
          <ac:spMkLst>
            <pc:docMk/>
            <pc:sldMk cId="2241968852" sldId="285"/>
            <ac:spMk id="3" creationId="{D6F2581A-2059-E1A1-E679-AA5036A6F29D}"/>
          </ac:spMkLst>
        </pc:spChg>
        <pc:spChg chg="del">
          <ac:chgData name="Neemias Informatica Lima" userId="b77af7bd85500281" providerId="LiveId" clId="{57A7917A-EBDF-45E5-BDA6-EAA883622548}" dt="2025-08-21T00:05:37.358" v="53" actId="478"/>
          <ac:spMkLst>
            <pc:docMk/>
            <pc:sldMk cId="2241968852" sldId="285"/>
            <ac:spMk id="5" creationId="{1AAEB5E9-581F-47C2-0DBA-D4DB4076734D}"/>
          </ac:spMkLst>
        </pc:spChg>
        <pc:spChg chg="del">
          <ac:chgData name="Neemias Informatica Lima" userId="b77af7bd85500281" providerId="LiveId" clId="{57A7917A-EBDF-45E5-BDA6-EAA883622548}" dt="2025-08-21T00:05:37.358" v="53" actId="478"/>
          <ac:spMkLst>
            <pc:docMk/>
            <pc:sldMk cId="2241968852" sldId="285"/>
            <ac:spMk id="6" creationId="{9D6464AA-1E3E-B7F8-6906-4201D6987B0C}"/>
          </ac:spMkLst>
        </pc:spChg>
        <pc:spChg chg="mod">
          <ac:chgData name="Neemias Informatica Lima" userId="b77af7bd85500281" providerId="LiveId" clId="{57A7917A-EBDF-45E5-BDA6-EAA883622548}" dt="2025-08-21T00:13:32.630" v="134" actId="20577"/>
          <ac:spMkLst>
            <pc:docMk/>
            <pc:sldMk cId="2241968852" sldId="285"/>
            <ac:spMk id="14" creationId="{00000000-0000-0000-0000-000000000000}"/>
          </ac:spMkLst>
        </pc:spChg>
        <pc:graphicFrameChg chg="mod modGraphic">
          <ac:chgData name="Neemias Informatica Lima" userId="b77af7bd85500281" providerId="LiveId" clId="{57A7917A-EBDF-45E5-BDA6-EAA883622548}" dt="2025-08-21T00:14:11.433" v="138"/>
          <ac:graphicFrameMkLst>
            <pc:docMk/>
            <pc:sldMk cId="2241968852" sldId="285"/>
            <ac:graphicFrameMk id="11" creationId="{7B569677-0C14-5E67-A5C9-E93DED05F772}"/>
          </ac:graphicFrameMkLst>
        </pc:graphicFrameChg>
        <pc:picChg chg="add mod">
          <ac:chgData name="Neemias Informatica Lima" userId="b77af7bd85500281" providerId="LiveId" clId="{57A7917A-EBDF-45E5-BDA6-EAA883622548}" dt="2025-08-21T00:05:37.716" v="54"/>
          <ac:picMkLst>
            <pc:docMk/>
            <pc:sldMk cId="2241968852" sldId="285"/>
            <ac:picMk id="4" creationId="{72AAAC23-7079-30C5-A3B2-4A1AD0C954AF}"/>
          </ac:picMkLst>
        </pc:picChg>
        <pc:picChg chg="del">
          <ac:chgData name="Neemias Informatica Lima" userId="b77af7bd85500281" providerId="LiveId" clId="{57A7917A-EBDF-45E5-BDA6-EAA883622548}" dt="2025-08-21T00:05:37.358" v="53" actId="478"/>
          <ac:picMkLst>
            <pc:docMk/>
            <pc:sldMk cId="2241968852" sldId="285"/>
            <ac:picMk id="7" creationId="{CCBBD9EB-3767-7F51-F143-F6C80C95452F}"/>
          </ac:picMkLst>
        </pc:picChg>
      </pc:sldChg>
      <pc:sldChg chg="addSp delSp modSp mod">
        <pc:chgData name="Neemias Informatica Lima" userId="b77af7bd85500281" providerId="LiveId" clId="{57A7917A-EBDF-45E5-BDA6-EAA883622548}" dt="2025-08-21T00:21:55.704" v="167" actId="20577"/>
        <pc:sldMkLst>
          <pc:docMk/>
          <pc:sldMk cId="1959249856" sldId="286"/>
        </pc:sldMkLst>
        <pc:spChg chg="add mod">
          <ac:chgData name="Neemias Informatica Lima" userId="b77af7bd85500281" providerId="LiveId" clId="{57A7917A-EBDF-45E5-BDA6-EAA883622548}" dt="2025-08-21T00:05:56.222" v="58"/>
          <ac:spMkLst>
            <pc:docMk/>
            <pc:sldMk cId="1959249856" sldId="286"/>
            <ac:spMk id="2" creationId="{66E46377-6BD5-3BAB-08BE-88AFA52AAD65}"/>
          </ac:spMkLst>
        </pc:spChg>
        <pc:spChg chg="add mod">
          <ac:chgData name="Neemias Informatica Lima" userId="b77af7bd85500281" providerId="LiveId" clId="{57A7917A-EBDF-45E5-BDA6-EAA883622548}" dt="2025-08-21T00:05:56.222" v="58"/>
          <ac:spMkLst>
            <pc:docMk/>
            <pc:sldMk cId="1959249856" sldId="286"/>
            <ac:spMk id="3" creationId="{E3C953D8-77E2-B37D-CDB7-837A39232351}"/>
          </ac:spMkLst>
        </pc:spChg>
        <pc:spChg chg="del">
          <ac:chgData name="Neemias Informatica Lima" userId="b77af7bd85500281" providerId="LiveId" clId="{57A7917A-EBDF-45E5-BDA6-EAA883622548}" dt="2025-08-21T00:05:54.809" v="57" actId="478"/>
          <ac:spMkLst>
            <pc:docMk/>
            <pc:sldMk cId="1959249856" sldId="286"/>
            <ac:spMk id="5" creationId="{4A18EC25-3339-4B42-7319-9EC0EFA5D986}"/>
          </ac:spMkLst>
        </pc:spChg>
        <pc:spChg chg="del">
          <ac:chgData name="Neemias Informatica Lima" userId="b77af7bd85500281" providerId="LiveId" clId="{57A7917A-EBDF-45E5-BDA6-EAA883622548}" dt="2025-08-21T00:05:54.809" v="57" actId="478"/>
          <ac:spMkLst>
            <pc:docMk/>
            <pc:sldMk cId="1959249856" sldId="286"/>
            <ac:spMk id="6" creationId="{C295A7AA-D5CF-7FFF-E35A-3A5AF256DA43}"/>
          </ac:spMkLst>
        </pc:spChg>
        <pc:spChg chg="mod">
          <ac:chgData name="Neemias Informatica Lima" userId="b77af7bd85500281" providerId="LiveId" clId="{57A7917A-EBDF-45E5-BDA6-EAA883622548}" dt="2025-08-21T00:20:26.667" v="143"/>
          <ac:spMkLst>
            <pc:docMk/>
            <pc:sldMk cId="1959249856" sldId="286"/>
            <ac:spMk id="14" creationId="{00000000-0000-0000-0000-000000000000}"/>
          </ac:spMkLst>
        </pc:spChg>
        <pc:graphicFrameChg chg="mod modGraphic">
          <ac:chgData name="Neemias Informatica Lima" userId="b77af7bd85500281" providerId="LiveId" clId="{57A7917A-EBDF-45E5-BDA6-EAA883622548}" dt="2025-08-21T00:21:55.704" v="167" actId="20577"/>
          <ac:graphicFrameMkLst>
            <pc:docMk/>
            <pc:sldMk cId="1959249856" sldId="286"/>
            <ac:graphicFrameMk id="11" creationId="{6ED512BB-1F8B-4D9E-259F-890C3457B8A1}"/>
          </ac:graphicFrameMkLst>
        </pc:graphicFrameChg>
        <pc:picChg chg="add mod">
          <ac:chgData name="Neemias Informatica Lima" userId="b77af7bd85500281" providerId="LiveId" clId="{57A7917A-EBDF-45E5-BDA6-EAA883622548}" dt="2025-08-21T00:05:56.222" v="58"/>
          <ac:picMkLst>
            <pc:docMk/>
            <pc:sldMk cId="1959249856" sldId="286"/>
            <ac:picMk id="4" creationId="{CAD76FDA-239C-CE17-9AB5-6D1A5E9FA362}"/>
          </ac:picMkLst>
        </pc:picChg>
        <pc:picChg chg="del">
          <ac:chgData name="Neemias Informatica Lima" userId="b77af7bd85500281" providerId="LiveId" clId="{57A7917A-EBDF-45E5-BDA6-EAA883622548}" dt="2025-08-21T00:05:54.809" v="57" actId="478"/>
          <ac:picMkLst>
            <pc:docMk/>
            <pc:sldMk cId="1959249856" sldId="286"/>
            <ac:picMk id="7" creationId="{DC011941-5BF8-C290-B10C-A83962975AEC}"/>
          </ac:picMkLst>
        </pc:picChg>
      </pc:sldChg>
      <pc:sldChg chg="addSp delSp modSp mod">
        <pc:chgData name="Neemias Informatica Lima" userId="b77af7bd85500281" providerId="LiveId" clId="{57A7917A-EBDF-45E5-BDA6-EAA883622548}" dt="2025-08-21T00:23:09.330" v="191" actId="20577"/>
        <pc:sldMkLst>
          <pc:docMk/>
          <pc:sldMk cId="2857006406" sldId="287"/>
        </pc:sldMkLst>
        <pc:spChg chg="add mod">
          <ac:chgData name="Neemias Informatica Lima" userId="b77af7bd85500281" providerId="LiveId" clId="{57A7917A-EBDF-45E5-BDA6-EAA883622548}" dt="2025-08-21T00:06:21.875" v="64"/>
          <ac:spMkLst>
            <pc:docMk/>
            <pc:sldMk cId="2857006406" sldId="287"/>
            <ac:spMk id="2" creationId="{8D042CF6-F8A2-72F8-839A-D7E2F4B94673}"/>
          </ac:spMkLst>
        </pc:spChg>
        <pc:spChg chg="add mod">
          <ac:chgData name="Neemias Informatica Lima" userId="b77af7bd85500281" providerId="LiveId" clId="{57A7917A-EBDF-45E5-BDA6-EAA883622548}" dt="2025-08-21T00:06:21.875" v="64"/>
          <ac:spMkLst>
            <pc:docMk/>
            <pc:sldMk cId="2857006406" sldId="287"/>
            <ac:spMk id="3" creationId="{F94569A6-E535-BE2F-3B3D-D81472D08739}"/>
          </ac:spMkLst>
        </pc:spChg>
        <pc:spChg chg="del">
          <ac:chgData name="Neemias Informatica Lima" userId="b77af7bd85500281" providerId="LiveId" clId="{57A7917A-EBDF-45E5-BDA6-EAA883622548}" dt="2025-08-21T00:06:21.420" v="63" actId="478"/>
          <ac:spMkLst>
            <pc:docMk/>
            <pc:sldMk cId="2857006406" sldId="287"/>
            <ac:spMk id="5" creationId="{C36275AD-036A-048D-F274-C47F524FCE68}"/>
          </ac:spMkLst>
        </pc:spChg>
        <pc:spChg chg="del">
          <ac:chgData name="Neemias Informatica Lima" userId="b77af7bd85500281" providerId="LiveId" clId="{57A7917A-EBDF-45E5-BDA6-EAA883622548}" dt="2025-08-21T00:06:21.420" v="63" actId="478"/>
          <ac:spMkLst>
            <pc:docMk/>
            <pc:sldMk cId="2857006406" sldId="287"/>
            <ac:spMk id="6" creationId="{149E0E3C-A498-0B05-DF75-EFA0D26E61BE}"/>
          </ac:spMkLst>
        </pc:spChg>
        <pc:spChg chg="mod">
          <ac:chgData name="Neemias Informatica Lima" userId="b77af7bd85500281" providerId="LiveId" clId="{57A7917A-EBDF-45E5-BDA6-EAA883622548}" dt="2025-08-21T00:23:09.330" v="191" actId="20577"/>
          <ac:spMkLst>
            <pc:docMk/>
            <pc:sldMk cId="2857006406" sldId="287"/>
            <ac:spMk id="16" creationId="{28D68641-D640-4BD7-9D5B-B3803DCCF9B3}"/>
          </ac:spMkLst>
        </pc:spChg>
        <pc:picChg chg="add mod">
          <ac:chgData name="Neemias Informatica Lima" userId="b77af7bd85500281" providerId="LiveId" clId="{57A7917A-EBDF-45E5-BDA6-EAA883622548}" dt="2025-08-21T00:06:21.875" v="64"/>
          <ac:picMkLst>
            <pc:docMk/>
            <pc:sldMk cId="2857006406" sldId="287"/>
            <ac:picMk id="4" creationId="{E4E8786E-5C7C-C10E-84A2-BDDE1229367E}"/>
          </ac:picMkLst>
        </pc:picChg>
        <pc:picChg chg="del">
          <ac:chgData name="Neemias Informatica Lima" userId="b77af7bd85500281" providerId="LiveId" clId="{57A7917A-EBDF-45E5-BDA6-EAA883622548}" dt="2025-08-21T00:06:21.420" v="63" actId="478"/>
          <ac:picMkLst>
            <pc:docMk/>
            <pc:sldMk cId="2857006406" sldId="287"/>
            <ac:picMk id="7" creationId="{2F0FC177-2F38-9536-3FCC-0A7BA5D92FE4}"/>
          </ac:picMkLst>
        </pc:picChg>
      </pc:sldChg>
      <pc:sldChg chg="addSp delSp modSp mod">
        <pc:chgData name="Neemias Informatica Lima" userId="b77af7bd85500281" providerId="LiveId" clId="{57A7917A-EBDF-45E5-BDA6-EAA883622548}" dt="2025-08-21T00:08:03.044" v="76" actId="20577"/>
        <pc:sldMkLst>
          <pc:docMk/>
          <pc:sldMk cId="2630436816" sldId="288"/>
        </pc:sldMkLst>
        <pc:spChg chg="add mod">
          <ac:chgData name="Neemias Informatica Lima" userId="b77af7bd85500281" providerId="LiveId" clId="{57A7917A-EBDF-45E5-BDA6-EAA883622548}" dt="2025-08-21T00:04:56.664" v="42"/>
          <ac:spMkLst>
            <pc:docMk/>
            <pc:sldMk cId="2630436816" sldId="288"/>
            <ac:spMk id="2" creationId="{09BF40F3-DE2F-7922-892D-2ABD4750084E}"/>
          </ac:spMkLst>
        </pc:spChg>
        <pc:spChg chg="add mod">
          <ac:chgData name="Neemias Informatica Lima" userId="b77af7bd85500281" providerId="LiveId" clId="{57A7917A-EBDF-45E5-BDA6-EAA883622548}" dt="2025-08-21T00:04:56.664" v="42"/>
          <ac:spMkLst>
            <pc:docMk/>
            <pc:sldMk cId="2630436816" sldId="288"/>
            <ac:spMk id="3" creationId="{7B0C1635-51F4-3462-7FB5-64FA9118006D}"/>
          </ac:spMkLst>
        </pc:spChg>
        <pc:spChg chg="del">
          <ac:chgData name="Neemias Informatica Lima" userId="b77af7bd85500281" providerId="LiveId" clId="{57A7917A-EBDF-45E5-BDA6-EAA883622548}" dt="2025-08-21T00:04:56.225" v="41" actId="478"/>
          <ac:spMkLst>
            <pc:docMk/>
            <pc:sldMk cId="2630436816" sldId="288"/>
            <ac:spMk id="5" creationId="{BD30FFBA-8C1E-2116-13B6-B5FB5182F1B4}"/>
          </ac:spMkLst>
        </pc:spChg>
        <pc:spChg chg="del">
          <ac:chgData name="Neemias Informatica Lima" userId="b77af7bd85500281" providerId="LiveId" clId="{57A7917A-EBDF-45E5-BDA6-EAA883622548}" dt="2025-08-21T00:04:56.225" v="41" actId="478"/>
          <ac:spMkLst>
            <pc:docMk/>
            <pc:sldMk cId="2630436816" sldId="288"/>
            <ac:spMk id="6" creationId="{52B63252-05C7-D98C-6A53-BCE07041CFD6}"/>
          </ac:spMkLst>
        </pc:spChg>
        <pc:spChg chg="mod">
          <ac:chgData name="Neemias Informatica Lima" userId="b77af7bd85500281" providerId="LiveId" clId="{57A7917A-EBDF-45E5-BDA6-EAA883622548}" dt="2025-08-21T00:07:19.028" v="70"/>
          <ac:spMkLst>
            <pc:docMk/>
            <pc:sldMk cId="2630436816" sldId="288"/>
            <ac:spMk id="14" creationId="{00000000-0000-0000-0000-000000000000}"/>
          </ac:spMkLst>
        </pc:spChg>
        <pc:graphicFrameChg chg="mod modGraphic">
          <ac:chgData name="Neemias Informatica Lima" userId="b77af7bd85500281" providerId="LiveId" clId="{57A7917A-EBDF-45E5-BDA6-EAA883622548}" dt="2025-08-21T00:08:03.044" v="76" actId="20577"/>
          <ac:graphicFrameMkLst>
            <pc:docMk/>
            <pc:sldMk cId="2630436816" sldId="288"/>
            <ac:graphicFrameMk id="11" creationId="{4CAB532F-3032-1305-E4A2-4F59C9A47543}"/>
          </ac:graphicFrameMkLst>
        </pc:graphicFrameChg>
        <pc:picChg chg="add mod">
          <ac:chgData name="Neemias Informatica Lima" userId="b77af7bd85500281" providerId="LiveId" clId="{57A7917A-EBDF-45E5-BDA6-EAA883622548}" dt="2025-08-21T00:04:56.664" v="42"/>
          <ac:picMkLst>
            <pc:docMk/>
            <pc:sldMk cId="2630436816" sldId="288"/>
            <ac:picMk id="4" creationId="{79248176-4399-6066-1C15-3CA980441178}"/>
          </ac:picMkLst>
        </pc:picChg>
        <pc:picChg chg="del">
          <ac:chgData name="Neemias Informatica Lima" userId="b77af7bd85500281" providerId="LiveId" clId="{57A7917A-EBDF-45E5-BDA6-EAA883622548}" dt="2025-08-21T00:04:56.225" v="41" actId="478"/>
          <ac:picMkLst>
            <pc:docMk/>
            <pc:sldMk cId="2630436816" sldId="288"/>
            <ac:picMk id="7" creationId="{CE7C956F-AC83-2369-43C3-2DE526CB808C}"/>
          </ac:picMkLst>
        </pc:picChg>
      </pc:sldChg>
      <pc:sldChg chg="addSp delSp modSp mod">
        <pc:chgData name="Neemias Informatica Lima" userId="b77af7bd85500281" providerId="LiveId" clId="{57A7917A-EBDF-45E5-BDA6-EAA883622548}" dt="2025-08-21T00:11:14.966" v="107"/>
        <pc:sldMkLst>
          <pc:docMk/>
          <pc:sldMk cId="3032827026" sldId="289"/>
        </pc:sldMkLst>
        <pc:spChg chg="add mod">
          <ac:chgData name="Neemias Informatica Lima" userId="b77af7bd85500281" providerId="LiveId" clId="{57A7917A-EBDF-45E5-BDA6-EAA883622548}" dt="2025-08-21T00:05:17.673" v="48"/>
          <ac:spMkLst>
            <pc:docMk/>
            <pc:sldMk cId="3032827026" sldId="289"/>
            <ac:spMk id="2" creationId="{5C38D514-83CE-A9CA-E56A-4519D4D2B444}"/>
          </ac:spMkLst>
        </pc:spChg>
        <pc:spChg chg="add mod">
          <ac:chgData name="Neemias Informatica Lima" userId="b77af7bd85500281" providerId="LiveId" clId="{57A7917A-EBDF-45E5-BDA6-EAA883622548}" dt="2025-08-21T00:05:17.673" v="48"/>
          <ac:spMkLst>
            <pc:docMk/>
            <pc:sldMk cId="3032827026" sldId="289"/>
            <ac:spMk id="3" creationId="{7E450609-9BA4-38AF-0E81-62FE4821BE18}"/>
          </ac:spMkLst>
        </pc:spChg>
        <pc:spChg chg="del">
          <ac:chgData name="Neemias Informatica Lima" userId="b77af7bd85500281" providerId="LiveId" clId="{57A7917A-EBDF-45E5-BDA6-EAA883622548}" dt="2025-08-21T00:05:17.220" v="47" actId="478"/>
          <ac:spMkLst>
            <pc:docMk/>
            <pc:sldMk cId="3032827026" sldId="289"/>
            <ac:spMk id="4" creationId="{B3B8B256-4DD7-BDB5-F48D-6168DCFA6B37}"/>
          </ac:spMkLst>
        </pc:spChg>
        <pc:spChg chg="del">
          <ac:chgData name="Neemias Informatica Lima" userId="b77af7bd85500281" providerId="LiveId" clId="{57A7917A-EBDF-45E5-BDA6-EAA883622548}" dt="2025-08-21T00:05:17.220" v="47" actId="478"/>
          <ac:spMkLst>
            <pc:docMk/>
            <pc:sldMk cId="3032827026" sldId="289"/>
            <ac:spMk id="6" creationId="{E45B7C34-F79C-BB59-4888-D38CBC411E5E}"/>
          </ac:spMkLst>
        </pc:spChg>
        <pc:spChg chg="mod">
          <ac:chgData name="Neemias Informatica Lima" userId="b77af7bd85500281" providerId="LiveId" clId="{57A7917A-EBDF-45E5-BDA6-EAA883622548}" dt="2025-08-21T00:11:14.966" v="107"/>
          <ac:spMkLst>
            <pc:docMk/>
            <pc:sldMk cId="3032827026" sldId="289"/>
            <ac:spMk id="12" creationId="{A64B78EF-EDA8-421A-88C9-45544BBCA9D1}"/>
          </ac:spMkLst>
        </pc:spChg>
        <pc:spChg chg="mod">
          <ac:chgData name="Neemias Informatica Lima" userId="b77af7bd85500281" providerId="LiveId" clId="{57A7917A-EBDF-45E5-BDA6-EAA883622548}" dt="2025-08-21T00:08:46.050" v="83"/>
          <ac:spMkLst>
            <pc:docMk/>
            <pc:sldMk cId="3032827026" sldId="289"/>
            <ac:spMk id="14" creationId="{00000000-0000-0000-0000-000000000000}"/>
          </ac:spMkLst>
        </pc:spChg>
        <pc:picChg chg="add mod">
          <ac:chgData name="Neemias Informatica Lima" userId="b77af7bd85500281" providerId="LiveId" clId="{57A7917A-EBDF-45E5-BDA6-EAA883622548}" dt="2025-08-21T00:05:17.673" v="48"/>
          <ac:picMkLst>
            <pc:docMk/>
            <pc:sldMk cId="3032827026" sldId="289"/>
            <ac:picMk id="5" creationId="{E223B7C6-9178-CAD1-5E12-B95FD1E9134C}"/>
          </ac:picMkLst>
        </pc:picChg>
        <pc:picChg chg="del">
          <ac:chgData name="Neemias Informatica Lima" userId="b77af7bd85500281" providerId="LiveId" clId="{57A7917A-EBDF-45E5-BDA6-EAA883622548}" dt="2025-08-21T00:05:17.220" v="47" actId="478"/>
          <ac:picMkLst>
            <pc:docMk/>
            <pc:sldMk cId="3032827026" sldId="289"/>
            <ac:picMk id="8" creationId="{857E38E8-4079-1C79-0C09-01F0E28429AE}"/>
          </ac:picMkLst>
        </pc:picChg>
      </pc:sldChg>
      <pc:sldChg chg="addSp delSp modSp mod">
        <pc:chgData name="Neemias Informatica Lima" userId="b77af7bd85500281" providerId="LiveId" clId="{57A7917A-EBDF-45E5-BDA6-EAA883622548}" dt="2025-08-21T00:13:06.721" v="126"/>
        <pc:sldMkLst>
          <pc:docMk/>
          <pc:sldMk cId="3772032319" sldId="290"/>
        </pc:sldMkLst>
        <pc:spChg chg="add mod">
          <ac:chgData name="Neemias Informatica Lima" userId="b77af7bd85500281" providerId="LiveId" clId="{57A7917A-EBDF-45E5-BDA6-EAA883622548}" dt="2025-08-21T00:05:31.171" v="52"/>
          <ac:spMkLst>
            <pc:docMk/>
            <pc:sldMk cId="3772032319" sldId="290"/>
            <ac:spMk id="2" creationId="{B88C9DD6-9830-8CB4-CEFA-96670C758946}"/>
          </ac:spMkLst>
        </pc:spChg>
        <pc:spChg chg="add mod">
          <ac:chgData name="Neemias Informatica Lima" userId="b77af7bd85500281" providerId="LiveId" clId="{57A7917A-EBDF-45E5-BDA6-EAA883622548}" dt="2025-08-21T00:05:31.171" v="52"/>
          <ac:spMkLst>
            <pc:docMk/>
            <pc:sldMk cId="3772032319" sldId="290"/>
            <ac:spMk id="3" creationId="{53616AFB-3719-30B8-5984-B63E5E1E63BB}"/>
          </ac:spMkLst>
        </pc:spChg>
        <pc:spChg chg="del">
          <ac:chgData name="Neemias Informatica Lima" userId="b77af7bd85500281" providerId="LiveId" clId="{57A7917A-EBDF-45E5-BDA6-EAA883622548}" dt="2025-08-21T00:05:30.814" v="51" actId="478"/>
          <ac:spMkLst>
            <pc:docMk/>
            <pc:sldMk cId="3772032319" sldId="290"/>
            <ac:spMk id="5" creationId="{B21B66C0-F336-BF40-1EE7-686043748151}"/>
          </ac:spMkLst>
        </pc:spChg>
        <pc:spChg chg="del">
          <ac:chgData name="Neemias Informatica Lima" userId="b77af7bd85500281" providerId="LiveId" clId="{57A7917A-EBDF-45E5-BDA6-EAA883622548}" dt="2025-08-21T00:05:30.814" v="51" actId="478"/>
          <ac:spMkLst>
            <pc:docMk/>
            <pc:sldMk cId="3772032319" sldId="290"/>
            <ac:spMk id="6" creationId="{D14E6B96-CEA5-499E-AA24-0AFB00D3F81F}"/>
          </ac:spMkLst>
        </pc:spChg>
        <pc:spChg chg="mod">
          <ac:chgData name="Neemias Informatica Lima" userId="b77af7bd85500281" providerId="LiveId" clId="{57A7917A-EBDF-45E5-BDA6-EAA883622548}" dt="2025-08-21T00:13:06.721" v="126"/>
          <ac:spMkLst>
            <pc:docMk/>
            <pc:sldMk cId="3772032319" sldId="290"/>
            <ac:spMk id="12" creationId="{8D5A143D-15FB-4DFE-B0EC-FEEB77A92B2C}"/>
          </ac:spMkLst>
        </pc:spChg>
        <pc:spChg chg="mod">
          <ac:chgData name="Neemias Informatica Lima" userId="b77af7bd85500281" providerId="LiveId" clId="{57A7917A-EBDF-45E5-BDA6-EAA883622548}" dt="2025-08-21T00:11:51.263" v="113" actId="20577"/>
          <ac:spMkLst>
            <pc:docMk/>
            <pc:sldMk cId="3772032319" sldId="290"/>
            <ac:spMk id="14" creationId="{00000000-0000-0000-0000-000000000000}"/>
          </ac:spMkLst>
        </pc:spChg>
        <pc:picChg chg="add mod">
          <ac:chgData name="Neemias Informatica Lima" userId="b77af7bd85500281" providerId="LiveId" clId="{57A7917A-EBDF-45E5-BDA6-EAA883622548}" dt="2025-08-21T00:05:31.171" v="52"/>
          <ac:picMkLst>
            <pc:docMk/>
            <pc:sldMk cId="3772032319" sldId="290"/>
            <ac:picMk id="4" creationId="{D063631F-3A3D-0F67-EFCC-CEB333942E4D}"/>
          </ac:picMkLst>
        </pc:picChg>
        <pc:picChg chg="del">
          <ac:chgData name="Neemias Informatica Lima" userId="b77af7bd85500281" providerId="LiveId" clId="{57A7917A-EBDF-45E5-BDA6-EAA883622548}" dt="2025-08-21T00:05:30.814" v="51" actId="478"/>
          <ac:picMkLst>
            <pc:docMk/>
            <pc:sldMk cId="3772032319" sldId="290"/>
            <ac:picMk id="7" creationId="{E37F02B1-E605-15F6-A830-E8DE91220840}"/>
          </ac:picMkLst>
        </pc:picChg>
      </pc:sldChg>
      <pc:sldChg chg="addSp delSp modSp mod">
        <pc:chgData name="Neemias Informatica Lima" userId="b77af7bd85500281" providerId="LiveId" clId="{57A7917A-EBDF-45E5-BDA6-EAA883622548}" dt="2025-08-21T00:14:39.994" v="141"/>
        <pc:sldMkLst>
          <pc:docMk/>
          <pc:sldMk cId="1768216317" sldId="291"/>
        </pc:sldMkLst>
        <pc:spChg chg="add mod">
          <ac:chgData name="Neemias Informatica Lima" userId="b77af7bd85500281" providerId="LiveId" clId="{57A7917A-EBDF-45E5-BDA6-EAA883622548}" dt="2025-08-21T00:05:45.661" v="56"/>
          <ac:spMkLst>
            <pc:docMk/>
            <pc:sldMk cId="1768216317" sldId="291"/>
            <ac:spMk id="2" creationId="{4B6D8AAD-0719-5C58-C78A-AB8673326456}"/>
          </ac:spMkLst>
        </pc:spChg>
        <pc:spChg chg="add mod">
          <ac:chgData name="Neemias Informatica Lima" userId="b77af7bd85500281" providerId="LiveId" clId="{57A7917A-EBDF-45E5-BDA6-EAA883622548}" dt="2025-08-21T00:05:45.661" v="56"/>
          <ac:spMkLst>
            <pc:docMk/>
            <pc:sldMk cId="1768216317" sldId="291"/>
            <ac:spMk id="3" creationId="{392CFA44-09AE-7871-970D-229DC8092407}"/>
          </ac:spMkLst>
        </pc:spChg>
        <pc:spChg chg="del">
          <ac:chgData name="Neemias Informatica Lima" userId="b77af7bd85500281" providerId="LiveId" clId="{57A7917A-EBDF-45E5-BDA6-EAA883622548}" dt="2025-08-21T00:05:45.312" v="55" actId="478"/>
          <ac:spMkLst>
            <pc:docMk/>
            <pc:sldMk cId="1768216317" sldId="291"/>
            <ac:spMk id="5" creationId="{D00127B9-EA51-EB70-0384-7AE62F99BA1B}"/>
          </ac:spMkLst>
        </pc:spChg>
        <pc:spChg chg="del">
          <ac:chgData name="Neemias Informatica Lima" userId="b77af7bd85500281" providerId="LiveId" clId="{57A7917A-EBDF-45E5-BDA6-EAA883622548}" dt="2025-08-21T00:05:45.312" v="55" actId="478"/>
          <ac:spMkLst>
            <pc:docMk/>
            <pc:sldMk cId="1768216317" sldId="291"/>
            <ac:spMk id="6" creationId="{F7202569-6728-2DBE-31A4-AF5904DCC000}"/>
          </ac:spMkLst>
        </pc:spChg>
        <pc:spChg chg="mod">
          <ac:chgData name="Neemias Informatica Lima" userId="b77af7bd85500281" providerId="LiveId" clId="{57A7917A-EBDF-45E5-BDA6-EAA883622548}" dt="2025-08-21T00:14:39.994" v="141"/>
          <ac:spMkLst>
            <pc:docMk/>
            <pc:sldMk cId="1768216317" sldId="291"/>
            <ac:spMk id="12" creationId="{FD5EC092-AC81-4728-9A45-4C4BB5B95C65}"/>
          </ac:spMkLst>
        </pc:spChg>
        <pc:spChg chg="mod">
          <ac:chgData name="Neemias Informatica Lima" userId="b77af7bd85500281" providerId="LiveId" clId="{57A7917A-EBDF-45E5-BDA6-EAA883622548}" dt="2025-08-21T00:13:25.381" v="132" actId="20577"/>
          <ac:spMkLst>
            <pc:docMk/>
            <pc:sldMk cId="1768216317" sldId="291"/>
            <ac:spMk id="14" creationId="{00000000-0000-0000-0000-000000000000}"/>
          </ac:spMkLst>
        </pc:spChg>
        <pc:picChg chg="add mod">
          <ac:chgData name="Neemias Informatica Lima" userId="b77af7bd85500281" providerId="LiveId" clId="{57A7917A-EBDF-45E5-BDA6-EAA883622548}" dt="2025-08-21T00:05:45.661" v="56"/>
          <ac:picMkLst>
            <pc:docMk/>
            <pc:sldMk cId="1768216317" sldId="291"/>
            <ac:picMk id="4" creationId="{7B1ADB0C-9D63-E8D1-E2D9-C3AA412663CA}"/>
          </ac:picMkLst>
        </pc:picChg>
        <pc:picChg chg="del">
          <ac:chgData name="Neemias Informatica Lima" userId="b77af7bd85500281" providerId="LiveId" clId="{57A7917A-EBDF-45E5-BDA6-EAA883622548}" dt="2025-08-21T00:05:45.312" v="55" actId="478"/>
          <ac:picMkLst>
            <pc:docMk/>
            <pc:sldMk cId="1768216317" sldId="291"/>
            <ac:picMk id="7" creationId="{5289D1C9-FE8F-817D-3546-4CFAEA1F38E8}"/>
          </ac:picMkLst>
        </pc:picChg>
      </pc:sldChg>
      <pc:sldChg chg="addSp delSp modSp mod">
        <pc:chgData name="Neemias Informatica Lima" userId="b77af7bd85500281" providerId="LiveId" clId="{57A7917A-EBDF-45E5-BDA6-EAA883622548}" dt="2025-08-21T00:22:15.581" v="174" actId="6549"/>
        <pc:sldMkLst>
          <pc:docMk/>
          <pc:sldMk cId="3757265641" sldId="292"/>
        </pc:sldMkLst>
        <pc:spChg chg="add mod">
          <ac:chgData name="Neemias Informatica Lima" userId="b77af7bd85500281" providerId="LiveId" clId="{57A7917A-EBDF-45E5-BDA6-EAA883622548}" dt="2025-08-21T00:06:06.960" v="60"/>
          <ac:spMkLst>
            <pc:docMk/>
            <pc:sldMk cId="3757265641" sldId="292"/>
            <ac:spMk id="2" creationId="{82FC9C61-554D-9419-37D8-275F4E723B75}"/>
          </ac:spMkLst>
        </pc:spChg>
        <pc:spChg chg="add mod">
          <ac:chgData name="Neemias Informatica Lima" userId="b77af7bd85500281" providerId="LiveId" clId="{57A7917A-EBDF-45E5-BDA6-EAA883622548}" dt="2025-08-21T00:06:06.960" v="60"/>
          <ac:spMkLst>
            <pc:docMk/>
            <pc:sldMk cId="3757265641" sldId="292"/>
            <ac:spMk id="3" creationId="{91B192DE-EADF-9A9B-8E24-B72E8B4C0756}"/>
          </ac:spMkLst>
        </pc:spChg>
        <pc:spChg chg="del">
          <ac:chgData name="Neemias Informatica Lima" userId="b77af7bd85500281" providerId="LiveId" clId="{57A7917A-EBDF-45E5-BDA6-EAA883622548}" dt="2025-08-21T00:06:04.290" v="59" actId="478"/>
          <ac:spMkLst>
            <pc:docMk/>
            <pc:sldMk cId="3757265641" sldId="292"/>
            <ac:spMk id="5" creationId="{125AF6BD-44C4-A722-8E6D-8CF4833CB606}"/>
          </ac:spMkLst>
        </pc:spChg>
        <pc:spChg chg="del">
          <ac:chgData name="Neemias Informatica Lima" userId="b77af7bd85500281" providerId="LiveId" clId="{57A7917A-EBDF-45E5-BDA6-EAA883622548}" dt="2025-08-21T00:06:04.290" v="59" actId="478"/>
          <ac:spMkLst>
            <pc:docMk/>
            <pc:sldMk cId="3757265641" sldId="292"/>
            <ac:spMk id="6" creationId="{1276158E-3865-54AC-8A26-CE18B54ABF48}"/>
          </ac:spMkLst>
        </pc:spChg>
        <pc:spChg chg="mod">
          <ac:chgData name="Neemias Informatica Lima" userId="b77af7bd85500281" providerId="LiveId" clId="{57A7917A-EBDF-45E5-BDA6-EAA883622548}" dt="2025-08-21T00:22:15.581" v="174" actId="6549"/>
          <ac:spMkLst>
            <pc:docMk/>
            <pc:sldMk cId="3757265641" sldId="292"/>
            <ac:spMk id="12" creationId="{1EC42BAA-B890-43DD-B4F0-9AB5685AF2FE}"/>
          </ac:spMkLst>
        </pc:spChg>
        <pc:spChg chg="mod">
          <ac:chgData name="Neemias Informatica Lima" userId="b77af7bd85500281" providerId="LiveId" clId="{57A7917A-EBDF-45E5-BDA6-EAA883622548}" dt="2025-08-21T00:20:34.070" v="145"/>
          <ac:spMkLst>
            <pc:docMk/>
            <pc:sldMk cId="3757265641" sldId="292"/>
            <ac:spMk id="14" creationId="{00000000-0000-0000-0000-000000000000}"/>
          </ac:spMkLst>
        </pc:spChg>
        <pc:picChg chg="add mod">
          <ac:chgData name="Neemias Informatica Lima" userId="b77af7bd85500281" providerId="LiveId" clId="{57A7917A-EBDF-45E5-BDA6-EAA883622548}" dt="2025-08-21T00:06:06.960" v="60"/>
          <ac:picMkLst>
            <pc:docMk/>
            <pc:sldMk cId="3757265641" sldId="292"/>
            <ac:picMk id="4" creationId="{84FB938F-1432-79C6-C676-75E1DC6FED31}"/>
          </ac:picMkLst>
        </pc:picChg>
        <pc:picChg chg="del">
          <ac:chgData name="Neemias Informatica Lima" userId="b77af7bd85500281" providerId="LiveId" clId="{57A7917A-EBDF-45E5-BDA6-EAA883622548}" dt="2025-08-21T00:06:04.290" v="59" actId="478"/>
          <ac:picMkLst>
            <pc:docMk/>
            <pc:sldMk cId="3757265641" sldId="292"/>
            <ac:picMk id="7" creationId="{0F0E3069-6EFD-00DE-7E48-5E1ECA9F932D}"/>
          </ac:picMkLst>
        </pc:picChg>
      </pc:sldChg>
      <pc:sldChg chg="addSp delSp modSp mod">
        <pc:chgData name="Neemias Informatica Lima" userId="b77af7bd85500281" providerId="LiveId" clId="{57A7917A-EBDF-45E5-BDA6-EAA883622548}" dt="2025-08-21T00:22:41.220" v="177"/>
        <pc:sldMkLst>
          <pc:docMk/>
          <pc:sldMk cId="3114938747" sldId="293"/>
        </pc:sldMkLst>
        <pc:spChg chg="add mod">
          <ac:chgData name="Neemias Informatica Lima" userId="b77af7bd85500281" providerId="LiveId" clId="{57A7917A-EBDF-45E5-BDA6-EAA883622548}" dt="2025-08-21T00:06:14.737" v="62"/>
          <ac:spMkLst>
            <pc:docMk/>
            <pc:sldMk cId="3114938747" sldId="293"/>
            <ac:spMk id="2" creationId="{C2209C39-9CBC-DE11-78B4-A885B83A3FB6}"/>
          </ac:spMkLst>
        </pc:spChg>
        <pc:spChg chg="add mod">
          <ac:chgData name="Neemias Informatica Lima" userId="b77af7bd85500281" providerId="LiveId" clId="{57A7917A-EBDF-45E5-BDA6-EAA883622548}" dt="2025-08-21T00:06:14.737" v="62"/>
          <ac:spMkLst>
            <pc:docMk/>
            <pc:sldMk cId="3114938747" sldId="293"/>
            <ac:spMk id="3" creationId="{6C1EFEA6-7CC1-53F8-39F5-472DDEC9BBF4}"/>
          </ac:spMkLst>
        </pc:spChg>
        <pc:spChg chg="del">
          <ac:chgData name="Neemias Informatica Lima" userId="b77af7bd85500281" providerId="LiveId" clId="{57A7917A-EBDF-45E5-BDA6-EAA883622548}" dt="2025-08-21T00:06:14.315" v="61" actId="478"/>
          <ac:spMkLst>
            <pc:docMk/>
            <pc:sldMk cId="3114938747" sldId="293"/>
            <ac:spMk id="5" creationId="{09D33520-5F89-6D4E-5DB2-391DA3516BC9}"/>
          </ac:spMkLst>
        </pc:spChg>
        <pc:spChg chg="del">
          <ac:chgData name="Neemias Informatica Lima" userId="b77af7bd85500281" providerId="LiveId" clId="{57A7917A-EBDF-45E5-BDA6-EAA883622548}" dt="2025-08-21T00:06:14.315" v="61" actId="478"/>
          <ac:spMkLst>
            <pc:docMk/>
            <pc:sldMk cId="3114938747" sldId="293"/>
            <ac:spMk id="6" creationId="{4FDA5551-7EBE-D02F-E4E5-A201DAFF7FD5}"/>
          </ac:spMkLst>
        </pc:spChg>
        <pc:spChg chg="mod">
          <ac:chgData name="Neemias Informatica Lima" userId="b77af7bd85500281" providerId="LiveId" clId="{57A7917A-EBDF-45E5-BDA6-EAA883622548}" dt="2025-08-21T00:22:41.220" v="177"/>
          <ac:spMkLst>
            <pc:docMk/>
            <pc:sldMk cId="3114938747" sldId="293"/>
            <ac:spMk id="16" creationId="{CFC8B9D9-C6ED-4706-A104-65D118A5B7F9}"/>
          </ac:spMkLst>
        </pc:spChg>
        <pc:picChg chg="add mod">
          <ac:chgData name="Neemias Informatica Lima" userId="b77af7bd85500281" providerId="LiveId" clId="{57A7917A-EBDF-45E5-BDA6-EAA883622548}" dt="2025-08-21T00:06:14.737" v="62"/>
          <ac:picMkLst>
            <pc:docMk/>
            <pc:sldMk cId="3114938747" sldId="293"/>
            <ac:picMk id="4" creationId="{0CC996EC-53A7-FF8F-5B71-055175C9DD75}"/>
          </ac:picMkLst>
        </pc:picChg>
        <pc:picChg chg="del">
          <ac:chgData name="Neemias Informatica Lima" userId="b77af7bd85500281" providerId="LiveId" clId="{57A7917A-EBDF-45E5-BDA6-EAA883622548}" dt="2025-08-21T00:06:14.315" v="61" actId="478"/>
          <ac:picMkLst>
            <pc:docMk/>
            <pc:sldMk cId="3114938747" sldId="293"/>
            <ac:picMk id="7" creationId="{6687D1C4-FFC6-0A16-E9E0-237099F739D5}"/>
          </ac:picMkLst>
        </pc:picChg>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9AC608E3-9773-4DBE-A54E-81E1715C9B7F}"/>
    <pc:docChg chg="custSel modSld">
      <pc:chgData name="Neemias Informatica Lima" userId="b77af7bd85500281" providerId="LiveId" clId="{9AC608E3-9773-4DBE-A54E-81E1715C9B7F}" dt="2025-08-18T00:39:22.935" v="201" actId="6549"/>
      <pc:docMkLst>
        <pc:docMk/>
      </pc:docMkLst>
      <pc:sldChg chg="addSp delSp modSp mod">
        <pc:chgData name="Neemias Informatica Lima" userId="b77af7bd85500281" providerId="LiveId" clId="{9AC608E3-9773-4DBE-A54E-81E1715C9B7F}" dt="2025-08-17T21:47:39.286" v="42"/>
        <pc:sldMkLst>
          <pc:docMk/>
          <pc:sldMk cId="2232331225" sldId="280"/>
        </pc:sldMkLst>
        <pc:spChg chg="mod">
          <ac:chgData name="Neemias Informatica Lima" userId="b77af7bd85500281" providerId="LiveId" clId="{9AC608E3-9773-4DBE-A54E-81E1715C9B7F}" dt="2025-08-17T21:44:00.823" v="19" actId="20577"/>
          <ac:spMkLst>
            <pc:docMk/>
            <pc:sldMk cId="2232331225" sldId="280"/>
            <ac:spMk id="6" creationId="{00000000-0000-0000-0000-000000000000}"/>
          </ac:spMkLst>
        </pc:spChg>
        <pc:spChg chg="mod">
          <ac:chgData name="Neemias Informatica Lima" userId="b77af7bd85500281" providerId="LiveId" clId="{9AC608E3-9773-4DBE-A54E-81E1715C9B7F}" dt="2025-08-17T21:43:08" v="5" actId="20577"/>
          <ac:spMkLst>
            <pc:docMk/>
            <pc:sldMk cId="2232331225" sldId="280"/>
            <ac:spMk id="7" creationId="{00000000-0000-0000-0000-000000000000}"/>
          </ac:spMkLst>
        </pc:spChg>
        <pc:spChg chg="mod">
          <ac:chgData name="Neemias Informatica Lima" userId="b77af7bd85500281" providerId="LiveId" clId="{9AC608E3-9773-4DBE-A54E-81E1715C9B7F}" dt="2025-08-17T21:47:00.192" v="37" actId="6549"/>
          <ac:spMkLst>
            <pc:docMk/>
            <pc:sldMk cId="2232331225" sldId="280"/>
            <ac:spMk id="9" creationId="{00000000-0000-0000-0000-000000000000}"/>
          </ac:spMkLst>
        </pc:spChg>
        <pc:spChg chg="mod">
          <ac:chgData name="Neemias Informatica Lima" userId="b77af7bd85500281" providerId="LiveId" clId="{9AC608E3-9773-4DBE-A54E-81E1715C9B7F}" dt="2025-08-17T21:43:00.704" v="1" actId="20577"/>
          <ac:spMkLst>
            <pc:docMk/>
            <pc:sldMk cId="2232331225" sldId="280"/>
            <ac:spMk id="11" creationId="{00000000-0000-0000-0000-000000000000}"/>
          </ac:spMkLst>
        </pc:spChg>
        <pc:spChg chg="mod">
          <ac:chgData name="Neemias Informatica Lima" userId="b77af7bd85500281" providerId="LiveId" clId="{9AC608E3-9773-4DBE-A54E-81E1715C9B7F}" dt="2025-08-17T21:47:39.286" v="42"/>
          <ac:spMkLst>
            <pc:docMk/>
            <pc:sldMk cId="2232331225" sldId="280"/>
            <ac:spMk id="16" creationId="{00000000-0000-0000-0000-000000000000}"/>
          </ac:spMkLst>
        </pc:spChg>
      </pc:sldChg>
      <pc:sldChg chg="addSp delSp modSp mod">
        <pc:chgData name="Neemias Informatica Lima" userId="b77af7bd85500281" providerId="LiveId" clId="{9AC608E3-9773-4DBE-A54E-81E1715C9B7F}" dt="2025-08-17T21:54:28.992" v="80" actId="34807"/>
        <pc:sldMkLst>
          <pc:docMk/>
          <pc:sldMk cId="2103443556" sldId="281"/>
        </pc:sldMkLst>
        <pc:spChg chg="mod">
          <ac:chgData name="Neemias Informatica Lima" userId="b77af7bd85500281" providerId="LiveId" clId="{9AC608E3-9773-4DBE-A54E-81E1715C9B7F}" dt="2025-08-17T21:54:28.992" v="80" actId="34807"/>
          <ac:spMkLst>
            <pc:docMk/>
            <pc:sldMk cId="2103443556" sldId="281"/>
            <ac:spMk id="8" creationId="{00000000-0000-0000-0000-000000000000}"/>
          </ac:spMkLst>
        </pc:spChg>
        <pc:spChg chg="mod">
          <ac:chgData name="Neemias Informatica Lima" userId="b77af7bd85500281" providerId="LiveId" clId="{9AC608E3-9773-4DBE-A54E-81E1715C9B7F}" dt="2025-08-17T21:48:41.764" v="50" actId="20577"/>
          <ac:spMkLst>
            <pc:docMk/>
            <pc:sldMk cId="2103443556" sldId="281"/>
            <ac:spMk id="11" creationId="{00000000-0000-0000-0000-000000000000}"/>
          </ac:spMkLst>
        </pc:spChg>
        <pc:spChg chg="mod">
          <ac:chgData name="Neemias Informatica Lima" userId="b77af7bd85500281" providerId="LiveId" clId="{9AC608E3-9773-4DBE-A54E-81E1715C9B7F}" dt="2025-08-17T21:48:07.962" v="47"/>
          <ac:spMkLst>
            <pc:docMk/>
            <pc:sldMk cId="2103443556" sldId="281"/>
            <ac:spMk id="18" creationId="{00000000-0000-0000-0000-000000000000}"/>
          </ac:spMkLst>
        </pc:spChg>
      </pc:sldChg>
      <pc:sldChg chg="addSp delSp modSp mod">
        <pc:chgData name="Neemias Informatica Lima" userId="b77af7bd85500281" providerId="LiveId" clId="{9AC608E3-9773-4DBE-A54E-81E1715C9B7F}" dt="2025-08-17T21:57:19.938" v="97"/>
        <pc:sldMkLst>
          <pc:docMk/>
          <pc:sldMk cId="3683219421" sldId="282"/>
        </pc:sldMkLst>
        <pc:spChg chg="mod">
          <ac:chgData name="Neemias Informatica Lima" userId="b77af7bd85500281" providerId="LiveId" clId="{9AC608E3-9773-4DBE-A54E-81E1715C9B7F}" dt="2025-08-17T21:57:19.938" v="97"/>
          <ac:spMkLst>
            <pc:docMk/>
            <pc:sldMk cId="3683219421" sldId="282"/>
            <ac:spMk id="12" creationId="{00000000-0000-0000-0000-000000000000}"/>
          </ac:spMkLst>
        </pc:spChg>
        <pc:spChg chg="mod">
          <ac:chgData name="Neemias Informatica Lima" userId="b77af7bd85500281" providerId="LiveId" clId="{9AC608E3-9773-4DBE-A54E-81E1715C9B7F}" dt="2025-08-17T21:54:57.950" v="84"/>
          <ac:spMkLst>
            <pc:docMk/>
            <pc:sldMk cId="3683219421" sldId="282"/>
            <ac:spMk id="14" creationId="{00000000-0000-0000-0000-000000000000}"/>
          </ac:spMkLst>
        </pc:spChg>
      </pc:sldChg>
      <pc:sldChg chg="addSp delSp modSp mod">
        <pc:chgData name="Neemias Informatica Lima" userId="b77af7bd85500281" providerId="LiveId" clId="{9AC608E3-9773-4DBE-A54E-81E1715C9B7F}" dt="2025-08-17T23:19:31.140" v="107"/>
        <pc:sldMkLst>
          <pc:docMk/>
          <pc:sldMk cId="3902406419" sldId="283"/>
        </pc:sldMkLst>
        <pc:spChg chg="mod">
          <ac:chgData name="Neemias Informatica Lima" userId="b77af7bd85500281" providerId="LiveId" clId="{9AC608E3-9773-4DBE-A54E-81E1715C9B7F}" dt="2025-08-17T23:10:11.633" v="99"/>
          <ac:spMkLst>
            <pc:docMk/>
            <pc:sldMk cId="3902406419" sldId="283"/>
            <ac:spMk id="14" creationId="{00000000-0000-0000-0000-000000000000}"/>
          </ac:spMkLst>
        </pc:spChg>
      </pc:sldChg>
      <pc:sldChg chg="addSp delSp modSp mod">
        <pc:chgData name="Neemias Informatica Lima" userId="b77af7bd85500281" providerId="LiveId" clId="{9AC608E3-9773-4DBE-A54E-81E1715C9B7F}" dt="2025-08-17T23:43:19.717" v="131" actId="20577"/>
        <pc:sldMkLst>
          <pc:docMk/>
          <pc:sldMk cId="2424059023" sldId="284"/>
        </pc:sldMkLst>
        <pc:spChg chg="mod">
          <ac:chgData name="Neemias Informatica Lima" userId="b77af7bd85500281" providerId="LiveId" clId="{9AC608E3-9773-4DBE-A54E-81E1715C9B7F}" dt="2025-08-17T23:41:43.074" v="118"/>
          <ac:spMkLst>
            <pc:docMk/>
            <pc:sldMk cId="2424059023" sldId="284"/>
            <ac:spMk id="14" creationId="{00000000-0000-0000-0000-000000000000}"/>
          </ac:spMkLst>
        </pc:spChg>
        <pc:graphicFrameChg chg="mod modGraphic">
          <ac:chgData name="Neemias Informatica Lima" userId="b77af7bd85500281" providerId="LiveId" clId="{9AC608E3-9773-4DBE-A54E-81E1715C9B7F}" dt="2025-08-17T23:43:19.717" v="131"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AC608E3-9773-4DBE-A54E-81E1715C9B7F}" dt="2025-08-18T00:33:44.061" v="144"/>
        <pc:sldMkLst>
          <pc:docMk/>
          <pc:sldMk cId="2241968852" sldId="285"/>
        </pc:sldMkLst>
        <pc:spChg chg="mod">
          <ac:chgData name="Neemias Informatica Lima" userId="b77af7bd85500281" providerId="LiveId" clId="{9AC608E3-9773-4DBE-A54E-81E1715C9B7F}" dt="2025-08-18T00:33:18.011" v="138"/>
          <ac:spMkLst>
            <pc:docMk/>
            <pc:sldMk cId="2241968852" sldId="285"/>
            <ac:spMk id="14" creationId="{00000000-0000-0000-0000-000000000000}"/>
          </ac:spMkLst>
        </pc:spChg>
        <pc:graphicFrameChg chg="mod modGraphic">
          <ac:chgData name="Neemias Informatica Lima" userId="b77af7bd85500281" providerId="LiveId" clId="{9AC608E3-9773-4DBE-A54E-81E1715C9B7F}" dt="2025-08-18T00:33:44.061" v="144"/>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9AC608E3-9773-4DBE-A54E-81E1715C9B7F}" dt="2025-08-18T00:37:21.794" v="173"/>
        <pc:sldMkLst>
          <pc:docMk/>
          <pc:sldMk cId="1959249856" sldId="286"/>
        </pc:sldMkLst>
        <pc:spChg chg="mod">
          <ac:chgData name="Neemias Informatica Lima" userId="b77af7bd85500281" providerId="LiveId" clId="{9AC608E3-9773-4DBE-A54E-81E1715C9B7F}" dt="2025-08-18T00:36:38.052" v="159"/>
          <ac:spMkLst>
            <pc:docMk/>
            <pc:sldMk cId="1959249856" sldId="286"/>
            <ac:spMk id="14" creationId="{00000000-0000-0000-0000-000000000000}"/>
          </ac:spMkLst>
        </pc:spChg>
        <pc:graphicFrameChg chg="mod modGraphic">
          <ac:chgData name="Neemias Informatica Lima" userId="b77af7bd85500281" providerId="LiveId" clId="{9AC608E3-9773-4DBE-A54E-81E1715C9B7F}" dt="2025-08-18T00:37:21.794" v="173"/>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9AC608E3-9773-4DBE-A54E-81E1715C9B7F}" dt="2025-08-18T00:39:09.903" v="199" actId="20577"/>
        <pc:sldMkLst>
          <pc:docMk/>
          <pc:sldMk cId="2857006406" sldId="287"/>
        </pc:sldMkLst>
        <pc:spChg chg="mod">
          <ac:chgData name="Neemias Informatica Lima" userId="b77af7bd85500281" providerId="LiveId" clId="{9AC608E3-9773-4DBE-A54E-81E1715C9B7F}" dt="2025-08-18T00:39:09.903" v="199" actId="20577"/>
          <ac:spMkLst>
            <pc:docMk/>
            <pc:sldMk cId="2857006406" sldId="287"/>
            <ac:spMk id="16" creationId="{28D68641-D640-4BD7-9D5B-B3803DCCF9B3}"/>
          </ac:spMkLst>
        </pc:spChg>
      </pc:sldChg>
      <pc:sldChg chg="addSp delSp modSp mod">
        <pc:chgData name="Neemias Informatica Lima" userId="b77af7bd85500281" providerId="LiveId" clId="{9AC608E3-9773-4DBE-A54E-81E1715C9B7F}" dt="2025-08-17T21:56:18.004" v="92"/>
        <pc:sldMkLst>
          <pc:docMk/>
          <pc:sldMk cId="2630436816" sldId="288"/>
        </pc:sldMkLst>
        <pc:spChg chg="mod">
          <ac:chgData name="Neemias Informatica Lima" userId="b77af7bd85500281" providerId="LiveId" clId="{9AC608E3-9773-4DBE-A54E-81E1715C9B7F}" dt="2025-08-17T21:54:53.086" v="82"/>
          <ac:spMkLst>
            <pc:docMk/>
            <pc:sldMk cId="2630436816" sldId="288"/>
            <ac:spMk id="14" creationId="{00000000-0000-0000-0000-000000000000}"/>
          </ac:spMkLst>
        </pc:spChg>
        <pc:graphicFrameChg chg="mod modGraphic">
          <ac:chgData name="Neemias Informatica Lima" userId="b77af7bd85500281" providerId="LiveId" clId="{9AC608E3-9773-4DBE-A54E-81E1715C9B7F}" dt="2025-08-17T21:56:18.004" v="92"/>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AC608E3-9773-4DBE-A54E-81E1715C9B7F}" dt="2025-08-17T23:26:37" v="116" actId="6549"/>
        <pc:sldMkLst>
          <pc:docMk/>
          <pc:sldMk cId="3032827026" sldId="289"/>
        </pc:sldMkLst>
        <pc:spChg chg="mod">
          <ac:chgData name="Neemias Informatica Lima" userId="b77af7bd85500281" providerId="LiveId" clId="{9AC608E3-9773-4DBE-A54E-81E1715C9B7F}" dt="2025-08-17T23:26:37" v="116" actId="6549"/>
          <ac:spMkLst>
            <pc:docMk/>
            <pc:sldMk cId="3032827026" sldId="289"/>
            <ac:spMk id="12" creationId="{A64B78EF-EDA8-421A-88C9-45544BBCA9D1}"/>
          </ac:spMkLst>
        </pc:spChg>
        <pc:spChg chg="mod">
          <ac:chgData name="Neemias Informatica Lima" userId="b77af7bd85500281" providerId="LiveId" clId="{9AC608E3-9773-4DBE-A54E-81E1715C9B7F}" dt="2025-08-17T23:11:07.240" v="101"/>
          <ac:spMkLst>
            <pc:docMk/>
            <pc:sldMk cId="3032827026" sldId="289"/>
            <ac:spMk id="14" creationId="{00000000-0000-0000-0000-000000000000}"/>
          </ac:spMkLst>
        </pc:spChg>
      </pc:sldChg>
      <pc:sldChg chg="addSp delSp modSp mod">
        <pc:chgData name="Neemias Informatica Lima" userId="b77af7bd85500281" providerId="LiveId" clId="{9AC608E3-9773-4DBE-A54E-81E1715C9B7F}" dt="2025-08-17T23:43:49.026" v="136"/>
        <pc:sldMkLst>
          <pc:docMk/>
          <pc:sldMk cId="3772032319" sldId="290"/>
        </pc:sldMkLst>
        <pc:spChg chg="mod">
          <ac:chgData name="Neemias Informatica Lima" userId="b77af7bd85500281" providerId="LiveId" clId="{9AC608E3-9773-4DBE-A54E-81E1715C9B7F}" dt="2025-08-17T23:43:49.026" v="136"/>
          <ac:spMkLst>
            <pc:docMk/>
            <pc:sldMk cId="3772032319" sldId="290"/>
            <ac:spMk id="12" creationId="{8D5A143D-15FB-4DFE-B0EC-FEEB77A92B2C}"/>
          </ac:spMkLst>
        </pc:spChg>
        <pc:spChg chg="mod">
          <ac:chgData name="Neemias Informatica Lima" userId="b77af7bd85500281" providerId="LiveId" clId="{9AC608E3-9773-4DBE-A54E-81E1715C9B7F}" dt="2025-08-17T23:41:49.514" v="120"/>
          <ac:spMkLst>
            <pc:docMk/>
            <pc:sldMk cId="3772032319" sldId="290"/>
            <ac:spMk id="14" creationId="{00000000-0000-0000-0000-000000000000}"/>
          </ac:spMkLst>
        </pc:spChg>
      </pc:sldChg>
      <pc:sldChg chg="addSp delSp modSp mod">
        <pc:chgData name="Neemias Informatica Lima" userId="b77af7bd85500281" providerId="LiveId" clId="{9AC608E3-9773-4DBE-A54E-81E1715C9B7F}" dt="2025-08-18T00:35:58.331" v="157" actId="20577"/>
        <pc:sldMkLst>
          <pc:docMk/>
          <pc:sldMk cId="1768216317" sldId="291"/>
        </pc:sldMkLst>
        <pc:spChg chg="mod">
          <ac:chgData name="Neemias Informatica Lima" userId="b77af7bd85500281" providerId="LiveId" clId="{9AC608E3-9773-4DBE-A54E-81E1715C9B7F}" dt="2025-08-18T00:35:58.331" v="157" actId="20577"/>
          <ac:spMkLst>
            <pc:docMk/>
            <pc:sldMk cId="1768216317" sldId="291"/>
            <ac:spMk id="12" creationId="{FD5EC092-AC81-4728-9A45-4C4BB5B95C65}"/>
          </ac:spMkLst>
        </pc:spChg>
        <pc:spChg chg="mod">
          <ac:chgData name="Neemias Informatica Lima" userId="b77af7bd85500281" providerId="LiveId" clId="{9AC608E3-9773-4DBE-A54E-81E1715C9B7F}" dt="2025-08-18T00:33:23.401" v="140"/>
          <ac:spMkLst>
            <pc:docMk/>
            <pc:sldMk cId="1768216317" sldId="291"/>
            <ac:spMk id="14" creationId="{00000000-0000-0000-0000-000000000000}"/>
          </ac:spMkLst>
        </pc:spChg>
      </pc:sldChg>
      <pc:sldChg chg="addSp delSp modSp mod">
        <pc:chgData name="Neemias Informatica Lima" userId="b77af7bd85500281" providerId="LiveId" clId="{9AC608E3-9773-4DBE-A54E-81E1715C9B7F}" dt="2025-08-18T00:38:01.065" v="178"/>
        <pc:sldMkLst>
          <pc:docMk/>
          <pc:sldMk cId="3757265641" sldId="292"/>
        </pc:sldMkLst>
        <pc:spChg chg="mod">
          <ac:chgData name="Neemias Informatica Lima" userId="b77af7bd85500281" providerId="LiveId" clId="{9AC608E3-9773-4DBE-A54E-81E1715C9B7F}" dt="2025-08-18T00:38:01.065" v="178"/>
          <ac:spMkLst>
            <pc:docMk/>
            <pc:sldMk cId="3757265641" sldId="292"/>
            <ac:spMk id="12" creationId="{1EC42BAA-B890-43DD-B4F0-9AB5685AF2FE}"/>
          </ac:spMkLst>
        </pc:spChg>
        <pc:spChg chg="mod">
          <ac:chgData name="Neemias Informatica Lima" userId="b77af7bd85500281" providerId="LiveId" clId="{9AC608E3-9773-4DBE-A54E-81E1715C9B7F}" dt="2025-08-18T00:36:44.782" v="161"/>
          <ac:spMkLst>
            <pc:docMk/>
            <pc:sldMk cId="3757265641" sldId="292"/>
            <ac:spMk id="14" creationId="{00000000-0000-0000-0000-000000000000}"/>
          </ac:spMkLst>
        </pc:spChg>
      </pc:sldChg>
      <pc:sldChg chg="addSp delSp modSp mod">
        <pc:chgData name="Neemias Informatica Lima" userId="b77af7bd85500281" providerId="LiveId" clId="{9AC608E3-9773-4DBE-A54E-81E1715C9B7F}" dt="2025-08-18T00:39:22.935" v="201" actId="6549"/>
        <pc:sldMkLst>
          <pc:docMk/>
          <pc:sldMk cId="3114938747" sldId="293"/>
        </pc:sldMkLst>
        <pc:spChg chg="mod">
          <ac:chgData name="Neemias Informatica Lima" userId="b77af7bd85500281" providerId="LiveId" clId="{9AC608E3-9773-4DBE-A54E-81E1715C9B7F}" dt="2025-08-18T00:39:22.935" v="201" actId="6549"/>
          <ac:spMkLst>
            <pc:docMk/>
            <pc:sldMk cId="3114938747" sldId="293"/>
            <ac:spMk id="16" creationId="{CFC8B9D9-C6ED-4706-A104-65D118A5B7F9}"/>
          </ac:spMkLst>
        </pc:spChg>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D207F27A-B3FF-41BF-AAD6-791C523A0711}"/>
    <pc:docChg chg="undo custSel modSld">
      <pc:chgData name="Neemias Informatica Lima" userId="b77af7bd85500281" providerId="LiveId" clId="{D207F27A-B3FF-41BF-AAD6-791C523A0711}" dt="2025-08-14T23:55:50.020" v="177" actId="20577"/>
      <pc:docMkLst>
        <pc:docMk/>
      </pc:docMkLst>
      <pc:sldChg chg="addSp delSp modSp mod">
        <pc:chgData name="Neemias Informatica Lima" userId="b77af7bd85500281" providerId="LiveId" clId="{D207F27A-B3FF-41BF-AAD6-791C523A0711}" dt="2025-08-14T23:47:17.392" v="83" actId="34807"/>
        <pc:sldMkLst>
          <pc:docMk/>
          <pc:sldMk cId="2103443556" sldId="281"/>
        </pc:sldMkLst>
        <pc:spChg chg="mod">
          <ac:chgData name="Neemias Informatica Lima" userId="b77af7bd85500281" providerId="LiveId" clId="{D207F27A-B3FF-41BF-AAD6-791C523A0711}" dt="2025-08-14T23:47:17.392" v="83" actId="34807"/>
          <ac:spMkLst>
            <pc:docMk/>
            <pc:sldMk cId="2103443556" sldId="281"/>
            <ac:spMk id="8" creationId="{00000000-0000-0000-0000-000000000000}"/>
          </ac:spMkLst>
        </pc:spChg>
        <pc:spChg chg="mod">
          <ac:chgData name="Neemias Informatica Lima" userId="b77af7bd85500281" providerId="LiveId" clId="{D207F27A-B3FF-41BF-AAD6-791C523A0711}" dt="2025-08-14T23:44:05.588" v="49" actId="20577"/>
          <ac:spMkLst>
            <pc:docMk/>
            <pc:sldMk cId="2103443556" sldId="281"/>
            <ac:spMk id="11" creationId="{00000000-0000-0000-0000-000000000000}"/>
          </ac:spMkLst>
        </pc:spChg>
        <pc:spChg chg="mod">
          <ac:chgData name="Neemias Informatica Lima" userId="b77af7bd85500281" providerId="LiveId" clId="{D207F27A-B3FF-41BF-AAD6-791C523A0711}" dt="2025-08-14T23:44:34.066" v="55"/>
          <ac:spMkLst>
            <pc:docMk/>
            <pc:sldMk cId="2103443556" sldId="281"/>
            <ac:spMk id="18" creationId="{00000000-0000-0000-0000-000000000000}"/>
          </ac:spMkLst>
        </pc:spChg>
      </pc:sldChg>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ABEB56EB-44A2-4213-A180-67C78131904C}"/>
    <pc:docChg chg="custSel modSld">
      <pc:chgData name="Neemias Informatica Lima" userId="b77af7bd85500281" providerId="LiveId" clId="{ABEB56EB-44A2-4213-A180-67C78131904C}" dt="2025-08-14T23:26:40.125" v="161" actId="20577"/>
      <pc:docMkLst>
        <pc:docMk/>
      </pc:docMkLst>
    </pc:docChg>
  </pc:docChgLst>
  <pc:docChgLst>
    <pc:chgData name="Neemias Informatica Lima" userId="b77af7bd85500281" providerId="LiveId" clId="{34EC2655-AB9A-4BD0-9AB3-BBBF01BF9802}"/>
    <pc:docChg chg="undo custSel modSld">
      <pc:chgData name="Neemias Informatica Lima" userId="b77af7bd85500281" providerId="LiveId" clId="{34EC2655-AB9A-4BD0-9AB3-BBBF01BF9802}" dt="2025-08-20T23:59:17.401" v="181"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Estude as seguintes passagens que se referem a tipos e procure formular o que é tipologia bíblica: </a:t>
          </a:r>
          <a:r>
            <a:rPr lang="pt-BR" b="1" dirty="0" err="1"/>
            <a:t>Rm</a:t>
          </a:r>
          <a:r>
            <a:rPr lang="pt-BR" b="1" dirty="0"/>
            <a:t> 5:14; </a:t>
          </a:r>
          <a:r>
            <a:rPr lang="pt-BR" b="1" dirty="0" err="1"/>
            <a:t>iCo</a:t>
          </a:r>
          <a:r>
            <a:rPr lang="pt-BR" b="1" dirty="0"/>
            <a:t> 10:1-13; </a:t>
          </a:r>
          <a:r>
            <a:rPr lang="pt-BR" b="1" dirty="0" err="1"/>
            <a:t>Hb</a:t>
          </a:r>
          <a:r>
            <a:rPr lang="pt-BR" b="1" dirty="0"/>
            <a:t> 8:5; 9:23</a:t>
          </a:r>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2. Veja como Davi aparece no Antigo Testamento e, então, como ele é prefigurado no Novo. Que lições podemos aprender sobre como a tipologia funciona a partir deste exemplo?</a:t>
          </a:r>
        </a:p>
        <a:p>
          <a:r>
            <a:rPr lang="pt-BR" b="1" dirty="0"/>
            <a:t>a) Davi (S1 22:1,14-18</a:t>
          </a:r>
        </a:p>
        <a:p>
          <a:r>
            <a:rPr lang="pt-BR" b="1" dirty="0"/>
            <a:t>b) O novo Davi (Jr 23:5; </a:t>
          </a:r>
          <a:r>
            <a:rPr lang="pt-BR" b="1" dirty="0" err="1"/>
            <a:t>Is</a:t>
          </a:r>
          <a:r>
            <a:rPr lang="pt-BR" b="1" dirty="0"/>
            <a:t> 95-7; n:i-5):</a:t>
          </a:r>
        </a:p>
        <a:p>
          <a:r>
            <a:rPr lang="pt-BR" b="1" dirty="0"/>
            <a:t>c) O Davi </a:t>
          </a:r>
          <a:r>
            <a:rPr lang="pt-BR" b="1" dirty="0" err="1"/>
            <a:t>antitípico</a:t>
          </a:r>
          <a:r>
            <a:rPr lang="pt-BR" b="1" dirty="0"/>
            <a:t> (</a:t>
          </a:r>
          <a:r>
            <a:rPr lang="pt-BR" b="1" dirty="0" err="1"/>
            <a:t>Jo</a:t>
          </a:r>
          <a:r>
            <a:rPr lang="pt-BR" b="1" dirty="0"/>
            <a:t> 19:24</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4. À (</a:t>
          </a:r>
          <a:r>
            <a:rPr lang="pt-BR" b="1" dirty="0" err="1"/>
            <a:t>uz</a:t>
          </a:r>
          <a:r>
            <a:rPr lang="pt-BR" b="1" dirty="0"/>
            <a:t> da tipologia bíblica, qual é o significado do paralelismo múltiplo entre a vida de Moisés e Josué? Compare Êxodo 3:1, 2 com Josué 1:1-3; Números 13:1, 2 com </a:t>
          </a:r>
          <a:r>
            <a:rPr lang="pt-BR" b="1" dirty="0" err="1"/>
            <a:t>Js</a:t>
          </a:r>
          <a:r>
            <a:rPr lang="pt-BR" b="1" dirty="0"/>
            <a:t> 2:1; Êxodo 3:5 </a:t>
          </a:r>
          <a:r>
            <a:rPr lang="pt-BR" b="1" dirty="0" err="1"/>
            <a:t>comjosué</a:t>
          </a:r>
          <a:r>
            <a:rPr lang="pt-BR" b="1" dirty="0"/>
            <a:t> 5:15.</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5. Estude Deuteronômio 18:15-19; 34:10-12; João 1:21; Atos 3:22-26; 7:37. Quem cumpriu a profecia de Moisés sobre um profeta como ele? Como Josué se encaixa no quadro?</a:t>
          </a:r>
        </a:p>
        <a:p>
          <a:r>
            <a:rPr lang="pt-BR" b="1" dirty="0"/>
            <a:t>Até que ponto Jesus ocupa 0 lugar principal na sua caminhada com Deus? Por que Jesus, e 0 que Ele fez por você, deve ser 0 fundamento de toda a sua experiência cristã?</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6. Leia Hebreus 3:7-4:11. Como 0 Novo Testamento confirma que Josué, 0 novo Moisés, é ele mesmo um tipo de Jesus Cristo?</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0 que significa ser capaz de “descansar” no que Cristo fez por nós? Como podemos ter certeza de que Jesus derrotou Satanás em nosso favor?</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7. Josué, como um tipo, aponta além do ministério de Jesus Cristo para um cumprimento na vida da igreja, o corpo de Cristo Em que sentido as guerras travadas por Israel sob Josué prenunciam as lutas espirituais da igreja? Em que aspecto elas são diferentes? </a:t>
          </a:r>
          <a:r>
            <a:rPr lang="pt-BR" b="1" dirty="0" err="1"/>
            <a:t>ITm</a:t>
          </a:r>
          <a:r>
            <a:rPr lang="pt-BR" b="1" dirty="0"/>
            <a:t> 1:18; 2Tm 4:7; </a:t>
          </a:r>
          <a:r>
            <a:rPr lang="pt-BR" b="1" dirty="0" err="1"/>
            <a:t>Ef</a:t>
          </a:r>
          <a:r>
            <a:rPr lang="pt-BR" b="1" dirty="0"/>
            <a:t> 6:10-12; 2Co 10:3-5; At 20:32.</a:t>
          </a:r>
        </a:p>
        <a:p>
          <a:r>
            <a:rPr lang="pt-BR" b="1" dirty="0"/>
            <a:t>8. 0 que os seguintes textos dizem sobre 0 cumprimento final da tipologia de Josué? </a:t>
          </a:r>
          <a:r>
            <a:rPr lang="pt-BR" b="1" dirty="0" err="1"/>
            <a:t>iPe</a:t>
          </a:r>
          <a:r>
            <a:rPr lang="pt-BR" b="1" dirty="0"/>
            <a:t> 1:4; Cl 3:24; </a:t>
          </a:r>
          <a:r>
            <a:rPr lang="pt-BR" b="1" dirty="0" err="1"/>
            <a:t>Ap</a:t>
          </a:r>
          <a:r>
            <a:rPr lang="pt-BR" b="1" dirty="0"/>
            <a:t> 20:9; 21:3</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Josué, 0 tipo, perguntou aos israelitas: “Até quando vocês vão negligenciar a posse da terra que 0 Senhor, o Deus dos seus antepassados, deu a vocês?” (</a:t>
          </a:r>
          <a:r>
            <a:rPr lang="pt-BR" b="1" dirty="0" err="1"/>
            <a:t>Js</a:t>
          </a:r>
          <a:r>
            <a:rPr lang="pt-BR" b="1" dirty="0"/>
            <a:t> 18:3, NVI). Como Jesus, o Antítipo de Josué, formularia essa pergunta hoje?</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custScaleX="109420" custScaleY="129318">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ScaleX="106396" custScaleY="11024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1. Estude as seguintes passagens que se referem a tipos e procure formular o que é tipologia bíblica: </a:t>
          </a:r>
          <a:r>
            <a:rPr lang="pt-BR" sz="1400" b="1" kern="1200" dirty="0" err="1"/>
            <a:t>Rm</a:t>
          </a:r>
          <a:r>
            <a:rPr lang="pt-BR" sz="1400" b="1" kern="1200" dirty="0"/>
            <a:t> 5:14; </a:t>
          </a:r>
          <a:r>
            <a:rPr lang="pt-BR" sz="1400" b="1" kern="1200" dirty="0" err="1"/>
            <a:t>iCo</a:t>
          </a:r>
          <a:r>
            <a:rPr lang="pt-BR" sz="1400" b="1" kern="1200" dirty="0"/>
            <a:t> 10:1-13; </a:t>
          </a:r>
          <a:r>
            <a:rPr lang="pt-BR" sz="1400" b="1" kern="1200" dirty="0" err="1"/>
            <a:t>Hb</a:t>
          </a:r>
          <a:r>
            <a:rPr lang="pt-BR" sz="1400" b="1" kern="1200" dirty="0"/>
            <a:t> 8:5; 9:23</a:t>
          </a:r>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2. Veja como Davi aparece no Antigo Testamento e, então, como ele é prefigurado no Novo. Que lições podemos aprender sobre como a tipologia funciona a partir deste exemplo?</a:t>
          </a:r>
        </a:p>
        <a:p>
          <a:pPr marL="0" lvl="0" indent="0" algn="ctr" defTabSz="622300">
            <a:lnSpc>
              <a:spcPct val="90000"/>
            </a:lnSpc>
            <a:spcBef>
              <a:spcPct val="0"/>
            </a:spcBef>
            <a:spcAft>
              <a:spcPct val="35000"/>
            </a:spcAft>
            <a:buNone/>
          </a:pPr>
          <a:r>
            <a:rPr lang="pt-BR" sz="1400" b="1" kern="1200" dirty="0"/>
            <a:t>a) Davi (S1 22:1,14-18</a:t>
          </a:r>
        </a:p>
        <a:p>
          <a:pPr marL="0" lvl="0" indent="0" algn="ctr" defTabSz="622300">
            <a:lnSpc>
              <a:spcPct val="90000"/>
            </a:lnSpc>
            <a:spcBef>
              <a:spcPct val="0"/>
            </a:spcBef>
            <a:spcAft>
              <a:spcPct val="35000"/>
            </a:spcAft>
            <a:buNone/>
          </a:pPr>
          <a:r>
            <a:rPr lang="pt-BR" sz="1400" b="1" kern="1200" dirty="0"/>
            <a:t>b) O novo Davi (Jr 23:5; </a:t>
          </a:r>
          <a:r>
            <a:rPr lang="pt-BR" sz="1400" b="1" kern="1200" dirty="0" err="1"/>
            <a:t>Is</a:t>
          </a:r>
          <a:r>
            <a:rPr lang="pt-BR" sz="1400" b="1" kern="1200" dirty="0"/>
            <a:t> 95-7; n:i-5):</a:t>
          </a:r>
        </a:p>
        <a:p>
          <a:pPr marL="0" lvl="0" indent="0" algn="ctr" defTabSz="622300">
            <a:lnSpc>
              <a:spcPct val="90000"/>
            </a:lnSpc>
            <a:spcBef>
              <a:spcPct val="0"/>
            </a:spcBef>
            <a:spcAft>
              <a:spcPct val="35000"/>
            </a:spcAft>
            <a:buNone/>
          </a:pPr>
          <a:r>
            <a:rPr lang="pt-BR" sz="1400" b="1" kern="1200" dirty="0"/>
            <a:t>c) O Davi </a:t>
          </a:r>
          <a:r>
            <a:rPr lang="pt-BR" sz="1400" b="1" kern="1200" dirty="0" err="1"/>
            <a:t>antitípico</a:t>
          </a:r>
          <a:r>
            <a:rPr lang="pt-BR" sz="1400" b="1" kern="1200" dirty="0"/>
            <a:t> (</a:t>
          </a:r>
          <a:r>
            <a:rPr lang="pt-BR" sz="1400" b="1" kern="1200" dirty="0" err="1"/>
            <a:t>Jo</a:t>
          </a:r>
          <a:r>
            <a:rPr lang="pt-BR" sz="1400" b="1" kern="1200" dirty="0"/>
            <a:t> 19:24</a:t>
          </a:r>
          <a:endParaRPr lang="en-US" sz="1400" b="1"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sz="1300" b="1" kern="1200" dirty="0"/>
            <a:t>4. À (</a:t>
          </a:r>
          <a:r>
            <a:rPr lang="pt-BR" sz="1300" b="1" kern="1200" dirty="0" err="1"/>
            <a:t>uz</a:t>
          </a:r>
          <a:r>
            <a:rPr lang="pt-BR" sz="1300" b="1" kern="1200" dirty="0"/>
            <a:t> da tipologia bíblica, qual é o significado do paralelismo múltiplo entre a vida de Moisés e Josué? Compare Êxodo 3:1, 2 com Josué 1:1-3; Números 13:1, 2 com </a:t>
          </a:r>
          <a:r>
            <a:rPr lang="pt-BR" sz="1300" b="1" kern="1200" dirty="0" err="1"/>
            <a:t>Js</a:t>
          </a:r>
          <a:r>
            <a:rPr lang="pt-BR" sz="1300" b="1" kern="1200" dirty="0"/>
            <a:t> 2:1; Êxodo 3:5 </a:t>
          </a:r>
          <a:r>
            <a:rPr lang="pt-BR" sz="1300" b="1" kern="1200" dirty="0" err="1"/>
            <a:t>comjosué</a:t>
          </a:r>
          <a:r>
            <a:rPr lang="pt-BR" sz="1300" b="1" kern="1200" dirty="0"/>
            <a:t> 5:15.</a:t>
          </a:r>
          <a:endParaRPr lang="en-US" sz="13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sz="1300" b="1" kern="1200" dirty="0"/>
            <a:t>5. Estude Deuteronômio 18:15-19; 34:10-12; João 1:21; Atos 3:22-26; 7:37. Quem cumpriu a profecia de Moisés sobre um profeta como ele? Como Josué se encaixa no quadro?</a:t>
          </a:r>
        </a:p>
        <a:p>
          <a:pPr marL="0" lvl="0" indent="0" algn="ctr" defTabSz="577850">
            <a:lnSpc>
              <a:spcPct val="90000"/>
            </a:lnSpc>
            <a:spcBef>
              <a:spcPct val="0"/>
            </a:spcBef>
            <a:spcAft>
              <a:spcPct val="35000"/>
            </a:spcAft>
            <a:buNone/>
          </a:pPr>
          <a:r>
            <a:rPr lang="pt-BR" sz="1300" b="1" kern="1200" dirty="0"/>
            <a:t>Até que ponto Jesus ocupa 0 lugar principal na sua caminhada com Deus? Por que Jesus, e 0 que Ele fez por você, deve ser 0 fundamento de toda a sua experiência cristã?</a:t>
          </a:r>
          <a:endParaRPr lang="en-US" sz="1300" b="1"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6. Leia Hebreus 3:7-4:11. Como 0 Novo Testamento confirma que Josué, 0 novo Moisés, é ele mesmo um tipo de Jesus Cristo?</a:t>
          </a:r>
          <a:endParaRPr lang="en-US" sz="22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0 que significa ser capaz de “descansar” no que Cristo fez por nós? Como podemos ter certeza de que Jesus derrotou Satanás em nosso favor?</a:t>
          </a:r>
          <a:endParaRPr lang="en-US" sz="2200" b="1"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1470" y="263912"/>
          <a:ext cx="3574022" cy="26822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64396" y="608692"/>
          <a:ext cx="3574022" cy="26822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7. Josué, como um tipo, aponta além do ministério de Jesus Cristo para um cumprimento na vida da igreja, o corpo de Cristo Em que sentido as guerras travadas por Israel sob Josué prenunciam as lutas espirituais da igreja? Em que aspecto elas são diferentes? </a:t>
          </a:r>
          <a:r>
            <a:rPr lang="pt-BR" sz="1500" b="1" kern="1200" dirty="0" err="1"/>
            <a:t>ITm</a:t>
          </a:r>
          <a:r>
            <a:rPr lang="pt-BR" sz="1500" b="1" kern="1200" dirty="0"/>
            <a:t> 1:18; 2Tm 4:7; </a:t>
          </a:r>
          <a:r>
            <a:rPr lang="pt-BR" sz="1500" b="1" kern="1200" dirty="0" err="1"/>
            <a:t>Ef</a:t>
          </a:r>
          <a:r>
            <a:rPr lang="pt-BR" sz="1500" b="1" kern="1200" dirty="0"/>
            <a:t> 6:10-12; 2Co 10:3-5; At 20:32.</a:t>
          </a:r>
        </a:p>
        <a:p>
          <a:pPr marL="0" lvl="0" indent="0" algn="ctr" defTabSz="666750">
            <a:lnSpc>
              <a:spcPct val="90000"/>
            </a:lnSpc>
            <a:spcBef>
              <a:spcPct val="0"/>
            </a:spcBef>
            <a:spcAft>
              <a:spcPct val="35000"/>
            </a:spcAft>
            <a:buNone/>
          </a:pPr>
          <a:r>
            <a:rPr lang="pt-BR" sz="1500" b="1" kern="1200" dirty="0"/>
            <a:t>8. 0 que os seguintes textos dizem sobre 0 cumprimento final da tipologia de Josué? </a:t>
          </a:r>
          <a:r>
            <a:rPr lang="pt-BR" sz="1500" b="1" kern="1200" dirty="0" err="1"/>
            <a:t>iPe</a:t>
          </a:r>
          <a:r>
            <a:rPr lang="pt-BR" sz="1500" b="1" kern="1200" dirty="0"/>
            <a:t> 1:4; Cl 3:24; </a:t>
          </a:r>
          <a:r>
            <a:rPr lang="pt-BR" sz="1500" b="1" kern="1200" dirty="0" err="1"/>
            <a:t>Ap</a:t>
          </a:r>
          <a:r>
            <a:rPr lang="pt-BR" sz="1500" b="1" kern="1200" dirty="0"/>
            <a:t> 20:9; 21:3</a:t>
          </a:r>
          <a:endParaRPr lang="en-US" sz="1500" b="1" kern="1200" dirty="0"/>
        </a:p>
      </dsp:txBody>
      <dsp:txXfrm>
        <a:off x="442955" y="687251"/>
        <a:ext cx="3416904" cy="2525095"/>
      </dsp:txXfrm>
    </dsp:sp>
    <dsp:sp modelId="{96E74739-F242-442F-8EB3-721A8F78A3EB}">
      <dsp:nvSpPr>
        <dsp:cNvPr id="0" name=""/>
        <dsp:cNvSpPr/>
      </dsp:nvSpPr>
      <dsp:spPr>
        <a:xfrm>
          <a:off x="4301345" y="263912"/>
          <a:ext cx="3475248" cy="22865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64271" y="608692"/>
          <a:ext cx="3475248" cy="22865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Josué, 0 tipo, perguntou aos israelitas: “Até quando vocês vão negligenciar a posse da terra que 0 Senhor, o Deus dos seus antepassados, deu a vocês?” (</a:t>
          </a:r>
          <a:r>
            <a:rPr lang="pt-BR" sz="1500" b="1" kern="1200" dirty="0" err="1"/>
            <a:t>Js</a:t>
          </a:r>
          <a:r>
            <a:rPr lang="pt-BR" sz="1500" b="1" kern="1200" dirty="0"/>
            <a:t> 18:3, NVI). Como Jesus, o Antítipo de Josué, formularia essa pergunta hoje?</a:t>
          </a:r>
          <a:endParaRPr lang="en-US" sz="1500" b="1" kern="1200" dirty="0"/>
        </a:p>
      </dsp:txBody>
      <dsp:txXfrm>
        <a:off x="4731242" y="675663"/>
        <a:ext cx="3341306" cy="21526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30/11/2025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30/11/2025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9768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11/30/2025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11/30/2025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11/30/2025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verdadeiro Josué</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10</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339291" y="3369790"/>
            <a:ext cx="781035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“Estas coisas aconteceram com eles para servir de exemplo e foram escritas como advertência a nós, para quem o fim dos tempos tem chegado” (</a:t>
            </a:r>
            <a:r>
              <a:rPr lang="pt-BR" altLang="pt-BR" sz="1200" i="1" dirty="0" err="1">
                <a:latin typeface="Arial Black" panose="020B0A04020102020204" pitchFamily="34" charset="0"/>
                <a:cs typeface="Arial" panose="020B0604020202020204" pitchFamily="34" charset="0"/>
              </a:rPr>
              <a:t>ICo</a:t>
            </a:r>
            <a:r>
              <a:rPr lang="pt-BR" altLang="pt-BR" sz="1200" i="1" dirty="0">
                <a:latin typeface="Arial Black" panose="020B0A04020102020204" pitchFamily="34" charset="0"/>
                <a:cs typeface="Arial" panose="020B0604020202020204" pitchFamily="34" charset="0"/>
              </a:rPr>
              <a:t> 10:11).</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10</a:t>
            </a:r>
          </a:p>
        </p:txBody>
      </p:sp>
      <p:sp>
        <p:nvSpPr>
          <p:cNvPr id="16" name="Retângulo 15"/>
          <p:cNvSpPr>
            <a:spLocks noChangeArrowheads="1"/>
          </p:cNvSpPr>
          <p:nvPr/>
        </p:nvSpPr>
        <p:spPr bwMode="auto">
          <a:xfrm>
            <a:off x="1413164" y="4354272"/>
            <a:ext cx="7736482"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ICo 10:1-13; Mt 2:15; Js 1:1-3; At 3:22-26; Hb 3:7-4:11; 2Co 10:3-5</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778F994C-7CEB-7213-7314-AF54BEC9428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859896" y="679474"/>
            <a:ext cx="5216564" cy="2002264"/>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verdadeiro Josué, o antítipo</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Após 0 batismo de Jesus no rio Jordão (Sua “travessia do Jordão”;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3:13-17; Mc 1:9-n), os escritores do evangelho citam 0 Salmo 2:7 e Isaías 42:1, de um salmo messiânico e de uma canção sobre o Servo Sofredor de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3:17; Mc 1:11;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3:22). Consequentemente, por meio de Seu batismo, Jesus é apresentado como o guerreiro divino que irá, por meio de uma vida de obediência fiel, até a morte, travar as guerras de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contra as forças do mal. Sua vida e morte na cruz trouxeram a expulsão de Satanás, lideraram a conquista sobre nossos inimigos espirituais, ofereceram descanso espiritual ao Seu povo e reservaram uma herança para os redimidos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4:8;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1:4; 9:15)-</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B6D8AAD-0719-5C58-C78A-AB867332645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392CFA44-09AE-7871-970D-229DC809240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B1ADB0C-9D63-E8D1-E2D9-C3AA412663C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Josué e nós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377523216"/>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6E46377-6BD5-3BAB-08BE-88AFA52AAD6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E3C953D8-77E2-B37D-CDB7-837A3923235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AD76FDA-239C-CE17-9AB5-6D1A5E9FA362}"/>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Josué e nós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0 cumprimento final e completo da tipologia de Josué será realizado na segunda vinda de Jesus Cristo (aspecto apocalíptico/escatológico).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vida de Josué refletiu tanto o caráter de Deus que certos aspectos de sua vida assumiram um caráter profético prenunciando a atividade e a pessoa do Messias. Para nós, hoje, 0 Messias já veio. Seu ministério não precisa ser prefigurado, mas ainda temos 0 privilégio de refletir Seu caráter - a glória que Cristo ansiava por compartilhar com Seus discípulos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17:22) e que pode se tornar nossa ao contemplar 0 caráter de Cristo (2C0 3:18). Quanto mais contemplamos Jesus, mais refletimos a beleza de Seu caráter. Isso é fundamental para 0 objetivo da nossa caminhada diária com Cristo. É por isso que 0 tempo para estudar a Palavra, todos os dias, é tão importante. Também devemos passar tempo pensando na vida, no caráter e nos ensinamentos de Jesus. Ao contemplar, somos transformados.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2FC9C61-554D-9419-37D8-275F4E723B7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91B192DE-EADF-9A9B-8E24-B72E8B4C075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4FB938F-1432-79C6-C676-75E1DC6FED3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“A missão de Cristo não foi compreendida pelos homens de Seu tempo. [...] As tradições, máximas e decretos de homens lhes ocultavam as lições que Deus intencionava comunicar-lhes. [...] Ao vir a Realidade na pessoa de Cristo, não reconheceram Nele o cumprimento de todos os símbolos, a substância de todas as sombras. Rejeitaram o Antítipo e se apegaram aos seus tipos e cerimônias inúteis. [...] O evangelho de Cristo era para eles uma pedra de tropeço, porque, em vez de um Salvador, pediam um sinal. [...] Como resposta a essa expectativa, Cristo apresentou a parábola do semeador. O reino de Deus não devia prevalecer pela força de armas nem por intervenções violentas, mas pela implantação de um princípio novo no coração dos homens” (Ellen G. White, Parábolas de Jesus [CPB, 2022], p. 13).</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2209C39-9CBC-DE11-78B4-A885B83A3FB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6C1EFEA6-7CC1-53F8-39F5-472DDEC9BBF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CC996EC-53A7-FF8F-5B71-055175C9DD75}"/>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 tipologia bíblica ajuda você a entender o ministério de Cristo em seu favor?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Quais são as diferenças e semelhanças entre a guerra espiritual e a conquista de Canaã?</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Pense no cumprimento final da tipologia de Josué. A imagem de um mundo sem dor e morte nos dá esperança nas lutas da vida?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4. Josué </a:t>
            </a:r>
            <a:r>
              <a:rPr lang="pt-BR" altLang="pt-BR" sz="1500" dirty="0">
                <a:solidFill>
                  <a:srgbClr val="C00000"/>
                </a:solidFill>
                <a:latin typeface="Arial Black" panose="020B0A04020102020204" pitchFamily="34" charset="0"/>
                <a:cs typeface="Arial" panose="020B0604020202020204" pitchFamily="34" charset="0"/>
              </a:rPr>
              <a:t>refletiu o caráter de Deus na medida em que prefigurou 0 ministério de Cristo. Como permitir que Jesus reflita Seu caráter em nós?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D042CF6-F8A2-72F8-839A-D7E2F4B9467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F94569A6-E535-BE2F-3B3D-D81472D0873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4E8786E-5C7C-C10E-84A2-BDDE1229367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630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No livro de Josué, observa-se que a vida do protagonista remete a uma realidade muito maior do que ele próprio. Esse princípio é recorrente em toda a Bíblia, exemplificado pela terra de Canaã, que simboliza nossa esperança eterna em uma nova terra. Além disso, o serviço do santuário terrestre indicava uma realidade superior: “Cristo veio como Sumo Sacerdote dos bens já realizados, mediante o maior e mais perfeito tabernáculo, não feito por mãos humanas, quer dizer, não desta criação” (Hb 9:11).</a:t>
            </a:r>
          </a:p>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No entanto, surgem questionamentos: de que forma Josué aponta para um cumprimento futuro? Como podemos assegurar a legitimidade dessa interpretação do livro? Quais princípios bíblicos orientam a aplicação do livro de Josué às realidades do Novo Testamento e aos acontecimentos do fim dos tempos?</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7144949D-5FB1-049F-5B08-C77D4496E12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Tipologia bíblica</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104216220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9BF40F3-DE2F-7922-892D-2ABD4750084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7B0C1635-51F4-3462-7FB5-64FA9118006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9248176-4399-6066-1C15-3CA980441178}"/>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Tipologia bíblica</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Tipologia é uma forma específica de interpretação bíblica em que pessoas, eventos ou instituições prefiguram Jesus ou outras realidades contidas no evangelho. O tipo corresponde ao antítipo como um molde ou uma forma oca que reflete a forma original, mesmo que o antítipo cumpra mais plenamente o propósito do tipo. Assim, o tipo bíblico foi moldado de acordo com um propósito divino que tinha existido concretamente, ou conceitualmente, na mente de Deus, e serve para moldar cópias futuras (antítipos).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É crucial entender que os escritores do NT não atribuíram aleatoriamente um significado tipológico a alguns textos do AT para mostrar um ponto de vista. Um tipo do AT é sempre validado nos escritos proféticos antes de adquirir um cumprimento </a:t>
            </a:r>
            <a:r>
              <a:rPr lang="pt-BR" altLang="pt-BR" sz="1600" dirty="0" err="1">
                <a:latin typeface="Arial Black" panose="020B0A04020102020204" pitchFamily="34" charset="0"/>
                <a:cs typeface="Arial" panose="020B0604020202020204" pitchFamily="34" charset="0"/>
              </a:rPr>
              <a:t>antitípico</a:t>
            </a:r>
            <a:r>
              <a:rPr lang="pt-BR" altLang="pt-BR" sz="1600" dirty="0">
                <a:latin typeface="Arial Black" panose="020B0A04020102020204" pitchFamily="34" charset="0"/>
                <a:cs typeface="Arial" panose="020B0604020202020204" pitchFamily="34" charset="0"/>
              </a:rPr>
              <a:t> no NT.</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AF0A284-54A9-CCE0-F81F-B09C125FFF3F}"/>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540334D4-0406-AFA7-8C80-B5A9525E386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DDD6FE99-2A03-9C89-5B6A-46E3A940946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Tipo e antítipo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F87DB9F-7B8F-EE23-33DC-E2A85F02F76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6" name="Retângulo 5">
            <a:extLst>
              <a:ext uri="{FF2B5EF4-FFF2-40B4-BE49-F238E27FC236}">
                <a16:creationId xmlns:a16="http://schemas.microsoft.com/office/drawing/2014/main" id="{E7DB3A1E-43B5-C66F-875D-F79FB435025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B1F9B4F-B92C-E083-1D8C-BD91B831119F}"/>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
        <p:nvSpPr>
          <p:cNvPr id="11" name="CaixaDeTexto 10">
            <a:extLst>
              <a:ext uri="{FF2B5EF4-FFF2-40B4-BE49-F238E27FC236}">
                <a16:creationId xmlns:a16="http://schemas.microsoft.com/office/drawing/2014/main" id="{5EE2AC03-1BDD-CFED-F906-3D59E8E9D376}"/>
              </a:ext>
            </a:extLst>
          </p:cNvPr>
          <p:cNvSpPr txBox="1"/>
          <p:nvPr/>
        </p:nvSpPr>
        <p:spPr>
          <a:xfrm>
            <a:off x="73026" y="917224"/>
            <a:ext cx="9068491" cy="3754874"/>
          </a:xfrm>
          <a:prstGeom prst="rect">
            <a:avLst/>
          </a:prstGeom>
          <a:noFill/>
        </p:spPr>
        <p:txBody>
          <a:bodyPr wrap="square">
            <a:spAutoFit/>
          </a:bodyPr>
          <a:lstStyle/>
          <a:p>
            <a:pPr marL="0" indent="0" algn="l" rtl="0" eaLnBrk="1" latinLnBrk="0" hangingPunct="1">
              <a:buNone/>
            </a:pPr>
            <a:r>
              <a:rPr lang="pt-BR" sz="1400" dirty="0">
                <a:solidFill>
                  <a:srgbClr val="000000"/>
                </a:solidFill>
                <a:effectLst/>
                <a:latin typeface="Arial Black" panose="020B0A04020102020204" pitchFamily="34" charset="0"/>
              </a:rPr>
              <a:t>​</a:t>
            </a:r>
          </a:p>
          <a:p>
            <a:pPr marL="0" indent="0" algn="l" rtl="0" eaLnBrk="1" latinLnBrk="0" hangingPunct="1">
              <a:buNone/>
            </a:pPr>
            <a:r>
              <a:rPr lang="pt-BR" sz="1400" b="1" dirty="0">
                <a:solidFill>
                  <a:srgbClr val="000000"/>
                </a:solidFill>
                <a:effectLst/>
                <a:latin typeface="Arial Black" panose="020B0A04020102020204" pitchFamily="34" charset="0"/>
              </a:rPr>
              <a:t>3. Analise os seguintes tipos do Antigo Testamento: Israel, o êxodo e o santuário. De que maneira cada um se realiza nas três fases </a:t>
            </a:r>
            <a:r>
              <a:rPr lang="pt-BR" sz="1400" b="1" dirty="0" err="1">
                <a:solidFill>
                  <a:srgbClr val="000000"/>
                </a:solidFill>
                <a:effectLst/>
                <a:latin typeface="Arial Black" panose="020B0A04020102020204" pitchFamily="34" charset="0"/>
              </a:rPr>
              <a:t>antitípicas</a:t>
            </a:r>
            <a:r>
              <a:rPr lang="pt-BR" sz="1400" b="1" dirty="0">
                <a:solidFill>
                  <a:srgbClr val="000000"/>
                </a:solidFill>
                <a:effectLst/>
                <a:latin typeface="Arial Black" panose="020B0A04020102020204" pitchFamily="34" charset="0"/>
              </a:rPr>
              <a:t>: </a:t>
            </a:r>
            <a:r>
              <a:rPr lang="pt-BR" sz="1400" b="1" dirty="0" err="1">
                <a:solidFill>
                  <a:srgbClr val="000000"/>
                </a:solidFill>
                <a:effectLst/>
                <a:latin typeface="Arial Black" panose="020B0A04020102020204" pitchFamily="34" charset="0"/>
              </a:rPr>
              <a:t>cristológica</a:t>
            </a:r>
            <a:r>
              <a:rPr lang="pt-BR" sz="1400" b="1" dirty="0">
                <a:solidFill>
                  <a:srgbClr val="000000"/>
                </a:solidFill>
                <a:effectLst/>
                <a:latin typeface="Arial Black" panose="020B0A04020102020204" pitchFamily="34" charset="0"/>
              </a:rPr>
              <a:t>, eclesiológica e escatológica?</a:t>
            </a:r>
            <a:endParaRPr lang="pt-BR" sz="1400" dirty="0">
              <a:solidFill>
                <a:srgbClr val="000000"/>
              </a:solidFill>
              <a:effectLst/>
              <a:latin typeface="Arial Black" panose="020B0A04020102020204" pitchFamily="34" charset="0"/>
            </a:endParaRPr>
          </a:p>
          <a:p>
            <a:pPr marL="0" indent="0" algn="l" rtl="0" eaLnBrk="1" latinLnBrk="0" hangingPunct="1">
              <a:buNone/>
            </a:pPr>
            <a:r>
              <a:rPr lang="pt-BR" sz="1400" dirty="0">
                <a:solidFill>
                  <a:srgbClr val="000000"/>
                </a:solidFill>
                <a:effectLst/>
                <a:latin typeface="Arial Black" panose="020B0A04020102020204" pitchFamily="34" charset="0"/>
              </a:rPr>
              <a:t>​</a:t>
            </a:r>
          </a:p>
          <a:p>
            <a:pPr marL="0" indent="0" algn="l" rtl="0" eaLnBrk="1" latinLnBrk="0" hangingPunct="1">
              <a:buNone/>
            </a:pPr>
            <a:r>
              <a:rPr lang="pt-BR" sz="1200" i="1" dirty="0">
                <a:solidFill>
                  <a:srgbClr val="000000"/>
                </a:solidFill>
                <a:effectLst/>
                <a:latin typeface="Arial Black" panose="020B0A04020102020204" pitchFamily="34" charset="0"/>
              </a:rPr>
              <a:t>Israel</a:t>
            </a:r>
            <a:endParaRPr lang="pt-BR" sz="1200" dirty="0">
              <a:solidFill>
                <a:srgbClr val="000000"/>
              </a:solidFill>
              <a:effectLst/>
              <a:latin typeface="Arial Black" panose="020B0A04020102020204" pitchFamily="34" charset="0"/>
            </a:endParaRPr>
          </a:p>
          <a:p>
            <a:pPr marL="0" indent="0" algn="l" rtl="0" eaLnBrk="1" latinLnBrk="0" hangingPunct="1">
              <a:buNone/>
            </a:pPr>
            <a:r>
              <a:rPr lang="pt-BR" sz="1200" dirty="0">
                <a:solidFill>
                  <a:srgbClr val="000000"/>
                </a:solidFill>
                <a:effectLst/>
                <a:latin typeface="Arial Black" panose="020B0A04020102020204" pitchFamily="34" charset="0"/>
              </a:rPr>
              <a:t>​Fase </a:t>
            </a:r>
            <a:r>
              <a:rPr lang="pt-BR" sz="1200" dirty="0" err="1">
                <a:solidFill>
                  <a:srgbClr val="000000"/>
                </a:solidFill>
                <a:effectLst/>
                <a:latin typeface="Arial Black" panose="020B0A04020102020204" pitchFamily="34" charset="0"/>
              </a:rPr>
              <a:t>cristológica</a:t>
            </a:r>
            <a:r>
              <a:rPr lang="pt-BR" sz="1200" dirty="0">
                <a:solidFill>
                  <a:srgbClr val="000000"/>
                </a:solidFill>
                <a:effectLst/>
                <a:latin typeface="Arial Black" panose="020B0A04020102020204" pitchFamily="34" charset="0"/>
              </a:rPr>
              <a:t> (</a:t>
            </a:r>
            <a:r>
              <a:rPr lang="pt-BR" sz="1200" dirty="0" err="1">
                <a:solidFill>
                  <a:srgbClr val="000000"/>
                </a:solidFill>
                <a:effectLst/>
                <a:latin typeface="Arial Black" panose="020B0A04020102020204" pitchFamily="34" charset="0"/>
              </a:rPr>
              <a:t>Mt</a:t>
            </a:r>
            <a:r>
              <a:rPr lang="pt-BR" sz="1200" dirty="0">
                <a:solidFill>
                  <a:srgbClr val="000000"/>
                </a:solidFill>
                <a:effectLst/>
                <a:latin typeface="Arial Black" panose="020B0A04020102020204" pitchFamily="34" charset="0"/>
              </a:rPr>
              <a:t> 2:15): _____________________________</a:t>
            </a:r>
          </a:p>
          <a:p>
            <a:pPr marL="0" indent="0" algn="l" rtl="0" eaLnBrk="1" latinLnBrk="0" hangingPunct="1">
              <a:buNone/>
            </a:pPr>
            <a:r>
              <a:rPr lang="pt-BR" sz="1200" dirty="0">
                <a:solidFill>
                  <a:srgbClr val="000000"/>
                </a:solidFill>
                <a:effectLst/>
                <a:latin typeface="Arial Black" panose="020B0A04020102020204" pitchFamily="34" charset="0"/>
              </a:rPr>
              <a:t>Fase eclesiológica (</a:t>
            </a:r>
            <a:r>
              <a:rPr lang="pt-BR" sz="1200" dirty="0" err="1">
                <a:solidFill>
                  <a:srgbClr val="000000"/>
                </a:solidFill>
                <a:effectLst/>
                <a:latin typeface="Arial Black" panose="020B0A04020102020204" pitchFamily="34" charset="0"/>
              </a:rPr>
              <a:t>Gl</a:t>
            </a:r>
            <a:r>
              <a:rPr lang="pt-BR" sz="1200" dirty="0">
                <a:solidFill>
                  <a:srgbClr val="000000"/>
                </a:solidFill>
                <a:effectLst/>
                <a:latin typeface="Arial Black" panose="020B0A04020102020204" pitchFamily="34" charset="0"/>
              </a:rPr>
              <a:t> 6:16): _____________________________</a:t>
            </a:r>
          </a:p>
          <a:p>
            <a:pPr marL="0" indent="0" algn="l" rtl="0" eaLnBrk="1" latinLnBrk="0" hangingPunct="1">
              <a:buNone/>
            </a:pPr>
            <a:r>
              <a:rPr lang="pt-BR" sz="1200" dirty="0">
                <a:solidFill>
                  <a:srgbClr val="000000"/>
                </a:solidFill>
                <a:effectLst/>
                <a:latin typeface="Arial Black" panose="020B0A04020102020204" pitchFamily="34" charset="0"/>
              </a:rPr>
              <a:t>Fase escatológica (</a:t>
            </a:r>
            <a:r>
              <a:rPr lang="pt-BR" sz="1200" dirty="0" err="1">
                <a:solidFill>
                  <a:srgbClr val="000000"/>
                </a:solidFill>
                <a:effectLst/>
                <a:latin typeface="Arial Black" panose="020B0A04020102020204" pitchFamily="34" charset="0"/>
              </a:rPr>
              <a:t>Ap</a:t>
            </a:r>
            <a:r>
              <a:rPr lang="pt-BR" sz="1200" dirty="0">
                <a:solidFill>
                  <a:srgbClr val="000000"/>
                </a:solidFill>
                <a:effectLst/>
                <a:latin typeface="Arial Black" panose="020B0A04020102020204" pitchFamily="34" charset="0"/>
              </a:rPr>
              <a:t> 7:4-8,14): _________________________</a:t>
            </a:r>
          </a:p>
          <a:p>
            <a:pPr marL="0" indent="0" algn="l" rtl="0" eaLnBrk="1" latinLnBrk="0" hangingPunct="1">
              <a:buNone/>
            </a:pPr>
            <a:r>
              <a:rPr lang="pt-BR" sz="1200" dirty="0">
                <a:solidFill>
                  <a:srgbClr val="000000"/>
                </a:solidFill>
                <a:effectLst/>
                <a:latin typeface="Arial Black" panose="020B0A04020102020204" pitchFamily="34" charset="0"/>
              </a:rPr>
              <a:t>​</a:t>
            </a:r>
          </a:p>
          <a:p>
            <a:pPr marL="0" indent="0" algn="l" rtl="0" eaLnBrk="1" latinLnBrk="0" hangingPunct="1">
              <a:buNone/>
            </a:pPr>
            <a:r>
              <a:rPr lang="pt-BR" sz="1200" i="1" dirty="0">
                <a:solidFill>
                  <a:srgbClr val="000000"/>
                </a:solidFill>
                <a:effectLst/>
                <a:latin typeface="Arial Black" panose="020B0A04020102020204" pitchFamily="34" charset="0"/>
              </a:rPr>
              <a:t>Êxodo</a:t>
            </a:r>
            <a:endParaRPr lang="pt-BR" sz="1200" dirty="0">
              <a:solidFill>
                <a:srgbClr val="000000"/>
              </a:solidFill>
              <a:effectLst/>
              <a:latin typeface="Arial Black" panose="020B0A04020102020204" pitchFamily="34" charset="0"/>
            </a:endParaRPr>
          </a:p>
          <a:p>
            <a:pPr marL="0" indent="0" algn="l" rtl="0" eaLnBrk="1" latinLnBrk="0" hangingPunct="1">
              <a:buNone/>
            </a:pPr>
            <a:r>
              <a:rPr lang="pt-BR" sz="1200" dirty="0">
                <a:solidFill>
                  <a:srgbClr val="000000"/>
                </a:solidFill>
                <a:effectLst/>
                <a:latin typeface="Arial Black" panose="020B0A04020102020204" pitchFamily="34" charset="0"/>
              </a:rPr>
              <a:t>​Fase </a:t>
            </a:r>
            <a:r>
              <a:rPr lang="pt-BR" sz="1200" dirty="0" err="1">
                <a:solidFill>
                  <a:srgbClr val="000000"/>
                </a:solidFill>
                <a:effectLst/>
                <a:latin typeface="Arial Black" panose="020B0A04020102020204" pitchFamily="34" charset="0"/>
              </a:rPr>
              <a:t>cristológica</a:t>
            </a:r>
            <a:r>
              <a:rPr lang="pt-BR" sz="1200" dirty="0">
                <a:solidFill>
                  <a:srgbClr val="000000"/>
                </a:solidFill>
                <a:effectLst/>
                <a:latin typeface="Arial Black" panose="020B0A04020102020204" pitchFamily="34" charset="0"/>
              </a:rPr>
              <a:t> (</a:t>
            </a:r>
            <a:r>
              <a:rPr lang="pt-BR" sz="1200" dirty="0" err="1">
                <a:solidFill>
                  <a:srgbClr val="000000"/>
                </a:solidFill>
                <a:effectLst/>
                <a:latin typeface="Arial Black" panose="020B0A04020102020204" pitchFamily="34" charset="0"/>
              </a:rPr>
              <a:t>Mt</a:t>
            </a:r>
            <a:r>
              <a:rPr lang="pt-BR" sz="1200" dirty="0">
                <a:solidFill>
                  <a:srgbClr val="000000"/>
                </a:solidFill>
                <a:effectLst/>
                <a:latin typeface="Arial Black" panose="020B0A04020102020204" pitchFamily="34" charset="0"/>
              </a:rPr>
              <a:t> 2:19-21): ___________________________</a:t>
            </a:r>
          </a:p>
          <a:p>
            <a:pPr marL="0" indent="0" algn="l" rtl="0" eaLnBrk="1" latinLnBrk="0" hangingPunct="1">
              <a:buNone/>
            </a:pPr>
            <a:r>
              <a:rPr lang="pt-BR" sz="1200" dirty="0">
                <a:solidFill>
                  <a:srgbClr val="000000"/>
                </a:solidFill>
                <a:effectLst/>
                <a:latin typeface="Arial Black" panose="020B0A04020102020204" pitchFamily="34" charset="0"/>
              </a:rPr>
              <a:t>Fase eclesiológica (2Co 6:17): ____________________________</a:t>
            </a:r>
          </a:p>
          <a:p>
            <a:pPr marL="0" indent="0" algn="l" rtl="0" eaLnBrk="1" latinLnBrk="0" hangingPunct="1">
              <a:buNone/>
            </a:pPr>
            <a:r>
              <a:rPr lang="pt-BR" sz="1200" dirty="0">
                <a:solidFill>
                  <a:srgbClr val="000000"/>
                </a:solidFill>
                <a:effectLst/>
                <a:latin typeface="Arial Black" panose="020B0A04020102020204" pitchFamily="34" charset="0"/>
              </a:rPr>
              <a:t>Fase escatológica (</a:t>
            </a:r>
            <a:r>
              <a:rPr lang="pt-BR" sz="1200" dirty="0" err="1">
                <a:solidFill>
                  <a:srgbClr val="000000"/>
                </a:solidFill>
                <a:effectLst/>
                <a:latin typeface="Arial Black" panose="020B0A04020102020204" pitchFamily="34" charset="0"/>
              </a:rPr>
              <a:t>Ap</a:t>
            </a:r>
            <a:r>
              <a:rPr lang="pt-BR" sz="1200" dirty="0">
                <a:solidFill>
                  <a:srgbClr val="000000"/>
                </a:solidFill>
                <a:effectLst/>
                <a:latin typeface="Arial Black" panose="020B0A04020102020204" pitchFamily="34" charset="0"/>
              </a:rPr>
              <a:t> 18:4): ____________________________</a:t>
            </a:r>
          </a:p>
          <a:p>
            <a:pPr marL="0" indent="0" algn="l" rtl="0" eaLnBrk="1" latinLnBrk="0" hangingPunct="1">
              <a:buNone/>
            </a:pPr>
            <a:r>
              <a:rPr lang="pt-BR" sz="1200" dirty="0">
                <a:solidFill>
                  <a:srgbClr val="000000"/>
                </a:solidFill>
                <a:effectLst/>
                <a:latin typeface="Arial Black" panose="020B0A04020102020204" pitchFamily="34" charset="0"/>
              </a:rPr>
              <a:t>​</a:t>
            </a:r>
          </a:p>
          <a:p>
            <a:pPr marL="0" indent="0" algn="l" rtl="0" eaLnBrk="1" latinLnBrk="0" hangingPunct="1">
              <a:buNone/>
            </a:pPr>
            <a:r>
              <a:rPr lang="pt-BR" sz="1200" i="1" dirty="0">
                <a:solidFill>
                  <a:srgbClr val="000000"/>
                </a:solidFill>
                <a:effectLst/>
                <a:latin typeface="Arial Black" panose="020B0A04020102020204" pitchFamily="34" charset="0"/>
              </a:rPr>
              <a:t>Santuário</a:t>
            </a:r>
            <a:endParaRPr lang="pt-BR" sz="1200" dirty="0">
              <a:solidFill>
                <a:srgbClr val="000000"/>
              </a:solidFill>
              <a:effectLst/>
              <a:latin typeface="Arial Black" panose="020B0A04020102020204" pitchFamily="34" charset="0"/>
            </a:endParaRPr>
          </a:p>
          <a:p>
            <a:pPr marL="0" indent="0" algn="l" rtl="0" eaLnBrk="1" latinLnBrk="0" hangingPunct="1">
              <a:buNone/>
            </a:pPr>
            <a:r>
              <a:rPr lang="pt-BR" sz="1200" dirty="0">
                <a:solidFill>
                  <a:srgbClr val="000000"/>
                </a:solidFill>
                <a:effectLst/>
                <a:latin typeface="Arial Black" panose="020B0A04020102020204" pitchFamily="34" charset="0"/>
              </a:rPr>
              <a:t>​a. Fase </a:t>
            </a:r>
            <a:r>
              <a:rPr lang="pt-BR" sz="1200" dirty="0" err="1">
                <a:solidFill>
                  <a:srgbClr val="000000"/>
                </a:solidFill>
                <a:effectLst/>
                <a:latin typeface="Arial Black" panose="020B0A04020102020204" pitchFamily="34" charset="0"/>
              </a:rPr>
              <a:t>cristológica</a:t>
            </a:r>
            <a:r>
              <a:rPr lang="pt-BR" sz="1200" dirty="0">
                <a:solidFill>
                  <a:srgbClr val="000000"/>
                </a:solidFill>
                <a:effectLst/>
                <a:latin typeface="Arial Black" panose="020B0A04020102020204" pitchFamily="34" charset="0"/>
              </a:rPr>
              <a:t> (</a:t>
            </a:r>
            <a:r>
              <a:rPr lang="pt-BR" sz="1200" dirty="0" err="1">
                <a:solidFill>
                  <a:srgbClr val="000000"/>
                </a:solidFill>
                <a:effectLst/>
                <a:latin typeface="Arial Black" panose="020B0A04020102020204" pitchFamily="34" charset="0"/>
              </a:rPr>
              <a:t>Jo</a:t>
            </a:r>
            <a:r>
              <a:rPr lang="pt-BR" sz="1200" dirty="0">
                <a:solidFill>
                  <a:srgbClr val="000000"/>
                </a:solidFill>
                <a:effectLst/>
                <a:latin typeface="Arial Black" panose="020B0A04020102020204" pitchFamily="34" charset="0"/>
              </a:rPr>
              <a:t> 1:14; 2:21; </a:t>
            </a:r>
            <a:r>
              <a:rPr lang="pt-BR" sz="1200" dirty="0" err="1">
                <a:solidFill>
                  <a:srgbClr val="000000"/>
                </a:solidFill>
                <a:effectLst/>
                <a:latin typeface="Arial Black" panose="020B0A04020102020204" pitchFamily="34" charset="0"/>
              </a:rPr>
              <a:t>Mt</a:t>
            </a:r>
            <a:r>
              <a:rPr lang="pt-BR" sz="1200" dirty="0">
                <a:solidFill>
                  <a:srgbClr val="000000"/>
                </a:solidFill>
                <a:effectLst/>
                <a:latin typeface="Arial Black" panose="020B0A04020102020204" pitchFamily="34" charset="0"/>
              </a:rPr>
              <a:t> 26:61):</a:t>
            </a:r>
          </a:p>
          <a:p>
            <a:pPr marL="0" indent="0" algn="l" rtl="0" eaLnBrk="1" latinLnBrk="0" hangingPunct="1">
              <a:buNone/>
            </a:pPr>
            <a:r>
              <a:rPr lang="pt-BR" sz="1200" dirty="0">
                <a:solidFill>
                  <a:srgbClr val="000000"/>
                </a:solidFill>
                <a:effectLst/>
                <a:latin typeface="Arial Black" panose="020B0A04020102020204" pitchFamily="34" charset="0"/>
              </a:rPr>
              <a:t>b. Fase eclesiológica (1Co 3:16,17; 2Co 6:16):</a:t>
            </a:r>
          </a:p>
          <a:p>
            <a:pPr marL="0" indent="0" algn="l" rtl="0" eaLnBrk="1" latinLnBrk="0" hangingPunct="1">
              <a:buNone/>
            </a:pPr>
            <a:r>
              <a:rPr lang="pt-BR" sz="1200" dirty="0">
                <a:solidFill>
                  <a:srgbClr val="000000"/>
                </a:solidFill>
                <a:effectLst/>
                <a:latin typeface="Arial Black" panose="020B0A04020102020204" pitchFamily="34" charset="0"/>
              </a:rPr>
              <a:t>c. Fase escatológica (</a:t>
            </a:r>
            <a:r>
              <a:rPr lang="pt-BR" sz="1200" dirty="0" err="1">
                <a:solidFill>
                  <a:srgbClr val="000000"/>
                </a:solidFill>
                <a:effectLst/>
                <a:latin typeface="Arial Black" panose="020B0A04020102020204" pitchFamily="34" charset="0"/>
              </a:rPr>
              <a:t>Ap</a:t>
            </a:r>
            <a:r>
              <a:rPr lang="pt-BR" sz="1200" dirty="0">
                <a:solidFill>
                  <a:srgbClr val="000000"/>
                </a:solidFill>
                <a:effectLst/>
                <a:latin typeface="Arial Black" panose="020B0A04020102020204" pitchFamily="34" charset="0"/>
              </a:rPr>
              <a:t> 3:12; 11:19; 21:3, 22):</a:t>
            </a:r>
            <a:endParaRPr lang="pt-BR" sz="1400" b="0" i="0" u="none" strike="noStrike" baseline="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Tipo e antítipo</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intérpretes da Bíblia não podem decidir arbitrariamente sobre o que constitui um tipo bíblico ou como esse tipo em particular é cumprido no NT e além. A própria Bíblia oferece diretrizes e princípios quanto à aplicação da tipologia bíblica.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Da mesma forma, o NT desdobra o cumprimento </a:t>
            </a:r>
            <a:r>
              <a:rPr lang="pt-BR" altLang="pt-BR" sz="1600" dirty="0" err="1">
                <a:latin typeface="Arial Black" panose="020B0A04020102020204" pitchFamily="34" charset="0"/>
                <a:cs typeface="Arial" panose="020B0604020202020204" pitchFamily="34" charset="0"/>
              </a:rPr>
              <a:t>antitípico</a:t>
            </a:r>
            <a:r>
              <a:rPr lang="pt-BR" altLang="pt-BR" sz="1600" dirty="0">
                <a:latin typeface="Arial Black" panose="020B0A04020102020204" pitchFamily="34" charset="0"/>
                <a:cs typeface="Arial" panose="020B0604020202020204" pitchFamily="34" charset="0"/>
              </a:rPr>
              <a:t> de um tipo em três fases distintas: (1) na vida de Cristo (o cumprimento </a:t>
            </a:r>
            <a:r>
              <a:rPr lang="pt-BR" altLang="pt-BR" sz="1600" dirty="0" err="1">
                <a:latin typeface="Arial Black" panose="020B0A04020102020204" pitchFamily="34" charset="0"/>
                <a:cs typeface="Arial" panose="020B0604020202020204" pitchFamily="34" charset="0"/>
              </a:rPr>
              <a:t>cristológico</a:t>
            </a:r>
            <a:r>
              <a:rPr lang="pt-BR" altLang="pt-BR" sz="1600" dirty="0">
                <a:latin typeface="Arial Black" panose="020B0A04020102020204" pitchFamily="34" charset="0"/>
                <a:cs typeface="Arial" panose="020B0604020202020204" pitchFamily="34" charset="0"/>
              </a:rPr>
              <a:t>), (2) na experiência da igreja (o cumprimento eclesiológico) e (3) no fim dos tempos (o cumprimento escatológico).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Encontramos tipos e antítipos por toda a Bíblia, e eles são úteis para mostrar aos leitores como entender a Bíblia e quais verdades a Palavra de Deus está ensinando sobre Jesus, a salvação e a esperança final que temos.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C38D514-83CE-A9CA-E56A-4519D4D2B444}"/>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7E450609-9BA4-38AF-0E81-62FE4821BE1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E223B7C6-9178-CAD1-5E12-B95FD1E9134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Josué, o tipo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67496967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CF8AF40-CA1F-6949-9E4F-8729D51EA69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BE281301-1022-EA9E-6D38-0B1618A7893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8D0C492-6F7A-ED04-7419-F8E9746A1F4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Josué, o tipo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vida de Josué foi um cumprimento parcial da profecia feita por Moisés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18:15, 18). No entanto, a profecia feita por Moisés não foi plenamente cumprida com Josué. Em seu sentido pleno, a profecia só poderia ser cumprida pelo Messias. Ele conhecia o Pai intimamente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1:14,18); Ele era verdadeiro e revelou Deus com sinceridade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10:22;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14:6;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22:16). Deus de fato colocou Suas palavras em Sua boca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14:24). Então, tanto a vida de Moisés quanto a de Josué se tornam tipos do Messias vindouro, Jesus.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88C9DD6-9830-8CB4-CEFA-96670C75894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53616AFB-3719-30B8-5984-B63E5E1E63B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063631F-3A3D-0F67-EFCC-CEB333942E4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verdadeiro Josué, o antítipo</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11513872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EF9543A-FC5B-640E-AC04-DB57149B812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D6F2581A-2059-E1A1-E679-AA5036A6F29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ICo 10:1-13; Mt 2:15; Js 1:1-3; At 3:22-26; Hb 3:7-4:11; 2Co 10:3-5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2AAAC23-7079-30C5-A3B2-4A1AD0C954AF}"/>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21555" y="0"/>
            <a:ext cx="1839907" cy="70620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4285</TotalTime>
  <Words>2082</Words>
  <Application>Microsoft Office PowerPoint</Application>
  <PresentationFormat>Personalizar</PresentationFormat>
  <Paragraphs>128</Paragraphs>
  <Slides>14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242</cp:revision>
  <dcterms:created xsi:type="dcterms:W3CDTF">2014-05-23T17:49:12Z</dcterms:created>
  <dcterms:modified xsi:type="dcterms:W3CDTF">2025-11-30T23:13:09Z</dcterms:modified>
</cp:coreProperties>
</file>