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008000"/>
    <a:srgbClr val="FF66FF"/>
    <a:srgbClr val="336600"/>
    <a:srgbClr val="E9440C"/>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5C5B49-97A4-4ABF-94AD-14C7F333C968}" v="10" dt="2025-07-19T10:51:55.332"/>
  </p1510:revLst>
</p1510:revInfo>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0" d="100"/>
          <a:sy n="70" d="100"/>
        </p:scale>
        <p:origin x="1642" y="27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9DB416B3-F086-4E96-8B09-2A4926D62CAD}"/>
    <pc:docChg chg="undo custSel mod modSld">
      <pc:chgData name="Neemias Informatica Lima" userId="b77af7bd85500281" providerId="LiveId" clId="{9DB416B3-F086-4E96-8B09-2A4926D62CAD}" dt="2025-03-16T23:10:21.897" v="61" actId="6549"/>
      <pc:docMkLst>
        <pc:docMk/>
      </pc:docMkLst>
      <pc:sldChg chg="modSp mod">
        <pc:chgData name="Neemias Informatica Lima" userId="b77af7bd85500281" providerId="LiveId" clId="{9DB416B3-F086-4E96-8B09-2A4926D62CAD}" dt="2025-03-16T23:09:24.655" v="36" actId="207"/>
        <pc:sldMkLst>
          <pc:docMk/>
          <pc:sldMk cId="0" sldId="362"/>
        </pc:sldMkLst>
      </pc:sldChg>
      <pc:sldChg chg="modSp mod">
        <pc:chgData name="Neemias Informatica Lima" userId="b77af7bd85500281" providerId="LiveId" clId="{9DB416B3-F086-4E96-8B09-2A4926D62CAD}" dt="2025-03-16T23:10:21.897" v="61" actId="6549"/>
        <pc:sldMkLst>
          <pc:docMk/>
          <pc:sldMk cId="0" sldId="365"/>
        </pc:sldMkLst>
      </pc:sldChg>
    </pc:docChg>
  </pc:docChgLst>
  <pc:docChgLst>
    <pc:chgData name="Neemias Informatica Lima" userId="b77af7bd85500281" providerId="LiveId" clId="{8BF0C2CA-EBA0-4098-83CA-4F1A2ED17374}"/>
    <pc:docChg chg="modSld">
      <pc:chgData name="Neemias Informatica Lima" userId="b77af7bd85500281" providerId="LiveId" clId="{8BF0C2CA-EBA0-4098-83CA-4F1A2ED17374}" dt="2025-06-15T20:35:47.514" v="37"/>
      <pc:docMkLst>
        <pc:docMk/>
      </pc:docMkLst>
      <pc:sldChg chg="modSp mod">
        <pc:chgData name="Neemias Informatica Lima" userId="b77af7bd85500281" providerId="LiveId" clId="{8BF0C2CA-EBA0-4098-83CA-4F1A2ED17374}" dt="2025-06-15T20:30:09.560" v="26" actId="207"/>
        <pc:sldMkLst>
          <pc:docMk/>
          <pc:sldMk cId="0" sldId="362"/>
        </pc:sldMkLst>
        <pc:spChg chg="mod">
          <ac:chgData name="Neemias Informatica Lima" userId="b77af7bd85500281" providerId="LiveId" clId="{8BF0C2CA-EBA0-4098-83CA-4F1A2ED17374}" dt="2025-06-15T20:25:03.849" v="1" actId="20577"/>
          <ac:spMkLst>
            <pc:docMk/>
            <pc:sldMk cId="0" sldId="362"/>
            <ac:spMk id="16" creationId="{00000000-0000-0000-0000-000000000000}"/>
          </ac:spMkLst>
        </pc:spChg>
        <pc:spChg chg="mod">
          <ac:chgData name="Neemias Informatica Lima" userId="b77af7bd85500281" providerId="LiveId" clId="{8BF0C2CA-EBA0-4098-83CA-4F1A2ED17374}" dt="2025-06-15T20:30:09.560" v="26" actId="207"/>
          <ac:spMkLst>
            <pc:docMk/>
            <pc:sldMk cId="0" sldId="362"/>
            <ac:spMk id="17" creationId="{00000000-0000-0000-0000-000000000000}"/>
          </ac:spMkLst>
        </pc:spChg>
      </pc:sldChg>
      <pc:sldChg chg="modSp mod">
        <pc:chgData name="Neemias Informatica Lima" userId="b77af7bd85500281" providerId="LiveId" clId="{8BF0C2CA-EBA0-4098-83CA-4F1A2ED17374}" dt="2025-06-15T20:35:47.514" v="37"/>
        <pc:sldMkLst>
          <pc:docMk/>
          <pc:sldMk cId="0" sldId="365"/>
        </pc:sldMkLst>
        <pc:spChg chg="mod">
          <ac:chgData name="Neemias Informatica Lima" userId="b77af7bd85500281" providerId="LiveId" clId="{8BF0C2CA-EBA0-4098-83CA-4F1A2ED17374}" dt="2025-06-15T20:25:13.795" v="3" actId="20577"/>
          <ac:spMkLst>
            <pc:docMk/>
            <pc:sldMk cId="0" sldId="365"/>
            <ac:spMk id="12" creationId="{00000000-0000-0000-0000-000000000000}"/>
          </ac:spMkLst>
        </pc:spChg>
        <pc:spChg chg="mod">
          <ac:chgData name="Neemias Informatica Lima" userId="b77af7bd85500281" providerId="LiveId" clId="{8BF0C2CA-EBA0-4098-83CA-4F1A2ED17374}" dt="2025-06-15T20:35:47.514" v="37"/>
          <ac:spMkLst>
            <pc:docMk/>
            <pc:sldMk cId="0" sldId="365"/>
            <ac:spMk id="13" creationId="{00000000-0000-0000-0000-000000000000}"/>
          </ac:spMkLst>
        </pc:spChg>
      </pc:sldChg>
    </pc:docChg>
  </pc:docChgLst>
  <pc:docChgLst>
    <pc:chgData name="Neemias Informatica Lima" userId="b77af7bd85500281" providerId="LiveId" clId="{0D5C5B49-97A4-4ABF-94AD-14C7F333C968}"/>
    <pc:docChg chg="undo custSel modSld">
      <pc:chgData name="Neemias Informatica Lima" userId="b77af7bd85500281" providerId="LiveId" clId="{0D5C5B49-97A4-4ABF-94AD-14C7F333C968}" dt="2025-07-19T10:51:59.913" v="69" actId="20577"/>
      <pc:docMkLst>
        <pc:docMk/>
      </pc:docMkLst>
      <pc:sldChg chg="addSp delSp modSp mod">
        <pc:chgData name="Neemias Informatica Lima" userId="b77af7bd85500281" providerId="LiveId" clId="{0D5C5B49-97A4-4ABF-94AD-14C7F333C968}" dt="2025-07-19T10:50:08.907" v="34" actId="207"/>
        <pc:sldMkLst>
          <pc:docMk/>
          <pc:sldMk cId="0" sldId="362"/>
        </pc:sldMkLst>
        <pc:spChg chg="mod">
          <ac:chgData name="Neemias Informatica Lima" userId="b77af7bd85500281" providerId="LiveId" clId="{0D5C5B49-97A4-4ABF-94AD-14C7F333C968}" dt="2025-07-19T10:47:30.757" v="5" actId="20577"/>
          <ac:spMkLst>
            <pc:docMk/>
            <pc:sldMk cId="0" sldId="362"/>
            <ac:spMk id="16" creationId="{00000000-0000-0000-0000-000000000000}"/>
          </ac:spMkLst>
        </pc:spChg>
        <pc:spChg chg="add del mod">
          <ac:chgData name="Neemias Informatica Lima" userId="b77af7bd85500281" providerId="LiveId" clId="{0D5C5B49-97A4-4ABF-94AD-14C7F333C968}" dt="2025-07-19T10:50:08.907" v="34" actId="207"/>
          <ac:spMkLst>
            <pc:docMk/>
            <pc:sldMk cId="0" sldId="362"/>
            <ac:spMk id="17" creationId="{00000000-0000-0000-0000-000000000000}"/>
          </ac:spMkLst>
        </pc:spChg>
      </pc:sldChg>
      <pc:sldChg chg="modSp mod">
        <pc:chgData name="Neemias Informatica Lima" userId="b77af7bd85500281" providerId="LiveId" clId="{0D5C5B49-97A4-4ABF-94AD-14C7F333C968}" dt="2025-07-19T10:51:59.913" v="69" actId="20577"/>
        <pc:sldMkLst>
          <pc:docMk/>
          <pc:sldMk cId="0" sldId="365"/>
        </pc:sldMkLst>
        <pc:spChg chg="mod">
          <ac:chgData name="Neemias Informatica Lima" userId="b77af7bd85500281" providerId="LiveId" clId="{0D5C5B49-97A4-4ABF-94AD-14C7F333C968}" dt="2025-07-19T10:50:25.981" v="48" actId="20577"/>
          <ac:spMkLst>
            <pc:docMk/>
            <pc:sldMk cId="0" sldId="365"/>
            <ac:spMk id="12" creationId="{00000000-0000-0000-0000-000000000000}"/>
          </ac:spMkLst>
        </pc:spChg>
        <pc:spChg chg="mod">
          <ac:chgData name="Neemias Informatica Lima" userId="b77af7bd85500281" providerId="LiveId" clId="{0D5C5B49-97A4-4ABF-94AD-14C7F333C968}" dt="2025-07-19T10:51:59.913" v="69" actId="20577"/>
          <ac:spMkLst>
            <pc:docMk/>
            <pc:sldMk cId="0" sldId="365"/>
            <ac:spMk id="1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11/15/2025</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11/15/2025</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15/11/2025</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15/11/2025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15/11/2025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15/11/2025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15/11/2025</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15/11/2025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15/11/2025</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15/11/2025</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15/11/2025</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15/11/2025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15/11/2025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15/11/2025</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8413907E-C9A5-5255-6580-9C9951897C6B}"/>
              </a:ext>
            </a:extLst>
          </p:cNvPr>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C397B1A9-BB88-C038-A99D-1250812198AF}"/>
              </a:ext>
            </a:extLst>
          </p:cNvPr>
          <p:cNvPicPr>
            <a:picLocks noChangeAspect="1"/>
          </p:cNvPicPr>
          <p:nvPr/>
        </p:nvPicPr>
        <p:blipFill>
          <a:blip r:embed="rId7"/>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DEZEMBRO DE 2025 ::</a:t>
            </a:r>
          </a:p>
        </p:txBody>
      </p:sp>
      <p:sp>
        <p:nvSpPr>
          <p:cNvPr id="17" name="Retângulo 16"/>
          <p:cNvSpPr/>
          <p:nvPr/>
        </p:nvSpPr>
        <p:spPr>
          <a:xfrm>
            <a:off x="8831" y="1090479"/>
            <a:ext cx="9877919" cy="2246769"/>
          </a:xfrm>
          <a:prstGeom prst="rect">
            <a:avLst/>
          </a:prstGeom>
        </p:spPr>
        <p:txBody>
          <a:bodyPr wrap="square">
            <a:spAutoFit/>
          </a:bodyPr>
          <a:lstStyle/>
          <a:p>
            <a:r>
              <a:rPr lang="pt-BR" sz="2000" dirty="0">
                <a:solidFill>
                  <a:srgbClr val="FF0000"/>
                </a:solidFill>
                <a:latin typeface="Arial Black" panose="020B0A04020102020204" pitchFamily="34" charset="0"/>
              </a:rPr>
              <a:t>07/12 – </a:t>
            </a:r>
            <a:r>
              <a:rPr lang="pt-BR" sz="2000" dirty="0">
                <a:solidFill>
                  <a:schemeClr val="tx2"/>
                </a:solidFill>
                <a:latin typeface="Arial Black" panose="020B0A04020102020204" pitchFamily="34" charset="0"/>
              </a:rPr>
              <a:t>TREINAMENTO INTEGRADO 2026 – ESCOLA ADVENTISTA CACHOEIRO AS 8:30</a:t>
            </a:r>
          </a:p>
          <a:p>
            <a:r>
              <a:rPr lang="pt-BR" sz="2000" dirty="0">
                <a:solidFill>
                  <a:srgbClr val="FF0000"/>
                </a:solidFill>
                <a:latin typeface="Arial Black" panose="020B0A04020102020204" pitchFamily="34" charset="0"/>
              </a:rPr>
              <a:t>13/12 – </a:t>
            </a:r>
            <a:r>
              <a:rPr lang="pt-BR" sz="2000" dirty="0">
                <a:solidFill>
                  <a:schemeClr val="tx2"/>
                </a:solidFill>
                <a:latin typeface="Arial Black" panose="020B0A04020102020204" pitchFamily="34" charset="0"/>
              </a:rPr>
              <a:t>ENCERRAMENTO MUTIRÃO DE NATAL</a:t>
            </a:r>
          </a:p>
          <a:p>
            <a:r>
              <a:rPr lang="pt-BR" sz="2000" dirty="0">
                <a:solidFill>
                  <a:srgbClr val="FF0000"/>
                </a:solidFill>
                <a:latin typeface="Arial Black" panose="020B0A04020102020204" pitchFamily="34" charset="0"/>
              </a:rPr>
              <a:t>13/12 – </a:t>
            </a:r>
            <a:r>
              <a:rPr lang="pt-BR" sz="2000" dirty="0">
                <a:solidFill>
                  <a:schemeClr val="tx2"/>
                </a:solidFill>
                <a:latin typeface="Arial Black" panose="020B0A04020102020204" pitchFamily="34" charset="0"/>
              </a:rPr>
              <a:t>SÁBADO DE MORDOMIA</a:t>
            </a:r>
          </a:p>
          <a:p>
            <a:r>
              <a:rPr lang="pt-BR" sz="2000" dirty="0">
                <a:solidFill>
                  <a:srgbClr val="0000FF"/>
                </a:solidFill>
                <a:latin typeface="Arial Black" panose="020B0A04020102020204" pitchFamily="34" charset="0"/>
              </a:rPr>
              <a:t>20/12 – SANTA CEIA</a:t>
            </a:r>
          </a:p>
          <a:p>
            <a:r>
              <a:rPr lang="pt-BR" sz="2000" dirty="0">
                <a:solidFill>
                  <a:srgbClr val="FF0000"/>
                </a:solidFill>
                <a:latin typeface="Arial Black" panose="020B0A04020102020204" pitchFamily="34" charset="0"/>
              </a:rPr>
              <a:t>21/12 – </a:t>
            </a:r>
            <a:r>
              <a:rPr lang="pt-BR" sz="2000" dirty="0">
                <a:solidFill>
                  <a:schemeClr val="tx2"/>
                </a:solidFill>
                <a:latin typeface="Arial Black" panose="020B0A04020102020204" pitchFamily="34" charset="0"/>
              </a:rPr>
              <a:t>INÍCIO DO VERÃO</a:t>
            </a:r>
          </a:p>
          <a:p>
            <a:r>
              <a:rPr lang="pt-BR" sz="2000" dirty="0">
                <a:solidFill>
                  <a:srgbClr val="FF0000"/>
                </a:solidFill>
                <a:latin typeface="Arial Black" panose="020B0A04020102020204" pitchFamily="34" charset="0"/>
              </a:rPr>
              <a:t>25/12 – </a:t>
            </a:r>
            <a:r>
              <a:rPr lang="pt-BR" sz="2000" dirty="0">
                <a:solidFill>
                  <a:srgbClr val="0000FF"/>
                </a:solidFill>
                <a:latin typeface="Arial Black" panose="020B0A04020102020204" pitchFamily="34" charset="0"/>
              </a:rPr>
              <a:t>NATAL</a:t>
            </a:r>
          </a:p>
        </p:txBody>
      </p:sp>
      <p:sp>
        <p:nvSpPr>
          <p:cNvPr id="10" name="Retângulo 9"/>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903F4379-C43D-46FA-FC72-FF8E38565003}"/>
              </a:ext>
            </a:extLst>
          </p:cNvPr>
          <p:cNvPicPr>
            <a:picLocks noChangeAspect="1"/>
          </p:cNvPicPr>
          <p:nvPr/>
        </p:nvPicPr>
        <p:blipFill>
          <a:blip r:embed="rId3"/>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176092" y="776898"/>
            <a:ext cx="9817468" cy="707886"/>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BR" sz="4000" dirty="0">
                <a:solidFill>
                  <a:srgbClr val="FF0000"/>
                </a:solidFill>
                <a:latin typeface="Arial Black" panose="020B0A04020102020204" pitchFamily="34" charset="0"/>
              </a:rPr>
              <a:t>DEZEMBRO</a:t>
            </a:r>
            <a:endParaRPr lang="pt-PT"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2308324"/>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08 - JOAQUIM DUARTE PAIVA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18 – DAVI DA JANETE</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24 - FRANCISCA PINHEIRO SANTOS</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28 – LAVINIA</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159</TotalTime>
  <Words>2490</Words>
  <Application>Microsoft Office PowerPoint</Application>
  <PresentationFormat>Papel A4 (210 x 297 mm)</PresentationFormat>
  <Paragraphs>262</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Neemias Informatica Lima</cp:lastModifiedBy>
  <cp:revision>13</cp:revision>
  <cp:lastPrinted>2025-11-15T23:49:10Z</cp:lastPrinted>
  <dcterms:created xsi:type="dcterms:W3CDTF">2020-01-21T11:12:43Z</dcterms:created>
  <dcterms:modified xsi:type="dcterms:W3CDTF">2025-11-16T00:15:13Z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