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C2655-AB9A-4BD0-9AB3-BBBF01BF9802}" v="113" dt="2025-08-20T23:59:06.18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2" d="100"/>
          <a:sy n="92" d="100"/>
        </p:scale>
        <p:origin x="1387" y="-17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44:01.349" v="149" actId="313"/>
        <pc:sldMkLst>
          <pc:docMk/>
          <pc:sldMk cId="3683219421" sldId="282"/>
        </pc:sldMkLst>
      </pc:sldChg>
      <pc:sldChg chg="addSp delSp modSp mod">
        <pc:chgData name="Neemias Informatica Lima" userId="b77af7bd85500281" providerId="LiveId" clId="{23692948-073E-4999-9247-2E5082C9BE2D}" dt="2025-01-30T10:46:37.796" v="165"/>
        <pc:sldMkLst>
          <pc:docMk/>
          <pc:sldMk cId="3902406419" sldId="283"/>
        </pc:sldMkLst>
      </pc:sldChg>
      <pc:sldChg chg="addSp delSp modSp mod">
        <pc:chgData name="Neemias Informatica Lima" userId="b77af7bd85500281" providerId="LiveId" clId="{23692948-073E-4999-9247-2E5082C9BE2D}" dt="2025-01-30T10:48:32.010" v="175"/>
        <pc:sldMkLst>
          <pc:docMk/>
          <pc:sldMk cId="2424059023" sldId="284"/>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3:50.311" v="143"/>
        <pc:sldMkLst>
          <pc:docMk/>
          <pc:sldMk cId="2630436816" sldId="288"/>
        </pc:sldMkLst>
      </pc:sldChg>
      <pc:sldChg chg="addSp delSp modSp mod">
        <pc:chgData name="Neemias Informatica Lima" userId="b77af7bd85500281" providerId="LiveId" clId="{23692948-073E-4999-9247-2E5082C9BE2D}" dt="2025-02-08T16:50:09.980" v="267" actId="1076"/>
        <pc:sldMkLst>
          <pc:docMk/>
          <pc:sldMk cId="3032827026" sldId="289"/>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Informatica Lima" userId="b77af7bd85500281" providerId="LiveId" clId="{0EC6658C-5686-4332-8B85-68440C328D0B}"/>
    <pc:docChg chg="undo custSel modSld">
      <pc:chgData name="Neemias Informatica Lima" userId="b77af7bd85500281" providerId="LiveId" clId="{0EC6658C-5686-4332-8B85-68440C328D0B}" dt="2025-08-14T22:48:45.048" v="173" actId="20577"/>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7332B252-5C22-49CB-9ADE-6B31932B97B7}"/>
    <pc:docChg chg="undo custSel modSld">
      <pc:chgData name="Neemias Informatica Lima" userId="b77af7bd85500281" providerId="LiveId" clId="{7332B252-5C22-49CB-9ADE-6B31932B97B7}" dt="2025-08-14T21:02:45.521" v="263" actId="313"/>
      <pc:docMkLst>
        <pc:docMk/>
      </pc:docMkLst>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41:21.482" v="263" actId="20577"/>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Informatica Lima" userId="b77af7bd85500281" providerId="LiveId" clId="{D207F27A-B3FF-41BF-AAD6-791C523A0711}"/>
    <pc:docChg chg="undo custSel modSld">
      <pc:chgData name="Neemias Informatica Lima" userId="b77af7bd85500281" providerId="LiveId" clId="{D207F27A-B3FF-41BF-AAD6-791C523A0711}" dt="2025-08-14T23:55:50.020" v="177" actId="20577"/>
      <pc:docMkLst>
        <pc:docMk/>
      </pc:docMkLst>
      <pc:sldChg chg="addSp delSp modSp mod">
        <pc:chgData name="Neemias Informatica Lima" userId="b77af7bd85500281" providerId="LiveId" clId="{D207F27A-B3FF-41BF-AAD6-791C523A0711}" dt="2025-08-14T23:47:17.392" v="83" actId="34807"/>
        <pc:sldMkLst>
          <pc:docMk/>
          <pc:sldMk cId="2103443556" sldId="281"/>
        </pc:sldMkLst>
        <pc:spChg chg="mod">
          <ac:chgData name="Neemias Informatica Lima" userId="b77af7bd85500281" providerId="LiveId" clId="{D207F27A-B3FF-41BF-AAD6-791C523A0711}" dt="2025-08-14T23:47:17.392" v="83" actId="34807"/>
          <ac:spMkLst>
            <pc:docMk/>
            <pc:sldMk cId="2103443556" sldId="281"/>
            <ac:spMk id="8" creationId="{00000000-0000-0000-0000-000000000000}"/>
          </ac:spMkLst>
        </pc:spChg>
        <pc:spChg chg="mod">
          <ac:chgData name="Neemias Informatica Lima" userId="b77af7bd85500281" providerId="LiveId" clId="{D207F27A-B3FF-41BF-AAD6-791C523A0711}" dt="2025-08-14T23:44:05.588" v="49" actId="20577"/>
          <ac:spMkLst>
            <pc:docMk/>
            <pc:sldMk cId="2103443556" sldId="281"/>
            <ac:spMk id="11" creationId="{00000000-0000-0000-0000-000000000000}"/>
          </ac:spMkLst>
        </pc:spChg>
        <pc:spChg chg="mod">
          <ac:chgData name="Neemias Informatica Lima" userId="b77af7bd85500281" providerId="LiveId" clId="{D207F27A-B3FF-41BF-AAD6-791C523A0711}" dt="2025-08-14T23:44:34.066" v="55"/>
          <ac:spMkLst>
            <pc:docMk/>
            <pc:sldMk cId="2103443556" sldId="281"/>
            <ac:spMk id="18" creationId="{00000000-0000-0000-0000-000000000000}"/>
          </ac:spMkLst>
        </pc:sp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Informatica Lima" userId="b77af7bd85500281" providerId="LiveId" clId="{9AC608E3-9773-4DBE-A54E-81E1715C9B7F}"/>
    <pc:docChg chg="custSel modSld">
      <pc:chgData name="Neemias Informatica Lima" userId="b77af7bd85500281" providerId="LiveId" clId="{9AC608E3-9773-4DBE-A54E-81E1715C9B7F}" dt="2025-08-18T00:39:22.935" v="201" actId="6549"/>
      <pc:docMkLst>
        <pc:docMk/>
      </pc:docMkLst>
      <pc:sldChg chg="addSp delSp modSp mod">
        <pc:chgData name="Neemias Informatica Lima" userId="b77af7bd85500281" providerId="LiveId" clId="{9AC608E3-9773-4DBE-A54E-81E1715C9B7F}" dt="2025-08-17T21:47:39.286" v="42"/>
        <pc:sldMkLst>
          <pc:docMk/>
          <pc:sldMk cId="2232331225" sldId="280"/>
        </pc:sldMkLst>
        <pc:spChg chg="mod">
          <ac:chgData name="Neemias Informatica Lima" userId="b77af7bd85500281" providerId="LiveId" clId="{9AC608E3-9773-4DBE-A54E-81E1715C9B7F}" dt="2025-08-17T21:44:00.823" v="19" actId="20577"/>
          <ac:spMkLst>
            <pc:docMk/>
            <pc:sldMk cId="2232331225" sldId="280"/>
            <ac:spMk id="6" creationId="{00000000-0000-0000-0000-000000000000}"/>
          </ac:spMkLst>
        </pc:spChg>
        <pc:spChg chg="mod">
          <ac:chgData name="Neemias Informatica Lima" userId="b77af7bd85500281" providerId="LiveId" clId="{9AC608E3-9773-4DBE-A54E-81E1715C9B7F}" dt="2025-08-17T21:43:08" v="5" actId="20577"/>
          <ac:spMkLst>
            <pc:docMk/>
            <pc:sldMk cId="2232331225" sldId="280"/>
            <ac:spMk id="7" creationId="{00000000-0000-0000-0000-000000000000}"/>
          </ac:spMkLst>
        </pc:spChg>
        <pc:spChg chg="mod">
          <ac:chgData name="Neemias Informatica Lima" userId="b77af7bd85500281" providerId="LiveId" clId="{9AC608E3-9773-4DBE-A54E-81E1715C9B7F}" dt="2025-08-17T21:47:00.192" v="37" actId="6549"/>
          <ac:spMkLst>
            <pc:docMk/>
            <pc:sldMk cId="2232331225" sldId="280"/>
            <ac:spMk id="9" creationId="{00000000-0000-0000-0000-000000000000}"/>
          </ac:spMkLst>
        </pc:spChg>
        <pc:spChg chg="mod">
          <ac:chgData name="Neemias Informatica Lima" userId="b77af7bd85500281" providerId="LiveId" clId="{9AC608E3-9773-4DBE-A54E-81E1715C9B7F}" dt="2025-08-17T21:43:00.704" v="1" actId="20577"/>
          <ac:spMkLst>
            <pc:docMk/>
            <pc:sldMk cId="2232331225" sldId="280"/>
            <ac:spMk id="11" creationId="{00000000-0000-0000-0000-000000000000}"/>
          </ac:spMkLst>
        </pc:spChg>
        <pc:spChg chg="mod">
          <ac:chgData name="Neemias Informatica Lima" userId="b77af7bd85500281" providerId="LiveId" clId="{9AC608E3-9773-4DBE-A54E-81E1715C9B7F}" dt="2025-08-17T21:47:39.286" v="42"/>
          <ac:spMkLst>
            <pc:docMk/>
            <pc:sldMk cId="2232331225" sldId="280"/>
            <ac:spMk id="16" creationId="{00000000-0000-0000-0000-000000000000}"/>
          </ac:spMkLst>
        </pc:spChg>
      </pc:sldChg>
      <pc:sldChg chg="addSp delSp modSp mod">
        <pc:chgData name="Neemias Informatica Lima" userId="b77af7bd85500281" providerId="LiveId" clId="{9AC608E3-9773-4DBE-A54E-81E1715C9B7F}" dt="2025-08-17T21:54:28.992" v="80" actId="34807"/>
        <pc:sldMkLst>
          <pc:docMk/>
          <pc:sldMk cId="2103443556" sldId="281"/>
        </pc:sldMkLst>
        <pc:spChg chg="mod">
          <ac:chgData name="Neemias Informatica Lima" userId="b77af7bd85500281" providerId="LiveId" clId="{9AC608E3-9773-4DBE-A54E-81E1715C9B7F}" dt="2025-08-17T21:54:28.992" v="80" actId="34807"/>
          <ac:spMkLst>
            <pc:docMk/>
            <pc:sldMk cId="2103443556" sldId="281"/>
            <ac:spMk id="8" creationId="{00000000-0000-0000-0000-000000000000}"/>
          </ac:spMkLst>
        </pc:spChg>
        <pc:spChg chg="mod">
          <ac:chgData name="Neemias Informatica Lima" userId="b77af7bd85500281" providerId="LiveId" clId="{9AC608E3-9773-4DBE-A54E-81E1715C9B7F}" dt="2025-08-17T21:48:41.764" v="50" actId="20577"/>
          <ac:spMkLst>
            <pc:docMk/>
            <pc:sldMk cId="2103443556" sldId="281"/>
            <ac:spMk id="11" creationId="{00000000-0000-0000-0000-000000000000}"/>
          </ac:spMkLst>
        </pc:spChg>
        <pc:spChg chg="mod">
          <ac:chgData name="Neemias Informatica Lima" userId="b77af7bd85500281" providerId="LiveId" clId="{9AC608E3-9773-4DBE-A54E-81E1715C9B7F}" dt="2025-08-17T21:48:07.962" v="47"/>
          <ac:spMkLst>
            <pc:docMk/>
            <pc:sldMk cId="2103443556" sldId="281"/>
            <ac:spMk id="18" creationId="{00000000-0000-0000-0000-000000000000}"/>
          </ac:spMkLst>
        </pc:spChg>
      </pc:sldChg>
      <pc:sldChg chg="addSp delSp modSp mod">
        <pc:chgData name="Neemias Informatica Lima" userId="b77af7bd85500281" providerId="LiveId" clId="{9AC608E3-9773-4DBE-A54E-81E1715C9B7F}" dt="2025-08-17T21:57:19.938" v="97"/>
        <pc:sldMkLst>
          <pc:docMk/>
          <pc:sldMk cId="3683219421" sldId="282"/>
        </pc:sldMkLst>
        <pc:spChg chg="mod">
          <ac:chgData name="Neemias Informatica Lima" userId="b77af7bd85500281" providerId="LiveId" clId="{9AC608E3-9773-4DBE-A54E-81E1715C9B7F}" dt="2025-08-17T21:57:19.938" v="97"/>
          <ac:spMkLst>
            <pc:docMk/>
            <pc:sldMk cId="3683219421" sldId="282"/>
            <ac:spMk id="12" creationId="{00000000-0000-0000-0000-000000000000}"/>
          </ac:spMkLst>
        </pc:spChg>
        <pc:spChg chg="mod">
          <ac:chgData name="Neemias Informatica Lima" userId="b77af7bd85500281" providerId="LiveId" clId="{9AC608E3-9773-4DBE-A54E-81E1715C9B7F}" dt="2025-08-17T21:54:57.950" v="84"/>
          <ac:spMkLst>
            <pc:docMk/>
            <pc:sldMk cId="3683219421" sldId="282"/>
            <ac:spMk id="14" creationId="{00000000-0000-0000-0000-000000000000}"/>
          </ac:spMkLst>
        </pc:spChg>
      </pc:sldChg>
      <pc:sldChg chg="addSp delSp modSp mod">
        <pc:chgData name="Neemias Informatica Lima" userId="b77af7bd85500281" providerId="LiveId" clId="{9AC608E3-9773-4DBE-A54E-81E1715C9B7F}" dt="2025-08-17T23:19:31.140" v="107"/>
        <pc:sldMkLst>
          <pc:docMk/>
          <pc:sldMk cId="3902406419" sldId="283"/>
        </pc:sldMkLst>
        <pc:spChg chg="mod">
          <ac:chgData name="Neemias Informatica Lima" userId="b77af7bd85500281" providerId="LiveId" clId="{9AC608E3-9773-4DBE-A54E-81E1715C9B7F}" dt="2025-08-17T23:10:11.633" v="99"/>
          <ac:spMkLst>
            <pc:docMk/>
            <pc:sldMk cId="3902406419" sldId="283"/>
            <ac:spMk id="14" creationId="{00000000-0000-0000-0000-000000000000}"/>
          </ac:spMkLst>
        </pc:spChg>
        <pc:graphicFrameChg chg="mod modGraphic">
          <ac:chgData name="Neemias Informatica Lima" userId="b77af7bd85500281" providerId="LiveId" clId="{9AC608E3-9773-4DBE-A54E-81E1715C9B7F}" dt="2025-08-17T23:19:31.140" v="107"/>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9AC608E3-9773-4DBE-A54E-81E1715C9B7F}" dt="2025-08-17T23:43:19.717" v="131" actId="20577"/>
        <pc:sldMkLst>
          <pc:docMk/>
          <pc:sldMk cId="2424059023" sldId="284"/>
        </pc:sldMkLst>
        <pc:spChg chg="mod">
          <ac:chgData name="Neemias Informatica Lima" userId="b77af7bd85500281" providerId="LiveId" clId="{9AC608E3-9773-4DBE-A54E-81E1715C9B7F}" dt="2025-08-17T23:41:43.074" v="118"/>
          <ac:spMkLst>
            <pc:docMk/>
            <pc:sldMk cId="2424059023" sldId="284"/>
            <ac:spMk id="14" creationId="{00000000-0000-0000-0000-000000000000}"/>
          </ac:spMkLst>
        </pc:spChg>
        <pc:graphicFrameChg chg="mod modGraphic">
          <ac:chgData name="Neemias Informatica Lima" userId="b77af7bd85500281" providerId="LiveId" clId="{9AC608E3-9773-4DBE-A54E-81E1715C9B7F}" dt="2025-08-17T23:43:19.717" v="131"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9AC608E3-9773-4DBE-A54E-81E1715C9B7F}" dt="2025-08-18T00:33:44.061" v="144"/>
        <pc:sldMkLst>
          <pc:docMk/>
          <pc:sldMk cId="2241968852" sldId="285"/>
        </pc:sldMkLst>
        <pc:spChg chg="mod">
          <ac:chgData name="Neemias Informatica Lima" userId="b77af7bd85500281" providerId="LiveId" clId="{9AC608E3-9773-4DBE-A54E-81E1715C9B7F}" dt="2025-08-18T00:33:18.011" v="138"/>
          <ac:spMkLst>
            <pc:docMk/>
            <pc:sldMk cId="2241968852" sldId="285"/>
            <ac:spMk id="14" creationId="{00000000-0000-0000-0000-000000000000}"/>
          </ac:spMkLst>
        </pc:spChg>
        <pc:graphicFrameChg chg="mod modGraphic">
          <ac:chgData name="Neemias Informatica Lima" userId="b77af7bd85500281" providerId="LiveId" clId="{9AC608E3-9773-4DBE-A54E-81E1715C9B7F}" dt="2025-08-18T00:33:44.061" v="144"/>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9AC608E3-9773-4DBE-A54E-81E1715C9B7F}" dt="2025-08-18T00:37:21.794" v="173"/>
        <pc:sldMkLst>
          <pc:docMk/>
          <pc:sldMk cId="1959249856" sldId="286"/>
        </pc:sldMkLst>
        <pc:spChg chg="mod">
          <ac:chgData name="Neemias Informatica Lima" userId="b77af7bd85500281" providerId="LiveId" clId="{9AC608E3-9773-4DBE-A54E-81E1715C9B7F}" dt="2025-08-18T00:36:38.052" v="159"/>
          <ac:spMkLst>
            <pc:docMk/>
            <pc:sldMk cId="1959249856" sldId="286"/>
            <ac:spMk id="14" creationId="{00000000-0000-0000-0000-000000000000}"/>
          </ac:spMkLst>
        </pc:spChg>
        <pc:graphicFrameChg chg="mod modGraphic">
          <ac:chgData name="Neemias Informatica Lima" userId="b77af7bd85500281" providerId="LiveId" clId="{9AC608E3-9773-4DBE-A54E-81E1715C9B7F}" dt="2025-08-18T00:37:21.794" v="173"/>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9AC608E3-9773-4DBE-A54E-81E1715C9B7F}" dt="2025-08-18T00:39:09.903" v="199" actId="20577"/>
        <pc:sldMkLst>
          <pc:docMk/>
          <pc:sldMk cId="2857006406" sldId="287"/>
        </pc:sldMkLst>
        <pc:spChg chg="mod">
          <ac:chgData name="Neemias Informatica Lima" userId="b77af7bd85500281" providerId="LiveId" clId="{9AC608E3-9773-4DBE-A54E-81E1715C9B7F}" dt="2025-08-18T00:39:09.903" v="199" actId="20577"/>
          <ac:spMkLst>
            <pc:docMk/>
            <pc:sldMk cId="2857006406" sldId="287"/>
            <ac:spMk id="16" creationId="{28D68641-D640-4BD7-9D5B-B3803DCCF9B3}"/>
          </ac:spMkLst>
        </pc:spChg>
      </pc:sldChg>
      <pc:sldChg chg="addSp delSp modSp mod">
        <pc:chgData name="Neemias Informatica Lima" userId="b77af7bd85500281" providerId="LiveId" clId="{9AC608E3-9773-4DBE-A54E-81E1715C9B7F}" dt="2025-08-17T21:56:18.004" v="92"/>
        <pc:sldMkLst>
          <pc:docMk/>
          <pc:sldMk cId="2630436816" sldId="288"/>
        </pc:sldMkLst>
        <pc:spChg chg="mod">
          <ac:chgData name="Neemias Informatica Lima" userId="b77af7bd85500281" providerId="LiveId" clId="{9AC608E3-9773-4DBE-A54E-81E1715C9B7F}" dt="2025-08-17T21:54:53.086" v="82"/>
          <ac:spMkLst>
            <pc:docMk/>
            <pc:sldMk cId="2630436816" sldId="288"/>
            <ac:spMk id="14" creationId="{00000000-0000-0000-0000-000000000000}"/>
          </ac:spMkLst>
        </pc:spChg>
        <pc:graphicFrameChg chg="mod modGraphic">
          <ac:chgData name="Neemias Informatica Lima" userId="b77af7bd85500281" providerId="LiveId" clId="{9AC608E3-9773-4DBE-A54E-81E1715C9B7F}" dt="2025-08-17T21:56:18.004" v="92"/>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9AC608E3-9773-4DBE-A54E-81E1715C9B7F}" dt="2025-08-17T23:26:37" v="116" actId="6549"/>
        <pc:sldMkLst>
          <pc:docMk/>
          <pc:sldMk cId="3032827026" sldId="289"/>
        </pc:sldMkLst>
        <pc:spChg chg="mod">
          <ac:chgData name="Neemias Informatica Lima" userId="b77af7bd85500281" providerId="LiveId" clId="{9AC608E3-9773-4DBE-A54E-81E1715C9B7F}" dt="2025-08-17T23:26:37" v="116" actId="6549"/>
          <ac:spMkLst>
            <pc:docMk/>
            <pc:sldMk cId="3032827026" sldId="289"/>
            <ac:spMk id="12" creationId="{A64B78EF-EDA8-421A-88C9-45544BBCA9D1}"/>
          </ac:spMkLst>
        </pc:spChg>
        <pc:spChg chg="mod">
          <ac:chgData name="Neemias Informatica Lima" userId="b77af7bd85500281" providerId="LiveId" clId="{9AC608E3-9773-4DBE-A54E-81E1715C9B7F}" dt="2025-08-17T23:11:07.240" v="101"/>
          <ac:spMkLst>
            <pc:docMk/>
            <pc:sldMk cId="3032827026" sldId="289"/>
            <ac:spMk id="14" creationId="{00000000-0000-0000-0000-000000000000}"/>
          </ac:spMkLst>
        </pc:spChg>
      </pc:sldChg>
      <pc:sldChg chg="addSp delSp modSp mod">
        <pc:chgData name="Neemias Informatica Lima" userId="b77af7bd85500281" providerId="LiveId" clId="{9AC608E3-9773-4DBE-A54E-81E1715C9B7F}" dt="2025-08-17T23:43:49.026" v="136"/>
        <pc:sldMkLst>
          <pc:docMk/>
          <pc:sldMk cId="3772032319" sldId="290"/>
        </pc:sldMkLst>
        <pc:spChg chg="mod">
          <ac:chgData name="Neemias Informatica Lima" userId="b77af7bd85500281" providerId="LiveId" clId="{9AC608E3-9773-4DBE-A54E-81E1715C9B7F}" dt="2025-08-17T23:43:49.026" v="136"/>
          <ac:spMkLst>
            <pc:docMk/>
            <pc:sldMk cId="3772032319" sldId="290"/>
            <ac:spMk id="12" creationId="{8D5A143D-15FB-4DFE-B0EC-FEEB77A92B2C}"/>
          </ac:spMkLst>
        </pc:spChg>
        <pc:spChg chg="mod">
          <ac:chgData name="Neemias Informatica Lima" userId="b77af7bd85500281" providerId="LiveId" clId="{9AC608E3-9773-4DBE-A54E-81E1715C9B7F}" dt="2025-08-17T23:41:49.514" v="120"/>
          <ac:spMkLst>
            <pc:docMk/>
            <pc:sldMk cId="3772032319" sldId="290"/>
            <ac:spMk id="14" creationId="{00000000-0000-0000-0000-000000000000}"/>
          </ac:spMkLst>
        </pc:spChg>
      </pc:sldChg>
      <pc:sldChg chg="addSp delSp modSp mod">
        <pc:chgData name="Neemias Informatica Lima" userId="b77af7bd85500281" providerId="LiveId" clId="{9AC608E3-9773-4DBE-A54E-81E1715C9B7F}" dt="2025-08-18T00:35:58.331" v="157" actId="20577"/>
        <pc:sldMkLst>
          <pc:docMk/>
          <pc:sldMk cId="1768216317" sldId="291"/>
        </pc:sldMkLst>
        <pc:spChg chg="mod">
          <ac:chgData name="Neemias Informatica Lima" userId="b77af7bd85500281" providerId="LiveId" clId="{9AC608E3-9773-4DBE-A54E-81E1715C9B7F}" dt="2025-08-18T00:35:58.331" v="157" actId="20577"/>
          <ac:spMkLst>
            <pc:docMk/>
            <pc:sldMk cId="1768216317" sldId="291"/>
            <ac:spMk id="12" creationId="{FD5EC092-AC81-4728-9A45-4C4BB5B95C65}"/>
          </ac:spMkLst>
        </pc:spChg>
        <pc:spChg chg="mod">
          <ac:chgData name="Neemias Informatica Lima" userId="b77af7bd85500281" providerId="LiveId" clId="{9AC608E3-9773-4DBE-A54E-81E1715C9B7F}" dt="2025-08-18T00:33:23.401" v="140"/>
          <ac:spMkLst>
            <pc:docMk/>
            <pc:sldMk cId="1768216317" sldId="291"/>
            <ac:spMk id="14" creationId="{00000000-0000-0000-0000-000000000000}"/>
          </ac:spMkLst>
        </pc:spChg>
      </pc:sldChg>
      <pc:sldChg chg="addSp delSp modSp mod">
        <pc:chgData name="Neemias Informatica Lima" userId="b77af7bd85500281" providerId="LiveId" clId="{9AC608E3-9773-4DBE-A54E-81E1715C9B7F}" dt="2025-08-18T00:38:01.065" v="178"/>
        <pc:sldMkLst>
          <pc:docMk/>
          <pc:sldMk cId="3757265641" sldId="292"/>
        </pc:sldMkLst>
        <pc:spChg chg="mod">
          <ac:chgData name="Neemias Informatica Lima" userId="b77af7bd85500281" providerId="LiveId" clId="{9AC608E3-9773-4DBE-A54E-81E1715C9B7F}" dt="2025-08-18T00:38:01.065" v="178"/>
          <ac:spMkLst>
            <pc:docMk/>
            <pc:sldMk cId="3757265641" sldId="292"/>
            <ac:spMk id="12" creationId="{1EC42BAA-B890-43DD-B4F0-9AB5685AF2FE}"/>
          </ac:spMkLst>
        </pc:spChg>
        <pc:spChg chg="mod">
          <ac:chgData name="Neemias Informatica Lima" userId="b77af7bd85500281" providerId="LiveId" clId="{9AC608E3-9773-4DBE-A54E-81E1715C9B7F}" dt="2025-08-18T00:36:44.782" v="161"/>
          <ac:spMkLst>
            <pc:docMk/>
            <pc:sldMk cId="3757265641" sldId="292"/>
            <ac:spMk id="14" creationId="{00000000-0000-0000-0000-000000000000}"/>
          </ac:spMkLst>
        </pc:spChg>
      </pc:sldChg>
      <pc:sldChg chg="addSp delSp modSp mod">
        <pc:chgData name="Neemias Informatica Lima" userId="b77af7bd85500281" providerId="LiveId" clId="{9AC608E3-9773-4DBE-A54E-81E1715C9B7F}" dt="2025-08-18T00:39:22.935" v="201" actId="6549"/>
        <pc:sldMkLst>
          <pc:docMk/>
          <pc:sldMk cId="3114938747" sldId="293"/>
        </pc:sldMkLst>
        <pc:spChg chg="mod">
          <ac:chgData name="Neemias Informatica Lima" userId="b77af7bd85500281" providerId="LiveId" clId="{9AC608E3-9773-4DBE-A54E-81E1715C9B7F}" dt="2025-08-18T00:39:22.935" v="201" actId="6549"/>
          <ac:spMkLst>
            <pc:docMk/>
            <pc:sldMk cId="3114938747" sldId="293"/>
            <ac:spMk id="16" creationId="{CFC8B9D9-C6ED-4706-A104-65D118A5B7F9}"/>
          </ac:spMkLst>
        </pc:sp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docChg>
  </pc:docChgLst>
  <pc:docChgLst>
    <pc:chgData name="Neemias Informatica Lima" userId="b77af7bd85500281" providerId="LiveId" clId="{ABEB56EB-44A2-4213-A180-67C78131904C}"/>
    <pc:docChg chg="custSel modSld">
      <pc:chgData name="Neemias Informatica Lima" userId="b77af7bd85500281" providerId="LiveId" clId="{ABEB56EB-44A2-4213-A180-67C78131904C}" dt="2025-08-14T23:26:40.125" v="161" actId="20577"/>
      <pc:docMkLst>
        <pc:docMk/>
      </pc:docMkLst>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3B56F16D-61B7-487E-BA82-10E9BFBEA304}"/>
    <pc:docChg chg="custSel modSld">
      <pc:chgData name="Neemias Informatica Lima" userId="b77af7bd85500281" providerId="LiveId" clId="{3B56F16D-61B7-487E-BA82-10E9BFBEA304}" dt="2025-08-14T23:39:54.285" v="161" actId="6549"/>
      <pc:docMkLst>
        <pc:docMk/>
      </pc:docMkLst>
      <pc:sldChg chg="addSp delSp modSp mod">
        <pc:chgData name="Neemias Informatica Lima" userId="b77af7bd85500281" providerId="LiveId" clId="{3B56F16D-61B7-487E-BA82-10E9BFBEA304}" dt="2025-08-14T23:29:11.444" v="27" actId="1076"/>
        <pc:sldMkLst>
          <pc:docMk/>
          <pc:sldMk cId="2232331225" sldId="280"/>
        </pc:sldMkLst>
        <pc:spChg chg="mod">
          <ac:chgData name="Neemias Informatica Lima" userId="b77af7bd85500281" providerId="LiveId" clId="{3B56F16D-61B7-487E-BA82-10E9BFBEA304}" dt="2025-08-14T23:28:10.213" v="10"/>
          <ac:spMkLst>
            <pc:docMk/>
            <pc:sldMk cId="2232331225" sldId="280"/>
            <ac:spMk id="6" creationId="{00000000-0000-0000-0000-000000000000}"/>
          </ac:spMkLst>
        </pc:spChg>
        <pc:spChg chg="mod">
          <ac:chgData name="Neemias Informatica Lima" userId="b77af7bd85500281" providerId="LiveId" clId="{3B56F16D-61B7-487E-BA82-10E9BFBEA304}" dt="2025-08-14T23:27:26.282" v="6" actId="20577"/>
          <ac:spMkLst>
            <pc:docMk/>
            <pc:sldMk cId="2232331225" sldId="280"/>
            <ac:spMk id="7" creationId="{00000000-0000-0000-0000-000000000000}"/>
          </ac:spMkLst>
        </pc:spChg>
        <pc:spChg chg="mod">
          <ac:chgData name="Neemias Informatica Lima" userId="b77af7bd85500281" providerId="LiveId" clId="{3B56F16D-61B7-487E-BA82-10E9BFBEA304}" dt="2025-08-14T23:28:51.581" v="21" actId="6549"/>
          <ac:spMkLst>
            <pc:docMk/>
            <pc:sldMk cId="2232331225" sldId="280"/>
            <ac:spMk id="9" creationId="{00000000-0000-0000-0000-000000000000}"/>
          </ac:spMkLst>
        </pc:spChg>
        <pc:spChg chg="mod">
          <ac:chgData name="Neemias Informatica Lima" userId="b77af7bd85500281" providerId="LiveId" clId="{3B56F16D-61B7-487E-BA82-10E9BFBEA304}" dt="2025-08-14T23:27:19.255" v="1" actId="20577"/>
          <ac:spMkLst>
            <pc:docMk/>
            <pc:sldMk cId="2232331225" sldId="280"/>
            <ac:spMk id="11" creationId="{00000000-0000-0000-0000-000000000000}"/>
          </ac:spMkLst>
        </pc:spChg>
        <pc:spChg chg="mod">
          <ac:chgData name="Neemias Informatica Lima" userId="b77af7bd85500281" providerId="LiveId" clId="{3B56F16D-61B7-487E-BA82-10E9BFBEA304}" dt="2025-08-14T23:29:11.444" v="27" actId="1076"/>
          <ac:spMkLst>
            <pc:docMk/>
            <pc:sldMk cId="2232331225" sldId="280"/>
            <ac:spMk id="16" creationId="{00000000-0000-0000-0000-000000000000}"/>
          </ac:spMkLst>
        </pc:spChg>
      </pc:sldChg>
      <pc:sldChg chg="addSp delSp modSp mod">
        <pc:chgData name="Neemias Informatica Lima" userId="b77af7bd85500281" providerId="LiveId" clId="{3B56F16D-61B7-487E-BA82-10E9BFBEA304}" dt="2025-08-14T23:32:41.036" v="64" actId="34807"/>
        <pc:sldMkLst>
          <pc:docMk/>
          <pc:sldMk cId="2103443556" sldId="281"/>
        </pc:sldMkLst>
        <pc:spChg chg="mod">
          <ac:chgData name="Neemias Informatica Lima" userId="b77af7bd85500281" providerId="LiveId" clId="{3B56F16D-61B7-487E-BA82-10E9BFBEA304}" dt="2025-08-14T23:32:41.036" v="64" actId="34807"/>
          <ac:spMkLst>
            <pc:docMk/>
            <pc:sldMk cId="2103443556" sldId="281"/>
            <ac:spMk id="8" creationId="{00000000-0000-0000-0000-000000000000}"/>
          </ac:spMkLst>
        </pc:spChg>
        <pc:spChg chg="mod">
          <ac:chgData name="Neemias Informatica Lima" userId="b77af7bd85500281" providerId="LiveId" clId="{3B56F16D-61B7-487E-BA82-10E9BFBEA304}" dt="2025-08-14T23:29:57.028" v="32" actId="20577"/>
          <ac:spMkLst>
            <pc:docMk/>
            <pc:sldMk cId="2103443556" sldId="281"/>
            <ac:spMk id="11" creationId="{00000000-0000-0000-0000-000000000000}"/>
          </ac:spMkLst>
        </pc:spChg>
        <pc:spChg chg="mod">
          <ac:chgData name="Neemias Informatica Lima" userId="b77af7bd85500281" providerId="LiveId" clId="{3B56F16D-61B7-487E-BA82-10E9BFBEA304}" dt="2025-08-14T23:29:26.419" v="29"/>
          <ac:spMkLst>
            <pc:docMk/>
            <pc:sldMk cId="2103443556" sldId="281"/>
            <ac:spMk id="18" creationId="{00000000-0000-0000-0000-000000000000}"/>
          </ac:spMkLst>
        </pc:spChg>
      </pc:sldChg>
      <pc:sldChg chg="addSp delSp modSp mod">
        <pc:chgData name="Neemias Informatica Lima" userId="b77af7bd85500281" providerId="LiveId" clId="{3B56F16D-61B7-487E-BA82-10E9BFBEA304}" dt="2025-08-14T23:33:54.980" v="77" actId="20577"/>
        <pc:sldMkLst>
          <pc:docMk/>
          <pc:sldMk cId="3683219421" sldId="282"/>
        </pc:sldMkLst>
        <pc:spChg chg="mod">
          <ac:chgData name="Neemias Informatica Lima" userId="b77af7bd85500281" providerId="LiveId" clId="{3B56F16D-61B7-487E-BA82-10E9BFBEA304}" dt="2025-08-14T23:33:54.980" v="77" actId="20577"/>
          <ac:spMkLst>
            <pc:docMk/>
            <pc:sldMk cId="3683219421" sldId="282"/>
            <ac:spMk id="12" creationId="{00000000-0000-0000-0000-000000000000}"/>
          </ac:spMkLst>
        </pc:spChg>
        <pc:spChg chg="mod">
          <ac:chgData name="Neemias Informatica Lima" userId="b77af7bd85500281" providerId="LiveId" clId="{3B56F16D-61B7-487E-BA82-10E9BFBEA304}" dt="2025-08-14T23:33:03.235" v="68"/>
          <ac:spMkLst>
            <pc:docMk/>
            <pc:sldMk cId="3683219421" sldId="282"/>
            <ac:spMk id="14" creationId="{00000000-0000-0000-0000-000000000000}"/>
          </ac:spMkLst>
        </pc:spChg>
      </pc:sldChg>
      <pc:sldChg chg="addSp delSp modSp mod">
        <pc:chgData name="Neemias Informatica Lima" userId="b77af7bd85500281" providerId="LiveId" clId="{3B56F16D-61B7-487E-BA82-10E9BFBEA304}" dt="2025-08-14T23:34:44.223" v="85"/>
        <pc:sldMkLst>
          <pc:docMk/>
          <pc:sldMk cId="3902406419" sldId="283"/>
        </pc:sldMkLst>
        <pc:spChg chg="mod">
          <ac:chgData name="Neemias Informatica Lima" userId="b77af7bd85500281" providerId="LiveId" clId="{3B56F16D-61B7-487E-BA82-10E9BFBEA304}" dt="2025-08-14T23:34:05.599" v="79"/>
          <ac:spMkLst>
            <pc:docMk/>
            <pc:sldMk cId="3902406419" sldId="283"/>
            <ac:spMk id="14" creationId="{00000000-0000-0000-0000-000000000000}"/>
          </ac:spMkLst>
        </pc:spChg>
        <pc:graphicFrameChg chg="mod modGraphic">
          <ac:chgData name="Neemias Informatica Lima" userId="b77af7bd85500281" providerId="LiveId" clId="{3B56F16D-61B7-487E-BA82-10E9BFBEA304}" dt="2025-08-14T23:34:44.223" v="85"/>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3B56F16D-61B7-487E-BA82-10E9BFBEA304}" dt="2025-08-14T23:36:22.166" v="100" actId="20577"/>
        <pc:sldMkLst>
          <pc:docMk/>
          <pc:sldMk cId="2424059023" sldId="284"/>
        </pc:sldMkLst>
        <pc:spChg chg="mod">
          <ac:chgData name="Neemias Informatica Lima" userId="b77af7bd85500281" providerId="LiveId" clId="{3B56F16D-61B7-487E-BA82-10E9BFBEA304}" dt="2025-08-14T23:35:42.484" v="92"/>
          <ac:spMkLst>
            <pc:docMk/>
            <pc:sldMk cId="2424059023" sldId="284"/>
            <ac:spMk id="14" creationId="{00000000-0000-0000-0000-000000000000}"/>
          </ac:spMkLst>
        </pc:spChg>
        <pc:graphicFrameChg chg="mod modGraphic">
          <ac:chgData name="Neemias Informatica Lima" userId="b77af7bd85500281" providerId="LiveId" clId="{3B56F16D-61B7-487E-BA82-10E9BFBEA304}" dt="2025-08-14T23:36:22.166" v="100"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3B56F16D-61B7-487E-BA82-10E9BFBEA304}" dt="2025-08-14T23:37:20.807" v="115" actId="20577"/>
        <pc:sldMkLst>
          <pc:docMk/>
          <pc:sldMk cId="2241968852" sldId="285"/>
        </pc:sldMkLst>
        <pc:spChg chg="mod">
          <ac:chgData name="Neemias Informatica Lima" userId="b77af7bd85500281" providerId="LiveId" clId="{3B56F16D-61B7-487E-BA82-10E9BFBEA304}" dt="2025-08-14T23:36:54.904" v="107"/>
          <ac:spMkLst>
            <pc:docMk/>
            <pc:sldMk cId="2241968852" sldId="285"/>
            <ac:spMk id="14" creationId="{00000000-0000-0000-0000-000000000000}"/>
          </ac:spMkLst>
        </pc:spChg>
        <pc:graphicFrameChg chg="mod modGraphic">
          <ac:chgData name="Neemias Informatica Lima" userId="b77af7bd85500281" providerId="LiveId" clId="{3B56F16D-61B7-487E-BA82-10E9BFBEA304}" dt="2025-08-14T23:37:20.807" v="115"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3B56F16D-61B7-487E-BA82-10E9BFBEA304}" dt="2025-08-14T23:38:50.959" v="132"/>
        <pc:sldMkLst>
          <pc:docMk/>
          <pc:sldMk cId="1959249856" sldId="286"/>
        </pc:sldMkLst>
        <pc:spChg chg="mod">
          <ac:chgData name="Neemias Informatica Lima" userId="b77af7bd85500281" providerId="LiveId" clId="{3B56F16D-61B7-487E-BA82-10E9BFBEA304}" dt="2025-08-14T23:38:18.499" v="122"/>
          <ac:spMkLst>
            <pc:docMk/>
            <pc:sldMk cId="1959249856" sldId="286"/>
            <ac:spMk id="14" creationId="{00000000-0000-0000-0000-000000000000}"/>
          </ac:spMkLst>
        </pc:spChg>
        <pc:graphicFrameChg chg="mod modGraphic">
          <ac:chgData name="Neemias Informatica Lima" userId="b77af7bd85500281" providerId="LiveId" clId="{3B56F16D-61B7-487E-BA82-10E9BFBEA304}" dt="2025-08-14T23:38:50.959" v="132"/>
          <ac:graphicFrameMkLst>
            <pc:docMk/>
            <pc:sldMk cId="1959249856" sldId="286"/>
            <ac:graphicFrameMk id="11" creationId="{6ED512BB-1F8B-4D9E-259F-890C3457B8A1}"/>
          </ac:graphicFrameMkLst>
        </pc:graphicFrameChg>
      </pc:sldChg>
      <pc:sldChg chg="modSp mod">
        <pc:chgData name="Neemias Informatica Lima" userId="b77af7bd85500281" providerId="LiveId" clId="{3B56F16D-61B7-487E-BA82-10E9BFBEA304}" dt="2025-08-14T23:39:54.285" v="161" actId="6549"/>
        <pc:sldMkLst>
          <pc:docMk/>
          <pc:sldMk cId="2857006406" sldId="287"/>
        </pc:sldMkLst>
        <pc:spChg chg="mod">
          <ac:chgData name="Neemias Informatica Lima" userId="b77af7bd85500281" providerId="LiveId" clId="{3B56F16D-61B7-487E-BA82-10E9BFBEA304}" dt="2025-08-14T23:39:54.285" v="161" actId="6549"/>
          <ac:spMkLst>
            <pc:docMk/>
            <pc:sldMk cId="2857006406" sldId="287"/>
            <ac:spMk id="16" creationId="{28D68641-D640-4BD7-9D5B-B3803DCCF9B3}"/>
          </ac:spMkLst>
        </pc:spChg>
      </pc:sldChg>
      <pc:sldChg chg="addSp delSp modSp mod">
        <pc:chgData name="Neemias Informatica Lima" userId="b77af7bd85500281" providerId="LiveId" clId="{3B56F16D-61B7-487E-BA82-10E9BFBEA304}" dt="2025-08-14T23:33:27.066" v="70" actId="20577"/>
        <pc:sldMkLst>
          <pc:docMk/>
          <pc:sldMk cId="2630436816" sldId="288"/>
        </pc:sldMkLst>
        <pc:spChg chg="mod">
          <ac:chgData name="Neemias Informatica Lima" userId="b77af7bd85500281" providerId="LiveId" clId="{3B56F16D-61B7-487E-BA82-10E9BFBEA304}" dt="2025-08-14T23:32:58.003" v="66"/>
          <ac:spMkLst>
            <pc:docMk/>
            <pc:sldMk cId="2630436816" sldId="288"/>
            <ac:spMk id="14" creationId="{00000000-0000-0000-0000-000000000000}"/>
          </ac:spMkLst>
        </pc:spChg>
        <pc:graphicFrameChg chg="mod modGraphic">
          <ac:chgData name="Neemias Informatica Lima" userId="b77af7bd85500281" providerId="LiveId" clId="{3B56F16D-61B7-487E-BA82-10E9BFBEA304}" dt="2025-08-14T23:33:27.066" v="70"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3B56F16D-61B7-487E-BA82-10E9BFBEA304}" dt="2025-08-14T23:35:23.512" v="90"/>
        <pc:sldMkLst>
          <pc:docMk/>
          <pc:sldMk cId="3032827026" sldId="289"/>
        </pc:sldMkLst>
        <pc:spChg chg="mod">
          <ac:chgData name="Neemias Informatica Lima" userId="b77af7bd85500281" providerId="LiveId" clId="{3B56F16D-61B7-487E-BA82-10E9BFBEA304}" dt="2025-08-14T23:35:23.512" v="90"/>
          <ac:spMkLst>
            <pc:docMk/>
            <pc:sldMk cId="3032827026" sldId="289"/>
            <ac:spMk id="12" creationId="{A64B78EF-EDA8-421A-88C9-45544BBCA9D1}"/>
          </ac:spMkLst>
        </pc:spChg>
        <pc:spChg chg="mod">
          <ac:chgData name="Neemias Informatica Lima" userId="b77af7bd85500281" providerId="LiveId" clId="{3B56F16D-61B7-487E-BA82-10E9BFBEA304}" dt="2025-08-14T23:34:10.965" v="81"/>
          <ac:spMkLst>
            <pc:docMk/>
            <pc:sldMk cId="3032827026" sldId="289"/>
            <ac:spMk id="14" creationId="{00000000-0000-0000-0000-000000000000}"/>
          </ac:spMkLst>
        </pc:spChg>
      </pc:sldChg>
      <pc:sldChg chg="addSp delSp modSp mod">
        <pc:chgData name="Neemias Informatica Lima" userId="b77af7bd85500281" providerId="LiveId" clId="{3B56F16D-61B7-487E-BA82-10E9BFBEA304}" dt="2025-08-14T23:36:39.787" v="105"/>
        <pc:sldMkLst>
          <pc:docMk/>
          <pc:sldMk cId="3772032319" sldId="290"/>
        </pc:sldMkLst>
        <pc:spChg chg="mod">
          <ac:chgData name="Neemias Informatica Lima" userId="b77af7bd85500281" providerId="LiveId" clId="{3B56F16D-61B7-487E-BA82-10E9BFBEA304}" dt="2025-08-14T23:36:39.787" v="105"/>
          <ac:spMkLst>
            <pc:docMk/>
            <pc:sldMk cId="3772032319" sldId="290"/>
            <ac:spMk id="12" creationId="{8D5A143D-15FB-4DFE-B0EC-FEEB77A92B2C}"/>
          </ac:spMkLst>
        </pc:spChg>
        <pc:spChg chg="mod">
          <ac:chgData name="Neemias Informatica Lima" userId="b77af7bd85500281" providerId="LiveId" clId="{3B56F16D-61B7-487E-BA82-10E9BFBEA304}" dt="2025-08-14T23:35:47.923" v="94"/>
          <ac:spMkLst>
            <pc:docMk/>
            <pc:sldMk cId="3772032319" sldId="290"/>
            <ac:spMk id="14" creationId="{00000000-0000-0000-0000-000000000000}"/>
          </ac:spMkLst>
        </pc:spChg>
      </pc:sldChg>
      <pc:sldChg chg="addSp delSp modSp mod">
        <pc:chgData name="Neemias Informatica Lima" userId="b77af7bd85500281" providerId="LiveId" clId="{3B56F16D-61B7-487E-BA82-10E9BFBEA304}" dt="2025-08-14T23:37:40.816" v="120"/>
        <pc:sldMkLst>
          <pc:docMk/>
          <pc:sldMk cId="1768216317" sldId="291"/>
        </pc:sldMkLst>
        <pc:spChg chg="mod">
          <ac:chgData name="Neemias Informatica Lima" userId="b77af7bd85500281" providerId="LiveId" clId="{3B56F16D-61B7-487E-BA82-10E9BFBEA304}" dt="2025-08-14T23:37:40.816" v="120"/>
          <ac:spMkLst>
            <pc:docMk/>
            <pc:sldMk cId="1768216317" sldId="291"/>
            <ac:spMk id="12" creationId="{FD5EC092-AC81-4728-9A45-4C4BB5B95C65}"/>
          </ac:spMkLst>
        </pc:spChg>
        <pc:spChg chg="mod">
          <ac:chgData name="Neemias Informatica Lima" userId="b77af7bd85500281" providerId="LiveId" clId="{3B56F16D-61B7-487E-BA82-10E9BFBEA304}" dt="2025-08-14T23:37:00.920" v="109"/>
          <ac:spMkLst>
            <pc:docMk/>
            <pc:sldMk cId="1768216317" sldId="291"/>
            <ac:spMk id="14" creationId="{00000000-0000-0000-0000-000000000000}"/>
          </ac:spMkLst>
        </pc:spChg>
      </pc:sldChg>
      <pc:sldChg chg="addSp delSp modSp mod">
        <pc:chgData name="Neemias Informatica Lima" userId="b77af7bd85500281" providerId="LiveId" clId="{3B56F16D-61B7-487E-BA82-10E9BFBEA304}" dt="2025-08-14T23:39:14.243" v="137"/>
        <pc:sldMkLst>
          <pc:docMk/>
          <pc:sldMk cId="3757265641" sldId="292"/>
        </pc:sldMkLst>
        <pc:spChg chg="mod">
          <ac:chgData name="Neemias Informatica Lima" userId="b77af7bd85500281" providerId="LiveId" clId="{3B56F16D-61B7-487E-BA82-10E9BFBEA304}" dt="2025-08-14T23:39:14.243" v="137"/>
          <ac:spMkLst>
            <pc:docMk/>
            <pc:sldMk cId="3757265641" sldId="292"/>
            <ac:spMk id="12" creationId="{1EC42BAA-B890-43DD-B4F0-9AB5685AF2FE}"/>
          </ac:spMkLst>
        </pc:spChg>
        <pc:spChg chg="mod">
          <ac:chgData name="Neemias Informatica Lima" userId="b77af7bd85500281" providerId="LiveId" clId="{3B56F16D-61B7-487E-BA82-10E9BFBEA304}" dt="2025-08-14T23:38:22.767" v="124"/>
          <ac:spMkLst>
            <pc:docMk/>
            <pc:sldMk cId="3757265641" sldId="292"/>
            <ac:spMk id="14" creationId="{00000000-0000-0000-0000-000000000000}"/>
          </ac:spMkLst>
        </pc:spChg>
      </pc:sldChg>
      <pc:sldChg chg="addSp delSp modSp mod">
        <pc:chgData name="Neemias Informatica Lima" userId="b77af7bd85500281" providerId="LiveId" clId="{3B56F16D-61B7-487E-BA82-10E9BFBEA304}" dt="2025-08-14T23:39:31.495" v="143" actId="6549"/>
        <pc:sldMkLst>
          <pc:docMk/>
          <pc:sldMk cId="3114938747" sldId="293"/>
        </pc:sldMkLst>
        <pc:spChg chg="mod">
          <ac:chgData name="Neemias Informatica Lima" userId="b77af7bd85500281" providerId="LiveId" clId="{3B56F16D-61B7-487E-BA82-10E9BFBEA304}" dt="2025-08-14T23:39:31.495" v="143" actId="6549"/>
          <ac:spMkLst>
            <pc:docMk/>
            <pc:sldMk cId="3114938747" sldId="293"/>
            <ac:spMk id="16" creationId="{CFC8B9D9-C6ED-4706-A104-65D118A5B7F9}"/>
          </ac:spMkLst>
        </pc:spChg>
      </pc:sldChg>
    </pc:docChg>
  </pc:docChgLst>
  <pc:docChgLst>
    <pc:chgData name="Neemias Informatica Lima" userId="b77af7bd85500281" providerId="LiveId" clId="{994B8A53-808C-4E77-BBE1-0CB41F44C0A8}"/>
    <pc:docChg chg="undo custSel modSld">
      <pc:chgData name="Neemias Informatica Lima" userId="b77af7bd85500281" providerId="LiveId" clId="{994B8A53-808C-4E77-BBE1-0CB41F44C0A8}" dt="2025-08-14T23:11:24.045" v="202" actId="6549"/>
      <pc:docMkLst>
        <pc:docMk/>
      </pc:docMkLst>
      <pc:sldChg chg="addSp delSp modSp mod">
        <pc:chgData name="Neemias Informatica Lima" userId="b77af7bd85500281" providerId="LiveId" clId="{994B8A53-808C-4E77-BBE1-0CB41F44C0A8}" dt="2025-08-14T22:54:17.070" v="51"/>
        <pc:sldMkLst>
          <pc:docMk/>
          <pc:sldMk cId="2232331225" sldId="280"/>
        </pc:sldMkLst>
        <pc:spChg chg="mod">
          <ac:chgData name="Neemias Informatica Lima" userId="b77af7bd85500281" providerId="LiveId" clId="{994B8A53-808C-4E77-BBE1-0CB41F44C0A8}" dt="2025-08-14T22:51:42.679" v="6"/>
          <ac:spMkLst>
            <pc:docMk/>
            <pc:sldMk cId="2232331225" sldId="280"/>
            <ac:spMk id="6" creationId="{00000000-0000-0000-0000-000000000000}"/>
          </ac:spMkLst>
        </pc:spChg>
        <pc:spChg chg="mod">
          <ac:chgData name="Neemias Informatica Lima" userId="b77af7bd85500281" providerId="LiveId" clId="{994B8A53-808C-4E77-BBE1-0CB41F44C0A8}" dt="2025-08-14T22:51:21.412" v="5" actId="20577"/>
          <ac:spMkLst>
            <pc:docMk/>
            <pc:sldMk cId="2232331225" sldId="280"/>
            <ac:spMk id="7" creationId="{00000000-0000-0000-0000-000000000000}"/>
          </ac:spMkLst>
        </pc:spChg>
        <pc:spChg chg="mod">
          <ac:chgData name="Neemias Informatica Lima" userId="b77af7bd85500281" providerId="LiveId" clId="{994B8A53-808C-4E77-BBE1-0CB41F44C0A8}" dt="2025-08-14T22:54:05.088" v="48" actId="6549"/>
          <ac:spMkLst>
            <pc:docMk/>
            <pc:sldMk cId="2232331225" sldId="280"/>
            <ac:spMk id="9" creationId="{00000000-0000-0000-0000-000000000000}"/>
          </ac:spMkLst>
        </pc:spChg>
        <pc:spChg chg="mod">
          <ac:chgData name="Neemias Informatica Lima" userId="b77af7bd85500281" providerId="LiveId" clId="{994B8A53-808C-4E77-BBE1-0CB41F44C0A8}" dt="2025-08-14T22:51:17.044" v="1" actId="20577"/>
          <ac:spMkLst>
            <pc:docMk/>
            <pc:sldMk cId="2232331225" sldId="280"/>
            <ac:spMk id="11" creationId="{00000000-0000-0000-0000-000000000000}"/>
          </ac:spMkLst>
        </pc:spChg>
        <pc:spChg chg="mod">
          <ac:chgData name="Neemias Informatica Lima" userId="b77af7bd85500281" providerId="LiveId" clId="{994B8A53-808C-4E77-BBE1-0CB41F44C0A8}" dt="2025-08-14T22:54:17.070" v="51"/>
          <ac:spMkLst>
            <pc:docMk/>
            <pc:sldMk cId="2232331225" sldId="280"/>
            <ac:spMk id="16" creationId="{00000000-0000-0000-0000-000000000000}"/>
          </ac:spMkLst>
        </pc:spChg>
      </pc:sldChg>
      <pc:sldChg chg="addSp delSp modSp mod">
        <pc:chgData name="Neemias Informatica Lima" userId="b77af7bd85500281" providerId="LiveId" clId="{994B8A53-808C-4E77-BBE1-0CB41F44C0A8}" dt="2025-08-14T22:57:15.008" v="95" actId="20577"/>
        <pc:sldMkLst>
          <pc:docMk/>
          <pc:sldMk cId="2103443556" sldId="281"/>
        </pc:sldMkLst>
        <pc:spChg chg="mod">
          <ac:chgData name="Neemias Informatica Lima" userId="b77af7bd85500281" providerId="LiveId" clId="{994B8A53-808C-4E77-BBE1-0CB41F44C0A8}" dt="2025-08-14T22:57:15.008" v="95" actId="20577"/>
          <ac:spMkLst>
            <pc:docMk/>
            <pc:sldMk cId="2103443556" sldId="281"/>
            <ac:spMk id="8" creationId="{00000000-0000-0000-0000-000000000000}"/>
          </ac:spMkLst>
        </pc:spChg>
        <pc:spChg chg="mod">
          <ac:chgData name="Neemias Informatica Lima" userId="b77af7bd85500281" providerId="LiveId" clId="{994B8A53-808C-4E77-BBE1-0CB41F44C0A8}" dt="2025-08-14T22:54:36.182" v="56" actId="20577"/>
          <ac:spMkLst>
            <pc:docMk/>
            <pc:sldMk cId="2103443556" sldId="281"/>
            <ac:spMk id="11" creationId="{00000000-0000-0000-0000-000000000000}"/>
          </ac:spMkLst>
        </pc:spChg>
        <pc:spChg chg="mod">
          <ac:chgData name="Neemias Informatica Lima" userId="b77af7bd85500281" providerId="LiveId" clId="{994B8A53-808C-4E77-BBE1-0CB41F44C0A8}" dt="2025-08-14T22:54:27.714" v="54"/>
          <ac:spMkLst>
            <pc:docMk/>
            <pc:sldMk cId="2103443556" sldId="281"/>
            <ac:spMk id="18" creationId="{00000000-0000-0000-0000-000000000000}"/>
          </ac:spMkLst>
        </pc:spChg>
      </pc:sldChg>
      <pc:sldChg chg="addSp delSp modSp mod">
        <pc:chgData name="Neemias Informatica Lima" userId="b77af7bd85500281" providerId="LiveId" clId="{994B8A53-808C-4E77-BBE1-0CB41F44C0A8}" dt="2025-08-14T23:02:44.393" v="110" actId="313"/>
        <pc:sldMkLst>
          <pc:docMk/>
          <pc:sldMk cId="3683219421" sldId="282"/>
        </pc:sldMkLst>
        <pc:spChg chg="mod">
          <ac:chgData name="Neemias Informatica Lima" userId="b77af7bd85500281" providerId="LiveId" clId="{994B8A53-808C-4E77-BBE1-0CB41F44C0A8}" dt="2025-08-14T23:02:44.393" v="110" actId="313"/>
          <ac:spMkLst>
            <pc:docMk/>
            <pc:sldMk cId="3683219421" sldId="282"/>
            <ac:spMk id="12" creationId="{00000000-0000-0000-0000-000000000000}"/>
          </ac:spMkLst>
        </pc:spChg>
        <pc:spChg chg="mod">
          <ac:chgData name="Neemias Informatica Lima" userId="b77af7bd85500281" providerId="LiveId" clId="{994B8A53-808C-4E77-BBE1-0CB41F44C0A8}" dt="2025-08-14T22:57:35.817" v="99"/>
          <ac:spMkLst>
            <pc:docMk/>
            <pc:sldMk cId="3683219421" sldId="282"/>
            <ac:spMk id="14" creationId="{00000000-0000-0000-0000-000000000000}"/>
          </ac:spMkLst>
        </pc:spChg>
      </pc:sldChg>
      <pc:sldChg chg="addSp delSp modSp mod">
        <pc:chgData name="Neemias Informatica Lima" userId="b77af7bd85500281" providerId="LiveId" clId="{994B8A53-808C-4E77-BBE1-0CB41F44C0A8}" dt="2025-08-14T23:04:14.894" v="118"/>
        <pc:sldMkLst>
          <pc:docMk/>
          <pc:sldMk cId="3902406419" sldId="283"/>
        </pc:sldMkLst>
        <pc:spChg chg="mod">
          <ac:chgData name="Neemias Informatica Lima" userId="b77af7bd85500281" providerId="LiveId" clId="{994B8A53-808C-4E77-BBE1-0CB41F44C0A8}" dt="2025-08-14T23:03:06.728" v="112"/>
          <ac:spMkLst>
            <pc:docMk/>
            <pc:sldMk cId="3902406419" sldId="283"/>
            <ac:spMk id="14" creationId="{00000000-0000-0000-0000-000000000000}"/>
          </ac:spMkLst>
        </pc:spChg>
        <pc:graphicFrameChg chg="mod modGraphic">
          <ac:chgData name="Neemias Informatica Lima" userId="b77af7bd85500281" providerId="LiveId" clId="{994B8A53-808C-4E77-BBE1-0CB41F44C0A8}" dt="2025-08-14T23:04:14.894" v="118"/>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994B8A53-808C-4E77-BBE1-0CB41F44C0A8}" dt="2025-08-14T23:05:50.164" v="133"/>
        <pc:sldMkLst>
          <pc:docMk/>
          <pc:sldMk cId="2424059023" sldId="284"/>
        </pc:sldMkLst>
        <pc:spChg chg="mod">
          <ac:chgData name="Neemias Informatica Lima" userId="b77af7bd85500281" providerId="LiveId" clId="{994B8A53-808C-4E77-BBE1-0CB41F44C0A8}" dt="2025-08-14T23:05:11.406" v="127"/>
          <ac:spMkLst>
            <pc:docMk/>
            <pc:sldMk cId="2424059023" sldId="284"/>
            <ac:spMk id="14" creationId="{00000000-0000-0000-0000-000000000000}"/>
          </ac:spMkLst>
        </pc:spChg>
        <pc:graphicFrameChg chg="mod modGraphic">
          <ac:chgData name="Neemias Informatica Lima" userId="b77af7bd85500281" providerId="LiveId" clId="{994B8A53-808C-4E77-BBE1-0CB41F44C0A8}" dt="2025-08-14T23:05:50.164" v="133"/>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994B8A53-808C-4E77-BBE1-0CB41F44C0A8}" dt="2025-08-14T23:07:32.743" v="151"/>
        <pc:sldMkLst>
          <pc:docMk/>
          <pc:sldMk cId="2241968852" sldId="285"/>
        </pc:sldMkLst>
        <pc:spChg chg="mod">
          <ac:chgData name="Neemias Informatica Lima" userId="b77af7bd85500281" providerId="LiveId" clId="{994B8A53-808C-4E77-BBE1-0CB41F44C0A8}" dt="2025-08-14T23:06:43.089" v="138"/>
          <ac:spMkLst>
            <pc:docMk/>
            <pc:sldMk cId="2241968852" sldId="285"/>
            <ac:spMk id="14" creationId="{00000000-0000-0000-0000-000000000000}"/>
          </ac:spMkLst>
        </pc:spChg>
        <pc:graphicFrameChg chg="mod modGraphic">
          <ac:chgData name="Neemias Informatica Lima" userId="b77af7bd85500281" providerId="LiveId" clId="{994B8A53-808C-4E77-BBE1-0CB41F44C0A8}" dt="2025-08-14T23:07:32.743" v="151"/>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994B8A53-808C-4E77-BBE1-0CB41F44C0A8}" dt="2025-08-14T23:08:30.605" v="170" actId="20577"/>
        <pc:sldMkLst>
          <pc:docMk/>
          <pc:sldMk cId="1959249856" sldId="286"/>
        </pc:sldMkLst>
        <pc:spChg chg="mod">
          <ac:chgData name="Neemias Informatica Lima" userId="b77af7bd85500281" providerId="LiveId" clId="{994B8A53-808C-4E77-BBE1-0CB41F44C0A8}" dt="2025-08-14T23:08:10.011" v="165"/>
          <ac:spMkLst>
            <pc:docMk/>
            <pc:sldMk cId="1959249856" sldId="286"/>
            <ac:spMk id="14" creationId="{00000000-0000-0000-0000-000000000000}"/>
          </ac:spMkLst>
        </pc:spChg>
        <pc:graphicFrameChg chg="mod modGraphic">
          <ac:chgData name="Neemias Informatica Lima" userId="b77af7bd85500281" providerId="LiveId" clId="{994B8A53-808C-4E77-BBE1-0CB41F44C0A8}" dt="2025-08-14T23:08:30.605" v="170" actId="20577"/>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994B8A53-808C-4E77-BBE1-0CB41F44C0A8}" dt="2025-08-14T23:11:24.045" v="202" actId="6549"/>
        <pc:sldMkLst>
          <pc:docMk/>
          <pc:sldMk cId="2857006406" sldId="287"/>
        </pc:sldMkLst>
        <pc:spChg chg="mod">
          <ac:chgData name="Neemias Informatica Lima" userId="b77af7bd85500281" providerId="LiveId" clId="{994B8A53-808C-4E77-BBE1-0CB41F44C0A8}" dt="2025-08-14T23:11:24.045" v="202" actId="6549"/>
          <ac:spMkLst>
            <pc:docMk/>
            <pc:sldMk cId="2857006406" sldId="287"/>
            <ac:spMk id="16" creationId="{28D68641-D640-4BD7-9D5B-B3803DCCF9B3}"/>
          </ac:spMkLst>
        </pc:spChg>
      </pc:sldChg>
      <pc:sldChg chg="addSp delSp modSp mod">
        <pc:chgData name="Neemias Informatica Lima" userId="b77af7bd85500281" providerId="LiveId" clId="{994B8A53-808C-4E77-BBE1-0CB41F44C0A8}" dt="2025-08-14T23:01:36.523" v="101"/>
        <pc:sldMkLst>
          <pc:docMk/>
          <pc:sldMk cId="2630436816" sldId="288"/>
        </pc:sldMkLst>
        <pc:spChg chg="mod">
          <ac:chgData name="Neemias Informatica Lima" userId="b77af7bd85500281" providerId="LiveId" clId="{994B8A53-808C-4E77-BBE1-0CB41F44C0A8}" dt="2025-08-14T22:57:30.799" v="97"/>
          <ac:spMkLst>
            <pc:docMk/>
            <pc:sldMk cId="2630436816" sldId="288"/>
            <ac:spMk id="14" creationId="{00000000-0000-0000-0000-000000000000}"/>
          </ac:spMkLst>
        </pc:spChg>
        <pc:graphicFrameChg chg="mod">
          <ac:chgData name="Neemias Informatica Lima" userId="b77af7bd85500281" providerId="LiveId" clId="{994B8A53-808C-4E77-BBE1-0CB41F44C0A8}" dt="2025-08-14T23:01:36.523" v="101"/>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994B8A53-808C-4E77-BBE1-0CB41F44C0A8}" dt="2025-08-14T23:04:53.450" v="125" actId="313"/>
        <pc:sldMkLst>
          <pc:docMk/>
          <pc:sldMk cId="3032827026" sldId="289"/>
        </pc:sldMkLst>
        <pc:spChg chg="mod">
          <ac:chgData name="Neemias Informatica Lima" userId="b77af7bd85500281" providerId="LiveId" clId="{994B8A53-808C-4E77-BBE1-0CB41F44C0A8}" dt="2025-08-14T23:04:53.450" v="125" actId="313"/>
          <ac:spMkLst>
            <pc:docMk/>
            <pc:sldMk cId="3032827026" sldId="289"/>
            <ac:spMk id="12" creationId="{A64B78EF-EDA8-421A-88C9-45544BBCA9D1}"/>
          </ac:spMkLst>
        </pc:spChg>
        <pc:spChg chg="mod">
          <ac:chgData name="Neemias Informatica Lima" userId="b77af7bd85500281" providerId="LiveId" clId="{994B8A53-808C-4E77-BBE1-0CB41F44C0A8}" dt="2025-08-14T23:03:13.438" v="114"/>
          <ac:spMkLst>
            <pc:docMk/>
            <pc:sldMk cId="3032827026" sldId="289"/>
            <ac:spMk id="14" creationId="{00000000-0000-0000-0000-000000000000}"/>
          </ac:spMkLst>
        </pc:spChg>
      </pc:sldChg>
      <pc:sldChg chg="addSp delSp modSp mod">
        <pc:chgData name="Neemias Informatica Lima" userId="b77af7bd85500281" providerId="LiveId" clId="{994B8A53-808C-4E77-BBE1-0CB41F44C0A8}" dt="2025-08-14T23:06:14.092" v="136"/>
        <pc:sldMkLst>
          <pc:docMk/>
          <pc:sldMk cId="3772032319" sldId="290"/>
        </pc:sldMkLst>
        <pc:spChg chg="mod">
          <ac:chgData name="Neemias Informatica Lima" userId="b77af7bd85500281" providerId="LiveId" clId="{994B8A53-808C-4E77-BBE1-0CB41F44C0A8}" dt="2025-08-14T23:06:14.092" v="136"/>
          <ac:spMkLst>
            <pc:docMk/>
            <pc:sldMk cId="3772032319" sldId="290"/>
            <ac:spMk id="12" creationId="{8D5A143D-15FB-4DFE-B0EC-FEEB77A92B2C}"/>
          </ac:spMkLst>
        </pc:spChg>
        <pc:spChg chg="mod">
          <ac:chgData name="Neemias Informatica Lima" userId="b77af7bd85500281" providerId="LiveId" clId="{994B8A53-808C-4E77-BBE1-0CB41F44C0A8}" dt="2025-08-14T23:05:17.037" v="129"/>
          <ac:spMkLst>
            <pc:docMk/>
            <pc:sldMk cId="3772032319" sldId="290"/>
            <ac:spMk id="14" creationId="{00000000-0000-0000-0000-000000000000}"/>
          </ac:spMkLst>
        </pc:spChg>
      </pc:sldChg>
      <pc:sldChg chg="addSp delSp modSp mod">
        <pc:chgData name="Neemias Informatica Lima" userId="b77af7bd85500281" providerId="LiveId" clId="{994B8A53-808C-4E77-BBE1-0CB41F44C0A8}" dt="2025-08-14T23:07:58.505" v="163"/>
        <pc:sldMkLst>
          <pc:docMk/>
          <pc:sldMk cId="1768216317" sldId="291"/>
        </pc:sldMkLst>
        <pc:spChg chg="mod">
          <ac:chgData name="Neemias Informatica Lima" userId="b77af7bd85500281" providerId="LiveId" clId="{994B8A53-808C-4E77-BBE1-0CB41F44C0A8}" dt="2025-08-14T23:07:58.505" v="163"/>
          <ac:spMkLst>
            <pc:docMk/>
            <pc:sldMk cId="1768216317" sldId="291"/>
            <ac:spMk id="12" creationId="{FD5EC092-AC81-4728-9A45-4C4BB5B95C65}"/>
          </ac:spMkLst>
        </pc:spChg>
        <pc:spChg chg="mod">
          <ac:chgData name="Neemias Informatica Lima" userId="b77af7bd85500281" providerId="LiveId" clId="{994B8A53-808C-4E77-BBE1-0CB41F44C0A8}" dt="2025-08-14T23:06:47.870" v="140"/>
          <ac:spMkLst>
            <pc:docMk/>
            <pc:sldMk cId="1768216317" sldId="291"/>
            <ac:spMk id="14" creationId="{00000000-0000-0000-0000-000000000000}"/>
          </ac:spMkLst>
        </pc:spChg>
      </pc:sldChg>
      <pc:sldChg chg="addSp delSp modSp mod">
        <pc:chgData name="Neemias Informatica Lima" userId="b77af7bd85500281" providerId="LiveId" clId="{994B8A53-808C-4E77-BBE1-0CB41F44C0A8}" dt="2025-08-14T23:09:06.631" v="183"/>
        <pc:sldMkLst>
          <pc:docMk/>
          <pc:sldMk cId="3757265641" sldId="292"/>
        </pc:sldMkLst>
        <pc:spChg chg="mod">
          <ac:chgData name="Neemias Informatica Lima" userId="b77af7bd85500281" providerId="LiveId" clId="{994B8A53-808C-4E77-BBE1-0CB41F44C0A8}" dt="2025-08-14T23:09:06.631" v="183"/>
          <ac:spMkLst>
            <pc:docMk/>
            <pc:sldMk cId="3757265641" sldId="292"/>
            <ac:spMk id="12" creationId="{1EC42BAA-B890-43DD-B4F0-9AB5685AF2FE}"/>
          </ac:spMkLst>
        </pc:spChg>
        <pc:spChg chg="mod">
          <ac:chgData name="Neemias Informatica Lima" userId="b77af7bd85500281" providerId="LiveId" clId="{994B8A53-808C-4E77-BBE1-0CB41F44C0A8}" dt="2025-08-14T23:08:15.649" v="167"/>
          <ac:spMkLst>
            <pc:docMk/>
            <pc:sldMk cId="3757265641" sldId="292"/>
            <ac:spMk id="14" creationId="{00000000-0000-0000-0000-000000000000}"/>
          </ac:spMkLst>
        </pc:spChg>
      </pc:sldChg>
      <pc:sldChg chg="addSp delSp modSp mod">
        <pc:chgData name="Neemias Informatica Lima" userId="b77af7bd85500281" providerId="LiveId" clId="{994B8A53-808C-4E77-BBE1-0CB41F44C0A8}" dt="2025-08-14T23:10:24.790" v="189" actId="34807"/>
        <pc:sldMkLst>
          <pc:docMk/>
          <pc:sldMk cId="3114938747" sldId="293"/>
        </pc:sldMkLst>
        <pc:spChg chg="mod">
          <ac:chgData name="Neemias Informatica Lima" userId="b77af7bd85500281" providerId="LiveId" clId="{994B8A53-808C-4E77-BBE1-0CB41F44C0A8}" dt="2025-08-14T23:10:24.790" v="189" actId="34807"/>
          <ac:spMkLst>
            <pc:docMk/>
            <pc:sldMk cId="3114938747" sldId="293"/>
            <ac:spMk id="16" creationId="{CFC8B9D9-C6ED-4706-A104-65D118A5B7F9}"/>
          </ac:spMkLst>
        </pc:spChg>
      </pc:sldChg>
    </pc:docChg>
  </pc:docChgLst>
  <pc:docChgLst>
    <pc:chgData name="Neemias Informatica Lima" userId="b77af7bd85500281" providerId="LiveId" clId="{8762981F-6674-4304-8513-D993FFD609CE}"/>
    <pc:docChg chg="custSel modSld">
      <pc:chgData name="Neemias Informatica Lima" userId="b77af7bd85500281" providerId="LiveId" clId="{8762981F-6674-4304-8513-D993FFD609CE}" dt="2025-08-15T00:08:35.638" v="158" actId="20577"/>
      <pc:docMkLst>
        <pc:docMk/>
      </pc:docMkLst>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Informatica Lima" userId="b77af7bd85500281" providerId="LiveId" clId="{34EC2655-AB9A-4BD0-9AB3-BBBF01BF9802}"/>
    <pc:docChg chg="undo custSel modSld">
      <pc:chgData name="Neemias Informatica Lima" userId="b77af7bd85500281" providerId="LiveId" clId="{34EC2655-AB9A-4BD0-9AB3-BBBF01BF9802}" dt="2025-08-20T23:59:17.401" v="181" actId="20577"/>
      <pc:docMkLst>
        <pc:docMk/>
      </pc:docMkLst>
      <pc:sldChg chg="addSp modSp mod">
        <pc:chgData name="Neemias Informatica Lima" userId="b77af7bd85500281" providerId="LiveId" clId="{34EC2655-AB9A-4BD0-9AB3-BBBF01BF9802}" dt="2025-08-20T23:44:59.576" v="32"/>
        <pc:sldMkLst>
          <pc:docMk/>
          <pc:sldMk cId="2232331225" sldId="280"/>
        </pc:sldMkLst>
        <pc:spChg chg="mod">
          <ac:chgData name="Neemias Informatica Lima" userId="b77af7bd85500281" providerId="LiveId" clId="{34EC2655-AB9A-4BD0-9AB3-BBBF01BF9802}" dt="2025-08-20T23:34:08.806" v="8" actId="20577"/>
          <ac:spMkLst>
            <pc:docMk/>
            <pc:sldMk cId="2232331225" sldId="280"/>
            <ac:spMk id="7" creationId="{00000000-0000-0000-0000-000000000000}"/>
          </ac:spMkLst>
        </pc:spChg>
        <pc:spChg chg="mod">
          <ac:chgData name="Neemias Informatica Lima" userId="b77af7bd85500281" providerId="LiveId" clId="{34EC2655-AB9A-4BD0-9AB3-BBBF01BF9802}" dt="2025-08-20T23:43:38.842" v="17" actId="6549"/>
          <ac:spMkLst>
            <pc:docMk/>
            <pc:sldMk cId="2232331225" sldId="280"/>
            <ac:spMk id="9" creationId="{00000000-0000-0000-0000-000000000000}"/>
          </ac:spMkLst>
        </pc:spChg>
        <pc:spChg chg="mod">
          <ac:chgData name="Neemias Informatica Lima" userId="b77af7bd85500281" providerId="LiveId" clId="{34EC2655-AB9A-4BD0-9AB3-BBBF01BF9802}" dt="2025-08-20T23:34:03.749" v="4" actId="20577"/>
          <ac:spMkLst>
            <pc:docMk/>
            <pc:sldMk cId="2232331225" sldId="280"/>
            <ac:spMk id="11" creationId="{00000000-0000-0000-0000-000000000000}"/>
          </ac:spMkLst>
        </pc:spChg>
        <pc:spChg chg="mod">
          <ac:chgData name="Neemias Informatica Lima" userId="b77af7bd85500281" providerId="LiveId" clId="{34EC2655-AB9A-4BD0-9AB3-BBBF01BF9802}" dt="2025-08-20T23:43:53.267" v="20"/>
          <ac:spMkLst>
            <pc:docMk/>
            <pc:sldMk cId="2232331225" sldId="280"/>
            <ac:spMk id="16" creationId="{00000000-0000-0000-0000-000000000000}"/>
          </ac:spMkLst>
        </pc:spChg>
        <pc:picChg chg="add mod">
          <ac:chgData name="Neemias Informatica Lima" userId="b77af7bd85500281" providerId="LiveId" clId="{34EC2655-AB9A-4BD0-9AB3-BBBF01BF9802}" dt="2025-08-20T23:44:59.576" v="32"/>
          <ac:picMkLst>
            <pc:docMk/>
            <pc:sldMk cId="2232331225" sldId="280"/>
            <ac:picMk id="8" creationId="{B3875DF3-7BCE-32D6-B3B5-48C23A304E4B}"/>
          </ac:picMkLst>
        </pc:picChg>
      </pc:sldChg>
      <pc:sldChg chg="addSp delSp modSp mod">
        <pc:chgData name="Neemias Informatica Lima" userId="b77af7bd85500281" providerId="LiveId" clId="{34EC2655-AB9A-4BD0-9AB3-BBBF01BF9802}" dt="2025-08-20T23:49:38.234" v="92"/>
        <pc:sldMkLst>
          <pc:docMk/>
          <pc:sldMk cId="3683219421" sldId="282"/>
        </pc:sldMkLst>
        <pc:spChg chg="del">
          <ac:chgData name="Neemias Informatica Lima" userId="b77af7bd85500281" providerId="LiveId" clId="{34EC2655-AB9A-4BD0-9AB3-BBBF01BF9802}" dt="2025-08-20T23:45:55.139" v="42" actId="478"/>
          <ac:spMkLst>
            <pc:docMk/>
            <pc:sldMk cId="3683219421" sldId="282"/>
            <ac:spMk id="2" creationId="{11287839-3208-DE74-6AE8-20999A1B9A10}"/>
          </ac:spMkLst>
        </pc:spChg>
        <pc:spChg chg="del">
          <ac:chgData name="Neemias Informatica Lima" userId="b77af7bd85500281" providerId="LiveId" clId="{34EC2655-AB9A-4BD0-9AB3-BBBF01BF9802}" dt="2025-08-20T23:45:55.139" v="42" actId="478"/>
          <ac:spMkLst>
            <pc:docMk/>
            <pc:sldMk cId="3683219421" sldId="282"/>
            <ac:spMk id="4" creationId="{1237E9AF-22A8-CBE1-8A19-8C48E7AF131C}"/>
          </ac:spMkLst>
        </pc:spChg>
        <pc:spChg chg="add mod">
          <ac:chgData name="Neemias Informatica Lima" userId="b77af7bd85500281" providerId="LiveId" clId="{34EC2655-AB9A-4BD0-9AB3-BBBF01BF9802}" dt="2025-08-20T23:45:55.608" v="43"/>
          <ac:spMkLst>
            <pc:docMk/>
            <pc:sldMk cId="3683219421" sldId="282"/>
            <ac:spMk id="6" creationId="{EB72B295-BFE1-F26A-43DF-F0AD611DDBB1}"/>
          </ac:spMkLst>
        </pc:spChg>
        <pc:spChg chg="add mod">
          <ac:chgData name="Neemias Informatica Lima" userId="b77af7bd85500281" providerId="LiveId" clId="{34EC2655-AB9A-4BD0-9AB3-BBBF01BF9802}" dt="2025-08-20T23:45:55.608" v="43"/>
          <ac:spMkLst>
            <pc:docMk/>
            <pc:sldMk cId="3683219421" sldId="282"/>
            <ac:spMk id="7" creationId="{83C2097E-2043-10E8-E60A-0CDB2C2BB1CB}"/>
          </ac:spMkLst>
        </pc:spChg>
        <pc:spChg chg="mod">
          <ac:chgData name="Neemias Informatica Lima" userId="b77af7bd85500281" providerId="LiveId" clId="{34EC2655-AB9A-4BD0-9AB3-BBBF01BF9802}" dt="2025-08-20T23:49:38.234" v="92"/>
          <ac:spMkLst>
            <pc:docMk/>
            <pc:sldMk cId="3683219421" sldId="282"/>
            <ac:spMk id="12" creationId="{00000000-0000-0000-0000-000000000000}"/>
          </ac:spMkLst>
        </pc:spChg>
        <pc:spChg chg="mod">
          <ac:chgData name="Neemias Informatica Lima" userId="b77af7bd85500281" providerId="LiveId" clId="{34EC2655-AB9A-4BD0-9AB3-BBBF01BF9802}" dt="2025-08-20T23:49:26.445" v="87"/>
          <ac:spMkLst>
            <pc:docMk/>
            <pc:sldMk cId="3683219421" sldId="282"/>
            <ac:spMk id="14" creationId="{00000000-0000-0000-0000-000000000000}"/>
          </ac:spMkLst>
        </pc:spChg>
        <pc:picChg chg="del">
          <ac:chgData name="Neemias Informatica Lima" userId="b77af7bd85500281" providerId="LiveId" clId="{34EC2655-AB9A-4BD0-9AB3-BBBF01BF9802}" dt="2025-08-20T23:45:55.139" v="42" actId="478"/>
          <ac:picMkLst>
            <pc:docMk/>
            <pc:sldMk cId="3683219421" sldId="282"/>
            <ac:picMk id="5" creationId="{B75AEE03-F159-EF92-53C4-78FD65F33A27}"/>
          </ac:picMkLst>
        </pc:picChg>
        <pc:picChg chg="add mod">
          <ac:chgData name="Neemias Informatica Lima" userId="b77af7bd85500281" providerId="LiveId" clId="{34EC2655-AB9A-4BD0-9AB3-BBBF01BF9802}" dt="2025-08-20T23:45:55.608" v="43"/>
          <ac:picMkLst>
            <pc:docMk/>
            <pc:sldMk cId="3683219421" sldId="282"/>
            <ac:picMk id="8" creationId="{FCFAA289-A701-33F1-C69D-DFC660F8CD83}"/>
          </ac:picMkLst>
        </pc:picChg>
      </pc:sldChg>
      <pc:sldChg chg="addSp delSp modSp mod">
        <pc:chgData name="Neemias Informatica Lima" userId="b77af7bd85500281" providerId="LiveId" clId="{34EC2655-AB9A-4BD0-9AB3-BBBF01BF9802}" dt="2025-08-20T23:50:22.476" v="100"/>
        <pc:sldMkLst>
          <pc:docMk/>
          <pc:sldMk cId="3902406419" sldId="283"/>
        </pc:sldMkLst>
        <pc:spChg chg="add mod">
          <ac:chgData name="Neemias Informatica Lima" userId="b77af7bd85500281" providerId="LiveId" clId="{34EC2655-AB9A-4BD0-9AB3-BBBF01BF9802}" dt="2025-08-20T23:46:02.425" v="45"/>
          <ac:spMkLst>
            <pc:docMk/>
            <pc:sldMk cId="3902406419" sldId="283"/>
            <ac:spMk id="2" creationId="{D4398AD1-C25F-C0C2-6FDA-01EAA1E629A3}"/>
          </ac:spMkLst>
        </pc:spChg>
        <pc:spChg chg="add mod">
          <ac:chgData name="Neemias Informatica Lima" userId="b77af7bd85500281" providerId="LiveId" clId="{34EC2655-AB9A-4BD0-9AB3-BBBF01BF9802}" dt="2025-08-20T23:46:02.425" v="45"/>
          <ac:spMkLst>
            <pc:docMk/>
            <pc:sldMk cId="3902406419" sldId="283"/>
            <ac:spMk id="3" creationId="{83839C87-FBC4-9777-2615-EF80CBB11606}"/>
          </ac:spMkLst>
        </pc:spChg>
        <pc:spChg chg="del">
          <ac:chgData name="Neemias Informatica Lima" userId="b77af7bd85500281" providerId="LiveId" clId="{34EC2655-AB9A-4BD0-9AB3-BBBF01BF9802}" dt="2025-08-20T23:46:01.956" v="44" actId="478"/>
          <ac:spMkLst>
            <pc:docMk/>
            <pc:sldMk cId="3902406419" sldId="283"/>
            <ac:spMk id="5" creationId="{E22BED57-ACC2-FE1F-ACA3-3B96592E0CC7}"/>
          </ac:spMkLst>
        </pc:spChg>
        <pc:spChg chg="del">
          <ac:chgData name="Neemias Informatica Lima" userId="b77af7bd85500281" providerId="LiveId" clId="{34EC2655-AB9A-4BD0-9AB3-BBBF01BF9802}" dt="2025-08-20T23:46:01.956" v="44" actId="478"/>
          <ac:spMkLst>
            <pc:docMk/>
            <pc:sldMk cId="3902406419" sldId="283"/>
            <ac:spMk id="6" creationId="{7DF584F1-1597-2112-4FD8-E8FA4250B3F8}"/>
          </ac:spMkLst>
        </pc:spChg>
        <pc:spChg chg="mod">
          <ac:chgData name="Neemias Informatica Lima" userId="b77af7bd85500281" providerId="LiveId" clId="{34EC2655-AB9A-4BD0-9AB3-BBBF01BF9802}" dt="2025-08-20T23:49:52.677" v="94"/>
          <ac:spMkLst>
            <pc:docMk/>
            <pc:sldMk cId="3902406419" sldId="283"/>
            <ac:spMk id="14" creationId="{00000000-0000-0000-0000-000000000000}"/>
          </ac:spMkLst>
        </pc:spChg>
        <pc:graphicFrameChg chg="mod modGraphic">
          <ac:chgData name="Neemias Informatica Lima" userId="b77af7bd85500281" providerId="LiveId" clId="{34EC2655-AB9A-4BD0-9AB3-BBBF01BF9802}" dt="2025-08-20T23:50:22.476" v="100"/>
          <ac:graphicFrameMkLst>
            <pc:docMk/>
            <pc:sldMk cId="3902406419" sldId="283"/>
            <ac:graphicFrameMk id="24" creationId="{0F198D75-37F6-0046-1A93-BAF29A6A8139}"/>
          </ac:graphicFrameMkLst>
        </pc:graphicFrameChg>
        <pc:picChg chg="add mod">
          <ac:chgData name="Neemias Informatica Lima" userId="b77af7bd85500281" providerId="LiveId" clId="{34EC2655-AB9A-4BD0-9AB3-BBBF01BF9802}" dt="2025-08-20T23:46:02.425" v="45"/>
          <ac:picMkLst>
            <pc:docMk/>
            <pc:sldMk cId="3902406419" sldId="283"/>
            <ac:picMk id="4" creationId="{3702A4BB-D68E-A362-DCC6-25DAE7CE0E92}"/>
          </ac:picMkLst>
        </pc:picChg>
        <pc:picChg chg="del">
          <ac:chgData name="Neemias Informatica Lima" userId="b77af7bd85500281" providerId="LiveId" clId="{34EC2655-AB9A-4BD0-9AB3-BBBF01BF9802}" dt="2025-08-20T23:46:01.956" v="44" actId="478"/>
          <ac:picMkLst>
            <pc:docMk/>
            <pc:sldMk cId="3902406419" sldId="283"/>
            <ac:picMk id="7" creationId="{0DD98CA5-CFB0-DB7A-2E68-DFA6AFF1ADF5}"/>
          </ac:picMkLst>
        </pc:picChg>
      </pc:sldChg>
      <pc:sldChg chg="addSp delSp modSp mod">
        <pc:chgData name="Neemias Informatica Lima" userId="b77af7bd85500281" providerId="LiveId" clId="{34EC2655-AB9A-4BD0-9AB3-BBBF01BF9802}" dt="2025-08-20T23:53:56.023" v="117"/>
        <pc:sldMkLst>
          <pc:docMk/>
          <pc:sldMk cId="2424059023" sldId="284"/>
        </pc:sldMkLst>
        <pc:spChg chg="del">
          <ac:chgData name="Neemias Informatica Lima" userId="b77af7bd85500281" providerId="LiveId" clId="{34EC2655-AB9A-4BD0-9AB3-BBBF01BF9802}" dt="2025-08-20T23:46:16.165" v="48" actId="478"/>
          <ac:spMkLst>
            <pc:docMk/>
            <pc:sldMk cId="2424059023" sldId="284"/>
            <ac:spMk id="2" creationId="{06F5D6A4-8FFD-6497-445B-46CA70558E4A}"/>
          </ac:spMkLst>
        </pc:spChg>
        <pc:spChg chg="del">
          <ac:chgData name="Neemias Informatica Lima" userId="b77af7bd85500281" providerId="LiveId" clId="{34EC2655-AB9A-4BD0-9AB3-BBBF01BF9802}" dt="2025-08-20T23:46:16.165" v="48" actId="478"/>
          <ac:spMkLst>
            <pc:docMk/>
            <pc:sldMk cId="2424059023" sldId="284"/>
            <ac:spMk id="3" creationId="{14636897-E0EB-9FA1-044D-BEC5A2C32F1E}"/>
          </ac:spMkLst>
        </pc:spChg>
        <pc:spChg chg="add mod">
          <ac:chgData name="Neemias Informatica Lima" userId="b77af7bd85500281" providerId="LiveId" clId="{34EC2655-AB9A-4BD0-9AB3-BBBF01BF9802}" dt="2025-08-20T23:46:16.635" v="49"/>
          <ac:spMkLst>
            <pc:docMk/>
            <pc:sldMk cId="2424059023" sldId="284"/>
            <ac:spMk id="5" creationId="{C5FF8505-9110-232A-56AA-F66171CDFDCF}"/>
          </ac:spMkLst>
        </pc:spChg>
        <pc:spChg chg="add mod">
          <ac:chgData name="Neemias Informatica Lima" userId="b77af7bd85500281" providerId="LiveId" clId="{34EC2655-AB9A-4BD0-9AB3-BBBF01BF9802}" dt="2025-08-20T23:46:16.635" v="49"/>
          <ac:spMkLst>
            <pc:docMk/>
            <pc:sldMk cId="2424059023" sldId="284"/>
            <ac:spMk id="6" creationId="{8E9D6F3D-2F85-39BF-F978-1D007DF33156}"/>
          </ac:spMkLst>
        </pc:spChg>
        <pc:spChg chg="mod">
          <ac:chgData name="Neemias Informatica Lima" userId="b77af7bd85500281" providerId="LiveId" clId="{34EC2655-AB9A-4BD0-9AB3-BBBF01BF9802}" dt="2025-08-20T23:51:14.518" v="110"/>
          <ac:spMkLst>
            <pc:docMk/>
            <pc:sldMk cId="2424059023" sldId="284"/>
            <ac:spMk id="14" creationId="{00000000-0000-0000-0000-000000000000}"/>
          </ac:spMkLst>
        </pc:spChg>
        <pc:graphicFrameChg chg="mod modGraphic">
          <ac:chgData name="Neemias Informatica Lima" userId="b77af7bd85500281" providerId="LiveId" clId="{34EC2655-AB9A-4BD0-9AB3-BBBF01BF9802}" dt="2025-08-20T23:53:56.023" v="117"/>
          <ac:graphicFrameMkLst>
            <pc:docMk/>
            <pc:sldMk cId="2424059023" sldId="284"/>
            <ac:graphicFrameMk id="23" creationId="{0F7B369B-26CC-C133-ADA7-C66603F93153}"/>
          </ac:graphicFrameMkLst>
        </pc:graphicFrameChg>
        <pc:picChg chg="del">
          <ac:chgData name="Neemias Informatica Lima" userId="b77af7bd85500281" providerId="LiveId" clId="{34EC2655-AB9A-4BD0-9AB3-BBBF01BF9802}" dt="2025-08-20T23:46:16.165" v="48" actId="478"/>
          <ac:picMkLst>
            <pc:docMk/>
            <pc:sldMk cId="2424059023" sldId="284"/>
            <ac:picMk id="4" creationId="{C109B179-1903-C3BF-55FE-B09BCE0CBC25}"/>
          </ac:picMkLst>
        </pc:picChg>
        <pc:picChg chg="add mod">
          <ac:chgData name="Neemias Informatica Lima" userId="b77af7bd85500281" providerId="LiveId" clId="{34EC2655-AB9A-4BD0-9AB3-BBBF01BF9802}" dt="2025-08-20T23:46:16.635" v="49"/>
          <ac:picMkLst>
            <pc:docMk/>
            <pc:sldMk cId="2424059023" sldId="284"/>
            <ac:picMk id="7" creationId="{FB05D611-79E5-FA27-06CF-093A56D55C41}"/>
          </ac:picMkLst>
        </pc:picChg>
      </pc:sldChg>
      <pc:sldChg chg="modSp mod">
        <pc:chgData name="Neemias Informatica Lima" userId="b77af7bd85500281" providerId="LiveId" clId="{34EC2655-AB9A-4BD0-9AB3-BBBF01BF9802}" dt="2025-08-20T23:59:17.401" v="181" actId="20577"/>
        <pc:sldMkLst>
          <pc:docMk/>
          <pc:sldMk cId="2857006406" sldId="287"/>
        </pc:sldMkLst>
        <pc:spChg chg="mod">
          <ac:chgData name="Neemias Informatica Lima" userId="b77af7bd85500281" providerId="LiveId" clId="{34EC2655-AB9A-4BD0-9AB3-BBBF01BF9802}" dt="2025-08-20T23:59:17.401" v="181" actId="20577"/>
          <ac:spMkLst>
            <pc:docMk/>
            <pc:sldMk cId="2857006406" sldId="287"/>
            <ac:spMk id="16" creationId="{28D68641-D640-4BD7-9D5B-B3803DCCF9B3}"/>
          </ac:spMkLst>
        </pc:spChg>
      </pc:sldChg>
      <pc:sldChg chg="addSp delSp modSp mod">
        <pc:chgData name="Neemias Informatica Lima" userId="b77af7bd85500281" providerId="LiveId" clId="{34EC2655-AB9A-4BD0-9AB3-BBBF01BF9802}" dt="2025-08-20T23:49:18.710" v="86" actId="20577"/>
        <pc:sldMkLst>
          <pc:docMk/>
          <pc:sldMk cId="2630436816" sldId="288"/>
        </pc:sldMkLst>
        <pc:spChg chg="del">
          <ac:chgData name="Neemias Informatica Lima" userId="b77af7bd85500281" providerId="LiveId" clId="{34EC2655-AB9A-4BD0-9AB3-BBBF01BF9802}" dt="2025-08-20T23:45:49.098" v="40" actId="478"/>
          <ac:spMkLst>
            <pc:docMk/>
            <pc:sldMk cId="2630436816" sldId="288"/>
            <ac:spMk id="2" creationId="{ABB1ADED-5149-6DF3-0B76-7D555E34F7E8}"/>
          </ac:spMkLst>
        </pc:spChg>
        <pc:spChg chg="del">
          <ac:chgData name="Neemias Informatica Lima" userId="b77af7bd85500281" providerId="LiveId" clId="{34EC2655-AB9A-4BD0-9AB3-BBBF01BF9802}" dt="2025-08-20T23:45:49.098" v="40" actId="478"/>
          <ac:spMkLst>
            <pc:docMk/>
            <pc:sldMk cId="2630436816" sldId="288"/>
            <ac:spMk id="3" creationId="{BB484003-CF3C-4631-A617-AE328FF771EF}"/>
          </ac:spMkLst>
        </pc:spChg>
        <pc:spChg chg="add mod">
          <ac:chgData name="Neemias Informatica Lima" userId="b77af7bd85500281" providerId="LiveId" clId="{34EC2655-AB9A-4BD0-9AB3-BBBF01BF9802}" dt="2025-08-20T23:45:49.535" v="41"/>
          <ac:spMkLst>
            <pc:docMk/>
            <pc:sldMk cId="2630436816" sldId="288"/>
            <ac:spMk id="5" creationId="{BD30FFBA-8C1E-2116-13B6-B5FB5182F1B4}"/>
          </ac:spMkLst>
        </pc:spChg>
        <pc:spChg chg="add mod">
          <ac:chgData name="Neemias Informatica Lima" userId="b77af7bd85500281" providerId="LiveId" clId="{34EC2655-AB9A-4BD0-9AB3-BBBF01BF9802}" dt="2025-08-20T23:45:49.535" v="41"/>
          <ac:spMkLst>
            <pc:docMk/>
            <pc:sldMk cId="2630436816" sldId="288"/>
            <ac:spMk id="6" creationId="{52B63252-05C7-D98C-6A53-BCE07041CFD6}"/>
          </ac:spMkLst>
        </pc:spChg>
        <pc:spChg chg="mod">
          <ac:chgData name="Neemias Informatica Lima" userId="b77af7bd85500281" providerId="LiveId" clId="{34EC2655-AB9A-4BD0-9AB3-BBBF01BF9802}" dt="2025-08-20T23:49:18.710" v="86" actId="20577"/>
          <ac:spMkLst>
            <pc:docMk/>
            <pc:sldMk cId="2630436816" sldId="288"/>
            <ac:spMk id="14" creationId="{00000000-0000-0000-0000-000000000000}"/>
          </ac:spMkLst>
        </pc:spChg>
        <pc:graphicFrameChg chg="mod modGraphic">
          <ac:chgData name="Neemias Informatica Lima" userId="b77af7bd85500281" providerId="LiveId" clId="{34EC2655-AB9A-4BD0-9AB3-BBBF01BF9802}" dt="2025-08-20T23:48:45.798" v="80"/>
          <ac:graphicFrameMkLst>
            <pc:docMk/>
            <pc:sldMk cId="2630436816" sldId="288"/>
            <ac:graphicFrameMk id="11" creationId="{4CAB532F-3032-1305-E4A2-4F59C9A47543}"/>
          </ac:graphicFrameMkLst>
        </pc:graphicFrameChg>
        <pc:picChg chg="del">
          <ac:chgData name="Neemias Informatica Lima" userId="b77af7bd85500281" providerId="LiveId" clId="{34EC2655-AB9A-4BD0-9AB3-BBBF01BF9802}" dt="2025-08-20T23:45:49.098" v="40" actId="478"/>
          <ac:picMkLst>
            <pc:docMk/>
            <pc:sldMk cId="2630436816" sldId="288"/>
            <ac:picMk id="4" creationId="{CEF69830-0711-0CA0-6A74-7CCBC47D5411}"/>
          </ac:picMkLst>
        </pc:picChg>
        <pc:picChg chg="add mod">
          <ac:chgData name="Neemias Informatica Lima" userId="b77af7bd85500281" providerId="LiveId" clId="{34EC2655-AB9A-4BD0-9AB3-BBBF01BF9802}" dt="2025-08-20T23:45:49.535" v="41"/>
          <ac:picMkLst>
            <pc:docMk/>
            <pc:sldMk cId="2630436816" sldId="288"/>
            <ac:picMk id="7" creationId="{CE7C956F-AC83-2369-43C3-2DE526CB808C}"/>
          </ac:picMkLst>
        </pc:picChg>
      </pc:sldChg>
      <pc:sldChg chg="addSp delSp modSp mod">
        <pc:chgData name="Neemias Informatica Lima" userId="b77af7bd85500281" providerId="LiveId" clId="{34EC2655-AB9A-4BD0-9AB3-BBBF01BF9802}" dt="2025-08-20T23:51:01.507" v="108"/>
        <pc:sldMkLst>
          <pc:docMk/>
          <pc:sldMk cId="3032827026" sldId="289"/>
        </pc:sldMkLst>
        <pc:spChg chg="del">
          <ac:chgData name="Neemias Informatica Lima" userId="b77af7bd85500281" providerId="LiveId" clId="{34EC2655-AB9A-4BD0-9AB3-BBBF01BF9802}" dt="2025-08-20T23:46:09.084" v="46" actId="478"/>
          <ac:spMkLst>
            <pc:docMk/>
            <pc:sldMk cId="3032827026" sldId="289"/>
            <ac:spMk id="2" creationId="{ECC2005E-1BC0-CB77-186B-CA99E48FE7B9}"/>
          </ac:spMkLst>
        </pc:spChg>
        <pc:spChg chg="del">
          <ac:chgData name="Neemias Informatica Lima" userId="b77af7bd85500281" providerId="LiveId" clId="{34EC2655-AB9A-4BD0-9AB3-BBBF01BF9802}" dt="2025-08-20T23:46:09.084" v="46" actId="478"/>
          <ac:spMkLst>
            <pc:docMk/>
            <pc:sldMk cId="3032827026" sldId="289"/>
            <ac:spMk id="3" creationId="{9407FDC0-58E8-748B-92E0-E3427E862C20}"/>
          </ac:spMkLst>
        </pc:spChg>
        <pc:spChg chg="add mod">
          <ac:chgData name="Neemias Informatica Lima" userId="b77af7bd85500281" providerId="LiveId" clId="{34EC2655-AB9A-4BD0-9AB3-BBBF01BF9802}" dt="2025-08-20T23:46:09.681" v="47"/>
          <ac:spMkLst>
            <pc:docMk/>
            <pc:sldMk cId="3032827026" sldId="289"/>
            <ac:spMk id="4" creationId="{B3B8B256-4DD7-BDB5-F48D-6168DCFA6B37}"/>
          </ac:spMkLst>
        </pc:spChg>
        <pc:spChg chg="add mod">
          <ac:chgData name="Neemias Informatica Lima" userId="b77af7bd85500281" providerId="LiveId" clId="{34EC2655-AB9A-4BD0-9AB3-BBBF01BF9802}" dt="2025-08-20T23:46:09.681" v="47"/>
          <ac:spMkLst>
            <pc:docMk/>
            <pc:sldMk cId="3032827026" sldId="289"/>
            <ac:spMk id="6" creationId="{E45B7C34-F79C-BB59-4888-D38CBC411E5E}"/>
          </ac:spMkLst>
        </pc:spChg>
        <pc:spChg chg="mod">
          <ac:chgData name="Neemias Informatica Lima" userId="b77af7bd85500281" providerId="LiveId" clId="{34EC2655-AB9A-4BD0-9AB3-BBBF01BF9802}" dt="2025-08-20T23:51:01.507" v="108"/>
          <ac:spMkLst>
            <pc:docMk/>
            <pc:sldMk cId="3032827026" sldId="289"/>
            <ac:spMk id="12" creationId="{A64B78EF-EDA8-421A-88C9-45544BBCA9D1}"/>
          </ac:spMkLst>
        </pc:spChg>
        <pc:spChg chg="mod">
          <ac:chgData name="Neemias Informatica Lima" userId="b77af7bd85500281" providerId="LiveId" clId="{34EC2655-AB9A-4BD0-9AB3-BBBF01BF9802}" dt="2025-08-20T23:49:57.446" v="96"/>
          <ac:spMkLst>
            <pc:docMk/>
            <pc:sldMk cId="3032827026" sldId="289"/>
            <ac:spMk id="14" creationId="{00000000-0000-0000-0000-000000000000}"/>
          </ac:spMkLst>
        </pc:spChg>
        <pc:picChg chg="del">
          <ac:chgData name="Neemias Informatica Lima" userId="b77af7bd85500281" providerId="LiveId" clId="{34EC2655-AB9A-4BD0-9AB3-BBBF01BF9802}" dt="2025-08-20T23:46:09.084" v="46" actId="478"/>
          <ac:picMkLst>
            <pc:docMk/>
            <pc:sldMk cId="3032827026" sldId="289"/>
            <ac:picMk id="5" creationId="{B7CB874B-BF04-E867-8326-076F4F66A1CC}"/>
          </ac:picMkLst>
        </pc:picChg>
        <pc:picChg chg="add mod">
          <ac:chgData name="Neemias Informatica Lima" userId="b77af7bd85500281" providerId="LiveId" clId="{34EC2655-AB9A-4BD0-9AB3-BBBF01BF9802}" dt="2025-08-20T23:46:09.681" v="47"/>
          <ac:picMkLst>
            <pc:docMk/>
            <pc:sldMk cId="3032827026" sldId="289"/>
            <ac:picMk id="8" creationId="{857E38E8-4079-1C79-0C09-01F0E28429A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1. Leia Gênesis 2:15s 3:17-24. Quais foram as consequências da queda em relação à duração de vida do primeiro casal?</a:t>
          </a:r>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2. Como os patriarcas entendiam a promessa da Terra Prometida? Leia Gênesis 13:14, 15; 26:3,24; 28:13.0 que significa, para nós adventistas, viver como herdeiros das promessas? </a:t>
          </a:r>
          <a:r>
            <a:rPr lang="pt-BR" b="1" dirty="0" err="1"/>
            <a:t>Hb</a:t>
          </a:r>
          <a:r>
            <a:rPr lang="pt-BR" b="1" dirty="0"/>
            <a:t> 6:11-15</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Leia Êxodo 3:8; Levítico 20:22; 25:23; Números 13:27; Deuteronômio 4:1, 25, 26; 6:3; Salmo 24:1. Qual era o relacionamento especial entre Deus, Israel e a Terra Prometida?</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À luz de 1 Pedro 2:11 e Hebreus 11:9-13,0 que para você significa viver como um estrangeiro e peregrino, aguardando a cidade cujo arquiteto e construtor é 0 próprio Deus?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Leia Josué 13:1-7. Embora a terra de Canaã tenha sido um presente de Seus, quais foram alguns dos desafios enfrentados ao tomar posse dela?</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De que maneira os cristãos hoje enfrentam desafios semelhantes aos que surgiram durante a ocupação da Terra Prometida? (Leia </a:t>
          </a:r>
          <a:r>
            <a:rPr lang="pt-BR" dirty="0" err="1"/>
            <a:t>Fp</a:t>
          </a:r>
          <a:r>
            <a:rPr lang="pt-BR" dirty="0"/>
            <a:t> 2:12; </a:t>
          </a:r>
          <a:r>
            <a:rPr lang="pt-BR" dirty="0" err="1"/>
            <a:t>Hb</a:t>
          </a:r>
          <a:r>
            <a:rPr lang="pt-BR" dirty="0"/>
            <a:t> 12:28.)</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5. Leia Levítico 25:1-5,8-13. Qual era 0 propósito do ano sabático e do ano do jubileu?</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Como os princípios da distribuição de terras israelitas e do sábado podem nos lembrar que, aos olhos de Deus, todos nós somos iguais? De que maneira 0 sábado pode nos ajudar a evitar os ciclos de exploração e compulsão do consumismo que assolam muitas sociedades?</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6. Leia Jeremias 24:6; 31:16; Ezequiel 11:17; 28:25; 37:14, 25. Qual era a promessa de Deus a respeito do retorno de Israel à Terra Prometida e de que forma ela se concretizou?</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Leia João 24:1-3; Tito 2:13 e Apocalipse 21:1-3. Qual é a esperança final apresentada nesses versos e de que maneira a morte de Jesus assegura 0 cumprimento dessa esperança?</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1. Leia Gênesis 2:15s 3:17-24. Quais foram as consequências da queda em relação à duração de vida do primeiro casal?</a:t>
          </a:r>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2. Como os patriarcas entendiam a promessa da Terra Prometida? Leia Gênesis 13:14, 15; 26:3,24; 28:13.0 que significa, para nós adventistas, viver como herdeiros das promessas? </a:t>
          </a:r>
          <a:r>
            <a:rPr lang="pt-BR" sz="1900" b="1" kern="1200" dirty="0" err="1"/>
            <a:t>Hb</a:t>
          </a:r>
          <a:r>
            <a:rPr lang="pt-BR" sz="1900" b="1" kern="1200" dirty="0"/>
            <a:t> 6:11-15</a:t>
          </a:r>
          <a:endParaRPr lang="en-US" sz="1900" b="1"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3. Leia Êxodo 3:8; Levítico 20:22; 25:23; Números 13:27; Deuteronômio 4:1, 25, 26; 6:3; Salmo 24:1. Qual era o relacionamento especial entre Deus, Israel e a Terra Prometida?</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À luz de 1 Pedro 2:11 e Hebreus 11:9-13,0 que para você significa viver como um estrangeiro e peregrino, aguardando a cidade cujo arquiteto e construtor é 0 próprio Deus?</a:t>
          </a:r>
          <a:endParaRPr lang="en-US" sz="19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4. Leia Josué 13:1-7. Embora a terra de Canaã tenha sido um presente de Seus, quais foram alguns dos desafios enfrentados ao tomar posse dela?</a:t>
          </a:r>
          <a:endParaRPr lang="en-US" sz="21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De que maneira os cristãos hoje enfrentam desafios semelhantes aos que surgiram durante a ocupação da Terra Prometida? (Leia </a:t>
          </a:r>
          <a:r>
            <a:rPr lang="pt-BR" sz="2100" kern="1200" dirty="0" err="1"/>
            <a:t>Fp</a:t>
          </a:r>
          <a:r>
            <a:rPr lang="pt-BR" sz="2100" kern="1200" dirty="0"/>
            <a:t> 2:12; </a:t>
          </a:r>
          <a:r>
            <a:rPr lang="pt-BR" sz="2100" kern="1200" dirty="0" err="1"/>
            <a:t>Hb</a:t>
          </a:r>
          <a:r>
            <a:rPr lang="pt-BR" sz="2100" kern="1200" dirty="0"/>
            <a:t> 12:28.)</a:t>
          </a:r>
          <a:endParaRPr lang="en-US" sz="21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5. Leia Levítico 25:1-5,8-13. Qual era 0 propósito do ano sabático e do ano do jubileu?</a:t>
          </a:r>
          <a:endParaRPr lang="en-US" sz="16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Como os princípios da distribuição de terras israelitas e do sábado podem nos lembrar que, aos olhos de Deus, todos nós somos iguais? De que maneira 0 sábado pode nos ajudar a evitar os ciclos de exploração e compulsão do consumismo que assolam muitas sociedades?</a:t>
          </a:r>
          <a:endParaRPr lang="en-US" sz="1600" b="1"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6. Leia Jeremias 24:6; 31:16; Ezequiel 11:17; 28:25; 37:14, 25. Qual era a promessa de Deus a respeito do retorno de Israel à Terra Prometida e de que forma ela se concretizou?</a:t>
          </a:r>
          <a:endParaRPr lang="en-US" sz="19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Leia João 24:1-3; Tito 2:13 e Apocalipse 21:1-3. Qual é a esperança final apresentada nesses versos e de que maneira a morte de Jesus assegura 0 cumprimento dessa esperança?</a:t>
          </a:r>
          <a:endParaRPr lang="en-US" sz="1900" b="1"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20/08/2025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20/08/2025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4</a:t>
            </a:fld>
            <a:endParaRPr lang="pt-BR"/>
          </a:p>
        </p:txBody>
      </p:sp>
    </p:spTree>
    <p:extLst>
      <p:ext uri="{BB962C8B-B14F-4D97-AF65-F5344CB8AC3E}">
        <p14:creationId xmlns:p14="http://schemas.microsoft.com/office/powerpoint/2010/main" val="97684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96223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8/20/2025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8/20/2025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8/20/2025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Herdeiros das promessas, prisioneiros da esperança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09</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339291" y="3369790"/>
            <a:ext cx="7810355"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“Voltem para a fortaleza, ó prisioneiros da esperança! Também hoje anuncio que lhes restituirei tudo em dobro” (</a:t>
            </a:r>
            <a:r>
              <a:rPr lang="pt-BR" altLang="pt-BR" sz="1200" i="1" dirty="0" err="1">
                <a:latin typeface="Arial Black" panose="020B0A04020102020204" pitchFamily="34" charset="0"/>
                <a:cs typeface="Arial" panose="020B0604020202020204" pitchFamily="34" charset="0"/>
              </a:rPr>
              <a:t>Zc</a:t>
            </a:r>
            <a:r>
              <a:rPr lang="pt-BR" altLang="pt-BR" sz="1200" i="1" dirty="0">
                <a:latin typeface="Arial Black" panose="020B0A04020102020204" pitchFamily="34" charset="0"/>
                <a:cs typeface="Arial" panose="020B0604020202020204" pitchFamily="34" charset="0"/>
              </a:rPr>
              <a:t> 9:12).</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09</a:t>
            </a:r>
          </a:p>
        </p:txBody>
      </p:sp>
      <p:sp>
        <p:nvSpPr>
          <p:cNvPr id="16" name="Retângulo 15"/>
          <p:cNvSpPr>
            <a:spLocks noChangeArrowheads="1"/>
          </p:cNvSpPr>
          <p:nvPr/>
        </p:nvSpPr>
        <p:spPr bwMode="auto">
          <a:xfrm>
            <a:off x="1413164" y="4354272"/>
            <a:ext cx="7736482"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Gn 3:17-24; Dt 6:3; Js 13:1-7; Hb 12:28; Lv 25:1-5, 8-13; Ez 37:14, 25</a:t>
            </a:r>
            <a:endParaRPr lang="pt-BR" altLang="pt-BR" sz="1200" dirty="0">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09A79F1A-C17D-ED42-1C13-EC7358B39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 y="0"/>
            <a:ext cx="1336935" cy="2002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B3875DF3-7BCE-32D6-B3B5-48C23A304E4B}"/>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3007647" y="1007115"/>
            <a:ext cx="4921062" cy="189514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ano do jubileu</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forma como a terra foi distribuída nos ajuda a entender melhor a intenção no coração de Deus. Como nosso Pai celestial, Ele queria que Seus filhos fossem generosos com os que estavam em dificuldade, permitindo que as terras sustentassem todos a cada sete anos. O ano sabático aplicava a ideia do descanso do sábado em uma escala maior. Além de valorizar e encorajar 0 trabalho duro, a propriedade da terra exigia que as pessoas se respeitassem e cuidassem umas das outras, especialmente em tempos de dificuldade financeira.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 leis sobre a propriedade da terra ofereciam a cada israelita a chance de se libertar de situações opressivas, herdadas ou causadas por escolhas erradas, e de ter um novo começo.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1559362F-894A-D7F7-5E65-E19843E6F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00127B9-EA51-EB70-0384-7AE62F99BA1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F7202569-6728-2DBE-31A4-AF5904DCC00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3:17-24; Dt 6:3; Js 13:1-7; Hb 12:28; Lv 25:1-5, 8-13; Ez 37:14, 25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5289D1C9-FE8F-817D-3546-4CFAEA1F38E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285139" y="8679"/>
            <a:ext cx="1876323" cy="722589"/>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terra restaurada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2774723188"/>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08C89DCF-FB09-47D1-652C-795490FE68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A18EC25-3339-4B42-7319-9EC0EFA5D986}"/>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C295A7AA-D5CF-7FFF-E35A-3A5AF256DA4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3:17-24; Dt 6:3; Js 13:1-7; Hb 12:28; Lv 25:1-5, 8-13; Ez 37:14, 25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C011941-5BF8-C290-B10C-A83962975AEC}"/>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285139" y="8679"/>
            <a:ext cx="1876323" cy="722589"/>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terra restaurada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Embora o NT não mencione diretamente a Terra Prometida, ele afirma que as promessas de Deus se realizaram em Jesus Cristo e por meio Dele (2C0 1:20;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15:8). Assim, à luz de Cristo, a Terra Prometida é reinterpretada e se torna um símbolo das bênçãos espirituais que Deus planeja conceder ao Seu povo fiel, tanto agora quanto na eternidade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2:6).</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0 cumprimento final da promessa divina de descanso, abundância e bem-estar na Terra Prometida ocorrerá na nova Terra, livre do pecado e de suas consequências. Nesse sentido, como cristãos? nossa esperança se fundamenta na promessa de Cristo de que Ele voltará e, após um período de mil anos no Céu, estabelecerá Seu reino eterno na Terra renovada. Esse será o cumprimento final de todas as promessas relacionadas à Terra Prometida.</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604B4B24-4DDE-4E77-B18F-19E493200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25AF6BD-44C4-A722-8E6D-8CF4833CB606}"/>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1276158E-3865-54AC-8A26-CE18B54ABF4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3:17-24; Dt 6:3; Js 13:1-7; Hb 12:28; Lv 25:1-5, 8-13; Ez 37:14, 25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F0E3069-6EFD-00DE-7E48-5E1ECA9F932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285139" y="8679"/>
            <a:ext cx="1876323" cy="722589"/>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sz="1600" dirty="0">
                <a:solidFill>
                  <a:srgbClr val="000000"/>
                </a:solidFill>
                <a:effectLst/>
                <a:latin typeface="Arial Black" panose="020B0A04020102020204" pitchFamily="34" charset="0"/>
              </a:rPr>
              <a:t>“Seremos salvos eternamente quando entrarmos pelas portas para a cidade. Então poderemos nos regozijar de estar salvos, eternamente salvos. Até então, porém, precisamos atender à exigência do apóstolo, e temer ‘que, porventura, deixada a promessa de entrar no Seu repouso, pareça que algum de vós fique para trás’ (</a:t>
            </a:r>
            <a:r>
              <a:rPr lang="pt-BR" sz="1600" dirty="0" err="1">
                <a:solidFill>
                  <a:srgbClr val="000000"/>
                </a:solidFill>
                <a:effectLst/>
                <a:latin typeface="Arial Black" panose="020B0A04020102020204" pitchFamily="34" charset="0"/>
              </a:rPr>
              <a:t>Hb</a:t>
            </a:r>
            <a:r>
              <a:rPr lang="pt-BR" sz="1600" dirty="0">
                <a:solidFill>
                  <a:srgbClr val="000000"/>
                </a:solidFill>
                <a:effectLst/>
                <a:latin typeface="Arial Black" panose="020B0A04020102020204" pitchFamily="34" charset="0"/>
              </a:rPr>
              <a:t> 4:1). Ter certo conhecimento de Canaã, cantar os hinos de Canaã, regozijar-se na perspectiva de entrar em Canaã, não levou os filhos de Israel às vinhas e olivais da Terra Prometida. Eles só os podiam tornar realmente seus pela ocupação, cumprindo as condições, exercendo fé viva em Deus, apoderando-se de Suas promessas” (Ellen G. White, Para Conhecê-Lo [CPB, 1965], 5 de junho).</a:t>
            </a:r>
            <a:endParaRPr lang="pt-BR" altLang="pt-BR" sz="1600" dirty="0">
              <a:latin typeface="Arial Black" panose="020B0A04020102020204" pitchFamily="34" charset="0"/>
              <a:cs typeface="Arial" panose="020B0604020202020204" pitchFamily="34" charset="0"/>
            </a:endParaRP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B42EA2A4-28B0-5C44-5966-6B43E8BB0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9D33520-5F89-6D4E-5DB2-391DA3516BC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4FDA5551-7EBE-D02F-E4E5-A201DAFF7FD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3:17-24; Dt 6:3; Js 13:1-7; Hb 12:28; Lv 25:1-5, 8-13; Ez 37:14, 25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687D1C4-FFC6-0A16-E9E0-237099F739D5}"/>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285139" y="8679"/>
            <a:ext cx="1876323" cy="722589"/>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Pense na Terra Prometida como um símbolo da vida abundante que Cristo prometeu a Seus seguidores em João 10:10. Como os benefícios de viver na Terra renovada mostram as bênçãos da salvação?</a:t>
            </a:r>
          </a:p>
          <a:p>
            <a:pPr algn="just">
              <a:lnSpc>
                <a:spcPct val="100000"/>
              </a:lnSpc>
              <a:spcBef>
                <a:spcPct val="0"/>
              </a:spcBef>
              <a:buNone/>
            </a:pPr>
            <a:endParaRPr lang="pt-BR" altLang="pt-BR" sz="150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2</a:t>
            </a:r>
            <a:r>
              <a:rPr lang="pt-BR" altLang="pt-BR" sz="1500" dirty="0">
                <a:solidFill>
                  <a:srgbClr val="C00000"/>
                </a:solidFill>
                <a:latin typeface="Arial Black" panose="020B0A04020102020204" pitchFamily="34" charset="0"/>
                <a:cs typeface="Arial" panose="020B0604020202020204" pitchFamily="34" charset="0"/>
              </a:rPr>
              <a:t>. A cidadania influencia 0 estilo de vida? O que significa viver como parte do reino de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Muitas vezes, ficamos decepcionados por promessas não cumpridas, até mesmo as que fazemos a nós mesmos. Por que podemos confiar nas promessas de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Como a promessa da nova Terra pode se tornar parte do nosso futuro de forma real e concreta, mesmo agora?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Diagrama&#10;&#10;O conteúdo gerado por IA pode estar incorreto.">
            <a:extLst>
              <a:ext uri="{FF2B5EF4-FFF2-40B4-BE49-F238E27FC236}">
                <a16:creationId xmlns:a16="http://schemas.microsoft.com/office/drawing/2014/main" id="{676AD4C1-ADB6-E624-FE64-576EE8399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36275AD-036A-048D-F274-C47F524FCE68}"/>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149E0E3C-A498-0B05-DF75-EFA0D26E61B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3:17-24; Dt 6:3; Js 13:1-7; Hb 12:28; Lv 25:1-5, 8-13; Ez 37:14, 25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2F0FC177-2F38-9536-3FCC-0A7BA5D92FE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285139" y="8679"/>
            <a:ext cx="1876323" cy="722589"/>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630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Os capítulos 13 a 21 do livro de Josué apresentam extensas listas das fronteiras e das divisões de terras destinadas às tribos de Israel. Para muitos leitores contemporâneos, essas descrições podem parecer pouco relevantes, porém possuem um significado teológico profundo. Essas listas evidenciam que a Terra Prometida não era apenas um conceito distante, mas sim uma promessa concreta e real. Deus desejava ensinar aos israelitas que o território prometido era algo palpável, e que eles deveriam agir com fé para transformar essa promessa em realidade.</a:t>
            </a:r>
          </a:p>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A terra seria concedida aos israelitas como uma herança, um dom que cumpria a promessa feita por Deus aos seus antepassados: “Eis aqui a terra que pus diante de vocês; entrem e tomem posse da terra que o Senhor, com juramento, deu a seus pais, a Abraão, Isaque e Jacó, a eles e à sua descendência depois deles” (Dt 1:8).</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3:17-24; Dt 6:3; Js 13:1-7; Hb 12:28; Lv 25:1-5, 8-13; Ez 37:14, 25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72F8DB92-38A3-67BB-BD47-C00AC727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E704451C-4406-CA46-89FD-9022D2F5873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285139" y="8679"/>
            <a:ext cx="1876323" cy="722589"/>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Éden e Canaã</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3850148208"/>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1085AF4A-6868-3E18-0ECD-B56034065B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D30FFBA-8C1E-2116-13B6-B5FB5182F1B4}"/>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52B63252-05C7-D98C-6A53-BCE07041CFD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3:17-24; Dt 6:3; Js 13:1-7; Hb 12:28; Lv 25:1-5, 8-13; Ez 37:14, 25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E7C956F-AC83-2369-43C3-2DE526CB808C}"/>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285139" y="8679"/>
            <a:ext cx="1876323" cy="722589"/>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Éden e Canaã</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Quando Abraão chegou ao território que Deus lhe havia indicado, aquele lugar, pela fé, tornou-se a Terra Prometida para ele e seus descendentes. No entanto, por 400 anos, essa terra permaneceu apenas como promessa. Os patriarcas não chegaram a possuí-la de fato; não tinham posse que pudessem passar para seus filhos como herança. A terra pertencia a Deus, assim como 0 jardim do Éden Lhe pertencia. Da mesma forma que Adão e Eva não fizeram nada para merecer 0 Éden, Israel também não fez nada para merecer aquele território. A Terra Prometida foi um presente de Deus, fruto de Sua iniciativa. Israel não tinha nenhum direito natural ou reivindicação sobre a posse da terra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9:4-6); somente pela graça de Deus </a:t>
            </a:r>
            <a:r>
              <a:rPr lang="pt-BR" altLang="pt-BR" sz="1600" dirty="0" err="1">
                <a:latin typeface="Arial Black" panose="020B0A04020102020204" pitchFamily="34" charset="0"/>
                <a:cs typeface="Arial" panose="020B0604020202020204" pitchFamily="34" charset="0"/>
              </a:rPr>
              <a:t>poderíam</a:t>
            </a:r>
            <a:r>
              <a:rPr lang="pt-BR" altLang="pt-BR" sz="1600" dirty="0">
                <a:latin typeface="Arial Black" panose="020B0A04020102020204" pitchFamily="34" charset="0"/>
                <a:cs typeface="Arial" panose="020B0604020202020204" pitchFamily="34" charset="0"/>
              </a:rPr>
              <a:t> desfrutá-la</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Diagrama&#10;&#10;O conteúdo gerado por IA pode estar incorreto.">
            <a:extLst>
              <a:ext uri="{FF2B5EF4-FFF2-40B4-BE49-F238E27FC236}">
                <a16:creationId xmlns:a16="http://schemas.microsoft.com/office/drawing/2014/main" id="{66919F77-B779-80F9-CE3C-FBE41C182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EB72B295-BFE1-F26A-43DF-F0AD611DDBB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7" name="Retângulo 6">
            <a:extLst>
              <a:ext uri="{FF2B5EF4-FFF2-40B4-BE49-F238E27FC236}">
                <a16:creationId xmlns:a16="http://schemas.microsoft.com/office/drawing/2014/main" id="{83C2097E-2043-10E8-E60A-0CDB2C2BB1C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3:17-24; Dt 6:3; Js 13:1-7; Hb 12:28; Lv 25:1-5, 8-13; Ez 37:14, 25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CFAA289-A701-33F1-C69D-DFC660F8CD83}"/>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285139" y="8679"/>
            <a:ext cx="1876323" cy="722589"/>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Aterra como dádiva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910266268"/>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m 8" descr="Diagrama&#10;&#10;O conteúdo gerado por IA pode estar incorreto.">
            <a:extLst>
              <a:ext uri="{FF2B5EF4-FFF2-40B4-BE49-F238E27FC236}">
                <a16:creationId xmlns:a16="http://schemas.microsoft.com/office/drawing/2014/main" id="{16CDFF2A-4189-1A13-DE74-6D94DE80B9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4398AD1-C25F-C0C2-6FDA-01EAA1E629A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3" name="Retângulo 2">
            <a:extLst>
              <a:ext uri="{FF2B5EF4-FFF2-40B4-BE49-F238E27FC236}">
                <a16:creationId xmlns:a16="http://schemas.microsoft.com/office/drawing/2014/main" id="{83839C87-FBC4-9777-2615-EF80CBB1160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3:17-24; Dt 6:3; Js 13:1-7; Hb 12:28; Lv 25:1-5, 8-13; Ez 37:14, 25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702A4BB-D68E-A362-DCC6-25DAE7CE0E92}"/>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285139" y="8679"/>
            <a:ext cx="1876323" cy="722589"/>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Aterra como dádiva</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aspecto mais básico, o território oferece à nação uma identidade física. Ao definir sua localização, ele também determina a profissão e o modo de vida do povo. Por outro lado, os escravos não possuem raízes e não pertencem a lugar algum; outra pessoa se beneficia do fruto de seu trabalho. Ter um território significa liberdade. A identidade do povo escolhido estava profundamente conectada à sua permanência na terra.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Embora Israel tenha recebido á terra como um presente de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em última análise, Deus permanecia o verdadeiro dono. Como Senhor de toda a criação (S1 24:1),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tinha 0 direito de dar a terra a Israel ou retirá-la. Se Deus é o proprietário, os israelitas - e, por extensão, todos os seres humanos - são apenas estrangeiros e peregrinos. Em outras palavras, somos hóspedes permanentes de Deus em Seu mundo.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7" name="Imagem 6" descr="Diagrama&#10;&#10;O conteúdo gerado por IA pode estar incorreto.">
            <a:extLst>
              <a:ext uri="{FF2B5EF4-FFF2-40B4-BE49-F238E27FC236}">
                <a16:creationId xmlns:a16="http://schemas.microsoft.com/office/drawing/2014/main" id="{7761CCE2-236B-A097-CDC1-B9D94614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a:extLst>
              <a:ext uri="{FF2B5EF4-FFF2-40B4-BE49-F238E27FC236}">
                <a16:creationId xmlns:a16="http://schemas.microsoft.com/office/drawing/2014/main" id="{B3B8B256-4DD7-BDB5-F48D-6168DCFA6B3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E45B7C34-F79C-BB59-4888-D38CBC411E5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3:17-24; Dt 6:3; Js 13:1-7; Hb 12:28; Lv 25:1-5, 8-13; Ez 37:14, 25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57E38E8-4079-1C79-0C09-01F0E28429A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285139" y="8679"/>
            <a:ext cx="1876323" cy="722589"/>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desafio da terra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353441160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5596AB3E-B527-B505-C135-B4E3AF0057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5FF8505-9110-232A-56AA-F66171CDFDCF}"/>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8E9D6F3D-2F85-39BF-F978-1D007DF3315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3:17-24; Dt 6:3; Js 13:1-7; Hb 12:28; Lv 25:1-5, 8-13; Ez 37:14, 25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FB05D611-79E5-FA27-06CF-093A56D55C41}"/>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285139" y="8679"/>
            <a:ext cx="1876323" cy="722589"/>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desafio da terra</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Considerando que os israelitas viveram como escravos por séculos, suas habilidades militares eram limitadas para conquistar a Terra Prometida. Mesmo os egípcios, com seus exércitos treinados e bem armados, não conseguiram ocupar Canaã de forma duradoura. A conquista total da região foi impossível para eles devido às cidades muradas, que eram praticamente intransponíveis. Agora, uma nação composta por </a:t>
            </a:r>
            <a:r>
              <a:rPr lang="pt-BR" altLang="pt-BR" sz="1600" dirty="0" err="1">
                <a:latin typeface="Arial Black" panose="020B0A04020102020204" pitchFamily="34" charset="0"/>
                <a:cs typeface="Arial" panose="020B0604020202020204" pitchFamily="34" charset="0"/>
              </a:rPr>
              <a:t>ex-escravos</a:t>
            </a:r>
            <a:r>
              <a:rPr lang="pt-BR" altLang="pt-BR" sz="1600" dirty="0">
                <a:latin typeface="Arial Black" panose="020B0A04020102020204" pitchFamily="34" charset="0"/>
                <a:cs typeface="Arial" panose="020B0604020202020204" pitchFamily="34" charset="0"/>
              </a:rPr>
              <a:t> enfrentava a tarefa desafiadora de conquistar uma terra que seus antigos senhores não conseguiram dominar. Se algum dia eles conquistassem essa terra, seria unicamente pela graça de Deus, e não por seus próprios esforços. Essa complexidade da conquista ilustra o processo da salvação. Assim como Israel, não podemos fazer nada para conquistar nossa salvação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2:8, 9). Ela é um presente de Deus, assim como a terra era uma dádiva, fundamentada no relacionamento de aliança que Israel tinha com Ele. </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5E43AAF5-F7E4-7D30-8116-E6A8E190D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21B66C0-F336-BF40-1EE7-68604374815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D14E6B96-CEA5-499E-AA24-0AFB00D3F81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3:17-24; Dt 6:3; Js 13:1-7; Hb 12:28; Lv 25:1-5, 8-13; Ez 37:14, 25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37F02B1-E605-15F6-A830-E8DE9122084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285139" y="8679"/>
            <a:ext cx="1876323" cy="722589"/>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ano do jubileu</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227847926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23B0CD43-DA5B-9E3F-322A-8600E31959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AAEB5E9-581F-47C2-0DBA-D4DB4076734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9D6464AA-1E3E-B7F8-6906-4201D6987B0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Gn 3:17-24; Dt 6:3; Js 13:1-7; Hb 12:28; Lv 25:1-5, 8-13; Ez 37:14, 25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CBBD9EB-3767-7F51-F143-F6C80C95452F}"/>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285139" y="8679"/>
            <a:ext cx="1876323" cy="722589"/>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4262</TotalTime>
  <Words>1987</Words>
  <Application>Microsoft Office PowerPoint</Application>
  <PresentationFormat>Personalizar</PresentationFormat>
  <Paragraphs>107</Paragraphs>
  <Slides>14</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Calibri</vt:lpstr>
      <vt:lpstr>Arial Black</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2025-08-20T23:59:20Z</dcterms:modified>
</cp:coreProperties>
</file>