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608E3-9773-4DBE-A54E-81E1715C9B7F}" v="116" dt="2025-08-18T00:38:37.69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17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D207F27A-B3FF-41BF-AAD6-791C523A0711}"/>
    <pc:docChg chg="undo custSel modSld">
      <pc:chgData name="Neemias Informatica Lima" userId="b77af7bd85500281" providerId="LiveId" clId="{D207F27A-B3FF-41BF-AAD6-791C523A0711}" dt="2025-08-14T23:55:50.020" v="177" actId="20577"/>
      <pc:docMkLst>
        <pc:docMk/>
      </pc:docMkLst>
      <pc:sldChg chg="addSp delSp modSp mod">
        <pc:chgData name="Neemias Informatica Lima" userId="b77af7bd85500281" providerId="LiveId" clId="{D207F27A-B3FF-41BF-AAD6-791C523A0711}" dt="2025-08-14T23:47:17.392" v="83" actId="34807"/>
        <pc:sldMkLst>
          <pc:docMk/>
          <pc:sldMk cId="2103443556" sldId="281"/>
        </pc:sldMkLst>
        <pc:spChg chg="mod">
          <ac:chgData name="Neemias Informatica Lima" userId="b77af7bd85500281" providerId="LiveId" clId="{D207F27A-B3FF-41BF-AAD6-791C523A0711}" dt="2025-08-14T23:47:17.392" v="83" actId="34807"/>
          <ac:spMkLst>
            <pc:docMk/>
            <pc:sldMk cId="2103443556" sldId="281"/>
            <ac:spMk id="8" creationId="{00000000-0000-0000-0000-000000000000}"/>
          </ac:spMkLst>
        </pc:spChg>
        <pc:spChg chg="mod">
          <ac:chgData name="Neemias Informatica Lima" userId="b77af7bd85500281" providerId="LiveId" clId="{D207F27A-B3FF-41BF-AAD6-791C523A0711}" dt="2025-08-14T23:44:05.588" v="49" actId="20577"/>
          <ac:spMkLst>
            <pc:docMk/>
            <pc:sldMk cId="2103443556" sldId="281"/>
            <ac:spMk id="11" creationId="{00000000-0000-0000-0000-000000000000}"/>
          </ac:spMkLst>
        </pc:spChg>
        <pc:spChg chg="mod">
          <ac:chgData name="Neemias Informatica Lima" userId="b77af7bd85500281" providerId="LiveId" clId="{D207F27A-B3FF-41BF-AAD6-791C523A0711}" dt="2025-08-14T23:44:34.066" v="55"/>
          <ac:spMkLst>
            <pc:docMk/>
            <pc:sldMk cId="2103443556" sldId="281"/>
            <ac:spMk id="18" creationId="{00000000-0000-0000-0000-000000000000}"/>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9AC608E3-9773-4DBE-A54E-81E1715C9B7F}"/>
    <pc:docChg chg="custSel modSld">
      <pc:chgData name="Neemias Informatica Lima" userId="b77af7bd85500281" providerId="LiveId" clId="{9AC608E3-9773-4DBE-A54E-81E1715C9B7F}" dt="2025-08-18T00:39:22.935" v="201" actId="6549"/>
      <pc:docMkLst>
        <pc:docMk/>
      </pc:docMkLst>
      <pc:sldChg chg="addSp delSp modSp mod">
        <pc:chgData name="Neemias Informatica Lima" userId="b77af7bd85500281" providerId="LiveId" clId="{9AC608E3-9773-4DBE-A54E-81E1715C9B7F}" dt="2025-08-17T21:47:39.286" v="42"/>
        <pc:sldMkLst>
          <pc:docMk/>
          <pc:sldMk cId="2232331225" sldId="280"/>
        </pc:sldMkLst>
        <pc:spChg chg="mod">
          <ac:chgData name="Neemias Informatica Lima" userId="b77af7bd85500281" providerId="LiveId" clId="{9AC608E3-9773-4DBE-A54E-81E1715C9B7F}" dt="2025-08-17T21:44:00.823" v="19" actId="20577"/>
          <ac:spMkLst>
            <pc:docMk/>
            <pc:sldMk cId="2232331225" sldId="280"/>
            <ac:spMk id="6" creationId="{00000000-0000-0000-0000-000000000000}"/>
          </ac:spMkLst>
        </pc:spChg>
        <pc:spChg chg="mod">
          <ac:chgData name="Neemias Informatica Lima" userId="b77af7bd85500281" providerId="LiveId" clId="{9AC608E3-9773-4DBE-A54E-81E1715C9B7F}" dt="2025-08-17T21:43:08" v="5" actId="20577"/>
          <ac:spMkLst>
            <pc:docMk/>
            <pc:sldMk cId="2232331225" sldId="280"/>
            <ac:spMk id="7" creationId="{00000000-0000-0000-0000-000000000000}"/>
          </ac:spMkLst>
        </pc:spChg>
        <pc:spChg chg="mod">
          <ac:chgData name="Neemias Informatica Lima" userId="b77af7bd85500281" providerId="LiveId" clId="{9AC608E3-9773-4DBE-A54E-81E1715C9B7F}" dt="2025-08-17T21:47:00.192" v="37" actId="6549"/>
          <ac:spMkLst>
            <pc:docMk/>
            <pc:sldMk cId="2232331225" sldId="280"/>
            <ac:spMk id="9" creationId="{00000000-0000-0000-0000-000000000000}"/>
          </ac:spMkLst>
        </pc:spChg>
        <pc:spChg chg="mod">
          <ac:chgData name="Neemias Informatica Lima" userId="b77af7bd85500281" providerId="LiveId" clId="{9AC608E3-9773-4DBE-A54E-81E1715C9B7F}" dt="2025-08-17T21:43:00.704" v="1" actId="20577"/>
          <ac:spMkLst>
            <pc:docMk/>
            <pc:sldMk cId="2232331225" sldId="280"/>
            <ac:spMk id="11" creationId="{00000000-0000-0000-0000-000000000000}"/>
          </ac:spMkLst>
        </pc:spChg>
        <pc:spChg chg="mod">
          <ac:chgData name="Neemias Informatica Lima" userId="b77af7bd85500281" providerId="LiveId" clId="{9AC608E3-9773-4DBE-A54E-81E1715C9B7F}" dt="2025-08-17T21:47:39.286" v="42"/>
          <ac:spMkLst>
            <pc:docMk/>
            <pc:sldMk cId="2232331225" sldId="280"/>
            <ac:spMk id="16" creationId="{00000000-0000-0000-0000-000000000000}"/>
          </ac:spMkLst>
        </pc:spChg>
        <pc:picChg chg="add mod">
          <ac:chgData name="Neemias Informatica Lima" userId="b77af7bd85500281" providerId="LiveId" clId="{9AC608E3-9773-4DBE-A54E-81E1715C9B7F}" dt="2025-08-17T21:46:02.692" v="27" actId="1440"/>
          <ac:picMkLst>
            <pc:docMk/>
            <pc:sldMk cId="2232331225" sldId="280"/>
            <ac:picMk id="3" creationId="{9CA3BE60-7FFA-D1C3-2FA7-07E7341CF23D}"/>
          </ac:picMkLst>
        </pc:picChg>
        <pc:picChg chg="del">
          <ac:chgData name="Neemias Informatica Lima" userId="b77af7bd85500281" providerId="LiveId" clId="{9AC608E3-9773-4DBE-A54E-81E1715C9B7F}" dt="2025-08-17T21:43:23.003" v="6" actId="478"/>
          <ac:picMkLst>
            <pc:docMk/>
            <pc:sldMk cId="2232331225" sldId="280"/>
            <ac:picMk id="8" creationId="{F492B09C-FE47-CD82-098E-90CF9FC83D61}"/>
          </ac:picMkLst>
        </pc:picChg>
      </pc:sldChg>
      <pc:sldChg chg="addSp delSp modSp mod">
        <pc:chgData name="Neemias Informatica Lima" userId="b77af7bd85500281" providerId="LiveId" clId="{9AC608E3-9773-4DBE-A54E-81E1715C9B7F}" dt="2025-08-17T21:54:28.992" v="80" actId="34807"/>
        <pc:sldMkLst>
          <pc:docMk/>
          <pc:sldMk cId="2103443556" sldId="281"/>
        </pc:sldMkLst>
        <pc:spChg chg="mod">
          <ac:chgData name="Neemias Informatica Lima" userId="b77af7bd85500281" providerId="LiveId" clId="{9AC608E3-9773-4DBE-A54E-81E1715C9B7F}" dt="2025-08-17T21:54:28.992" v="80" actId="34807"/>
          <ac:spMkLst>
            <pc:docMk/>
            <pc:sldMk cId="2103443556" sldId="281"/>
            <ac:spMk id="8" creationId="{00000000-0000-0000-0000-000000000000}"/>
          </ac:spMkLst>
        </pc:spChg>
        <pc:spChg chg="mod">
          <ac:chgData name="Neemias Informatica Lima" userId="b77af7bd85500281" providerId="LiveId" clId="{9AC608E3-9773-4DBE-A54E-81E1715C9B7F}" dt="2025-08-17T21:48:41.764" v="50" actId="20577"/>
          <ac:spMkLst>
            <pc:docMk/>
            <pc:sldMk cId="2103443556" sldId="281"/>
            <ac:spMk id="11" creationId="{00000000-0000-0000-0000-000000000000}"/>
          </ac:spMkLst>
        </pc:spChg>
        <pc:spChg chg="mod">
          <ac:chgData name="Neemias Informatica Lima" userId="b77af7bd85500281" providerId="LiveId" clId="{9AC608E3-9773-4DBE-A54E-81E1715C9B7F}" dt="2025-08-17T21:48:07.962" v="47"/>
          <ac:spMkLst>
            <pc:docMk/>
            <pc:sldMk cId="2103443556" sldId="281"/>
            <ac:spMk id="18" creationId="{00000000-0000-0000-0000-000000000000}"/>
          </ac:spMkLst>
        </pc:spChg>
        <pc:picChg chg="add mod">
          <ac:chgData name="Neemias Informatica Lima" userId="b77af7bd85500281" providerId="LiveId" clId="{9AC608E3-9773-4DBE-A54E-81E1715C9B7F}" dt="2025-08-17T21:49:16.136" v="52" actId="14100"/>
          <ac:picMkLst>
            <pc:docMk/>
            <pc:sldMk cId="2103443556" sldId="281"/>
            <ac:picMk id="2" creationId="{4C8FC90E-E8D4-95D8-657B-AF9ADB184189}"/>
          </ac:picMkLst>
        </pc:picChg>
        <pc:picChg chg="del">
          <ac:chgData name="Neemias Informatica Lima" userId="b77af7bd85500281" providerId="LiveId" clId="{9AC608E3-9773-4DBE-A54E-81E1715C9B7F}" dt="2025-08-17T21:48:36.691" v="48" actId="478"/>
          <ac:picMkLst>
            <pc:docMk/>
            <pc:sldMk cId="2103443556" sldId="281"/>
            <ac:picMk id="3" creationId="{E5A2090A-E80F-0C01-6AAB-1F0A3EF831C3}"/>
          </ac:picMkLst>
        </pc:picChg>
      </pc:sldChg>
      <pc:sldChg chg="addSp delSp modSp mod">
        <pc:chgData name="Neemias Informatica Lima" userId="b77af7bd85500281" providerId="LiveId" clId="{9AC608E3-9773-4DBE-A54E-81E1715C9B7F}" dt="2025-08-17T21:57:19.938" v="97"/>
        <pc:sldMkLst>
          <pc:docMk/>
          <pc:sldMk cId="3683219421" sldId="282"/>
        </pc:sldMkLst>
        <pc:spChg chg="add mod">
          <ac:chgData name="Neemias Informatica Lima" userId="b77af7bd85500281" providerId="LiveId" clId="{9AC608E3-9773-4DBE-A54E-81E1715C9B7F}" dt="2025-08-17T21:50:54.844" v="56"/>
          <ac:spMkLst>
            <pc:docMk/>
            <pc:sldMk cId="3683219421" sldId="282"/>
            <ac:spMk id="2" creationId="{11287839-3208-DE74-6AE8-20999A1B9A10}"/>
          </ac:spMkLst>
        </pc:spChg>
        <pc:spChg chg="add mod">
          <ac:chgData name="Neemias Informatica Lima" userId="b77af7bd85500281" providerId="LiveId" clId="{9AC608E3-9773-4DBE-A54E-81E1715C9B7F}" dt="2025-08-17T21:50:54.844" v="56"/>
          <ac:spMkLst>
            <pc:docMk/>
            <pc:sldMk cId="3683219421" sldId="282"/>
            <ac:spMk id="4" creationId="{1237E9AF-22A8-CBE1-8A19-8C48E7AF131C}"/>
          </ac:spMkLst>
        </pc:spChg>
        <pc:spChg chg="del">
          <ac:chgData name="Neemias Informatica Lima" userId="b77af7bd85500281" providerId="LiveId" clId="{9AC608E3-9773-4DBE-A54E-81E1715C9B7F}" dt="2025-08-17T21:50:54.438" v="55" actId="478"/>
          <ac:spMkLst>
            <pc:docMk/>
            <pc:sldMk cId="3683219421" sldId="282"/>
            <ac:spMk id="6" creationId="{E756D69D-CE56-2F1A-E28C-E607FD07BEB1}"/>
          </ac:spMkLst>
        </pc:spChg>
        <pc:spChg chg="del">
          <ac:chgData name="Neemias Informatica Lima" userId="b77af7bd85500281" providerId="LiveId" clId="{9AC608E3-9773-4DBE-A54E-81E1715C9B7F}" dt="2025-08-17T21:50:54.438" v="55" actId="478"/>
          <ac:spMkLst>
            <pc:docMk/>
            <pc:sldMk cId="3683219421" sldId="282"/>
            <ac:spMk id="7" creationId="{C6316808-146E-AEB4-E2DC-9946378E37D6}"/>
          </ac:spMkLst>
        </pc:spChg>
        <pc:spChg chg="mod">
          <ac:chgData name="Neemias Informatica Lima" userId="b77af7bd85500281" providerId="LiveId" clId="{9AC608E3-9773-4DBE-A54E-81E1715C9B7F}" dt="2025-08-17T21:57:19.938" v="97"/>
          <ac:spMkLst>
            <pc:docMk/>
            <pc:sldMk cId="3683219421" sldId="282"/>
            <ac:spMk id="12" creationId="{00000000-0000-0000-0000-000000000000}"/>
          </ac:spMkLst>
        </pc:spChg>
        <pc:spChg chg="mod">
          <ac:chgData name="Neemias Informatica Lima" userId="b77af7bd85500281" providerId="LiveId" clId="{9AC608E3-9773-4DBE-A54E-81E1715C9B7F}" dt="2025-08-17T21:54:57.950" v="84"/>
          <ac:spMkLst>
            <pc:docMk/>
            <pc:sldMk cId="3683219421" sldId="282"/>
            <ac:spMk id="14" creationId="{00000000-0000-0000-0000-000000000000}"/>
          </ac:spMkLst>
        </pc:spChg>
        <pc:picChg chg="add mod">
          <ac:chgData name="Neemias Informatica Lima" userId="b77af7bd85500281" providerId="LiveId" clId="{9AC608E3-9773-4DBE-A54E-81E1715C9B7F}" dt="2025-08-17T21:50:54.844" v="56"/>
          <ac:picMkLst>
            <pc:docMk/>
            <pc:sldMk cId="3683219421" sldId="282"/>
            <ac:picMk id="5" creationId="{B75AEE03-F159-EF92-53C4-78FD65F33A27}"/>
          </ac:picMkLst>
        </pc:picChg>
        <pc:picChg chg="del">
          <ac:chgData name="Neemias Informatica Lima" userId="b77af7bd85500281" providerId="LiveId" clId="{9AC608E3-9773-4DBE-A54E-81E1715C9B7F}" dt="2025-08-17T21:50:54.438" v="55" actId="478"/>
          <ac:picMkLst>
            <pc:docMk/>
            <pc:sldMk cId="3683219421" sldId="282"/>
            <ac:picMk id="8" creationId="{413A56CD-CB92-E3ED-A62C-7CC51253DA9A}"/>
          </ac:picMkLst>
        </pc:picChg>
      </pc:sldChg>
      <pc:sldChg chg="addSp delSp modSp mod">
        <pc:chgData name="Neemias Informatica Lima" userId="b77af7bd85500281" providerId="LiveId" clId="{9AC608E3-9773-4DBE-A54E-81E1715C9B7F}" dt="2025-08-17T23:19:31.140" v="107"/>
        <pc:sldMkLst>
          <pc:docMk/>
          <pc:sldMk cId="3902406419" sldId="283"/>
        </pc:sldMkLst>
        <pc:spChg chg="del">
          <ac:chgData name="Neemias Informatica Lima" userId="b77af7bd85500281" providerId="LiveId" clId="{9AC608E3-9773-4DBE-A54E-81E1715C9B7F}" dt="2025-08-17T21:51:09.432" v="57" actId="478"/>
          <ac:spMkLst>
            <pc:docMk/>
            <pc:sldMk cId="3902406419" sldId="283"/>
            <ac:spMk id="2" creationId="{820BAFF2-2CE7-3DB5-28BF-9C711EE8DAB2}"/>
          </ac:spMkLst>
        </pc:spChg>
        <pc:spChg chg="del">
          <ac:chgData name="Neemias Informatica Lima" userId="b77af7bd85500281" providerId="LiveId" clId="{9AC608E3-9773-4DBE-A54E-81E1715C9B7F}" dt="2025-08-17T21:51:09.432" v="57" actId="478"/>
          <ac:spMkLst>
            <pc:docMk/>
            <pc:sldMk cId="3902406419" sldId="283"/>
            <ac:spMk id="3" creationId="{0CA8B749-59CE-D27D-020D-A644F18EF731}"/>
          </ac:spMkLst>
        </pc:spChg>
        <pc:spChg chg="add mod">
          <ac:chgData name="Neemias Informatica Lima" userId="b77af7bd85500281" providerId="LiveId" clId="{9AC608E3-9773-4DBE-A54E-81E1715C9B7F}" dt="2025-08-17T21:51:09.998" v="58"/>
          <ac:spMkLst>
            <pc:docMk/>
            <pc:sldMk cId="3902406419" sldId="283"/>
            <ac:spMk id="5" creationId="{E22BED57-ACC2-FE1F-ACA3-3B96592E0CC7}"/>
          </ac:spMkLst>
        </pc:spChg>
        <pc:spChg chg="add mod">
          <ac:chgData name="Neemias Informatica Lima" userId="b77af7bd85500281" providerId="LiveId" clId="{9AC608E3-9773-4DBE-A54E-81E1715C9B7F}" dt="2025-08-17T21:51:09.998" v="58"/>
          <ac:spMkLst>
            <pc:docMk/>
            <pc:sldMk cId="3902406419" sldId="283"/>
            <ac:spMk id="6" creationId="{7DF584F1-1597-2112-4FD8-E8FA4250B3F8}"/>
          </ac:spMkLst>
        </pc:spChg>
        <pc:spChg chg="mod">
          <ac:chgData name="Neemias Informatica Lima" userId="b77af7bd85500281" providerId="LiveId" clId="{9AC608E3-9773-4DBE-A54E-81E1715C9B7F}" dt="2025-08-17T23:10:11.633" v="99"/>
          <ac:spMkLst>
            <pc:docMk/>
            <pc:sldMk cId="3902406419" sldId="283"/>
            <ac:spMk id="14" creationId="{00000000-0000-0000-0000-000000000000}"/>
          </ac:spMkLst>
        </pc:spChg>
        <pc:graphicFrameChg chg="mod modGraphic">
          <ac:chgData name="Neemias Informatica Lima" userId="b77af7bd85500281" providerId="LiveId" clId="{9AC608E3-9773-4DBE-A54E-81E1715C9B7F}" dt="2025-08-17T23:19:31.140" v="107"/>
          <ac:graphicFrameMkLst>
            <pc:docMk/>
            <pc:sldMk cId="3902406419" sldId="283"/>
            <ac:graphicFrameMk id="24" creationId="{0F198D75-37F6-0046-1A93-BAF29A6A8139}"/>
          </ac:graphicFrameMkLst>
        </pc:graphicFrameChg>
        <pc:picChg chg="del">
          <ac:chgData name="Neemias Informatica Lima" userId="b77af7bd85500281" providerId="LiveId" clId="{9AC608E3-9773-4DBE-A54E-81E1715C9B7F}" dt="2025-08-17T21:51:09.432" v="57" actId="478"/>
          <ac:picMkLst>
            <pc:docMk/>
            <pc:sldMk cId="3902406419" sldId="283"/>
            <ac:picMk id="4" creationId="{F9D3A334-CCC0-4A84-583C-D8758BAF2985}"/>
          </ac:picMkLst>
        </pc:picChg>
        <pc:picChg chg="add mod">
          <ac:chgData name="Neemias Informatica Lima" userId="b77af7bd85500281" providerId="LiveId" clId="{9AC608E3-9773-4DBE-A54E-81E1715C9B7F}" dt="2025-08-17T21:51:09.998" v="58"/>
          <ac:picMkLst>
            <pc:docMk/>
            <pc:sldMk cId="3902406419" sldId="283"/>
            <ac:picMk id="7" creationId="{0DD98CA5-CFB0-DB7A-2E68-DFA6AFF1ADF5}"/>
          </ac:picMkLst>
        </pc:picChg>
      </pc:sldChg>
      <pc:sldChg chg="addSp delSp modSp mod">
        <pc:chgData name="Neemias Informatica Lima" userId="b77af7bd85500281" providerId="LiveId" clId="{9AC608E3-9773-4DBE-A54E-81E1715C9B7F}" dt="2025-08-17T23:43:19.717" v="131" actId="20577"/>
        <pc:sldMkLst>
          <pc:docMk/>
          <pc:sldMk cId="2424059023" sldId="284"/>
        </pc:sldMkLst>
        <pc:spChg chg="add mod">
          <ac:chgData name="Neemias Informatica Lima" userId="b77af7bd85500281" providerId="LiveId" clId="{9AC608E3-9773-4DBE-A54E-81E1715C9B7F}" dt="2025-08-17T21:51:22.054" v="62"/>
          <ac:spMkLst>
            <pc:docMk/>
            <pc:sldMk cId="2424059023" sldId="284"/>
            <ac:spMk id="2" creationId="{06F5D6A4-8FFD-6497-445B-46CA70558E4A}"/>
          </ac:spMkLst>
        </pc:spChg>
        <pc:spChg chg="add mod">
          <ac:chgData name="Neemias Informatica Lima" userId="b77af7bd85500281" providerId="LiveId" clId="{9AC608E3-9773-4DBE-A54E-81E1715C9B7F}" dt="2025-08-17T21:51:22.054" v="62"/>
          <ac:spMkLst>
            <pc:docMk/>
            <pc:sldMk cId="2424059023" sldId="284"/>
            <ac:spMk id="3" creationId="{14636897-E0EB-9FA1-044D-BEC5A2C32F1E}"/>
          </ac:spMkLst>
        </pc:spChg>
        <pc:spChg chg="del">
          <ac:chgData name="Neemias Informatica Lima" userId="b77af7bd85500281" providerId="LiveId" clId="{9AC608E3-9773-4DBE-A54E-81E1715C9B7F}" dt="2025-08-17T21:51:21.705" v="61" actId="478"/>
          <ac:spMkLst>
            <pc:docMk/>
            <pc:sldMk cId="2424059023" sldId="284"/>
            <ac:spMk id="5" creationId="{7844AA59-7519-8714-C1BE-A8F42B53F90E}"/>
          </ac:spMkLst>
        </pc:spChg>
        <pc:spChg chg="del">
          <ac:chgData name="Neemias Informatica Lima" userId="b77af7bd85500281" providerId="LiveId" clId="{9AC608E3-9773-4DBE-A54E-81E1715C9B7F}" dt="2025-08-17T21:51:21.705" v="61" actId="478"/>
          <ac:spMkLst>
            <pc:docMk/>
            <pc:sldMk cId="2424059023" sldId="284"/>
            <ac:spMk id="6" creationId="{85E2BAE1-0C4F-8F5A-9AD5-1927AF682970}"/>
          </ac:spMkLst>
        </pc:spChg>
        <pc:spChg chg="mod">
          <ac:chgData name="Neemias Informatica Lima" userId="b77af7bd85500281" providerId="LiveId" clId="{9AC608E3-9773-4DBE-A54E-81E1715C9B7F}" dt="2025-08-17T23:41:43.074" v="118"/>
          <ac:spMkLst>
            <pc:docMk/>
            <pc:sldMk cId="2424059023" sldId="284"/>
            <ac:spMk id="14" creationId="{00000000-0000-0000-0000-000000000000}"/>
          </ac:spMkLst>
        </pc:spChg>
        <pc:graphicFrameChg chg="mod modGraphic">
          <ac:chgData name="Neemias Informatica Lima" userId="b77af7bd85500281" providerId="LiveId" clId="{9AC608E3-9773-4DBE-A54E-81E1715C9B7F}" dt="2025-08-17T23:43:19.717" v="131" actId="20577"/>
          <ac:graphicFrameMkLst>
            <pc:docMk/>
            <pc:sldMk cId="2424059023" sldId="284"/>
            <ac:graphicFrameMk id="23" creationId="{0F7B369B-26CC-C133-ADA7-C66603F93153}"/>
          </ac:graphicFrameMkLst>
        </pc:graphicFrameChg>
        <pc:picChg chg="add mod">
          <ac:chgData name="Neemias Informatica Lima" userId="b77af7bd85500281" providerId="LiveId" clId="{9AC608E3-9773-4DBE-A54E-81E1715C9B7F}" dt="2025-08-17T21:51:22.054" v="62"/>
          <ac:picMkLst>
            <pc:docMk/>
            <pc:sldMk cId="2424059023" sldId="284"/>
            <ac:picMk id="4" creationId="{C109B179-1903-C3BF-55FE-B09BCE0CBC25}"/>
          </ac:picMkLst>
        </pc:picChg>
        <pc:picChg chg="del">
          <ac:chgData name="Neemias Informatica Lima" userId="b77af7bd85500281" providerId="LiveId" clId="{9AC608E3-9773-4DBE-A54E-81E1715C9B7F}" dt="2025-08-17T21:51:21.705" v="61" actId="478"/>
          <ac:picMkLst>
            <pc:docMk/>
            <pc:sldMk cId="2424059023" sldId="284"/>
            <ac:picMk id="7" creationId="{690C421B-BEB2-BC41-85F7-5FF7213F3998}"/>
          </ac:picMkLst>
        </pc:picChg>
      </pc:sldChg>
      <pc:sldChg chg="addSp delSp modSp mod">
        <pc:chgData name="Neemias Informatica Lima" userId="b77af7bd85500281" providerId="LiveId" clId="{9AC608E3-9773-4DBE-A54E-81E1715C9B7F}" dt="2025-08-18T00:33:44.061" v="144"/>
        <pc:sldMkLst>
          <pc:docMk/>
          <pc:sldMk cId="2241968852" sldId="285"/>
        </pc:sldMkLst>
        <pc:spChg chg="add mod">
          <ac:chgData name="Neemias Informatica Lima" userId="b77af7bd85500281" providerId="LiveId" clId="{9AC608E3-9773-4DBE-A54E-81E1715C9B7F}" dt="2025-08-17T21:51:37.081" v="66"/>
          <ac:spMkLst>
            <pc:docMk/>
            <pc:sldMk cId="2241968852" sldId="285"/>
            <ac:spMk id="2" creationId="{E90C9C42-883E-EF4D-FC85-D691566FDC6D}"/>
          </ac:spMkLst>
        </pc:spChg>
        <pc:spChg chg="add mod">
          <ac:chgData name="Neemias Informatica Lima" userId="b77af7bd85500281" providerId="LiveId" clId="{9AC608E3-9773-4DBE-A54E-81E1715C9B7F}" dt="2025-08-17T21:51:37.081" v="66"/>
          <ac:spMkLst>
            <pc:docMk/>
            <pc:sldMk cId="2241968852" sldId="285"/>
            <ac:spMk id="3" creationId="{EFDC1746-15FE-B960-A4E8-7BFDE94066C8}"/>
          </ac:spMkLst>
        </pc:spChg>
        <pc:spChg chg="del">
          <ac:chgData name="Neemias Informatica Lima" userId="b77af7bd85500281" providerId="LiveId" clId="{9AC608E3-9773-4DBE-A54E-81E1715C9B7F}" dt="2025-08-17T21:51:36.795" v="65" actId="478"/>
          <ac:spMkLst>
            <pc:docMk/>
            <pc:sldMk cId="2241968852" sldId="285"/>
            <ac:spMk id="5" creationId="{F249AA42-EE3B-0D82-F5B0-800B771BF4D9}"/>
          </ac:spMkLst>
        </pc:spChg>
        <pc:spChg chg="del">
          <ac:chgData name="Neemias Informatica Lima" userId="b77af7bd85500281" providerId="LiveId" clId="{9AC608E3-9773-4DBE-A54E-81E1715C9B7F}" dt="2025-08-17T21:51:36.795" v="65" actId="478"/>
          <ac:spMkLst>
            <pc:docMk/>
            <pc:sldMk cId="2241968852" sldId="285"/>
            <ac:spMk id="6" creationId="{22039CDC-8547-23D0-7485-B3E0908E5FBE}"/>
          </ac:spMkLst>
        </pc:spChg>
        <pc:spChg chg="mod">
          <ac:chgData name="Neemias Informatica Lima" userId="b77af7bd85500281" providerId="LiveId" clId="{9AC608E3-9773-4DBE-A54E-81E1715C9B7F}" dt="2025-08-18T00:33:18.011" v="138"/>
          <ac:spMkLst>
            <pc:docMk/>
            <pc:sldMk cId="2241968852" sldId="285"/>
            <ac:spMk id="14" creationId="{00000000-0000-0000-0000-000000000000}"/>
          </ac:spMkLst>
        </pc:spChg>
        <pc:graphicFrameChg chg="mod modGraphic">
          <ac:chgData name="Neemias Informatica Lima" userId="b77af7bd85500281" providerId="LiveId" clId="{9AC608E3-9773-4DBE-A54E-81E1715C9B7F}" dt="2025-08-18T00:33:44.061" v="144"/>
          <ac:graphicFrameMkLst>
            <pc:docMk/>
            <pc:sldMk cId="2241968852" sldId="285"/>
            <ac:graphicFrameMk id="11" creationId="{7B569677-0C14-5E67-A5C9-E93DED05F772}"/>
          </ac:graphicFrameMkLst>
        </pc:graphicFrameChg>
        <pc:picChg chg="add mod">
          <ac:chgData name="Neemias Informatica Lima" userId="b77af7bd85500281" providerId="LiveId" clId="{9AC608E3-9773-4DBE-A54E-81E1715C9B7F}" dt="2025-08-17T21:51:37.081" v="66"/>
          <ac:picMkLst>
            <pc:docMk/>
            <pc:sldMk cId="2241968852" sldId="285"/>
            <ac:picMk id="4" creationId="{83E81E13-72CB-501F-3BA3-A2F5AE039D99}"/>
          </ac:picMkLst>
        </pc:picChg>
        <pc:picChg chg="del">
          <ac:chgData name="Neemias Informatica Lima" userId="b77af7bd85500281" providerId="LiveId" clId="{9AC608E3-9773-4DBE-A54E-81E1715C9B7F}" dt="2025-08-17T21:51:36.795" v="65" actId="478"/>
          <ac:picMkLst>
            <pc:docMk/>
            <pc:sldMk cId="2241968852" sldId="285"/>
            <ac:picMk id="7" creationId="{8AA28258-2060-C633-27F8-7B03BCD43E49}"/>
          </ac:picMkLst>
        </pc:picChg>
      </pc:sldChg>
      <pc:sldChg chg="addSp delSp modSp mod">
        <pc:chgData name="Neemias Informatica Lima" userId="b77af7bd85500281" providerId="LiveId" clId="{9AC608E3-9773-4DBE-A54E-81E1715C9B7F}" dt="2025-08-18T00:37:21.794" v="173"/>
        <pc:sldMkLst>
          <pc:docMk/>
          <pc:sldMk cId="1959249856" sldId="286"/>
        </pc:sldMkLst>
        <pc:spChg chg="add mod">
          <ac:chgData name="Neemias Informatica Lima" userId="b77af7bd85500281" providerId="LiveId" clId="{9AC608E3-9773-4DBE-A54E-81E1715C9B7F}" dt="2025-08-17T21:51:54.498" v="70"/>
          <ac:spMkLst>
            <pc:docMk/>
            <pc:sldMk cId="1959249856" sldId="286"/>
            <ac:spMk id="2" creationId="{E7045443-3BB0-9A90-1FC3-6B74DD04F0F9}"/>
          </ac:spMkLst>
        </pc:spChg>
        <pc:spChg chg="add mod">
          <ac:chgData name="Neemias Informatica Lima" userId="b77af7bd85500281" providerId="LiveId" clId="{9AC608E3-9773-4DBE-A54E-81E1715C9B7F}" dt="2025-08-17T21:51:54.498" v="70"/>
          <ac:spMkLst>
            <pc:docMk/>
            <pc:sldMk cId="1959249856" sldId="286"/>
            <ac:spMk id="3" creationId="{B63C8E9D-3F8B-3651-22A2-6B6143DBAF6F}"/>
          </ac:spMkLst>
        </pc:spChg>
        <pc:spChg chg="del">
          <ac:chgData name="Neemias Informatica Lima" userId="b77af7bd85500281" providerId="LiveId" clId="{9AC608E3-9773-4DBE-A54E-81E1715C9B7F}" dt="2025-08-17T21:51:54.093" v="69" actId="478"/>
          <ac:spMkLst>
            <pc:docMk/>
            <pc:sldMk cId="1959249856" sldId="286"/>
            <ac:spMk id="5" creationId="{A6807346-0F5C-9D9C-A091-0539A64C4F99}"/>
          </ac:spMkLst>
        </pc:spChg>
        <pc:spChg chg="del">
          <ac:chgData name="Neemias Informatica Lima" userId="b77af7bd85500281" providerId="LiveId" clId="{9AC608E3-9773-4DBE-A54E-81E1715C9B7F}" dt="2025-08-17T21:51:54.093" v="69" actId="478"/>
          <ac:spMkLst>
            <pc:docMk/>
            <pc:sldMk cId="1959249856" sldId="286"/>
            <ac:spMk id="6" creationId="{8AF7CAA5-7451-3111-FA7D-F1E619E03252}"/>
          </ac:spMkLst>
        </pc:spChg>
        <pc:spChg chg="mod">
          <ac:chgData name="Neemias Informatica Lima" userId="b77af7bd85500281" providerId="LiveId" clId="{9AC608E3-9773-4DBE-A54E-81E1715C9B7F}" dt="2025-08-18T00:36:38.052" v="159"/>
          <ac:spMkLst>
            <pc:docMk/>
            <pc:sldMk cId="1959249856" sldId="286"/>
            <ac:spMk id="14" creationId="{00000000-0000-0000-0000-000000000000}"/>
          </ac:spMkLst>
        </pc:spChg>
        <pc:graphicFrameChg chg="mod modGraphic">
          <ac:chgData name="Neemias Informatica Lima" userId="b77af7bd85500281" providerId="LiveId" clId="{9AC608E3-9773-4DBE-A54E-81E1715C9B7F}" dt="2025-08-18T00:37:21.794" v="173"/>
          <ac:graphicFrameMkLst>
            <pc:docMk/>
            <pc:sldMk cId="1959249856" sldId="286"/>
            <ac:graphicFrameMk id="11" creationId="{6ED512BB-1F8B-4D9E-259F-890C3457B8A1}"/>
          </ac:graphicFrameMkLst>
        </pc:graphicFrameChg>
        <pc:picChg chg="add mod">
          <ac:chgData name="Neemias Informatica Lima" userId="b77af7bd85500281" providerId="LiveId" clId="{9AC608E3-9773-4DBE-A54E-81E1715C9B7F}" dt="2025-08-17T21:51:54.498" v="70"/>
          <ac:picMkLst>
            <pc:docMk/>
            <pc:sldMk cId="1959249856" sldId="286"/>
            <ac:picMk id="4" creationId="{C57E7C70-E0AF-271F-CA45-5FB6E706B83A}"/>
          </ac:picMkLst>
        </pc:picChg>
        <pc:picChg chg="del">
          <ac:chgData name="Neemias Informatica Lima" userId="b77af7bd85500281" providerId="LiveId" clId="{9AC608E3-9773-4DBE-A54E-81E1715C9B7F}" dt="2025-08-17T21:51:54.093" v="69" actId="478"/>
          <ac:picMkLst>
            <pc:docMk/>
            <pc:sldMk cId="1959249856" sldId="286"/>
            <ac:picMk id="7" creationId="{D09DD0A0-CE76-C587-3A14-76160D58B5F8}"/>
          </ac:picMkLst>
        </pc:picChg>
      </pc:sldChg>
      <pc:sldChg chg="addSp delSp modSp mod">
        <pc:chgData name="Neemias Informatica Lima" userId="b77af7bd85500281" providerId="LiveId" clId="{9AC608E3-9773-4DBE-A54E-81E1715C9B7F}" dt="2025-08-18T00:39:09.903" v="199" actId="20577"/>
        <pc:sldMkLst>
          <pc:docMk/>
          <pc:sldMk cId="2857006406" sldId="287"/>
        </pc:sldMkLst>
        <pc:spChg chg="add mod">
          <ac:chgData name="Neemias Informatica Lima" userId="b77af7bd85500281" providerId="LiveId" clId="{9AC608E3-9773-4DBE-A54E-81E1715C9B7F}" dt="2025-08-17T21:52:17.446" v="76"/>
          <ac:spMkLst>
            <pc:docMk/>
            <pc:sldMk cId="2857006406" sldId="287"/>
            <ac:spMk id="2" creationId="{8CEDA95F-E2EB-DE03-FB3E-4C505BDB81C3}"/>
          </ac:spMkLst>
        </pc:spChg>
        <pc:spChg chg="add mod">
          <ac:chgData name="Neemias Informatica Lima" userId="b77af7bd85500281" providerId="LiveId" clId="{9AC608E3-9773-4DBE-A54E-81E1715C9B7F}" dt="2025-08-17T21:52:17.446" v="76"/>
          <ac:spMkLst>
            <pc:docMk/>
            <pc:sldMk cId="2857006406" sldId="287"/>
            <ac:spMk id="3" creationId="{F491F842-85BB-B951-1814-1DB0BB4293A8}"/>
          </ac:spMkLst>
        </pc:spChg>
        <pc:spChg chg="del">
          <ac:chgData name="Neemias Informatica Lima" userId="b77af7bd85500281" providerId="LiveId" clId="{9AC608E3-9773-4DBE-A54E-81E1715C9B7F}" dt="2025-08-17T21:52:17.024" v="75" actId="478"/>
          <ac:spMkLst>
            <pc:docMk/>
            <pc:sldMk cId="2857006406" sldId="287"/>
            <ac:spMk id="5" creationId="{03CA462E-150F-CAF9-FEEA-25C9380333C9}"/>
          </ac:spMkLst>
        </pc:spChg>
        <pc:spChg chg="del">
          <ac:chgData name="Neemias Informatica Lima" userId="b77af7bd85500281" providerId="LiveId" clId="{9AC608E3-9773-4DBE-A54E-81E1715C9B7F}" dt="2025-08-17T21:52:17.024" v="75" actId="478"/>
          <ac:spMkLst>
            <pc:docMk/>
            <pc:sldMk cId="2857006406" sldId="287"/>
            <ac:spMk id="6" creationId="{7B3E3808-7544-C587-401D-FDA7D137ECA7}"/>
          </ac:spMkLst>
        </pc:spChg>
        <pc:spChg chg="mod">
          <ac:chgData name="Neemias Informatica Lima" userId="b77af7bd85500281" providerId="LiveId" clId="{9AC608E3-9773-4DBE-A54E-81E1715C9B7F}" dt="2025-08-18T00:39:09.903" v="199" actId="20577"/>
          <ac:spMkLst>
            <pc:docMk/>
            <pc:sldMk cId="2857006406" sldId="287"/>
            <ac:spMk id="16" creationId="{28D68641-D640-4BD7-9D5B-B3803DCCF9B3}"/>
          </ac:spMkLst>
        </pc:spChg>
        <pc:picChg chg="add mod">
          <ac:chgData name="Neemias Informatica Lima" userId="b77af7bd85500281" providerId="LiveId" clId="{9AC608E3-9773-4DBE-A54E-81E1715C9B7F}" dt="2025-08-17T21:52:17.446" v="76"/>
          <ac:picMkLst>
            <pc:docMk/>
            <pc:sldMk cId="2857006406" sldId="287"/>
            <ac:picMk id="4" creationId="{99E86769-B0D1-B609-1599-9627C326FA41}"/>
          </ac:picMkLst>
        </pc:picChg>
        <pc:picChg chg="del">
          <ac:chgData name="Neemias Informatica Lima" userId="b77af7bd85500281" providerId="LiveId" clId="{9AC608E3-9773-4DBE-A54E-81E1715C9B7F}" dt="2025-08-17T21:52:17.024" v="75" actId="478"/>
          <ac:picMkLst>
            <pc:docMk/>
            <pc:sldMk cId="2857006406" sldId="287"/>
            <ac:picMk id="7" creationId="{9063CA1D-7A72-79B9-30EA-7F1E6F448B2B}"/>
          </ac:picMkLst>
        </pc:picChg>
      </pc:sldChg>
      <pc:sldChg chg="addSp delSp modSp mod">
        <pc:chgData name="Neemias Informatica Lima" userId="b77af7bd85500281" providerId="LiveId" clId="{9AC608E3-9773-4DBE-A54E-81E1715C9B7F}" dt="2025-08-17T21:56:18.004" v="92"/>
        <pc:sldMkLst>
          <pc:docMk/>
          <pc:sldMk cId="2630436816" sldId="288"/>
        </pc:sldMkLst>
        <pc:spChg chg="add mod">
          <ac:chgData name="Neemias Informatica Lima" userId="b77af7bd85500281" providerId="LiveId" clId="{9AC608E3-9773-4DBE-A54E-81E1715C9B7F}" dt="2025-08-17T21:50:38.738" v="54"/>
          <ac:spMkLst>
            <pc:docMk/>
            <pc:sldMk cId="2630436816" sldId="288"/>
            <ac:spMk id="2" creationId="{ABB1ADED-5149-6DF3-0B76-7D555E34F7E8}"/>
          </ac:spMkLst>
        </pc:spChg>
        <pc:spChg chg="add mod">
          <ac:chgData name="Neemias Informatica Lima" userId="b77af7bd85500281" providerId="LiveId" clId="{9AC608E3-9773-4DBE-A54E-81E1715C9B7F}" dt="2025-08-17T21:50:38.738" v="54"/>
          <ac:spMkLst>
            <pc:docMk/>
            <pc:sldMk cId="2630436816" sldId="288"/>
            <ac:spMk id="3" creationId="{BB484003-CF3C-4631-A617-AE328FF771EF}"/>
          </ac:spMkLst>
        </pc:spChg>
        <pc:spChg chg="del">
          <ac:chgData name="Neemias Informatica Lima" userId="b77af7bd85500281" providerId="LiveId" clId="{9AC608E3-9773-4DBE-A54E-81E1715C9B7F}" dt="2025-08-17T21:50:37.371" v="53" actId="478"/>
          <ac:spMkLst>
            <pc:docMk/>
            <pc:sldMk cId="2630436816" sldId="288"/>
            <ac:spMk id="5" creationId="{B3082074-4B21-DC5A-FB52-CEAF4812FC75}"/>
          </ac:spMkLst>
        </pc:spChg>
        <pc:spChg chg="del">
          <ac:chgData name="Neemias Informatica Lima" userId="b77af7bd85500281" providerId="LiveId" clId="{9AC608E3-9773-4DBE-A54E-81E1715C9B7F}" dt="2025-08-17T21:50:37.371" v="53" actId="478"/>
          <ac:spMkLst>
            <pc:docMk/>
            <pc:sldMk cId="2630436816" sldId="288"/>
            <ac:spMk id="6" creationId="{CFA66F42-17A1-AABC-ECBF-1734AA23DA19}"/>
          </ac:spMkLst>
        </pc:spChg>
        <pc:spChg chg="mod">
          <ac:chgData name="Neemias Informatica Lima" userId="b77af7bd85500281" providerId="LiveId" clId="{9AC608E3-9773-4DBE-A54E-81E1715C9B7F}" dt="2025-08-17T21:54:53.086" v="82"/>
          <ac:spMkLst>
            <pc:docMk/>
            <pc:sldMk cId="2630436816" sldId="288"/>
            <ac:spMk id="14" creationId="{00000000-0000-0000-0000-000000000000}"/>
          </ac:spMkLst>
        </pc:spChg>
        <pc:graphicFrameChg chg="mod modGraphic">
          <ac:chgData name="Neemias Informatica Lima" userId="b77af7bd85500281" providerId="LiveId" clId="{9AC608E3-9773-4DBE-A54E-81E1715C9B7F}" dt="2025-08-17T21:56:18.004" v="92"/>
          <ac:graphicFrameMkLst>
            <pc:docMk/>
            <pc:sldMk cId="2630436816" sldId="288"/>
            <ac:graphicFrameMk id="11" creationId="{4CAB532F-3032-1305-E4A2-4F59C9A47543}"/>
          </ac:graphicFrameMkLst>
        </pc:graphicFrameChg>
        <pc:picChg chg="add mod">
          <ac:chgData name="Neemias Informatica Lima" userId="b77af7bd85500281" providerId="LiveId" clId="{9AC608E3-9773-4DBE-A54E-81E1715C9B7F}" dt="2025-08-17T21:50:38.738" v="54"/>
          <ac:picMkLst>
            <pc:docMk/>
            <pc:sldMk cId="2630436816" sldId="288"/>
            <ac:picMk id="4" creationId="{CEF69830-0711-0CA0-6A74-7CCBC47D5411}"/>
          </ac:picMkLst>
        </pc:picChg>
        <pc:picChg chg="del">
          <ac:chgData name="Neemias Informatica Lima" userId="b77af7bd85500281" providerId="LiveId" clId="{9AC608E3-9773-4DBE-A54E-81E1715C9B7F}" dt="2025-08-17T21:50:37.371" v="53" actId="478"/>
          <ac:picMkLst>
            <pc:docMk/>
            <pc:sldMk cId="2630436816" sldId="288"/>
            <ac:picMk id="7" creationId="{11007892-76DF-CA0B-E726-0286EC7E9AA3}"/>
          </ac:picMkLst>
        </pc:picChg>
      </pc:sldChg>
      <pc:sldChg chg="addSp delSp modSp mod">
        <pc:chgData name="Neemias Informatica Lima" userId="b77af7bd85500281" providerId="LiveId" clId="{9AC608E3-9773-4DBE-A54E-81E1715C9B7F}" dt="2025-08-17T23:26:37" v="116" actId="6549"/>
        <pc:sldMkLst>
          <pc:docMk/>
          <pc:sldMk cId="3032827026" sldId="289"/>
        </pc:sldMkLst>
        <pc:spChg chg="add mod">
          <ac:chgData name="Neemias Informatica Lima" userId="b77af7bd85500281" providerId="LiveId" clId="{9AC608E3-9773-4DBE-A54E-81E1715C9B7F}" dt="2025-08-17T21:51:15.926" v="60"/>
          <ac:spMkLst>
            <pc:docMk/>
            <pc:sldMk cId="3032827026" sldId="289"/>
            <ac:spMk id="2" creationId="{ECC2005E-1BC0-CB77-186B-CA99E48FE7B9}"/>
          </ac:spMkLst>
        </pc:spChg>
        <pc:spChg chg="add mod">
          <ac:chgData name="Neemias Informatica Lima" userId="b77af7bd85500281" providerId="LiveId" clId="{9AC608E3-9773-4DBE-A54E-81E1715C9B7F}" dt="2025-08-17T21:51:15.926" v="60"/>
          <ac:spMkLst>
            <pc:docMk/>
            <pc:sldMk cId="3032827026" sldId="289"/>
            <ac:spMk id="3" creationId="{9407FDC0-58E8-748B-92E0-E3427E862C20}"/>
          </ac:spMkLst>
        </pc:spChg>
        <pc:spChg chg="del">
          <ac:chgData name="Neemias Informatica Lima" userId="b77af7bd85500281" providerId="LiveId" clId="{9AC608E3-9773-4DBE-A54E-81E1715C9B7F}" dt="2025-08-17T21:51:15.568" v="59" actId="478"/>
          <ac:spMkLst>
            <pc:docMk/>
            <pc:sldMk cId="3032827026" sldId="289"/>
            <ac:spMk id="4" creationId="{F1FB5E33-4D5D-0B86-EB7E-24A77EA7245F}"/>
          </ac:spMkLst>
        </pc:spChg>
        <pc:spChg chg="del">
          <ac:chgData name="Neemias Informatica Lima" userId="b77af7bd85500281" providerId="LiveId" clId="{9AC608E3-9773-4DBE-A54E-81E1715C9B7F}" dt="2025-08-17T21:51:15.568" v="59" actId="478"/>
          <ac:spMkLst>
            <pc:docMk/>
            <pc:sldMk cId="3032827026" sldId="289"/>
            <ac:spMk id="6" creationId="{6387A108-B79B-78AF-0056-20F5824CAB64}"/>
          </ac:spMkLst>
        </pc:spChg>
        <pc:spChg chg="mod">
          <ac:chgData name="Neemias Informatica Lima" userId="b77af7bd85500281" providerId="LiveId" clId="{9AC608E3-9773-4DBE-A54E-81E1715C9B7F}" dt="2025-08-17T23:26:37" v="116" actId="6549"/>
          <ac:spMkLst>
            <pc:docMk/>
            <pc:sldMk cId="3032827026" sldId="289"/>
            <ac:spMk id="12" creationId="{A64B78EF-EDA8-421A-88C9-45544BBCA9D1}"/>
          </ac:spMkLst>
        </pc:spChg>
        <pc:spChg chg="mod">
          <ac:chgData name="Neemias Informatica Lima" userId="b77af7bd85500281" providerId="LiveId" clId="{9AC608E3-9773-4DBE-A54E-81E1715C9B7F}" dt="2025-08-17T23:11:07.240" v="101"/>
          <ac:spMkLst>
            <pc:docMk/>
            <pc:sldMk cId="3032827026" sldId="289"/>
            <ac:spMk id="14" creationId="{00000000-0000-0000-0000-000000000000}"/>
          </ac:spMkLst>
        </pc:spChg>
        <pc:picChg chg="add mod">
          <ac:chgData name="Neemias Informatica Lima" userId="b77af7bd85500281" providerId="LiveId" clId="{9AC608E3-9773-4DBE-A54E-81E1715C9B7F}" dt="2025-08-17T21:51:15.926" v="60"/>
          <ac:picMkLst>
            <pc:docMk/>
            <pc:sldMk cId="3032827026" sldId="289"/>
            <ac:picMk id="5" creationId="{B7CB874B-BF04-E867-8326-076F4F66A1CC}"/>
          </ac:picMkLst>
        </pc:picChg>
        <pc:picChg chg="del">
          <ac:chgData name="Neemias Informatica Lima" userId="b77af7bd85500281" providerId="LiveId" clId="{9AC608E3-9773-4DBE-A54E-81E1715C9B7F}" dt="2025-08-17T21:51:15.568" v="59" actId="478"/>
          <ac:picMkLst>
            <pc:docMk/>
            <pc:sldMk cId="3032827026" sldId="289"/>
            <ac:picMk id="8" creationId="{A8001979-B167-24FD-7658-0B227C03C7D7}"/>
          </ac:picMkLst>
        </pc:picChg>
      </pc:sldChg>
      <pc:sldChg chg="addSp delSp modSp mod">
        <pc:chgData name="Neemias Informatica Lima" userId="b77af7bd85500281" providerId="LiveId" clId="{9AC608E3-9773-4DBE-A54E-81E1715C9B7F}" dt="2025-08-17T23:43:49.026" v="136"/>
        <pc:sldMkLst>
          <pc:docMk/>
          <pc:sldMk cId="3772032319" sldId="290"/>
        </pc:sldMkLst>
        <pc:spChg chg="add mod">
          <ac:chgData name="Neemias Informatica Lima" userId="b77af7bd85500281" providerId="LiveId" clId="{9AC608E3-9773-4DBE-A54E-81E1715C9B7F}" dt="2025-08-17T21:51:31.399" v="64"/>
          <ac:spMkLst>
            <pc:docMk/>
            <pc:sldMk cId="3772032319" sldId="290"/>
            <ac:spMk id="2" creationId="{9925B0FF-4591-FE62-50E4-899EA11F30C8}"/>
          </ac:spMkLst>
        </pc:spChg>
        <pc:spChg chg="add mod">
          <ac:chgData name="Neemias Informatica Lima" userId="b77af7bd85500281" providerId="LiveId" clId="{9AC608E3-9773-4DBE-A54E-81E1715C9B7F}" dt="2025-08-17T21:51:31.399" v="64"/>
          <ac:spMkLst>
            <pc:docMk/>
            <pc:sldMk cId="3772032319" sldId="290"/>
            <ac:spMk id="3" creationId="{60B78CAF-89D2-53BC-90F6-1ED96EDDFE7D}"/>
          </ac:spMkLst>
        </pc:spChg>
        <pc:spChg chg="del">
          <ac:chgData name="Neemias Informatica Lima" userId="b77af7bd85500281" providerId="LiveId" clId="{9AC608E3-9773-4DBE-A54E-81E1715C9B7F}" dt="2025-08-17T21:51:31.026" v="63" actId="478"/>
          <ac:spMkLst>
            <pc:docMk/>
            <pc:sldMk cId="3772032319" sldId="290"/>
            <ac:spMk id="5" creationId="{D9894F8A-D2A4-0347-D895-C5F92EC10823}"/>
          </ac:spMkLst>
        </pc:spChg>
        <pc:spChg chg="del">
          <ac:chgData name="Neemias Informatica Lima" userId="b77af7bd85500281" providerId="LiveId" clId="{9AC608E3-9773-4DBE-A54E-81E1715C9B7F}" dt="2025-08-17T21:51:31.026" v="63" actId="478"/>
          <ac:spMkLst>
            <pc:docMk/>
            <pc:sldMk cId="3772032319" sldId="290"/>
            <ac:spMk id="6" creationId="{D75EE91C-452F-5097-78DC-8C1DAEE7482C}"/>
          </ac:spMkLst>
        </pc:spChg>
        <pc:spChg chg="mod">
          <ac:chgData name="Neemias Informatica Lima" userId="b77af7bd85500281" providerId="LiveId" clId="{9AC608E3-9773-4DBE-A54E-81E1715C9B7F}" dt="2025-08-17T23:43:49.026" v="136"/>
          <ac:spMkLst>
            <pc:docMk/>
            <pc:sldMk cId="3772032319" sldId="290"/>
            <ac:spMk id="12" creationId="{8D5A143D-15FB-4DFE-B0EC-FEEB77A92B2C}"/>
          </ac:spMkLst>
        </pc:spChg>
        <pc:spChg chg="mod">
          <ac:chgData name="Neemias Informatica Lima" userId="b77af7bd85500281" providerId="LiveId" clId="{9AC608E3-9773-4DBE-A54E-81E1715C9B7F}" dt="2025-08-17T23:41:49.514" v="120"/>
          <ac:spMkLst>
            <pc:docMk/>
            <pc:sldMk cId="3772032319" sldId="290"/>
            <ac:spMk id="14" creationId="{00000000-0000-0000-0000-000000000000}"/>
          </ac:spMkLst>
        </pc:spChg>
        <pc:picChg chg="add mod">
          <ac:chgData name="Neemias Informatica Lima" userId="b77af7bd85500281" providerId="LiveId" clId="{9AC608E3-9773-4DBE-A54E-81E1715C9B7F}" dt="2025-08-17T21:51:31.399" v="64"/>
          <ac:picMkLst>
            <pc:docMk/>
            <pc:sldMk cId="3772032319" sldId="290"/>
            <ac:picMk id="4" creationId="{6E03EC70-06DF-0485-2A95-E531908AF9DD}"/>
          </ac:picMkLst>
        </pc:picChg>
        <pc:picChg chg="del">
          <ac:chgData name="Neemias Informatica Lima" userId="b77af7bd85500281" providerId="LiveId" clId="{9AC608E3-9773-4DBE-A54E-81E1715C9B7F}" dt="2025-08-17T21:51:31.026" v="63" actId="478"/>
          <ac:picMkLst>
            <pc:docMk/>
            <pc:sldMk cId="3772032319" sldId="290"/>
            <ac:picMk id="7" creationId="{0ED9CF32-C87B-FD76-95D0-906DC554B819}"/>
          </ac:picMkLst>
        </pc:picChg>
      </pc:sldChg>
      <pc:sldChg chg="addSp delSp modSp mod">
        <pc:chgData name="Neemias Informatica Lima" userId="b77af7bd85500281" providerId="LiveId" clId="{9AC608E3-9773-4DBE-A54E-81E1715C9B7F}" dt="2025-08-18T00:35:58.331" v="157" actId="20577"/>
        <pc:sldMkLst>
          <pc:docMk/>
          <pc:sldMk cId="1768216317" sldId="291"/>
        </pc:sldMkLst>
        <pc:spChg chg="add mod">
          <ac:chgData name="Neemias Informatica Lima" userId="b77af7bd85500281" providerId="LiveId" clId="{9AC608E3-9773-4DBE-A54E-81E1715C9B7F}" dt="2025-08-17T21:51:46.026" v="68"/>
          <ac:spMkLst>
            <pc:docMk/>
            <pc:sldMk cId="1768216317" sldId="291"/>
            <ac:spMk id="2" creationId="{8DF080DB-5976-C2CB-DFCF-A7B6D0089C7A}"/>
          </ac:spMkLst>
        </pc:spChg>
        <pc:spChg chg="add mod">
          <ac:chgData name="Neemias Informatica Lima" userId="b77af7bd85500281" providerId="LiveId" clId="{9AC608E3-9773-4DBE-A54E-81E1715C9B7F}" dt="2025-08-17T21:51:46.026" v="68"/>
          <ac:spMkLst>
            <pc:docMk/>
            <pc:sldMk cId="1768216317" sldId="291"/>
            <ac:spMk id="3" creationId="{24CF8BAF-1CEA-AF62-C9B2-DC5499B12BA3}"/>
          </ac:spMkLst>
        </pc:spChg>
        <pc:spChg chg="del">
          <ac:chgData name="Neemias Informatica Lima" userId="b77af7bd85500281" providerId="LiveId" clId="{9AC608E3-9773-4DBE-A54E-81E1715C9B7F}" dt="2025-08-17T21:51:45.716" v="67" actId="478"/>
          <ac:spMkLst>
            <pc:docMk/>
            <pc:sldMk cId="1768216317" sldId="291"/>
            <ac:spMk id="5" creationId="{17232AB1-F553-4DE7-26BE-1E3C62A3D111}"/>
          </ac:spMkLst>
        </pc:spChg>
        <pc:spChg chg="del">
          <ac:chgData name="Neemias Informatica Lima" userId="b77af7bd85500281" providerId="LiveId" clId="{9AC608E3-9773-4DBE-A54E-81E1715C9B7F}" dt="2025-08-17T21:51:45.716" v="67" actId="478"/>
          <ac:spMkLst>
            <pc:docMk/>
            <pc:sldMk cId="1768216317" sldId="291"/>
            <ac:spMk id="6" creationId="{B176FF98-1E83-2234-694C-3872213A6347}"/>
          </ac:spMkLst>
        </pc:spChg>
        <pc:spChg chg="mod">
          <ac:chgData name="Neemias Informatica Lima" userId="b77af7bd85500281" providerId="LiveId" clId="{9AC608E3-9773-4DBE-A54E-81E1715C9B7F}" dt="2025-08-18T00:35:58.331" v="157" actId="20577"/>
          <ac:spMkLst>
            <pc:docMk/>
            <pc:sldMk cId="1768216317" sldId="291"/>
            <ac:spMk id="12" creationId="{FD5EC092-AC81-4728-9A45-4C4BB5B95C65}"/>
          </ac:spMkLst>
        </pc:spChg>
        <pc:spChg chg="mod">
          <ac:chgData name="Neemias Informatica Lima" userId="b77af7bd85500281" providerId="LiveId" clId="{9AC608E3-9773-4DBE-A54E-81E1715C9B7F}" dt="2025-08-18T00:33:23.401" v="140"/>
          <ac:spMkLst>
            <pc:docMk/>
            <pc:sldMk cId="1768216317" sldId="291"/>
            <ac:spMk id="14" creationId="{00000000-0000-0000-0000-000000000000}"/>
          </ac:spMkLst>
        </pc:spChg>
        <pc:picChg chg="add mod">
          <ac:chgData name="Neemias Informatica Lima" userId="b77af7bd85500281" providerId="LiveId" clId="{9AC608E3-9773-4DBE-A54E-81E1715C9B7F}" dt="2025-08-17T21:51:46.026" v="68"/>
          <ac:picMkLst>
            <pc:docMk/>
            <pc:sldMk cId="1768216317" sldId="291"/>
            <ac:picMk id="4" creationId="{9092CC38-08EB-0C21-E567-D3FA57053FD5}"/>
          </ac:picMkLst>
        </pc:picChg>
        <pc:picChg chg="del">
          <ac:chgData name="Neemias Informatica Lima" userId="b77af7bd85500281" providerId="LiveId" clId="{9AC608E3-9773-4DBE-A54E-81E1715C9B7F}" dt="2025-08-17T21:51:45.716" v="67" actId="478"/>
          <ac:picMkLst>
            <pc:docMk/>
            <pc:sldMk cId="1768216317" sldId="291"/>
            <ac:picMk id="7" creationId="{83F6AA22-F158-7A66-1EFB-70133C52CC7A}"/>
          </ac:picMkLst>
        </pc:picChg>
      </pc:sldChg>
      <pc:sldChg chg="addSp delSp modSp mod">
        <pc:chgData name="Neemias Informatica Lima" userId="b77af7bd85500281" providerId="LiveId" clId="{9AC608E3-9773-4DBE-A54E-81E1715C9B7F}" dt="2025-08-18T00:38:01.065" v="178"/>
        <pc:sldMkLst>
          <pc:docMk/>
          <pc:sldMk cId="3757265641" sldId="292"/>
        </pc:sldMkLst>
        <pc:spChg chg="add mod">
          <ac:chgData name="Neemias Informatica Lima" userId="b77af7bd85500281" providerId="LiveId" clId="{9AC608E3-9773-4DBE-A54E-81E1715C9B7F}" dt="2025-08-17T21:52:02.307" v="72"/>
          <ac:spMkLst>
            <pc:docMk/>
            <pc:sldMk cId="3757265641" sldId="292"/>
            <ac:spMk id="2" creationId="{92EB4044-0024-66CF-B879-C706F01E6DA0}"/>
          </ac:spMkLst>
        </pc:spChg>
        <pc:spChg chg="add mod">
          <ac:chgData name="Neemias Informatica Lima" userId="b77af7bd85500281" providerId="LiveId" clId="{9AC608E3-9773-4DBE-A54E-81E1715C9B7F}" dt="2025-08-17T21:52:02.307" v="72"/>
          <ac:spMkLst>
            <pc:docMk/>
            <pc:sldMk cId="3757265641" sldId="292"/>
            <ac:spMk id="3" creationId="{5E3706A1-B879-0239-523A-DB14E07AAEC5}"/>
          </ac:spMkLst>
        </pc:spChg>
        <pc:spChg chg="del">
          <ac:chgData name="Neemias Informatica Lima" userId="b77af7bd85500281" providerId="LiveId" clId="{9AC608E3-9773-4DBE-A54E-81E1715C9B7F}" dt="2025-08-17T21:52:01.966" v="71" actId="478"/>
          <ac:spMkLst>
            <pc:docMk/>
            <pc:sldMk cId="3757265641" sldId="292"/>
            <ac:spMk id="5" creationId="{07A4161C-DAB7-A30E-66A4-D46C2607DA65}"/>
          </ac:spMkLst>
        </pc:spChg>
        <pc:spChg chg="del">
          <ac:chgData name="Neemias Informatica Lima" userId="b77af7bd85500281" providerId="LiveId" clId="{9AC608E3-9773-4DBE-A54E-81E1715C9B7F}" dt="2025-08-17T21:52:01.966" v="71" actId="478"/>
          <ac:spMkLst>
            <pc:docMk/>
            <pc:sldMk cId="3757265641" sldId="292"/>
            <ac:spMk id="6" creationId="{A987E8BB-7C80-348C-1FB8-798EDFB2CE00}"/>
          </ac:spMkLst>
        </pc:spChg>
        <pc:spChg chg="mod">
          <ac:chgData name="Neemias Informatica Lima" userId="b77af7bd85500281" providerId="LiveId" clId="{9AC608E3-9773-4DBE-A54E-81E1715C9B7F}" dt="2025-08-18T00:38:01.065" v="178"/>
          <ac:spMkLst>
            <pc:docMk/>
            <pc:sldMk cId="3757265641" sldId="292"/>
            <ac:spMk id="12" creationId="{1EC42BAA-B890-43DD-B4F0-9AB5685AF2FE}"/>
          </ac:spMkLst>
        </pc:spChg>
        <pc:spChg chg="mod">
          <ac:chgData name="Neemias Informatica Lima" userId="b77af7bd85500281" providerId="LiveId" clId="{9AC608E3-9773-4DBE-A54E-81E1715C9B7F}" dt="2025-08-18T00:36:44.782" v="161"/>
          <ac:spMkLst>
            <pc:docMk/>
            <pc:sldMk cId="3757265641" sldId="292"/>
            <ac:spMk id="14" creationId="{00000000-0000-0000-0000-000000000000}"/>
          </ac:spMkLst>
        </pc:spChg>
        <pc:picChg chg="add mod">
          <ac:chgData name="Neemias Informatica Lima" userId="b77af7bd85500281" providerId="LiveId" clId="{9AC608E3-9773-4DBE-A54E-81E1715C9B7F}" dt="2025-08-17T21:52:02.307" v="72"/>
          <ac:picMkLst>
            <pc:docMk/>
            <pc:sldMk cId="3757265641" sldId="292"/>
            <ac:picMk id="4" creationId="{07450DBA-1C15-3688-2E5A-FD1B33FF4785}"/>
          </ac:picMkLst>
        </pc:picChg>
        <pc:picChg chg="del">
          <ac:chgData name="Neemias Informatica Lima" userId="b77af7bd85500281" providerId="LiveId" clId="{9AC608E3-9773-4DBE-A54E-81E1715C9B7F}" dt="2025-08-17T21:52:01.966" v="71" actId="478"/>
          <ac:picMkLst>
            <pc:docMk/>
            <pc:sldMk cId="3757265641" sldId="292"/>
            <ac:picMk id="7" creationId="{04E79D49-9045-0D2C-5CA7-DDFF2C9F012B}"/>
          </ac:picMkLst>
        </pc:picChg>
      </pc:sldChg>
      <pc:sldChg chg="addSp delSp modSp mod">
        <pc:chgData name="Neemias Informatica Lima" userId="b77af7bd85500281" providerId="LiveId" clId="{9AC608E3-9773-4DBE-A54E-81E1715C9B7F}" dt="2025-08-18T00:39:22.935" v="201" actId="6549"/>
        <pc:sldMkLst>
          <pc:docMk/>
          <pc:sldMk cId="3114938747" sldId="293"/>
        </pc:sldMkLst>
        <pc:spChg chg="add mod">
          <ac:chgData name="Neemias Informatica Lima" userId="b77af7bd85500281" providerId="LiveId" clId="{9AC608E3-9773-4DBE-A54E-81E1715C9B7F}" dt="2025-08-17T21:52:10.285" v="74"/>
          <ac:spMkLst>
            <pc:docMk/>
            <pc:sldMk cId="3114938747" sldId="293"/>
            <ac:spMk id="2" creationId="{6C55D271-BC7D-6BFE-46E2-9D9C8ADA0FC0}"/>
          </ac:spMkLst>
        </pc:spChg>
        <pc:spChg chg="add mod">
          <ac:chgData name="Neemias Informatica Lima" userId="b77af7bd85500281" providerId="LiveId" clId="{9AC608E3-9773-4DBE-A54E-81E1715C9B7F}" dt="2025-08-17T21:52:10.285" v="74"/>
          <ac:spMkLst>
            <pc:docMk/>
            <pc:sldMk cId="3114938747" sldId="293"/>
            <ac:spMk id="3" creationId="{11D3F283-3558-AB40-C573-C5BA5CB2F00E}"/>
          </ac:spMkLst>
        </pc:spChg>
        <pc:spChg chg="del">
          <ac:chgData name="Neemias Informatica Lima" userId="b77af7bd85500281" providerId="LiveId" clId="{9AC608E3-9773-4DBE-A54E-81E1715C9B7F}" dt="2025-08-17T21:52:09.911" v="73" actId="478"/>
          <ac:spMkLst>
            <pc:docMk/>
            <pc:sldMk cId="3114938747" sldId="293"/>
            <ac:spMk id="5" creationId="{ED516892-65D1-2966-98FD-1827FCBB73C5}"/>
          </ac:spMkLst>
        </pc:spChg>
        <pc:spChg chg="del">
          <ac:chgData name="Neemias Informatica Lima" userId="b77af7bd85500281" providerId="LiveId" clId="{9AC608E3-9773-4DBE-A54E-81E1715C9B7F}" dt="2025-08-17T21:52:09.911" v="73" actId="478"/>
          <ac:spMkLst>
            <pc:docMk/>
            <pc:sldMk cId="3114938747" sldId="293"/>
            <ac:spMk id="6" creationId="{878063C9-ACE8-4104-DD2D-09A40B5F0FC3}"/>
          </ac:spMkLst>
        </pc:spChg>
        <pc:spChg chg="mod">
          <ac:chgData name="Neemias Informatica Lima" userId="b77af7bd85500281" providerId="LiveId" clId="{9AC608E3-9773-4DBE-A54E-81E1715C9B7F}" dt="2025-08-18T00:39:22.935" v="201" actId="6549"/>
          <ac:spMkLst>
            <pc:docMk/>
            <pc:sldMk cId="3114938747" sldId="293"/>
            <ac:spMk id="16" creationId="{CFC8B9D9-C6ED-4706-A104-65D118A5B7F9}"/>
          </ac:spMkLst>
        </pc:spChg>
        <pc:picChg chg="add mod">
          <ac:chgData name="Neemias Informatica Lima" userId="b77af7bd85500281" providerId="LiveId" clId="{9AC608E3-9773-4DBE-A54E-81E1715C9B7F}" dt="2025-08-17T21:52:10.285" v="74"/>
          <ac:picMkLst>
            <pc:docMk/>
            <pc:sldMk cId="3114938747" sldId="293"/>
            <ac:picMk id="4" creationId="{7334D8D9-1D2E-1387-2EB1-AD9BD4620998}"/>
          </ac:picMkLst>
        </pc:picChg>
        <pc:picChg chg="del">
          <ac:chgData name="Neemias Informatica Lima" userId="b77af7bd85500281" providerId="LiveId" clId="{9AC608E3-9773-4DBE-A54E-81E1715C9B7F}" dt="2025-08-17T21:52:09.911" v="73" actId="478"/>
          <ac:picMkLst>
            <pc:docMk/>
            <pc:sldMk cId="3114938747" sldId="293"/>
            <ac:picMk id="7" creationId="{16DC3EA3-A8A6-32A2-8159-74A6B5A9E234}"/>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sldChg>
      <pc:sldChg chg="addSp delSp modSp mod">
        <pc:chgData name="Neemias Informatica Lima" userId="b77af7bd85500281" providerId="LiveId" clId="{3B56F16D-61B7-487E-BA82-10E9BFBEA304}" dt="2025-08-14T23:33:54.980" v="77" actId="20577"/>
        <pc:sldMkLst>
          <pc:docMk/>
          <pc:sldMk cId="3683219421" sldId="282"/>
        </pc:sldMkLst>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sldChg>
      <pc:sldChg chg="addSp delSp modSp mod">
        <pc:chgData name="Neemias Informatica Lima" userId="b77af7bd85500281" providerId="LiveId" clId="{3B56F16D-61B7-487E-BA82-10E9BFBEA304}" dt="2025-08-14T23:34:44.223" v="85"/>
        <pc:sldMkLst>
          <pc:docMk/>
          <pc:sldMk cId="3902406419" sldId="283"/>
        </pc:sldMkLst>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graphicFrameChg chg="mod modGraphic">
          <ac:chgData name="Neemias Informatica Lima" userId="b77af7bd85500281" providerId="LiveId" clId="{3B56F16D-61B7-487E-BA82-10E9BFBEA304}" dt="2025-08-14T23:34:44.223" v="85"/>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3B56F16D-61B7-487E-BA82-10E9BFBEA304}" dt="2025-08-14T23:36:22.166" v="100" actId="20577"/>
        <pc:sldMkLst>
          <pc:docMk/>
          <pc:sldMk cId="2424059023" sldId="284"/>
        </pc:sldMkLst>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3B56F16D-61B7-487E-BA82-10E9BFBEA304}" dt="2025-08-14T23:37:20.807" v="115" actId="20577"/>
        <pc:sldMkLst>
          <pc:docMk/>
          <pc:sldMk cId="2241968852" sldId="285"/>
        </pc:sldMkLst>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3B56F16D-61B7-487E-BA82-10E9BFBEA304}" dt="2025-08-14T23:38:50.959" v="132"/>
        <pc:sldMkLst>
          <pc:docMk/>
          <pc:sldMk cId="1959249856" sldId="286"/>
        </pc:sldMkLst>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3B56F16D-61B7-487E-BA82-10E9BFBEA304}" dt="2025-08-14T23:35:23.512" v="90"/>
        <pc:sldMkLst>
          <pc:docMk/>
          <pc:sldMk cId="3032827026" sldId="289"/>
        </pc:sldMkLst>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sldChg>
      <pc:sldChg chg="addSp delSp modSp mod">
        <pc:chgData name="Neemias Informatica Lima" userId="b77af7bd85500281" providerId="LiveId" clId="{3B56F16D-61B7-487E-BA82-10E9BFBEA304}" dt="2025-08-14T23:36:39.787" v="105"/>
        <pc:sldMkLst>
          <pc:docMk/>
          <pc:sldMk cId="3772032319" sldId="290"/>
        </pc:sldMkLst>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sldChg>
      <pc:sldChg chg="addSp delSp modSp mod">
        <pc:chgData name="Neemias Informatica Lima" userId="b77af7bd85500281" providerId="LiveId" clId="{3B56F16D-61B7-487E-BA82-10E9BFBEA304}" dt="2025-08-14T23:37:40.816" v="120"/>
        <pc:sldMkLst>
          <pc:docMk/>
          <pc:sldMk cId="1768216317" sldId="291"/>
        </pc:sldMkLst>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sldChg>
      <pc:sldChg chg="addSp delSp modSp mod">
        <pc:chgData name="Neemias Informatica Lima" userId="b77af7bd85500281" providerId="LiveId" clId="{3B56F16D-61B7-487E-BA82-10E9BFBEA304}" dt="2025-08-14T23:39:14.243" v="137"/>
        <pc:sldMkLst>
          <pc:docMk/>
          <pc:sldMk cId="3757265641" sldId="292"/>
        </pc:sldMkLst>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sldChg>
      <pc:sldChg chg="addSp delSp modSp mod">
        <pc:chgData name="Neemias Informatica Lima" userId="b77af7bd85500281" providerId="LiveId" clId="{3B56F16D-61B7-487E-BA82-10E9BFBEA304}" dt="2025-08-14T23:39:31.495" v="143" actId="6549"/>
        <pc:sldMkLst>
          <pc:docMk/>
          <pc:sldMk cId="3114938747" sldId="293"/>
        </pc:sldMkLst>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sldChg>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sldChg>
      <pc:sldChg chg="addSp delSp modSp mod">
        <pc:chgData name="Neemias Informatica Lima" userId="b77af7bd85500281" providerId="LiveId" clId="{994B8A53-808C-4E77-BBE1-0CB41F44C0A8}" dt="2025-08-14T22:57:15.008" v="95" actId="20577"/>
        <pc:sldMkLst>
          <pc:docMk/>
          <pc:sldMk cId="2103443556" sldId="281"/>
        </pc:sldMkLst>
        <pc:spChg chg="mod">
          <ac:chgData name="Neemias Informatica Lima" userId="b77af7bd85500281" providerId="LiveId" clId="{994B8A53-808C-4E77-BBE1-0CB41F44C0A8}" dt="2025-08-14T22:57:15.008" v="95" actId="20577"/>
          <ac:spMkLst>
            <pc:docMk/>
            <pc:sldMk cId="2103443556" sldId="281"/>
            <ac:spMk id="8" creationId="{00000000-0000-0000-0000-000000000000}"/>
          </ac:spMkLst>
        </pc:spChg>
        <pc:spChg chg="mod">
          <ac:chgData name="Neemias Informatica Lima" userId="b77af7bd85500281" providerId="LiveId" clId="{994B8A53-808C-4E77-BBE1-0CB41F44C0A8}" dt="2025-08-14T22:54:36.182" v="56" actId="20577"/>
          <ac:spMkLst>
            <pc:docMk/>
            <pc:sldMk cId="2103443556" sldId="281"/>
            <ac:spMk id="11" creationId="{00000000-0000-0000-0000-000000000000}"/>
          </ac:spMkLst>
        </pc:spChg>
        <pc:spChg chg="mod">
          <ac:chgData name="Neemias Informatica Lima" userId="b77af7bd85500281" providerId="LiveId" clId="{994B8A53-808C-4E77-BBE1-0CB41F44C0A8}" dt="2025-08-14T22:54:27.714" v="54"/>
          <ac:spMkLst>
            <pc:docMk/>
            <pc:sldMk cId="2103443556" sldId="281"/>
            <ac:spMk id="18" creationId="{00000000-0000-0000-0000-000000000000}"/>
          </ac:spMkLst>
        </pc:spChg>
      </pc:sldChg>
      <pc:sldChg chg="addSp delSp modSp mod">
        <pc:chgData name="Neemias Informatica Lima" userId="b77af7bd85500281" providerId="LiveId" clId="{994B8A53-808C-4E77-BBE1-0CB41F44C0A8}" dt="2025-08-14T23:02:44.393" v="110" actId="313"/>
        <pc:sldMkLst>
          <pc:docMk/>
          <pc:sldMk cId="3683219421" sldId="282"/>
        </pc:sldMkLst>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sldChg>
      <pc:sldChg chg="addSp delSp modSp mod">
        <pc:chgData name="Neemias Informatica Lima" userId="b77af7bd85500281" providerId="LiveId" clId="{994B8A53-808C-4E77-BBE1-0CB41F44C0A8}" dt="2025-08-14T23:04:14.894" v="118"/>
        <pc:sldMkLst>
          <pc:docMk/>
          <pc:sldMk cId="3902406419" sldId="283"/>
        </pc:sldMkLst>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graphicFrameChg chg="mod modGraphic">
          <ac:chgData name="Neemias Informatica Lima" userId="b77af7bd85500281" providerId="LiveId" clId="{994B8A53-808C-4E77-BBE1-0CB41F44C0A8}" dt="2025-08-14T23:04:14.894" v="118"/>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994B8A53-808C-4E77-BBE1-0CB41F44C0A8}" dt="2025-08-14T23:05:50.164" v="133"/>
        <pc:sldMkLst>
          <pc:docMk/>
          <pc:sldMk cId="2424059023" sldId="284"/>
        </pc:sldMkLst>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94B8A53-808C-4E77-BBE1-0CB41F44C0A8}" dt="2025-08-14T23:07:32.743" v="151"/>
        <pc:sldMkLst>
          <pc:docMk/>
          <pc:sldMk cId="2241968852" sldId="285"/>
        </pc:sldMkLst>
        <pc:spChg chg="mod">
          <ac:chgData name="Neemias Informatica Lima" userId="b77af7bd85500281" providerId="LiveId" clId="{994B8A53-808C-4E77-BBE1-0CB41F44C0A8}" dt="2025-08-14T23:06:43.089" v="138"/>
          <ac:spMkLst>
            <pc:docMk/>
            <pc:sldMk cId="2241968852" sldId="285"/>
            <ac:spMk id="14" creationId="{00000000-0000-0000-0000-000000000000}"/>
          </ac:spMkLst>
        </pc:spChg>
        <pc:graphicFrameChg chg="mod modGraphic">
          <ac:chgData name="Neemias Informatica Lima" userId="b77af7bd85500281" providerId="LiveId" clId="{994B8A53-808C-4E77-BBE1-0CB41F44C0A8}" dt="2025-08-14T23:07:32.743" v="151"/>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994B8A53-808C-4E77-BBE1-0CB41F44C0A8}" dt="2025-08-14T23:08:30.605" v="170" actId="20577"/>
        <pc:sldMkLst>
          <pc:docMk/>
          <pc:sldMk cId="1959249856" sldId="286"/>
        </pc:sldMkLst>
        <pc:spChg chg="mod">
          <ac:chgData name="Neemias Informatica Lima" userId="b77af7bd85500281" providerId="LiveId" clId="{994B8A53-808C-4E77-BBE1-0CB41F44C0A8}" dt="2025-08-14T23:08:10.011" v="165"/>
          <ac:spMkLst>
            <pc:docMk/>
            <pc:sldMk cId="1959249856" sldId="286"/>
            <ac:spMk id="14" creationId="{00000000-0000-0000-0000-000000000000}"/>
          </ac:spMkLst>
        </pc:spChg>
        <pc:graphicFrameChg chg="mod modGraphic">
          <ac:chgData name="Neemias Informatica Lima" userId="b77af7bd85500281" providerId="LiveId" clId="{994B8A53-808C-4E77-BBE1-0CB41F44C0A8}" dt="2025-08-14T23:08:30.605" v="170" actId="20577"/>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994B8A53-808C-4E77-BBE1-0CB41F44C0A8}" dt="2025-08-14T23:11:24.045" v="202" actId="6549"/>
        <pc:sldMkLst>
          <pc:docMk/>
          <pc:sldMk cId="2857006406" sldId="287"/>
        </pc:sldMkLst>
        <pc:spChg chg="mod">
          <ac:chgData name="Neemias Informatica Lima" userId="b77af7bd85500281" providerId="LiveId" clId="{994B8A53-808C-4E77-BBE1-0CB41F44C0A8}" dt="2025-08-14T23:11:24.045" v="202" actId="6549"/>
          <ac:spMkLst>
            <pc:docMk/>
            <pc:sldMk cId="2857006406" sldId="287"/>
            <ac:spMk id="16" creationId="{28D68641-D640-4BD7-9D5B-B3803DCCF9B3}"/>
          </ac:spMkLst>
        </pc:spChg>
      </pc:sldChg>
      <pc:sldChg chg="addSp delSp modSp mod">
        <pc:chgData name="Neemias Informatica Lima" userId="b77af7bd85500281" providerId="LiveId" clId="{994B8A53-808C-4E77-BBE1-0CB41F44C0A8}" dt="2025-08-14T23:01:36.523" v="101"/>
        <pc:sldMkLst>
          <pc:docMk/>
          <pc:sldMk cId="2630436816" sldId="288"/>
        </pc:sldMkLst>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94B8A53-808C-4E77-BBE1-0CB41F44C0A8}" dt="2025-08-14T23:04:53.450" v="125" actId="313"/>
        <pc:sldMkLst>
          <pc:docMk/>
          <pc:sldMk cId="3032827026" sldId="289"/>
        </pc:sldMkLst>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sldChg>
      <pc:sldChg chg="addSp delSp modSp mod">
        <pc:chgData name="Neemias Informatica Lima" userId="b77af7bd85500281" providerId="LiveId" clId="{994B8A53-808C-4E77-BBE1-0CB41F44C0A8}" dt="2025-08-14T23:06:14.092" v="136"/>
        <pc:sldMkLst>
          <pc:docMk/>
          <pc:sldMk cId="3772032319" sldId="290"/>
        </pc:sldMkLst>
        <pc:spChg chg="mod">
          <ac:chgData name="Neemias Informatica Lima" userId="b77af7bd85500281" providerId="LiveId" clId="{994B8A53-808C-4E77-BBE1-0CB41F44C0A8}" dt="2025-08-14T23:06:14.092" v="136"/>
          <ac:spMkLst>
            <pc:docMk/>
            <pc:sldMk cId="3772032319" sldId="290"/>
            <ac:spMk id="12" creationId="{8D5A143D-15FB-4DFE-B0EC-FEEB77A92B2C}"/>
          </ac:spMkLst>
        </pc:spChg>
        <pc:spChg chg="mod">
          <ac:chgData name="Neemias Informatica Lima" userId="b77af7bd85500281" providerId="LiveId" clId="{994B8A53-808C-4E77-BBE1-0CB41F44C0A8}" dt="2025-08-14T23:05:17.037" v="129"/>
          <ac:spMkLst>
            <pc:docMk/>
            <pc:sldMk cId="3772032319" sldId="290"/>
            <ac:spMk id="14" creationId="{00000000-0000-0000-0000-000000000000}"/>
          </ac:spMkLst>
        </pc:spChg>
      </pc:sldChg>
      <pc:sldChg chg="addSp delSp modSp mod">
        <pc:chgData name="Neemias Informatica Lima" userId="b77af7bd85500281" providerId="LiveId" clId="{994B8A53-808C-4E77-BBE1-0CB41F44C0A8}" dt="2025-08-14T23:07:58.505" v="163"/>
        <pc:sldMkLst>
          <pc:docMk/>
          <pc:sldMk cId="1768216317" sldId="291"/>
        </pc:sldMkLst>
        <pc:spChg chg="mod">
          <ac:chgData name="Neemias Informatica Lima" userId="b77af7bd85500281" providerId="LiveId" clId="{994B8A53-808C-4E77-BBE1-0CB41F44C0A8}" dt="2025-08-14T23:07:58.505" v="163"/>
          <ac:spMkLst>
            <pc:docMk/>
            <pc:sldMk cId="1768216317" sldId="291"/>
            <ac:spMk id="12" creationId="{FD5EC092-AC81-4728-9A45-4C4BB5B95C65}"/>
          </ac:spMkLst>
        </pc:spChg>
        <pc:spChg chg="mod">
          <ac:chgData name="Neemias Informatica Lima" userId="b77af7bd85500281" providerId="LiveId" clId="{994B8A53-808C-4E77-BBE1-0CB41F44C0A8}" dt="2025-08-14T23:06:47.870" v="140"/>
          <ac:spMkLst>
            <pc:docMk/>
            <pc:sldMk cId="1768216317" sldId="291"/>
            <ac:spMk id="14" creationId="{00000000-0000-0000-0000-000000000000}"/>
          </ac:spMkLst>
        </pc:spChg>
      </pc:sldChg>
      <pc:sldChg chg="addSp delSp modSp mod">
        <pc:chgData name="Neemias Informatica Lima" userId="b77af7bd85500281" providerId="LiveId" clId="{994B8A53-808C-4E77-BBE1-0CB41F44C0A8}" dt="2025-08-14T23:09:06.631" v="183"/>
        <pc:sldMkLst>
          <pc:docMk/>
          <pc:sldMk cId="3757265641" sldId="292"/>
        </pc:sldMkLst>
        <pc:spChg chg="mod">
          <ac:chgData name="Neemias Informatica Lima" userId="b77af7bd85500281" providerId="LiveId" clId="{994B8A53-808C-4E77-BBE1-0CB41F44C0A8}" dt="2025-08-14T23:09:06.631" v="183"/>
          <ac:spMkLst>
            <pc:docMk/>
            <pc:sldMk cId="3757265641" sldId="292"/>
            <ac:spMk id="12" creationId="{1EC42BAA-B890-43DD-B4F0-9AB5685AF2FE}"/>
          </ac:spMkLst>
        </pc:spChg>
        <pc:spChg chg="mod">
          <ac:chgData name="Neemias Informatica Lima" userId="b77af7bd85500281" providerId="LiveId" clId="{994B8A53-808C-4E77-BBE1-0CB41F44C0A8}" dt="2025-08-14T23:08:15.649" v="167"/>
          <ac:spMkLst>
            <pc:docMk/>
            <pc:sldMk cId="3757265641" sldId="292"/>
            <ac:spMk id="14" creationId="{00000000-0000-0000-0000-000000000000}"/>
          </ac:spMkLst>
        </pc:spChg>
      </pc:sldChg>
      <pc:sldChg chg="addSp delSp modSp mod">
        <pc:chgData name="Neemias Informatica Lima" userId="b77af7bd85500281" providerId="LiveId" clId="{994B8A53-808C-4E77-BBE1-0CB41F44C0A8}" dt="2025-08-14T23:10:24.790" v="189" actId="34807"/>
        <pc:sldMkLst>
          <pc:docMk/>
          <pc:sldMk cId="3114938747" sldId="293"/>
        </pc:sldMkLst>
        <pc:spChg chg="mod">
          <ac:chgData name="Neemias Informatica Lima" userId="b77af7bd85500281" providerId="LiveId" clId="{994B8A53-808C-4E77-BBE1-0CB41F44C0A8}" dt="2025-08-14T23:10:24.790" v="189" actId="34807"/>
          <ac:spMkLst>
            <pc:docMk/>
            <pc:sldMk cId="3114938747" sldId="293"/>
            <ac:spMk id="16" creationId="{CFC8B9D9-C6ED-4706-A104-65D118A5B7F9}"/>
          </ac:spMkLst>
        </pc:spChg>
      </pc:sldChg>
    </pc:docChg>
  </pc:docChgLst>
  <pc:docChgLst>
    <pc:chgData name="Neemias Informatica Lima" userId="b77af7bd85500281" providerId="LiveId" clId="{8762981F-6674-4304-8513-D993FFD609CE}"/>
    <pc:docChg chg="custSel modSld">
      <pc:chgData name="Neemias Informatica Lima" userId="b77af7bd85500281" providerId="LiveId" clId="{8762981F-6674-4304-8513-D993FFD609CE}" dt="2025-08-15T00:08:35.638" v="158" actId="20577"/>
      <pc:docMkLst>
        <pc:docMk/>
      </pc:docMkLst>
      <pc:sldChg chg="addSp delSp modSp mod">
        <pc:chgData name="Neemias Informatica Lima" userId="b77af7bd85500281" providerId="LiveId" clId="{8762981F-6674-4304-8513-D993FFD609CE}" dt="2025-08-14T23:58:23.349" v="26"/>
        <pc:sldMkLst>
          <pc:docMk/>
          <pc:sldMk cId="2232331225" sldId="280"/>
        </pc:sldMkLst>
        <pc:spChg chg="mod">
          <ac:chgData name="Neemias Informatica Lima" userId="b77af7bd85500281" providerId="LiveId" clId="{8762981F-6674-4304-8513-D993FFD609CE}" dt="2025-08-14T23:56:57.608" v="3" actId="20577"/>
          <ac:spMkLst>
            <pc:docMk/>
            <pc:sldMk cId="2232331225" sldId="280"/>
            <ac:spMk id="6" creationId="{00000000-0000-0000-0000-000000000000}"/>
          </ac:spMkLst>
        </pc:spChg>
        <pc:spChg chg="mod">
          <ac:chgData name="Neemias Informatica Lima" userId="b77af7bd85500281" providerId="LiveId" clId="{8762981F-6674-4304-8513-D993FFD609CE}" dt="2025-08-14T23:57:49.095" v="16" actId="20577"/>
          <ac:spMkLst>
            <pc:docMk/>
            <pc:sldMk cId="2232331225" sldId="280"/>
            <ac:spMk id="7" creationId="{00000000-0000-0000-0000-000000000000}"/>
          </ac:spMkLst>
        </pc:spChg>
        <pc:spChg chg="mod">
          <ac:chgData name="Neemias Informatica Lima" userId="b77af7bd85500281" providerId="LiveId" clId="{8762981F-6674-4304-8513-D993FFD609CE}" dt="2025-08-14T23:58:02.754" v="23" actId="6549"/>
          <ac:spMkLst>
            <pc:docMk/>
            <pc:sldMk cId="2232331225" sldId="280"/>
            <ac:spMk id="9" creationId="{00000000-0000-0000-0000-000000000000}"/>
          </ac:spMkLst>
        </pc:spChg>
        <pc:spChg chg="mod">
          <ac:chgData name="Neemias Informatica Lima" userId="b77af7bd85500281" providerId="LiveId" clId="{8762981F-6674-4304-8513-D993FFD609CE}" dt="2025-08-14T23:57:37.661" v="12" actId="20577"/>
          <ac:spMkLst>
            <pc:docMk/>
            <pc:sldMk cId="2232331225" sldId="280"/>
            <ac:spMk id="11" creationId="{00000000-0000-0000-0000-000000000000}"/>
          </ac:spMkLst>
        </pc:spChg>
        <pc:spChg chg="mod">
          <ac:chgData name="Neemias Informatica Lima" userId="b77af7bd85500281" providerId="LiveId" clId="{8762981F-6674-4304-8513-D993FFD609CE}" dt="2025-08-14T23:58:23.349" v="26"/>
          <ac:spMkLst>
            <pc:docMk/>
            <pc:sldMk cId="2232331225" sldId="280"/>
            <ac:spMk id="16" creationId="{00000000-0000-0000-0000-000000000000}"/>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Números 13:6,30-32; Josué 14:6,14. Quem foi Calebe? Qual foi a sua importância dentro do povo de Israel?</a:t>
          </a:r>
        </a:p>
        <a:p>
          <a:r>
            <a:rPr lang="pt-BR" b="1" dirty="0"/>
            <a:t>2. Calebe teve a coragem de expressar suas convicções, mesmo quando a maioria dos espias discordou dele e o povo de Israel o ameaçou de morte. 0 que isso revela sobre o seu caráter? </a:t>
          </a:r>
          <a:r>
            <a:rPr lang="pt-BR" b="1" dirty="0" err="1"/>
            <a:t>Nm</a:t>
          </a:r>
          <a:r>
            <a:rPr lang="pt-BR" b="1" dirty="0"/>
            <a:t> 14:6-10,21-25; 26:65; 32:12</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0 que você faz quando a maioria das pessoas discorda de suas convicções mais profundas?</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Josué 14:6-14; Números 14:24; 32:12; Deuteronômio 1:36; Lucas 6:45. Como você descreveria a atitude de Calebe e Josué? O que significa seguir ao Senhor de todo o coração (</a:t>
          </a:r>
          <a:r>
            <a:rPr lang="pt-BR" dirty="0" err="1"/>
            <a:t>Js</a:t>
          </a:r>
          <a:r>
            <a:rPr lang="pt-BR" dirty="0"/>
            <a:t> 14:8)?</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Que concessões, mesmo que “pequenas”, podem nos impedir de seguir plenamente 0 Senhor?</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Josué 15:16-19; </a:t>
          </a:r>
          <a:r>
            <a:rPr lang="pt-BR" dirty="0" err="1"/>
            <a:t>Juizes</a:t>
          </a:r>
          <a:r>
            <a:rPr lang="pt-BR" dirty="0"/>
            <a:t> 1:13; 3:7-11. O que essa história revela sobre o poder do exemplo? De que maneira a atitude de Calebe estava sendo refletida na geração mais jovem?</a:t>
          </a:r>
        </a:p>
        <a:p>
          <a:r>
            <a:rPr lang="pt-BR" dirty="0"/>
            <a:t>5- Leia Lucas 18:1-5.0 que essa passagem pode nos ensinar?</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Passar a tocha da fé para a próxima geração é fundamental para cumprir a missão. Quais são os desafios e as oportunidades nesse processo? Como podemos motivar e preparar os jovens para se tornarem líderes espirituais? E qual é 0 impacto do nosso exemplo nisso?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6. Leia Josué 19:49-51.0 grande líder de Israel, que dividiu a terra, recebeu sua herança por último. Quais são as implicações desse fato?</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Quais lições você pode aprender com a atitude de Josué? Como pode aplicar isso à sua vida hoje?</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7. Refletir sobre grandes heróis da fé nos inspira, mas nosso maior exemplo é Jesus. Como Sua vida e ensinamentos podem nos transformar? </a:t>
          </a:r>
          <a:r>
            <a:rPr lang="pt-BR" b="1" dirty="0" err="1"/>
            <a:t>Hb</a:t>
          </a:r>
          <a:r>
            <a:rPr lang="pt-BR" b="1" dirty="0"/>
            <a:t> 12:1,2; 2Co 3:18</a:t>
          </a:r>
        </a:p>
        <a:p>
          <a:r>
            <a:rPr lang="pt-BR" b="1" dirty="0"/>
            <a:t>8. Leia Romanos 12:1 e 2. Quais são as duas forças diferentes que influenciam nossa vida? Como podemos ter certeza de que estamos focando na coisa certa?</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Você conhece alguém que precisa não apenas de orações, mas também de atenção?</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1. Leia Números 13:6,30-32; Josué 14:6,14. Quem foi Calebe? Qual foi a sua importância dentro do povo de Israel?</a:t>
          </a:r>
        </a:p>
        <a:p>
          <a:pPr marL="0" lvl="0" indent="0" algn="ctr" defTabSz="666750">
            <a:lnSpc>
              <a:spcPct val="90000"/>
            </a:lnSpc>
            <a:spcBef>
              <a:spcPct val="0"/>
            </a:spcBef>
            <a:spcAft>
              <a:spcPct val="35000"/>
            </a:spcAft>
            <a:buNone/>
          </a:pPr>
          <a:r>
            <a:rPr lang="pt-BR" sz="1500" b="1" kern="1200" dirty="0"/>
            <a:t>2. Calebe teve a coragem de expressar suas convicções, mesmo quando a maioria dos espias discordou dele e o povo de Israel o ameaçou de morte. 0 que isso revela sobre o seu caráter? </a:t>
          </a:r>
          <a:r>
            <a:rPr lang="pt-BR" sz="1500" b="1" kern="1200" dirty="0" err="1"/>
            <a:t>Nm</a:t>
          </a:r>
          <a:r>
            <a:rPr lang="pt-BR" sz="1500" b="1" kern="1200" dirty="0"/>
            <a:t> 14:6-10,21-25; 26:65; 32:12</a:t>
          </a:r>
          <a:endParaRPr lang="en-US" sz="15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0 que você faz quando a maioria das pessoas discorda de suas convicções mais profundas?</a:t>
          </a:r>
          <a:endParaRPr lang="en-US" sz="1500" b="1"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3. Leia Josué 14:6-14; Números 14:24; 32:12; Deuteronômio 1:36; Lucas 6:45. Como você descreveria a atitude de Calebe e Josué? O que significa seguir ao Senhor de todo o coração (</a:t>
          </a:r>
          <a:r>
            <a:rPr lang="pt-BR" sz="1900" kern="1200" dirty="0" err="1"/>
            <a:t>Js</a:t>
          </a:r>
          <a:r>
            <a:rPr lang="pt-BR" sz="1900" kern="1200" dirty="0"/>
            <a:t> 14:8)?</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Que concessões, mesmo que “pequenas”, podem nos impedir de seguir plenamente 0 Senhor?</a:t>
          </a:r>
          <a:endParaRPr lang="en-US" sz="19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4. Leia Josué 15:16-19; </a:t>
          </a:r>
          <a:r>
            <a:rPr lang="pt-BR" sz="1600" kern="1200" dirty="0" err="1"/>
            <a:t>Juizes</a:t>
          </a:r>
          <a:r>
            <a:rPr lang="pt-BR" sz="1600" kern="1200" dirty="0"/>
            <a:t> 1:13; 3:7-11. O que essa história revela sobre o poder do exemplo? De que maneira a atitude de Calebe estava sendo refletida na geração mais jovem?</a:t>
          </a:r>
        </a:p>
        <a:p>
          <a:pPr marL="0" lvl="0" indent="0" algn="ctr" defTabSz="711200">
            <a:lnSpc>
              <a:spcPct val="90000"/>
            </a:lnSpc>
            <a:spcBef>
              <a:spcPct val="0"/>
            </a:spcBef>
            <a:spcAft>
              <a:spcPct val="35000"/>
            </a:spcAft>
            <a:buNone/>
          </a:pPr>
          <a:r>
            <a:rPr lang="pt-BR" sz="1600" kern="1200" dirty="0"/>
            <a:t>5- Leia Lucas 18:1-5.0 que essa passagem pode nos ensinar?</a:t>
          </a:r>
          <a:endParaRPr lang="en-US" sz="1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Passar a tocha da fé para a próxima geração é fundamental para cumprir a missão. Quais são os desafios e as oportunidades nesse processo? Como podemos motivar e preparar os jovens para se tornarem líderes espirituais? E qual é 0 impacto do nosso exemplo nisso?</a:t>
          </a:r>
          <a:endParaRPr lang="en-US" sz="16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6. Leia Josué 19:49-51.0 grande líder de Israel, que dividiu a terra, recebeu sua herança por último. Quais são as implicações desse fato?</a:t>
          </a:r>
          <a:endParaRPr lang="en-US" sz="22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Quais lições você pode aprender com a atitude de Josué? Como pode aplicar isso à sua vida hoje?</a:t>
          </a:r>
          <a:endParaRPr lang="en-US" sz="22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7. Refletir sobre grandes heróis da fé nos inspira, mas nosso maior exemplo é Jesus. Como Sua vida e ensinamentos podem nos transformar? </a:t>
          </a:r>
          <a:r>
            <a:rPr lang="pt-BR" sz="1500" b="1" kern="1200" dirty="0" err="1"/>
            <a:t>Hb</a:t>
          </a:r>
          <a:r>
            <a:rPr lang="pt-BR" sz="1500" b="1" kern="1200" dirty="0"/>
            <a:t> 12:1,2; 2Co 3:18</a:t>
          </a:r>
        </a:p>
        <a:p>
          <a:pPr marL="0" lvl="0" indent="0" algn="ctr" defTabSz="666750">
            <a:lnSpc>
              <a:spcPct val="90000"/>
            </a:lnSpc>
            <a:spcBef>
              <a:spcPct val="0"/>
            </a:spcBef>
            <a:spcAft>
              <a:spcPct val="35000"/>
            </a:spcAft>
            <a:buNone/>
          </a:pPr>
          <a:r>
            <a:rPr lang="pt-BR" sz="1500" b="1" kern="1200" dirty="0"/>
            <a:t>8. Leia Romanos 12:1 e 2. Quais são as duas forças diferentes que influenciam nossa vida? Como podemos ter certeza de que estamos focando na coisa certa?</a:t>
          </a:r>
          <a:endParaRPr lang="en-US" sz="15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Você conhece alguém que precisa não apenas de orações, mas também de atenção?</a:t>
          </a:r>
          <a:endParaRPr lang="en-US" sz="1500" b="1"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17/08/2025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17/08/2025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8/17/2025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8/17/2025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Gigantes da fé: Josué e Calebe</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08</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“Lembrem-se dos seus líderes, os quais pregaram a Palavra de Deus a vocês; e,  considerando atentamente o fim da vida deles, imitem a fé que tiveram” (</a:t>
            </a:r>
            <a:r>
              <a:rPr lang="pt-BR" altLang="pt-BR" sz="1200" i="1" dirty="0" err="1">
                <a:latin typeface="Arial Black" panose="020B0A04020102020204" pitchFamily="34" charset="0"/>
                <a:cs typeface="Arial" panose="020B0604020202020204" pitchFamily="34" charset="0"/>
              </a:rPr>
              <a:t>Hb</a:t>
            </a:r>
            <a:r>
              <a:rPr lang="pt-BR" altLang="pt-BR" sz="1200" i="1" dirty="0">
                <a:latin typeface="Arial Black" panose="020B0A04020102020204" pitchFamily="34" charset="0"/>
                <a:cs typeface="Arial" panose="020B0604020202020204" pitchFamily="34" charset="0"/>
              </a:rPr>
              <a:t> 13:7).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08</a:t>
            </a:r>
          </a:p>
        </p:txBody>
      </p:sp>
      <p:sp>
        <p:nvSpPr>
          <p:cNvPr id="16" name="Retângulo 15"/>
          <p:cNvSpPr>
            <a:spLocks noChangeArrowheads="1"/>
          </p:cNvSpPr>
          <p:nvPr/>
        </p:nvSpPr>
        <p:spPr bwMode="auto">
          <a:xfrm>
            <a:off x="1413164" y="4354272"/>
            <a:ext cx="7736482"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Nm 13:6, 30-32; Js 14:6-14; Lc 18:1-5; Js 19:49-51; 2Co 3:18; Rm 12:1, 2</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9CA3BE60-7FFA-D1C3-2FA7-07E7341CF23D}"/>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2747401" y="648829"/>
            <a:ext cx="5457261" cy="2051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Herói humilde</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nome da cidade que Josué escolheu, a partir do que sobrou, reflete o caráter nobre do segundo líder de Israel. Primeiro, ele esperou até que todo o povo recebesse sua porção. Em vez de optar por um dos territórios densamente povoados ou pelas cidades mais notáveis como sua herança, Josué e acolheu uma cidade modesta, ou talvez até em ruínas, para reconstruí-la com trabalho árduo (ver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19:50). Além disso, </a:t>
            </a:r>
            <a:r>
              <a:rPr lang="pt-BR" altLang="pt-BR" sz="1600" dirty="0" err="1">
                <a:latin typeface="Arial Black" panose="020B0A04020102020204" pitchFamily="34" charset="0"/>
                <a:cs typeface="Arial" panose="020B0604020202020204" pitchFamily="34" charset="0"/>
              </a:rPr>
              <a:t>Timnate-Sera</a:t>
            </a:r>
            <a:r>
              <a:rPr lang="pt-BR" altLang="pt-BR" sz="1600" dirty="0">
                <a:latin typeface="Arial Black" panose="020B0A04020102020204" pitchFamily="34" charset="0"/>
                <a:cs typeface="Arial" panose="020B0604020202020204" pitchFamily="34" charset="0"/>
              </a:rPr>
              <a:t> estava localizada perto de </a:t>
            </a:r>
            <a:r>
              <a:rPr lang="pt-BR" altLang="pt-BR" sz="1600" dirty="0" err="1">
                <a:latin typeface="Arial Black" panose="020B0A04020102020204" pitchFamily="34" charset="0"/>
                <a:cs typeface="Arial" panose="020B0604020202020204" pitchFamily="34" charset="0"/>
              </a:rPr>
              <a:t>Siló</a:t>
            </a:r>
            <a:r>
              <a:rPr lang="pt-BR" altLang="pt-BR" sz="1600" dirty="0">
                <a:latin typeface="Arial Black" panose="020B0A04020102020204" pitchFamily="34" charset="0"/>
                <a:cs typeface="Arial" panose="020B0604020202020204" pitchFamily="34" charset="0"/>
              </a:rPr>
              <a:t>, próximo ao santuário, 0 que revela onde estavam as prioridades de Josué e onde seu coração realmente se encontrava. Certamente, após a recém-formada nação de Israel ter sido conduzida à Terra Prometida e, com a ajuda de Deus, garantir a herança de cada tribo e família, ninguém teria se oposto ao desejo de Josué por uma herança mais grandiosa.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DF080DB-5976-C2CB-DFCF-A7B6D0089C7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24CF8BAF-1CEA-AF62-C9B2-DC5499B12BA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092CC38-08EB-0C21-E567-D3FA57053FD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Transformados pela contemplação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98144816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7045443-3BB0-9A90-1FC3-6B74DD04F0F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B63C8E9D-3F8B-3651-22A2-6B6143DBAF6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57E7C70-E0AF-271F-CA45-5FB6E706B83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Transformados pela contemplação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Romanos 12, o apóstolo Paulo menciona duas forças opostas que tentam moldar nossa vida. De um lado, o mundo ao nosso redor, com suas várias influências, busca nos empurrar para seu próprio padrão, tentando nos moldar de fora para dentro.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combater essa influência, o Espírito Santo nos transforma de dentro para fora, de modo semelhante à mudança que ocorre quando uma lagarta se transforma em uma bela borboleta. No entanto, para que essa transformação aconteça, precisamos nos dedicar a Deus e pedir que Ele continue a boa obra que começou em nós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1:6). No fim, é essencial que façamos a escolha consciente de, a cada momento, viver guiados pelo Espírito.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2EB4044-0024-66CF-B879-C706F01E6DA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5E3706A1-B879-0239-523A-DB14E07AAEC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7450DBA-1C15-3688-2E5A-FD1B33FF478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Entre todas as dificuldades, perigos e pragas, nas vagueações pelo deserto e durante os anos de guerra, desde que entraram em Canaã, o Senhor o tinha guardado, e agora, com mais de 8o anos, seu vigor não havia diminuído. Não pedia para si uma terra já conquistada, mas o lugar que, mais do que todos, os outros espias haviam considerado impossível subjugar. Com a ajuda de Deus, arrancaria essa fortaleza daqueles mesmos gigantes cujo poder tinha abalado a fé de Israel. Não foi o desejo de honras ou engrandecimento próprio que determinou o pedido de Calebe. 0 bravo e velho guerreiro queria dar ao povo um exemplo que honraria a Deus e incentivaria as tribos a dominar completamente a terra que seus pais tinham considerado inconquistável” (Ellen G. White, Patriarcas e Profetas [CPB, 2022], p. 447).</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C55D271-BC7D-6BFE-46E2-9D9C8ADA0FC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11D3F283-3558-AB40-C573-C5BA5CB2F00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334D8D9-1D2E-1387-2EB1-AD9BD462099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Discuta o impacto da pressão de grupo e a coragem necessária para se manifestar quando os outros não o fazem. Qual é o papel da coragem em nossa vivência da fé? Como defender nossas convicções sem sermos rudes?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Compartilhem exemplos de fé de sua igreja ou comunidade que moldaram sua vida e seu caráter. Quais características devem ser seguidas?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Reflita sobre a influência da mídia em nossa vida. Como evitar seus efeitos negativos e aproveitar seu potencial para promover causas positivas?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Pense sobre a humildade de Josué como líder e seu desejo de viver próximo ao santuário. De que maneira 0 exemplo dele impacta você?</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CEDA95F-E2EB-DE03-FB3E-4C505BDB81C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F491F842-85BB-B951-1814-1DB0BB4293A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9E86769-B0D1-B609-1599-9627C326FA4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630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Todo pai sabe que os filhos aprendem principalmente pelo exemplo. Quantos já se preocuparam ao perceber seus filhos adotando maus hábitos em vez dos bons? Independentemente da idade, frequentemente achamos mais fácil agir de forma inadequada do que corretamente, o que reflete nossa condição humana imperfeita. Como está escrito em Romanos 7:15: “Porque nem mesmo compreendo o meu próprio modo de agir, pois não faço o que prefiro, e sim o que detesto.” Quantos de nós não se identificam com essa realidade?</a:t>
            </a:r>
          </a:p>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Desde o nascimento, somos influenciados pelo poder do exemplo. Aprendemos habilidades básicas, como andar, falar e expressar emoções, por meio da imitação das pessoas ao nosso redor. Mesmo na vida adulta, continuamos necessitando de modelos. Embora ninguém seja perfeito, podemos admirar e buscar inspiração nos traços espirituais daqueles que se tornaram grandes exemplos de fé.</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4C8FC90E-E8D4-95D8-657B-AF9ADB18418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Fidelidade</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372986714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BB1ADED-5149-6DF3-0B76-7D555E34F7E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BB484003-CF3C-4631-A617-AE328FF771E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EF69830-0711-0CA0-6A74-7CCBC47D5411}"/>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Fidelidade</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Pense nos importantes líderes israelitas que eram contemporâneos de Josué e Calebe: </a:t>
            </a:r>
            <a:r>
              <a:rPr lang="pt-BR" altLang="pt-BR" sz="1600" dirty="0" err="1">
                <a:latin typeface="Arial Black" panose="020B0A04020102020204" pitchFamily="34" charset="0"/>
                <a:cs typeface="Arial" panose="020B0604020202020204" pitchFamily="34" charset="0"/>
              </a:rPr>
              <a:t>Samua</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Safate</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Jigeal</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Palti</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Gadiel</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Gadi</a:t>
            </a:r>
            <a:r>
              <a:rPr lang="pt-BR" altLang="pt-BR" sz="1600" dirty="0">
                <a:latin typeface="Arial Black" panose="020B0A04020102020204" pitchFamily="34" charset="0"/>
                <a:cs typeface="Arial" panose="020B0604020202020204" pitchFamily="34" charset="0"/>
              </a:rPr>
              <a:t>, Amiel, Setur, Nabi e </a:t>
            </a:r>
            <a:r>
              <a:rPr lang="pt-BR" altLang="pt-BR" sz="1600" dirty="0" err="1">
                <a:latin typeface="Arial Black" panose="020B0A04020102020204" pitchFamily="34" charset="0"/>
                <a:cs typeface="Arial" panose="020B0604020202020204" pitchFamily="34" charset="0"/>
              </a:rPr>
              <a:t>Geuel</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13:4-15). Consegue lembrar de algum desses nomes?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Provavelmente, não.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quê? Esses são os nomes dos outros dez espias enviados por Moisés para explorar a terra de Canaã. Eles caíram no esquecimento porque seus nomes não foram dignos de ser lembrados. 0 relatório que trouxeram retratou a Terra Prometida como impossível de ser conquistada. Eles se viam como gafanhotos em comparação com os gigantes que habitavam algumas áreas da terra e ficaram apavorados ao se depararem com os muros “intransponíveis” das cidades fortificadas em Canaã.</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1287839-3208-DE74-6AE8-20999A1B9A1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4" name="Retângulo 3">
            <a:extLst>
              <a:ext uri="{FF2B5EF4-FFF2-40B4-BE49-F238E27FC236}">
                <a16:creationId xmlns:a16="http://schemas.microsoft.com/office/drawing/2014/main" id="{1237E9AF-22A8-CBE1-8A19-8C48E7AF131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B75AEE03-F159-EF92-53C4-78FD65F33A2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Dê-me esta montanha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178742249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22BED57-ACC2-FE1F-ACA3-3B96592E0CC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6" name="Retângulo 5">
            <a:extLst>
              <a:ext uri="{FF2B5EF4-FFF2-40B4-BE49-F238E27FC236}">
                <a16:creationId xmlns:a16="http://schemas.microsoft.com/office/drawing/2014/main" id="{7DF584F1-1597-2112-4FD8-E8FA4250B3F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DD98CA5-CFB0-DB7A-2E68-DFA6AFF1ADF5}"/>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Dê-me esta montanha</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Calebe nunca se esqueceu da promessa que o Senhor lhe fizera por meio de Moisés: de que ele entraria na terra onde seus pés haviam pisado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14:24). Quarenta e cinco anos depois, ao se referir ao seu próprio relatório sobre a Terra Prometida, Calebe declarou: “Eu lhe relatei 0 que estava no meu coração”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14:7). Seu relato se baseava na convicção de que, com a orientação e auxílio de Deus, Israel seria capaz de conquistar aquele território. Em contraste com o relato dos outros dez espias, que semearam medo entre os israelitas, Calebe demonstrou um profundo comprometimento e confiança na promessa do Senhor. A expressão hebraica diz literalmente: “Segui plenamente o Senhor”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14:8). Essa frase significa: “Eu [...] fui inteiramente fiel ao Senhor, o meu Deus” (NVI) ou “segui 0 Senhor, meu Deus, de todo o coração” (NVT). Ao contrário de outras pessoas que se deixaram levar por deuses estrangeiros e não seguiram 0 Senhor completamente, o coração de Calebe estava totalmente dedicado a Ele.</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CC2005E-1BC0-CB77-186B-CA99E48FE7B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9407FDC0-58E8-748B-92E0-E3427E862C2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B7CB874B-BF04-E867-8326-076F4F66A1C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poder do exemplo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117907166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6F5D6A4-8FFD-6497-445B-46CA70558E4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14636897-E0EB-9FA1-044D-BEC5A2C32F1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109B179-1903-C3BF-55FE-B09BCE0CBC25}"/>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poder do exemplo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atitude de </a:t>
            </a:r>
            <a:r>
              <a:rPr lang="pt-BR" altLang="pt-BR" sz="1600" dirty="0" err="1">
                <a:latin typeface="Arial Black" panose="020B0A04020102020204" pitchFamily="34" charset="0"/>
                <a:cs typeface="Arial" panose="020B0604020202020204" pitchFamily="34" charset="0"/>
              </a:rPr>
              <a:t>Acsa</a:t>
            </a:r>
            <a:r>
              <a:rPr lang="pt-BR" altLang="pt-BR" sz="1600" dirty="0">
                <a:latin typeface="Arial Black" panose="020B0A04020102020204" pitchFamily="34" charset="0"/>
                <a:cs typeface="Arial" panose="020B0604020202020204" pitchFamily="34" charset="0"/>
              </a:rPr>
              <a:t> espelhava o pedido de Calebe a Josué: “Dê-me agora este monte”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14:12). Encorajada pelo marido, </a:t>
            </a:r>
            <a:r>
              <a:rPr lang="pt-BR" altLang="pt-BR" sz="1600" dirty="0" err="1">
                <a:latin typeface="Arial Black" panose="020B0A04020102020204" pitchFamily="34" charset="0"/>
                <a:cs typeface="Arial" panose="020B0604020202020204" pitchFamily="34" charset="0"/>
              </a:rPr>
              <a:t>Acsa</a:t>
            </a:r>
            <a:r>
              <a:rPr lang="pt-BR" altLang="pt-BR" sz="1600" dirty="0">
                <a:latin typeface="Arial Black" panose="020B0A04020102020204" pitchFamily="34" charset="0"/>
                <a:cs typeface="Arial" panose="020B0604020202020204" pitchFamily="34" charset="0"/>
              </a:rPr>
              <a:t> expressou a mesma fé e determinação que seu pai havia demonstrado. Com ousadia, ela seguiu 0 exemplo de Calebe ao reivindicar a promessa de possuir a terra.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 fato, a terra era um presente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para Israel, mas 0 povo precisava se apropriar dela, reivindicando as promessas do Senhor com fé e coragem. A determinação de </a:t>
            </a:r>
            <a:r>
              <a:rPr lang="pt-BR" altLang="pt-BR" sz="1600" dirty="0" err="1">
                <a:latin typeface="Arial Black" panose="020B0A04020102020204" pitchFamily="34" charset="0"/>
                <a:cs typeface="Arial" panose="020B0604020202020204" pitchFamily="34" charset="0"/>
              </a:rPr>
              <a:t>Acsa</a:t>
            </a:r>
            <a:r>
              <a:rPr lang="pt-BR" altLang="pt-BR" sz="1600" dirty="0">
                <a:latin typeface="Arial Black" panose="020B0A04020102020204" pitchFamily="34" charset="0"/>
                <a:cs typeface="Arial" panose="020B0604020202020204" pitchFamily="34" charset="0"/>
              </a:rPr>
              <a:t> prenunciava a perseverança das mulheres mencionadas nos evangelhos, que não se deixaram desanimar pela multidão ou pelos discípulos e continuaram a receber a bênção de Jesus para si mesmas e suas famílias.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925B0FF-4591-FE62-50E4-899EA11F30C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60B78CAF-89D2-53BC-90F6-1ED96EDDFE7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E03EC70-06DF-0485-2A95-E531908AF9D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Herói humilde</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20182284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90C9C42-883E-EF4D-FC85-D691566FDC6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3" name="Retângulo 2">
            <a:extLst>
              <a:ext uri="{FF2B5EF4-FFF2-40B4-BE49-F238E27FC236}">
                <a16:creationId xmlns:a16="http://schemas.microsoft.com/office/drawing/2014/main" id="{EFDC1746-15FE-B960-A4E8-7BFDE94066C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Nm 13:6, 30-32; Js 14:6-14; Lc 18:1-5; Js 19:49-51; 2Co 3:18; Rm 12:1,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3E81E13-72CB-501F-3BA3-A2F5AE039D99}"/>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06859" y="49739"/>
            <a:ext cx="1834658" cy="689721"/>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4236</TotalTime>
  <Words>2057</Words>
  <Application>Microsoft Office PowerPoint</Application>
  <PresentationFormat>Personalizar</PresentationFormat>
  <Paragraphs>111</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2025-08-18T00:39:25Z</dcterms:modified>
</cp:coreProperties>
</file>