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C6658C-5686-4332-8B85-68440C328D0B}" v="98" dt="2025-08-14T22:48:21.857"/>
    <p1510:client id="{3B56F16D-61B7-487E-BA82-10E9BFBEA304}" v="90" dt="2025-08-14T23:39:42.209"/>
    <p1510:client id="{7332B252-5C22-49CB-9ADE-6B31932B97B7}" v="133" dt="2025-08-14T21:01:20.338"/>
    <p1510:client id="{8762981F-6674-4304-8513-D993FFD609CE}" v="93" dt="2025-08-15T00:08:01.310"/>
    <p1510:client id="{994B8A53-808C-4E77-BBE1-0CB41F44C0A8}" v="104" dt="2025-08-14T23:11:09.788"/>
    <p1510:client id="{ABEB56EB-44A2-4213-A180-67C78131904C}" v="102" dt="2025-08-14T23:26:27.163"/>
    <p1510:client id="{D207F27A-B3FF-41BF-AAD6-791C523A0711}" v="82" dt="2025-08-14T23:55:41.306"/>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varScale="1">
        <p:scale>
          <a:sx n="92" d="100"/>
          <a:sy n="92" d="100"/>
        </p:scale>
        <p:origin x="1387" y="-173"/>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42:41.550" v="128" actId="6549"/>
        <pc:sldMkLst>
          <pc:docMk/>
          <pc:sldMk cId="2103443556" sldId="281"/>
        </pc:sldMkLst>
      </pc:sldChg>
      <pc:sldChg chg="addSp delSp modSp mod">
        <pc:chgData name="Neemias Informatica Lima" userId="b77af7bd85500281" providerId="LiveId" clId="{D2B5DD86-8EAF-4E0F-B3C6-EEAF7EF1CCCE}" dt="2024-02-20T10:53:29.762" v="277" actId="313"/>
        <pc:sldMkLst>
          <pc:docMk/>
          <pc:sldMk cId="2241968852" sldId="285"/>
        </pc:sldMkLst>
      </pc:sldChg>
      <pc:sldChg chg="addSp delSp modSp mod">
        <pc:chgData name="Neemias Informatica Lima" userId="b77af7bd85500281" providerId="LiveId" clId="{D2B5DD86-8EAF-4E0F-B3C6-EEAF7EF1CCCE}" dt="2024-02-20T10:55:55.472" v="322" actId="20577"/>
        <pc:sldMkLst>
          <pc:docMk/>
          <pc:sldMk cId="1959249856" sldId="286"/>
        </pc:sldMkLst>
      </pc:sldChg>
      <pc:sldChg chg="addSp delSp modSp mod">
        <pc:chgData name="Neemias Informatica Lima" userId="b77af7bd85500281" providerId="LiveId" clId="{D2B5DD86-8EAF-4E0F-B3C6-EEAF7EF1CCCE}" dt="2024-02-20T10:58:58.019" v="370" actId="6549"/>
        <pc:sldMkLst>
          <pc:docMk/>
          <pc:sldMk cId="2857006406" sldId="287"/>
        </pc:sldMkLst>
      </pc:sldChg>
      <pc:sldChg chg="addSp delSp modSp mod">
        <pc:chgData name="Neemias Informatica Lima" userId="b77af7bd85500281" providerId="LiveId" clId="{D2B5DD86-8EAF-4E0F-B3C6-EEAF7EF1CCCE}" dt="2024-02-20T10:52:28.200" v="254" actId="1035"/>
        <pc:sldMkLst>
          <pc:docMk/>
          <pc:sldMk cId="3772032319" sldId="290"/>
        </pc:sldMkLst>
      </pc:sldChg>
      <pc:sldChg chg="addSp delSp modSp mod">
        <pc:chgData name="Neemias Informatica Lima" userId="b77af7bd85500281" providerId="LiveId" clId="{D2B5DD86-8EAF-4E0F-B3C6-EEAF7EF1CCCE}" dt="2024-02-20T10:54:30.153" v="290" actId="313"/>
        <pc:sldMkLst>
          <pc:docMk/>
          <pc:sldMk cId="1768216317" sldId="291"/>
        </pc:sldMkLst>
      </pc:sldChg>
      <pc:sldChg chg="addSp delSp modSp mod">
        <pc:chgData name="Neemias Informatica Lima" userId="b77af7bd85500281" providerId="LiveId" clId="{D2B5DD86-8EAF-4E0F-B3C6-EEAF7EF1CCCE}" dt="2024-02-20T10:56:38.763" v="335" actId="20577"/>
        <pc:sldMkLst>
          <pc:docMk/>
          <pc:sldMk cId="3757265641" sldId="292"/>
        </pc:sldMkLst>
      </pc:sldChg>
      <pc:sldChg chg="addSp delSp modSp mod">
        <pc:chgData name="Neemias Informatica Lima" userId="b77af7bd85500281" providerId="LiveId" clId="{D2B5DD86-8EAF-4E0F-B3C6-EEAF7EF1CCCE}" dt="2024-02-20T10:58:15.025" v="346" actId="20577"/>
        <pc:sldMkLst>
          <pc:docMk/>
          <pc:sldMk cId="3114938747" sldId="293"/>
        </pc:sldMkLst>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ldChg>
      <pc:sldChg chg="addSp delSp modSp">
        <pc:chgData name="Neemias e Catia Lima" userId="b77af7bd85500281" providerId="LiveId" clId="{9BD10400-1A0A-4E76-B31A-1E27EAB56E75}" dt="2019-10-20T09:45:07.466" v="88" actId="14100"/>
        <pc:sldMkLst>
          <pc:docMk/>
          <pc:sldMk cId="2103443556" sldId="281"/>
        </pc:sldMkLst>
      </pc:sldChg>
      <pc:sldChg chg="addSp delSp">
        <pc:chgData name="Neemias e Catia Lima" userId="b77af7bd85500281" providerId="LiveId" clId="{9BD10400-1A0A-4E76-B31A-1E27EAB56E75}" dt="2019-10-20T09:46:02.387" v="97"/>
        <pc:sldMkLst>
          <pc:docMk/>
          <pc:sldMk cId="3683219421" sldId="282"/>
        </pc:sldMkLst>
      </pc:sldChg>
      <pc:sldChg chg="addSp delSp">
        <pc:chgData name="Neemias e Catia Lima" userId="b77af7bd85500281" providerId="LiveId" clId="{9BD10400-1A0A-4E76-B31A-1E27EAB56E75}" dt="2019-10-20T09:46:24.341" v="101"/>
        <pc:sldMkLst>
          <pc:docMk/>
          <pc:sldMk cId="3902406419" sldId="283"/>
        </pc:sldMkLst>
      </pc:sldChg>
      <pc:sldChg chg="addSp delSp modSp">
        <pc:chgData name="Neemias e Catia Lima" userId="b77af7bd85500281" providerId="LiveId" clId="{9BD10400-1A0A-4E76-B31A-1E27EAB56E75}" dt="2019-10-20T09:47:19.681" v="110"/>
        <pc:sldMkLst>
          <pc:docMk/>
          <pc:sldMk cId="2424059023" sldId="284"/>
        </pc:sldMkLst>
      </pc:sldChg>
      <pc:sldChg chg="addSp delSp">
        <pc:chgData name="Neemias e Catia Lima" userId="b77af7bd85500281" providerId="LiveId" clId="{9BD10400-1A0A-4E76-B31A-1E27EAB56E75}" dt="2019-10-20T09:47:51.954" v="118"/>
        <pc:sldMkLst>
          <pc:docMk/>
          <pc:sldMk cId="2241968852" sldId="285"/>
        </pc:sldMkLst>
      </pc:sldChg>
      <pc:sldChg chg="addSp delSp">
        <pc:chgData name="Neemias e Catia Lima" userId="b77af7bd85500281" providerId="LiveId" clId="{9BD10400-1A0A-4E76-B31A-1E27EAB56E75}" dt="2019-10-20T09:48:16.268" v="126"/>
        <pc:sldMkLst>
          <pc:docMk/>
          <pc:sldMk cId="1959249856" sldId="286"/>
        </pc:sldMkLst>
      </pc:sldChg>
      <pc:sldChg chg="addSp delSp">
        <pc:chgData name="Neemias e Catia Lima" userId="b77af7bd85500281" providerId="LiveId" clId="{9BD10400-1A0A-4E76-B31A-1E27EAB56E75}" dt="2019-10-20T09:48:46.961" v="138"/>
        <pc:sldMkLst>
          <pc:docMk/>
          <pc:sldMk cId="2857006406" sldId="287"/>
        </pc:sldMkLst>
      </pc:sldChg>
      <pc:sldChg chg="addSp delSp">
        <pc:chgData name="Neemias e Catia Lima" userId="b77af7bd85500281" providerId="LiveId" clId="{9BD10400-1A0A-4E76-B31A-1E27EAB56E75}" dt="2019-10-20T09:45:45.251" v="93"/>
        <pc:sldMkLst>
          <pc:docMk/>
          <pc:sldMk cId="2630436816" sldId="288"/>
        </pc:sldMkLst>
      </pc:sldChg>
      <pc:sldChg chg="addSp delSp">
        <pc:chgData name="Neemias e Catia Lima" userId="b77af7bd85500281" providerId="LiveId" clId="{9BD10400-1A0A-4E76-B31A-1E27EAB56E75}" dt="2019-10-20T09:46:59.832" v="105"/>
        <pc:sldMkLst>
          <pc:docMk/>
          <pc:sldMk cId="3032827026" sldId="289"/>
        </pc:sldMkLst>
      </pc:sldChg>
      <pc:sldChg chg="addSp delSp">
        <pc:chgData name="Neemias e Catia Lima" userId="b77af7bd85500281" providerId="LiveId" clId="{9BD10400-1A0A-4E76-B31A-1E27EAB56E75}" dt="2019-10-20T09:47:36.747" v="114"/>
        <pc:sldMkLst>
          <pc:docMk/>
          <pc:sldMk cId="3772032319" sldId="290"/>
        </pc:sldMkLst>
      </pc:sldChg>
      <pc:sldChg chg="addSp delSp">
        <pc:chgData name="Neemias e Catia Lima" userId="b77af7bd85500281" providerId="LiveId" clId="{9BD10400-1A0A-4E76-B31A-1E27EAB56E75}" dt="2019-10-20T09:48:05.399" v="122"/>
        <pc:sldMkLst>
          <pc:docMk/>
          <pc:sldMk cId="1768216317" sldId="291"/>
        </pc:sldMkLst>
      </pc:sldChg>
      <pc:sldChg chg="addSp delSp">
        <pc:chgData name="Neemias e Catia Lima" userId="b77af7bd85500281" providerId="LiveId" clId="{9BD10400-1A0A-4E76-B31A-1E27EAB56E75}" dt="2019-10-20T09:48:26.858" v="130"/>
        <pc:sldMkLst>
          <pc:docMk/>
          <pc:sldMk cId="3757265641" sldId="292"/>
        </pc:sldMkLst>
      </pc:sldChg>
      <pc:sldChg chg="addSp delSp">
        <pc:chgData name="Neemias e Catia Lima" userId="b77af7bd85500281" providerId="LiveId" clId="{9BD10400-1A0A-4E76-B31A-1E27EAB56E75}" dt="2019-10-20T09:48:37.249" v="134"/>
        <pc:sldMkLst>
          <pc:docMk/>
          <pc:sldMk cId="3114938747" sldId="293"/>
        </pc:sldMkLst>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ldChg>
      <pc:sldChg chg="addSp delSp modSp mod">
        <pc:chgData name="Neemias e Catia Lima" userId="b77af7bd85500281" providerId="LiveId" clId="{8BB4A252-31CD-4F97-8301-FAD4CC2062C4}" dt="2021-05-04T17:55:35.348" v="196"/>
        <pc:sldMkLst>
          <pc:docMk/>
          <pc:sldMk cId="3902406419" sldId="283"/>
        </pc:sldMkLst>
      </pc:sldChg>
      <pc:sldChg chg="modSp mod">
        <pc:chgData name="Neemias e Catia Lima" userId="b77af7bd85500281" providerId="LiveId" clId="{8BB4A252-31CD-4F97-8301-FAD4CC2062C4}" dt="2021-05-04T17:46:22.208" v="95" actId="20577"/>
        <pc:sldMkLst>
          <pc:docMk/>
          <pc:sldMk cId="2424059023" sldId="284"/>
        </pc:sldMkLst>
      </pc:sldChg>
      <pc:sldChg chg="modSp mod">
        <pc:chgData name="Neemias e Catia Lima" userId="b77af7bd85500281" providerId="LiveId" clId="{8BB4A252-31CD-4F97-8301-FAD4CC2062C4}" dt="2021-05-04T17:48:33.282" v="119" actId="313"/>
        <pc:sldMkLst>
          <pc:docMk/>
          <pc:sldMk cId="2241968852" sldId="285"/>
        </pc:sldMkLst>
      </pc:sldChg>
      <pc:sldChg chg="addSp delSp modSp mod">
        <pc:chgData name="Neemias e Catia Lima" userId="b77af7bd85500281" providerId="LiveId" clId="{8BB4A252-31CD-4F97-8301-FAD4CC2062C4}" dt="2021-05-04T17:57:58.539" v="211" actId="20577"/>
        <pc:sldMkLst>
          <pc:docMk/>
          <pc:sldMk cId="1959249856" sldId="286"/>
        </pc:sldMkLst>
      </pc:sldChg>
      <pc:sldChg chg="modSp mod">
        <pc:chgData name="Neemias e Catia Lima" userId="b77af7bd85500281" providerId="LiveId" clId="{8BB4A252-31CD-4F97-8301-FAD4CC2062C4}" dt="2021-05-04T17:52:38.775" v="178" actId="20577"/>
        <pc:sldMkLst>
          <pc:docMk/>
          <pc:sldMk cId="2857006406" sldId="287"/>
        </pc:sldMkLst>
      </pc:sldChg>
      <pc:sldChg chg="addSp delSp modSp mod">
        <pc:chgData name="Neemias e Catia Lima" userId="b77af7bd85500281" providerId="LiveId" clId="{8BB4A252-31CD-4F97-8301-FAD4CC2062C4}" dt="2021-05-04T17:57:01.301" v="210"/>
        <pc:sldMkLst>
          <pc:docMk/>
          <pc:sldMk cId="2630436816" sldId="288"/>
        </pc:sldMkLst>
      </pc:sldChg>
      <pc:sldChg chg="addSp delSp modSp mod">
        <pc:chgData name="Neemias e Catia Lima" userId="b77af7bd85500281" providerId="LiveId" clId="{8BB4A252-31CD-4F97-8301-FAD4CC2062C4}" dt="2021-05-04T17:55:29.838" v="194" actId="1440"/>
        <pc:sldMkLst>
          <pc:docMk/>
          <pc:sldMk cId="3032827026" sldId="289"/>
        </pc:sldMkLst>
      </pc:sldChg>
      <pc:sldChg chg="modSp mod">
        <pc:chgData name="Neemias e Catia Lima" userId="b77af7bd85500281" providerId="LiveId" clId="{8BB4A252-31CD-4F97-8301-FAD4CC2062C4}" dt="2021-05-04T17:47:00.358" v="104" actId="20577"/>
        <pc:sldMkLst>
          <pc:docMk/>
          <pc:sldMk cId="3772032319" sldId="290"/>
        </pc:sldMkLst>
      </pc:sldChg>
      <pc:sldChg chg="modSp mod">
        <pc:chgData name="Neemias e Catia Lima" userId="b77af7bd85500281" providerId="LiveId" clId="{8BB4A252-31CD-4F97-8301-FAD4CC2062C4}" dt="2021-05-04T17:49:14.613" v="126"/>
        <pc:sldMkLst>
          <pc:docMk/>
          <pc:sldMk cId="1768216317" sldId="291"/>
        </pc:sldMkLst>
      </pc:sldChg>
      <pc:sldChg chg="addSp delSp modSp mod">
        <pc:chgData name="Neemias e Catia Lima" userId="b77af7bd85500281" providerId="LiveId" clId="{8BB4A252-31CD-4F97-8301-FAD4CC2062C4}" dt="2021-05-04T17:53:58.240" v="185" actId="1440"/>
        <pc:sldMkLst>
          <pc:docMk/>
          <pc:sldMk cId="3757265641" sldId="292"/>
        </pc:sldMkLst>
      </pc:sldChg>
      <pc:sldChg chg="modSp mod">
        <pc:chgData name="Neemias e Catia Lima" userId="b77af7bd85500281" providerId="LiveId" clId="{8BB4A252-31CD-4F97-8301-FAD4CC2062C4}" dt="2021-05-04T17:51:55.987" v="172" actId="20577"/>
        <pc:sldMkLst>
          <pc:docMk/>
          <pc:sldMk cId="3114938747" sldId="293"/>
        </pc:sldMkLst>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ldChg>
      <pc:sldChg chg="addSp delSp modSp mod">
        <pc:chgData name="Neemias Informatica Lima" userId="b77af7bd85500281" providerId="LiveId" clId="{D67CE145-C70E-4392-98EB-B4E69A88A630}" dt="2023-05-05T12:33:39.722" v="294" actId="313"/>
        <pc:sldMkLst>
          <pc:docMk/>
          <pc:sldMk cId="2103443556" sldId="281"/>
        </pc:sldMkLst>
      </pc:sldChg>
      <pc:sldChg chg="addSp delSp modSp mod">
        <pc:chgData name="Neemias Informatica Lima" userId="b77af7bd85500281" providerId="LiveId" clId="{D67CE145-C70E-4392-98EB-B4E69A88A630}" dt="2023-05-05T12:20:50.708" v="137" actId="313"/>
        <pc:sldMkLst>
          <pc:docMk/>
          <pc:sldMk cId="3683219421" sldId="282"/>
        </pc:sldMkLst>
      </pc:sldChg>
      <pc:sldChg chg="addSp delSp modSp mod">
        <pc:chgData name="Neemias Informatica Lima" userId="b77af7bd85500281" providerId="LiveId" clId="{D67CE145-C70E-4392-98EB-B4E69A88A630}" dt="2023-05-05T12:33:28.109" v="293" actId="313"/>
        <pc:sldMkLst>
          <pc:docMk/>
          <pc:sldMk cId="3902406419" sldId="283"/>
        </pc:sldMkLst>
      </pc:sldChg>
      <pc:sldChg chg="addSp delSp modSp mod">
        <pc:chgData name="Neemias Informatica Lima" userId="b77af7bd85500281" providerId="LiveId" clId="{D67CE145-C70E-4392-98EB-B4E69A88A630}" dt="2023-05-05T12:23:48.040" v="202" actId="20577"/>
        <pc:sldMkLst>
          <pc:docMk/>
          <pc:sldMk cId="2424059023" sldId="284"/>
        </pc:sldMkLst>
      </pc:sldChg>
      <pc:sldChg chg="addSp delSp modSp mod">
        <pc:chgData name="Neemias Informatica Lima" userId="b77af7bd85500281" providerId="LiveId" clId="{D67CE145-C70E-4392-98EB-B4E69A88A630}" dt="2023-05-05T12:25:39.995" v="225" actId="313"/>
        <pc:sldMkLst>
          <pc:docMk/>
          <pc:sldMk cId="2241968852" sldId="285"/>
        </pc:sldMkLst>
      </pc:sldChg>
      <pc:sldChg chg="addSp delSp modSp mod">
        <pc:chgData name="Neemias Informatica Lima" userId="b77af7bd85500281" providerId="LiveId" clId="{D67CE145-C70E-4392-98EB-B4E69A88A630}" dt="2023-05-05T12:32:59.092" v="292" actId="20577"/>
        <pc:sldMkLst>
          <pc:docMk/>
          <pc:sldMk cId="1959249856" sldId="286"/>
        </pc:sldMkLst>
      </pc:sldChg>
      <pc:sldChg chg="addSp delSp modSp mod">
        <pc:chgData name="Neemias Informatica Lima" userId="b77af7bd85500281" providerId="LiveId" clId="{D67CE145-C70E-4392-98EB-B4E69A88A630}" dt="2023-05-05T12:31:07.680" v="279" actId="20577"/>
        <pc:sldMkLst>
          <pc:docMk/>
          <pc:sldMk cId="2857006406" sldId="287"/>
        </pc:sldMkLst>
      </pc:sldChg>
      <pc:sldChg chg="addSp delSp modSp mod">
        <pc:chgData name="Neemias Informatica Lima" userId="b77af7bd85500281" providerId="LiveId" clId="{D67CE145-C70E-4392-98EB-B4E69A88A630}" dt="2023-05-05T12:19:58.691" v="128" actId="20577"/>
        <pc:sldMkLst>
          <pc:docMk/>
          <pc:sldMk cId="2630436816" sldId="288"/>
        </pc:sldMkLst>
      </pc:sldChg>
      <pc:sldChg chg="addSp delSp modSp mod">
        <pc:chgData name="Neemias Informatica Lima" userId="b77af7bd85500281" providerId="LiveId" clId="{D67CE145-C70E-4392-98EB-B4E69A88A630}" dt="2023-05-05T12:22:58.123" v="175"/>
        <pc:sldMkLst>
          <pc:docMk/>
          <pc:sldMk cId="3032827026" sldId="289"/>
        </pc:sldMkLst>
      </pc:sldChg>
      <pc:sldChg chg="addSp delSp modSp mod">
        <pc:chgData name="Neemias Informatica Lima" userId="b77af7bd85500281" providerId="LiveId" clId="{D67CE145-C70E-4392-98EB-B4E69A88A630}" dt="2023-05-05T12:24:30.504" v="205"/>
        <pc:sldMkLst>
          <pc:docMk/>
          <pc:sldMk cId="3772032319" sldId="290"/>
        </pc:sldMkLst>
      </pc:sldChg>
      <pc:sldChg chg="addSp delSp modSp mod">
        <pc:chgData name="Neemias Informatica Lima" userId="b77af7bd85500281" providerId="LiveId" clId="{D67CE145-C70E-4392-98EB-B4E69A88A630}" dt="2023-05-05T12:27:02.431" v="242" actId="14100"/>
        <pc:sldMkLst>
          <pc:docMk/>
          <pc:sldMk cId="1768216317" sldId="291"/>
        </pc:sldMkLst>
      </pc:sldChg>
      <pc:sldChg chg="addSp delSp modSp mod">
        <pc:chgData name="Neemias Informatica Lima" userId="b77af7bd85500281" providerId="LiveId" clId="{D67CE145-C70E-4392-98EB-B4E69A88A630}" dt="2023-05-05T12:29:01.072" v="272" actId="14100"/>
        <pc:sldMkLst>
          <pc:docMk/>
          <pc:sldMk cId="3757265641" sldId="292"/>
        </pc:sldMkLst>
      </pc:sldChg>
      <pc:sldChg chg="addSp delSp modSp mod">
        <pc:chgData name="Neemias Informatica Lima" userId="b77af7bd85500281" providerId="LiveId" clId="{D67CE145-C70E-4392-98EB-B4E69A88A630}" dt="2023-05-05T12:32:40.903" v="290"/>
        <pc:sldMkLst>
          <pc:docMk/>
          <pc:sldMk cId="3114938747" sldId="293"/>
        </pc:sldMkLst>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ldChg>
      <pc:sldChg chg="addSp delSp modSp mod">
        <pc:chgData name="Neemias Informatica Lima" userId="b77af7bd85500281" providerId="LiveId" clId="{16213AEF-5566-48D8-AF15-94866D1F301A}" dt="2023-11-07T20:24:21.435" v="142" actId="20577"/>
        <pc:sldMkLst>
          <pc:docMk/>
          <pc:sldMk cId="2103443556" sldId="281"/>
        </pc:sldMkLst>
      </pc:sldChg>
      <pc:sldChg chg="addSp delSp modSp mod">
        <pc:chgData name="Neemias Informatica Lima" userId="b77af7bd85500281" providerId="LiveId" clId="{16213AEF-5566-48D8-AF15-94866D1F301A}" dt="2023-11-07T20:35:19.125" v="341" actId="20577"/>
        <pc:sldMkLst>
          <pc:docMk/>
          <pc:sldMk cId="3683219421" sldId="282"/>
        </pc:sldMkLst>
      </pc:sldChg>
      <pc:sldChg chg="addSp delSp modSp mod">
        <pc:chgData name="Neemias Informatica Lima" userId="b77af7bd85500281" providerId="LiveId" clId="{16213AEF-5566-48D8-AF15-94866D1F301A}" dt="2023-11-07T20:26:59.041" v="187" actId="6549"/>
        <pc:sldMkLst>
          <pc:docMk/>
          <pc:sldMk cId="3902406419" sldId="283"/>
        </pc:sldMkLst>
      </pc:sldChg>
      <pc:sldChg chg="addSp delSp modSp mod">
        <pc:chgData name="Neemias Informatica Lima" userId="b77af7bd85500281" providerId="LiveId" clId="{16213AEF-5566-48D8-AF15-94866D1F301A}" dt="2023-11-07T20:29:13.335" v="223" actId="6549"/>
        <pc:sldMkLst>
          <pc:docMk/>
          <pc:sldMk cId="2424059023" sldId="284"/>
        </pc:sldMkLst>
      </pc:sldChg>
      <pc:sldChg chg="addSp delSp modSp mod">
        <pc:chgData name="Neemias Informatica Lima" userId="b77af7bd85500281" providerId="LiveId" clId="{16213AEF-5566-48D8-AF15-94866D1F301A}" dt="2023-11-07T20:31:19.475" v="267" actId="20577"/>
        <pc:sldMkLst>
          <pc:docMk/>
          <pc:sldMk cId="2241968852" sldId="285"/>
        </pc:sldMkLst>
      </pc:sldChg>
      <pc:sldChg chg="addSp delSp modSp mod">
        <pc:chgData name="Neemias Informatica Lima" userId="b77af7bd85500281" providerId="LiveId" clId="{16213AEF-5566-48D8-AF15-94866D1F301A}" dt="2023-11-07T20:33:08.919" v="301" actId="20577"/>
        <pc:sldMkLst>
          <pc:docMk/>
          <pc:sldMk cId="1959249856" sldId="286"/>
        </pc:sldMkLst>
      </pc:sldChg>
      <pc:sldChg chg="addSp delSp modSp mod">
        <pc:chgData name="Neemias Informatica Lima" userId="b77af7bd85500281" providerId="LiveId" clId="{16213AEF-5566-48D8-AF15-94866D1F301A}" dt="2023-11-07T20:34:25.504" v="328" actId="20577"/>
        <pc:sldMkLst>
          <pc:docMk/>
          <pc:sldMk cId="2857006406" sldId="287"/>
        </pc:sldMkLst>
      </pc:sldChg>
      <pc:sldChg chg="addSp delSp modSp mod">
        <pc:chgData name="Neemias Informatica Lima" userId="b77af7bd85500281" providerId="LiveId" clId="{16213AEF-5566-48D8-AF15-94866D1F301A}" dt="2023-11-07T20:25:38.161" v="165" actId="20577"/>
        <pc:sldMkLst>
          <pc:docMk/>
          <pc:sldMk cId="2630436816" sldId="288"/>
        </pc:sldMkLst>
      </pc:sldChg>
      <pc:sldChg chg="addSp delSp modSp mod">
        <pc:chgData name="Neemias Informatica Lima" userId="b77af7bd85500281" providerId="LiveId" clId="{16213AEF-5566-48D8-AF15-94866D1F301A}" dt="2023-11-07T20:28:30.223" v="207" actId="6549"/>
        <pc:sldMkLst>
          <pc:docMk/>
          <pc:sldMk cId="3032827026" sldId="289"/>
        </pc:sldMkLst>
      </pc:sldChg>
      <pc:sldChg chg="addSp delSp modSp mod">
        <pc:chgData name="Neemias Informatica Lima" userId="b77af7bd85500281" providerId="LiveId" clId="{16213AEF-5566-48D8-AF15-94866D1F301A}" dt="2023-11-07T20:30:33.398" v="243" actId="6549"/>
        <pc:sldMkLst>
          <pc:docMk/>
          <pc:sldMk cId="3772032319" sldId="290"/>
        </pc:sldMkLst>
      </pc:sldChg>
      <pc:sldChg chg="addSp delSp modSp mod">
        <pc:chgData name="Neemias Informatica Lima" userId="b77af7bd85500281" providerId="LiveId" clId="{16213AEF-5566-48D8-AF15-94866D1F301A}" dt="2023-11-07T20:32:10.873" v="280" actId="313"/>
        <pc:sldMkLst>
          <pc:docMk/>
          <pc:sldMk cId="1768216317" sldId="291"/>
        </pc:sldMkLst>
      </pc:sldChg>
      <pc:sldChg chg="addSp delSp modSp mod">
        <pc:chgData name="Neemias Informatica Lima" userId="b77af7bd85500281" providerId="LiveId" clId="{16213AEF-5566-48D8-AF15-94866D1F301A}" dt="2023-11-07T20:35:48.961" v="343" actId="20577"/>
        <pc:sldMkLst>
          <pc:docMk/>
          <pc:sldMk cId="3757265641" sldId="292"/>
        </pc:sldMkLst>
      </pc:sldChg>
      <pc:sldChg chg="addSp delSp modSp mod">
        <pc:chgData name="Neemias Informatica Lima" userId="b77af7bd85500281" providerId="LiveId" clId="{16213AEF-5566-48D8-AF15-94866D1F301A}" dt="2023-11-07T20:34:56.105" v="334" actId="6549"/>
        <pc:sldMkLst>
          <pc:docMk/>
          <pc:sldMk cId="3114938747" sldId="293"/>
        </pc:sldMkLst>
      </pc:sldChg>
    </pc:docChg>
  </pc:docChgLst>
  <pc:docChgLst>
    <pc:chgData name="Neemias Informatica Lima" userId="b77af7bd85500281" providerId="LiveId" clId="{3B56F16D-61B7-487E-BA82-10E9BFBEA304}"/>
    <pc:docChg chg="custSel modSld">
      <pc:chgData name="Neemias Informatica Lima" userId="b77af7bd85500281" providerId="LiveId" clId="{3B56F16D-61B7-487E-BA82-10E9BFBEA304}" dt="2025-08-14T23:39:54.285" v="161" actId="6549"/>
      <pc:docMkLst>
        <pc:docMk/>
      </pc:docMkLst>
      <pc:sldChg chg="addSp delSp modSp mod">
        <pc:chgData name="Neemias Informatica Lima" userId="b77af7bd85500281" providerId="LiveId" clId="{3B56F16D-61B7-487E-BA82-10E9BFBEA304}" dt="2025-08-14T23:29:11.444" v="27" actId="1076"/>
        <pc:sldMkLst>
          <pc:docMk/>
          <pc:sldMk cId="2232331225" sldId="280"/>
        </pc:sldMkLst>
        <pc:spChg chg="mod">
          <ac:chgData name="Neemias Informatica Lima" userId="b77af7bd85500281" providerId="LiveId" clId="{3B56F16D-61B7-487E-BA82-10E9BFBEA304}" dt="2025-08-14T23:28:10.213" v="10"/>
          <ac:spMkLst>
            <pc:docMk/>
            <pc:sldMk cId="2232331225" sldId="280"/>
            <ac:spMk id="6" creationId="{00000000-0000-0000-0000-000000000000}"/>
          </ac:spMkLst>
        </pc:spChg>
        <pc:spChg chg="mod">
          <ac:chgData name="Neemias Informatica Lima" userId="b77af7bd85500281" providerId="LiveId" clId="{3B56F16D-61B7-487E-BA82-10E9BFBEA304}" dt="2025-08-14T23:27:26.282" v="6" actId="20577"/>
          <ac:spMkLst>
            <pc:docMk/>
            <pc:sldMk cId="2232331225" sldId="280"/>
            <ac:spMk id="7" creationId="{00000000-0000-0000-0000-000000000000}"/>
          </ac:spMkLst>
        </pc:spChg>
        <pc:spChg chg="mod">
          <ac:chgData name="Neemias Informatica Lima" userId="b77af7bd85500281" providerId="LiveId" clId="{3B56F16D-61B7-487E-BA82-10E9BFBEA304}" dt="2025-08-14T23:28:51.581" v="21" actId="6549"/>
          <ac:spMkLst>
            <pc:docMk/>
            <pc:sldMk cId="2232331225" sldId="280"/>
            <ac:spMk id="9" creationId="{00000000-0000-0000-0000-000000000000}"/>
          </ac:spMkLst>
        </pc:spChg>
        <pc:spChg chg="mod">
          <ac:chgData name="Neemias Informatica Lima" userId="b77af7bd85500281" providerId="LiveId" clId="{3B56F16D-61B7-487E-BA82-10E9BFBEA304}" dt="2025-08-14T23:27:19.255" v="1" actId="20577"/>
          <ac:spMkLst>
            <pc:docMk/>
            <pc:sldMk cId="2232331225" sldId="280"/>
            <ac:spMk id="11" creationId="{00000000-0000-0000-0000-000000000000}"/>
          </ac:spMkLst>
        </pc:spChg>
        <pc:spChg chg="mod">
          <ac:chgData name="Neemias Informatica Lima" userId="b77af7bd85500281" providerId="LiveId" clId="{3B56F16D-61B7-487E-BA82-10E9BFBEA304}" dt="2025-08-14T23:29:11.444" v="27" actId="1076"/>
          <ac:spMkLst>
            <pc:docMk/>
            <pc:sldMk cId="2232331225" sldId="280"/>
            <ac:spMk id="16" creationId="{00000000-0000-0000-0000-000000000000}"/>
          </ac:spMkLst>
        </pc:spChg>
        <pc:picChg chg="del">
          <ac:chgData name="Neemias Informatica Lima" userId="b77af7bd85500281" providerId="LiveId" clId="{3B56F16D-61B7-487E-BA82-10E9BFBEA304}" dt="2025-08-14T23:27:20.408" v="2" actId="478"/>
          <ac:picMkLst>
            <pc:docMk/>
            <pc:sldMk cId="2232331225" sldId="280"/>
            <ac:picMk id="3" creationId="{21579D9F-5E5A-D679-6495-F64A3A2E580F}"/>
          </ac:picMkLst>
        </pc:picChg>
        <pc:picChg chg="add mod">
          <ac:chgData name="Neemias Informatica Lima" userId="b77af7bd85500281" providerId="LiveId" clId="{3B56F16D-61B7-487E-BA82-10E9BFBEA304}" dt="2025-08-14T23:28:29.211" v="14"/>
          <ac:picMkLst>
            <pc:docMk/>
            <pc:sldMk cId="2232331225" sldId="280"/>
            <ac:picMk id="8" creationId="{9C5BB20F-977C-B11A-6853-7CF0BB119D4E}"/>
          </ac:picMkLst>
        </pc:picChg>
      </pc:sldChg>
      <pc:sldChg chg="addSp delSp modSp mod">
        <pc:chgData name="Neemias Informatica Lima" userId="b77af7bd85500281" providerId="LiveId" clId="{3B56F16D-61B7-487E-BA82-10E9BFBEA304}" dt="2025-08-14T23:32:41.036" v="64" actId="34807"/>
        <pc:sldMkLst>
          <pc:docMk/>
          <pc:sldMk cId="2103443556" sldId="281"/>
        </pc:sldMkLst>
        <pc:spChg chg="mod">
          <ac:chgData name="Neemias Informatica Lima" userId="b77af7bd85500281" providerId="LiveId" clId="{3B56F16D-61B7-487E-BA82-10E9BFBEA304}" dt="2025-08-14T23:32:41.036" v="64" actId="34807"/>
          <ac:spMkLst>
            <pc:docMk/>
            <pc:sldMk cId="2103443556" sldId="281"/>
            <ac:spMk id="8" creationId="{00000000-0000-0000-0000-000000000000}"/>
          </ac:spMkLst>
        </pc:spChg>
        <pc:spChg chg="mod">
          <ac:chgData name="Neemias Informatica Lima" userId="b77af7bd85500281" providerId="LiveId" clId="{3B56F16D-61B7-487E-BA82-10E9BFBEA304}" dt="2025-08-14T23:29:57.028" v="32" actId="20577"/>
          <ac:spMkLst>
            <pc:docMk/>
            <pc:sldMk cId="2103443556" sldId="281"/>
            <ac:spMk id="11" creationId="{00000000-0000-0000-0000-000000000000}"/>
          </ac:spMkLst>
        </pc:spChg>
        <pc:spChg chg="mod">
          <ac:chgData name="Neemias Informatica Lima" userId="b77af7bd85500281" providerId="LiveId" clId="{3B56F16D-61B7-487E-BA82-10E9BFBEA304}" dt="2025-08-14T23:29:26.419" v="29"/>
          <ac:spMkLst>
            <pc:docMk/>
            <pc:sldMk cId="2103443556" sldId="281"/>
            <ac:spMk id="18" creationId="{00000000-0000-0000-0000-000000000000}"/>
          </ac:spMkLst>
        </pc:spChg>
        <pc:picChg chg="del">
          <ac:chgData name="Neemias Informatica Lima" userId="b77af7bd85500281" providerId="LiveId" clId="{3B56F16D-61B7-487E-BA82-10E9BFBEA304}" dt="2025-08-14T23:29:54.692" v="30" actId="478"/>
          <ac:picMkLst>
            <pc:docMk/>
            <pc:sldMk cId="2103443556" sldId="281"/>
            <ac:picMk id="2" creationId="{BCD5BE82-E39C-4539-D7EB-70212E97782B}"/>
          </ac:picMkLst>
        </pc:picChg>
        <pc:picChg chg="add mod">
          <ac:chgData name="Neemias Informatica Lima" userId="b77af7bd85500281" providerId="LiveId" clId="{3B56F16D-61B7-487E-BA82-10E9BFBEA304}" dt="2025-08-14T23:30:33.692" v="38" actId="14100"/>
          <ac:picMkLst>
            <pc:docMk/>
            <pc:sldMk cId="2103443556" sldId="281"/>
            <ac:picMk id="3" creationId="{8BA68473-D0F3-EFF1-9A47-5AED6289F8CF}"/>
          </ac:picMkLst>
        </pc:picChg>
      </pc:sldChg>
      <pc:sldChg chg="addSp delSp modSp mod">
        <pc:chgData name="Neemias Informatica Lima" userId="b77af7bd85500281" providerId="LiveId" clId="{3B56F16D-61B7-487E-BA82-10E9BFBEA304}" dt="2025-08-14T23:33:54.980" v="77" actId="20577"/>
        <pc:sldMkLst>
          <pc:docMk/>
          <pc:sldMk cId="3683219421" sldId="282"/>
        </pc:sldMkLst>
        <pc:spChg chg="del">
          <ac:chgData name="Neemias Informatica Lima" userId="b77af7bd85500281" providerId="LiveId" clId="{3B56F16D-61B7-487E-BA82-10E9BFBEA304}" dt="2025-08-14T23:31:03.965" v="41" actId="478"/>
          <ac:spMkLst>
            <pc:docMk/>
            <pc:sldMk cId="3683219421" sldId="282"/>
            <ac:spMk id="2" creationId="{A8782FA5-B8F6-C90A-4D87-DD7E37B87E80}"/>
          </ac:spMkLst>
        </pc:spChg>
        <pc:spChg chg="del">
          <ac:chgData name="Neemias Informatica Lima" userId="b77af7bd85500281" providerId="LiveId" clId="{3B56F16D-61B7-487E-BA82-10E9BFBEA304}" dt="2025-08-14T23:31:03.965" v="41" actId="478"/>
          <ac:spMkLst>
            <pc:docMk/>
            <pc:sldMk cId="3683219421" sldId="282"/>
            <ac:spMk id="4" creationId="{119483FF-6FAC-91FC-B24E-28C09B8AA940}"/>
          </ac:spMkLst>
        </pc:spChg>
        <pc:spChg chg="add mod">
          <ac:chgData name="Neemias Informatica Lima" userId="b77af7bd85500281" providerId="LiveId" clId="{3B56F16D-61B7-487E-BA82-10E9BFBEA304}" dt="2025-08-14T23:31:04.257" v="42"/>
          <ac:spMkLst>
            <pc:docMk/>
            <pc:sldMk cId="3683219421" sldId="282"/>
            <ac:spMk id="6" creationId="{9CE2761B-6B6B-1821-2E43-7B3616638D53}"/>
          </ac:spMkLst>
        </pc:spChg>
        <pc:spChg chg="add mod">
          <ac:chgData name="Neemias Informatica Lima" userId="b77af7bd85500281" providerId="LiveId" clId="{3B56F16D-61B7-487E-BA82-10E9BFBEA304}" dt="2025-08-14T23:31:04.257" v="42"/>
          <ac:spMkLst>
            <pc:docMk/>
            <pc:sldMk cId="3683219421" sldId="282"/>
            <ac:spMk id="7" creationId="{361A2502-32E7-6981-96E3-83137FB38BEA}"/>
          </ac:spMkLst>
        </pc:spChg>
        <pc:spChg chg="mod">
          <ac:chgData name="Neemias Informatica Lima" userId="b77af7bd85500281" providerId="LiveId" clId="{3B56F16D-61B7-487E-BA82-10E9BFBEA304}" dt="2025-08-14T23:33:54.980" v="77" actId="20577"/>
          <ac:spMkLst>
            <pc:docMk/>
            <pc:sldMk cId="3683219421" sldId="282"/>
            <ac:spMk id="12" creationId="{00000000-0000-0000-0000-000000000000}"/>
          </ac:spMkLst>
        </pc:spChg>
        <pc:spChg chg="mod">
          <ac:chgData name="Neemias Informatica Lima" userId="b77af7bd85500281" providerId="LiveId" clId="{3B56F16D-61B7-487E-BA82-10E9BFBEA304}" dt="2025-08-14T23:33:03.235" v="68"/>
          <ac:spMkLst>
            <pc:docMk/>
            <pc:sldMk cId="3683219421" sldId="282"/>
            <ac:spMk id="14" creationId="{00000000-0000-0000-0000-000000000000}"/>
          </ac:spMkLst>
        </pc:spChg>
        <pc:picChg chg="del">
          <ac:chgData name="Neemias Informatica Lima" userId="b77af7bd85500281" providerId="LiveId" clId="{3B56F16D-61B7-487E-BA82-10E9BFBEA304}" dt="2025-08-14T23:31:03.965" v="41" actId="478"/>
          <ac:picMkLst>
            <pc:docMk/>
            <pc:sldMk cId="3683219421" sldId="282"/>
            <ac:picMk id="5" creationId="{98B6AA6A-5B15-9F6A-9B65-3EF73E92C78E}"/>
          </ac:picMkLst>
        </pc:picChg>
        <pc:picChg chg="add mod">
          <ac:chgData name="Neemias Informatica Lima" userId="b77af7bd85500281" providerId="LiveId" clId="{3B56F16D-61B7-487E-BA82-10E9BFBEA304}" dt="2025-08-14T23:31:04.257" v="42"/>
          <ac:picMkLst>
            <pc:docMk/>
            <pc:sldMk cId="3683219421" sldId="282"/>
            <ac:picMk id="8" creationId="{E05332F3-C5CA-247B-BCF7-80A2EEAE2B82}"/>
          </ac:picMkLst>
        </pc:picChg>
      </pc:sldChg>
      <pc:sldChg chg="addSp delSp modSp mod">
        <pc:chgData name="Neemias Informatica Lima" userId="b77af7bd85500281" providerId="LiveId" clId="{3B56F16D-61B7-487E-BA82-10E9BFBEA304}" dt="2025-08-14T23:34:44.223" v="85"/>
        <pc:sldMkLst>
          <pc:docMk/>
          <pc:sldMk cId="3902406419" sldId="283"/>
        </pc:sldMkLst>
        <pc:spChg chg="add mod">
          <ac:chgData name="Neemias Informatica Lima" userId="b77af7bd85500281" providerId="LiveId" clId="{3B56F16D-61B7-487E-BA82-10E9BFBEA304}" dt="2025-08-14T23:31:09.746" v="44"/>
          <ac:spMkLst>
            <pc:docMk/>
            <pc:sldMk cId="3902406419" sldId="283"/>
            <ac:spMk id="2" creationId="{3CCDD213-6E10-1F6B-8561-00658DF636BA}"/>
          </ac:spMkLst>
        </pc:spChg>
        <pc:spChg chg="add mod">
          <ac:chgData name="Neemias Informatica Lima" userId="b77af7bd85500281" providerId="LiveId" clId="{3B56F16D-61B7-487E-BA82-10E9BFBEA304}" dt="2025-08-14T23:31:09.746" v="44"/>
          <ac:spMkLst>
            <pc:docMk/>
            <pc:sldMk cId="3902406419" sldId="283"/>
            <ac:spMk id="3" creationId="{B2093AEA-D42E-BC26-3050-B60016782AB7}"/>
          </ac:spMkLst>
        </pc:spChg>
        <pc:spChg chg="del">
          <ac:chgData name="Neemias Informatica Lima" userId="b77af7bd85500281" providerId="LiveId" clId="{3B56F16D-61B7-487E-BA82-10E9BFBEA304}" dt="2025-08-14T23:31:09.405" v="43" actId="478"/>
          <ac:spMkLst>
            <pc:docMk/>
            <pc:sldMk cId="3902406419" sldId="283"/>
            <ac:spMk id="5" creationId="{2D0B31AC-5DEA-7D78-AA37-79A462B0CD78}"/>
          </ac:spMkLst>
        </pc:spChg>
        <pc:spChg chg="del">
          <ac:chgData name="Neemias Informatica Lima" userId="b77af7bd85500281" providerId="LiveId" clId="{3B56F16D-61B7-487E-BA82-10E9BFBEA304}" dt="2025-08-14T23:31:09.405" v="43" actId="478"/>
          <ac:spMkLst>
            <pc:docMk/>
            <pc:sldMk cId="3902406419" sldId="283"/>
            <ac:spMk id="6" creationId="{A28DFF40-1399-7B9A-EE8F-8C4FB8541068}"/>
          </ac:spMkLst>
        </pc:spChg>
        <pc:spChg chg="mod">
          <ac:chgData name="Neemias Informatica Lima" userId="b77af7bd85500281" providerId="LiveId" clId="{3B56F16D-61B7-487E-BA82-10E9BFBEA304}" dt="2025-08-14T23:34:05.599" v="79"/>
          <ac:spMkLst>
            <pc:docMk/>
            <pc:sldMk cId="3902406419" sldId="283"/>
            <ac:spMk id="14" creationId="{00000000-0000-0000-0000-000000000000}"/>
          </ac:spMkLst>
        </pc:spChg>
        <pc:graphicFrameChg chg="mod modGraphic">
          <ac:chgData name="Neemias Informatica Lima" userId="b77af7bd85500281" providerId="LiveId" clId="{3B56F16D-61B7-487E-BA82-10E9BFBEA304}" dt="2025-08-14T23:34:44.223" v="85"/>
          <ac:graphicFrameMkLst>
            <pc:docMk/>
            <pc:sldMk cId="3902406419" sldId="283"/>
            <ac:graphicFrameMk id="24" creationId="{0F198D75-37F6-0046-1A93-BAF29A6A8139}"/>
          </ac:graphicFrameMkLst>
        </pc:graphicFrameChg>
        <pc:picChg chg="add mod">
          <ac:chgData name="Neemias Informatica Lima" userId="b77af7bd85500281" providerId="LiveId" clId="{3B56F16D-61B7-487E-BA82-10E9BFBEA304}" dt="2025-08-14T23:31:09.746" v="44"/>
          <ac:picMkLst>
            <pc:docMk/>
            <pc:sldMk cId="3902406419" sldId="283"/>
            <ac:picMk id="4" creationId="{51CAA487-7F27-EBBA-8090-D7AFEA92B9E1}"/>
          </ac:picMkLst>
        </pc:picChg>
        <pc:picChg chg="del">
          <ac:chgData name="Neemias Informatica Lima" userId="b77af7bd85500281" providerId="LiveId" clId="{3B56F16D-61B7-487E-BA82-10E9BFBEA304}" dt="2025-08-14T23:31:09.405" v="43" actId="478"/>
          <ac:picMkLst>
            <pc:docMk/>
            <pc:sldMk cId="3902406419" sldId="283"/>
            <ac:picMk id="7" creationId="{8ED46C25-8D68-8836-1380-58F7F705FC05}"/>
          </ac:picMkLst>
        </pc:picChg>
      </pc:sldChg>
      <pc:sldChg chg="addSp delSp modSp mod">
        <pc:chgData name="Neemias Informatica Lima" userId="b77af7bd85500281" providerId="LiveId" clId="{3B56F16D-61B7-487E-BA82-10E9BFBEA304}" dt="2025-08-14T23:36:22.166" v="100" actId="20577"/>
        <pc:sldMkLst>
          <pc:docMk/>
          <pc:sldMk cId="2424059023" sldId="284"/>
        </pc:sldMkLst>
        <pc:spChg chg="del">
          <ac:chgData name="Neemias Informatica Lima" userId="b77af7bd85500281" providerId="LiveId" clId="{3B56F16D-61B7-487E-BA82-10E9BFBEA304}" dt="2025-08-14T23:31:21.943" v="47" actId="478"/>
          <ac:spMkLst>
            <pc:docMk/>
            <pc:sldMk cId="2424059023" sldId="284"/>
            <ac:spMk id="2" creationId="{93105D93-1DF8-8DDB-7887-4B7E2E307CC2}"/>
          </ac:spMkLst>
        </pc:spChg>
        <pc:spChg chg="del">
          <ac:chgData name="Neemias Informatica Lima" userId="b77af7bd85500281" providerId="LiveId" clId="{3B56F16D-61B7-487E-BA82-10E9BFBEA304}" dt="2025-08-14T23:31:21.943" v="47" actId="478"/>
          <ac:spMkLst>
            <pc:docMk/>
            <pc:sldMk cId="2424059023" sldId="284"/>
            <ac:spMk id="3" creationId="{9C4C7C7A-33BC-FAF0-F0EE-23DF7AD6A1D0}"/>
          </ac:spMkLst>
        </pc:spChg>
        <pc:spChg chg="add mod">
          <ac:chgData name="Neemias Informatica Lima" userId="b77af7bd85500281" providerId="LiveId" clId="{3B56F16D-61B7-487E-BA82-10E9BFBEA304}" dt="2025-08-14T23:31:22.275" v="48"/>
          <ac:spMkLst>
            <pc:docMk/>
            <pc:sldMk cId="2424059023" sldId="284"/>
            <ac:spMk id="5" creationId="{2E0C46DF-55FC-6C92-1599-B6C49CCA18B9}"/>
          </ac:spMkLst>
        </pc:spChg>
        <pc:spChg chg="add mod">
          <ac:chgData name="Neemias Informatica Lima" userId="b77af7bd85500281" providerId="LiveId" clId="{3B56F16D-61B7-487E-BA82-10E9BFBEA304}" dt="2025-08-14T23:31:22.275" v="48"/>
          <ac:spMkLst>
            <pc:docMk/>
            <pc:sldMk cId="2424059023" sldId="284"/>
            <ac:spMk id="6" creationId="{941391FB-3E0C-B5ED-05DE-BB640A5E2C4C}"/>
          </ac:spMkLst>
        </pc:spChg>
        <pc:spChg chg="mod">
          <ac:chgData name="Neemias Informatica Lima" userId="b77af7bd85500281" providerId="LiveId" clId="{3B56F16D-61B7-487E-BA82-10E9BFBEA304}" dt="2025-08-14T23:35:42.484" v="92"/>
          <ac:spMkLst>
            <pc:docMk/>
            <pc:sldMk cId="2424059023" sldId="284"/>
            <ac:spMk id="14" creationId="{00000000-0000-0000-0000-000000000000}"/>
          </ac:spMkLst>
        </pc:spChg>
        <pc:graphicFrameChg chg="mod modGraphic">
          <ac:chgData name="Neemias Informatica Lima" userId="b77af7bd85500281" providerId="LiveId" clId="{3B56F16D-61B7-487E-BA82-10E9BFBEA304}" dt="2025-08-14T23:36:22.166" v="100" actId="20577"/>
          <ac:graphicFrameMkLst>
            <pc:docMk/>
            <pc:sldMk cId="2424059023" sldId="284"/>
            <ac:graphicFrameMk id="23" creationId="{0F7B369B-26CC-C133-ADA7-C66603F93153}"/>
          </ac:graphicFrameMkLst>
        </pc:graphicFrameChg>
        <pc:picChg chg="del">
          <ac:chgData name="Neemias Informatica Lima" userId="b77af7bd85500281" providerId="LiveId" clId="{3B56F16D-61B7-487E-BA82-10E9BFBEA304}" dt="2025-08-14T23:31:21.943" v="47" actId="478"/>
          <ac:picMkLst>
            <pc:docMk/>
            <pc:sldMk cId="2424059023" sldId="284"/>
            <ac:picMk id="4" creationId="{8B93845E-DFBF-D82E-BD7B-4DA7E5F3C904}"/>
          </ac:picMkLst>
        </pc:picChg>
        <pc:picChg chg="add mod">
          <ac:chgData name="Neemias Informatica Lima" userId="b77af7bd85500281" providerId="LiveId" clId="{3B56F16D-61B7-487E-BA82-10E9BFBEA304}" dt="2025-08-14T23:31:22.275" v="48"/>
          <ac:picMkLst>
            <pc:docMk/>
            <pc:sldMk cId="2424059023" sldId="284"/>
            <ac:picMk id="7" creationId="{8DA741EE-3ED2-8F29-0FF4-E50397DCD913}"/>
          </ac:picMkLst>
        </pc:picChg>
      </pc:sldChg>
      <pc:sldChg chg="addSp delSp modSp mod">
        <pc:chgData name="Neemias Informatica Lima" userId="b77af7bd85500281" providerId="LiveId" clId="{3B56F16D-61B7-487E-BA82-10E9BFBEA304}" dt="2025-08-14T23:37:20.807" v="115" actId="20577"/>
        <pc:sldMkLst>
          <pc:docMk/>
          <pc:sldMk cId="2241968852" sldId="285"/>
        </pc:sldMkLst>
        <pc:spChg chg="del">
          <ac:chgData name="Neemias Informatica Lima" userId="b77af7bd85500281" providerId="LiveId" clId="{3B56F16D-61B7-487E-BA82-10E9BFBEA304}" dt="2025-08-14T23:31:34.273" v="51" actId="478"/>
          <ac:spMkLst>
            <pc:docMk/>
            <pc:sldMk cId="2241968852" sldId="285"/>
            <ac:spMk id="2" creationId="{AD6BCF23-0743-BBD2-F63B-7853305C83F9}"/>
          </ac:spMkLst>
        </pc:spChg>
        <pc:spChg chg="del">
          <ac:chgData name="Neemias Informatica Lima" userId="b77af7bd85500281" providerId="LiveId" clId="{3B56F16D-61B7-487E-BA82-10E9BFBEA304}" dt="2025-08-14T23:31:34.273" v="51" actId="478"/>
          <ac:spMkLst>
            <pc:docMk/>
            <pc:sldMk cId="2241968852" sldId="285"/>
            <ac:spMk id="3" creationId="{29772C9F-A229-187A-19C6-FB5B26663178}"/>
          </ac:spMkLst>
        </pc:spChg>
        <pc:spChg chg="add mod">
          <ac:chgData name="Neemias Informatica Lima" userId="b77af7bd85500281" providerId="LiveId" clId="{3B56F16D-61B7-487E-BA82-10E9BFBEA304}" dt="2025-08-14T23:31:34.632" v="52"/>
          <ac:spMkLst>
            <pc:docMk/>
            <pc:sldMk cId="2241968852" sldId="285"/>
            <ac:spMk id="5" creationId="{80B4CF78-E6C0-7552-4A91-38F8B98FF5F1}"/>
          </ac:spMkLst>
        </pc:spChg>
        <pc:spChg chg="add mod">
          <ac:chgData name="Neemias Informatica Lima" userId="b77af7bd85500281" providerId="LiveId" clId="{3B56F16D-61B7-487E-BA82-10E9BFBEA304}" dt="2025-08-14T23:31:34.632" v="52"/>
          <ac:spMkLst>
            <pc:docMk/>
            <pc:sldMk cId="2241968852" sldId="285"/>
            <ac:spMk id="6" creationId="{38082E8B-34B2-5818-58E3-C633BF4E6084}"/>
          </ac:spMkLst>
        </pc:spChg>
        <pc:spChg chg="mod">
          <ac:chgData name="Neemias Informatica Lima" userId="b77af7bd85500281" providerId="LiveId" clId="{3B56F16D-61B7-487E-BA82-10E9BFBEA304}" dt="2025-08-14T23:36:54.904" v="107"/>
          <ac:spMkLst>
            <pc:docMk/>
            <pc:sldMk cId="2241968852" sldId="285"/>
            <ac:spMk id="14" creationId="{00000000-0000-0000-0000-000000000000}"/>
          </ac:spMkLst>
        </pc:spChg>
        <pc:graphicFrameChg chg="mod modGraphic">
          <ac:chgData name="Neemias Informatica Lima" userId="b77af7bd85500281" providerId="LiveId" clId="{3B56F16D-61B7-487E-BA82-10E9BFBEA304}" dt="2025-08-14T23:37:20.807" v="115" actId="20577"/>
          <ac:graphicFrameMkLst>
            <pc:docMk/>
            <pc:sldMk cId="2241968852" sldId="285"/>
            <ac:graphicFrameMk id="11" creationId="{7B569677-0C14-5E67-A5C9-E93DED05F772}"/>
          </ac:graphicFrameMkLst>
        </pc:graphicFrameChg>
        <pc:picChg chg="del">
          <ac:chgData name="Neemias Informatica Lima" userId="b77af7bd85500281" providerId="LiveId" clId="{3B56F16D-61B7-487E-BA82-10E9BFBEA304}" dt="2025-08-14T23:31:34.273" v="51" actId="478"/>
          <ac:picMkLst>
            <pc:docMk/>
            <pc:sldMk cId="2241968852" sldId="285"/>
            <ac:picMk id="4" creationId="{03C40273-FD4B-5F0F-34D6-C31C48D17976}"/>
          </ac:picMkLst>
        </pc:picChg>
        <pc:picChg chg="add mod">
          <ac:chgData name="Neemias Informatica Lima" userId="b77af7bd85500281" providerId="LiveId" clId="{3B56F16D-61B7-487E-BA82-10E9BFBEA304}" dt="2025-08-14T23:31:34.632" v="52"/>
          <ac:picMkLst>
            <pc:docMk/>
            <pc:sldMk cId="2241968852" sldId="285"/>
            <ac:picMk id="7" creationId="{14085D24-7B94-C269-39CC-129EC1267813}"/>
          </ac:picMkLst>
        </pc:picChg>
      </pc:sldChg>
      <pc:sldChg chg="addSp delSp modSp mod">
        <pc:chgData name="Neemias Informatica Lima" userId="b77af7bd85500281" providerId="LiveId" clId="{3B56F16D-61B7-487E-BA82-10E9BFBEA304}" dt="2025-08-14T23:38:50.959" v="132"/>
        <pc:sldMkLst>
          <pc:docMk/>
          <pc:sldMk cId="1959249856" sldId="286"/>
        </pc:sldMkLst>
        <pc:spChg chg="del">
          <ac:chgData name="Neemias Informatica Lima" userId="b77af7bd85500281" providerId="LiveId" clId="{3B56F16D-61B7-487E-BA82-10E9BFBEA304}" dt="2025-08-14T23:31:47.011" v="55" actId="478"/>
          <ac:spMkLst>
            <pc:docMk/>
            <pc:sldMk cId="1959249856" sldId="286"/>
            <ac:spMk id="2" creationId="{F0200DB2-AE1A-E6B0-B00C-DBA7A6EF22C2}"/>
          </ac:spMkLst>
        </pc:spChg>
        <pc:spChg chg="del">
          <ac:chgData name="Neemias Informatica Lima" userId="b77af7bd85500281" providerId="LiveId" clId="{3B56F16D-61B7-487E-BA82-10E9BFBEA304}" dt="2025-08-14T23:31:47.011" v="55" actId="478"/>
          <ac:spMkLst>
            <pc:docMk/>
            <pc:sldMk cId="1959249856" sldId="286"/>
            <ac:spMk id="3" creationId="{E1068FEE-859F-827C-F386-0F4803F5F725}"/>
          </ac:spMkLst>
        </pc:spChg>
        <pc:spChg chg="add mod">
          <ac:chgData name="Neemias Informatica Lima" userId="b77af7bd85500281" providerId="LiveId" clId="{3B56F16D-61B7-487E-BA82-10E9BFBEA304}" dt="2025-08-14T23:31:47.367" v="56"/>
          <ac:spMkLst>
            <pc:docMk/>
            <pc:sldMk cId="1959249856" sldId="286"/>
            <ac:spMk id="5" creationId="{839164C9-0447-6D39-E95D-533E86CC1130}"/>
          </ac:spMkLst>
        </pc:spChg>
        <pc:spChg chg="add mod">
          <ac:chgData name="Neemias Informatica Lima" userId="b77af7bd85500281" providerId="LiveId" clId="{3B56F16D-61B7-487E-BA82-10E9BFBEA304}" dt="2025-08-14T23:31:47.367" v="56"/>
          <ac:spMkLst>
            <pc:docMk/>
            <pc:sldMk cId="1959249856" sldId="286"/>
            <ac:spMk id="6" creationId="{0B7FAAD6-B4F9-32E7-43A7-4A9CDF4D7C8D}"/>
          </ac:spMkLst>
        </pc:spChg>
        <pc:spChg chg="mod">
          <ac:chgData name="Neemias Informatica Lima" userId="b77af7bd85500281" providerId="LiveId" clId="{3B56F16D-61B7-487E-BA82-10E9BFBEA304}" dt="2025-08-14T23:38:18.499" v="122"/>
          <ac:spMkLst>
            <pc:docMk/>
            <pc:sldMk cId="1959249856" sldId="286"/>
            <ac:spMk id="14" creationId="{00000000-0000-0000-0000-000000000000}"/>
          </ac:spMkLst>
        </pc:spChg>
        <pc:graphicFrameChg chg="mod modGraphic">
          <ac:chgData name="Neemias Informatica Lima" userId="b77af7bd85500281" providerId="LiveId" clId="{3B56F16D-61B7-487E-BA82-10E9BFBEA304}" dt="2025-08-14T23:38:50.959" v="132"/>
          <ac:graphicFrameMkLst>
            <pc:docMk/>
            <pc:sldMk cId="1959249856" sldId="286"/>
            <ac:graphicFrameMk id="11" creationId="{6ED512BB-1F8B-4D9E-259F-890C3457B8A1}"/>
          </ac:graphicFrameMkLst>
        </pc:graphicFrameChg>
        <pc:picChg chg="del">
          <ac:chgData name="Neemias Informatica Lima" userId="b77af7bd85500281" providerId="LiveId" clId="{3B56F16D-61B7-487E-BA82-10E9BFBEA304}" dt="2025-08-14T23:31:47.011" v="55" actId="478"/>
          <ac:picMkLst>
            <pc:docMk/>
            <pc:sldMk cId="1959249856" sldId="286"/>
            <ac:picMk id="4" creationId="{F30FD495-65A9-2603-BCC3-6027108BBD12}"/>
          </ac:picMkLst>
        </pc:picChg>
        <pc:picChg chg="add mod">
          <ac:chgData name="Neemias Informatica Lima" userId="b77af7bd85500281" providerId="LiveId" clId="{3B56F16D-61B7-487E-BA82-10E9BFBEA304}" dt="2025-08-14T23:31:47.367" v="56"/>
          <ac:picMkLst>
            <pc:docMk/>
            <pc:sldMk cId="1959249856" sldId="286"/>
            <ac:picMk id="7" creationId="{B6991216-298D-6165-5E1E-7AEBA1D69E52}"/>
          </ac:picMkLst>
        </pc:picChg>
      </pc:sldChg>
      <pc:sldChg chg="modSp mod">
        <pc:chgData name="Neemias Informatica Lima" userId="b77af7bd85500281" providerId="LiveId" clId="{3B56F16D-61B7-487E-BA82-10E9BFBEA304}" dt="2025-08-14T23:39:54.285" v="161" actId="6549"/>
        <pc:sldMkLst>
          <pc:docMk/>
          <pc:sldMk cId="2857006406" sldId="287"/>
        </pc:sldMkLst>
        <pc:spChg chg="mod">
          <ac:chgData name="Neemias Informatica Lima" userId="b77af7bd85500281" providerId="LiveId" clId="{3B56F16D-61B7-487E-BA82-10E9BFBEA304}" dt="2025-08-14T23:39:54.285" v="161" actId="6549"/>
          <ac:spMkLst>
            <pc:docMk/>
            <pc:sldMk cId="2857006406" sldId="287"/>
            <ac:spMk id="16" creationId="{28D68641-D640-4BD7-9D5B-B3803DCCF9B3}"/>
          </ac:spMkLst>
        </pc:spChg>
      </pc:sldChg>
      <pc:sldChg chg="addSp delSp modSp mod">
        <pc:chgData name="Neemias Informatica Lima" userId="b77af7bd85500281" providerId="LiveId" clId="{3B56F16D-61B7-487E-BA82-10E9BFBEA304}" dt="2025-08-14T23:33:27.066" v="70" actId="20577"/>
        <pc:sldMkLst>
          <pc:docMk/>
          <pc:sldMk cId="2630436816" sldId="288"/>
        </pc:sldMkLst>
        <pc:spChg chg="del">
          <ac:chgData name="Neemias Informatica Lima" userId="b77af7bd85500281" providerId="LiveId" clId="{3B56F16D-61B7-487E-BA82-10E9BFBEA304}" dt="2025-08-14T23:30:57.939" v="39" actId="478"/>
          <ac:spMkLst>
            <pc:docMk/>
            <pc:sldMk cId="2630436816" sldId="288"/>
            <ac:spMk id="2" creationId="{8F7E1EFE-4C9E-1FFB-EF03-30195B47A4E2}"/>
          </ac:spMkLst>
        </pc:spChg>
        <pc:spChg chg="del">
          <ac:chgData name="Neemias Informatica Lima" userId="b77af7bd85500281" providerId="LiveId" clId="{3B56F16D-61B7-487E-BA82-10E9BFBEA304}" dt="2025-08-14T23:30:57.939" v="39" actId="478"/>
          <ac:spMkLst>
            <pc:docMk/>
            <pc:sldMk cId="2630436816" sldId="288"/>
            <ac:spMk id="3" creationId="{65179CE1-69D1-553B-8092-80BB6502A5FF}"/>
          </ac:spMkLst>
        </pc:spChg>
        <pc:spChg chg="add mod">
          <ac:chgData name="Neemias Informatica Lima" userId="b77af7bd85500281" providerId="LiveId" clId="{3B56F16D-61B7-487E-BA82-10E9BFBEA304}" dt="2025-08-14T23:30:58.217" v="40"/>
          <ac:spMkLst>
            <pc:docMk/>
            <pc:sldMk cId="2630436816" sldId="288"/>
            <ac:spMk id="5" creationId="{9571BDEE-40EC-6A69-761F-83CBE32BE13A}"/>
          </ac:spMkLst>
        </pc:spChg>
        <pc:spChg chg="add mod">
          <ac:chgData name="Neemias Informatica Lima" userId="b77af7bd85500281" providerId="LiveId" clId="{3B56F16D-61B7-487E-BA82-10E9BFBEA304}" dt="2025-08-14T23:30:58.217" v="40"/>
          <ac:spMkLst>
            <pc:docMk/>
            <pc:sldMk cId="2630436816" sldId="288"/>
            <ac:spMk id="6" creationId="{03FBA40D-3E86-AC03-5704-8FDD97DD388F}"/>
          </ac:spMkLst>
        </pc:spChg>
        <pc:spChg chg="mod">
          <ac:chgData name="Neemias Informatica Lima" userId="b77af7bd85500281" providerId="LiveId" clId="{3B56F16D-61B7-487E-BA82-10E9BFBEA304}" dt="2025-08-14T23:32:58.003" v="66"/>
          <ac:spMkLst>
            <pc:docMk/>
            <pc:sldMk cId="2630436816" sldId="288"/>
            <ac:spMk id="14" creationId="{00000000-0000-0000-0000-000000000000}"/>
          </ac:spMkLst>
        </pc:spChg>
        <pc:graphicFrameChg chg="mod modGraphic">
          <ac:chgData name="Neemias Informatica Lima" userId="b77af7bd85500281" providerId="LiveId" clId="{3B56F16D-61B7-487E-BA82-10E9BFBEA304}" dt="2025-08-14T23:33:27.066" v="70" actId="20577"/>
          <ac:graphicFrameMkLst>
            <pc:docMk/>
            <pc:sldMk cId="2630436816" sldId="288"/>
            <ac:graphicFrameMk id="11" creationId="{4CAB532F-3032-1305-E4A2-4F59C9A47543}"/>
          </ac:graphicFrameMkLst>
        </pc:graphicFrameChg>
        <pc:picChg chg="del">
          <ac:chgData name="Neemias Informatica Lima" userId="b77af7bd85500281" providerId="LiveId" clId="{3B56F16D-61B7-487E-BA82-10E9BFBEA304}" dt="2025-08-14T23:30:57.939" v="39" actId="478"/>
          <ac:picMkLst>
            <pc:docMk/>
            <pc:sldMk cId="2630436816" sldId="288"/>
            <ac:picMk id="4" creationId="{38515165-BDAA-6139-5757-4812793146E0}"/>
          </ac:picMkLst>
        </pc:picChg>
        <pc:picChg chg="add mod">
          <ac:chgData name="Neemias Informatica Lima" userId="b77af7bd85500281" providerId="LiveId" clId="{3B56F16D-61B7-487E-BA82-10E9BFBEA304}" dt="2025-08-14T23:30:58.217" v="40"/>
          <ac:picMkLst>
            <pc:docMk/>
            <pc:sldMk cId="2630436816" sldId="288"/>
            <ac:picMk id="7" creationId="{3D313F31-1603-3314-AF07-DC54F60F8438}"/>
          </ac:picMkLst>
        </pc:picChg>
      </pc:sldChg>
      <pc:sldChg chg="addSp delSp modSp mod">
        <pc:chgData name="Neemias Informatica Lima" userId="b77af7bd85500281" providerId="LiveId" clId="{3B56F16D-61B7-487E-BA82-10E9BFBEA304}" dt="2025-08-14T23:35:23.512" v="90"/>
        <pc:sldMkLst>
          <pc:docMk/>
          <pc:sldMk cId="3032827026" sldId="289"/>
        </pc:sldMkLst>
        <pc:spChg chg="del">
          <ac:chgData name="Neemias Informatica Lima" userId="b77af7bd85500281" providerId="LiveId" clId="{3B56F16D-61B7-487E-BA82-10E9BFBEA304}" dt="2025-08-14T23:31:15.398" v="45" actId="478"/>
          <ac:spMkLst>
            <pc:docMk/>
            <pc:sldMk cId="3032827026" sldId="289"/>
            <ac:spMk id="2" creationId="{3ED6CBDF-6AC5-0917-5174-F87328C3479C}"/>
          </ac:spMkLst>
        </pc:spChg>
        <pc:spChg chg="del">
          <ac:chgData name="Neemias Informatica Lima" userId="b77af7bd85500281" providerId="LiveId" clId="{3B56F16D-61B7-487E-BA82-10E9BFBEA304}" dt="2025-08-14T23:31:15.398" v="45" actId="478"/>
          <ac:spMkLst>
            <pc:docMk/>
            <pc:sldMk cId="3032827026" sldId="289"/>
            <ac:spMk id="3" creationId="{D13012AE-EC8C-9C03-D749-97FBC21F2BD7}"/>
          </ac:spMkLst>
        </pc:spChg>
        <pc:spChg chg="add mod">
          <ac:chgData name="Neemias Informatica Lima" userId="b77af7bd85500281" providerId="LiveId" clId="{3B56F16D-61B7-487E-BA82-10E9BFBEA304}" dt="2025-08-14T23:31:15.707" v="46"/>
          <ac:spMkLst>
            <pc:docMk/>
            <pc:sldMk cId="3032827026" sldId="289"/>
            <ac:spMk id="4" creationId="{EC8D084E-C71B-6C50-E457-A30C5833BAE1}"/>
          </ac:spMkLst>
        </pc:spChg>
        <pc:spChg chg="add mod">
          <ac:chgData name="Neemias Informatica Lima" userId="b77af7bd85500281" providerId="LiveId" clId="{3B56F16D-61B7-487E-BA82-10E9BFBEA304}" dt="2025-08-14T23:31:15.707" v="46"/>
          <ac:spMkLst>
            <pc:docMk/>
            <pc:sldMk cId="3032827026" sldId="289"/>
            <ac:spMk id="6" creationId="{7D5CFC80-D773-5AFA-DBAD-79DF113EA46C}"/>
          </ac:spMkLst>
        </pc:spChg>
        <pc:spChg chg="mod">
          <ac:chgData name="Neemias Informatica Lima" userId="b77af7bd85500281" providerId="LiveId" clId="{3B56F16D-61B7-487E-BA82-10E9BFBEA304}" dt="2025-08-14T23:35:23.512" v="90"/>
          <ac:spMkLst>
            <pc:docMk/>
            <pc:sldMk cId="3032827026" sldId="289"/>
            <ac:spMk id="12" creationId="{A64B78EF-EDA8-421A-88C9-45544BBCA9D1}"/>
          </ac:spMkLst>
        </pc:spChg>
        <pc:spChg chg="mod">
          <ac:chgData name="Neemias Informatica Lima" userId="b77af7bd85500281" providerId="LiveId" clId="{3B56F16D-61B7-487E-BA82-10E9BFBEA304}" dt="2025-08-14T23:34:10.965" v="81"/>
          <ac:spMkLst>
            <pc:docMk/>
            <pc:sldMk cId="3032827026" sldId="289"/>
            <ac:spMk id="14" creationId="{00000000-0000-0000-0000-000000000000}"/>
          </ac:spMkLst>
        </pc:spChg>
        <pc:picChg chg="del">
          <ac:chgData name="Neemias Informatica Lima" userId="b77af7bd85500281" providerId="LiveId" clId="{3B56F16D-61B7-487E-BA82-10E9BFBEA304}" dt="2025-08-14T23:31:15.398" v="45" actId="478"/>
          <ac:picMkLst>
            <pc:docMk/>
            <pc:sldMk cId="3032827026" sldId="289"/>
            <ac:picMk id="5" creationId="{E37BCB11-E330-739D-71FB-D883A1018C22}"/>
          </ac:picMkLst>
        </pc:picChg>
        <pc:picChg chg="add mod">
          <ac:chgData name="Neemias Informatica Lima" userId="b77af7bd85500281" providerId="LiveId" clId="{3B56F16D-61B7-487E-BA82-10E9BFBEA304}" dt="2025-08-14T23:31:15.707" v="46"/>
          <ac:picMkLst>
            <pc:docMk/>
            <pc:sldMk cId="3032827026" sldId="289"/>
            <ac:picMk id="8" creationId="{D5A8267D-A589-2F65-C8C0-88A3C543FCE5}"/>
          </ac:picMkLst>
        </pc:picChg>
      </pc:sldChg>
      <pc:sldChg chg="addSp delSp modSp mod">
        <pc:chgData name="Neemias Informatica Lima" userId="b77af7bd85500281" providerId="LiveId" clId="{3B56F16D-61B7-487E-BA82-10E9BFBEA304}" dt="2025-08-14T23:36:39.787" v="105"/>
        <pc:sldMkLst>
          <pc:docMk/>
          <pc:sldMk cId="3772032319" sldId="290"/>
        </pc:sldMkLst>
        <pc:spChg chg="del">
          <ac:chgData name="Neemias Informatica Lima" userId="b77af7bd85500281" providerId="LiveId" clId="{3B56F16D-61B7-487E-BA82-10E9BFBEA304}" dt="2025-08-14T23:31:27.720" v="49" actId="478"/>
          <ac:spMkLst>
            <pc:docMk/>
            <pc:sldMk cId="3772032319" sldId="290"/>
            <ac:spMk id="2" creationId="{4B7913A9-1D0B-E9BF-A7CB-AF64701C4086}"/>
          </ac:spMkLst>
        </pc:spChg>
        <pc:spChg chg="del">
          <ac:chgData name="Neemias Informatica Lima" userId="b77af7bd85500281" providerId="LiveId" clId="{3B56F16D-61B7-487E-BA82-10E9BFBEA304}" dt="2025-08-14T23:31:27.720" v="49" actId="478"/>
          <ac:spMkLst>
            <pc:docMk/>
            <pc:sldMk cId="3772032319" sldId="290"/>
            <ac:spMk id="3" creationId="{68BE1F2B-6908-928D-D542-01AA39699E73}"/>
          </ac:spMkLst>
        </pc:spChg>
        <pc:spChg chg="add mod">
          <ac:chgData name="Neemias Informatica Lima" userId="b77af7bd85500281" providerId="LiveId" clId="{3B56F16D-61B7-487E-BA82-10E9BFBEA304}" dt="2025-08-14T23:31:28.046" v="50"/>
          <ac:spMkLst>
            <pc:docMk/>
            <pc:sldMk cId="3772032319" sldId="290"/>
            <ac:spMk id="5" creationId="{63ECBFE5-8812-7399-0117-15FFFCDBFDB9}"/>
          </ac:spMkLst>
        </pc:spChg>
        <pc:spChg chg="add mod">
          <ac:chgData name="Neemias Informatica Lima" userId="b77af7bd85500281" providerId="LiveId" clId="{3B56F16D-61B7-487E-BA82-10E9BFBEA304}" dt="2025-08-14T23:31:28.046" v="50"/>
          <ac:spMkLst>
            <pc:docMk/>
            <pc:sldMk cId="3772032319" sldId="290"/>
            <ac:spMk id="6" creationId="{F5A869C0-66F6-B7D3-3F06-93B375391CCA}"/>
          </ac:spMkLst>
        </pc:spChg>
        <pc:spChg chg="mod">
          <ac:chgData name="Neemias Informatica Lima" userId="b77af7bd85500281" providerId="LiveId" clId="{3B56F16D-61B7-487E-BA82-10E9BFBEA304}" dt="2025-08-14T23:36:39.787" v="105"/>
          <ac:spMkLst>
            <pc:docMk/>
            <pc:sldMk cId="3772032319" sldId="290"/>
            <ac:spMk id="12" creationId="{8D5A143D-15FB-4DFE-B0EC-FEEB77A92B2C}"/>
          </ac:spMkLst>
        </pc:spChg>
        <pc:spChg chg="mod">
          <ac:chgData name="Neemias Informatica Lima" userId="b77af7bd85500281" providerId="LiveId" clId="{3B56F16D-61B7-487E-BA82-10E9BFBEA304}" dt="2025-08-14T23:35:47.923" v="94"/>
          <ac:spMkLst>
            <pc:docMk/>
            <pc:sldMk cId="3772032319" sldId="290"/>
            <ac:spMk id="14" creationId="{00000000-0000-0000-0000-000000000000}"/>
          </ac:spMkLst>
        </pc:spChg>
        <pc:picChg chg="del">
          <ac:chgData name="Neemias Informatica Lima" userId="b77af7bd85500281" providerId="LiveId" clId="{3B56F16D-61B7-487E-BA82-10E9BFBEA304}" dt="2025-08-14T23:31:27.720" v="49" actId="478"/>
          <ac:picMkLst>
            <pc:docMk/>
            <pc:sldMk cId="3772032319" sldId="290"/>
            <ac:picMk id="4" creationId="{CD93F47A-27EE-3129-F3BF-66CCE9F012AF}"/>
          </ac:picMkLst>
        </pc:picChg>
        <pc:picChg chg="add mod">
          <ac:chgData name="Neemias Informatica Lima" userId="b77af7bd85500281" providerId="LiveId" clId="{3B56F16D-61B7-487E-BA82-10E9BFBEA304}" dt="2025-08-14T23:31:28.046" v="50"/>
          <ac:picMkLst>
            <pc:docMk/>
            <pc:sldMk cId="3772032319" sldId="290"/>
            <ac:picMk id="7" creationId="{1F96C5F5-E65C-4A1D-A4F8-17B3C175DF91}"/>
          </ac:picMkLst>
        </pc:picChg>
      </pc:sldChg>
      <pc:sldChg chg="addSp delSp modSp mod">
        <pc:chgData name="Neemias Informatica Lima" userId="b77af7bd85500281" providerId="LiveId" clId="{3B56F16D-61B7-487E-BA82-10E9BFBEA304}" dt="2025-08-14T23:37:40.816" v="120"/>
        <pc:sldMkLst>
          <pc:docMk/>
          <pc:sldMk cId="1768216317" sldId="291"/>
        </pc:sldMkLst>
        <pc:spChg chg="del">
          <ac:chgData name="Neemias Informatica Lima" userId="b77af7bd85500281" providerId="LiveId" clId="{3B56F16D-61B7-487E-BA82-10E9BFBEA304}" dt="2025-08-14T23:31:40.793" v="53" actId="478"/>
          <ac:spMkLst>
            <pc:docMk/>
            <pc:sldMk cId="1768216317" sldId="291"/>
            <ac:spMk id="2" creationId="{7024D4CB-1E01-BE51-52EE-56893111DF7D}"/>
          </ac:spMkLst>
        </pc:spChg>
        <pc:spChg chg="del">
          <ac:chgData name="Neemias Informatica Lima" userId="b77af7bd85500281" providerId="LiveId" clId="{3B56F16D-61B7-487E-BA82-10E9BFBEA304}" dt="2025-08-14T23:31:40.793" v="53" actId="478"/>
          <ac:spMkLst>
            <pc:docMk/>
            <pc:sldMk cId="1768216317" sldId="291"/>
            <ac:spMk id="3" creationId="{1BEC1685-0EE8-A49D-C68C-E95470578AF3}"/>
          </ac:spMkLst>
        </pc:spChg>
        <pc:spChg chg="add mod">
          <ac:chgData name="Neemias Informatica Lima" userId="b77af7bd85500281" providerId="LiveId" clId="{3B56F16D-61B7-487E-BA82-10E9BFBEA304}" dt="2025-08-14T23:31:41.086" v="54"/>
          <ac:spMkLst>
            <pc:docMk/>
            <pc:sldMk cId="1768216317" sldId="291"/>
            <ac:spMk id="5" creationId="{7B13AE96-9909-DD70-23A0-CB01815D2383}"/>
          </ac:spMkLst>
        </pc:spChg>
        <pc:spChg chg="add mod">
          <ac:chgData name="Neemias Informatica Lima" userId="b77af7bd85500281" providerId="LiveId" clId="{3B56F16D-61B7-487E-BA82-10E9BFBEA304}" dt="2025-08-14T23:31:41.086" v="54"/>
          <ac:spMkLst>
            <pc:docMk/>
            <pc:sldMk cId="1768216317" sldId="291"/>
            <ac:spMk id="6" creationId="{7FBDD5C1-9A50-BB0F-16E2-90964C4D767A}"/>
          </ac:spMkLst>
        </pc:spChg>
        <pc:spChg chg="mod">
          <ac:chgData name="Neemias Informatica Lima" userId="b77af7bd85500281" providerId="LiveId" clId="{3B56F16D-61B7-487E-BA82-10E9BFBEA304}" dt="2025-08-14T23:37:40.816" v="120"/>
          <ac:spMkLst>
            <pc:docMk/>
            <pc:sldMk cId="1768216317" sldId="291"/>
            <ac:spMk id="12" creationId="{FD5EC092-AC81-4728-9A45-4C4BB5B95C65}"/>
          </ac:spMkLst>
        </pc:spChg>
        <pc:spChg chg="mod">
          <ac:chgData name="Neemias Informatica Lima" userId="b77af7bd85500281" providerId="LiveId" clId="{3B56F16D-61B7-487E-BA82-10E9BFBEA304}" dt="2025-08-14T23:37:00.920" v="109"/>
          <ac:spMkLst>
            <pc:docMk/>
            <pc:sldMk cId="1768216317" sldId="291"/>
            <ac:spMk id="14" creationId="{00000000-0000-0000-0000-000000000000}"/>
          </ac:spMkLst>
        </pc:spChg>
        <pc:picChg chg="del">
          <ac:chgData name="Neemias Informatica Lima" userId="b77af7bd85500281" providerId="LiveId" clId="{3B56F16D-61B7-487E-BA82-10E9BFBEA304}" dt="2025-08-14T23:31:40.793" v="53" actId="478"/>
          <ac:picMkLst>
            <pc:docMk/>
            <pc:sldMk cId="1768216317" sldId="291"/>
            <ac:picMk id="4" creationId="{258D7CDE-A720-C656-E9CB-07463B1E74A8}"/>
          </ac:picMkLst>
        </pc:picChg>
        <pc:picChg chg="add mod">
          <ac:chgData name="Neemias Informatica Lima" userId="b77af7bd85500281" providerId="LiveId" clId="{3B56F16D-61B7-487E-BA82-10E9BFBEA304}" dt="2025-08-14T23:31:41.086" v="54"/>
          <ac:picMkLst>
            <pc:docMk/>
            <pc:sldMk cId="1768216317" sldId="291"/>
            <ac:picMk id="7" creationId="{9D01F3E3-B310-C977-84D6-07EE9BD2C2E1}"/>
          </ac:picMkLst>
        </pc:picChg>
      </pc:sldChg>
      <pc:sldChg chg="addSp delSp modSp mod">
        <pc:chgData name="Neemias Informatica Lima" userId="b77af7bd85500281" providerId="LiveId" clId="{3B56F16D-61B7-487E-BA82-10E9BFBEA304}" dt="2025-08-14T23:39:14.243" v="137"/>
        <pc:sldMkLst>
          <pc:docMk/>
          <pc:sldMk cId="3757265641" sldId="292"/>
        </pc:sldMkLst>
        <pc:spChg chg="del">
          <ac:chgData name="Neemias Informatica Lima" userId="b77af7bd85500281" providerId="LiveId" clId="{3B56F16D-61B7-487E-BA82-10E9BFBEA304}" dt="2025-08-14T23:31:55.252" v="57" actId="478"/>
          <ac:spMkLst>
            <pc:docMk/>
            <pc:sldMk cId="3757265641" sldId="292"/>
            <ac:spMk id="2" creationId="{45014259-C765-9F29-6787-A13A37C74A6D}"/>
          </ac:spMkLst>
        </pc:spChg>
        <pc:spChg chg="del">
          <ac:chgData name="Neemias Informatica Lima" userId="b77af7bd85500281" providerId="LiveId" clId="{3B56F16D-61B7-487E-BA82-10E9BFBEA304}" dt="2025-08-14T23:31:55.252" v="57" actId="478"/>
          <ac:spMkLst>
            <pc:docMk/>
            <pc:sldMk cId="3757265641" sldId="292"/>
            <ac:spMk id="3" creationId="{0A7800F9-31DD-4EC6-21F3-52BE164E4BFD}"/>
          </ac:spMkLst>
        </pc:spChg>
        <pc:spChg chg="add mod">
          <ac:chgData name="Neemias Informatica Lima" userId="b77af7bd85500281" providerId="LiveId" clId="{3B56F16D-61B7-487E-BA82-10E9BFBEA304}" dt="2025-08-14T23:31:55.512" v="58"/>
          <ac:spMkLst>
            <pc:docMk/>
            <pc:sldMk cId="3757265641" sldId="292"/>
            <ac:spMk id="5" creationId="{0D5C6EB1-87C3-34CA-0F55-7DAC8972B07D}"/>
          </ac:spMkLst>
        </pc:spChg>
        <pc:spChg chg="add mod">
          <ac:chgData name="Neemias Informatica Lima" userId="b77af7bd85500281" providerId="LiveId" clId="{3B56F16D-61B7-487E-BA82-10E9BFBEA304}" dt="2025-08-14T23:31:55.512" v="58"/>
          <ac:spMkLst>
            <pc:docMk/>
            <pc:sldMk cId="3757265641" sldId="292"/>
            <ac:spMk id="6" creationId="{4B248B9A-C0B1-3F14-03DF-E5C1FAD5C7A1}"/>
          </ac:spMkLst>
        </pc:spChg>
        <pc:spChg chg="mod">
          <ac:chgData name="Neemias Informatica Lima" userId="b77af7bd85500281" providerId="LiveId" clId="{3B56F16D-61B7-487E-BA82-10E9BFBEA304}" dt="2025-08-14T23:39:14.243" v="137"/>
          <ac:spMkLst>
            <pc:docMk/>
            <pc:sldMk cId="3757265641" sldId="292"/>
            <ac:spMk id="12" creationId="{1EC42BAA-B890-43DD-B4F0-9AB5685AF2FE}"/>
          </ac:spMkLst>
        </pc:spChg>
        <pc:spChg chg="mod">
          <ac:chgData name="Neemias Informatica Lima" userId="b77af7bd85500281" providerId="LiveId" clId="{3B56F16D-61B7-487E-BA82-10E9BFBEA304}" dt="2025-08-14T23:38:22.767" v="124"/>
          <ac:spMkLst>
            <pc:docMk/>
            <pc:sldMk cId="3757265641" sldId="292"/>
            <ac:spMk id="14" creationId="{00000000-0000-0000-0000-000000000000}"/>
          </ac:spMkLst>
        </pc:spChg>
        <pc:picChg chg="del">
          <ac:chgData name="Neemias Informatica Lima" userId="b77af7bd85500281" providerId="LiveId" clId="{3B56F16D-61B7-487E-BA82-10E9BFBEA304}" dt="2025-08-14T23:31:55.252" v="57" actId="478"/>
          <ac:picMkLst>
            <pc:docMk/>
            <pc:sldMk cId="3757265641" sldId="292"/>
            <ac:picMk id="4" creationId="{50C60047-D5DE-2DC4-521E-84C648DD9100}"/>
          </ac:picMkLst>
        </pc:picChg>
        <pc:picChg chg="add mod">
          <ac:chgData name="Neemias Informatica Lima" userId="b77af7bd85500281" providerId="LiveId" clId="{3B56F16D-61B7-487E-BA82-10E9BFBEA304}" dt="2025-08-14T23:31:55.512" v="58"/>
          <ac:picMkLst>
            <pc:docMk/>
            <pc:sldMk cId="3757265641" sldId="292"/>
            <ac:picMk id="7" creationId="{A74D0E98-92F4-F48A-B32B-CF4C357E9AA5}"/>
          </ac:picMkLst>
        </pc:picChg>
      </pc:sldChg>
      <pc:sldChg chg="addSp delSp modSp mod">
        <pc:chgData name="Neemias Informatica Lima" userId="b77af7bd85500281" providerId="LiveId" clId="{3B56F16D-61B7-487E-BA82-10E9BFBEA304}" dt="2025-08-14T23:39:31.495" v="143" actId="6549"/>
        <pc:sldMkLst>
          <pc:docMk/>
          <pc:sldMk cId="3114938747" sldId="293"/>
        </pc:sldMkLst>
        <pc:spChg chg="del">
          <ac:chgData name="Neemias Informatica Lima" userId="b77af7bd85500281" providerId="LiveId" clId="{3B56F16D-61B7-487E-BA82-10E9BFBEA304}" dt="2025-08-14T23:32:01.900" v="59" actId="478"/>
          <ac:spMkLst>
            <pc:docMk/>
            <pc:sldMk cId="3114938747" sldId="293"/>
            <ac:spMk id="2" creationId="{2C99EFF0-B83E-0B6C-DB58-2F8026C9FF8F}"/>
          </ac:spMkLst>
        </pc:spChg>
        <pc:spChg chg="del">
          <ac:chgData name="Neemias Informatica Lima" userId="b77af7bd85500281" providerId="LiveId" clId="{3B56F16D-61B7-487E-BA82-10E9BFBEA304}" dt="2025-08-14T23:32:01.900" v="59" actId="478"/>
          <ac:spMkLst>
            <pc:docMk/>
            <pc:sldMk cId="3114938747" sldId="293"/>
            <ac:spMk id="3" creationId="{13DF30D7-487F-8A86-804E-8E34BB5BB36F}"/>
          </ac:spMkLst>
        </pc:spChg>
        <pc:spChg chg="add mod">
          <ac:chgData name="Neemias Informatica Lima" userId="b77af7bd85500281" providerId="LiveId" clId="{3B56F16D-61B7-487E-BA82-10E9BFBEA304}" dt="2025-08-14T23:32:02.177" v="60"/>
          <ac:spMkLst>
            <pc:docMk/>
            <pc:sldMk cId="3114938747" sldId="293"/>
            <ac:spMk id="5" creationId="{90AC22F9-E1BA-C53F-FCED-D8732A6496B6}"/>
          </ac:spMkLst>
        </pc:spChg>
        <pc:spChg chg="add mod">
          <ac:chgData name="Neemias Informatica Lima" userId="b77af7bd85500281" providerId="LiveId" clId="{3B56F16D-61B7-487E-BA82-10E9BFBEA304}" dt="2025-08-14T23:32:02.177" v="60"/>
          <ac:spMkLst>
            <pc:docMk/>
            <pc:sldMk cId="3114938747" sldId="293"/>
            <ac:spMk id="6" creationId="{6B744BCB-4CFB-6770-D92B-48A0B742050F}"/>
          </ac:spMkLst>
        </pc:spChg>
        <pc:spChg chg="mod">
          <ac:chgData name="Neemias Informatica Lima" userId="b77af7bd85500281" providerId="LiveId" clId="{3B56F16D-61B7-487E-BA82-10E9BFBEA304}" dt="2025-08-14T23:39:31.495" v="143" actId="6549"/>
          <ac:spMkLst>
            <pc:docMk/>
            <pc:sldMk cId="3114938747" sldId="293"/>
            <ac:spMk id="16" creationId="{CFC8B9D9-C6ED-4706-A104-65D118A5B7F9}"/>
          </ac:spMkLst>
        </pc:spChg>
        <pc:picChg chg="del">
          <ac:chgData name="Neemias Informatica Lima" userId="b77af7bd85500281" providerId="LiveId" clId="{3B56F16D-61B7-487E-BA82-10E9BFBEA304}" dt="2025-08-14T23:32:01.900" v="59" actId="478"/>
          <ac:picMkLst>
            <pc:docMk/>
            <pc:sldMk cId="3114938747" sldId="293"/>
            <ac:picMk id="4" creationId="{0F08BE45-32AA-0F8A-6C66-00B3A762D946}"/>
          </ac:picMkLst>
        </pc:picChg>
        <pc:picChg chg="add mod">
          <ac:chgData name="Neemias Informatica Lima" userId="b77af7bd85500281" providerId="LiveId" clId="{3B56F16D-61B7-487E-BA82-10E9BFBEA304}" dt="2025-08-14T23:32:02.177" v="60"/>
          <ac:picMkLst>
            <pc:docMk/>
            <pc:sldMk cId="3114938747" sldId="293"/>
            <ac:picMk id="7" creationId="{47306036-467B-696D-DF01-5CCE398C7C0B}"/>
          </ac:picMkLst>
        </pc:picChg>
      </pc:sldChg>
    </pc:docChg>
  </pc:docChgLst>
  <pc:docChgLst>
    <pc:chgData name="Neemias Informatica Lima" userId="b77af7bd85500281" providerId="LiveId" clId="{0EC6658C-5686-4332-8B85-68440C328D0B}"/>
    <pc:docChg chg="undo custSel modSld">
      <pc:chgData name="Neemias Informatica Lima" userId="b77af7bd85500281" providerId="LiveId" clId="{0EC6658C-5686-4332-8B85-68440C328D0B}" dt="2025-08-14T22:48:45.048" v="173" actId="20577"/>
      <pc:docMkLst>
        <pc:docMk/>
      </pc:docMkLst>
    </pc:docChg>
  </pc:docChgLst>
  <pc:docChgLst>
    <pc:chgData name="Neemias Informatica Lima" userId="b77af7bd85500281" providerId="LiveId" clId="{23692948-073E-4999-9247-2E5082C9BE2D}"/>
    <pc:docChg chg="undo redo custSel modSld">
      <pc:chgData name="Neemias Informatica Lima" userId="b77af7bd85500281" providerId="LiveId" clId="{23692948-073E-4999-9247-2E5082C9BE2D}" dt="2025-02-08T16:50:09.980" v="267" actId="1076"/>
      <pc:docMkLst>
        <pc:docMk/>
      </pc:docMkLst>
      <pc:sldChg chg="addSp delSp modSp mod">
        <pc:chgData name="Neemias Informatica Lima" userId="b77af7bd85500281" providerId="LiveId" clId="{23692948-073E-4999-9247-2E5082C9BE2D}" dt="2025-01-30T10:32:22.932" v="40"/>
        <pc:sldMkLst>
          <pc:docMk/>
          <pc:sldMk cId="2232331225" sldId="280"/>
        </pc:sldMkLst>
      </pc:sldChg>
      <pc:sldChg chg="addSp delSp modSp mod">
        <pc:chgData name="Neemias Informatica Lima" userId="b77af7bd85500281" providerId="LiveId" clId="{23692948-073E-4999-9247-2E5082C9BE2D}" dt="2025-01-30T10:41:46.062" v="128" actId="6549"/>
        <pc:sldMkLst>
          <pc:docMk/>
          <pc:sldMk cId="2103443556" sldId="281"/>
        </pc:sldMkLst>
      </pc:sldChg>
      <pc:sldChg chg="addSp delSp modSp mod">
        <pc:chgData name="Neemias Informatica Lima" userId="b77af7bd85500281" providerId="LiveId" clId="{23692948-073E-4999-9247-2E5082C9BE2D}" dt="2025-01-30T10:44:01.349" v="149" actId="313"/>
        <pc:sldMkLst>
          <pc:docMk/>
          <pc:sldMk cId="3683219421" sldId="282"/>
        </pc:sldMkLst>
      </pc:sldChg>
      <pc:sldChg chg="addSp delSp modSp mod">
        <pc:chgData name="Neemias Informatica Lima" userId="b77af7bd85500281" providerId="LiveId" clId="{23692948-073E-4999-9247-2E5082C9BE2D}" dt="2025-01-30T10:46:37.796" v="165"/>
        <pc:sldMkLst>
          <pc:docMk/>
          <pc:sldMk cId="3902406419" sldId="283"/>
        </pc:sldMkLst>
      </pc:sldChg>
      <pc:sldChg chg="addSp delSp modSp mod">
        <pc:chgData name="Neemias Informatica Lima" userId="b77af7bd85500281" providerId="LiveId" clId="{23692948-073E-4999-9247-2E5082C9BE2D}" dt="2025-01-30T10:48:32.010" v="175"/>
        <pc:sldMkLst>
          <pc:docMk/>
          <pc:sldMk cId="2424059023" sldId="284"/>
        </pc:sldMkLst>
      </pc:sldChg>
      <pc:sldChg chg="addSp delSp modSp mod">
        <pc:chgData name="Neemias Informatica Lima" userId="b77af7bd85500281" providerId="LiveId" clId="{23692948-073E-4999-9247-2E5082C9BE2D}" dt="2025-01-30T10:51:05.220" v="202"/>
        <pc:sldMkLst>
          <pc:docMk/>
          <pc:sldMk cId="2241968852" sldId="285"/>
        </pc:sldMkLst>
      </pc:sldChg>
      <pc:sldChg chg="addSp delSp modSp mod">
        <pc:chgData name="Neemias Informatica Lima" userId="b77af7bd85500281" providerId="LiveId" clId="{23692948-073E-4999-9247-2E5082C9BE2D}" dt="2025-01-30T10:53:08.073" v="228"/>
        <pc:sldMkLst>
          <pc:docMk/>
          <pc:sldMk cId="1959249856" sldId="286"/>
        </pc:sldMkLst>
      </pc:sldChg>
      <pc:sldChg chg="addSp delSp modSp mod">
        <pc:chgData name="Neemias Informatica Lima" userId="b77af7bd85500281" providerId="LiveId" clId="{23692948-073E-4999-9247-2E5082C9BE2D}" dt="2025-01-30T10:56:18.778" v="261" actId="26606"/>
        <pc:sldMkLst>
          <pc:docMk/>
          <pc:sldMk cId="2857006406" sldId="287"/>
        </pc:sldMkLst>
      </pc:sldChg>
      <pc:sldChg chg="addSp delSp modSp mod">
        <pc:chgData name="Neemias Informatica Lima" userId="b77af7bd85500281" providerId="LiveId" clId="{23692948-073E-4999-9247-2E5082C9BE2D}" dt="2025-01-30T10:43:50.311" v="143"/>
        <pc:sldMkLst>
          <pc:docMk/>
          <pc:sldMk cId="2630436816" sldId="288"/>
        </pc:sldMkLst>
      </pc:sldChg>
      <pc:sldChg chg="addSp delSp modSp mod">
        <pc:chgData name="Neemias Informatica Lima" userId="b77af7bd85500281" providerId="LiveId" clId="{23692948-073E-4999-9247-2E5082C9BE2D}" dt="2025-02-08T16:50:09.980" v="267" actId="1076"/>
        <pc:sldMkLst>
          <pc:docMk/>
          <pc:sldMk cId="3032827026" sldId="289"/>
        </pc:sldMkLst>
      </pc:sldChg>
      <pc:sldChg chg="addSp delSp modSp mod">
        <pc:chgData name="Neemias Informatica Lima" userId="b77af7bd85500281" providerId="LiveId" clId="{23692948-073E-4999-9247-2E5082C9BE2D}" dt="2025-01-30T10:48:39.293" v="180"/>
        <pc:sldMkLst>
          <pc:docMk/>
          <pc:sldMk cId="3772032319" sldId="290"/>
        </pc:sldMkLst>
      </pc:sldChg>
      <pc:sldChg chg="addSp delSp modSp mod">
        <pc:chgData name="Neemias Informatica Lima" userId="b77af7bd85500281" providerId="LiveId" clId="{23692948-073E-4999-9247-2E5082C9BE2D}" dt="2025-01-30T10:51:36.898" v="203" actId="313"/>
        <pc:sldMkLst>
          <pc:docMk/>
          <pc:sldMk cId="1768216317" sldId="291"/>
        </pc:sldMkLst>
      </pc:sldChg>
      <pc:sldChg chg="addSp delSp modSp mod">
        <pc:chgData name="Neemias Informatica Lima" userId="b77af7bd85500281" providerId="LiveId" clId="{23692948-073E-4999-9247-2E5082C9BE2D}" dt="2025-01-30T10:53:47.054" v="233"/>
        <pc:sldMkLst>
          <pc:docMk/>
          <pc:sldMk cId="3757265641" sldId="292"/>
        </pc:sldMkLst>
      </pc:sldChg>
      <pc:sldChg chg="addSp delSp modSp mod">
        <pc:chgData name="Neemias Informatica Lima" userId="b77af7bd85500281" providerId="LiveId" clId="{23692948-073E-4999-9247-2E5082C9BE2D}" dt="2025-01-30T10:54:29.557" v="237" actId="313"/>
        <pc:sldMkLst>
          <pc:docMk/>
          <pc:sldMk cId="3114938747" sldId="293"/>
        </pc:sldMkLst>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docChg>
  </pc:docChgLst>
  <pc:docChgLst>
    <pc:chgData name="Neemias Informatica Lima" userId="b77af7bd85500281" providerId="LiveId" clId="{D207F27A-B3FF-41BF-AAD6-791C523A0711}"/>
    <pc:docChg chg="undo custSel modSld">
      <pc:chgData name="Neemias Informatica Lima" userId="b77af7bd85500281" providerId="LiveId" clId="{D207F27A-B3FF-41BF-AAD6-791C523A0711}" dt="2025-08-14T23:55:50.020" v="177" actId="20577"/>
      <pc:docMkLst>
        <pc:docMk/>
      </pc:docMkLst>
      <pc:sldChg chg="addSp delSp modSp mod">
        <pc:chgData name="Neemias Informatica Lima" userId="b77af7bd85500281" providerId="LiveId" clId="{D207F27A-B3FF-41BF-AAD6-791C523A0711}" dt="2025-08-14T23:47:17.392" v="83" actId="34807"/>
        <pc:sldMkLst>
          <pc:docMk/>
          <pc:sldMk cId="2103443556" sldId="281"/>
        </pc:sldMkLst>
        <pc:spChg chg="mod">
          <ac:chgData name="Neemias Informatica Lima" userId="b77af7bd85500281" providerId="LiveId" clId="{D207F27A-B3FF-41BF-AAD6-791C523A0711}" dt="2025-08-14T23:47:17.392" v="83" actId="34807"/>
          <ac:spMkLst>
            <pc:docMk/>
            <pc:sldMk cId="2103443556" sldId="281"/>
            <ac:spMk id="8" creationId="{00000000-0000-0000-0000-000000000000}"/>
          </ac:spMkLst>
        </pc:spChg>
        <pc:spChg chg="mod">
          <ac:chgData name="Neemias Informatica Lima" userId="b77af7bd85500281" providerId="LiveId" clId="{D207F27A-B3FF-41BF-AAD6-791C523A0711}" dt="2025-08-14T23:44:05.588" v="49" actId="20577"/>
          <ac:spMkLst>
            <pc:docMk/>
            <pc:sldMk cId="2103443556" sldId="281"/>
            <ac:spMk id="11" creationId="{00000000-0000-0000-0000-000000000000}"/>
          </ac:spMkLst>
        </pc:spChg>
        <pc:spChg chg="mod">
          <ac:chgData name="Neemias Informatica Lima" userId="b77af7bd85500281" providerId="LiveId" clId="{D207F27A-B3FF-41BF-AAD6-791C523A0711}" dt="2025-08-14T23:44:34.066" v="55"/>
          <ac:spMkLst>
            <pc:docMk/>
            <pc:sldMk cId="2103443556" sldId="281"/>
            <ac:spMk id="18" creationId="{00000000-0000-0000-0000-000000000000}"/>
          </ac:spMkLst>
        </pc:spChg>
        <pc:picChg chg="add mod">
          <ac:chgData name="Neemias Informatica Lima" userId="b77af7bd85500281" providerId="LiveId" clId="{D207F27A-B3FF-41BF-AAD6-791C523A0711}" dt="2025-08-14T23:44:13.673" v="53" actId="14100"/>
          <ac:picMkLst>
            <pc:docMk/>
            <pc:sldMk cId="2103443556" sldId="281"/>
            <ac:picMk id="2" creationId="{FD418DB9-E3C6-F5AF-0D81-FA790C041DAE}"/>
          </ac:picMkLst>
        </pc:picChg>
        <pc:picChg chg="del">
          <ac:chgData name="Neemias Informatica Lima" userId="b77af7bd85500281" providerId="LiveId" clId="{D207F27A-B3FF-41BF-AAD6-791C523A0711}" dt="2025-08-14T23:44:07.043" v="50" actId="478"/>
          <ac:picMkLst>
            <pc:docMk/>
            <pc:sldMk cId="2103443556" sldId="281"/>
            <ac:picMk id="3" creationId="{8BA68473-D0F3-EFF1-9A47-5AED6289F8CF}"/>
          </ac:picMkLst>
        </pc:picChg>
      </pc:sldChg>
      <pc:sldChg chg="addSp delSp modSp mod">
        <pc:chgData name="Neemias Informatica Lima" userId="b77af7bd85500281" providerId="LiveId" clId="{D207F27A-B3FF-41BF-AAD6-791C523A0711}" dt="2025-08-14T23:55:50.020" v="177" actId="20577"/>
        <pc:sldMkLst>
          <pc:docMk/>
          <pc:sldMk cId="2857006406" sldId="287"/>
        </pc:sldMkLst>
        <pc:spChg chg="add mod">
          <ac:chgData name="Neemias Informatica Lima" userId="b77af7bd85500281" providerId="LiveId" clId="{D207F27A-B3FF-41BF-AAD6-791C523A0711}" dt="2025-08-14T23:46:23.851" v="79"/>
          <ac:spMkLst>
            <pc:docMk/>
            <pc:sldMk cId="2857006406" sldId="287"/>
            <ac:spMk id="2" creationId="{133AC387-B2AB-650E-716D-05837A233849}"/>
          </ac:spMkLst>
        </pc:spChg>
        <pc:spChg chg="add mod">
          <ac:chgData name="Neemias Informatica Lima" userId="b77af7bd85500281" providerId="LiveId" clId="{D207F27A-B3FF-41BF-AAD6-791C523A0711}" dt="2025-08-14T23:46:23.851" v="79"/>
          <ac:spMkLst>
            <pc:docMk/>
            <pc:sldMk cId="2857006406" sldId="287"/>
            <ac:spMk id="3" creationId="{88033279-35A7-1635-D75B-CAB99CD4D52A}"/>
          </ac:spMkLst>
        </pc:spChg>
        <pc:spChg chg="del">
          <ac:chgData name="Neemias Informatica Lima" userId="b77af7bd85500281" providerId="LiveId" clId="{D207F27A-B3FF-41BF-AAD6-791C523A0711}" dt="2025-08-14T23:46:23.589" v="78" actId="478"/>
          <ac:spMkLst>
            <pc:docMk/>
            <pc:sldMk cId="2857006406" sldId="287"/>
            <ac:spMk id="9" creationId="{F2DB6299-96D6-D752-09DE-DC279ED0C2D1}"/>
          </ac:spMkLst>
        </pc:spChg>
        <pc:spChg chg="del">
          <ac:chgData name="Neemias Informatica Lima" userId="b77af7bd85500281" providerId="LiveId" clId="{D207F27A-B3FF-41BF-AAD6-791C523A0711}" dt="2025-08-14T23:46:23.589" v="78" actId="478"/>
          <ac:spMkLst>
            <pc:docMk/>
            <pc:sldMk cId="2857006406" sldId="287"/>
            <ac:spMk id="11" creationId="{71152925-D3CD-9E28-A9C3-5A1D7B55323A}"/>
          </ac:spMkLst>
        </pc:spChg>
        <pc:spChg chg="mod">
          <ac:chgData name="Neemias Informatica Lima" userId="b77af7bd85500281" providerId="LiveId" clId="{D207F27A-B3FF-41BF-AAD6-791C523A0711}" dt="2025-08-14T23:55:50.020" v="177" actId="20577"/>
          <ac:spMkLst>
            <pc:docMk/>
            <pc:sldMk cId="2857006406" sldId="287"/>
            <ac:spMk id="16" creationId="{28D68641-D640-4BD7-9D5B-B3803DCCF9B3}"/>
          </ac:spMkLst>
        </pc:spChg>
        <pc:picChg chg="add mod">
          <ac:chgData name="Neemias Informatica Lima" userId="b77af7bd85500281" providerId="LiveId" clId="{D207F27A-B3FF-41BF-AAD6-791C523A0711}" dt="2025-08-14T23:46:23.851" v="79"/>
          <ac:picMkLst>
            <pc:docMk/>
            <pc:sldMk cId="2857006406" sldId="287"/>
            <ac:picMk id="4" creationId="{AA6FF606-C84D-3BFD-2A8F-E12275F6CD9E}"/>
          </ac:picMkLst>
        </pc:picChg>
        <pc:picChg chg="del">
          <ac:chgData name="Neemias Informatica Lima" userId="b77af7bd85500281" providerId="LiveId" clId="{D207F27A-B3FF-41BF-AAD6-791C523A0711}" dt="2025-08-14T23:46:23.589" v="78" actId="478"/>
          <ac:picMkLst>
            <pc:docMk/>
            <pc:sldMk cId="2857006406" sldId="287"/>
            <ac:picMk id="12" creationId="{5A85D838-B429-BD4B-E1F6-64E9287AA56B}"/>
          </ac:picMkLst>
        </pc:picChg>
      </pc:sldChg>
      <pc:sldChg chg="addSp delSp modSp mod">
        <pc:chgData name="Neemias Informatica Lima" userId="b77af7bd85500281" providerId="LiveId" clId="{D207F27A-B3FF-41BF-AAD6-791C523A0711}" dt="2025-08-14T23:55:29.619" v="166" actId="6549"/>
        <pc:sldMkLst>
          <pc:docMk/>
          <pc:sldMk cId="3114938747" sldId="293"/>
        </pc:sldMkLst>
        <pc:spChg chg="add mod">
          <ac:chgData name="Neemias Informatica Lima" userId="b77af7bd85500281" providerId="LiveId" clId="{D207F27A-B3FF-41BF-AAD6-791C523A0711}" dt="2025-08-14T23:46:18.610" v="77"/>
          <ac:spMkLst>
            <pc:docMk/>
            <pc:sldMk cId="3114938747" sldId="293"/>
            <ac:spMk id="2" creationId="{99444C11-84D1-4AF4-3A77-88D924136B04}"/>
          </ac:spMkLst>
        </pc:spChg>
        <pc:spChg chg="add mod">
          <ac:chgData name="Neemias Informatica Lima" userId="b77af7bd85500281" providerId="LiveId" clId="{D207F27A-B3FF-41BF-AAD6-791C523A0711}" dt="2025-08-14T23:46:18.610" v="77"/>
          <ac:spMkLst>
            <pc:docMk/>
            <pc:sldMk cId="3114938747" sldId="293"/>
            <ac:spMk id="3" creationId="{8178DAC9-17FE-4B4B-04D3-8A19CD8EB406}"/>
          </ac:spMkLst>
        </pc:spChg>
        <pc:spChg chg="del">
          <ac:chgData name="Neemias Informatica Lima" userId="b77af7bd85500281" providerId="LiveId" clId="{D207F27A-B3FF-41BF-AAD6-791C523A0711}" dt="2025-08-14T23:46:18.340" v="76" actId="478"/>
          <ac:spMkLst>
            <pc:docMk/>
            <pc:sldMk cId="3114938747" sldId="293"/>
            <ac:spMk id="5" creationId="{90AC22F9-E1BA-C53F-FCED-D8732A6496B6}"/>
          </ac:spMkLst>
        </pc:spChg>
        <pc:spChg chg="del">
          <ac:chgData name="Neemias Informatica Lima" userId="b77af7bd85500281" providerId="LiveId" clId="{D207F27A-B3FF-41BF-AAD6-791C523A0711}" dt="2025-08-14T23:46:18.340" v="76" actId="478"/>
          <ac:spMkLst>
            <pc:docMk/>
            <pc:sldMk cId="3114938747" sldId="293"/>
            <ac:spMk id="6" creationId="{6B744BCB-4CFB-6770-D92B-48A0B742050F}"/>
          </ac:spMkLst>
        </pc:spChg>
        <pc:spChg chg="mod">
          <ac:chgData name="Neemias Informatica Lima" userId="b77af7bd85500281" providerId="LiveId" clId="{D207F27A-B3FF-41BF-AAD6-791C523A0711}" dt="2025-08-14T23:55:29.619" v="166" actId="6549"/>
          <ac:spMkLst>
            <pc:docMk/>
            <pc:sldMk cId="3114938747" sldId="293"/>
            <ac:spMk id="16" creationId="{CFC8B9D9-C6ED-4706-A104-65D118A5B7F9}"/>
          </ac:spMkLst>
        </pc:spChg>
        <pc:picChg chg="add mod">
          <ac:chgData name="Neemias Informatica Lima" userId="b77af7bd85500281" providerId="LiveId" clId="{D207F27A-B3FF-41BF-AAD6-791C523A0711}" dt="2025-08-14T23:46:18.610" v="77"/>
          <ac:picMkLst>
            <pc:docMk/>
            <pc:sldMk cId="3114938747" sldId="293"/>
            <ac:picMk id="4" creationId="{173041B2-E9DE-E93A-9A49-3A3A39095840}"/>
          </ac:picMkLst>
        </pc:picChg>
        <pc:picChg chg="del">
          <ac:chgData name="Neemias Informatica Lima" userId="b77af7bd85500281" providerId="LiveId" clId="{D207F27A-B3FF-41BF-AAD6-791C523A0711}" dt="2025-08-14T23:46:18.340" v="76" actId="478"/>
          <ac:picMkLst>
            <pc:docMk/>
            <pc:sldMk cId="3114938747" sldId="293"/>
            <ac:picMk id="7" creationId="{47306036-467B-696D-DF01-5CCE398C7C0B}"/>
          </ac:picMkLst>
        </pc:picChg>
      </pc:sldChg>
    </pc:docChg>
  </pc:docChgLst>
  <pc:docChgLst>
    <pc:chgData name="Neemias Informatica Lima" userId="b77af7bd85500281" providerId="LiveId" clId="{994B8A53-808C-4E77-BBE1-0CB41F44C0A8}"/>
    <pc:docChg chg="undo custSel modSld">
      <pc:chgData name="Neemias Informatica Lima" userId="b77af7bd85500281" providerId="LiveId" clId="{994B8A53-808C-4E77-BBE1-0CB41F44C0A8}" dt="2025-08-14T23:11:24.045" v="202" actId="6549"/>
      <pc:docMkLst>
        <pc:docMk/>
      </pc:docMkLst>
      <pc:sldChg chg="addSp delSp modSp mod">
        <pc:chgData name="Neemias Informatica Lima" userId="b77af7bd85500281" providerId="LiveId" clId="{994B8A53-808C-4E77-BBE1-0CB41F44C0A8}" dt="2025-08-14T22:54:17.070" v="51"/>
        <pc:sldMkLst>
          <pc:docMk/>
          <pc:sldMk cId="2232331225" sldId="280"/>
        </pc:sldMkLst>
        <pc:spChg chg="mod">
          <ac:chgData name="Neemias Informatica Lima" userId="b77af7bd85500281" providerId="LiveId" clId="{994B8A53-808C-4E77-BBE1-0CB41F44C0A8}" dt="2025-08-14T22:51:42.679" v="6"/>
          <ac:spMkLst>
            <pc:docMk/>
            <pc:sldMk cId="2232331225" sldId="280"/>
            <ac:spMk id="6" creationId="{00000000-0000-0000-0000-000000000000}"/>
          </ac:spMkLst>
        </pc:spChg>
        <pc:spChg chg="mod">
          <ac:chgData name="Neemias Informatica Lima" userId="b77af7bd85500281" providerId="LiveId" clId="{994B8A53-808C-4E77-BBE1-0CB41F44C0A8}" dt="2025-08-14T22:51:21.412" v="5" actId="20577"/>
          <ac:spMkLst>
            <pc:docMk/>
            <pc:sldMk cId="2232331225" sldId="280"/>
            <ac:spMk id="7" creationId="{00000000-0000-0000-0000-000000000000}"/>
          </ac:spMkLst>
        </pc:spChg>
        <pc:spChg chg="mod">
          <ac:chgData name="Neemias Informatica Lima" userId="b77af7bd85500281" providerId="LiveId" clId="{994B8A53-808C-4E77-BBE1-0CB41F44C0A8}" dt="2025-08-14T22:54:05.088" v="48" actId="6549"/>
          <ac:spMkLst>
            <pc:docMk/>
            <pc:sldMk cId="2232331225" sldId="280"/>
            <ac:spMk id="9" creationId="{00000000-0000-0000-0000-000000000000}"/>
          </ac:spMkLst>
        </pc:spChg>
        <pc:spChg chg="mod">
          <ac:chgData name="Neemias Informatica Lima" userId="b77af7bd85500281" providerId="LiveId" clId="{994B8A53-808C-4E77-BBE1-0CB41F44C0A8}" dt="2025-08-14T22:51:17.044" v="1" actId="20577"/>
          <ac:spMkLst>
            <pc:docMk/>
            <pc:sldMk cId="2232331225" sldId="280"/>
            <ac:spMk id="11" creationId="{00000000-0000-0000-0000-000000000000}"/>
          </ac:spMkLst>
        </pc:spChg>
        <pc:spChg chg="mod">
          <ac:chgData name="Neemias Informatica Lima" userId="b77af7bd85500281" providerId="LiveId" clId="{994B8A53-808C-4E77-BBE1-0CB41F44C0A8}" dt="2025-08-14T22:54:17.070" v="51"/>
          <ac:spMkLst>
            <pc:docMk/>
            <pc:sldMk cId="2232331225" sldId="280"/>
            <ac:spMk id="16" creationId="{00000000-0000-0000-0000-000000000000}"/>
          </ac:spMkLst>
        </pc:spChg>
        <pc:picChg chg="del">
          <ac:chgData name="Neemias Informatica Lima" userId="b77af7bd85500281" providerId="LiveId" clId="{994B8A53-808C-4E77-BBE1-0CB41F44C0A8}" dt="2025-08-14T22:51:47.535" v="7" actId="478"/>
          <ac:picMkLst>
            <pc:docMk/>
            <pc:sldMk cId="2232331225" sldId="280"/>
            <ac:picMk id="3" creationId="{5B4972A2-C90D-989A-4F49-21B9E5E6BBD3}"/>
          </ac:picMkLst>
        </pc:picChg>
        <pc:picChg chg="add mod">
          <ac:chgData name="Neemias Informatica Lima" userId="b77af7bd85500281" providerId="LiveId" clId="{994B8A53-808C-4E77-BBE1-0CB41F44C0A8}" dt="2025-08-14T22:52:25.874" v="17"/>
          <ac:picMkLst>
            <pc:docMk/>
            <pc:sldMk cId="2232331225" sldId="280"/>
            <ac:picMk id="8" creationId="{67CC3840-F117-6FF6-FC87-0F941039CA57}"/>
          </ac:picMkLst>
        </pc:picChg>
      </pc:sldChg>
      <pc:sldChg chg="addSp delSp modSp mod">
        <pc:chgData name="Neemias Informatica Lima" userId="b77af7bd85500281" providerId="LiveId" clId="{994B8A53-808C-4E77-BBE1-0CB41F44C0A8}" dt="2025-08-14T22:57:15.008" v="95" actId="20577"/>
        <pc:sldMkLst>
          <pc:docMk/>
          <pc:sldMk cId="2103443556" sldId="281"/>
        </pc:sldMkLst>
        <pc:spChg chg="mod">
          <ac:chgData name="Neemias Informatica Lima" userId="b77af7bd85500281" providerId="LiveId" clId="{994B8A53-808C-4E77-BBE1-0CB41F44C0A8}" dt="2025-08-14T22:57:15.008" v="95" actId="20577"/>
          <ac:spMkLst>
            <pc:docMk/>
            <pc:sldMk cId="2103443556" sldId="281"/>
            <ac:spMk id="8" creationId="{00000000-0000-0000-0000-000000000000}"/>
          </ac:spMkLst>
        </pc:spChg>
        <pc:spChg chg="mod">
          <ac:chgData name="Neemias Informatica Lima" userId="b77af7bd85500281" providerId="LiveId" clId="{994B8A53-808C-4E77-BBE1-0CB41F44C0A8}" dt="2025-08-14T22:54:36.182" v="56" actId="20577"/>
          <ac:spMkLst>
            <pc:docMk/>
            <pc:sldMk cId="2103443556" sldId="281"/>
            <ac:spMk id="11" creationId="{00000000-0000-0000-0000-000000000000}"/>
          </ac:spMkLst>
        </pc:spChg>
        <pc:spChg chg="mod">
          <ac:chgData name="Neemias Informatica Lima" userId="b77af7bd85500281" providerId="LiveId" clId="{994B8A53-808C-4E77-BBE1-0CB41F44C0A8}" dt="2025-08-14T22:54:27.714" v="54"/>
          <ac:spMkLst>
            <pc:docMk/>
            <pc:sldMk cId="2103443556" sldId="281"/>
            <ac:spMk id="18" creationId="{00000000-0000-0000-0000-000000000000}"/>
          </ac:spMkLst>
        </pc:spChg>
        <pc:picChg chg="del">
          <ac:chgData name="Neemias Informatica Lima" userId="b77af7bd85500281" providerId="LiveId" clId="{994B8A53-808C-4E77-BBE1-0CB41F44C0A8}" dt="2025-08-14T22:54:37.813" v="57" actId="478"/>
          <ac:picMkLst>
            <pc:docMk/>
            <pc:sldMk cId="2103443556" sldId="281"/>
            <ac:picMk id="2" creationId="{203222A0-61A8-4D65-BF11-10F46D8485FC}"/>
          </ac:picMkLst>
        </pc:picChg>
        <pc:picChg chg="add mod">
          <ac:chgData name="Neemias Informatica Lima" userId="b77af7bd85500281" providerId="LiveId" clId="{994B8A53-808C-4E77-BBE1-0CB41F44C0A8}" dt="2025-08-14T22:54:51.375" v="62" actId="14100"/>
          <ac:picMkLst>
            <pc:docMk/>
            <pc:sldMk cId="2103443556" sldId="281"/>
            <ac:picMk id="3" creationId="{70B070C6-6770-F435-A466-37EC4F2DA4F3}"/>
          </ac:picMkLst>
        </pc:picChg>
      </pc:sldChg>
      <pc:sldChg chg="addSp delSp modSp mod">
        <pc:chgData name="Neemias Informatica Lima" userId="b77af7bd85500281" providerId="LiveId" clId="{994B8A53-808C-4E77-BBE1-0CB41F44C0A8}" dt="2025-08-14T23:02:44.393" v="110" actId="313"/>
        <pc:sldMkLst>
          <pc:docMk/>
          <pc:sldMk cId="3683219421" sldId="282"/>
        </pc:sldMkLst>
        <pc:spChg chg="del">
          <ac:chgData name="Neemias Informatica Lima" userId="b77af7bd85500281" providerId="LiveId" clId="{994B8A53-808C-4E77-BBE1-0CB41F44C0A8}" dt="2025-08-14T22:55:32.639" v="65" actId="478"/>
          <ac:spMkLst>
            <pc:docMk/>
            <pc:sldMk cId="3683219421" sldId="282"/>
            <ac:spMk id="2" creationId="{67C2E507-3FC4-2141-CECB-BDB472A136DD}"/>
          </ac:spMkLst>
        </pc:spChg>
        <pc:spChg chg="del">
          <ac:chgData name="Neemias Informatica Lima" userId="b77af7bd85500281" providerId="LiveId" clId="{994B8A53-808C-4E77-BBE1-0CB41F44C0A8}" dt="2025-08-14T22:55:32.639" v="65" actId="478"/>
          <ac:spMkLst>
            <pc:docMk/>
            <pc:sldMk cId="3683219421" sldId="282"/>
            <ac:spMk id="4" creationId="{D3C72404-A2BF-62FC-EDAA-C93B441C7B02}"/>
          </ac:spMkLst>
        </pc:spChg>
        <pc:spChg chg="add mod">
          <ac:chgData name="Neemias Informatica Lima" userId="b77af7bd85500281" providerId="LiveId" clId="{994B8A53-808C-4E77-BBE1-0CB41F44C0A8}" dt="2025-08-14T22:55:32.994" v="66"/>
          <ac:spMkLst>
            <pc:docMk/>
            <pc:sldMk cId="3683219421" sldId="282"/>
            <ac:spMk id="6" creationId="{4BDB514E-8F27-C46D-69B2-E1D68C28786E}"/>
          </ac:spMkLst>
        </pc:spChg>
        <pc:spChg chg="add mod">
          <ac:chgData name="Neemias Informatica Lima" userId="b77af7bd85500281" providerId="LiveId" clId="{994B8A53-808C-4E77-BBE1-0CB41F44C0A8}" dt="2025-08-14T22:55:32.994" v="66"/>
          <ac:spMkLst>
            <pc:docMk/>
            <pc:sldMk cId="3683219421" sldId="282"/>
            <ac:spMk id="7" creationId="{19DB4567-B973-D08E-2707-682962406381}"/>
          </ac:spMkLst>
        </pc:spChg>
        <pc:spChg chg="mod">
          <ac:chgData name="Neemias Informatica Lima" userId="b77af7bd85500281" providerId="LiveId" clId="{994B8A53-808C-4E77-BBE1-0CB41F44C0A8}" dt="2025-08-14T23:02:44.393" v="110" actId="313"/>
          <ac:spMkLst>
            <pc:docMk/>
            <pc:sldMk cId="3683219421" sldId="282"/>
            <ac:spMk id="12" creationId="{00000000-0000-0000-0000-000000000000}"/>
          </ac:spMkLst>
        </pc:spChg>
        <pc:spChg chg="mod">
          <ac:chgData name="Neemias Informatica Lima" userId="b77af7bd85500281" providerId="LiveId" clId="{994B8A53-808C-4E77-BBE1-0CB41F44C0A8}" dt="2025-08-14T22:57:35.817" v="99"/>
          <ac:spMkLst>
            <pc:docMk/>
            <pc:sldMk cId="3683219421" sldId="282"/>
            <ac:spMk id="14" creationId="{00000000-0000-0000-0000-000000000000}"/>
          </ac:spMkLst>
        </pc:spChg>
        <pc:picChg chg="del">
          <ac:chgData name="Neemias Informatica Lima" userId="b77af7bd85500281" providerId="LiveId" clId="{994B8A53-808C-4E77-BBE1-0CB41F44C0A8}" dt="2025-08-14T22:55:32.639" v="65" actId="478"/>
          <ac:picMkLst>
            <pc:docMk/>
            <pc:sldMk cId="3683219421" sldId="282"/>
            <ac:picMk id="5" creationId="{72FE07FF-35EB-0950-2556-75240AA4C8F3}"/>
          </ac:picMkLst>
        </pc:picChg>
        <pc:picChg chg="add mod">
          <ac:chgData name="Neemias Informatica Lima" userId="b77af7bd85500281" providerId="LiveId" clId="{994B8A53-808C-4E77-BBE1-0CB41F44C0A8}" dt="2025-08-14T22:55:32.994" v="66"/>
          <ac:picMkLst>
            <pc:docMk/>
            <pc:sldMk cId="3683219421" sldId="282"/>
            <ac:picMk id="8" creationId="{5B956AFC-4E04-47F8-777D-88B1E001F07F}"/>
          </ac:picMkLst>
        </pc:picChg>
      </pc:sldChg>
      <pc:sldChg chg="addSp delSp modSp mod">
        <pc:chgData name="Neemias Informatica Lima" userId="b77af7bd85500281" providerId="LiveId" clId="{994B8A53-808C-4E77-BBE1-0CB41F44C0A8}" dt="2025-08-14T23:04:14.894" v="118"/>
        <pc:sldMkLst>
          <pc:docMk/>
          <pc:sldMk cId="3902406419" sldId="283"/>
        </pc:sldMkLst>
        <pc:spChg chg="add mod">
          <ac:chgData name="Neemias Informatica Lima" userId="b77af7bd85500281" providerId="LiveId" clId="{994B8A53-808C-4E77-BBE1-0CB41F44C0A8}" dt="2025-08-14T22:55:40.011" v="68"/>
          <ac:spMkLst>
            <pc:docMk/>
            <pc:sldMk cId="3902406419" sldId="283"/>
            <ac:spMk id="2" creationId="{B4A36583-C684-9B9E-D98C-3FA717AA0E0A}"/>
          </ac:spMkLst>
        </pc:spChg>
        <pc:spChg chg="add mod">
          <ac:chgData name="Neemias Informatica Lima" userId="b77af7bd85500281" providerId="LiveId" clId="{994B8A53-808C-4E77-BBE1-0CB41F44C0A8}" dt="2025-08-14T22:55:40.011" v="68"/>
          <ac:spMkLst>
            <pc:docMk/>
            <pc:sldMk cId="3902406419" sldId="283"/>
            <ac:spMk id="3" creationId="{6BB5C2BA-8B3B-A980-9C0E-3636F91CA77D}"/>
          </ac:spMkLst>
        </pc:spChg>
        <pc:spChg chg="del">
          <ac:chgData name="Neemias Informatica Lima" userId="b77af7bd85500281" providerId="LiveId" clId="{994B8A53-808C-4E77-BBE1-0CB41F44C0A8}" dt="2025-08-14T22:55:39.525" v="67" actId="478"/>
          <ac:spMkLst>
            <pc:docMk/>
            <pc:sldMk cId="3902406419" sldId="283"/>
            <ac:spMk id="5" creationId="{1E736C28-1C9E-F428-AC4E-53CB20FD0F52}"/>
          </ac:spMkLst>
        </pc:spChg>
        <pc:spChg chg="del">
          <ac:chgData name="Neemias Informatica Lima" userId="b77af7bd85500281" providerId="LiveId" clId="{994B8A53-808C-4E77-BBE1-0CB41F44C0A8}" dt="2025-08-14T22:55:39.525" v="67" actId="478"/>
          <ac:spMkLst>
            <pc:docMk/>
            <pc:sldMk cId="3902406419" sldId="283"/>
            <ac:spMk id="7" creationId="{F29E39A6-9C82-C548-5565-BBCFF2B84F73}"/>
          </ac:spMkLst>
        </pc:spChg>
        <pc:spChg chg="mod">
          <ac:chgData name="Neemias Informatica Lima" userId="b77af7bd85500281" providerId="LiveId" clId="{994B8A53-808C-4E77-BBE1-0CB41F44C0A8}" dt="2025-08-14T23:03:06.728" v="112"/>
          <ac:spMkLst>
            <pc:docMk/>
            <pc:sldMk cId="3902406419" sldId="283"/>
            <ac:spMk id="14" creationId="{00000000-0000-0000-0000-000000000000}"/>
          </ac:spMkLst>
        </pc:spChg>
        <pc:graphicFrameChg chg="mod modGraphic">
          <ac:chgData name="Neemias Informatica Lima" userId="b77af7bd85500281" providerId="LiveId" clId="{994B8A53-808C-4E77-BBE1-0CB41F44C0A8}" dt="2025-08-14T23:04:14.894" v="118"/>
          <ac:graphicFrameMkLst>
            <pc:docMk/>
            <pc:sldMk cId="3902406419" sldId="283"/>
            <ac:graphicFrameMk id="24" creationId="{0F198D75-37F6-0046-1A93-BAF29A6A8139}"/>
          </ac:graphicFrameMkLst>
        </pc:graphicFrameChg>
        <pc:picChg chg="add mod">
          <ac:chgData name="Neemias Informatica Lima" userId="b77af7bd85500281" providerId="LiveId" clId="{994B8A53-808C-4E77-BBE1-0CB41F44C0A8}" dt="2025-08-14T22:55:40.011" v="68"/>
          <ac:picMkLst>
            <pc:docMk/>
            <pc:sldMk cId="3902406419" sldId="283"/>
            <ac:picMk id="4" creationId="{3EBB325A-0ED5-6406-D163-99EBA5265854}"/>
          </ac:picMkLst>
        </pc:picChg>
        <pc:picChg chg="del">
          <ac:chgData name="Neemias Informatica Lima" userId="b77af7bd85500281" providerId="LiveId" clId="{994B8A53-808C-4E77-BBE1-0CB41F44C0A8}" dt="2025-08-14T22:55:39.525" v="67" actId="478"/>
          <ac:picMkLst>
            <pc:docMk/>
            <pc:sldMk cId="3902406419" sldId="283"/>
            <ac:picMk id="8" creationId="{5D98A9DC-ED10-C684-80CC-64A7014C671C}"/>
          </ac:picMkLst>
        </pc:picChg>
      </pc:sldChg>
      <pc:sldChg chg="addSp delSp modSp mod">
        <pc:chgData name="Neemias Informatica Lima" userId="b77af7bd85500281" providerId="LiveId" clId="{994B8A53-808C-4E77-BBE1-0CB41F44C0A8}" dt="2025-08-14T23:05:50.164" v="133"/>
        <pc:sldMkLst>
          <pc:docMk/>
          <pc:sldMk cId="2424059023" sldId="284"/>
        </pc:sldMkLst>
        <pc:spChg chg="del">
          <ac:chgData name="Neemias Informatica Lima" userId="b77af7bd85500281" providerId="LiveId" clId="{994B8A53-808C-4E77-BBE1-0CB41F44C0A8}" dt="2025-08-14T22:55:49.807" v="71" actId="478"/>
          <ac:spMkLst>
            <pc:docMk/>
            <pc:sldMk cId="2424059023" sldId="284"/>
            <ac:spMk id="2" creationId="{FB00CBD6-42A4-B65A-85C6-CCD0454BAC46}"/>
          </ac:spMkLst>
        </pc:spChg>
        <pc:spChg chg="del">
          <ac:chgData name="Neemias Informatica Lima" userId="b77af7bd85500281" providerId="LiveId" clId="{994B8A53-808C-4E77-BBE1-0CB41F44C0A8}" dt="2025-08-14T22:55:49.807" v="71" actId="478"/>
          <ac:spMkLst>
            <pc:docMk/>
            <pc:sldMk cId="2424059023" sldId="284"/>
            <ac:spMk id="3" creationId="{8D92E155-695C-ADAC-F427-1C8DF4EF4504}"/>
          </ac:spMkLst>
        </pc:spChg>
        <pc:spChg chg="add mod">
          <ac:chgData name="Neemias Informatica Lima" userId="b77af7bd85500281" providerId="LiveId" clId="{994B8A53-808C-4E77-BBE1-0CB41F44C0A8}" dt="2025-08-14T22:55:50.132" v="72"/>
          <ac:spMkLst>
            <pc:docMk/>
            <pc:sldMk cId="2424059023" sldId="284"/>
            <ac:spMk id="5" creationId="{77EE99ED-E9AC-0783-A647-905FCCFF560F}"/>
          </ac:spMkLst>
        </pc:spChg>
        <pc:spChg chg="add mod">
          <ac:chgData name="Neemias Informatica Lima" userId="b77af7bd85500281" providerId="LiveId" clId="{994B8A53-808C-4E77-BBE1-0CB41F44C0A8}" dt="2025-08-14T22:55:50.132" v="72"/>
          <ac:spMkLst>
            <pc:docMk/>
            <pc:sldMk cId="2424059023" sldId="284"/>
            <ac:spMk id="6" creationId="{76BFDCB6-2152-BADB-C8C3-6839E3E4AC64}"/>
          </ac:spMkLst>
        </pc:spChg>
        <pc:spChg chg="mod">
          <ac:chgData name="Neemias Informatica Lima" userId="b77af7bd85500281" providerId="LiveId" clId="{994B8A53-808C-4E77-BBE1-0CB41F44C0A8}" dt="2025-08-14T23:05:11.406" v="127"/>
          <ac:spMkLst>
            <pc:docMk/>
            <pc:sldMk cId="2424059023" sldId="284"/>
            <ac:spMk id="14" creationId="{00000000-0000-0000-0000-000000000000}"/>
          </ac:spMkLst>
        </pc:spChg>
        <pc:graphicFrameChg chg="mod modGraphic">
          <ac:chgData name="Neemias Informatica Lima" userId="b77af7bd85500281" providerId="LiveId" clId="{994B8A53-808C-4E77-BBE1-0CB41F44C0A8}" dt="2025-08-14T23:05:50.164" v="133"/>
          <ac:graphicFrameMkLst>
            <pc:docMk/>
            <pc:sldMk cId="2424059023" sldId="284"/>
            <ac:graphicFrameMk id="23" creationId="{0F7B369B-26CC-C133-ADA7-C66603F93153}"/>
          </ac:graphicFrameMkLst>
        </pc:graphicFrameChg>
        <pc:picChg chg="del">
          <ac:chgData name="Neemias Informatica Lima" userId="b77af7bd85500281" providerId="LiveId" clId="{994B8A53-808C-4E77-BBE1-0CB41F44C0A8}" dt="2025-08-14T22:55:49.807" v="71" actId="478"/>
          <ac:picMkLst>
            <pc:docMk/>
            <pc:sldMk cId="2424059023" sldId="284"/>
            <ac:picMk id="4" creationId="{08D01A0B-01B8-DDB4-3B77-B6C3F68EC1B5}"/>
          </ac:picMkLst>
        </pc:picChg>
        <pc:picChg chg="add mod">
          <ac:chgData name="Neemias Informatica Lima" userId="b77af7bd85500281" providerId="LiveId" clId="{994B8A53-808C-4E77-BBE1-0CB41F44C0A8}" dt="2025-08-14T22:55:50.132" v="72"/>
          <ac:picMkLst>
            <pc:docMk/>
            <pc:sldMk cId="2424059023" sldId="284"/>
            <ac:picMk id="7" creationId="{C354E379-42AD-21FD-55C0-FA6479F67B6E}"/>
          </ac:picMkLst>
        </pc:picChg>
      </pc:sldChg>
      <pc:sldChg chg="addSp delSp modSp mod">
        <pc:chgData name="Neemias Informatica Lima" userId="b77af7bd85500281" providerId="LiveId" clId="{994B8A53-808C-4E77-BBE1-0CB41F44C0A8}" dt="2025-08-14T23:07:32.743" v="151"/>
        <pc:sldMkLst>
          <pc:docMk/>
          <pc:sldMk cId="2241968852" sldId="285"/>
        </pc:sldMkLst>
        <pc:spChg chg="del">
          <ac:chgData name="Neemias Informatica Lima" userId="b77af7bd85500281" providerId="LiveId" clId="{994B8A53-808C-4E77-BBE1-0CB41F44C0A8}" dt="2025-08-14T22:56:00.305" v="75" actId="478"/>
          <ac:spMkLst>
            <pc:docMk/>
            <pc:sldMk cId="2241968852" sldId="285"/>
            <ac:spMk id="2" creationId="{033CFC66-12D1-364C-1ACA-6F5232479541}"/>
          </ac:spMkLst>
        </pc:spChg>
        <pc:spChg chg="del">
          <ac:chgData name="Neemias Informatica Lima" userId="b77af7bd85500281" providerId="LiveId" clId="{994B8A53-808C-4E77-BBE1-0CB41F44C0A8}" dt="2025-08-14T22:56:00.305" v="75" actId="478"/>
          <ac:spMkLst>
            <pc:docMk/>
            <pc:sldMk cId="2241968852" sldId="285"/>
            <ac:spMk id="3" creationId="{D0EDC702-929B-E111-255B-02E570D3B7BC}"/>
          </ac:spMkLst>
        </pc:spChg>
        <pc:spChg chg="add mod">
          <ac:chgData name="Neemias Informatica Lima" userId="b77af7bd85500281" providerId="LiveId" clId="{994B8A53-808C-4E77-BBE1-0CB41F44C0A8}" dt="2025-08-14T22:56:00.726" v="76"/>
          <ac:spMkLst>
            <pc:docMk/>
            <pc:sldMk cId="2241968852" sldId="285"/>
            <ac:spMk id="5" creationId="{05A8F794-06CA-CCE4-527E-AD6D86B45DD4}"/>
          </ac:spMkLst>
        </pc:spChg>
        <pc:spChg chg="add mod">
          <ac:chgData name="Neemias Informatica Lima" userId="b77af7bd85500281" providerId="LiveId" clId="{994B8A53-808C-4E77-BBE1-0CB41F44C0A8}" dt="2025-08-14T22:56:00.726" v="76"/>
          <ac:spMkLst>
            <pc:docMk/>
            <pc:sldMk cId="2241968852" sldId="285"/>
            <ac:spMk id="6" creationId="{A15B4C26-68CB-A669-28D8-BAC2900FE528}"/>
          </ac:spMkLst>
        </pc:spChg>
        <pc:spChg chg="mod">
          <ac:chgData name="Neemias Informatica Lima" userId="b77af7bd85500281" providerId="LiveId" clId="{994B8A53-808C-4E77-BBE1-0CB41F44C0A8}" dt="2025-08-14T23:06:43.089" v="138"/>
          <ac:spMkLst>
            <pc:docMk/>
            <pc:sldMk cId="2241968852" sldId="285"/>
            <ac:spMk id="14" creationId="{00000000-0000-0000-0000-000000000000}"/>
          </ac:spMkLst>
        </pc:spChg>
        <pc:graphicFrameChg chg="mod modGraphic">
          <ac:chgData name="Neemias Informatica Lima" userId="b77af7bd85500281" providerId="LiveId" clId="{994B8A53-808C-4E77-BBE1-0CB41F44C0A8}" dt="2025-08-14T23:07:32.743" v="151"/>
          <ac:graphicFrameMkLst>
            <pc:docMk/>
            <pc:sldMk cId="2241968852" sldId="285"/>
            <ac:graphicFrameMk id="11" creationId="{7B569677-0C14-5E67-A5C9-E93DED05F772}"/>
          </ac:graphicFrameMkLst>
        </pc:graphicFrameChg>
        <pc:picChg chg="del">
          <ac:chgData name="Neemias Informatica Lima" userId="b77af7bd85500281" providerId="LiveId" clId="{994B8A53-808C-4E77-BBE1-0CB41F44C0A8}" dt="2025-08-14T22:56:00.305" v="75" actId="478"/>
          <ac:picMkLst>
            <pc:docMk/>
            <pc:sldMk cId="2241968852" sldId="285"/>
            <ac:picMk id="4" creationId="{A588D37B-88B3-F85E-0DE5-322245C274B6}"/>
          </ac:picMkLst>
        </pc:picChg>
        <pc:picChg chg="add mod">
          <ac:chgData name="Neemias Informatica Lima" userId="b77af7bd85500281" providerId="LiveId" clId="{994B8A53-808C-4E77-BBE1-0CB41F44C0A8}" dt="2025-08-14T22:56:00.726" v="76"/>
          <ac:picMkLst>
            <pc:docMk/>
            <pc:sldMk cId="2241968852" sldId="285"/>
            <ac:picMk id="7" creationId="{5D1E696C-2F1B-0F20-AB34-C8CF619187AC}"/>
          </ac:picMkLst>
        </pc:picChg>
      </pc:sldChg>
      <pc:sldChg chg="addSp delSp modSp mod">
        <pc:chgData name="Neemias Informatica Lima" userId="b77af7bd85500281" providerId="LiveId" clId="{994B8A53-808C-4E77-BBE1-0CB41F44C0A8}" dt="2025-08-14T23:08:30.605" v="170" actId="20577"/>
        <pc:sldMkLst>
          <pc:docMk/>
          <pc:sldMk cId="1959249856" sldId="286"/>
        </pc:sldMkLst>
        <pc:spChg chg="del">
          <ac:chgData name="Neemias Informatica Lima" userId="b77af7bd85500281" providerId="LiveId" clId="{994B8A53-808C-4E77-BBE1-0CB41F44C0A8}" dt="2025-08-14T22:56:11.778" v="79" actId="478"/>
          <ac:spMkLst>
            <pc:docMk/>
            <pc:sldMk cId="1959249856" sldId="286"/>
            <ac:spMk id="2" creationId="{6C818921-8B9D-DA86-2EFB-ADD496D8DC69}"/>
          </ac:spMkLst>
        </pc:spChg>
        <pc:spChg chg="del">
          <ac:chgData name="Neemias Informatica Lima" userId="b77af7bd85500281" providerId="LiveId" clId="{994B8A53-808C-4E77-BBE1-0CB41F44C0A8}" dt="2025-08-14T22:56:11.778" v="79" actId="478"/>
          <ac:spMkLst>
            <pc:docMk/>
            <pc:sldMk cId="1959249856" sldId="286"/>
            <ac:spMk id="3" creationId="{4DD90E49-8D54-16CA-E546-89A3B1E2D0CC}"/>
          </ac:spMkLst>
        </pc:spChg>
        <pc:spChg chg="add mod">
          <ac:chgData name="Neemias Informatica Lima" userId="b77af7bd85500281" providerId="LiveId" clId="{994B8A53-808C-4E77-BBE1-0CB41F44C0A8}" dt="2025-08-14T22:56:12.168" v="80"/>
          <ac:spMkLst>
            <pc:docMk/>
            <pc:sldMk cId="1959249856" sldId="286"/>
            <ac:spMk id="5" creationId="{2BF18877-2514-B9EE-D091-D13DA6DAA420}"/>
          </ac:spMkLst>
        </pc:spChg>
        <pc:spChg chg="add mod">
          <ac:chgData name="Neemias Informatica Lima" userId="b77af7bd85500281" providerId="LiveId" clId="{994B8A53-808C-4E77-BBE1-0CB41F44C0A8}" dt="2025-08-14T22:56:12.168" v="80"/>
          <ac:spMkLst>
            <pc:docMk/>
            <pc:sldMk cId="1959249856" sldId="286"/>
            <ac:spMk id="6" creationId="{F54296A2-5033-EF3D-3D16-D859948F61D9}"/>
          </ac:spMkLst>
        </pc:spChg>
        <pc:spChg chg="mod">
          <ac:chgData name="Neemias Informatica Lima" userId="b77af7bd85500281" providerId="LiveId" clId="{994B8A53-808C-4E77-BBE1-0CB41F44C0A8}" dt="2025-08-14T23:08:10.011" v="165"/>
          <ac:spMkLst>
            <pc:docMk/>
            <pc:sldMk cId="1959249856" sldId="286"/>
            <ac:spMk id="14" creationId="{00000000-0000-0000-0000-000000000000}"/>
          </ac:spMkLst>
        </pc:spChg>
        <pc:graphicFrameChg chg="mod modGraphic">
          <ac:chgData name="Neemias Informatica Lima" userId="b77af7bd85500281" providerId="LiveId" clId="{994B8A53-808C-4E77-BBE1-0CB41F44C0A8}" dt="2025-08-14T23:08:30.605" v="170" actId="20577"/>
          <ac:graphicFrameMkLst>
            <pc:docMk/>
            <pc:sldMk cId="1959249856" sldId="286"/>
            <ac:graphicFrameMk id="11" creationId="{6ED512BB-1F8B-4D9E-259F-890C3457B8A1}"/>
          </ac:graphicFrameMkLst>
        </pc:graphicFrameChg>
        <pc:picChg chg="del">
          <ac:chgData name="Neemias Informatica Lima" userId="b77af7bd85500281" providerId="LiveId" clId="{994B8A53-808C-4E77-BBE1-0CB41F44C0A8}" dt="2025-08-14T22:56:11.778" v="79" actId="478"/>
          <ac:picMkLst>
            <pc:docMk/>
            <pc:sldMk cId="1959249856" sldId="286"/>
            <ac:picMk id="4" creationId="{C9F1344A-FC9D-7C20-C123-FF85AADDB796}"/>
          </ac:picMkLst>
        </pc:picChg>
        <pc:picChg chg="add mod">
          <ac:chgData name="Neemias Informatica Lima" userId="b77af7bd85500281" providerId="LiveId" clId="{994B8A53-808C-4E77-BBE1-0CB41F44C0A8}" dt="2025-08-14T22:56:12.168" v="80"/>
          <ac:picMkLst>
            <pc:docMk/>
            <pc:sldMk cId="1959249856" sldId="286"/>
            <ac:picMk id="7" creationId="{965DEE27-CEA7-104D-9F90-AEA623899656}"/>
          </ac:picMkLst>
        </pc:picChg>
      </pc:sldChg>
      <pc:sldChg chg="addSp delSp modSp mod">
        <pc:chgData name="Neemias Informatica Lima" userId="b77af7bd85500281" providerId="LiveId" clId="{994B8A53-808C-4E77-BBE1-0CB41F44C0A8}" dt="2025-08-14T23:11:24.045" v="202" actId="6549"/>
        <pc:sldMkLst>
          <pc:docMk/>
          <pc:sldMk cId="2857006406" sldId="287"/>
        </pc:sldMkLst>
        <pc:spChg chg="del">
          <ac:chgData name="Neemias Informatica Lima" userId="b77af7bd85500281" providerId="LiveId" clId="{994B8A53-808C-4E77-BBE1-0CB41F44C0A8}" dt="2025-08-14T22:56:32.173" v="85" actId="478"/>
          <ac:spMkLst>
            <pc:docMk/>
            <pc:sldMk cId="2857006406" sldId="287"/>
            <ac:spMk id="2" creationId="{3ACF64B8-C5BA-DDEA-6F1D-4603A2A8E15A}"/>
          </ac:spMkLst>
        </pc:spChg>
        <pc:spChg chg="del">
          <ac:chgData name="Neemias Informatica Lima" userId="b77af7bd85500281" providerId="LiveId" clId="{994B8A53-808C-4E77-BBE1-0CB41F44C0A8}" dt="2025-08-14T22:56:32.173" v="85" actId="478"/>
          <ac:spMkLst>
            <pc:docMk/>
            <pc:sldMk cId="2857006406" sldId="287"/>
            <ac:spMk id="3" creationId="{9D33B13D-034B-D4B6-327E-0FCEE7E3C591}"/>
          </ac:spMkLst>
        </pc:spChg>
        <pc:spChg chg="add mod">
          <ac:chgData name="Neemias Informatica Lima" userId="b77af7bd85500281" providerId="LiveId" clId="{994B8A53-808C-4E77-BBE1-0CB41F44C0A8}" dt="2025-08-14T22:56:32.514" v="86"/>
          <ac:spMkLst>
            <pc:docMk/>
            <pc:sldMk cId="2857006406" sldId="287"/>
            <ac:spMk id="5" creationId="{220001BD-E799-A5E7-8942-BC3F6E3A70D6}"/>
          </ac:spMkLst>
        </pc:spChg>
        <pc:spChg chg="add mod">
          <ac:chgData name="Neemias Informatica Lima" userId="b77af7bd85500281" providerId="LiveId" clId="{994B8A53-808C-4E77-BBE1-0CB41F44C0A8}" dt="2025-08-14T22:56:32.514" v="86"/>
          <ac:spMkLst>
            <pc:docMk/>
            <pc:sldMk cId="2857006406" sldId="287"/>
            <ac:spMk id="6" creationId="{73727EA4-59ED-5DE2-A1AD-7E042BCF65F2}"/>
          </ac:spMkLst>
        </pc:spChg>
        <pc:spChg chg="mod">
          <ac:chgData name="Neemias Informatica Lima" userId="b77af7bd85500281" providerId="LiveId" clId="{994B8A53-808C-4E77-BBE1-0CB41F44C0A8}" dt="2025-08-14T23:11:24.045" v="202" actId="6549"/>
          <ac:spMkLst>
            <pc:docMk/>
            <pc:sldMk cId="2857006406" sldId="287"/>
            <ac:spMk id="16" creationId="{28D68641-D640-4BD7-9D5B-B3803DCCF9B3}"/>
          </ac:spMkLst>
        </pc:spChg>
        <pc:picChg chg="del">
          <ac:chgData name="Neemias Informatica Lima" userId="b77af7bd85500281" providerId="LiveId" clId="{994B8A53-808C-4E77-BBE1-0CB41F44C0A8}" dt="2025-08-14T22:56:32.173" v="85" actId="478"/>
          <ac:picMkLst>
            <pc:docMk/>
            <pc:sldMk cId="2857006406" sldId="287"/>
            <ac:picMk id="4" creationId="{FE0E7B04-0441-9BA0-9612-7A113D8DE50B}"/>
          </ac:picMkLst>
        </pc:picChg>
        <pc:picChg chg="add mod">
          <ac:chgData name="Neemias Informatica Lima" userId="b77af7bd85500281" providerId="LiveId" clId="{994B8A53-808C-4E77-BBE1-0CB41F44C0A8}" dt="2025-08-14T22:56:32.514" v="86"/>
          <ac:picMkLst>
            <pc:docMk/>
            <pc:sldMk cId="2857006406" sldId="287"/>
            <ac:picMk id="7" creationId="{B539470A-437D-8333-F55D-BA978DA5DB3D}"/>
          </ac:picMkLst>
        </pc:picChg>
      </pc:sldChg>
      <pc:sldChg chg="addSp delSp modSp mod">
        <pc:chgData name="Neemias Informatica Lima" userId="b77af7bd85500281" providerId="LiveId" clId="{994B8A53-808C-4E77-BBE1-0CB41F44C0A8}" dt="2025-08-14T23:01:36.523" v="101"/>
        <pc:sldMkLst>
          <pc:docMk/>
          <pc:sldMk cId="2630436816" sldId="288"/>
        </pc:sldMkLst>
        <pc:spChg chg="del">
          <ac:chgData name="Neemias Informatica Lima" userId="b77af7bd85500281" providerId="LiveId" clId="{994B8A53-808C-4E77-BBE1-0CB41F44C0A8}" dt="2025-08-14T22:55:27.388" v="63" actId="478"/>
          <ac:spMkLst>
            <pc:docMk/>
            <pc:sldMk cId="2630436816" sldId="288"/>
            <ac:spMk id="2" creationId="{9694689B-B51A-C4DC-2600-981EC587BD5F}"/>
          </ac:spMkLst>
        </pc:spChg>
        <pc:spChg chg="del">
          <ac:chgData name="Neemias Informatica Lima" userId="b77af7bd85500281" providerId="LiveId" clId="{994B8A53-808C-4E77-BBE1-0CB41F44C0A8}" dt="2025-08-14T22:55:27.388" v="63" actId="478"/>
          <ac:spMkLst>
            <pc:docMk/>
            <pc:sldMk cId="2630436816" sldId="288"/>
            <ac:spMk id="3" creationId="{977EE23C-DFF8-0E8A-18BD-24A2965CB4C2}"/>
          </ac:spMkLst>
        </pc:spChg>
        <pc:spChg chg="add mod">
          <ac:chgData name="Neemias Informatica Lima" userId="b77af7bd85500281" providerId="LiveId" clId="{994B8A53-808C-4E77-BBE1-0CB41F44C0A8}" dt="2025-08-14T22:55:27.809" v="64"/>
          <ac:spMkLst>
            <pc:docMk/>
            <pc:sldMk cId="2630436816" sldId="288"/>
            <ac:spMk id="5" creationId="{3B83F9DC-4F98-85BD-6420-9C81809E0399}"/>
          </ac:spMkLst>
        </pc:spChg>
        <pc:spChg chg="add mod">
          <ac:chgData name="Neemias Informatica Lima" userId="b77af7bd85500281" providerId="LiveId" clId="{994B8A53-808C-4E77-BBE1-0CB41F44C0A8}" dt="2025-08-14T22:55:27.809" v="64"/>
          <ac:spMkLst>
            <pc:docMk/>
            <pc:sldMk cId="2630436816" sldId="288"/>
            <ac:spMk id="6" creationId="{5FE747E3-0681-5174-4964-B4E29E32CA8C}"/>
          </ac:spMkLst>
        </pc:spChg>
        <pc:spChg chg="mod">
          <ac:chgData name="Neemias Informatica Lima" userId="b77af7bd85500281" providerId="LiveId" clId="{994B8A53-808C-4E77-BBE1-0CB41F44C0A8}" dt="2025-08-14T22:57:30.799" v="97"/>
          <ac:spMkLst>
            <pc:docMk/>
            <pc:sldMk cId="2630436816" sldId="288"/>
            <ac:spMk id="14" creationId="{00000000-0000-0000-0000-000000000000}"/>
          </ac:spMkLst>
        </pc:spChg>
        <pc:graphicFrameChg chg="mod">
          <ac:chgData name="Neemias Informatica Lima" userId="b77af7bd85500281" providerId="LiveId" clId="{994B8A53-808C-4E77-BBE1-0CB41F44C0A8}" dt="2025-08-14T23:01:36.523" v="101"/>
          <ac:graphicFrameMkLst>
            <pc:docMk/>
            <pc:sldMk cId="2630436816" sldId="288"/>
            <ac:graphicFrameMk id="11" creationId="{4CAB532F-3032-1305-E4A2-4F59C9A47543}"/>
          </ac:graphicFrameMkLst>
        </pc:graphicFrameChg>
        <pc:picChg chg="del">
          <ac:chgData name="Neemias Informatica Lima" userId="b77af7bd85500281" providerId="LiveId" clId="{994B8A53-808C-4E77-BBE1-0CB41F44C0A8}" dt="2025-08-14T22:55:27.388" v="63" actId="478"/>
          <ac:picMkLst>
            <pc:docMk/>
            <pc:sldMk cId="2630436816" sldId="288"/>
            <ac:picMk id="4" creationId="{14ACC52E-F656-C766-81FC-C36A8ADC168C}"/>
          </ac:picMkLst>
        </pc:picChg>
        <pc:picChg chg="add mod">
          <ac:chgData name="Neemias Informatica Lima" userId="b77af7bd85500281" providerId="LiveId" clId="{994B8A53-808C-4E77-BBE1-0CB41F44C0A8}" dt="2025-08-14T22:55:27.809" v="64"/>
          <ac:picMkLst>
            <pc:docMk/>
            <pc:sldMk cId="2630436816" sldId="288"/>
            <ac:picMk id="7" creationId="{1032317A-E7D2-753C-8DDA-837E49A7A588}"/>
          </ac:picMkLst>
        </pc:picChg>
      </pc:sldChg>
      <pc:sldChg chg="addSp delSp modSp mod">
        <pc:chgData name="Neemias Informatica Lima" userId="b77af7bd85500281" providerId="LiveId" clId="{994B8A53-808C-4E77-BBE1-0CB41F44C0A8}" dt="2025-08-14T23:04:53.450" v="125" actId="313"/>
        <pc:sldMkLst>
          <pc:docMk/>
          <pc:sldMk cId="3032827026" sldId="289"/>
        </pc:sldMkLst>
        <pc:spChg chg="del">
          <ac:chgData name="Neemias Informatica Lima" userId="b77af7bd85500281" providerId="LiveId" clId="{994B8A53-808C-4E77-BBE1-0CB41F44C0A8}" dt="2025-08-14T22:55:44.718" v="69" actId="478"/>
          <ac:spMkLst>
            <pc:docMk/>
            <pc:sldMk cId="3032827026" sldId="289"/>
            <ac:spMk id="2" creationId="{9880DB71-5B65-99CB-4568-52DEAA2BA98C}"/>
          </ac:spMkLst>
        </pc:spChg>
        <pc:spChg chg="del">
          <ac:chgData name="Neemias Informatica Lima" userId="b77af7bd85500281" providerId="LiveId" clId="{994B8A53-808C-4E77-BBE1-0CB41F44C0A8}" dt="2025-08-14T22:55:44.718" v="69" actId="478"/>
          <ac:spMkLst>
            <pc:docMk/>
            <pc:sldMk cId="3032827026" sldId="289"/>
            <ac:spMk id="3" creationId="{DDB87F41-96C6-57F5-079A-9502225501C9}"/>
          </ac:spMkLst>
        </pc:spChg>
        <pc:spChg chg="add mod">
          <ac:chgData name="Neemias Informatica Lima" userId="b77af7bd85500281" providerId="LiveId" clId="{994B8A53-808C-4E77-BBE1-0CB41F44C0A8}" dt="2025-08-14T22:55:45.196" v="70"/>
          <ac:spMkLst>
            <pc:docMk/>
            <pc:sldMk cId="3032827026" sldId="289"/>
            <ac:spMk id="4" creationId="{5E18D36E-B192-5FC3-0D05-96C447D12289}"/>
          </ac:spMkLst>
        </pc:spChg>
        <pc:spChg chg="add mod">
          <ac:chgData name="Neemias Informatica Lima" userId="b77af7bd85500281" providerId="LiveId" clId="{994B8A53-808C-4E77-BBE1-0CB41F44C0A8}" dt="2025-08-14T22:55:45.196" v="70"/>
          <ac:spMkLst>
            <pc:docMk/>
            <pc:sldMk cId="3032827026" sldId="289"/>
            <ac:spMk id="6" creationId="{D730F7DC-6791-DE6D-EDC3-A5EAC27AEE85}"/>
          </ac:spMkLst>
        </pc:spChg>
        <pc:spChg chg="mod">
          <ac:chgData name="Neemias Informatica Lima" userId="b77af7bd85500281" providerId="LiveId" clId="{994B8A53-808C-4E77-BBE1-0CB41F44C0A8}" dt="2025-08-14T23:04:53.450" v="125" actId="313"/>
          <ac:spMkLst>
            <pc:docMk/>
            <pc:sldMk cId="3032827026" sldId="289"/>
            <ac:spMk id="12" creationId="{A64B78EF-EDA8-421A-88C9-45544BBCA9D1}"/>
          </ac:spMkLst>
        </pc:spChg>
        <pc:spChg chg="mod">
          <ac:chgData name="Neemias Informatica Lima" userId="b77af7bd85500281" providerId="LiveId" clId="{994B8A53-808C-4E77-BBE1-0CB41F44C0A8}" dt="2025-08-14T23:03:13.438" v="114"/>
          <ac:spMkLst>
            <pc:docMk/>
            <pc:sldMk cId="3032827026" sldId="289"/>
            <ac:spMk id="14" creationId="{00000000-0000-0000-0000-000000000000}"/>
          </ac:spMkLst>
        </pc:spChg>
        <pc:picChg chg="del">
          <ac:chgData name="Neemias Informatica Lima" userId="b77af7bd85500281" providerId="LiveId" clId="{994B8A53-808C-4E77-BBE1-0CB41F44C0A8}" dt="2025-08-14T22:55:44.718" v="69" actId="478"/>
          <ac:picMkLst>
            <pc:docMk/>
            <pc:sldMk cId="3032827026" sldId="289"/>
            <ac:picMk id="5" creationId="{F62EFE33-A734-E1FD-D543-077B8B8E229D}"/>
          </ac:picMkLst>
        </pc:picChg>
        <pc:picChg chg="add mod">
          <ac:chgData name="Neemias Informatica Lima" userId="b77af7bd85500281" providerId="LiveId" clId="{994B8A53-808C-4E77-BBE1-0CB41F44C0A8}" dt="2025-08-14T22:55:45.196" v="70"/>
          <ac:picMkLst>
            <pc:docMk/>
            <pc:sldMk cId="3032827026" sldId="289"/>
            <ac:picMk id="8" creationId="{56544D0F-5DFC-0DBB-2C60-C6F3B704AC08}"/>
          </ac:picMkLst>
        </pc:picChg>
      </pc:sldChg>
      <pc:sldChg chg="addSp delSp modSp mod">
        <pc:chgData name="Neemias Informatica Lima" userId="b77af7bd85500281" providerId="LiveId" clId="{994B8A53-808C-4E77-BBE1-0CB41F44C0A8}" dt="2025-08-14T23:06:14.092" v="136"/>
        <pc:sldMkLst>
          <pc:docMk/>
          <pc:sldMk cId="3772032319" sldId="290"/>
        </pc:sldMkLst>
        <pc:spChg chg="del">
          <ac:chgData name="Neemias Informatica Lima" userId="b77af7bd85500281" providerId="LiveId" clId="{994B8A53-808C-4E77-BBE1-0CB41F44C0A8}" dt="2025-08-14T22:55:55.472" v="73" actId="478"/>
          <ac:spMkLst>
            <pc:docMk/>
            <pc:sldMk cId="3772032319" sldId="290"/>
            <ac:spMk id="2" creationId="{92DAAA93-5383-FA88-DD26-D28D243D90AB}"/>
          </ac:spMkLst>
        </pc:spChg>
        <pc:spChg chg="del">
          <ac:chgData name="Neemias Informatica Lima" userId="b77af7bd85500281" providerId="LiveId" clId="{994B8A53-808C-4E77-BBE1-0CB41F44C0A8}" dt="2025-08-14T22:55:55.472" v="73" actId="478"/>
          <ac:spMkLst>
            <pc:docMk/>
            <pc:sldMk cId="3772032319" sldId="290"/>
            <ac:spMk id="3" creationId="{2CB4CF66-C2C6-812C-376C-4CB2682F976D}"/>
          </ac:spMkLst>
        </pc:spChg>
        <pc:spChg chg="add mod">
          <ac:chgData name="Neemias Informatica Lima" userId="b77af7bd85500281" providerId="LiveId" clId="{994B8A53-808C-4E77-BBE1-0CB41F44C0A8}" dt="2025-08-14T22:55:55.813" v="74"/>
          <ac:spMkLst>
            <pc:docMk/>
            <pc:sldMk cId="3772032319" sldId="290"/>
            <ac:spMk id="5" creationId="{B4748399-0009-4E6A-3B4A-F29ECE9DB245}"/>
          </ac:spMkLst>
        </pc:spChg>
        <pc:spChg chg="add mod">
          <ac:chgData name="Neemias Informatica Lima" userId="b77af7bd85500281" providerId="LiveId" clId="{994B8A53-808C-4E77-BBE1-0CB41F44C0A8}" dt="2025-08-14T22:55:55.813" v="74"/>
          <ac:spMkLst>
            <pc:docMk/>
            <pc:sldMk cId="3772032319" sldId="290"/>
            <ac:spMk id="6" creationId="{68C90966-E62F-2DAE-F7F3-342B64EE6889}"/>
          </ac:spMkLst>
        </pc:spChg>
        <pc:spChg chg="mod">
          <ac:chgData name="Neemias Informatica Lima" userId="b77af7bd85500281" providerId="LiveId" clId="{994B8A53-808C-4E77-BBE1-0CB41F44C0A8}" dt="2025-08-14T23:06:14.092" v="136"/>
          <ac:spMkLst>
            <pc:docMk/>
            <pc:sldMk cId="3772032319" sldId="290"/>
            <ac:spMk id="12" creationId="{8D5A143D-15FB-4DFE-B0EC-FEEB77A92B2C}"/>
          </ac:spMkLst>
        </pc:spChg>
        <pc:spChg chg="mod">
          <ac:chgData name="Neemias Informatica Lima" userId="b77af7bd85500281" providerId="LiveId" clId="{994B8A53-808C-4E77-BBE1-0CB41F44C0A8}" dt="2025-08-14T23:05:17.037" v="129"/>
          <ac:spMkLst>
            <pc:docMk/>
            <pc:sldMk cId="3772032319" sldId="290"/>
            <ac:spMk id="14" creationId="{00000000-0000-0000-0000-000000000000}"/>
          </ac:spMkLst>
        </pc:spChg>
        <pc:picChg chg="del">
          <ac:chgData name="Neemias Informatica Lima" userId="b77af7bd85500281" providerId="LiveId" clId="{994B8A53-808C-4E77-BBE1-0CB41F44C0A8}" dt="2025-08-14T22:55:55.472" v="73" actId="478"/>
          <ac:picMkLst>
            <pc:docMk/>
            <pc:sldMk cId="3772032319" sldId="290"/>
            <ac:picMk id="4" creationId="{AE08EE1E-1FC3-491E-DC39-9E66021A8400}"/>
          </ac:picMkLst>
        </pc:picChg>
        <pc:picChg chg="add mod">
          <ac:chgData name="Neemias Informatica Lima" userId="b77af7bd85500281" providerId="LiveId" clId="{994B8A53-808C-4E77-BBE1-0CB41F44C0A8}" dt="2025-08-14T22:55:55.813" v="74"/>
          <ac:picMkLst>
            <pc:docMk/>
            <pc:sldMk cId="3772032319" sldId="290"/>
            <ac:picMk id="7" creationId="{172167BA-E6E3-D64C-D06D-F9F94E29EC90}"/>
          </ac:picMkLst>
        </pc:picChg>
      </pc:sldChg>
      <pc:sldChg chg="addSp delSp modSp mod">
        <pc:chgData name="Neemias Informatica Lima" userId="b77af7bd85500281" providerId="LiveId" clId="{994B8A53-808C-4E77-BBE1-0CB41F44C0A8}" dt="2025-08-14T23:07:58.505" v="163"/>
        <pc:sldMkLst>
          <pc:docMk/>
          <pc:sldMk cId="1768216317" sldId="291"/>
        </pc:sldMkLst>
        <pc:spChg chg="del">
          <ac:chgData name="Neemias Informatica Lima" userId="b77af7bd85500281" providerId="LiveId" clId="{994B8A53-808C-4E77-BBE1-0CB41F44C0A8}" dt="2025-08-14T22:56:06.426" v="77" actId="478"/>
          <ac:spMkLst>
            <pc:docMk/>
            <pc:sldMk cId="1768216317" sldId="291"/>
            <ac:spMk id="2" creationId="{1FE31987-07E1-B46A-2DC7-A9CF8174A3E9}"/>
          </ac:spMkLst>
        </pc:spChg>
        <pc:spChg chg="del">
          <ac:chgData name="Neemias Informatica Lima" userId="b77af7bd85500281" providerId="LiveId" clId="{994B8A53-808C-4E77-BBE1-0CB41F44C0A8}" dt="2025-08-14T22:56:06.426" v="77" actId="478"/>
          <ac:spMkLst>
            <pc:docMk/>
            <pc:sldMk cId="1768216317" sldId="291"/>
            <ac:spMk id="3" creationId="{F636EDD0-462C-887B-7E9C-D3D1CDBAD0F9}"/>
          </ac:spMkLst>
        </pc:spChg>
        <pc:spChg chg="add mod">
          <ac:chgData name="Neemias Informatica Lima" userId="b77af7bd85500281" providerId="LiveId" clId="{994B8A53-808C-4E77-BBE1-0CB41F44C0A8}" dt="2025-08-14T22:56:06.783" v="78"/>
          <ac:spMkLst>
            <pc:docMk/>
            <pc:sldMk cId="1768216317" sldId="291"/>
            <ac:spMk id="5" creationId="{880AFF54-30A9-4E2B-52B0-F2110ABB0BF9}"/>
          </ac:spMkLst>
        </pc:spChg>
        <pc:spChg chg="add mod">
          <ac:chgData name="Neemias Informatica Lima" userId="b77af7bd85500281" providerId="LiveId" clId="{994B8A53-808C-4E77-BBE1-0CB41F44C0A8}" dt="2025-08-14T22:56:06.783" v="78"/>
          <ac:spMkLst>
            <pc:docMk/>
            <pc:sldMk cId="1768216317" sldId="291"/>
            <ac:spMk id="6" creationId="{8648E67C-F633-E28E-7CF8-76CA6DA84867}"/>
          </ac:spMkLst>
        </pc:spChg>
        <pc:spChg chg="mod">
          <ac:chgData name="Neemias Informatica Lima" userId="b77af7bd85500281" providerId="LiveId" clId="{994B8A53-808C-4E77-BBE1-0CB41F44C0A8}" dt="2025-08-14T23:07:58.505" v="163"/>
          <ac:spMkLst>
            <pc:docMk/>
            <pc:sldMk cId="1768216317" sldId="291"/>
            <ac:spMk id="12" creationId="{FD5EC092-AC81-4728-9A45-4C4BB5B95C65}"/>
          </ac:spMkLst>
        </pc:spChg>
        <pc:spChg chg="mod">
          <ac:chgData name="Neemias Informatica Lima" userId="b77af7bd85500281" providerId="LiveId" clId="{994B8A53-808C-4E77-BBE1-0CB41F44C0A8}" dt="2025-08-14T23:06:47.870" v="140"/>
          <ac:spMkLst>
            <pc:docMk/>
            <pc:sldMk cId="1768216317" sldId="291"/>
            <ac:spMk id="14" creationId="{00000000-0000-0000-0000-000000000000}"/>
          </ac:spMkLst>
        </pc:spChg>
        <pc:picChg chg="del">
          <ac:chgData name="Neemias Informatica Lima" userId="b77af7bd85500281" providerId="LiveId" clId="{994B8A53-808C-4E77-BBE1-0CB41F44C0A8}" dt="2025-08-14T22:56:06.426" v="77" actId="478"/>
          <ac:picMkLst>
            <pc:docMk/>
            <pc:sldMk cId="1768216317" sldId="291"/>
            <ac:picMk id="4" creationId="{2E73C611-1232-A2D8-CD9E-80B8091A818A}"/>
          </ac:picMkLst>
        </pc:picChg>
        <pc:picChg chg="add mod">
          <ac:chgData name="Neemias Informatica Lima" userId="b77af7bd85500281" providerId="LiveId" clId="{994B8A53-808C-4E77-BBE1-0CB41F44C0A8}" dt="2025-08-14T22:56:06.783" v="78"/>
          <ac:picMkLst>
            <pc:docMk/>
            <pc:sldMk cId="1768216317" sldId="291"/>
            <ac:picMk id="7" creationId="{AFBF8107-3B66-E887-6331-39F61E76618A}"/>
          </ac:picMkLst>
        </pc:picChg>
      </pc:sldChg>
      <pc:sldChg chg="addSp delSp modSp mod">
        <pc:chgData name="Neemias Informatica Lima" userId="b77af7bd85500281" providerId="LiveId" clId="{994B8A53-808C-4E77-BBE1-0CB41F44C0A8}" dt="2025-08-14T23:09:06.631" v="183"/>
        <pc:sldMkLst>
          <pc:docMk/>
          <pc:sldMk cId="3757265641" sldId="292"/>
        </pc:sldMkLst>
        <pc:spChg chg="del">
          <ac:chgData name="Neemias Informatica Lima" userId="b77af7bd85500281" providerId="LiveId" clId="{994B8A53-808C-4E77-BBE1-0CB41F44C0A8}" dt="2025-08-14T22:56:18.307" v="81" actId="478"/>
          <ac:spMkLst>
            <pc:docMk/>
            <pc:sldMk cId="3757265641" sldId="292"/>
            <ac:spMk id="2" creationId="{A8650600-6586-2A2E-1CC6-8E40000301A7}"/>
          </ac:spMkLst>
        </pc:spChg>
        <pc:spChg chg="del">
          <ac:chgData name="Neemias Informatica Lima" userId="b77af7bd85500281" providerId="LiveId" clId="{994B8A53-808C-4E77-BBE1-0CB41F44C0A8}" dt="2025-08-14T22:56:18.307" v="81" actId="478"/>
          <ac:spMkLst>
            <pc:docMk/>
            <pc:sldMk cId="3757265641" sldId="292"/>
            <ac:spMk id="3" creationId="{455879F6-7F9A-1C0D-CD7E-3A5561B3A867}"/>
          </ac:spMkLst>
        </pc:spChg>
        <pc:spChg chg="add mod">
          <ac:chgData name="Neemias Informatica Lima" userId="b77af7bd85500281" providerId="LiveId" clId="{994B8A53-808C-4E77-BBE1-0CB41F44C0A8}" dt="2025-08-14T22:56:18.697" v="82"/>
          <ac:spMkLst>
            <pc:docMk/>
            <pc:sldMk cId="3757265641" sldId="292"/>
            <ac:spMk id="5" creationId="{8FA64AF7-AE8A-6B2B-880B-D227833FA701}"/>
          </ac:spMkLst>
        </pc:spChg>
        <pc:spChg chg="add mod">
          <ac:chgData name="Neemias Informatica Lima" userId="b77af7bd85500281" providerId="LiveId" clId="{994B8A53-808C-4E77-BBE1-0CB41F44C0A8}" dt="2025-08-14T22:56:18.697" v="82"/>
          <ac:spMkLst>
            <pc:docMk/>
            <pc:sldMk cId="3757265641" sldId="292"/>
            <ac:spMk id="6" creationId="{79EF4195-16B2-61BA-0BE4-D4E2143FF275}"/>
          </ac:spMkLst>
        </pc:spChg>
        <pc:spChg chg="mod">
          <ac:chgData name="Neemias Informatica Lima" userId="b77af7bd85500281" providerId="LiveId" clId="{994B8A53-808C-4E77-BBE1-0CB41F44C0A8}" dt="2025-08-14T23:09:06.631" v="183"/>
          <ac:spMkLst>
            <pc:docMk/>
            <pc:sldMk cId="3757265641" sldId="292"/>
            <ac:spMk id="12" creationId="{1EC42BAA-B890-43DD-B4F0-9AB5685AF2FE}"/>
          </ac:spMkLst>
        </pc:spChg>
        <pc:spChg chg="mod">
          <ac:chgData name="Neemias Informatica Lima" userId="b77af7bd85500281" providerId="LiveId" clId="{994B8A53-808C-4E77-BBE1-0CB41F44C0A8}" dt="2025-08-14T23:08:15.649" v="167"/>
          <ac:spMkLst>
            <pc:docMk/>
            <pc:sldMk cId="3757265641" sldId="292"/>
            <ac:spMk id="14" creationId="{00000000-0000-0000-0000-000000000000}"/>
          </ac:spMkLst>
        </pc:spChg>
        <pc:picChg chg="del">
          <ac:chgData name="Neemias Informatica Lima" userId="b77af7bd85500281" providerId="LiveId" clId="{994B8A53-808C-4E77-BBE1-0CB41F44C0A8}" dt="2025-08-14T22:56:18.307" v="81" actId="478"/>
          <ac:picMkLst>
            <pc:docMk/>
            <pc:sldMk cId="3757265641" sldId="292"/>
            <ac:picMk id="4" creationId="{9CF74C2C-8E9B-565B-F699-24C5C50791FA}"/>
          </ac:picMkLst>
        </pc:picChg>
        <pc:picChg chg="add mod">
          <ac:chgData name="Neemias Informatica Lima" userId="b77af7bd85500281" providerId="LiveId" clId="{994B8A53-808C-4E77-BBE1-0CB41F44C0A8}" dt="2025-08-14T22:56:18.697" v="82"/>
          <ac:picMkLst>
            <pc:docMk/>
            <pc:sldMk cId="3757265641" sldId="292"/>
            <ac:picMk id="7" creationId="{AB753487-A20B-C261-9B17-76B07464D153}"/>
          </ac:picMkLst>
        </pc:picChg>
      </pc:sldChg>
      <pc:sldChg chg="addSp delSp modSp mod">
        <pc:chgData name="Neemias Informatica Lima" userId="b77af7bd85500281" providerId="LiveId" clId="{994B8A53-808C-4E77-BBE1-0CB41F44C0A8}" dt="2025-08-14T23:10:24.790" v="189" actId="34807"/>
        <pc:sldMkLst>
          <pc:docMk/>
          <pc:sldMk cId="3114938747" sldId="293"/>
        </pc:sldMkLst>
        <pc:spChg chg="del">
          <ac:chgData name="Neemias Informatica Lima" userId="b77af7bd85500281" providerId="LiveId" clId="{994B8A53-808C-4E77-BBE1-0CB41F44C0A8}" dt="2025-08-14T22:56:26.740" v="83" actId="478"/>
          <ac:spMkLst>
            <pc:docMk/>
            <pc:sldMk cId="3114938747" sldId="293"/>
            <ac:spMk id="2" creationId="{6AEB0254-773E-6CF3-7B0B-6E0F9CCF6109}"/>
          </ac:spMkLst>
        </pc:spChg>
        <pc:spChg chg="del">
          <ac:chgData name="Neemias Informatica Lima" userId="b77af7bd85500281" providerId="LiveId" clId="{994B8A53-808C-4E77-BBE1-0CB41F44C0A8}" dt="2025-08-14T22:56:26.740" v="83" actId="478"/>
          <ac:spMkLst>
            <pc:docMk/>
            <pc:sldMk cId="3114938747" sldId="293"/>
            <ac:spMk id="3" creationId="{F8693F27-8872-5B96-CAA9-76D9F83CA2BF}"/>
          </ac:spMkLst>
        </pc:spChg>
        <pc:spChg chg="add mod">
          <ac:chgData name="Neemias Informatica Lima" userId="b77af7bd85500281" providerId="LiveId" clId="{994B8A53-808C-4E77-BBE1-0CB41F44C0A8}" dt="2025-08-14T22:56:27.100" v="84"/>
          <ac:spMkLst>
            <pc:docMk/>
            <pc:sldMk cId="3114938747" sldId="293"/>
            <ac:spMk id="5" creationId="{2E814A3B-D7D1-AA92-7F53-B07825B810BF}"/>
          </ac:spMkLst>
        </pc:spChg>
        <pc:spChg chg="add mod">
          <ac:chgData name="Neemias Informatica Lima" userId="b77af7bd85500281" providerId="LiveId" clId="{994B8A53-808C-4E77-BBE1-0CB41F44C0A8}" dt="2025-08-14T22:56:27.100" v="84"/>
          <ac:spMkLst>
            <pc:docMk/>
            <pc:sldMk cId="3114938747" sldId="293"/>
            <ac:spMk id="6" creationId="{8B274A7A-829F-B54B-136E-F9F6635E2AA2}"/>
          </ac:spMkLst>
        </pc:spChg>
        <pc:spChg chg="mod">
          <ac:chgData name="Neemias Informatica Lima" userId="b77af7bd85500281" providerId="LiveId" clId="{994B8A53-808C-4E77-BBE1-0CB41F44C0A8}" dt="2025-08-14T23:10:24.790" v="189" actId="34807"/>
          <ac:spMkLst>
            <pc:docMk/>
            <pc:sldMk cId="3114938747" sldId="293"/>
            <ac:spMk id="16" creationId="{CFC8B9D9-C6ED-4706-A104-65D118A5B7F9}"/>
          </ac:spMkLst>
        </pc:spChg>
        <pc:picChg chg="del">
          <ac:chgData name="Neemias Informatica Lima" userId="b77af7bd85500281" providerId="LiveId" clId="{994B8A53-808C-4E77-BBE1-0CB41F44C0A8}" dt="2025-08-14T22:56:26.740" v="83" actId="478"/>
          <ac:picMkLst>
            <pc:docMk/>
            <pc:sldMk cId="3114938747" sldId="293"/>
            <ac:picMk id="4" creationId="{01E5C43C-32FE-5ADB-3BC3-3D7BC3914439}"/>
          </ac:picMkLst>
        </pc:picChg>
        <pc:picChg chg="add mod">
          <ac:chgData name="Neemias Informatica Lima" userId="b77af7bd85500281" providerId="LiveId" clId="{994B8A53-808C-4E77-BBE1-0CB41F44C0A8}" dt="2025-08-14T22:56:27.100" v="84"/>
          <ac:picMkLst>
            <pc:docMk/>
            <pc:sldMk cId="3114938747" sldId="293"/>
            <ac:picMk id="7" creationId="{6EEAFA3F-CBA9-BD75-9A48-C2C58694509E}"/>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docChg>
  </pc:docChgLst>
  <pc:docChgLst>
    <pc:chgData name="Neemias Informatica Lima" userId="b77af7bd85500281" providerId="LiveId" clId="{920A78BE-2E50-421E-BA67-29443AFEB3A2}"/>
    <pc:docChg chg="undo redo custSel modSld">
      <pc:chgData name="Neemias Informatica Lima" userId="b77af7bd85500281" providerId="LiveId" clId="{920A78BE-2E50-421E-BA67-29443AFEB3A2}" dt="2024-11-08T20:36:06.570" v="328" actId="6549"/>
      <pc:docMkLst>
        <pc:docMk/>
      </pc:docMkLst>
      <pc:sldChg chg="addSp delSp modSp mod">
        <pc:chgData name="Neemias Informatica Lima" userId="b77af7bd85500281" providerId="LiveId" clId="{920A78BE-2E50-421E-BA67-29443AFEB3A2}" dt="2024-11-08T20:09:44.857" v="63" actId="20577"/>
        <pc:sldMkLst>
          <pc:docMk/>
          <pc:sldMk cId="2232331225" sldId="280"/>
        </pc:sldMkLst>
      </pc:sldChg>
      <pc:sldChg chg="addSp delSp modSp mod">
        <pc:chgData name="Neemias Informatica Lima" userId="b77af7bd85500281" providerId="LiveId" clId="{920A78BE-2E50-421E-BA67-29443AFEB3A2}" dt="2024-11-08T20:17:22.844" v="131" actId="20577"/>
        <pc:sldMkLst>
          <pc:docMk/>
          <pc:sldMk cId="2103443556" sldId="281"/>
        </pc:sldMkLst>
      </pc:sldChg>
      <pc:sldChg chg="addSp delSp modSp mod">
        <pc:chgData name="Neemias Informatica Lima" userId="b77af7bd85500281" providerId="LiveId" clId="{920A78BE-2E50-421E-BA67-29443AFEB3A2}" dt="2024-11-08T20:36:06.570" v="328" actId="6549"/>
        <pc:sldMkLst>
          <pc:docMk/>
          <pc:sldMk cId="3683219421" sldId="282"/>
        </pc:sldMkLst>
      </pc:sldChg>
      <pc:sldChg chg="addSp delSp modSp mod">
        <pc:chgData name="Neemias Informatica Lima" userId="b77af7bd85500281" providerId="LiveId" clId="{920A78BE-2E50-421E-BA67-29443AFEB3A2}" dt="2024-11-08T20:23:29.820" v="183"/>
        <pc:sldMkLst>
          <pc:docMk/>
          <pc:sldMk cId="3902406419" sldId="283"/>
        </pc:sldMkLst>
      </pc:sldChg>
      <pc:sldChg chg="addSp delSp modSp mod">
        <pc:chgData name="Neemias Informatica Lima" userId="b77af7bd85500281" providerId="LiveId" clId="{920A78BE-2E50-421E-BA67-29443AFEB3A2}" dt="2024-11-08T20:25:28.025" v="222" actId="20577"/>
        <pc:sldMkLst>
          <pc:docMk/>
          <pc:sldMk cId="2424059023" sldId="284"/>
        </pc:sldMkLst>
      </pc:sldChg>
      <pc:sldChg chg="addSp delSp modSp mod">
        <pc:chgData name="Neemias Informatica Lima" userId="b77af7bd85500281" providerId="LiveId" clId="{920A78BE-2E50-421E-BA67-29443AFEB3A2}" dt="2024-11-08T20:18:26.369" v="142" actId="20577"/>
        <pc:sldMkLst>
          <pc:docMk/>
          <pc:sldMk cId="2630436816" sldId="288"/>
        </pc:sldMkLst>
      </pc:sldChg>
      <pc:sldChg chg="addSp delSp modSp mod">
        <pc:chgData name="Neemias Informatica Lima" userId="b77af7bd85500281" providerId="LiveId" clId="{920A78BE-2E50-421E-BA67-29443AFEB3A2}" dt="2024-11-08T20:35:36.389" v="326" actId="20577"/>
        <pc:sldMkLst>
          <pc:docMk/>
          <pc:sldMk cId="3032827026" sldId="289"/>
        </pc:sldMkLst>
      </pc:sldChg>
    </pc:docChg>
  </pc:docChgLst>
  <pc:docChgLst>
    <pc:chgData name="Neemias Informatica Lima" userId="b77af7bd85500281" providerId="LiveId" clId="{AF23E89A-B453-43E2-B7C7-065F5B2790A7}"/>
    <pc:docChg chg="undo redo custSel modSld">
      <pc:chgData name="Neemias Informatica Lima" userId="b77af7bd85500281" providerId="LiveId" clId="{AF23E89A-B453-43E2-B7C7-065F5B2790A7}" dt="2025-04-28T23:41:21.482" v="263" actId="20577"/>
      <pc:docMkLst>
        <pc:docMk/>
      </pc:docMkLst>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docChg>
  </pc:docChgLst>
  <pc:docChgLst>
    <pc:chgData name="Neemias Informatica Lima" userId="b77af7bd85500281" providerId="LiveId" clId="{ABEB56EB-44A2-4213-A180-67C78131904C}"/>
    <pc:docChg chg="custSel modSld">
      <pc:chgData name="Neemias Informatica Lima" userId="b77af7bd85500281" providerId="LiveId" clId="{ABEB56EB-44A2-4213-A180-67C78131904C}" dt="2025-08-14T23:26:40.125" v="161" actId="20577"/>
      <pc:docMkLst>
        <pc:docMk/>
      </pc:docMkLst>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docChg>
  </pc:docChgLst>
  <pc:docChgLst>
    <pc:chgData name="Neemias Informatica Lima" userId="b77af7bd85500281" providerId="LiveId" clId="{7332B252-5C22-49CB-9ADE-6B31932B97B7}"/>
    <pc:docChg chg="undo custSel modSld">
      <pc:chgData name="Neemias Informatica Lima" userId="b77af7bd85500281" providerId="LiveId" clId="{7332B252-5C22-49CB-9ADE-6B31932B97B7}" dt="2025-08-14T21:02:45.521" v="263" actId="313"/>
      <pc:docMkLst>
        <pc:docMk/>
      </pc:docMkLst>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docChg>
  </pc:docChgLst>
  <pc:docChgLst>
    <pc:chgData name="Neemias Informatica Lima" userId="b77af7bd85500281" providerId="LiveId" clId="{8762981F-6674-4304-8513-D993FFD609CE}"/>
    <pc:docChg chg="custSel modSld">
      <pc:chgData name="Neemias Informatica Lima" userId="b77af7bd85500281" providerId="LiveId" clId="{8762981F-6674-4304-8513-D993FFD609CE}" dt="2025-08-15T00:08:35.638" v="158" actId="20577"/>
      <pc:docMkLst>
        <pc:docMk/>
      </pc:docMkLst>
      <pc:sldChg chg="addSp delSp modSp mod">
        <pc:chgData name="Neemias Informatica Lima" userId="b77af7bd85500281" providerId="LiveId" clId="{8762981F-6674-4304-8513-D993FFD609CE}" dt="2025-08-14T23:58:23.349" v="26"/>
        <pc:sldMkLst>
          <pc:docMk/>
          <pc:sldMk cId="2232331225" sldId="280"/>
        </pc:sldMkLst>
        <pc:spChg chg="mod">
          <ac:chgData name="Neemias Informatica Lima" userId="b77af7bd85500281" providerId="LiveId" clId="{8762981F-6674-4304-8513-D993FFD609CE}" dt="2025-08-14T23:56:57.608" v="3" actId="20577"/>
          <ac:spMkLst>
            <pc:docMk/>
            <pc:sldMk cId="2232331225" sldId="280"/>
            <ac:spMk id="6" creationId="{00000000-0000-0000-0000-000000000000}"/>
          </ac:spMkLst>
        </pc:spChg>
        <pc:spChg chg="mod">
          <ac:chgData name="Neemias Informatica Lima" userId="b77af7bd85500281" providerId="LiveId" clId="{8762981F-6674-4304-8513-D993FFD609CE}" dt="2025-08-14T23:57:49.095" v="16" actId="20577"/>
          <ac:spMkLst>
            <pc:docMk/>
            <pc:sldMk cId="2232331225" sldId="280"/>
            <ac:spMk id="7" creationId="{00000000-0000-0000-0000-000000000000}"/>
          </ac:spMkLst>
        </pc:spChg>
        <pc:spChg chg="mod">
          <ac:chgData name="Neemias Informatica Lima" userId="b77af7bd85500281" providerId="LiveId" clId="{8762981F-6674-4304-8513-D993FFD609CE}" dt="2025-08-14T23:58:02.754" v="23" actId="6549"/>
          <ac:spMkLst>
            <pc:docMk/>
            <pc:sldMk cId="2232331225" sldId="280"/>
            <ac:spMk id="9" creationId="{00000000-0000-0000-0000-000000000000}"/>
          </ac:spMkLst>
        </pc:spChg>
        <pc:spChg chg="mod">
          <ac:chgData name="Neemias Informatica Lima" userId="b77af7bd85500281" providerId="LiveId" clId="{8762981F-6674-4304-8513-D993FFD609CE}" dt="2025-08-14T23:57:37.661" v="12" actId="20577"/>
          <ac:spMkLst>
            <pc:docMk/>
            <pc:sldMk cId="2232331225" sldId="280"/>
            <ac:spMk id="11" creationId="{00000000-0000-0000-0000-000000000000}"/>
          </ac:spMkLst>
        </pc:spChg>
        <pc:spChg chg="mod">
          <ac:chgData name="Neemias Informatica Lima" userId="b77af7bd85500281" providerId="LiveId" clId="{8762981F-6674-4304-8513-D993FFD609CE}" dt="2025-08-14T23:58:23.349" v="26"/>
          <ac:spMkLst>
            <pc:docMk/>
            <pc:sldMk cId="2232331225" sldId="280"/>
            <ac:spMk id="16" creationId="{00000000-0000-0000-0000-000000000000}"/>
          </ac:spMkLst>
        </pc:spChg>
        <pc:picChg chg="del">
          <ac:chgData name="Neemias Informatica Lima" userId="b77af7bd85500281" providerId="LiveId" clId="{8762981F-6674-4304-8513-D993FFD609CE}" dt="2025-08-14T23:56:31.855" v="0" actId="478"/>
          <ac:picMkLst>
            <pc:docMk/>
            <pc:sldMk cId="2232331225" sldId="280"/>
            <ac:picMk id="3" creationId="{5A9FF53D-793F-BBC7-9739-31668837D341}"/>
          </ac:picMkLst>
        </pc:picChg>
        <pc:picChg chg="add mod">
          <ac:chgData name="Neemias Informatica Lima" userId="b77af7bd85500281" providerId="LiveId" clId="{8762981F-6674-4304-8513-D993FFD609CE}" dt="2025-08-14T23:57:30.316" v="10"/>
          <ac:picMkLst>
            <pc:docMk/>
            <pc:sldMk cId="2232331225" sldId="280"/>
            <ac:picMk id="8" creationId="{F492B09C-FE47-CD82-098E-90CF9FC83D61}"/>
          </ac:picMkLst>
        </pc:picChg>
      </pc:sldChg>
      <pc:sldChg chg="modSp mod">
        <pc:chgData name="Neemias Informatica Lima" userId="b77af7bd85500281" providerId="LiveId" clId="{8762981F-6674-4304-8513-D993FFD609CE}" dt="2025-08-15T00:02:34.769" v="77" actId="6549"/>
        <pc:sldMkLst>
          <pc:docMk/>
          <pc:sldMk cId="3683219421" sldId="282"/>
        </pc:sldMkLst>
        <pc:spChg chg="mod">
          <ac:chgData name="Neemias Informatica Lima" userId="b77af7bd85500281" providerId="LiveId" clId="{8762981F-6674-4304-8513-D993FFD609CE}" dt="2025-08-15T00:02:34.769" v="77" actId="6549"/>
          <ac:spMkLst>
            <pc:docMk/>
            <pc:sldMk cId="3683219421" sldId="282"/>
            <ac:spMk id="12" creationId="{00000000-0000-0000-0000-000000000000}"/>
          </ac:spMkLst>
        </pc:spChg>
        <pc:spChg chg="mod">
          <ac:chgData name="Neemias Informatica Lima" userId="b77af7bd85500281" providerId="LiveId" clId="{8762981F-6674-4304-8513-D993FFD609CE}" dt="2025-08-15T00:02:00.239" v="68"/>
          <ac:spMkLst>
            <pc:docMk/>
            <pc:sldMk cId="3683219421" sldId="282"/>
            <ac:spMk id="14" creationId="{00000000-0000-0000-0000-000000000000}"/>
          </ac:spMkLst>
        </pc:spChg>
      </pc:sldChg>
      <pc:sldChg chg="modSp mod">
        <pc:chgData name="Neemias Informatica Lima" userId="b77af7bd85500281" providerId="LiveId" clId="{8762981F-6674-4304-8513-D993FFD609CE}" dt="2025-08-15T00:03:04.822" v="85"/>
        <pc:sldMkLst>
          <pc:docMk/>
          <pc:sldMk cId="3902406419" sldId="283"/>
        </pc:sldMkLst>
        <pc:spChg chg="mod">
          <ac:chgData name="Neemias Informatica Lima" userId="b77af7bd85500281" providerId="LiveId" clId="{8762981F-6674-4304-8513-D993FFD609CE}" dt="2025-08-15T00:02:45.421" v="79"/>
          <ac:spMkLst>
            <pc:docMk/>
            <pc:sldMk cId="3902406419" sldId="283"/>
            <ac:spMk id="14" creationId="{00000000-0000-0000-0000-000000000000}"/>
          </ac:spMkLst>
        </pc:spChg>
        <pc:graphicFrameChg chg="mod modGraphic">
          <ac:chgData name="Neemias Informatica Lima" userId="b77af7bd85500281" providerId="LiveId" clId="{8762981F-6674-4304-8513-D993FFD609CE}" dt="2025-08-15T00:03:04.822" v="85"/>
          <ac:graphicFrameMkLst>
            <pc:docMk/>
            <pc:sldMk cId="3902406419" sldId="283"/>
            <ac:graphicFrameMk id="24" creationId="{0F198D75-37F6-0046-1A93-BAF29A6A8139}"/>
          </ac:graphicFrameMkLst>
        </pc:graphicFrameChg>
      </pc:sldChg>
      <pc:sldChg chg="modSp mod">
        <pc:chgData name="Neemias Informatica Lima" userId="b77af7bd85500281" providerId="LiveId" clId="{8762981F-6674-4304-8513-D993FFD609CE}" dt="2025-08-15T00:04:16.794" v="100" actId="20577"/>
        <pc:sldMkLst>
          <pc:docMk/>
          <pc:sldMk cId="2424059023" sldId="284"/>
        </pc:sldMkLst>
        <pc:spChg chg="mod">
          <ac:chgData name="Neemias Informatica Lima" userId="b77af7bd85500281" providerId="LiveId" clId="{8762981F-6674-4304-8513-D993FFD609CE}" dt="2025-08-15T00:03:32.129" v="92"/>
          <ac:spMkLst>
            <pc:docMk/>
            <pc:sldMk cId="2424059023" sldId="284"/>
            <ac:spMk id="14" creationId="{00000000-0000-0000-0000-000000000000}"/>
          </ac:spMkLst>
        </pc:spChg>
        <pc:graphicFrameChg chg="mod modGraphic">
          <ac:chgData name="Neemias Informatica Lima" userId="b77af7bd85500281" providerId="LiveId" clId="{8762981F-6674-4304-8513-D993FFD609CE}" dt="2025-08-15T00:04:16.794" v="100" actId="20577"/>
          <ac:graphicFrameMkLst>
            <pc:docMk/>
            <pc:sldMk cId="2424059023" sldId="284"/>
            <ac:graphicFrameMk id="23" creationId="{0F7B369B-26CC-C133-ADA7-C66603F93153}"/>
          </ac:graphicFrameMkLst>
        </pc:graphicFrameChg>
      </pc:sldChg>
      <pc:sldChg chg="modSp mod">
        <pc:chgData name="Neemias Informatica Lima" userId="b77af7bd85500281" providerId="LiveId" clId="{8762981F-6674-4304-8513-D993FFD609CE}" dt="2025-08-15T00:05:59.899" v="118"/>
        <pc:sldMkLst>
          <pc:docMk/>
          <pc:sldMk cId="2241968852" sldId="285"/>
        </pc:sldMkLst>
        <pc:spChg chg="mod">
          <ac:chgData name="Neemias Informatica Lima" userId="b77af7bd85500281" providerId="LiveId" clId="{8762981F-6674-4304-8513-D993FFD609CE}" dt="2025-08-15T00:04:50.934" v="106"/>
          <ac:spMkLst>
            <pc:docMk/>
            <pc:sldMk cId="2241968852" sldId="285"/>
            <ac:spMk id="14" creationId="{00000000-0000-0000-0000-000000000000}"/>
          </ac:spMkLst>
        </pc:spChg>
        <pc:graphicFrameChg chg="mod modGraphic">
          <ac:chgData name="Neemias Informatica Lima" userId="b77af7bd85500281" providerId="LiveId" clId="{8762981F-6674-4304-8513-D993FFD609CE}" dt="2025-08-15T00:05:59.899" v="118"/>
          <ac:graphicFrameMkLst>
            <pc:docMk/>
            <pc:sldMk cId="2241968852" sldId="285"/>
            <ac:graphicFrameMk id="11" creationId="{7B569677-0C14-5E67-A5C9-E93DED05F772}"/>
          </ac:graphicFrameMkLst>
        </pc:graphicFrameChg>
      </pc:sldChg>
      <pc:sldChg chg="modSp mod">
        <pc:chgData name="Neemias Informatica Lima" userId="b77af7bd85500281" providerId="LiveId" clId="{8762981F-6674-4304-8513-D993FFD609CE}" dt="2025-08-15T00:07:07.747" v="135" actId="20577"/>
        <pc:sldMkLst>
          <pc:docMk/>
          <pc:sldMk cId="1959249856" sldId="286"/>
        </pc:sldMkLst>
        <pc:spChg chg="mod">
          <ac:chgData name="Neemias Informatica Lima" userId="b77af7bd85500281" providerId="LiveId" clId="{8762981F-6674-4304-8513-D993FFD609CE}" dt="2025-08-15T00:06:27.433" v="125"/>
          <ac:spMkLst>
            <pc:docMk/>
            <pc:sldMk cId="1959249856" sldId="286"/>
            <ac:spMk id="14" creationId="{00000000-0000-0000-0000-000000000000}"/>
          </ac:spMkLst>
        </pc:spChg>
        <pc:graphicFrameChg chg="mod modGraphic">
          <ac:chgData name="Neemias Informatica Lima" userId="b77af7bd85500281" providerId="LiveId" clId="{8762981F-6674-4304-8513-D993FFD609CE}" dt="2025-08-15T00:07:07.747" v="135" actId="20577"/>
          <ac:graphicFrameMkLst>
            <pc:docMk/>
            <pc:sldMk cId="1959249856" sldId="286"/>
            <ac:graphicFrameMk id="11" creationId="{6ED512BB-1F8B-4D9E-259F-890C3457B8A1}"/>
          </ac:graphicFrameMkLst>
        </pc:graphicFrameChg>
      </pc:sldChg>
      <pc:sldChg chg="modSp mod">
        <pc:chgData name="Neemias Informatica Lima" userId="b77af7bd85500281" providerId="LiveId" clId="{8762981F-6674-4304-8513-D993FFD609CE}" dt="2025-08-15T00:08:35.638" v="158" actId="20577"/>
        <pc:sldMkLst>
          <pc:docMk/>
          <pc:sldMk cId="2857006406" sldId="287"/>
        </pc:sldMkLst>
        <pc:spChg chg="mod">
          <ac:chgData name="Neemias Informatica Lima" userId="b77af7bd85500281" providerId="LiveId" clId="{8762981F-6674-4304-8513-D993FFD609CE}" dt="2025-08-15T00:08:35.638" v="158" actId="20577"/>
          <ac:spMkLst>
            <pc:docMk/>
            <pc:sldMk cId="2857006406" sldId="287"/>
            <ac:spMk id="16" creationId="{28D68641-D640-4BD7-9D5B-B3803DCCF9B3}"/>
          </ac:spMkLst>
        </pc:spChg>
      </pc:sldChg>
      <pc:sldChg chg="modSp mod">
        <pc:chgData name="Neemias Informatica Lima" userId="b77af7bd85500281" providerId="LiveId" clId="{8762981F-6674-4304-8513-D993FFD609CE}" dt="2025-08-15T00:02:14.919" v="70"/>
        <pc:sldMkLst>
          <pc:docMk/>
          <pc:sldMk cId="2630436816" sldId="288"/>
        </pc:sldMkLst>
        <pc:spChg chg="mod">
          <ac:chgData name="Neemias Informatica Lima" userId="b77af7bd85500281" providerId="LiveId" clId="{8762981F-6674-4304-8513-D993FFD609CE}" dt="2025-08-15T00:01:55.998" v="66"/>
          <ac:spMkLst>
            <pc:docMk/>
            <pc:sldMk cId="2630436816" sldId="288"/>
            <ac:spMk id="14" creationId="{00000000-0000-0000-0000-000000000000}"/>
          </ac:spMkLst>
        </pc:spChg>
        <pc:graphicFrameChg chg="mod">
          <ac:chgData name="Neemias Informatica Lima" userId="b77af7bd85500281" providerId="LiveId" clId="{8762981F-6674-4304-8513-D993FFD609CE}" dt="2025-08-15T00:02:14.919" v="70"/>
          <ac:graphicFrameMkLst>
            <pc:docMk/>
            <pc:sldMk cId="2630436816" sldId="288"/>
            <ac:graphicFrameMk id="11" creationId="{4CAB532F-3032-1305-E4A2-4F59C9A47543}"/>
          </ac:graphicFrameMkLst>
        </pc:graphicFrameChg>
      </pc:sldChg>
      <pc:sldChg chg="modSp mod">
        <pc:chgData name="Neemias Informatica Lima" userId="b77af7bd85500281" providerId="LiveId" clId="{8762981F-6674-4304-8513-D993FFD609CE}" dt="2025-08-15T00:03:20.161" v="90"/>
        <pc:sldMkLst>
          <pc:docMk/>
          <pc:sldMk cId="3032827026" sldId="289"/>
        </pc:sldMkLst>
        <pc:spChg chg="mod">
          <ac:chgData name="Neemias Informatica Lima" userId="b77af7bd85500281" providerId="LiveId" clId="{8762981F-6674-4304-8513-D993FFD609CE}" dt="2025-08-15T00:03:20.161" v="90"/>
          <ac:spMkLst>
            <pc:docMk/>
            <pc:sldMk cId="3032827026" sldId="289"/>
            <ac:spMk id="12" creationId="{A64B78EF-EDA8-421A-88C9-45544BBCA9D1}"/>
          </ac:spMkLst>
        </pc:spChg>
        <pc:spChg chg="mod">
          <ac:chgData name="Neemias Informatica Lima" userId="b77af7bd85500281" providerId="LiveId" clId="{8762981F-6674-4304-8513-D993FFD609CE}" dt="2025-08-15T00:02:49.944" v="81"/>
          <ac:spMkLst>
            <pc:docMk/>
            <pc:sldMk cId="3032827026" sldId="289"/>
            <ac:spMk id="14" creationId="{00000000-0000-0000-0000-000000000000}"/>
          </ac:spMkLst>
        </pc:spChg>
      </pc:sldChg>
      <pc:sldChg chg="modSp mod">
        <pc:chgData name="Neemias Informatica Lima" userId="b77af7bd85500281" providerId="LiveId" clId="{8762981F-6674-4304-8513-D993FFD609CE}" dt="2025-08-15T00:04:38.140" v="104" actId="6549"/>
        <pc:sldMkLst>
          <pc:docMk/>
          <pc:sldMk cId="3772032319" sldId="290"/>
        </pc:sldMkLst>
        <pc:spChg chg="mod">
          <ac:chgData name="Neemias Informatica Lima" userId="b77af7bd85500281" providerId="LiveId" clId="{8762981F-6674-4304-8513-D993FFD609CE}" dt="2025-08-15T00:04:38.140" v="104" actId="6549"/>
          <ac:spMkLst>
            <pc:docMk/>
            <pc:sldMk cId="3772032319" sldId="290"/>
            <ac:spMk id="12" creationId="{8D5A143D-15FB-4DFE-B0EC-FEEB77A92B2C}"/>
          </ac:spMkLst>
        </pc:spChg>
        <pc:spChg chg="mod">
          <ac:chgData name="Neemias Informatica Lima" userId="b77af7bd85500281" providerId="LiveId" clId="{8762981F-6674-4304-8513-D993FFD609CE}" dt="2025-08-15T00:03:38.971" v="94"/>
          <ac:spMkLst>
            <pc:docMk/>
            <pc:sldMk cId="3772032319" sldId="290"/>
            <ac:spMk id="14" creationId="{00000000-0000-0000-0000-000000000000}"/>
          </ac:spMkLst>
        </pc:spChg>
      </pc:sldChg>
      <pc:sldChg chg="modSp mod">
        <pc:chgData name="Neemias Informatica Lima" userId="b77af7bd85500281" providerId="LiveId" clId="{8762981F-6674-4304-8513-D993FFD609CE}" dt="2025-08-15T00:06:15.714" v="123"/>
        <pc:sldMkLst>
          <pc:docMk/>
          <pc:sldMk cId="1768216317" sldId="291"/>
        </pc:sldMkLst>
        <pc:spChg chg="mod">
          <ac:chgData name="Neemias Informatica Lima" userId="b77af7bd85500281" providerId="LiveId" clId="{8762981F-6674-4304-8513-D993FFD609CE}" dt="2025-08-15T00:06:15.714" v="123"/>
          <ac:spMkLst>
            <pc:docMk/>
            <pc:sldMk cId="1768216317" sldId="291"/>
            <ac:spMk id="12" creationId="{FD5EC092-AC81-4728-9A45-4C4BB5B95C65}"/>
          </ac:spMkLst>
        </pc:spChg>
        <pc:spChg chg="mod">
          <ac:chgData name="Neemias Informatica Lima" userId="b77af7bd85500281" providerId="LiveId" clId="{8762981F-6674-4304-8513-D993FFD609CE}" dt="2025-08-15T00:04:56.398" v="108"/>
          <ac:spMkLst>
            <pc:docMk/>
            <pc:sldMk cId="1768216317" sldId="291"/>
            <ac:spMk id="14" creationId="{00000000-0000-0000-0000-000000000000}"/>
          </ac:spMkLst>
        </pc:spChg>
      </pc:sldChg>
      <pc:sldChg chg="modSp mod">
        <pc:chgData name="Neemias Informatica Lima" userId="b77af7bd85500281" providerId="LiveId" clId="{8762981F-6674-4304-8513-D993FFD609CE}" dt="2025-08-15T00:07:22.602" v="142" actId="6549"/>
        <pc:sldMkLst>
          <pc:docMk/>
          <pc:sldMk cId="3757265641" sldId="292"/>
        </pc:sldMkLst>
        <pc:spChg chg="mod">
          <ac:chgData name="Neemias Informatica Lima" userId="b77af7bd85500281" providerId="LiveId" clId="{8762981F-6674-4304-8513-D993FFD609CE}" dt="2025-08-15T00:07:22.602" v="142" actId="6549"/>
          <ac:spMkLst>
            <pc:docMk/>
            <pc:sldMk cId="3757265641" sldId="292"/>
            <ac:spMk id="12" creationId="{1EC42BAA-B890-43DD-B4F0-9AB5685AF2FE}"/>
          </ac:spMkLst>
        </pc:spChg>
        <pc:spChg chg="mod">
          <ac:chgData name="Neemias Informatica Lima" userId="b77af7bd85500281" providerId="LiveId" clId="{8762981F-6674-4304-8513-D993FFD609CE}" dt="2025-08-15T00:06:34.732" v="127"/>
          <ac:spMkLst>
            <pc:docMk/>
            <pc:sldMk cId="3757265641" sldId="292"/>
            <ac:spMk id="14" creationId="{00000000-0000-0000-0000-000000000000}"/>
          </ac:spMkLst>
        </pc:spChg>
      </pc:sldChg>
      <pc:sldChg chg="modSp mod">
        <pc:chgData name="Neemias Informatica Lima" userId="b77af7bd85500281" providerId="LiveId" clId="{8762981F-6674-4304-8513-D993FFD609CE}" dt="2025-08-15T00:07:41.171" v="147"/>
        <pc:sldMkLst>
          <pc:docMk/>
          <pc:sldMk cId="3114938747" sldId="293"/>
        </pc:sldMkLst>
        <pc:spChg chg="mod">
          <ac:chgData name="Neemias Informatica Lima" userId="b77af7bd85500281" providerId="LiveId" clId="{8762981F-6674-4304-8513-D993FFD609CE}" dt="2025-08-15T00:07:41.171" v="147"/>
          <ac:spMkLst>
            <pc:docMk/>
            <pc:sldMk cId="3114938747" sldId="293"/>
            <ac:spMk id="16" creationId="{CFC8B9D9-C6ED-4706-A104-65D118A5B7F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1. Leia Josué 5:1-7. Por que o Senhor ordenou a Josué que circuncidasse a segunda geração de israelitas naquele momento específico da conquista de Canaã?</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Por que é fácil deixar Deus de lado por coisas que parecem mais "importantes”? Como podemos combater essa tendência?</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2. Por que é relevante que Josué tenha escolhido celebrar a Páscoa apesar da tarefa enorme e urgente de conquistar a Terra Prometida? </a:t>
          </a:r>
          <a:r>
            <a:rPr lang="pt-BR" dirty="0" err="1"/>
            <a:t>Js</a:t>
          </a:r>
          <a:r>
            <a:rPr lang="pt-BR" dirty="0"/>
            <a:t> 5:10; </a:t>
          </a:r>
          <a:r>
            <a:rPr lang="pt-BR" dirty="0" err="1"/>
            <a:t>Êx</a:t>
          </a:r>
          <a:r>
            <a:rPr lang="pt-BR" dirty="0"/>
            <a:t> 12:6; </a:t>
          </a:r>
          <a:r>
            <a:rPr lang="pt-BR" dirty="0" err="1"/>
            <a:t>Lv</a:t>
          </a:r>
          <a:r>
            <a:rPr lang="pt-BR" dirty="0"/>
            <a:t> 23:5; </a:t>
          </a:r>
          <a:r>
            <a:rPr lang="pt-BR" dirty="0" err="1"/>
            <a:t>Nm</a:t>
          </a:r>
          <a:r>
            <a:rPr lang="pt-BR" dirty="0"/>
            <a:t> 28:16; </a:t>
          </a:r>
          <a:r>
            <a:rPr lang="pt-BR" dirty="0" err="1"/>
            <a:t>Dt</a:t>
          </a:r>
          <a:r>
            <a:rPr lang="pt-BR" dirty="0"/>
            <a:t> 16:4, 6</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Mesmo quando não estamos celebrando a Ceia do Senhor, como podemos manter a realidade da cruz sempre diante de nós?</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3. Qual foi a motivação de Josué para construir um altar para o Senhor? Leia Josué 8:30,31. Compare com Deuteronômio 11:26-30; 27:2-10.</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Que práticas espirituais dos dias de hoje cumprem função semelhante à de construir um altar nos tempos antigos?</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4. Leia Josué 8:32-35. Qual é o significado do ato descrito nesses versos e o que ele nos ensina hoje?</a:t>
          </a:r>
        </a:p>
        <a:p>
          <a:r>
            <a:rPr lang="pt-BR" b="1" dirty="0"/>
            <a:t>5. Por que era necessário escrever uma cópia da aliança em um monumento, visível a todos? </a:t>
          </a:r>
          <a:r>
            <a:rPr lang="pt-BR" b="1" dirty="0" err="1"/>
            <a:t>Dt</a:t>
          </a:r>
          <a:r>
            <a:rPr lang="pt-BR" b="1" dirty="0"/>
            <a:t> 4:31; 6:12; 8:11,14; 2Rs 17:38; </a:t>
          </a:r>
          <a:r>
            <a:rPr lang="pt-BR" b="1" dirty="0" err="1"/>
            <a:t>St</a:t>
          </a:r>
          <a:r>
            <a:rPr lang="pt-BR" b="1" dirty="0"/>
            <a:t> 78:7</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Por que é tão fácil esquecer do Senhor e confiar apenas em nossas forças, especialmente quando tudo vai bem?</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6. Leia Josué 18:1 e 2. Qual foi a atividade que fez Josué interromper o processo de distribuição do território?</a:t>
          </a:r>
        </a:p>
        <a:p>
          <a:r>
            <a:rPr lang="pt-BR" b="1" dirty="0"/>
            <a:t>7. Leia Hebreus 6:19, 20; 9:11,12; 10:19*23. 0 que podemos aprender com Josué, considerando que, como cristãos, não temos um santuário terrestre que abrigue a presença física de Deus entre nós?</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1" kern="1200" dirty="0"/>
            <a:t>1. Leia Josué 5:1-7. Por que o Senhor ordenou a Josué que circuncidasse a segunda geração de israelitas naquele momento específico da conquista de Canaã?</a:t>
          </a:r>
          <a:endParaRPr lang="en-US" sz="2000" b="1"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1" kern="1200" dirty="0"/>
            <a:t>Por que é fácil deixar Deus de lado por coisas que parecem mais "importantes”? Como podemos combater essa tendência?</a:t>
          </a:r>
          <a:endParaRPr lang="en-US" sz="2000" b="1" kern="1200" dirty="0"/>
        </a:p>
      </dsp:txBody>
      <dsp:txXfrm>
        <a:off x="4716726" y="918894"/>
        <a:ext cx="3358396" cy="2085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t>2. Por que é relevante que Josué tenha escolhido celebrar a Páscoa apesar da tarefa enorme e urgente de conquistar a Terra Prometida? </a:t>
          </a:r>
          <a:r>
            <a:rPr lang="pt-BR" sz="1900" kern="1200" dirty="0" err="1"/>
            <a:t>Js</a:t>
          </a:r>
          <a:r>
            <a:rPr lang="pt-BR" sz="1900" kern="1200" dirty="0"/>
            <a:t> 5:10; </a:t>
          </a:r>
          <a:r>
            <a:rPr lang="pt-BR" sz="1900" kern="1200" dirty="0" err="1"/>
            <a:t>Êx</a:t>
          </a:r>
          <a:r>
            <a:rPr lang="pt-BR" sz="1900" kern="1200" dirty="0"/>
            <a:t> 12:6; </a:t>
          </a:r>
          <a:r>
            <a:rPr lang="pt-BR" sz="1900" kern="1200" dirty="0" err="1"/>
            <a:t>Lv</a:t>
          </a:r>
          <a:r>
            <a:rPr lang="pt-BR" sz="1900" kern="1200" dirty="0"/>
            <a:t> 23:5; </a:t>
          </a:r>
          <a:r>
            <a:rPr lang="pt-BR" sz="1900" kern="1200" dirty="0" err="1"/>
            <a:t>Nm</a:t>
          </a:r>
          <a:r>
            <a:rPr lang="pt-BR" sz="1900" kern="1200" dirty="0"/>
            <a:t> 28:16; </a:t>
          </a:r>
          <a:r>
            <a:rPr lang="pt-BR" sz="1900" kern="1200" dirty="0" err="1"/>
            <a:t>Dt</a:t>
          </a:r>
          <a:r>
            <a:rPr lang="pt-BR" sz="1900" kern="1200" dirty="0"/>
            <a:t> 16:4, 6</a:t>
          </a:r>
          <a:endParaRPr lang="en-US" sz="19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t>Mesmo quando não estamos celebrando a Ceia do Senhor, como podemos manter a realidade da cruz sempre diante de nós?</a:t>
          </a:r>
          <a:endParaRPr lang="en-US" sz="1900" kern="1200" dirty="0"/>
        </a:p>
      </dsp:txBody>
      <dsp:txXfrm>
        <a:off x="4716726" y="918894"/>
        <a:ext cx="3358396" cy="2085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3. Qual foi a motivação de Josué para construir um altar para o Senhor? Leia Josué 8:30,31. Compare com Deuteronômio 11:26-30; 27:2-10.</a:t>
          </a:r>
          <a:endParaRPr lang="en-US" sz="22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Que práticas espirituais dos dias de hoje cumprem função semelhante à de construir um altar nos tempos antigos?</a:t>
          </a:r>
          <a:endParaRPr lang="en-US" sz="2200" kern="1200" dirty="0"/>
        </a:p>
      </dsp:txBody>
      <dsp:txXfrm>
        <a:off x="4716726" y="918894"/>
        <a:ext cx="3358396" cy="2085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1" kern="1200" dirty="0"/>
            <a:t>4. Leia Josué 8:32-35. Qual é o significado do ato descrito nesses versos e o que ele nos ensina hoje?</a:t>
          </a:r>
        </a:p>
        <a:p>
          <a:pPr marL="0" lvl="0" indent="0" algn="ctr" defTabSz="711200">
            <a:lnSpc>
              <a:spcPct val="90000"/>
            </a:lnSpc>
            <a:spcBef>
              <a:spcPct val="0"/>
            </a:spcBef>
            <a:spcAft>
              <a:spcPct val="35000"/>
            </a:spcAft>
            <a:buNone/>
          </a:pPr>
          <a:r>
            <a:rPr lang="pt-BR" sz="1600" b="1" kern="1200" dirty="0"/>
            <a:t>5. Por que era necessário escrever uma cópia da aliança em um monumento, visível a todos? </a:t>
          </a:r>
          <a:r>
            <a:rPr lang="pt-BR" sz="1600" b="1" kern="1200" dirty="0" err="1"/>
            <a:t>Dt</a:t>
          </a:r>
          <a:r>
            <a:rPr lang="pt-BR" sz="1600" b="1" kern="1200" dirty="0"/>
            <a:t> 4:31; 6:12; 8:11,14; 2Rs 17:38; </a:t>
          </a:r>
          <a:r>
            <a:rPr lang="pt-BR" sz="1600" b="1" kern="1200" dirty="0" err="1"/>
            <a:t>St</a:t>
          </a:r>
          <a:r>
            <a:rPr lang="pt-BR" sz="1600" b="1" kern="1200" dirty="0"/>
            <a:t> 78:7</a:t>
          </a:r>
          <a:endParaRPr lang="en-US" sz="1600" b="1"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1" kern="1200" dirty="0"/>
            <a:t>Por que é tão fácil esquecer do Senhor e confiar apenas em nossas forças, especialmente quando tudo vai bem?</a:t>
          </a:r>
          <a:endParaRPr lang="en-US" sz="1600" b="1" kern="1200" dirty="0"/>
        </a:p>
      </dsp:txBody>
      <dsp:txXfrm>
        <a:off x="4716726" y="918894"/>
        <a:ext cx="3358396" cy="2085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b="1" kern="1200" dirty="0"/>
            <a:t>6. Leia Josué 18:1 e 2. Qual foi a atividade que fez Josué interromper o processo de distribuição do território?</a:t>
          </a:r>
        </a:p>
        <a:p>
          <a:pPr marL="0" lvl="0" indent="0" algn="ctr" defTabSz="666750">
            <a:lnSpc>
              <a:spcPct val="90000"/>
            </a:lnSpc>
            <a:spcBef>
              <a:spcPct val="0"/>
            </a:spcBef>
            <a:spcAft>
              <a:spcPct val="35000"/>
            </a:spcAft>
            <a:buNone/>
          </a:pPr>
          <a:r>
            <a:rPr lang="pt-BR" sz="1500" b="1" kern="1200" dirty="0"/>
            <a:t>7. Leia Hebreus 6:19, 20; 9:11,12; 10:19*23. 0 que podemos aprender com Josué, considerando que, como cristãos, não temos um santuário terrestre que abrigue a presença física de Deus entre nós?</a:t>
          </a:r>
          <a:endParaRPr lang="en-US" sz="1500" b="1"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b="1" kern="1200" dirty="0"/>
        </a:p>
      </dsp:txBody>
      <dsp:txXfrm>
        <a:off x="4716726" y="918894"/>
        <a:ext cx="3358396" cy="20852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14/08/2025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14/08/2025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4</a:t>
            </a:fld>
            <a:endParaRPr lang="pt-BR"/>
          </a:p>
        </p:txBody>
      </p:sp>
    </p:spTree>
    <p:extLst>
      <p:ext uri="{BB962C8B-B14F-4D97-AF65-F5344CB8AC3E}">
        <p14:creationId xmlns:p14="http://schemas.microsoft.com/office/powerpoint/2010/main" val="97684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13</a:t>
            </a:fld>
            <a:endParaRPr lang="pt-BR"/>
          </a:p>
        </p:txBody>
      </p:sp>
    </p:spTree>
    <p:extLst>
      <p:ext uri="{BB962C8B-B14F-4D97-AF65-F5344CB8AC3E}">
        <p14:creationId xmlns:p14="http://schemas.microsoft.com/office/powerpoint/2010/main" val="962231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8/14/2025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8/14/2025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8/14/2025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8/14/2025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8/14/2025</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8/14/2025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8/14/2025</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microsoft.com/office/2007/relationships/hdphoto" Target="../media/hdphoto1.wdp"/><Relationship Id="rId4" Type="http://schemas.openxmlformats.org/officeDocument/2006/relationships/diagramLayout" Target="../diagrams/layout5.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microsoft.com/office/2007/relationships/hdphoto" Target="../media/hdphoto1.wdp"/><Relationship Id="rId4" Type="http://schemas.openxmlformats.org/officeDocument/2006/relationships/diagramLayout" Target="../diagrams/layout2.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microsoft.com/office/2007/relationships/hdphoto" Target="../media/hdphoto1.wdp"/><Relationship Id="rId4" Type="http://schemas.openxmlformats.org/officeDocument/2006/relationships/diagramLayout" Target="../diagrams/layout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microsoft.com/office/2007/relationships/hdphoto" Target="../media/hdphoto1.wdp"/><Relationship Id="rId4" Type="http://schemas.openxmlformats.org/officeDocument/2006/relationships/diagramLayout" Target="../diagrams/layout4.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Lealdade suprema: </a:t>
            </a:r>
            <a:b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b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adoração em zona de guerra</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07</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339291" y="3369790"/>
            <a:ext cx="7810355"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“Mas busquem em primeiro lugar o Reino de Deus e a Sua justiça, e todas estas coisas lhes serão acrescentadas” (</a:t>
            </a:r>
            <a:r>
              <a:rPr lang="pt-BR" altLang="pt-BR" sz="1200" i="1" dirty="0" err="1">
                <a:latin typeface="Arial Black" panose="020B0A04020102020204" pitchFamily="34" charset="0"/>
                <a:cs typeface="Arial" panose="020B0604020202020204" pitchFamily="34" charset="0"/>
              </a:rPr>
              <a:t>Mt</a:t>
            </a:r>
            <a:r>
              <a:rPr lang="pt-BR" altLang="pt-BR" sz="1200" i="1" dirty="0">
                <a:latin typeface="Arial Black" panose="020B0A04020102020204" pitchFamily="34" charset="0"/>
                <a:cs typeface="Arial" panose="020B0604020202020204" pitchFamily="34" charset="0"/>
              </a:rPr>
              <a:t> 6:33).</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07</a:t>
            </a:r>
          </a:p>
        </p:txBody>
      </p:sp>
      <p:sp>
        <p:nvSpPr>
          <p:cNvPr id="16" name="Retângulo 15"/>
          <p:cNvSpPr>
            <a:spLocks noChangeArrowheads="1"/>
          </p:cNvSpPr>
          <p:nvPr/>
        </p:nvSpPr>
        <p:spPr bwMode="auto">
          <a:xfrm>
            <a:off x="1413164" y="4354272"/>
            <a:ext cx="7736482"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nl-NL" altLang="pt-BR" sz="1200" dirty="0">
                <a:latin typeface="Arial Black" panose="020B0A04020102020204" pitchFamily="34" charset="0"/>
                <a:cs typeface="Arial" panose="020B0604020202020204" pitchFamily="34" charset="0"/>
              </a:rPr>
              <a:t>Js 5:1-7; Êx 12:6; ICo 5:7; Js 8:30-35; Dt 8:11,14; Hb 9:11,12</a:t>
            </a:r>
            <a:endParaRPr lang="pt-BR" altLang="pt-BR" sz="1200" dirty="0">
              <a:latin typeface="Arial Black" panose="020B0A04020102020204" pitchFamily="34" charset="0"/>
              <a:cs typeface="Arial" panose="020B0604020202020204" pitchFamily="34" charset="0"/>
            </a:endParaRPr>
          </a:p>
        </p:txBody>
      </p:sp>
      <p:pic>
        <p:nvPicPr>
          <p:cNvPr id="4" name="Imagem 3" descr="Diagrama&#10;&#10;O conteúdo gerado por IA pode estar incorreto.">
            <a:extLst>
              <a:ext uri="{FF2B5EF4-FFF2-40B4-BE49-F238E27FC236}">
                <a16:creationId xmlns:a16="http://schemas.microsoft.com/office/drawing/2014/main" id="{09A79F1A-C17D-ED42-1C13-EC7358B391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6" y="0"/>
            <a:ext cx="1336935" cy="2002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F492B09C-FE47-CD82-098E-90CF9FC83D61}"/>
              </a:ext>
            </a:extLst>
          </p:cNvPr>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3019428" y="980194"/>
            <a:ext cx="4897500" cy="1849888"/>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Escrito em pedras</a:t>
            </a: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Nós, seres humanos, frequentemente esquecemos as coisas com facilidade. À medida que acumulamos as crescentes e desconcertantes demandas da vida cotidiana, nossa atenção se concentra em períodos de tempo cada vez mais curtos. Isso nos faz esquecer, muitas vezes, aquilo que não ocorre com a mesma frequência ou intensidade. Em cada Ceia do Senhor, temos uma oportunidade especial para nos comprometer novamente com Cristo e renovar nosso vínculo com a aliança. É fundamental enxergar essas ocasiões não apenas como momentos de </a:t>
            </a:r>
            <a:r>
              <a:rPr lang="pt-BR" altLang="pt-BR" sz="1600" dirty="0" err="1">
                <a:latin typeface="Arial Black" panose="020B0A04020102020204" pitchFamily="34" charset="0"/>
                <a:cs typeface="Arial" panose="020B0604020202020204" pitchFamily="34" charset="0"/>
              </a:rPr>
              <a:t>reconsagração</a:t>
            </a:r>
            <a:r>
              <a:rPr lang="pt-BR" altLang="pt-BR" sz="1600" dirty="0">
                <a:latin typeface="Arial Black" panose="020B0A04020102020204" pitchFamily="34" charset="0"/>
                <a:cs typeface="Arial" panose="020B0604020202020204" pitchFamily="34" charset="0"/>
              </a:rPr>
              <a:t> pessoal, mas também como oportunidades de renovação coletiva da nossa fidelidade a Deus. Em uma sociedade cada vez mais voltada para o individualismo, é essencial redescobrir o poder de pertencer a uma comunidade que compartilha a mesma visão de mundo, valores, crenças e missão.</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Diagrama&#10;&#10;O conteúdo gerado por IA pode estar incorreto.">
            <a:extLst>
              <a:ext uri="{FF2B5EF4-FFF2-40B4-BE49-F238E27FC236}">
                <a16:creationId xmlns:a16="http://schemas.microsoft.com/office/drawing/2014/main" id="{1559362F-894A-D7F7-5E65-E19843E6F6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17232AB1-F553-4DE7-26BE-1E3C62A3D111}"/>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B176FF98-1E83-2234-694C-3872213A6347}"/>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Js 5:1-7; Êx 12:6; ICo 5:7; Js 8:30-35; Dt 8:11,14; Hb 9:11,12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83F6AA22-F158-7A66-1EFB-70133C52CC7A}"/>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518949" y="0"/>
            <a:ext cx="1642514" cy="706208"/>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Ansiando por Sua presença</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6ED512BB-1F8B-4D9E-259F-890C3457B8A1}"/>
              </a:ext>
            </a:extLst>
          </p:cNvPr>
          <p:cNvGraphicFramePr/>
          <p:nvPr>
            <p:extLst>
              <p:ext uri="{D42A27DB-BD31-4B8C-83A1-F6EECF244321}">
                <p14:modId xmlns:p14="http://schemas.microsoft.com/office/powerpoint/2010/main" val="2136187801"/>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08C89DCF-FB09-47D1-652C-795490FE68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A6807346-0F5C-9D9C-A091-0539A64C4F99}"/>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8AF7CAA5-7451-3111-FA7D-F1E619E0325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Js 5:1-7; Êx 12:6; ICo 5:7; Js 8:30-35; Dt 8:11,14; Hb 9:11,12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D09DD0A0-CE76-C587-3A14-76160D58B5F8}"/>
              </a:ext>
            </a:extLst>
          </p:cNvPr>
          <p:cNvPicPr>
            <a:picLocks noChangeAspect="1"/>
          </p:cNvPicPr>
          <p:nvPr/>
        </p:nvPicPr>
        <p:blipFill>
          <a:blip r:embed="rId9">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518949" y="0"/>
            <a:ext cx="1642514" cy="706208"/>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Ansiando por Sua presença</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menção ao santuário não deve ser uma surpresa, pois esse tema já está presente na narrativa de Josué por meio da arca da aliança. Essa arca era 0 elemento central do mobiliário no lugar santíssimo e marcou as duas primeiras seções do livro: a travessia e a conquista. Agora, ao colocar a construção do tabernáculo como 0 foco da distribuição do território, Josué demonstrou que toda a vida de Israel girava em torno do santuário, a base terrena de </a:t>
            </a:r>
            <a:r>
              <a:rPr lang="pt-BR" altLang="pt-BR" sz="1600" dirty="0" err="1">
                <a:latin typeface="Arial Black" panose="020B0A04020102020204" pitchFamily="34" charset="0"/>
                <a:cs typeface="Arial" panose="020B0604020202020204" pitchFamily="34" charset="0"/>
              </a:rPr>
              <a:t>Yahweh</a:t>
            </a:r>
            <a:r>
              <a:rPr lang="pt-BR" altLang="pt-BR" sz="1600" dirty="0">
                <a:latin typeface="Arial Black" panose="020B0A04020102020204" pitchFamily="34" charset="0"/>
                <a:cs typeface="Arial" panose="020B0604020202020204" pitchFamily="34" charset="0"/>
              </a:rPr>
              <a:t>. Como cristãos que vivem no </a:t>
            </a:r>
            <a:r>
              <a:rPr lang="pt-BR" altLang="pt-BR" sz="1600" dirty="0" err="1">
                <a:latin typeface="Arial Black" panose="020B0A04020102020204" pitchFamily="34" charset="0"/>
                <a:cs typeface="Arial" panose="020B0604020202020204" pitchFamily="34" charset="0"/>
              </a:rPr>
              <a:t>antitípico</a:t>
            </a:r>
            <a:r>
              <a:rPr lang="pt-BR" altLang="pt-BR" sz="1600" dirty="0">
                <a:latin typeface="Arial Black" panose="020B0A04020102020204" pitchFamily="34" charset="0"/>
                <a:cs typeface="Arial" panose="020B0604020202020204" pitchFamily="34" charset="0"/>
              </a:rPr>
              <a:t> Dia da Expiação, é essencial mantermos nosso olhar fixo no santuário celestial enquanto enfrentamos os “gigantes” modernos (ou pós-modernos) que desafiam nossa fé, esperança e herança espiritual. Ao confiarmos continuamente na obra de Cristo realizada na cruz e no santuário celestial, podemos olhar para o futuro com confiança, aguardando o dia em que Deus habitará novamente no meio de Seu povo, desta vez para sempre, (ver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21:3).</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Diagrama&#10;&#10;O conteúdo gerado por IA pode estar incorreto.">
            <a:extLst>
              <a:ext uri="{FF2B5EF4-FFF2-40B4-BE49-F238E27FC236}">
                <a16:creationId xmlns:a16="http://schemas.microsoft.com/office/drawing/2014/main" id="{604B4B24-4DDE-4E77-B18F-19E493200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07A4161C-DAB7-A30E-66A4-D46C2607DA65}"/>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A987E8BB-7C80-348C-1FB8-798EDFB2CE0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Js 5:1-7; Êx 12:6; ICo 5:7; Js 8:30-35; Dt 8:11,14; Hb 9:11,12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04E79D49-9045-0D2C-5CA7-DDFF2C9F012B}"/>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518949" y="0"/>
            <a:ext cx="1642514" cy="706208"/>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sz="1600" dirty="0">
                <a:solidFill>
                  <a:srgbClr val="000000"/>
                </a:solidFill>
                <a:effectLst/>
                <a:latin typeface="Arial Black" panose="020B0A04020102020204" pitchFamily="34" charset="0"/>
              </a:rPr>
              <a:t>“Segundo as instruções dadas por Moisés, um monumento de grandes pedras foi construído no monte Ebal. Sobre essas pedras, previamente preparadas por uma cobertura de argamassa, foi inscrita a lei - não somente os dez preceitos proferidos no Sinai e gravados em tábuas de pedra, mas também as leis comunicadas a Moisés e escritas por ele num livro. Ao lado desse monumento, foi construído um altar de pedras não lavradas, sobre o qual foram oferecidos sacrifícios ao Senhor. O fato de 0 altar ter sido construído no monte Ebal, sobre 0 qual fora posta a maldição (</a:t>
            </a:r>
            <a:r>
              <a:rPr lang="pt-BR" sz="1600" dirty="0" err="1">
                <a:solidFill>
                  <a:srgbClr val="000000"/>
                </a:solidFill>
                <a:effectLst/>
                <a:latin typeface="Arial Black" panose="020B0A04020102020204" pitchFamily="34" charset="0"/>
              </a:rPr>
              <a:t>Dt</a:t>
            </a:r>
            <a:r>
              <a:rPr lang="pt-BR" sz="1600" dirty="0">
                <a:solidFill>
                  <a:srgbClr val="000000"/>
                </a:solidFill>
                <a:effectLst/>
                <a:latin typeface="Arial Black" panose="020B0A04020102020204" pitchFamily="34" charset="0"/>
              </a:rPr>
              <a:t> 11:29), foi significativo, dando a entender que, por causa de sua transgressão da lei de Deus, Israel merecia receber com justiça Sua ira, e eles a teriam sofrido imediatamente, não fosse pela expiação de Cristo, representada pelo altar de sacrifício” (Ellen G. White, Patriarcas e Profetas [CPB, 2022], p. 437).</a:t>
            </a:r>
            <a:endParaRPr lang="pt-BR" altLang="pt-BR" sz="1600" dirty="0">
              <a:latin typeface="Arial Black" panose="020B0A04020102020204" pitchFamily="34" charset="0"/>
              <a:cs typeface="Arial" panose="020B0604020202020204" pitchFamily="34" charset="0"/>
            </a:endParaRP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Diagrama&#10;&#10;O conteúdo gerado por IA pode estar incorreto.">
            <a:extLst>
              <a:ext uri="{FF2B5EF4-FFF2-40B4-BE49-F238E27FC236}">
                <a16:creationId xmlns:a16="http://schemas.microsoft.com/office/drawing/2014/main" id="{B42EA2A4-28B0-5C44-5966-6B43E8BB0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ED516892-65D1-2966-98FD-1827FCBB73C5}"/>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878063C9-ACE8-4104-DD2D-09A40B5F0FC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Js 5:1-7; Êx 12:6; ICo 5:7; Js 8:30-35; Dt 8:11,14; Hb 9:11,12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16DC3EA3-A8A6-32A2-8159-74A6B5A9E234}"/>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518949" y="0"/>
            <a:ext cx="1642514" cy="706208"/>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0 que é buscar primeiro o reino de Deus? Isso influencia sua vida?</a:t>
            </a:r>
          </a:p>
          <a:p>
            <a:pPr algn="just">
              <a:lnSpc>
                <a:spcPct val="100000"/>
              </a:lnSpc>
              <a:spcBef>
                <a:spcPct val="0"/>
              </a:spcBef>
              <a:buNone/>
            </a:pPr>
            <a:endParaRPr lang="pt-BR" altLang="pt-BR" sz="150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a:solidFill>
                  <a:srgbClr val="C00000"/>
                </a:solidFill>
                <a:latin typeface="Arial Black" panose="020B0A04020102020204" pitchFamily="34" charset="0"/>
                <a:cs typeface="Arial" panose="020B0604020202020204" pitchFamily="34" charset="0"/>
              </a:rPr>
              <a:t>2</a:t>
            </a:r>
            <a:r>
              <a:rPr lang="pt-BR" altLang="pt-BR" sz="1500" dirty="0">
                <a:solidFill>
                  <a:srgbClr val="C00000"/>
                </a:solidFill>
                <a:latin typeface="Arial Black" panose="020B0A04020102020204" pitchFamily="34" charset="0"/>
                <a:cs typeface="Arial" panose="020B0604020202020204" pitchFamily="34" charset="0"/>
              </a:rPr>
              <a:t>. Por que é fácil esquecer o Senhor em meio à </a:t>
            </a:r>
            <a:r>
              <a:rPr lang="pt-BR" altLang="pt-BR" sz="1500" dirty="0" err="1">
                <a:solidFill>
                  <a:srgbClr val="C00000"/>
                </a:solidFill>
                <a:latin typeface="Arial Black" panose="020B0A04020102020204" pitchFamily="34" charset="0"/>
                <a:cs typeface="Arial" panose="020B0604020202020204" pitchFamily="34" charset="0"/>
              </a:rPr>
              <a:t>correría</a:t>
            </a:r>
            <a:r>
              <a:rPr lang="pt-BR" altLang="pt-BR" sz="1500" dirty="0">
                <a:solidFill>
                  <a:srgbClr val="C00000"/>
                </a:solidFill>
                <a:latin typeface="Arial Black" panose="020B0A04020102020204" pitchFamily="34" charset="0"/>
                <a:cs typeface="Arial" panose="020B0604020202020204" pitchFamily="34" charset="0"/>
              </a:rPr>
              <a:t> do dia a dia? Quais soluções podem ser propostas?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A certeza de que Jesus intercede por nós no santuário celestial (</a:t>
            </a:r>
            <a:r>
              <a:rPr lang="pt-BR" altLang="pt-BR" sz="1500" dirty="0" err="1">
                <a:solidFill>
                  <a:srgbClr val="C00000"/>
                </a:solidFill>
                <a:latin typeface="Arial Black" panose="020B0A04020102020204" pitchFamily="34" charset="0"/>
                <a:cs typeface="Arial" panose="020B0604020202020204" pitchFamily="34" charset="0"/>
              </a:rPr>
              <a:t>Hb</a:t>
            </a:r>
            <a:r>
              <a:rPr lang="pt-BR" altLang="pt-BR" sz="1500" dirty="0">
                <a:solidFill>
                  <a:srgbClr val="C00000"/>
                </a:solidFill>
                <a:latin typeface="Arial Black" panose="020B0A04020102020204" pitchFamily="34" charset="0"/>
                <a:cs typeface="Arial" panose="020B0604020202020204" pitchFamily="34" charset="0"/>
              </a:rPr>
              <a:t> 7:25) pode se tornar uma fonte de esperança e força diárias? Essa verdade é significativa hoje, no tempo do </a:t>
            </a:r>
            <a:r>
              <a:rPr lang="pt-BR" altLang="pt-BR" sz="1500" dirty="0" err="1">
                <a:solidFill>
                  <a:srgbClr val="C00000"/>
                </a:solidFill>
                <a:latin typeface="Arial Black" panose="020B0A04020102020204" pitchFamily="34" charset="0"/>
                <a:cs typeface="Arial" panose="020B0604020202020204" pitchFamily="34" charset="0"/>
              </a:rPr>
              <a:t>antitípico</a:t>
            </a:r>
            <a:r>
              <a:rPr lang="pt-BR" altLang="pt-BR" sz="1500" dirty="0">
                <a:solidFill>
                  <a:srgbClr val="C00000"/>
                </a:solidFill>
                <a:latin typeface="Arial Black" panose="020B0A04020102020204" pitchFamily="34" charset="0"/>
                <a:cs typeface="Arial" panose="020B0604020202020204" pitchFamily="34" charset="0"/>
              </a:rPr>
              <a:t> Dia da Expiação?</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Diagrama&#10;&#10;O conteúdo gerado por IA pode estar incorreto.">
            <a:extLst>
              <a:ext uri="{FF2B5EF4-FFF2-40B4-BE49-F238E27FC236}">
                <a16:creationId xmlns:a16="http://schemas.microsoft.com/office/drawing/2014/main" id="{676AD4C1-ADB6-E624-FE64-576EE8399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03CA462E-150F-CAF9-FEEA-25C9380333C9}"/>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7B3E3808-7544-C587-401D-FDA7D137ECA7}"/>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Js 5:1-7; Êx 12:6; ICo 5:7; Js 8:30-35; Dt 8:11,14; Hb 9:11,12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9063CA1D-7A72-79B9-30EA-7F1E6F448B2B}"/>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518949" y="0"/>
            <a:ext cx="1642514" cy="706208"/>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500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lnSpc>
                <a:spcPct val="90000"/>
              </a:lnSpc>
              <a:spcBef>
                <a:spcPts val="1000"/>
              </a:spcBef>
              <a:buNone/>
            </a:pPr>
            <a:r>
              <a:rPr lang="pt-BR" sz="1650">
                <a:solidFill>
                  <a:srgbClr val="000000"/>
                </a:solidFill>
                <a:effectLst/>
                <a:latin typeface="Arial Black" panose="020B0A04020102020204" pitchFamily="34" charset="0"/>
              </a:rPr>
              <a:t>Em meio à agitação do cotidiano, frequentemente concentramos nossa atenção nas urgências diárias. Muitas vezes, negligenciamos momentos essenciais para renovar nosso compromisso com Deus, fazer uma pausa e manifestar gratidão por tudo o que Ele tem realizado e continua realizando em nossa vida. O culto matutino e vespertino, assim como o altar familiar, parecem deslocados em uma rotina acelerada, marcada pela busca de conveniência e conquistas pessoais. No entanto, no íntimo, reconhecemos que os instantes dedicados a Deus e aos nossos entes queridos representam o uso mais valioso do nosso tempo limitado.</a:t>
            </a:r>
            <a:endParaRPr lang="pt-BR" altLang="pt-BR" sz="1650" dirty="0">
              <a:latin typeface="Arial Black" panose="020B0A04020102020204" pitchFamily="34" charset="0"/>
              <a:cs typeface="Arial" panose="020B0604020202020204" pitchFamily="34" charset="0"/>
            </a:endParaRP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Js 5:1-7; Êx 12:6; ICo 5:7; Js 8:30-35; Dt 8:11,14; Hb 9:11,12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descr="Diagrama&#10;&#10;O conteúdo gerado por IA pode estar incorreto.">
            <a:extLst>
              <a:ext uri="{FF2B5EF4-FFF2-40B4-BE49-F238E27FC236}">
                <a16:creationId xmlns:a16="http://schemas.microsoft.com/office/drawing/2014/main" id="{72F8DB92-38A3-67BB-BD47-C00AC727B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E5A2090A-E80F-0C01-6AAB-1F0A3EF831C3}"/>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518949" y="0"/>
            <a:ext cx="1642514" cy="706208"/>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Primeiro a aliança</a:t>
            </a:r>
            <a:endParaRPr lang="pt-BR" sz="2000" dirty="0">
              <a:solidFill>
                <a:schemeClr val="tx1"/>
              </a:solidFill>
            </a:endParaRP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4CAB532F-3032-1305-E4A2-4F59C9A47543}"/>
              </a:ext>
            </a:extLst>
          </p:cNvPr>
          <p:cNvGraphicFramePr/>
          <p:nvPr>
            <p:extLst>
              <p:ext uri="{D42A27DB-BD31-4B8C-83A1-F6EECF244321}">
                <p14:modId xmlns:p14="http://schemas.microsoft.com/office/powerpoint/2010/main" val="1563098120"/>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1085AF4A-6868-3E18-0ECD-B56034065B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B3082074-4B21-DC5A-FB52-CEAF4812FC75}"/>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CFA66F42-17A1-AABC-ECBF-1734AA23DA1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Js 5:1-7; Êx 12:6; ICo 5:7; Js 8:30-35; Dt 8:11,14; Hb 9:11,12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11007892-76DF-CA0B-E726-0286EC7E9AA3}"/>
              </a:ext>
            </a:extLst>
          </p:cNvPr>
          <p:cNvPicPr>
            <a:picLocks noChangeAspect="1"/>
          </p:cNvPicPr>
          <p:nvPr/>
        </p:nvPicPr>
        <p:blipFill>
          <a:blip r:embed="rId9">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518949" y="0"/>
            <a:ext cx="1642514" cy="706208"/>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Primeiro a aliança</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Israel estava à beira da maior campanha militar de sua história, e </a:t>
            </a:r>
            <a:r>
              <a:rPr lang="pt-BR" altLang="pt-BR" sz="1600" dirty="0" err="1">
                <a:latin typeface="Arial Black" panose="020B0A04020102020204" pitchFamily="34" charset="0"/>
                <a:cs typeface="Arial" panose="020B0604020202020204" pitchFamily="34" charset="0"/>
              </a:rPr>
              <a:t>poderiamos</a:t>
            </a:r>
            <a:r>
              <a:rPr lang="pt-BR" altLang="pt-BR" sz="1600" dirty="0">
                <a:latin typeface="Arial Black" panose="020B0A04020102020204" pitchFamily="34" charset="0"/>
                <a:cs typeface="Arial" panose="020B0604020202020204" pitchFamily="34" charset="0"/>
              </a:rPr>
              <a:t> esperar que todo o acampamento estivesse focado nos preparativos de guerra. Na verdade, estava, mas não da maneira convencional. Em vez de preparar os cavalos e afiarem as espadas, eles se dedicaram a um ritual que deixou a maior parte da força de combate vulnerável por pelo menos três dias. Eles fizeram isso para celebrar seu relacionamento com Deus, que os havia libertado do Egito. Por quê? Porque reconheciam que a batalha pertence ao Senhor. Era Ele quem lhes concedia vitória e êxito. Jesus apresentou o mesmo princípio em palavras diferentes: “Busquem em primeiro lugar o reino de Deus e a Sua justiça, e todas estas coisas lhes serão acrescentadas”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6:33). Na maioria das vezes, a vida cotidiana parece nos pressionar com a urgência de tantas coisas importantes que esquecemos de dar prioridade à coisa mais importante em nossa vida: a renovação diária de nosso compromisso com Cristo.</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Diagrama&#10;&#10;O conteúdo gerado por IA pode estar incorreto.">
            <a:extLst>
              <a:ext uri="{FF2B5EF4-FFF2-40B4-BE49-F238E27FC236}">
                <a16:creationId xmlns:a16="http://schemas.microsoft.com/office/drawing/2014/main" id="{66919F77-B779-80F9-CE3C-FBE41C182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E756D69D-CE56-2F1A-E28C-E607FD07BEB1}"/>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7" name="Retângulo 6">
            <a:extLst>
              <a:ext uri="{FF2B5EF4-FFF2-40B4-BE49-F238E27FC236}">
                <a16:creationId xmlns:a16="http://schemas.microsoft.com/office/drawing/2014/main" id="{C6316808-146E-AEB4-E2DC-9946378E37D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Js 5:1-7; Êx 12:6; ICo 5:7; Js 8:30-35; Dt 8:11,14; Hb 9:11,12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413A56CD-CB92-E3ED-A62C-7CC51253DA9A}"/>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518949" y="0"/>
            <a:ext cx="1642514" cy="706208"/>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Páscoa</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24" name="CaixaDeTexto 15">
            <a:extLst>
              <a:ext uri="{FF2B5EF4-FFF2-40B4-BE49-F238E27FC236}">
                <a16:creationId xmlns:a16="http://schemas.microsoft.com/office/drawing/2014/main" id="{0F198D75-37F6-0046-1A93-BAF29A6A8139}"/>
              </a:ext>
            </a:extLst>
          </p:cNvPr>
          <p:cNvGraphicFramePr/>
          <p:nvPr>
            <p:extLst>
              <p:ext uri="{D42A27DB-BD31-4B8C-83A1-F6EECF244321}">
                <p14:modId xmlns:p14="http://schemas.microsoft.com/office/powerpoint/2010/main" val="32697110"/>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m 8" descr="Diagrama&#10;&#10;O conteúdo gerado por IA pode estar incorreto.">
            <a:extLst>
              <a:ext uri="{FF2B5EF4-FFF2-40B4-BE49-F238E27FC236}">
                <a16:creationId xmlns:a16="http://schemas.microsoft.com/office/drawing/2014/main" id="{16CDFF2A-4189-1A13-DE74-6D94DE80B9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20BAFF2-2CE7-3DB5-28BF-9C711EE8DAB2}"/>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0CA8B749-59CE-D27D-020D-A644F18EF73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Js 5:1-7; Êx 12:6; ICo 5:7; Js 8:30-35; Dt 8:11,14; Hb 9:11,12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F9D3A334-CCC0-4A84-583C-D8758BAF2985}"/>
              </a:ext>
            </a:extLst>
          </p:cNvPr>
          <p:cNvPicPr>
            <a:picLocks noChangeAspect="1"/>
          </p:cNvPicPr>
          <p:nvPr/>
        </p:nvPicPr>
        <p:blipFill>
          <a:blip r:embed="rId9">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518949" y="0"/>
            <a:ext cx="1642514" cy="706208"/>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Páscoa</a:t>
            </a: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Além disso, por meio do símbolo do cordeiro sacrifical, a Festa da Páscoa apontava para a redenção dos israelitas da escravidão egípcia. Contudo, também apontava para o seu cumprimento </a:t>
            </a:r>
            <a:r>
              <a:rPr lang="pt-BR" altLang="pt-BR" sz="1600" dirty="0" err="1">
                <a:latin typeface="Arial Black" panose="020B0A04020102020204" pitchFamily="34" charset="0"/>
                <a:cs typeface="Arial" panose="020B0604020202020204" pitchFamily="34" charset="0"/>
              </a:rPr>
              <a:t>antitípico</a:t>
            </a:r>
            <a:r>
              <a:rPr lang="pt-BR" altLang="pt-BR" sz="1600" dirty="0">
                <a:latin typeface="Arial Black" panose="020B0A04020102020204" pitchFamily="34" charset="0"/>
                <a:cs typeface="Arial" panose="020B0604020202020204" pitchFamily="34" charset="0"/>
              </a:rPr>
              <a:t> no Cordeiro de Deus, que nos resgatou da escravidão do pecado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1:29, 36; 1C0 5:7; </a:t>
            </a:r>
            <a:r>
              <a:rPr lang="pt-BR" altLang="pt-BR" sz="1600" dirty="0" err="1">
                <a:latin typeface="Arial Black" panose="020B0A04020102020204" pitchFamily="34" charset="0"/>
                <a:cs typeface="Arial" panose="020B0604020202020204" pitchFamily="34" charset="0"/>
              </a:rPr>
              <a:t>iPe</a:t>
            </a:r>
            <a:r>
              <a:rPr lang="pt-BR" altLang="pt-BR" sz="1600" dirty="0">
                <a:latin typeface="Arial Black" panose="020B0A04020102020204" pitchFamily="34" charset="0"/>
                <a:cs typeface="Arial" panose="020B0604020202020204" pitchFamily="34" charset="0"/>
              </a:rPr>
              <a:t> 1:18, 19). Na Ceia do Senhor, antes de Se oferecer como 0 sacrifício supremo, Jesus transformou a Páscoa em um memorial de Sua morte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26:26-29; 1C0 11:23-26).</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No entanto, a Páscoa e a Ceia do Senhor sinalizam uma realidade ainda mais gloriosa: a multidão redimida entrando na Canaã celestial. No Apocalipse, João retrata esse evento </a:t>
            </a:r>
            <a:r>
              <a:rPr lang="pt-BR" altLang="pt-BR" sz="1600" dirty="0" err="1">
                <a:latin typeface="Arial Black" panose="020B0A04020102020204" pitchFamily="34" charset="0"/>
                <a:cs typeface="Arial" panose="020B0604020202020204" pitchFamily="34" charset="0"/>
              </a:rPr>
              <a:t>antitípico</a:t>
            </a:r>
            <a:r>
              <a:rPr lang="pt-BR" altLang="pt-BR" sz="1600" dirty="0">
                <a:latin typeface="Arial Black" panose="020B0A04020102020204" pitchFamily="34" charset="0"/>
                <a:cs typeface="Arial" panose="020B0604020202020204" pitchFamily="34" charset="0"/>
              </a:rPr>
              <a:t> de “travessia” como os 144 mil caminhando sobre 0 mar de vidro, que é o antítipo do Mar Vermelho e do rio Jordão, diante do trono de Deus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4:6; 7:9, 10). Eles celebrarão a </a:t>
            </a:r>
            <a:r>
              <a:rPr lang="pt-BR" altLang="pt-BR" sz="1600" dirty="0" err="1">
                <a:latin typeface="Arial Black" panose="020B0A04020102020204" pitchFamily="34" charset="0"/>
                <a:cs typeface="Arial" panose="020B0604020202020204" pitchFamily="34" charset="0"/>
              </a:rPr>
              <a:t>antitípica</a:t>
            </a:r>
            <a:r>
              <a:rPr lang="pt-BR" altLang="pt-BR" sz="1600" dirty="0">
                <a:latin typeface="Arial Black" panose="020B0A04020102020204" pitchFamily="34" charset="0"/>
                <a:cs typeface="Arial" panose="020B0604020202020204" pitchFamily="34" charset="0"/>
              </a:rPr>
              <a:t> Páscoa e a Ceia do Senhor durante as bodas do Cordeiro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26:29;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19:9).</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7" name="Imagem 6" descr="Diagrama&#10;&#10;O conteúdo gerado por IA pode estar incorreto.">
            <a:extLst>
              <a:ext uri="{FF2B5EF4-FFF2-40B4-BE49-F238E27FC236}">
                <a16:creationId xmlns:a16="http://schemas.microsoft.com/office/drawing/2014/main" id="{7761CCE2-236B-A097-CDC1-B9D946142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tângulo 3">
            <a:extLst>
              <a:ext uri="{FF2B5EF4-FFF2-40B4-BE49-F238E27FC236}">
                <a16:creationId xmlns:a16="http://schemas.microsoft.com/office/drawing/2014/main" id="{F1FB5E33-4D5D-0B86-EB7E-24A77EA7245F}"/>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6387A108-B79B-78AF-0056-20F5824CAB6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Js 5:1-7; Êx 12:6; ICo 5:7; Js 8:30-35; Dt 8:11,14; Hb 9:11,12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A8001979-B167-24FD-7658-0B227C03C7D7}"/>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518949" y="0"/>
            <a:ext cx="1642514" cy="706208"/>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Altares de renovação</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23" name="CaixaDeTexto 15">
            <a:extLst>
              <a:ext uri="{FF2B5EF4-FFF2-40B4-BE49-F238E27FC236}">
                <a16:creationId xmlns:a16="http://schemas.microsoft.com/office/drawing/2014/main" id="{0F7B369B-26CC-C133-ADA7-C66603F93153}"/>
              </a:ext>
            </a:extLst>
          </p:cNvPr>
          <p:cNvGraphicFramePr/>
          <p:nvPr>
            <p:extLst>
              <p:ext uri="{D42A27DB-BD31-4B8C-83A1-F6EECF244321}">
                <p14:modId xmlns:p14="http://schemas.microsoft.com/office/powerpoint/2010/main" val="3926224262"/>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5596AB3E-B527-B505-C135-B4E3AF0057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7844AA59-7519-8714-C1BE-A8F42B53F90E}"/>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85E2BAE1-0C4F-8F5A-9AD5-1927AF68297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Js 5:1-7; Êx 12:6; ICo 5:7; Js 8:30-35; Dt 8:11,14; Hb 9:11,12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690C421B-BEB2-BC41-85F7-5FF7213F3998}"/>
              </a:ext>
            </a:extLst>
          </p:cNvPr>
          <p:cNvPicPr>
            <a:picLocks noChangeAspect="1"/>
          </p:cNvPicPr>
          <p:nvPr/>
        </p:nvPicPr>
        <p:blipFill>
          <a:blip r:embed="rId9">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518949" y="0"/>
            <a:ext cx="1642514" cy="706208"/>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Altares de renovação</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Apesar da importância da guerra e da conquista, há algo ainda mais fundamental: a lealdade às exigências da lei de Deus. A conquista era apenas um passo no cumprimento do plano de Deus para Israel e da restauração de toda a humanidade. A fidelidade aos preceitos da Torá é a questão central no destino da humanidade. Josué escreveu a cópia da lei em grandes pedras caiadas, distintas das pedras do altar (compare com </a:t>
            </a:r>
            <a:r>
              <a:rPr lang="pt-BR" altLang="pt-BR" sz="1600" dirty="0" err="1">
                <a:latin typeface="Arial Black" panose="020B0A04020102020204" pitchFamily="34" charset="0"/>
                <a:cs typeface="Arial" panose="020B0604020202020204" pitchFamily="34" charset="0"/>
              </a:rPr>
              <a:t>Dt</a:t>
            </a:r>
            <a:r>
              <a:rPr lang="pt-BR" altLang="pt-BR" sz="1600" dirty="0">
                <a:latin typeface="Arial Black" panose="020B0A04020102020204" pitchFamily="34" charset="0"/>
                <a:cs typeface="Arial" panose="020B0604020202020204" pitchFamily="34" charset="0"/>
              </a:rPr>
              <a:t> 27:2-8). Assim, as pedras, que provavelmente continham os Dez Mandamentos, formavam um monumento separado nas proximidades do altar, lembrando constantemente os israelitas dos privilégios e deveres que faziam parte da aliança.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Josué prenuncia 0 </a:t>
            </a:r>
            <a:r>
              <a:rPr lang="pt-BR" altLang="pt-BR" sz="1600" dirty="0" err="1">
                <a:latin typeface="Arial Black" panose="020B0A04020102020204" pitchFamily="34" charset="0"/>
                <a:cs typeface="Arial" panose="020B0604020202020204" pitchFamily="34" charset="0"/>
              </a:rPr>
              <a:t>Yehoshua</a:t>
            </a:r>
            <a:r>
              <a:rPr lang="pt-BR" altLang="pt-BR" sz="1600" dirty="0">
                <a:latin typeface="Arial Black" panose="020B0A04020102020204" pitchFamily="34" charset="0"/>
                <a:cs typeface="Arial" panose="020B0604020202020204" pitchFamily="34" charset="0"/>
              </a:rPr>
              <a:t> (Jesus) do NT, cuja missão era, entre outras coisas, levar a humanidade de volta à obediência a Deus. Para atingir esse objetivo, Ele teve que empreender um conflito com os poderes do mal. </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Diagrama&#10;&#10;O conteúdo gerado por IA pode estar incorreto.">
            <a:extLst>
              <a:ext uri="{FF2B5EF4-FFF2-40B4-BE49-F238E27FC236}">
                <a16:creationId xmlns:a16="http://schemas.microsoft.com/office/drawing/2014/main" id="{5E43AAF5-F7E4-7D30-8116-E6A8E190D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D9894F8A-D2A4-0347-D895-C5F92EC10823}"/>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D75EE91C-452F-5097-78DC-8C1DAEE7482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Js 5:1-7; Êx 12:6; ICo 5:7; Js 8:30-35; Dt 8:11,14; Hb 9:11,12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0ED9CF32-C87B-FD76-95D0-906DC554B819}"/>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518949" y="0"/>
            <a:ext cx="1642514" cy="706208"/>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Escrito em pedras</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7B569677-0C14-5E67-A5C9-E93DED05F772}"/>
              </a:ext>
            </a:extLst>
          </p:cNvPr>
          <p:cNvGraphicFramePr/>
          <p:nvPr>
            <p:extLst>
              <p:ext uri="{D42A27DB-BD31-4B8C-83A1-F6EECF244321}">
                <p14:modId xmlns:p14="http://schemas.microsoft.com/office/powerpoint/2010/main" val="2063052655"/>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23B0CD43-DA5B-9E3F-322A-8600E31959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F249AA42-EE3B-0D82-F5B0-800B771BF4D9}"/>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6" name="Retângulo 5">
            <a:extLst>
              <a:ext uri="{FF2B5EF4-FFF2-40B4-BE49-F238E27FC236}">
                <a16:creationId xmlns:a16="http://schemas.microsoft.com/office/drawing/2014/main" id="{22039CDC-8547-23D0-7485-B3E0908E5FB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nl-NL" altLang="pt-BR" sz="1200" dirty="0">
                <a:solidFill>
                  <a:schemeClr val="bg1"/>
                </a:solidFill>
                <a:latin typeface="Arial Black" panose="020B0A04020102020204" pitchFamily="34" charset="0"/>
                <a:cs typeface="Arial" panose="020B0604020202020204" pitchFamily="34" charset="0"/>
              </a:rPr>
              <a:t>Js 5:1-7; Êx 12:6; ICo 5:7; Js 8:30-35; Dt 8:11,14; Hb 9:11,12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8AA28258-2060-C633-27F8-7B03BCD43E49}"/>
              </a:ext>
            </a:extLst>
          </p:cNvPr>
          <p:cNvPicPr>
            <a:picLocks noChangeAspect="1"/>
          </p:cNvPicPr>
          <p:nvPr/>
        </p:nvPicPr>
        <p:blipFill>
          <a:blip r:embed="rId9">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518949" y="0"/>
            <a:ext cx="1642514" cy="706208"/>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Laranj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4059</TotalTime>
  <Words>1955</Words>
  <Application>Microsoft Office PowerPoint</Application>
  <PresentationFormat>Personalizar</PresentationFormat>
  <Paragraphs>104</Paragraphs>
  <Slides>14</Slides>
  <Notes>9</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vt:lpstr>
      <vt:lpstr>Arial Black</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2025-08-15T00:08:36Z</dcterms:modified>
</cp:coreProperties>
</file>