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6658C-5686-4332-8B85-68440C328D0B}" v="98" dt="2025-08-14T22:48:21.857"/>
    <p1510:client id="{3B56F16D-61B7-487E-BA82-10E9BFBEA304}" v="90" dt="2025-08-14T23:39:42.209"/>
    <p1510:client id="{7332B252-5C22-49CB-9ADE-6B31932B97B7}" v="133" dt="2025-08-14T21:01:20.338"/>
    <p1510:client id="{994B8A53-808C-4E77-BBE1-0CB41F44C0A8}" v="104" dt="2025-08-14T23:11:09.788"/>
    <p1510:client id="{ABEB56EB-44A2-4213-A180-67C78131904C}" v="102" dt="2025-08-14T23:26:27.163"/>
    <p1510:client id="{D207F27A-B3FF-41BF-AAD6-791C523A0711}" v="82" dt="2025-08-14T23:55:41.30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17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sldChg chg="addSp delSp modSp mod">
        <pc:chgData name="Neemias Informatica Lima" userId="b77af7bd85500281" providerId="LiveId" clId="{D207F27A-B3FF-41BF-AAD6-791C523A0711}" dt="2025-08-14T23:43:31.767" v="45" actId="20577"/>
        <pc:sldMkLst>
          <pc:docMk/>
          <pc:sldMk cId="2232331225" sldId="280"/>
        </pc:sldMkLst>
        <pc:spChg chg="mod">
          <ac:chgData name="Neemias Informatica Lima" userId="b77af7bd85500281" providerId="LiveId" clId="{D207F27A-B3FF-41BF-AAD6-791C523A0711}" dt="2025-08-14T23:42:05.163" v="22" actId="20577"/>
          <ac:spMkLst>
            <pc:docMk/>
            <pc:sldMk cId="2232331225" sldId="280"/>
            <ac:spMk id="6" creationId="{00000000-0000-0000-0000-000000000000}"/>
          </ac:spMkLst>
        </pc:spChg>
        <pc:spChg chg="mod">
          <ac:chgData name="Neemias Informatica Lima" userId="b77af7bd85500281" providerId="LiveId" clId="{D207F27A-B3FF-41BF-AAD6-791C523A0711}" dt="2025-08-14T23:43:11.725" v="40" actId="6549"/>
          <ac:spMkLst>
            <pc:docMk/>
            <pc:sldMk cId="2232331225" sldId="280"/>
            <ac:spMk id="9" creationId="{00000000-0000-0000-0000-000000000000}"/>
          </ac:spMkLst>
        </pc:spChg>
        <pc:spChg chg="mod">
          <ac:chgData name="Neemias Informatica Lima" userId="b77af7bd85500281" providerId="LiveId" clId="{D207F27A-B3FF-41BF-AAD6-791C523A0711}" dt="2025-08-14T23:43:31.767" v="45" actId="20577"/>
          <ac:spMkLst>
            <pc:docMk/>
            <pc:sldMk cId="2232331225" sldId="280"/>
            <ac:spMk id="16" creationId="{00000000-0000-0000-0000-000000000000}"/>
          </ac:spMkLst>
        </pc:spChg>
        <pc:picChg chg="add mod">
          <ac:chgData name="Neemias Informatica Lima" userId="b77af7bd85500281" providerId="LiveId" clId="{D207F27A-B3FF-41BF-AAD6-791C523A0711}" dt="2025-08-14T23:42:41.514" v="31"/>
          <ac:picMkLst>
            <pc:docMk/>
            <pc:sldMk cId="2232331225" sldId="280"/>
            <ac:picMk id="3" creationId="{5A9FF53D-793F-BBC7-9739-31668837D341}"/>
          </ac:picMkLst>
        </pc:picChg>
        <pc:picChg chg="del">
          <ac:chgData name="Neemias Informatica Lima" userId="b77af7bd85500281" providerId="LiveId" clId="{D207F27A-B3FF-41BF-AAD6-791C523A0711}" dt="2025-08-14T23:42:08.979" v="23" actId="478"/>
          <ac:picMkLst>
            <pc:docMk/>
            <pc:sldMk cId="2232331225" sldId="280"/>
            <ac:picMk id="8" creationId="{9C5BB20F-977C-B11A-6853-7CF0BB119D4E}"/>
          </ac:picMkLst>
        </pc:picChg>
      </pc:sldChg>
      <pc:sldChg chg="addSp delSp modSp mod">
        <pc:chgData name="Neemias Informatica Lima" userId="b77af7bd85500281" providerId="LiveId" clId="{D207F27A-B3FF-41BF-AAD6-791C523A0711}" dt="2025-08-14T23:47:17.392" v="83" actId="34807"/>
        <pc:sldMkLst>
          <pc:docMk/>
          <pc:sldMk cId="2103443556" sldId="281"/>
        </pc:sldMkLst>
        <pc:spChg chg="mod">
          <ac:chgData name="Neemias Informatica Lima" userId="b77af7bd85500281" providerId="LiveId" clId="{D207F27A-B3FF-41BF-AAD6-791C523A0711}" dt="2025-08-14T23:47:17.392" v="83" actId="34807"/>
          <ac:spMkLst>
            <pc:docMk/>
            <pc:sldMk cId="2103443556" sldId="281"/>
            <ac:spMk id="8" creationId="{00000000-0000-0000-0000-000000000000}"/>
          </ac:spMkLst>
        </pc:spChg>
        <pc:spChg chg="mod">
          <ac:chgData name="Neemias Informatica Lima" userId="b77af7bd85500281" providerId="LiveId" clId="{D207F27A-B3FF-41BF-AAD6-791C523A0711}" dt="2025-08-14T23:44:05.588" v="49" actId="20577"/>
          <ac:spMkLst>
            <pc:docMk/>
            <pc:sldMk cId="2103443556" sldId="281"/>
            <ac:spMk id="11" creationId="{00000000-0000-0000-0000-000000000000}"/>
          </ac:spMkLst>
        </pc:spChg>
        <pc:spChg chg="mod">
          <ac:chgData name="Neemias Informatica Lima" userId="b77af7bd85500281" providerId="LiveId" clId="{D207F27A-B3FF-41BF-AAD6-791C523A0711}" dt="2025-08-14T23:44:34.066" v="55"/>
          <ac:spMkLst>
            <pc:docMk/>
            <pc:sldMk cId="2103443556" sldId="281"/>
            <ac:spMk id="18" creationId="{00000000-0000-0000-0000-000000000000}"/>
          </ac:spMkLst>
        </pc:spChg>
        <pc:picChg chg="add mod">
          <ac:chgData name="Neemias Informatica Lima" userId="b77af7bd85500281" providerId="LiveId" clId="{D207F27A-B3FF-41BF-AAD6-791C523A0711}" dt="2025-08-14T23:44:13.673" v="53" actId="14100"/>
          <ac:picMkLst>
            <pc:docMk/>
            <pc:sldMk cId="2103443556" sldId="281"/>
            <ac:picMk id="2" creationId="{FD418DB9-E3C6-F5AF-0D81-FA790C041DAE}"/>
          </ac:picMkLst>
        </pc:picChg>
        <pc:picChg chg="del">
          <ac:chgData name="Neemias Informatica Lima" userId="b77af7bd85500281" providerId="LiveId" clId="{D207F27A-B3FF-41BF-AAD6-791C523A0711}" dt="2025-08-14T23:44:07.043" v="50" actId="478"/>
          <ac:picMkLst>
            <pc:docMk/>
            <pc:sldMk cId="2103443556" sldId="281"/>
            <ac:picMk id="3" creationId="{8BA68473-D0F3-EFF1-9A47-5AED6289F8CF}"/>
          </ac:picMkLst>
        </pc:picChg>
      </pc:sldChg>
      <pc:sldChg chg="addSp delSp modSp mod">
        <pc:chgData name="Neemias Informatica Lima" userId="b77af7bd85500281" providerId="LiveId" clId="{D207F27A-B3FF-41BF-AAD6-791C523A0711}" dt="2025-08-14T23:48:38.342" v="103" actId="6549"/>
        <pc:sldMkLst>
          <pc:docMk/>
          <pc:sldMk cId="3683219421" sldId="282"/>
        </pc:sldMkLst>
        <pc:spChg chg="add mod">
          <ac:chgData name="Neemias Informatica Lima" userId="b77af7bd85500281" providerId="LiveId" clId="{D207F27A-B3FF-41BF-AAD6-791C523A0711}" dt="2025-08-14T23:45:30.299" v="59"/>
          <ac:spMkLst>
            <pc:docMk/>
            <pc:sldMk cId="3683219421" sldId="282"/>
            <ac:spMk id="2" creationId="{A9AB41CE-0597-F884-C86E-4C5868BB4035}"/>
          </ac:spMkLst>
        </pc:spChg>
        <pc:spChg chg="add mod">
          <ac:chgData name="Neemias Informatica Lima" userId="b77af7bd85500281" providerId="LiveId" clId="{D207F27A-B3FF-41BF-AAD6-791C523A0711}" dt="2025-08-14T23:45:30.299" v="59"/>
          <ac:spMkLst>
            <pc:docMk/>
            <pc:sldMk cId="3683219421" sldId="282"/>
            <ac:spMk id="4" creationId="{FE29EB86-4FDE-469A-B452-440457D06FE0}"/>
          </ac:spMkLst>
        </pc:spChg>
        <pc:spChg chg="del">
          <ac:chgData name="Neemias Informatica Lima" userId="b77af7bd85500281" providerId="LiveId" clId="{D207F27A-B3FF-41BF-AAD6-791C523A0711}" dt="2025-08-14T23:45:30.038" v="58" actId="478"/>
          <ac:spMkLst>
            <pc:docMk/>
            <pc:sldMk cId="3683219421" sldId="282"/>
            <ac:spMk id="6" creationId="{9CE2761B-6B6B-1821-2E43-7B3616638D53}"/>
          </ac:spMkLst>
        </pc:spChg>
        <pc:spChg chg="del">
          <ac:chgData name="Neemias Informatica Lima" userId="b77af7bd85500281" providerId="LiveId" clId="{D207F27A-B3FF-41BF-AAD6-791C523A0711}" dt="2025-08-14T23:45:30.038" v="58" actId="478"/>
          <ac:spMkLst>
            <pc:docMk/>
            <pc:sldMk cId="3683219421" sldId="282"/>
            <ac:spMk id="7" creationId="{361A2502-32E7-6981-96E3-83137FB38BEA}"/>
          </ac:spMkLst>
        </pc:spChg>
        <pc:spChg chg="mod">
          <ac:chgData name="Neemias Informatica Lima" userId="b77af7bd85500281" providerId="LiveId" clId="{D207F27A-B3FF-41BF-AAD6-791C523A0711}" dt="2025-08-14T23:48:38.342" v="103" actId="6549"/>
          <ac:spMkLst>
            <pc:docMk/>
            <pc:sldMk cId="3683219421" sldId="282"/>
            <ac:spMk id="12" creationId="{00000000-0000-0000-0000-000000000000}"/>
          </ac:spMkLst>
        </pc:spChg>
        <pc:spChg chg="mod">
          <ac:chgData name="Neemias Informatica Lima" userId="b77af7bd85500281" providerId="LiveId" clId="{D207F27A-B3FF-41BF-AAD6-791C523A0711}" dt="2025-08-14T23:47:38.934" v="87"/>
          <ac:spMkLst>
            <pc:docMk/>
            <pc:sldMk cId="3683219421" sldId="282"/>
            <ac:spMk id="14" creationId="{00000000-0000-0000-0000-000000000000}"/>
          </ac:spMkLst>
        </pc:spChg>
        <pc:picChg chg="add mod">
          <ac:chgData name="Neemias Informatica Lima" userId="b77af7bd85500281" providerId="LiveId" clId="{D207F27A-B3FF-41BF-AAD6-791C523A0711}" dt="2025-08-14T23:45:30.299" v="59"/>
          <ac:picMkLst>
            <pc:docMk/>
            <pc:sldMk cId="3683219421" sldId="282"/>
            <ac:picMk id="5" creationId="{8F833B7A-85F3-83F0-30B8-A6C1F0C13EF8}"/>
          </ac:picMkLst>
        </pc:picChg>
        <pc:picChg chg="del">
          <ac:chgData name="Neemias Informatica Lima" userId="b77af7bd85500281" providerId="LiveId" clId="{D207F27A-B3FF-41BF-AAD6-791C523A0711}" dt="2025-08-14T23:45:30.038" v="58" actId="478"/>
          <ac:picMkLst>
            <pc:docMk/>
            <pc:sldMk cId="3683219421" sldId="282"/>
            <ac:picMk id="8" creationId="{E05332F3-C5CA-247B-BCF7-80A2EEAE2B82}"/>
          </ac:picMkLst>
        </pc:picChg>
      </pc:sldChg>
      <pc:sldChg chg="addSp delSp modSp mod">
        <pc:chgData name="Neemias Informatica Lima" userId="b77af7bd85500281" providerId="LiveId" clId="{D207F27A-B3FF-41BF-AAD6-791C523A0711}" dt="2025-08-14T23:49:38.820" v="111"/>
        <pc:sldMkLst>
          <pc:docMk/>
          <pc:sldMk cId="3902406419" sldId="283"/>
        </pc:sldMkLst>
        <pc:spChg chg="del">
          <ac:chgData name="Neemias Informatica Lima" userId="b77af7bd85500281" providerId="LiveId" clId="{D207F27A-B3FF-41BF-AAD6-791C523A0711}" dt="2025-08-14T23:45:35.263" v="60" actId="478"/>
          <ac:spMkLst>
            <pc:docMk/>
            <pc:sldMk cId="3902406419" sldId="283"/>
            <ac:spMk id="2" creationId="{3CCDD213-6E10-1F6B-8561-00658DF636BA}"/>
          </ac:spMkLst>
        </pc:spChg>
        <pc:spChg chg="del">
          <ac:chgData name="Neemias Informatica Lima" userId="b77af7bd85500281" providerId="LiveId" clId="{D207F27A-B3FF-41BF-AAD6-791C523A0711}" dt="2025-08-14T23:45:35.263" v="60" actId="478"/>
          <ac:spMkLst>
            <pc:docMk/>
            <pc:sldMk cId="3902406419" sldId="283"/>
            <ac:spMk id="3" creationId="{B2093AEA-D42E-BC26-3050-B60016782AB7}"/>
          </ac:spMkLst>
        </pc:spChg>
        <pc:spChg chg="add mod">
          <ac:chgData name="Neemias Informatica Lima" userId="b77af7bd85500281" providerId="LiveId" clId="{D207F27A-B3FF-41BF-AAD6-791C523A0711}" dt="2025-08-14T23:45:35.556" v="61"/>
          <ac:spMkLst>
            <pc:docMk/>
            <pc:sldMk cId="3902406419" sldId="283"/>
            <ac:spMk id="5" creationId="{832FD70D-6E9B-DD70-5D67-07B431595D8D}"/>
          </ac:spMkLst>
        </pc:spChg>
        <pc:spChg chg="add mod">
          <ac:chgData name="Neemias Informatica Lima" userId="b77af7bd85500281" providerId="LiveId" clId="{D207F27A-B3FF-41BF-AAD6-791C523A0711}" dt="2025-08-14T23:45:35.556" v="61"/>
          <ac:spMkLst>
            <pc:docMk/>
            <pc:sldMk cId="3902406419" sldId="283"/>
            <ac:spMk id="6" creationId="{94B2EDBB-CF59-6125-9772-E912AABEB228}"/>
          </ac:spMkLst>
        </pc:spChg>
        <pc:spChg chg="mod">
          <ac:chgData name="Neemias Informatica Lima" userId="b77af7bd85500281" providerId="LiveId" clId="{D207F27A-B3FF-41BF-AAD6-791C523A0711}" dt="2025-08-14T23:48:52.280" v="105"/>
          <ac:spMkLst>
            <pc:docMk/>
            <pc:sldMk cId="3902406419" sldId="283"/>
            <ac:spMk id="14" creationId="{00000000-0000-0000-0000-000000000000}"/>
          </ac:spMkLst>
        </pc:spChg>
        <pc:graphicFrameChg chg="mod modGraphic">
          <ac:chgData name="Neemias Informatica Lima" userId="b77af7bd85500281" providerId="LiveId" clId="{D207F27A-B3FF-41BF-AAD6-791C523A0711}" dt="2025-08-14T23:49:38.820" v="111"/>
          <ac:graphicFrameMkLst>
            <pc:docMk/>
            <pc:sldMk cId="3902406419" sldId="283"/>
            <ac:graphicFrameMk id="24" creationId="{0F198D75-37F6-0046-1A93-BAF29A6A8139}"/>
          </ac:graphicFrameMkLst>
        </pc:graphicFrameChg>
        <pc:picChg chg="del">
          <ac:chgData name="Neemias Informatica Lima" userId="b77af7bd85500281" providerId="LiveId" clId="{D207F27A-B3FF-41BF-AAD6-791C523A0711}" dt="2025-08-14T23:45:35.263" v="60" actId="478"/>
          <ac:picMkLst>
            <pc:docMk/>
            <pc:sldMk cId="3902406419" sldId="283"/>
            <ac:picMk id="4" creationId="{51CAA487-7F27-EBBA-8090-D7AFEA92B9E1}"/>
          </ac:picMkLst>
        </pc:picChg>
        <pc:picChg chg="add mod">
          <ac:chgData name="Neemias Informatica Lima" userId="b77af7bd85500281" providerId="LiveId" clId="{D207F27A-B3FF-41BF-AAD6-791C523A0711}" dt="2025-08-14T23:45:35.556" v="61"/>
          <ac:picMkLst>
            <pc:docMk/>
            <pc:sldMk cId="3902406419" sldId="283"/>
            <ac:picMk id="7" creationId="{6C4ED1E5-E93B-E23B-004C-79FA0B75FAF4}"/>
          </ac:picMkLst>
        </pc:picChg>
      </pc:sldChg>
      <pc:sldChg chg="addSp delSp modSp mod">
        <pc:chgData name="Neemias Informatica Lima" userId="b77af7bd85500281" providerId="LiveId" clId="{D207F27A-B3FF-41BF-AAD6-791C523A0711}" dt="2025-08-14T23:51:37.034" v="124"/>
        <pc:sldMkLst>
          <pc:docMk/>
          <pc:sldMk cId="2424059023" sldId="284"/>
        </pc:sldMkLst>
        <pc:spChg chg="add mod">
          <ac:chgData name="Neemias Informatica Lima" userId="b77af7bd85500281" providerId="LiveId" clId="{D207F27A-B3FF-41BF-AAD6-791C523A0711}" dt="2025-08-14T23:45:45.726" v="65"/>
          <ac:spMkLst>
            <pc:docMk/>
            <pc:sldMk cId="2424059023" sldId="284"/>
            <ac:spMk id="2" creationId="{42F1C091-F186-0672-CF76-FFDC675B60BF}"/>
          </ac:spMkLst>
        </pc:spChg>
        <pc:spChg chg="add mod">
          <ac:chgData name="Neemias Informatica Lima" userId="b77af7bd85500281" providerId="LiveId" clId="{D207F27A-B3FF-41BF-AAD6-791C523A0711}" dt="2025-08-14T23:45:45.726" v="65"/>
          <ac:spMkLst>
            <pc:docMk/>
            <pc:sldMk cId="2424059023" sldId="284"/>
            <ac:spMk id="3" creationId="{C14BA17E-6999-AA84-1D8A-6E3F7A0E2EA2}"/>
          </ac:spMkLst>
        </pc:spChg>
        <pc:spChg chg="del">
          <ac:chgData name="Neemias Informatica Lima" userId="b77af7bd85500281" providerId="LiveId" clId="{D207F27A-B3FF-41BF-AAD6-791C523A0711}" dt="2025-08-14T23:45:45.497" v="64" actId="478"/>
          <ac:spMkLst>
            <pc:docMk/>
            <pc:sldMk cId="2424059023" sldId="284"/>
            <ac:spMk id="5" creationId="{2E0C46DF-55FC-6C92-1599-B6C49CCA18B9}"/>
          </ac:spMkLst>
        </pc:spChg>
        <pc:spChg chg="del">
          <ac:chgData name="Neemias Informatica Lima" userId="b77af7bd85500281" providerId="LiveId" clId="{D207F27A-B3FF-41BF-AAD6-791C523A0711}" dt="2025-08-14T23:45:45.497" v="64" actId="478"/>
          <ac:spMkLst>
            <pc:docMk/>
            <pc:sldMk cId="2424059023" sldId="284"/>
            <ac:spMk id="6" creationId="{941391FB-3E0C-B5ED-05DE-BB640A5E2C4C}"/>
          </ac:spMkLst>
        </pc:spChg>
        <pc:spChg chg="mod">
          <ac:chgData name="Neemias Informatica Lima" userId="b77af7bd85500281" providerId="LiveId" clId="{D207F27A-B3FF-41BF-AAD6-791C523A0711}" dt="2025-08-14T23:51:13.476" v="118"/>
          <ac:spMkLst>
            <pc:docMk/>
            <pc:sldMk cId="2424059023" sldId="284"/>
            <ac:spMk id="14" creationId="{00000000-0000-0000-0000-000000000000}"/>
          </ac:spMkLst>
        </pc:spChg>
        <pc:graphicFrameChg chg="mod modGraphic">
          <ac:chgData name="Neemias Informatica Lima" userId="b77af7bd85500281" providerId="LiveId" clId="{D207F27A-B3FF-41BF-AAD6-791C523A0711}" dt="2025-08-14T23:51:37.034" v="124"/>
          <ac:graphicFrameMkLst>
            <pc:docMk/>
            <pc:sldMk cId="2424059023" sldId="284"/>
            <ac:graphicFrameMk id="23" creationId="{0F7B369B-26CC-C133-ADA7-C66603F93153}"/>
          </ac:graphicFrameMkLst>
        </pc:graphicFrameChg>
        <pc:picChg chg="add mod">
          <ac:chgData name="Neemias Informatica Lima" userId="b77af7bd85500281" providerId="LiveId" clId="{D207F27A-B3FF-41BF-AAD6-791C523A0711}" dt="2025-08-14T23:45:45.726" v="65"/>
          <ac:picMkLst>
            <pc:docMk/>
            <pc:sldMk cId="2424059023" sldId="284"/>
            <ac:picMk id="4" creationId="{F98EEC68-C066-3886-2AF0-1BFC9E08D242}"/>
          </ac:picMkLst>
        </pc:picChg>
        <pc:picChg chg="del">
          <ac:chgData name="Neemias Informatica Lima" userId="b77af7bd85500281" providerId="LiveId" clId="{D207F27A-B3FF-41BF-AAD6-791C523A0711}" dt="2025-08-14T23:45:45.497" v="64" actId="478"/>
          <ac:picMkLst>
            <pc:docMk/>
            <pc:sldMk cId="2424059023" sldId="284"/>
            <ac:picMk id="7" creationId="{8DA741EE-3ED2-8F29-0FF4-E50397DCD913}"/>
          </ac:picMkLst>
        </pc:picChg>
      </pc:sldChg>
      <pc:sldChg chg="addSp delSp modSp mod">
        <pc:chgData name="Neemias Informatica Lima" userId="b77af7bd85500281" providerId="LiveId" clId="{D207F27A-B3FF-41BF-AAD6-791C523A0711}" dt="2025-08-14T23:52:37.329" v="135" actId="20577"/>
        <pc:sldMkLst>
          <pc:docMk/>
          <pc:sldMk cId="2241968852" sldId="285"/>
        </pc:sldMkLst>
        <pc:spChg chg="add mod">
          <ac:chgData name="Neemias Informatica Lima" userId="b77af7bd85500281" providerId="LiveId" clId="{D207F27A-B3FF-41BF-AAD6-791C523A0711}" dt="2025-08-14T23:45:55.877" v="69"/>
          <ac:spMkLst>
            <pc:docMk/>
            <pc:sldMk cId="2241968852" sldId="285"/>
            <ac:spMk id="2" creationId="{9B4D10A4-80B5-8AB1-897E-AA33A2B2BE0E}"/>
          </ac:spMkLst>
        </pc:spChg>
        <pc:spChg chg="add mod">
          <ac:chgData name="Neemias Informatica Lima" userId="b77af7bd85500281" providerId="LiveId" clId="{D207F27A-B3FF-41BF-AAD6-791C523A0711}" dt="2025-08-14T23:45:55.877" v="69"/>
          <ac:spMkLst>
            <pc:docMk/>
            <pc:sldMk cId="2241968852" sldId="285"/>
            <ac:spMk id="3" creationId="{4B38DC74-1A83-6B58-DA24-377E4711B05D}"/>
          </ac:spMkLst>
        </pc:spChg>
        <pc:spChg chg="del">
          <ac:chgData name="Neemias Informatica Lima" userId="b77af7bd85500281" providerId="LiveId" clId="{D207F27A-B3FF-41BF-AAD6-791C523A0711}" dt="2025-08-14T23:45:55.593" v="68" actId="478"/>
          <ac:spMkLst>
            <pc:docMk/>
            <pc:sldMk cId="2241968852" sldId="285"/>
            <ac:spMk id="5" creationId="{80B4CF78-E6C0-7552-4A91-38F8B98FF5F1}"/>
          </ac:spMkLst>
        </pc:spChg>
        <pc:spChg chg="del">
          <ac:chgData name="Neemias Informatica Lima" userId="b77af7bd85500281" providerId="LiveId" clId="{D207F27A-B3FF-41BF-AAD6-791C523A0711}" dt="2025-08-14T23:45:55.593" v="68" actId="478"/>
          <ac:spMkLst>
            <pc:docMk/>
            <pc:sldMk cId="2241968852" sldId="285"/>
            <ac:spMk id="6" creationId="{38082E8B-34B2-5818-58E3-C633BF4E6084}"/>
          </ac:spMkLst>
        </pc:spChg>
        <pc:spChg chg="mod">
          <ac:chgData name="Neemias Informatica Lima" userId="b77af7bd85500281" providerId="LiveId" clId="{D207F27A-B3FF-41BF-AAD6-791C523A0711}" dt="2025-08-14T23:52:09.698" v="129"/>
          <ac:spMkLst>
            <pc:docMk/>
            <pc:sldMk cId="2241968852" sldId="285"/>
            <ac:spMk id="14" creationId="{00000000-0000-0000-0000-000000000000}"/>
          </ac:spMkLst>
        </pc:spChg>
        <pc:graphicFrameChg chg="mod modGraphic">
          <ac:chgData name="Neemias Informatica Lima" userId="b77af7bd85500281" providerId="LiveId" clId="{D207F27A-B3FF-41BF-AAD6-791C523A0711}" dt="2025-08-14T23:52:37.329" v="135" actId="20577"/>
          <ac:graphicFrameMkLst>
            <pc:docMk/>
            <pc:sldMk cId="2241968852" sldId="285"/>
            <ac:graphicFrameMk id="11" creationId="{7B569677-0C14-5E67-A5C9-E93DED05F772}"/>
          </ac:graphicFrameMkLst>
        </pc:graphicFrameChg>
        <pc:picChg chg="add mod">
          <ac:chgData name="Neemias Informatica Lima" userId="b77af7bd85500281" providerId="LiveId" clId="{D207F27A-B3FF-41BF-AAD6-791C523A0711}" dt="2025-08-14T23:45:55.877" v="69"/>
          <ac:picMkLst>
            <pc:docMk/>
            <pc:sldMk cId="2241968852" sldId="285"/>
            <ac:picMk id="4" creationId="{D60DAB82-9F5D-EF0E-93F4-AC3720D94ADA}"/>
          </ac:picMkLst>
        </pc:picChg>
        <pc:picChg chg="del">
          <ac:chgData name="Neemias Informatica Lima" userId="b77af7bd85500281" providerId="LiveId" clId="{D207F27A-B3FF-41BF-AAD6-791C523A0711}" dt="2025-08-14T23:45:55.593" v="68" actId="478"/>
          <ac:picMkLst>
            <pc:docMk/>
            <pc:sldMk cId="2241968852" sldId="285"/>
            <ac:picMk id="7" creationId="{14085D24-7B94-C269-39CC-129EC1267813}"/>
          </ac:picMkLst>
        </pc:picChg>
      </pc:sldChg>
      <pc:sldChg chg="addSp delSp modSp mod">
        <pc:chgData name="Neemias Informatica Lima" userId="b77af7bd85500281" providerId="LiveId" clId="{D207F27A-B3FF-41BF-AAD6-791C523A0711}" dt="2025-08-14T23:53:41.142" v="151"/>
        <pc:sldMkLst>
          <pc:docMk/>
          <pc:sldMk cId="1959249856" sldId="286"/>
        </pc:sldMkLst>
        <pc:spChg chg="add mod">
          <ac:chgData name="Neemias Informatica Lima" userId="b77af7bd85500281" providerId="LiveId" clId="{D207F27A-B3FF-41BF-AAD6-791C523A0711}" dt="2025-08-14T23:46:07.033" v="73"/>
          <ac:spMkLst>
            <pc:docMk/>
            <pc:sldMk cId="1959249856" sldId="286"/>
            <ac:spMk id="2" creationId="{1313D832-C828-CDD2-5F90-324BA5D56E51}"/>
          </ac:spMkLst>
        </pc:spChg>
        <pc:spChg chg="add mod">
          <ac:chgData name="Neemias Informatica Lima" userId="b77af7bd85500281" providerId="LiveId" clId="{D207F27A-B3FF-41BF-AAD6-791C523A0711}" dt="2025-08-14T23:46:07.033" v="73"/>
          <ac:spMkLst>
            <pc:docMk/>
            <pc:sldMk cId="1959249856" sldId="286"/>
            <ac:spMk id="3" creationId="{63BBFCAF-CF7A-8CFE-5005-EE6F7EF45ED9}"/>
          </ac:spMkLst>
        </pc:spChg>
        <pc:spChg chg="del">
          <ac:chgData name="Neemias Informatica Lima" userId="b77af7bd85500281" providerId="LiveId" clId="{D207F27A-B3FF-41BF-AAD6-791C523A0711}" dt="2025-08-14T23:46:06.771" v="72" actId="478"/>
          <ac:spMkLst>
            <pc:docMk/>
            <pc:sldMk cId="1959249856" sldId="286"/>
            <ac:spMk id="5" creationId="{839164C9-0447-6D39-E95D-533E86CC1130}"/>
          </ac:spMkLst>
        </pc:spChg>
        <pc:spChg chg="del">
          <ac:chgData name="Neemias Informatica Lima" userId="b77af7bd85500281" providerId="LiveId" clId="{D207F27A-B3FF-41BF-AAD6-791C523A0711}" dt="2025-08-14T23:46:06.771" v="72" actId="478"/>
          <ac:spMkLst>
            <pc:docMk/>
            <pc:sldMk cId="1959249856" sldId="286"/>
            <ac:spMk id="6" creationId="{0B7FAAD6-B4F9-32E7-43A7-4A9CDF4D7C8D}"/>
          </ac:spMkLst>
        </pc:spChg>
        <pc:spChg chg="mod">
          <ac:chgData name="Neemias Informatica Lima" userId="b77af7bd85500281" providerId="LiveId" clId="{D207F27A-B3FF-41BF-AAD6-791C523A0711}" dt="2025-08-14T23:53:15.799" v="145"/>
          <ac:spMkLst>
            <pc:docMk/>
            <pc:sldMk cId="1959249856" sldId="286"/>
            <ac:spMk id="14" creationId="{00000000-0000-0000-0000-000000000000}"/>
          </ac:spMkLst>
        </pc:spChg>
        <pc:graphicFrameChg chg="mod modGraphic">
          <ac:chgData name="Neemias Informatica Lima" userId="b77af7bd85500281" providerId="LiveId" clId="{D207F27A-B3FF-41BF-AAD6-791C523A0711}" dt="2025-08-14T23:53:41.142" v="151"/>
          <ac:graphicFrameMkLst>
            <pc:docMk/>
            <pc:sldMk cId="1959249856" sldId="286"/>
            <ac:graphicFrameMk id="11" creationId="{6ED512BB-1F8B-4D9E-259F-890C3457B8A1}"/>
          </ac:graphicFrameMkLst>
        </pc:graphicFrameChg>
        <pc:picChg chg="add mod">
          <ac:chgData name="Neemias Informatica Lima" userId="b77af7bd85500281" providerId="LiveId" clId="{D207F27A-B3FF-41BF-AAD6-791C523A0711}" dt="2025-08-14T23:46:07.033" v="73"/>
          <ac:picMkLst>
            <pc:docMk/>
            <pc:sldMk cId="1959249856" sldId="286"/>
            <ac:picMk id="4" creationId="{B2A7A6E1-B689-7C6B-9E2C-7C460713EA9A}"/>
          </ac:picMkLst>
        </pc:picChg>
        <pc:picChg chg="del">
          <ac:chgData name="Neemias Informatica Lima" userId="b77af7bd85500281" providerId="LiveId" clId="{D207F27A-B3FF-41BF-AAD6-791C523A0711}" dt="2025-08-14T23:46:06.771" v="72" actId="478"/>
          <ac:picMkLst>
            <pc:docMk/>
            <pc:sldMk cId="1959249856" sldId="286"/>
            <ac:picMk id="7" creationId="{B6991216-298D-6165-5E1E-7AEBA1D69E52}"/>
          </ac:picMkLst>
        </pc:picChg>
      </pc:sldChg>
      <pc:sldChg chg="addSp delSp modSp mod">
        <pc:chgData name="Neemias Informatica Lima" userId="b77af7bd85500281" providerId="LiveId" clId="{D207F27A-B3FF-41BF-AAD6-791C523A0711}" dt="2025-08-14T23:55:50.020" v="177" actId="20577"/>
        <pc:sldMkLst>
          <pc:docMk/>
          <pc:sldMk cId="2857006406" sldId="287"/>
        </pc:sldMkLst>
        <pc:spChg chg="add mod">
          <ac:chgData name="Neemias Informatica Lima" userId="b77af7bd85500281" providerId="LiveId" clId="{D207F27A-B3FF-41BF-AAD6-791C523A0711}" dt="2025-08-14T23:46:23.851" v="79"/>
          <ac:spMkLst>
            <pc:docMk/>
            <pc:sldMk cId="2857006406" sldId="287"/>
            <ac:spMk id="2" creationId="{133AC387-B2AB-650E-716D-05837A233849}"/>
          </ac:spMkLst>
        </pc:spChg>
        <pc:spChg chg="add mod">
          <ac:chgData name="Neemias Informatica Lima" userId="b77af7bd85500281" providerId="LiveId" clId="{D207F27A-B3FF-41BF-AAD6-791C523A0711}" dt="2025-08-14T23:46:23.851" v="79"/>
          <ac:spMkLst>
            <pc:docMk/>
            <pc:sldMk cId="2857006406" sldId="287"/>
            <ac:spMk id="3" creationId="{88033279-35A7-1635-D75B-CAB99CD4D52A}"/>
          </ac:spMkLst>
        </pc:spChg>
        <pc:spChg chg="del">
          <ac:chgData name="Neemias Informatica Lima" userId="b77af7bd85500281" providerId="LiveId" clId="{D207F27A-B3FF-41BF-AAD6-791C523A0711}" dt="2025-08-14T23:46:23.589" v="78" actId="478"/>
          <ac:spMkLst>
            <pc:docMk/>
            <pc:sldMk cId="2857006406" sldId="287"/>
            <ac:spMk id="9" creationId="{F2DB6299-96D6-D752-09DE-DC279ED0C2D1}"/>
          </ac:spMkLst>
        </pc:spChg>
        <pc:spChg chg="del">
          <ac:chgData name="Neemias Informatica Lima" userId="b77af7bd85500281" providerId="LiveId" clId="{D207F27A-B3FF-41BF-AAD6-791C523A0711}" dt="2025-08-14T23:46:23.589" v="78" actId="478"/>
          <ac:spMkLst>
            <pc:docMk/>
            <pc:sldMk cId="2857006406" sldId="287"/>
            <ac:spMk id="11" creationId="{71152925-D3CD-9E28-A9C3-5A1D7B55323A}"/>
          </ac:spMkLst>
        </pc:spChg>
        <pc:spChg chg="mod">
          <ac:chgData name="Neemias Informatica Lima" userId="b77af7bd85500281" providerId="LiveId" clId="{D207F27A-B3FF-41BF-AAD6-791C523A0711}" dt="2025-08-14T23:55:50.020" v="177" actId="20577"/>
          <ac:spMkLst>
            <pc:docMk/>
            <pc:sldMk cId="2857006406" sldId="287"/>
            <ac:spMk id="16" creationId="{28D68641-D640-4BD7-9D5B-B3803DCCF9B3}"/>
          </ac:spMkLst>
        </pc:spChg>
        <pc:picChg chg="add mod">
          <ac:chgData name="Neemias Informatica Lima" userId="b77af7bd85500281" providerId="LiveId" clId="{D207F27A-B3FF-41BF-AAD6-791C523A0711}" dt="2025-08-14T23:46:23.851" v="79"/>
          <ac:picMkLst>
            <pc:docMk/>
            <pc:sldMk cId="2857006406" sldId="287"/>
            <ac:picMk id="4" creationId="{AA6FF606-C84D-3BFD-2A8F-E12275F6CD9E}"/>
          </ac:picMkLst>
        </pc:picChg>
        <pc:picChg chg="del">
          <ac:chgData name="Neemias Informatica Lima" userId="b77af7bd85500281" providerId="LiveId" clId="{D207F27A-B3FF-41BF-AAD6-791C523A0711}" dt="2025-08-14T23:46:23.589" v="78" actId="478"/>
          <ac:picMkLst>
            <pc:docMk/>
            <pc:sldMk cId="2857006406" sldId="287"/>
            <ac:picMk id="12" creationId="{5A85D838-B429-BD4B-E1F6-64E9287AA56B}"/>
          </ac:picMkLst>
        </pc:picChg>
      </pc:sldChg>
      <pc:sldChg chg="addSp delSp modSp mod">
        <pc:chgData name="Neemias Informatica Lima" userId="b77af7bd85500281" providerId="LiveId" clId="{D207F27A-B3FF-41BF-AAD6-791C523A0711}" dt="2025-08-14T23:48:06.072" v="99"/>
        <pc:sldMkLst>
          <pc:docMk/>
          <pc:sldMk cId="2630436816" sldId="288"/>
        </pc:sldMkLst>
        <pc:spChg chg="add mod">
          <ac:chgData name="Neemias Informatica Lima" userId="b77af7bd85500281" providerId="LiveId" clId="{D207F27A-B3FF-41BF-AAD6-791C523A0711}" dt="2025-08-14T23:45:25.700" v="57"/>
          <ac:spMkLst>
            <pc:docMk/>
            <pc:sldMk cId="2630436816" sldId="288"/>
            <ac:spMk id="2" creationId="{86CC8361-9D8A-26E5-DE55-B1A464F73372}"/>
          </ac:spMkLst>
        </pc:spChg>
        <pc:spChg chg="add mod">
          <ac:chgData name="Neemias Informatica Lima" userId="b77af7bd85500281" providerId="LiveId" clId="{D207F27A-B3FF-41BF-AAD6-791C523A0711}" dt="2025-08-14T23:45:25.700" v="57"/>
          <ac:spMkLst>
            <pc:docMk/>
            <pc:sldMk cId="2630436816" sldId="288"/>
            <ac:spMk id="3" creationId="{33F9AB6F-6A54-AC75-D303-026D0D5BC276}"/>
          </ac:spMkLst>
        </pc:spChg>
        <pc:spChg chg="del">
          <ac:chgData name="Neemias Informatica Lima" userId="b77af7bd85500281" providerId="LiveId" clId="{D207F27A-B3FF-41BF-AAD6-791C523A0711}" dt="2025-08-14T23:45:25.405" v="56" actId="478"/>
          <ac:spMkLst>
            <pc:docMk/>
            <pc:sldMk cId="2630436816" sldId="288"/>
            <ac:spMk id="5" creationId="{9571BDEE-40EC-6A69-761F-83CBE32BE13A}"/>
          </ac:spMkLst>
        </pc:spChg>
        <pc:spChg chg="del">
          <ac:chgData name="Neemias Informatica Lima" userId="b77af7bd85500281" providerId="LiveId" clId="{D207F27A-B3FF-41BF-AAD6-791C523A0711}" dt="2025-08-14T23:45:25.405" v="56" actId="478"/>
          <ac:spMkLst>
            <pc:docMk/>
            <pc:sldMk cId="2630436816" sldId="288"/>
            <ac:spMk id="6" creationId="{03FBA40D-3E86-AC03-5704-8FDD97DD388F}"/>
          </ac:spMkLst>
        </pc:spChg>
        <pc:spChg chg="mod">
          <ac:chgData name="Neemias Informatica Lima" userId="b77af7bd85500281" providerId="LiveId" clId="{D207F27A-B3FF-41BF-AAD6-791C523A0711}" dt="2025-08-14T23:47:31.776" v="85"/>
          <ac:spMkLst>
            <pc:docMk/>
            <pc:sldMk cId="2630436816" sldId="288"/>
            <ac:spMk id="14" creationId="{00000000-0000-0000-0000-000000000000}"/>
          </ac:spMkLst>
        </pc:spChg>
        <pc:graphicFrameChg chg="mod modGraphic">
          <ac:chgData name="Neemias Informatica Lima" userId="b77af7bd85500281" providerId="LiveId" clId="{D207F27A-B3FF-41BF-AAD6-791C523A0711}" dt="2025-08-14T23:48:06.072" v="99"/>
          <ac:graphicFrameMkLst>
            <pc:docMk/>
            <pc:sldMk cId="2630436816" sldId="288"/>
            <ac:graphicFrameMk id="11" creationId="{4CAB532F-3032-1305-E4A2-4F59C9A47543}"/>
          </ac:graphicFrameMkLst>
        </pc:graphicFrameChg>
        <pc:picChg chg="add mod">
          <ac:chgData name="Neemias Informatica Lima" userId="b77af7bd85500281" providerId="LiveId" clId="{D207F27A-B3FF-41BF-AAD6-791C523A0711}" dt="2025-08-14T23:45:25.700" v="57"/>
          <ac:picMkLst>
            <pc:docMk/>
            <pc:sldMk cId="2630436816" sldId="288"/>
            <ac:picMk id="4" creationId="{2B0CAC93-4743-0E49-3907-7BD5D214A931}"/>
          </ac:picMkLst>
        </pc:picChg>
        <pc:picChg chg="del">
          <ac:chgData name="Neemias Informatica Lima" userId="b77af7bd85500281" providerId="LiveId" clId="{D207F27A-B3FF-41BF-AAD6-791C523A0711}" dt="2025-08-14T23:45:25.405" v="56" actId="478"/>
          <ac:picMkLst>
            <pc:docMk/>
            <pc:sldMk cId="2630436816" sldId="288"/>
            <ac:picMk id="7" creationId="{3D313F31-1603-3314-AF07-DC54F60F8438}"/>
          </ac:picMkLst>
        </pc:picChg>
      </pc:sldChg>
      <pc:sldChg chg="addSp delSp modSp mod">
        <pc:chgData name="Neemias Informatica Lima" userId="b77af7bd85500281" providerId="LiveId" clId="{D207F27A-B3FF-41BF-AAD6-791C523A0711}" dt="2025-08-14T23:51:04.283" v="116"/>
        <pc:sldMkLst>
          <pc:docMk/>
          <pc:sldMk cId="3032827026" sldId="289"/>
        </pc:sldMkLst>
        <pc:spChg chg="add mod">
          <ac:chgData name="Neemias Informatica Lima" userId="b77af7bd85500281" providerId="LiveId" clId="{D207F27A-B3FF-41BF-AAD6-791C523A0711}" dt="2025-08-14T23:45:41.349" v="63"/>
          <ac:spMkLst>
            <pc:docMk/>
            <pc:sldMk cId="3032827026" sldId="289"/>
            <ac:spMk id="2" creationId="{406A3FF9-9339-A11A-D1C0-1964524466DE}"/>
          </ac:spMkLst>
        </pc:spChg>
        <pc:spChg chg="add mod">
          <ac:chgData name="Neemias Informatica Lima" userId="b77af7bd85500281" providerId="LiveId" clId="{D207F27A-B3FF-41BF-AAD6-791C523A0711}" dt="2025-08-14T23:45:41.349" v="63"/>
          <ac:spMkLst>
            <pc:docMk/>
            <pc:sldMk cId="3032827026" sldId="289"/>
            <ac:spMk id="3" creationId="{DCF81623-F57D-786D-BDD6-9F5095D7F758}"/>
          </ac:spMkLst>
        </pc:spChg>
        <pc:spChg chg="del">
          <ac:chgData name="Neemias Informatica Lima" userId="b77af7bd85500281" providerId="LiveId" clId="{D207F27A-B3FF-41BF-AAD6-791C523A0711}" dt="2025-08-14T23:45:41.119" v="62" actId="478"/>
          <ac:spMkLst>
            <pc:docMk/>
            <pc:sldMk cId="3032827026" sldId="289"/>
            <ac:spMk id="4" creationId="{EC8D084E-C71B-6C50-E457-A30C5833BAE1}"/>
          </ac:spMkLst>
        </pc:spChg>
        <pc:spChg chg="del">
          <ac:chgData name="Neemias Informatica Lima" userId="b77af7bd85500281" providerId="LiveId" clId="{D207F27A-B3FF-41BF-AAD6-791C523A0711}" dt="2025-08-14T23:45:41.119" v="62" actId="478"/>
          <ac:spMkLst>
            <pc:docMk/>
            <pc:sldMk cId="3032827026" sldId="289"/>
            <ac:spMk id="6" creationId="{7D5CFC80-D773-5AFA-DBAD-79DF113EA46C}"/>
          </ac:spMkLst>
        </pc:spChg>
        <pc:spChg chg="mod">
          <ac:chgData name="Neemias Informatica Lima" userId="b77af7bd85500281" providerId="LiveId" clId="{D207F27A-B3FF-41BF-AAD6-791C523A0711}" dt="2025-08-14T23:51:04.283" v="116"/>
          <ac:spMkLst>
            <pc:docMk/>
            <pc:sldMk cId="3032827026" sldId="289"/>
            <ac:spMk id="12" creationId="{A64B78EF-EDA8-421A-88C9-45544BBCA9D1}"/>
          </ac:spMkLst>
        </pc:spChg>
        <pc:spChg chg="mod">
          <ac:chgData name="Neemias Informatica Lima" userId="b77af7bd85500281" providerId="LiveId" clId="{D207F27A-B3FF-41BF-AAD6-791C523A0711}" dt="2025-08-14T23:48:58.465" v="107"/>
          <ac:spMkLst>
            <pc:docMk/>
            <pc:sldMk cId="3032827026" sldId="289"/>
            <ac:spMk id="14" creationId="{00000000-0000-0000-0000-000000000000}"/>
          </ac:spMkLst>
        </pc:spChg>
        <pc:picChg chg="add mod">
          <ac:chgData name="Neemias Informatica Lima" userId="b77af7bd85500281" providerId="LiveId" clId="{D207F27A-B3FF-41BF-AAD6-791C523A0711}" dt="2025-08-14T23:45:41.349" v="63"/>
          <ac:picMkLst>
            <pc:docMk/>
            <pc:sldMk cId="3032827026" sldId="289"/>
            <ac:picMk id="5" creationId="{E975F2A0-422C-EA45-9BAE-6B29F09E52F7}"/>
          </ac:picMkLst>
        </pc:picChg>
        <pc:picChg chg="del">
          <ac:chgData name="Neemias Informatica Lima" userId="b77af7bd85500281" providerId="LiveId" clId="{D207F27A-B3FF-41BF-AAD6-791C523A0711}" dt="2025-08-14T23:45:41.119" v="62" actId="478"/>
          <ac:picMkLst>
            <pc:docMk/>
            <pc:sldMk cId="3032827026" sldId="289"/>
            <ac:picMk id="8" creationId="{D5A8267D-A589-2F65-C8C0-88A3C543FCE5}"/>
          </ac:picMkLst>
        </pc:picChg>
      </pc:sldChg>
      <pc:sldChg chg="addSp delSp modSp mod">
        <pc:chgData name="Neemias Informatica Lima" userId="b77af7bd85500281" providerId="LiveId" clId="{D207F27A-B3FF-41BF-AAD6-791C523A0711}" dt="2025-08-14T23:51:57.337" v="127"/>
        <pc:sldMkLst>
          <pc:docMk/>
          <pc:sldMk cId="3772032319" sldId="290"/>
        </pc:sldMkLst>
        <pc:spChg chg="add mod">
          <ac:chgData name="Neemias Informatica Lima" userId="b77af7bd85500281" providerId="LiveId" clId="{D207F27A-B3FF-41BF-AAD6-791C523A0711}" dt="2025-08-14T23:45:51.046" v="67"/>
          <ac:spMkLst>
            <pc:docMk/>
            <pc:sldMk cId="3772032319" sldId="290"/>
            <ac:spMk id="2" creationId="{52FE130F-C657-3C58-101A-A56E4E387C65}"/>
          </ac:spMkLst>
        </pc:spChg>
        <pc:spChg chg="add mod">
          <ac:chgData name="Neemias Informatica Lima" userId="b77af7bd85500281" providerId="LiveId" clId="{D207F27A-B3FF-41BF-AAD6-791C523A0711}" dt="2025-08-14T23:45:51.046" v="67"/>
          <ac:spMkLst>
            <pc:docMk/>
            <pc:sldMk cId="3772032319" sldId="290"/>
            <ac:spMk id="3" creationId="{DF75F71E-571C-A55C-06D0-B295E4A8FC40}"/>
          </ac:spMkLst>
        </pc:spChg>
        <pc:spChg chg="del">
          <ac:chgData name="Neemias Informatica Lima" userId="b77af7bd85500281" providerId="LiveId" clId="{D207F27A-B3FF-41BF-AAD6-791C523A0711}" dt="2025-08-14T23:45:50.833" v="66" actId="478"/>
          <ac:spMkLst>
            <pc:docMk/>
            <pc:sldMk cId="3772032319" sldId="290"/>
            <ac:spMk id="5" creationId="{63ECBFE5-8812-7399-0117-15FFFCDBFDB9}"/>
          </ac:spMkLst>
        </pc:spChg>
        <pc:spChg chg="del">
          <ac:chgData name="Neemias Informatica Lima" userId="b77af7bd85500281" providerId="LiveId" clId="{D207F27A-B3FF-41BF-AAD6-791C523A0711}" dt="2025-08-14T23:45:50.833" v="66" actId="478"/>
          <ac:spMkLst>
            <pc:docMk/>
            <pc:sldMk cId="3772032319" sldId="290"/>
            <ac:spMk id="6" creationId="{F5A869C0-66F6-B7D3-3F06-93B375391CCA}"/>
          </ac:spMkLst>
        </pc:spChg>
        <pc:spChg chg="mod">
          <ac:chgData name="Neemias Informatica Lima" userId="b77af7bd85500281" providerId="LiveId" clId="{D207F27A-B3FF-41BF-AAD6-791C523A0711}" dt="2025-08-14T23:51:57.337" v="127"/>
          <ac:spMkLst>
            <pc:docMk/>
            <pc:sldMk cId="3772032319" sldId="290"/>
            <ac:spMk id="12" creationId="{8D5A143D-15FB-4DFE-B0EC-FEEB77A92B2C}"/>
          </ac:spMkLst>
        </pc:spChg>
        <pc:spChg chg="mod">
          <ac:chgData name="Neemias Informatica Lima" userId="b77af7bd85500281" providerId="LiveId" clId="{D207F27A-B3FF-41BF-AAD6-791C523A0711}" dt="2025-08-14T23:51:18.529" v="120"/>
          <ac:spMkLst>
            <pc:docMk/>
            <pc:sldMk cId="3772032319" sldId="290"/>
            <ac:spMk id="14" creationId="{00000000-0000-0000-0000-000000000000}"/>
          </ac:spMkLst>
        </pc:spChg>
        <pc:picChg chg="add mod">
          <ac:chgData name="Neemias Informatica Lima" userId="b77af7bd85500281" providerId="LiveId" clId="{D207F27A-B3FF-41BF-AAD6-791C523A0711}" dt="2025-08-14T23:45:51.046" v="67"/>
          <ac:picMkLst>
            <pc:docMk/>
            <pc:sldMk cId="3772032319" sldId="290"/>
            <ac:picMk id="4" creationId="{D6AE2553-C137-5BC9-29F2-AF8BF950B349}"/>
          </ac:picMkLst>
        </pc:picChg>
        <pc:picChg chg="del">
          <ac:chgData name="Neemias Informatica Lima" userId="b77af7bd85500281" providerId="LiveId" clId="{D207F27A-B3FF-41BF-AAD6-791C523A0711}" dt="2025-08-14T23:45:50.833" v="66" actId="478"/>
          <ac:picMkLst>
            <pc:docMk/>
            <pc:sldMk cId="3772032319" sldId="290"/>
            <ac:picMk id="7" creationId="{1F96C5F5-E65C-4A1D-A4F8-17B3C175DF91}"/>
          </ac:picMkLst>
        </pc:picChg>
      </pc:sldChg>
      <pc:sldChg chg="addSp delSp modSp mod">
        <pc:chgData name="Neemias Informatica Lima" userId="b77af7bd85500281" providerId="LiveId" clId="{D207F27A-B3FF-41BF-AAD6-791C523A0711}" dt="2025-08-14T23:53:02.281" v="143" actId="20577"/>
        <pc:sldMkLst>
          <pc:docMk/>
          <pc:sldMk cId="1768216317" sldId="291"/>
        </pc:sldMkLst>
        <pc:spChg chg="add mod">
          <ac:chgData name="Neemias Informatica Lima" userId="b77af7bd85500281" providerId="LiveId" clId="{D207F27A-B3FF-41BF-AAD6-791C523A0711}" dt="2025-08-14T23:46:01.040" v="71"/>
          <ac:spMkLst>
            <pc:docMk/>
            <pc:sldMk cId="1768216317" sldId="291"/>
            <ac:spMk id="2" creationId="{82CAEC15-0DA5-870D-E7A3-C53C8C3D02C3}"/>
          </ac:spMkLst>
        </pc:spChg>
        <pc:spChg chg="add mod">
          <ac:chgData name="Neemias Informatica Lima" userId="b77af7bd85500281" providerId="LiveId" clId="{D207F27A-B3FF-41BF-AAD6-791C523A0711}" dt="2025-08-14T23:46:01.040" v="71"/>
          <ac:spMkLst>
            <pc:docMk/>
            <pc:sldMk cId="1768216317" sldId="291"/>
            <ac:spMk id="3" creationId="{ACA1177C-CA50-4EA1-C9B8-3B99A38018EB}"/>
          </ac:spMkLst>
        </pc:spChg>
        <pc:spChg chg="del">
          <ac:chgData name="Neemias Informatica Lima" userId="b77af7bd85500281" providerId="LiveId" clId="{D207F27A-B3FF-41BF-AAD6-791C523A0711}" dt="2025-08-14T23:46:00.779" v="70" actId="478"/>
          <ac:spMkLst>
            <pc:docMk/>
            <pc:sldMk cId="1768216317" sldId="291"/>
            <ac:spMk id="5" creationId="{7B13AE96-9909-DD70-23A0-CB01815D2383}"/>
          </ac:spMkLst>
        </pc:spChg>
        <pc:spChg chg="del">
          <ac:chgData name="Neemias Informatica Lima" userId="b77af7bd85500281" providerId="LiveId" clId="{D207F27A-B3FF-41BF-AAD6-791C523A0711}" dt="2025-08-14T23:46:00.779" v="70" actId="478"/>
          <ac:spMkLst>
            <pc:docMk/>
            <pc:sldMk cId="1768216317" sldId="291"/>
            <ac:spMk id="6" creationId="{7FBDD5C1-9A50-BB0F-16E2-90964C4D767A}"/>
          </ac:spMkLst>
        </pc:spChg>
        <pc:spChg chg="mod">
          <ac:chgData name="Neemias Informatica Lima" userId="b77af7bd85500281" providerId="LiveId" clId="{D207F27A-B3FF-41BF-AAD6-791C523A0711}" dt="2025-08-14T23:53:02.281" v="143" actId="20577"/>
          <ac:spMkLst>
            <pc:docMk/>
            <pc:sldMk cId="1768216317" sldId="291"/>
            <ac:spMk id="12" creationId="{FD5EC092-AC81-4728-9A45-4C4BB5B95C65}"/>
          </ac:spMkLst>
        </pc:spChg>
        <pc:spChg chg="mod">
          <ac:chgData name="Neemias Informatica Lima" userId="b77af7bd85500281" providerId="LiveId" clId="{D207F27A-B3FF-41BF-AAD6-791C523A0711}" dt="2025-08-14T23:52:17.018" v="131"/>
          <ac:spMkLst>
            <pc:docMk/>
            <pc:sldMk cId="1768216317" sldId="291"/>
            <ac:spMk id="14" creationId="{00000000-0000-0000-0000-000000000000}"/>
          </ac:spMkLst>
        </pc:spChg>
        <pc:picChg chg="add mod">
          <ac:chgData name="Neemias Informatica Lima" userId="b77af7bd85500281" providerId="LiveId" clId="{D207F27A-B3FF-41BF-AAD6-791C523A0711}" dt="2025-08-14T23:46:01.040" v="71"/>
          <ac:picMkLst>
            <pc:docMk/>
            <pc:sldMk cId="1768216317" sldId="291"/>
            <ac:picMk id="4" creationId="{B3115047-6D9B-DB18-B099-6300C403A0D6}"/>
          </ac:picMkLst>
        </pc:picChg>
        <pc:picChg chg="del">
          <ac:chgData name="Neemias Informatica Lima" userId="b77af7bd85500281" providerId="LiveId" clId="{D207F27A-B3FF-41BF-AAD6-791C523A0711}" dt="2025-08-14T23:46:00.779" v="70" actId="478"/>
          <ac:picMkLst>
            <pc:docMk/>
            <pc:sldMk cId="1768216317" sldId="291"/>
            <ac:picMk id="7" creationId="{9D01F3E3-B310-C977-84D6-07EE9BD2C2E1}"/>
          </ac:picMkLst>
        </pc:picChg>
      </pc:sldChg>
      <pc:sldChg chg="addSp delSp modSp mod">
        <pc:chgData name="Neemias Informatica Lima" userId="b77af7bd85500281" providerId="LiveId" clId="{D207F27A-B3FF-41BF-AAD6-791C523A0711}" dt="2025-08-14T23:55:04.449" v="160" actId="6549"/>
        <pc:sldMkLst>
          <pc:docMk/>
          <pc:sldMk cId="3757265641" sldId="292"/>
        </pc:sldMkLst>
        <pc:spChg chg="add mod">
          <ac:chgData name="Neemias Informatica Lima" userId="b77af7bd85500281" providerId="LiveId" clId="{D207F27A-B3FF-41BF-AAD6-791C523A0711}" dt="2025-08-14T23:46:13.914" v="75"/>
          <ac:spMkLst>
            <pc:docMk/>
            <pc:sldMk cId="3757265641" sldId="292"/>
            <ac:spMk id="2" creationId="{1E2CFC0C-F7EE-CC6E-1428-E7F551B15365}"/>
          </ac:spMkLst>
        </pc:spChg>
        <pc:spChg chg="add mod">
          <ac:chgData name="Neemias Informatica Lima" userId="b77af7bd85500281" providerId="LiveId" clId="{D207F27A-B3FF-41BF-AAD6-791C523A0711}" dt="2025-08-14T23:46:13.914" v="75"/>
          <ac:spMkLst>
            <pc:docMk/>
            <pc:sldMk cId="3757265641" sldId="292"/>
            <ac:spMk id="3" creationId="{60A0AE01-40DF-4892-D886-F2F7FBF41386}"/>
          </ac:spMkLst>
        </pc:spChg>
        <pc:spChg chg="del">
          <ac:chgData name="Neemias Informatica Lima" userId="b77af7bd85500281" providerId="LiveId" clId="{D207F27A-B3FF-41BF-AAD6-791C523A0711}" dt="2025-08-14T23:46:13.652" v="74" actId="478"/>
          <ac:spMkLst>
            <pc:docMk/>
            <pc:sldMk cId="3757265641" sldId="292"/>
            <ac:spMk id="5" creationId="{0D5C6EB1-87C3-34CA-0F55-7DAC8972B07D}"/>
          </ac:spMkLst>
        </pc:spChg>
        <pc:spChg chg="del">
          <ac:chgData name="Neemias Informatica Lima" userId="b77af7bd85500281" providerId="LiveId" clId="{D207F27A-B3FF-41BF-AAD6-791C523A0711}" dt="2025-08-14T23:46:13.652" v="74" actId="478"/>
          <ac:spMkLst>
            <pc:docMk/>
            <pc:sldMk cId="3757265641" sldId="292"/>
            <ac:spMk id="6" creationId="{4B248B9A-C0B1-3F14-03DF-E5C1FAD5C7A1}"/>
          </ac:spMkLst>
        </pc:spChg>
        <pc:spChg chg="mod">
          <ac:chgData name="Neemias Informatica Lima" userId="b77af7bd85500281" providerId="LiveId" clId="{D207F27A-B3FF-41BF-AAD6-791C523A0711}" dt="2025-08-14T23:55:04.449" v="160" actId="6549"/>
          <ac:spMkLst>
            <pc:docMk/>
            <pc:sldMk cId="3757265641" sldId="292"/>
            <ac:spMk id="12" creationId="{1EC42BAA-B890-43DD-B4F0-9AB5685AF2FE}"/>
          </ac:spMkLst>
        </pc:spChg>
        <pc:spChg chg="mod">
          <ac:chgData name="Neemias Informatica Lima" userId="b77af7bd85500281" providerId="LiveId" clId="{D207F27A-B3FF-41BF-AAD6-791C523A0711}" dt="2025-08-14T23:53:19.848" v="147"/>
          <ac:spMkLst>
            <pc:docMk/>
            <pc:sldMk cId="3757265641" sldId="292"/>
            <ac:spMk id="14" creationId="{00000000-0000-0000-0000-000000000000}"/>
          </ac:spMkLst>
        </pc:spChg>
        <pc:picChg chg="add mod">
          <ac:chgData name="Neemias Informatica Lima" userId="b77af7bd85500281" providerId="LiveId" clId="{D207F27A-B3FF-41BF-AAD6-791C523A0711}" dt="2025-08-14T23:46:13.914" v="75"/>
          <ac:picMkLst>
            <pc:docMk/>
            <pc:sldMk cId="3757265641" sldId="292"/>
            <ac:picMk id="4" creationId="{0F9BCFB1-6F69-E053-CA89-551BCF70F13A}"/>
          </ac:picMkLst>
        </pc:picChg>
        <pc:picChg chg="del">
          <ac:chgData name="Neemias Informatica Lima" userId="b77af7bd85500281" providerId="LiveId" clId="{D207F27A-B3FF-41BF-AAD6-791C523A0711}" dt="2025-08-14T23:46:13.652" v="74" actId="478"/>
          <ac:picMkLst>
            <pc:docMk/>
            <pc:sldMk cId="3757265641" sldId="292"/>
            <ac:picMk id="7" creationId="{A74D0E98-92F4-F48A-B32B-CF4C357E9AA5}"/>
          </ac:picMkLst>
        </pc:picChg>
      </pc:sldChg>
      <pc:sldChg chg="addSp delSp modSp mod">
        <pc:chgData name="Neemias Informatica Lima" userId="b77af7bd85500281" providerId="LiveId" clId="{D207F27A-B3FF-41BF-AAD6-791C523A0711}" dt="2025-08-14T23:55:29.619" v="166" actId="6549"/>
        <pc:sldMkLst>
          <pc:docMk/>
          <pc:sldMk cId="3114938747" sldId="293"/>
        </pc:sldMkLst>
        <pc:spChg chg="add mod">
          <ac:chgData name="Neemias Informatica Lima" userId="b77af7bd85500281" providerId="LiveId" clId="{D207F27A-B3FF-41BF-AAD6-791C523A0711}" dt="2025-08-14T23:46:18.610" v="77"/>
          <ac:spMkLst>
            <pc:docMk/>
            <pc:sldMk cId="3114938747" sldId="293"/>
            <ac:spMk id="2" creationId="{99444C11-84D1-4AF4-3A77-88D924136B04}"/>
          </ac:spMkLst>
        </pc:spChg>
        <pc:spChg chg="add mod">
          <ac:chgData name="Neemias Informatica Lima" userId="b77af7bd85500281" providerId="LiveId" clId="{D207F27A-B3FF-41BF-AAD6-791C523A0711}" dt="2025-08-14T23:46:18.610" v="77"/>
          <ac:spMkLst>
            <pc:docMk/>
            <pc:sldMk cId="3114938747" sldId="293"/>
            <ac:spMk id="3" creationId="{8178DAC9-17FE-4B4B-04D3-8A19CD8EB406}"/>
          </ac:spMkLst>
        </pc:spChg>
        <pc:spChg chg="del">
          <ac:chgData name="Neemias Informatica Lima" userId="b77af7bd85500281" providerId="LiveId" clId="{D207F27A-B3FF-41BF-AAD6-791C523A0711}" dt="2025-08-14T23:46:18.340" v="76" actId="478"/>
          <ac:spMkLst>
            <pc:docMk/>
            <pc:sldMk cId="3114938747" sldId="293"/>
            <ac:spMk id="5" creationId="{90AC22F9-E1BA-C53F-FCED-D8732A6496B6}"/>
          </ac:spMkLst>
        </pc:spChg>
        <pc:spChg chg="del">
          <ac:chgData name="Neemias Informatica Lima" userId="b77af7bd85500281" providerId="LiveId" clId="{D207F27A-B3FF-41BF-AAD6-791C523A0711}" dt="2025-08-14T23:46:18.340" v="76" actId="478"/>
          <ac:spMkLst>
            <pc:docMk/>
            <pc:sldMk cId="3114938747" sldId="293"/>
            <ac:spMk id="6" creationId="{6B744BCB-4CFB-6770-D92B-48A0B742050F}"/>
          </ac:spMkLst>
        </pc:spChg>
        <pc:spChg chg="mod">
          <ac:chgData name="Neemias Informatica Lima" userId="b77af7bd85500281" providerId="LiveId" clId="{D207F27A-B3FF-41BF-AAD6-791C523A0711}" dt="2025-08-14T23:55:29.619" v="166" actId="6549"/>
          <ac:spMkLst>
            <pc:docMk/>
            <pc:sldMk cId="3114938747" sldId="293"/>
            <ac:spMk id="16" creationId="{CFC8B9D9-C6ED-4706-A104-65D118A5B7F9}"/>
          </ac:spMkLst>
        </pc:spChg>
        <pc:picChg chg="add mod">
          <ac:chgData name="Neemias Informatica Lima" userId="b77af7bd85500281" providerId="LiveId" clId="{D207F27A-B3FF-41BF-AAD6-791C523A0711}" dt="2025-08-14T23:46:18.610" v="77"/>
          <ac:picMkLst>
            <pc:docMk/>
            <pc:sldMk cId="3114938747" sldId="293"/>
            <ac:picMk id="4" creationId="{173041B2-E9DE-E93A-9A49-3A3A39095840}"/>
          </ac:picMkLst>
        </pc:picChg>
        <pc:picChg chg="del">
          <ac:chgData name="Neemias Informatica Lima" userId="b77af7bd85500281" providerId="LiveId" clId="{D207F27A-B3FF-41BF-AAD6-791C523A0711}" dt="2025-08-14T23:46:18.340" v="76" actId="478"/>
          <ac:picMkLst>
            <pc:docMk/>
            <pc:sldMk cId="3114938747" sldId="293"/>
            <ac:picMk id="7" creationId="{47306036-467B-696D-DF01-5CCE398C7C0B}"/>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picChg chg="del">
          <ac:chgData name="Neemias Informatica Lima" userId="b77af7bd85500281" providerId="LiveId" clId="{994B8A53-808C-4E77-BBE1-0CB41F44C0A8}" dt="2025-08-14T22:51:47.535" v="7" actId="478"/>
          <ac:picMkLst>
            <pc:docMk/>
            <pc:sldMk cId="2232331225" sldId="280"/>
            <ac:picMk id="3" creationId="{5B4972A2-C90D-989A-4F49-21B9E5E6BBD3}"/>
          </ac:picMkLst>
        </pc:picChg>
        <pc:picChg chg="add mod">
          <ac:chgData name="Neemias Informatica Lima" userId="b77af7bd85500281" providerId="LiveId" clId="{994B8A53-808C-4E77-BBE1-0CB41F44C0A8}" dt="2025-08-14T22:52:25.874" v="17"/>
          <ac:picMkLst>
            <pc:docMk/>
            <pc:sldMk cId="2232331225" sldId="280"/>
            <ac:picMk id="8" creationId="{67CC3840-F117-6FF6-FC87-0F941039CA57}"/>
          </ac:picMkLst>
        </pc:picChg>
      </pc:sldChg>
      <pc:sldChg chg="addSp delSp modSp mod">
        <pc:chgData name="Neemias Informatica Lima" userId="b77af7bd85500281" providerId="LiveId" clId="{994B8A53-808C-4E77-BBE1-0CB41F44C0A8}" dt="2025-08-14T22:57:15.008" v="95" actId="20577"/>
        <pc:sldMkLst>
          <pc:docMk/>
          <pc:sldMk cId="2103443556" sldId="281"/>
        </pc:sldMkLst>
        <pc:spChg chg="mod">
          <ac:chgData name="Neemias Informatica Lima" userId="b77af7bd85500281" providerId="LiveId" clId="{994B8A53-808C-4E77-BBE1-0CB41F44C0A8}" dt="2025-08-14T22:57:15.008" v="95" actId="20577"/>
          <ac:spMkLst>
            <pc:docMk/>
            <pc:sldMk cId="2103443556" sldId="281"/>
            <ac:spMk id="8" creationId="{00000000-0000-0000-0000-000000000000}"/>
          </ac:spMkLst>
        </pc:spChg>
        <pc:spChg chg="mod">
          <ac:chgData name="Neemias Informatica Lima" userId="b77af7bd85500281" providerId="LiveId" clId="{994B8A53-808C-4E77-BBE1-0CB41F44C0A8}" dt="2025-08-14T22:54:36.182" v="56" actId="20577"/>
          <ac:spMkLst>
            <pc:docMk/>
            <pc:sldMk cId="2103443556" sldId="281"/>
            <ac:spMk id="11" creationId="{00000000-0000-0000-0000-000000000000}"/>
          </ac:spMkLst>
        </pc:spChg>
        <pc:spChg chg="mod">
          <ac:chgData name="Neemias Informatica Lima" userId="b77af7bd85500281" providerId="LiveId" clId="{994B8A53-808C-4E77-BBE1-0CB41F44C0A8}" dt="2025-08-14T22:54:27.714" v="54"/>
          <ac:spMkLst>
            <pc:docMk/>
            <pc:sldMk cId="2103443556" sldId="281"/>
            <ac:spMk id="18" creationId="{00000000-0000-0000-0000-000000000000}"/>
          </ac:spMkLst>
        </pc:spChg>
        <pc:picChg chg="del">
          <ac:chgData name="Neemias Informatica Lima" userId="b77af7bd85500281" providerId="LiveId" clId="{994B8A53-808C-4E77-BBE1-0CB41F44C0A8}" dt="2025-08-14T22:54:37.813" v="57" actId="478"/>
          <ac:picMkLst>
            <pc:docMk/>
            <pc:sldMk cId="2103443556" sldId="281"/>
            <ac:picMk id="2" creationId="{203222A0-61A8-4D65-BF11-10F46D8485FC}"/>
          </ac:picMkLst>
        </pc:picChg>
        <pc:picChg chg="add mod">
          <ac:chgData name="Neemias Informatica Lima" userId="b77af7bd85500281" providerId="LiveId" clId="{994B8A53-808C-4E77-BBE1-0CB41F44C0A8}" dt="2025-08-14T22:54:51.375" v="62" actId="14100"/>
          <ac:picMkLst>
            <pc:docMk/>
            <pc:sldMk cId="2103443556" sldId="281"/>
            <ac:picMk id="3" creationId="{70B070C6-6770-F435-A466-37EC4F2DA4F3}"/>
          </ac:picMkLst>
        </pc:picChg>
      </pc:sldChg>
      <pc:sldChg chg="addSp delSp modSp mod">
        <pc:chgData name="Neemias Informatica Lima" userId="b77af7bd85500281" providerId="LiveId" clId="{994B8A53-808C-4E77-BBE1-0CB41F44C0A8}" dt="2025-08-14T23:02:44.393" v="110" actId="313"/>
        <pc:sldMkLst>
          <pc:docMk/>
          <pc:sldMk cId="3683219421" sldId="282"/>
        </pc:sldMkLst>
        <pc:spChg chg="del">
          <ac:chgData name="Neemias Informatica Lima" userId="b77af7bd85500281" providerId="LiveId" clId="{994B8A53-808C-4E77-BBE1-0CB41F44C0A8}" dt="2025-08-14T22:55:32.639" v="65" actId="478"/>
          <ac:spMkLst>
            <pc:docMk/>
            <pc:sldMk cId="3683219421" sldId="282"/>
            <ac:spMk id="2" creationId="{67C2E507-3FC4-2141-CECB-BDB472A136DD}"/>
          </ac:spMkLst>
        </pc:spChg>
        <pc:spChg chg="del">
          <ac:chgData name="Neemias Informatica Lima" userId="b77af7bd85500281" providerId="LiveId" clId="{994B8A53-808C-4E77-BBE1-0CB41F44C0A8}" dt="2025-08-14T22:55:32.639" v="65" actId="478"/>
          <ac:spMkLst>
            <pc:docMk/>
            <pc:sldMk cId="3683219421" sldId="282"/>
            <ac:spMk id="4" creationId="{D3C72404-A2BF-62FC-EDAA-C93B441C7B02}"/>
          </ac:spMkLst>
        </pc:spChg>
        <pc:spChg chg="add mod">
          <ac:chgData name="Neemias Informatica Lima" userId="b77af7bd85500281" providerId="LiveId" clId="{994B8A53-808C-4E77-BBE1-0CB41F44C0A8}" dt="2025-08-14T22:55:32.994" v="66"/>
          <ac:spMkLst>
            <pc:docMk/>
            <pc:sldMk cId="3683219421" sldId="282"/>
            <ac:spMk id="6" creationId="{4BDB514E-8F27-C46D-69B2-E1D68C28786E}"/>
          </ac:spMkLst>
        </pc:spChg>
        <pc:spChg chg="add mod">
          <ac:chgData name="Neemias Informatica Lima" userId="b77af7bd85500281" providerId="LiveId" clId="{994B8A53-808C-4E77-BBE1-0CB41F44C0A8}" dt="2025-08-14T22:55:32.994" v="66"/>
          <ac:spMkLst>
            <pc:docMk/>
            <pc:sldMk cId="3683219421" sldId="282"/>
            <ac:spMk id="7" creationId="{19DB4567-B973-D08E-2707-682962406381}"/>
          </ac:spMkLst>
        </pc:spChg>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picChg chg="del">
          <ac:chgData name="Neemias Informatica Lima" userId="b77af7bd85500281" providerId="LiveId" clId="{994B8A53-808C-4E77-BBE1-0CB41F44C0A8}" dt="2025-08-14T22:55:32.639" v="65" actId="478"/>
          <ac:picMkLst>
            <pc:docMk/>
            <pc:sldMk cId="3683219421" sldId="282"/>
            <ac:picMk id="5" creationId="{72FE07FF-35EB-0950-2556-75240AA4C8F3}"/>
          </ac:picMkLst>
        </pc:picChg>
        <pc:picChg chg="add mod">
          <ac:chgData name="Neemias Informatica Lima" userId="b77af7bd85500281" providerId="LiveId" clId="{994B8A53-808C-4E77-BBE1-0CB41F44C0A8}" dt="2025-08-14T22:55:32.994" v="66"/>
          <ac:picMkLst>
            <pc:docMk/>
            <pc:sldMk cId="3683219421" sldId="282"/>
            <ac:picMk id="8" creationId="{5B956AFC-4E04-47F8-777D-88B1E001F07F}"/>
          </ac:picMkLst>
        </pc:picChg>
      </pc:sldChg>
      <pc:sldChg chg="addSp delSp modSp mod">
        <pc:chgData name="Neemias Informatica Lima" userId="b77af7bd85500281" providerId="LiveId" clId="{994B8A53-808C-4E77-BBE1-0CB41F44C0A8}" dt="2025-08-14T23:04:14.894" v="118"/>
        <pc:sldMkLst>
          <pc:docMk/>
          <pc:sldMk cId="3902406419" sldId="283"/>
        </pc:sldMkLst>
        <pc:spChg chg="add mod">
          <ac:chgData name="Neemias Informatica Lima" userId="b77af7bd85500281" providerId="LiveId" clId="{994B8A53-808C-4E77-BBE1-0CB41F44C0A8}" dt="2025-08-14T22:55:40.011" v="68"/>
          <ac:spMkLst>
            <pc:docMk/>
            <pc:sldMk cId="3902406419" sldId="283"/>
            <ac:spMk id="2" creationId="{B4A36583-C684-9B9E-D98C-3FA717AA0E0A}"/>
          </ac:spMkLst>
        </pc:spChg>
        <pc:spChg chg="add mod">
          <ac:chgData name="Neemias Informatica Lima" userId="b77af7bd85500281" providerId="LiveId" clId="{994B8A53-808C-4E77-BBE1-0CB41F44C0A8}" dt="2025-08-14T22:55:40.011" v="68"/>
          <ac:spMkLst>
            <pc:docMk/>
            <pc:sldMk cId="3902406419" sldId="283"/>
            <ac:spMk id="3" creationId="{6BB5C2BA-8B3B-A980-9C0E-3636F91CA77D}"/>
          </ac:spMkLst>
        </pc:spChg>
        <pc:spChg chg="del">
          <ac:chgData name="Neemias Informatica Lima" userId="b77af7bd85500281" providerId="LiveId" clId="{994B8A53-808C-4E77-BBE1-0CB41F44C0A8}" dt="2025-08-14T22:55:39.525" v="67" actId="478"/>
          <ac:spMkLst>
            <pc:docMk/>
            <pc:sldMk cId="3902406419" sldId="283"/>
            <ac:spMk id="5" creationId="{1E736C28-1C9E-F428-AC4E-53CB20FD0F52}"/>
          </ac:spMkLst>
        </pc:spChg>
        <pc:spChg chg="del">
          <ac:chgData name="Neemias Informatica Lima" userId="b77af7bd85500281" providerId="LiveId" clId="{994B8A53-808C-4E77-BBE1-0CB41F44C0A8}" dt="2025-08-14T22:55:39.525" v="67" actId="478"/>
          <ac:spMkLst>
            <pc:docMk/>
            <pc:sldMk cId="3902406419" sldId="283"/>
            <ac:spMk id="7" creationId="{F29E39A6-9C82-C548-5565-BBCFF2B84F73}"/>
          </ac:spMkLst>
        </pc:spChg>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graphicFrameChg chg="mod modGraphic">
          <ac:chgData name="Neemias Informatica Lima" userId="b77af7bd85500281" providerId="LiveId" clId="{994B8A53-808C-4E77-BBE1-0CB41F44C0A8}" dt="2025-08-14T23:04:14.894" v="118"/>
          <ac:graphicFrameMkLst>
            <pc:docMk/>
            <pc:sldMk cId="3902406419" sldId="283"/>
            <ac:graphicFrameMk id="24" creationId="{0F198D75-37F6-0046-1A93-BAF29A6A8139}"/>
          </ac:graphicFrameMkLst>
        </pc:graphicFrameChg>
        <pc:picChg chg="add mod">
          <ac:chgData name="Neemias Informatica Lima" userId="b77af7bd85500281" providerId="LiveId" clId="{994B8A53-808C-4E77-BBE1-0CB41F44C0A8}" dt="2025-08-14T22:55:40.011" v="68"/>
          <ac:picMkLst>
            <pc:docMk/>
            <pc:sldMk cId="3902406419" sldId="283"/>
            <ac:picMk id="4" creationId="{3EBB325A-0ED5-6406-D163-99EBA5265854}"/>
          </ac:picMkLst>
        </pc:picChg>
        <pc:picChg chg="del">
          <ac:chgData name="Neemias Informatica Lima" userId="b77af7bd85500281" providerId="LiveId" clId="{994B8A53-808C-4E77-BBE1-0CB41F44C0A8}" dt="2025-08-14T22:55:39.525" v="67" actId="478"/>
          <ac:picMkLst>
            <pc:docMk/>
            <pc:sldMk cId="3902406419" sldId="283"/>
            <ac:picMk id="8" creationId="{5D98A9DC-ED10-C684-80CC-64A7014C671C}"/>
          </ac:picMkLst>
        </pc:picChg>
      </pc:sldChg>
      <pc:sldChg chg="addSp delSp modSp mod">
        <pc:chgData name="Neemias Informatica Lima" userId="b77af7bd85500281" providerId="LiveId" clId="{994B8A53-808C-4E77-BBE1-0CB41F44C0A8}" dt="2025-08-14T23:05:50.164" v="133"/>
        <pc:sldMkLst>
          <pc:docMk/>
          <pc:sldMk cId="2424059023" sldId="284"/>
        </pc:sldMkLst>
        <pc:spChg chg="del">
          <ac:chgData name="Neemias Informatica Lima" userId="b77af7bd85500281" providerId="LiveId" clId="{994B8A53-808C-4E77-BBE1-0CB41F44C0A8}" dt="2025-08-14T22:55:49.807" v="71" actId="478"/>
          <ac:spMkLst>
            <pc:docMk/>
            <pc:sldMk cId="2424059023" sldId="284"/>
            <ac:spMk id="2" creationId="{FB00CBD6-42A4-B65A-85C6-CCD0454BAC46}"/>
          </ac:spMkLst>
        </pc:spChg>
        <pc:spChg chg="del">
          <ac:chgData name="Neemias Informatica Lima" userId="b77af7bd85500281" providerId="LiveId" clId="{994B8A53-808C-4E77-BBE1-0CB41F44C0A8}" dt="2025-08-14T22:55:49.807" v="71" actId="478"/>
          <ac:spMkLst>
            <pc:docMk/>
            <pc:sldMk cId="2424059023" sldId="284"/>
            <ac:spMk id="3" creationId="{8D92E155-695C-ADAC-F427-1C8DF4EF4504}"/>
          </ac:spMkLst>
        </pc:spChg>
        <pc:spChg chg="add mod">
          <ac:chgData name="Neemias Informatica Lima" userId="b77af7bd85500281" providerId="LiveId" clId="{994B8A53-808C-4E77-BBE1-0CB41F44C0A8}" dt="2025-08-14T22:55:50.132" v="72"/>
          <ac:spMkLst>
            <pc:docMk/>
            <pc:sldMk cId="2424059023" sldId="284"/>
            <ac:spMk id="5" creationId="{77EE99ED-E9AC-0783-A647-905FCCFF560F}"/>
          </ac:spMkLst>
        </pc:spChg>
        <pc:spChg chg="add mod">
          <ac:chgData name="Neemias Informatica Lima" userId="b77af7bd85500281" providerId="LiveId" clId="{994B8A53-808C-4E77-BBE1-0CB41F44C0A8}" dt="2025-08-14T22:55:50.132" v="72"/>
          <ac:spMkLst>
            <pc:docMk/>
            <pc:sldMk cId="2424059023" sldId="284"/>
            <ac:spMk id="6" creationId="{76BFDCB6-2152-BADB-C8C3-6839E3E4AC64}"/>
          </ac:spMkLst>
        </pc:spChg>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picChg chg="del">
          <ac:chgData name="Neemias Informatica Lima" userId="b77af7bd85500281" providerId="LiveId" clId="{994B8A53-808C-4E77-BBE1-0CB41F44C0A8}" dt="2025-08-14T22:55:49.807" v="71" actId="478"/>
          <ac:picMkLst>
            <pc:docMk/>
            <pc:sldMk cId="2424059023" sldId="284"/>
            <ac:picMk id="4" creationId="{08D01A0B-01B8-DDB4-3B77-B6C3F68EC1B5}"/>
          </ac:picMkLst>
        </pc:picChg>
        <pc:picChg chg="add mod">
          <ac:chgData name="Neemias Informatica Lima" userId="b77af7bd85500281" providerId="LiveId" clId="{994B8A53-808C-4E77-BBE1-0CB41F44C0A8}" dt="2025-08-14T22:55:50.132" v="72"/>
          <ac:picMkLst>
            <pc:docMk/>
            <pc:sldMk cId="2424059023" sldId="284"/>
            <ac:picMk id="7" creationId="{C354E379-42AD-21FD-55C0-FA6479F67B6E}"/>
          </ac:picMkLst>
        </pc:picChg>
      </pc:sldChg>
      <pc:sldChg chg="addSp delSp modSp mod">
        <pc:chgData name="Neemias Informatica Lima" userId="b77af7bd85500281" providerId="LiveId" clId="{994B8A53-808C-4E77-BBE1-0CB41F44C0A8}" dt="2025-08-14T23:07:32.743" v="151"/>
        <pc:sldMkLst>
          <pc:docMk/>
          <pc:sldMk cId="2241968852" sldId="285"/>
        </pc:sldMkLst>
        <pc:spChg chg="del">
          <ac:chgData name="Neemias Informatica Lima" userId="b77af7bd85500281" providerId="LiveId" clId="{994B8A53-808C-4E77-BBE1-0CB41F44C0A8}" dt="2025-08-14T22:56:00.305" v="75" actId="478"/>
          <ac:spMkLst>
            <pc:docMk/>
            <pc:sldMk cId="2241968852" sldId="285"/>
            <ac:spMk id="2" creationId="{033CFC66-12D1-364C-1ACA-6F5232479541}"/>
          </ac:spMkLst>
        </pc:spChg>
        <pc:spChg chg="del">
          <ac:chgData name="Neemias Informatica Lima" userId="b77af7bd85500281" providerId="LiveId" clId="{994B8A53-808C-4E77-BBE1-0CB41F44C0A8}" dt="2025-08-14T22:56:00.305" v="75" actId="478"/>
          <ac:spMkLst>
            <pc:docMk/>
            <pc:sldMk cId="2241968852" sldId="285"/>
            <ac:spMk id="3" creationId="{D0EDC702-929B-E111-255B-02E570D3B7BC}"/>
          </ac:spMkLst>
        </pc:spChg>
        <pc:spChg chg="add mod">
          <ac:chgData name="Neemias Informatica Lima" userId="b77af7bd85500281" providerId="LiveId" clId="{994B8A53-808C-4E77-BBE1-0CB41F44C0A8}" dt="2025-08-14T22:56:00.726" v="76"/>
          <ac:spMkLst>
            <pc:docMk/>
            <pc:sldMk cId="2241968852" sldId="285"/>
            <ac:spMk id="5" creationId="{05A8F794-06CA-CCE4-527E-AD6D86B45DD4}"/>
          </ac:spMkLst>
        </pc:spChg>
        <pc:spChg chg="add mod">
          <ac:chgData name="Neemias Informatica Lima" userId="b77af7bd85500281" providerId="LiveId" clId="{994B8A53-808C-4E77-BBE1-0CB41F44C0A8}" dt="2025-08-14T22:56:00.726" v="76"/>
          <ac:spMkLst>
            <pc:docMk/>
            <pc:sldMk cId="2241968852" sldId="285"/>
            <ac:spMk id="6" creationId="{A15B4C26-68CB-A669-28D8-BAC2900FE528}"/>
          </ac:spMkLst>
        </pc:spChg>
        <pc:spChg chg="mod">
          <ac:chgData name="Neemias Informatica Lima" userId="b77af7bd85500281" providerId="LiveId" clId="{994B8A53-808C-4E77-BBE1-0CB41F44C0A8}" dt="2025-08-14T23:06:43.089" v="138"/>
          <ac:spMkLst>
            <pc:docMk/>
            <pc:sldMk cId="2241968852" sldId="285"/>
            <ac:spMk id="14" creationId="{00000000-0000-0000-0000-000000000000}"/>
          </ac:spMkLst>
        </pc:spChg>
        <pc:graphicFrameChg chg="mod modGraphic">
          <ac:chgData name="Neemias Informatica Lima" userId="b77af7bd85500281" providerId="LiveId" clId="{994B8A53-808C-4E77-BBE1-0CB41F44C0A8}" dt="2025-08-14T23:07:32.743" v="151"/>
          <ac:graphicFrameMkLst>
            <pc:docMk/>
            <pc:sldMk cId="2241968852" sldId="285"/>
            <ac:graphicFrameMk id="11" creationId="{7B569677-0C14-5E67-A5C9-E93DED05F772}"/>
          </ac:graphicFrameMkLst>
        </pc:graphicFrameChg>
        <pc:picChg chg="del">
          <ac:chgData name="Neemias Informatica Lima" userId="b77af7bd85500281" providerId="LiveId" clId="{994B8A53-808C-4E77-BBE1-0CB41F44C0A8}" dt="2025-08-14T22:56:00.305" v="75" actId="478"/>
          <ac:picMkLst>
            <pc:docMk/>
            <pc:sldMk cId="2241968852" sldId="285"/>
            <ac:picMk id="4" creationId="{A588D37B-88B3-F85E-0DE5-322245C274B6}"/>
          </ac:picMkLst>
        </pc:picChg>
        <pc:picChg chg="add mod">
          <ac:chgData name="Neemias Informatica Lima" userId="b77af7bd85500281" providerId="LiveId" clId="{994B8A53-808C-4E77-BBE1-0CB41F44C0A8}" dt="2025-08-14T22:56:00.726" v="76"/>
          <ac:picMkLst>
            <pc:docMk/>
            <pc:sldMk cId="2241968852" sldId="285"/>
            <ac:picMk id="7" creationId="{5D1E696C-2F1B-0F20-AB34-C8CF619187AC}"/>
          </ac:picMkLst>
        </pc:picChg>
      </pc:sldChg>
      <pc:sldChg chg="addSp delSp modSp mod">
        <pc:chgData name="Neemias Informatica Lima" userId="b77af7bd85500281" providerId="LiveId" clId="{994B8A53-808C-4E77-BBE1-0CB41F44C0A8}" dt="2025-08-14T23:08:30.605" v="170" actId="20577"/>
        <pc:sldMkLst>
          <pc:docMk/>
          <pc:sldMk cId="1959249856" sldId="286"/>
        </pc:sldMkLst>
        <pc:spChg chg="del">
          <ac:chgData name="Neemias Informatica Lima" userId="b77af7bd85500281" providerId="LiveId" clId="{994B8A53-808C-4E77-BBE1-0CB41F44C0A8}" dt="2025-08-14T22:56:11.778" v="79" actId="478"/>
          <ac:spMkLst>
            <pc:docMk/>
            <pc:sldMk cId="1959249856" sldId="286"/>
            <ac:spMk id="2" creationId="{6C818921-8B9D-DA86-2EFB-ADD496D8DC69}"/>
          </ac:spMkLst>
        </pc:spChg>
        <pc:spChg chg="del">
          <ac:chgData name="Neemias Informatica Lima" userId="b77af7bd85500281" providerId="LiveId" clId="{994B8A53-808C-4E77-BBE1-0CB41F44C0A8}" dt="2025-08-14T22:56:11.778" v="79" actId="478"/>
          <ac:spMkLst>
            <pc:docMk/>
            <pc:sldMk cId="1959249856" sldId="286"/>
            <ac:spMk id="3" creationId="{4DD90E49-8D54-16CA-E546-89A3B1E2D0CC}"/>
          </ac:spMkLst>
        </pc:spChg>
        <pc:spChg chg="add mod">
          <ac:chgData name="Neemias Informatica Lima" userId="b77af7bd85500281" providerId="LiveId" clId="{994B8A53-808C-4E77-BBE1-0CB41F44C0A8}" dt="2025-08-14T22:56:12.168" v="80"/>
          <ac:spMkLst>
            <pc:docMk/>
            <pc:sldMk cId="1959249856" sldId="286"/>
            <ac:spMk id="5" creationId="{2BF18877-2514-B9EE-D091-D13DA6DAA420}"/>
          </ac:spMkLst>
        </pc:spChg>
        <pc:spChg chg="add mod">
          <ac:chgData name="Neemias Informatica Lima" userId="b77af7bd85500281" providerId="LiveId" clId="{994B8A53-808C-4E77-BBE1-0CB41F44C0A8}" dt="2025-08-14T22:56:12.168" v="80"/>
          <ac:spMkLst>
            <pc:docMk/>
            <pc:sldMk cId="1959249856" sldId="286"/>
            <ac:spMk id="6" creationId="{F54296A2-5033-EF3D-3D16-D859948F61D9}"/>
          </ac:spMkLst>
        </pc:spChg>
        <pc:spChg chg="mod">
          <ac:chgData name="Neemias Informatica Lima" userId="b77af7bd85500281" providerId="LiveId" clId="{994B8A53-808C-4E77-BBE1-0CB41F44C0A8}" dt="2025-08-14T23:08:10.011" v="165"/>
          <ac:spMkLst>
            <pc:docMk/>
            <pc:sldMk cId="1959249856" sldId="286"/>
            <ac:spMk id="14" creationId="{00000000-0000-0000-0000-000000000000}"/>
          </ac:spMkLst>
        </pc:spChg>
        <pc:graphicFrameChg chg="mod modGraphic">
          <ac:chgData name="Neemias Informatica Lima" userId="b77af7bd85500281" providerId="LiveId" clId="{994B8A53-808C-4E77-BBE1-0CB41F44C0A8}" dt="2025-08-14T23:08:30.605" v="170" actId="20577"/>
          <ac:graphicFrameMkLst>
            <pc:docMk/>
            <pc:sldMk cId="1959249856" sldId="286"/>
            <ac:graphicFrameMk id="11" creationId="{6ED512BB-1F8B-4D9E-259F-890C3457B8A1}"/>
          </ac:graphicFrameMkLst>
        </pc:graphicFrameChg>
        <pc:picChg chg="del">
          <ac:chgData name="Neemias Informatica Lima" userId="b77af7bd85500281" providerId="LiveId" clId="{994B8A53-808C-4E77-BBE1-0CB41F44C0A8}" dt="2025-08-14T22:56:11.778" v="79" actId="478"/>
          <ac:picMkLst>
            <pc:docMk/>
            <pc:sldMk cId="1959249856" sldId="286"/>
            <ac:picMk id="4" creationId="{C9F1344A-FC9D-7C20-C123-FF85AADDB796}"/>
          </ac:picMkLst>
        </pc:picChg>
        <pc:picChg chg="add mod">
          <ac:chgData name="Neemias Informatica Lima" userId="b77af7bd85500281" providerId="LiveId" clId="{994B8A53-808C-4E77-BBE1-0CB41F44C0A8}" dt="2025-08-14T22:56:12.168" v="80"/>
          <ac:picMkLst>
            <pc:docMk/>
            <pc:sldMk cId="1959249856" sldId="286"/>
            <ac:picMk id="7" creationId="{965DEE27-CEA7-104D-9F90-AEA623899656}"/>
          </ac:picMkLst>
        </pc:picChg>
      </pc:sldChg>
      <pc:sldChg chg="addSp delSp modSp mod">
        <pc:chgData name="Neemias Informatica Lima" userId="b77af7bd85500281" providerId="LiveId" clId="{994B8A53-808C-4E77-BBE1-0CB41F44C0A8}" dt="2025-08-14T23:11:24.045" v="202" actId="6549"/>
        <pc:sldMkLst>
          <pc:docMk/>
          <pc:sldMk cId="2857006406" sldId="287"/>
        </pc:sldMkLst>
        <pc:spChg chg="del">
          <ac:chgData name="Neemias Informatica Lima" userId="b77af7bd85500281" providerId="LiveId" clId="{994B8A53-808C-4E77-BBE1-0CB41F44C0A8}" dt="2025-08-14T22:56:32.173" v="85" actId="478"/>
          <ac:spMkLst>
            <pc:docMk/>
            <pc:sldMk cId="2857006406" sldId="287"/>
            <ac:spMk id="2" creationId="{3ACF64B8-C5BA-DDEA-6F1D-4603A2A8E15A}"/>
          </ac:spMkLst>
        </pc:spChg>
        <pc:spChg chg="del">
          <ac:chgData name="Neemias Informatica Lima" userId="b77af7bd85500281" providerId="LiveId" clId="{994B8A53-808C-4E77-BBE1-0CB41F44C0A8}" dt="2025-08-14T22:56:32.173" v="85" actId="478"/>
          <ac:spMkLst>
            <pc:docMk/>
            <pc:sldMk cId="2857006406" sldId="287"/>
            <ac:spMk id="3" creationId="{9D33B13D-034B-D4B6-327E-0FCEE7E3C591}"/>
          </ac:spMkLst>
        </pc:spChg>
        <pc:spChg chg="add mod">
          <ac:chgData name="Neemias Informatica Lima" userId="b77af7bd85500281" providerId="LiveId" clId="{994B8A53-808C-4E77-BBE1-0CB41F44C0A8}" dt="2025-08-14T22:56:32.514" v="86"/>
          <ac:spMkLst>
            <pc:docMk/>
            <pc:sldMk cId="2857006406" sldId="287"/>
            <ac:spMk id="5" creationId="{220001BD-E799-A5E7-8942-BC3F6E3A70D6}"/>
          </ac:spMkLst>
        </pc:spChg>
        <pc:spChg chg="add mod">
          <ac:chgData name="Neemias Informatica Lima" userId="b77af7bd85500281" providerId="LiveId" clId="{994B8A53-808C-4E77-BBE1-0CB41F44C0A8}" dt="2025-08-14T22:56:32.514" v="86"/>
          <ac:spMkLst>
            <pc:docMk/>
            <pc:sldMk cId="2857006406" sldId="287"/>
            <ac:spMk id="6" creationId="{73727EA4-59ED-5DE2-A1AD-7E042BCF65F2}"/>
          </ac:spMkLst>
        </pc:spChg>
        <pc:spChg chg="mod">
          <ac:chgData name="Neemias Informatica Lima" userId="b77af7bd85500281" providerId="LiveId" clId="{994B8A53-808C-4E77-BBE1-0CB41F44C0A8}" dt="2025-08-14T23:11:24.045" v="202" actId="6549"/>
          <ac:spMkLst>
            <pc:docMk/>
            <pc:sldMk cId="2857006406" sldId="287"/>
            <ac:spMk id="16" creationId="{28D68641-D640-4BD7-9D5B-B3803DCCF9B3}"/>
          </ac:spMkLst>
        </pc:spChg>
        <pc:picChg chg="del">
          <ac:chgData name="Neemias Informatica Lima" userId="b77af7bd85500281" providerId="LiveId" clId="{994B8A53-808C-4E77-BBE1-0CB41F44C0A8}" dt="2025-08-14T22:56:32.173" v="85" actId="478"/>
          <ac:picMkLst>
            <pc:docMk/>
            <pc:sldMk cId="2857006406" sldId="287"/>
            <ac:picMk id="4" creationId="{FE0E7B04-0441-9BA0-9612-7A113D8DE50B}"/>
          </ac:picMkLst>
        </pc:picChg>
        <pc:picChg chg="add mod">
          <ac:chgData name="Neemias Informatica Lima" userId="b77af7bd85500281" providerId="LiveId" clId="{994B8A53-808C-4E77-BBE1-0CB41F44C0A8}" dt="2025-08-14T22:56:32.514" v="86"/>
          <ac:picMkLst>
            <pc:docMk/>
            <pc:sldMk cId="2857006406" sldId="287"/>
            <ac:picMk id="7" creationId="{B539470A-437D-8333-F55D-BA978DA5DB3D}"/>
          </ac:picMkLst>
        </pc:picChg>
      </pc:sldChg>
      <pc:sldChg chg="addSp delSp modSp mod">
        <pc:chgData name="Neemias Informatica Lima" userId="b77af7bd85500281" providerId="LiveId" clId="{994B8A53-808C-4E77-BBE1-0CB41F44C0A8}" dt="2025-08-14T23:01:36.523" v="101"/>
        <pc:sldMkLst>
          <pc:docMk/>
          <pc:sldMk cId="2630436816" sldId="288"/>
        </pc:sldMkLst>
        <pc:spChg chg="del">
          <ac:chgData name="Neemias Informatica Lima" userId="b77af7bd85500281" providerId="LiveId" clId="{994B8A53-808C-4E77-BBE1-0CB41F44C0A8}" dt="2025-08-14T22:55:27.388" v="63" actId="478"/>
          <ac:spMkLst>
            <pc:docMk/>
            <pc:sldMk cId="2630436816" sldId="288"/>
            <ac:spMk id="2" creationId="{9694689B-B51A-C4DC-2600-981EC587BD5F}"/>
          </ac:spMkLst>
        </pc:spChg>
        <pc:spChg chg="del">
          <ac:chgData name="Neemias Informatica Lima" userId="b77af7bd85500281" providerId="LiveId" clId="{994B8A53-808C-4E77-BBE1-0CB41F44C0A8}" dt="2025-08-14T22:55:27.388" v="63" actId="478"/>
          <ac:spMkLst>
            <pc:docMk/>
            <pc:sldMk cId="2630436816" sldId="288"/>
            <ac:spMk id="3" creationId="{977EE23C-DFF8-0E8A-18BD-24A2965CB4C2}"/>
          </ac:spMkLst>
        </pc:spChg>
        <pc:spChg chg="add mod">
          <ac:chgData name="Neemias Informatica Lima" userId="b77af7bd85500281" providerId="LiveId" clId="{994B8A53-808C-4E77-BBE1-0CB41F44C0A8}" dt="2025-08-14T22:55:27.809" v="64"/>
          <ac:spMkLst>
            <pc:docMk/>
            <pc:sldMk cId="2630436816" sldId="288"/>
            <ac:spMk id="5" creationId="{3B83F9DC-4F98-85BD-6420-9C81809E0399}"/>
          </ac:spMkLst>
        </pc:spChg>
        <pc:spChg chg="add mod">
          <ac:chgData name="Neemias Informatica Lima" userId="b77af7bd85500281" providerId="LiveId" clId="{994B8A53-808C-4E77-BBE1-0CB41F44C0A8}" dt="2025-08-14T22:55:27.809" v="64"/>
          <ac:spMkLst>
            <pc:docMk/>
            <pc:sldMk cId="2630436816" sldId="288"/>
            <ac:spMk id="6" creationId="{5FE747E3-0681-5174-4964-B4E29E32CA8C}"/>
          </ac:spMkLst>
        </pc:spChg>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picChg chg="del">
          <ac:chgData name="Neemias Informatica Lima" userId="b77af7bd85500281" providerId="LiveId" clId="{994B8A53-808C-4E77-BBE1-0CB41F44C0A8}" dt="2025-08-14T22:55:27.388" v="63" actId="478"/>
          <ac:picMkLst>
            <pc:docMk/>
            <pc:sldMk cId="2630436816" sldId="288"/>
            <ac:picMk id="4" creationId="{14ACC52E-F656-C766-81FC-C36A8ADC168C}"/>
          </ac:picMkLst>
        </pc:picChg>
        <pc:picChg chg="add mod">
          <ac:chgData name="Neemias Informatica Lima" userId="b77af7bd85500281" providerId="LiveId" clId="{994B8A53-808C-4E77-BBE1-0CB41F44C0A8}" dt="2025-08-14T22:55:27.809" v="64"/>
          <ac:picMkLst>
            <pc:docMk/>
            <pc:sldMk cId="2630436816" sldId="288"/>
            <ac:picMk id="7" creationId="{1032317A-E7D2-753C-8DDA-837E49A7A588}"/>
          </ac:picMkLst>
        </pc:picChg>
      </pc:sldChg>
      <pc:sldChg chg="addSp delSp modSp mod">
        <pc:chgData name="Neemias Informatica Lima" userId="b77af7bd85500281" providerId="LiveId" clId="{994B8A53-808C-4E77-BBE1-0CB41F44C0A8}" dt="2025-08-14T23:04:53.450" v="125" actId="313"/>
        <pc:sldMkLst>
          <pc:docMk/>
          <pc:sldMk cId="3032827026" sldId="289"/>
        </pc:sldMkLst>
        <pc:spChg chg="del">
          <ac:chgData name="Neemias Informatica Lima" userId="b77af7bd85500281" providerId="LiveId" clId="{994B8A53-808C-4E77-BBE1-0CB41F44C0A8}" dt="2025-08-14T22:55:44.718" v="69" actId="478"/>
          <ac:spMkLst>
            <pc:docMk/>
            <pc:sldMk cId="3032827026" sldId="289"/>
            <ac:spMk id="2" creationId="{9880DB71-5B65-99CB-4568-52DEAA2BA98C}"/>
          </ac:spMkLst>
        </pc:spChg>
        <pc:spChg chg="del">
          <ac:chgData name="Neemias Informatica Lima" userId="b77af7bd85500281" providerId="LiveId" clId="{994B8A53-808C-4E77-BBE1-0CB41F44C0A8}" dt="2025-08-14T22:55:44.718" v="69" actId="478"/>
          <ac:spMkLst>
            <pc:docMk/>
            <pc:sldMk cId="3032827026" sldId="289"/>
            <ac:spMk id="3" creationId="{DDB87F41-96C6-57F5-079A-9502225501C9}"/>
          </ac:spMkLst>
        </pc:spChg>
        <pc:spChg chg="add mod">
          <ac:chgData name="Neemias Informatica Lima" userId="b77af7bd85500281" providerId="LiveId" clId="{994B8A53-808C-4E77-BBE1-0CB41F44C0A8}" dt="2025-08-14T22:55:45.196" v="70"/>
          <ac:spMkLst>
            <pc:docMk/>
            <pc:sldMk cId="3032827026" sldId="289"/>
            <ac:spMk id="4" creationId="{5E18D36E-B192-5FC3-0D05-96C447D12289}"/>
          </ac:spMkLst>
        </pc:spChg>
        <pc:spChg chg="add mod">
          <ac:chgData name="Neemias Informatica Lima" userId="b77af7bd85500281" providerId="LiveId" clId="{994B8A53-808C-4E77-BBE1-0CB41F44C0A8}" dt="2025-08-14T22:55:45.196" v="70"/>
          <ac:spMkLst>
            <pc:docMk/>
            <pc:sldMk cId="3032827026" sldId="289"/>
            <ac:spMk id="6" creationId="{D730F7DC-6791-DE6D-EDC3-A5EAC27AEE85}"/>
          </ac:spMkLst>
        </pc:spChg>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picChg chg="del">
          <ac:chgData name="Neemias Informatica Lima" userId="b77af7bd85500281" providerId="LiveId" clId="{994B8A53-808C-4E77-BBE1-0CB41F44C0A8}" dt="2025-08-14T22:55:44.718" v="69" actId="478"/>
          <ac:picMkLst>
            <pc:docMk/>
            <pc:sldMk cId="3032827026" sldId="289"/>
            <ac:picMk id="5" creationId="{F62EFE33-A734-E1FD-D543-077B8B8E229D}"/>
          </ac:picMkLst>
        </pc:picChg>
        <pc:picChg chg="add mod">
          <ac:chgData name="Neemias Informatica Lima" userId="b77af7bd85500281" providerId="LiveId" clId="{994B8A53-808C-4E77-BBE1-0CB41F44C0A8}" dt="2025-08-14T22:55:45.196" v="70"/>
          <ac:picMkLst>
            <pc:docMk/>
            <pc:sldMk cId="3032827026" sldId="289"/>
            <ac:picMk id="8" creationId="{56544D0F-5DFC-0DBB-2C60-C6F3B704AC08}"/>
          </ac:picMkLst>
        </pc:picChg>
      </pc:sldChg>
      <pc:sldChg chg="addSp delSp modSp mod">
        <pc:chgData name="Neemias Informatica Lima" userId="b77af7bd85500281" providerId="LiveId" clId="{994B8A53-808C-4E77-BBE1-0CB41F44C0A8}" dt="2025-08-14T23:06:14.092" v="136"/>
        <pc:sldMkLst>
          <pc:docMk/>
          <pc:sldMk cId="3772032319" sldId="290"/>
        </pc:sldMkLst>
        <pc:spChg chg="del">
          <ac:chgData name="Neemias Informatica Lima" userId="b77af7bd85500281" providerId="LiveId" clId="{994B8A53-808C-4E77-BBE1-0CB41F44C0A8}" dt="2025-08-14T22:55:55.472" v="73" actId="478"/>
          <ac:spMkLst>
            <pc:docMk/>
            <pc:sldMk cId="3772032319" sldId="290"/>
            <ac:spMk id="2" creationId="{92DAAA93-5383-FA88-DD26-D28D243D90AB}"/>
          </ac:spMkLst>
        </pc:spChg>
        <pc:spChg chg="del">
          <ac:chgData name="Neemias Informatica Lima" userId="b77af7bd85500281" providerId="LiveId" clId="{994B8A53-808C-4E77-BBE1-0CB41F44C0A8}" dt="2025-08-14T22:55:55.472" v="73" actId="478"/>
          <ac:spMkLst>
            <pc:docMk/>
            <pc:sldMk cId="3772032319" sldId="290"/>
            <ac:spMk id="3" creationId="{2CB4CF66-C2C6-812C-376C-4CB2682F976D}"/>
          </ac:spMkLst>
        </pc:spChg>
        <pc:spChg chg="add mod">
          <ac:chgData name="Neemias Informatica Lima" userId="b77af7bd85500281" providerId="LiveId" clId="{994B8A53-808C-4E77-BBE1-0CB41F44C0A8}" dt="2025-08-14T22:55:55.813" v="74"/>
          <ac:spMkLst>
            <pc:docMk/>
            <pc:sldMk cId="3772032319" sldId="290"/>
            <ac:spMk id="5" creationId="{B4748399-0009-4E6A-3B4A-F29ECE9DB245}"/>
          </ac:spMkLst>
        </pc:spChg>
        <pc:spChg chg="add mod">
          <ac:chgData name="Neemias Informatica Lima" userId="b77af7bd85500281" providerId="LiveId" clId="{994B8A53-808C-4E77-BBE1-0CB41F44C0A8}" dt="2025-08-14T22:55:55.813" v="74"/>
          <ac:spMkLst>
            <pc:docMk/>
            <pc:sldMk cId="3772032319" sldId="290"/>
            <ac:spMk id="6" creationId="{68C90966-E62F-2DAE-F7F3-342B64EE6889}"/>
          </ac:spMkLst>
        </pc:spChg>
        <pc:spChg chg="mod">
          <ac:chgData name="Neemias Informatica Lima" userId="b77af7bd85500281" providerId="LiveId" clId="{994B8A53-808C-4E77-BBE1-0CB41F44C0A8}" dt="2025-08-14T23:06:14.092" v="136"/>
          <ac:spMkLst>
            <pc:docMk/>
            <pc:sldMk cId="3772032319" sldId="290"/>
            <ac:spMk id="12" creationId="{8D5A143D-15FB-4DFE-B0EC-FEEB77A92B2C}"/>
          </ac:spMkLst>
        </pc:spChg>
        <pc:spChg chg="mod">
          <ac:chgData name="Neemias Informatica Lima" userId="b77af7bd85500281" providerId="LiveId" clId="{994B8A53-808C-4E77-BBE1-0CB41F44C0A8}" dt="2025-08-14T23:05:17.037" v="129"/>
          <ac:spMkLst>
            <pc:docMk/>
            <pc:sldMk cId="3772032319" sldId="290"/>
            <ac:spMk id="14" creationId="{00000000-0000-0000-0000-000000000000}"/>
          </ac:spMkLst>
        </pc:spChg>
        <pc:picChg chg="del">
          <ac:chgData name="Neemias Informatica Lima" userId="b77af7bd85500281" providerId="LiveId" clId="{994B8A53-808C-4E77-BBE1-0CB41F44C0A8}" dt="2025-08-14T22:55:55.472" v="73" actId="478"/>
          <ac:picMkLst>
            <pc:docMk/>
            <pc:sldMk cId="3772032319" sldId="290"/>
            <ac:picMk id="4" creationId="{AE08EE1E-1FC3-491E-DC39-9E66021A8400}"/>
          </ac:picMkLst>
        </pc:picChg>
        <pc:picChg chg="add mod">
          <ac:chgData name="Neemias Informatica Lima" userId="b77af7bd85500281" providerId="LiveId" clId="{994B8A53-808C-4E77-BBE1-0CB41F44C0A8}" dt="2025-08-14T22:55:55.813" v="74"/>
          <ac:picMkLst>
            <pc:docMk/>
            <pc:sldMk cId="3772032319" sldId="290"/>
            <ac:picMk id="7" creationId="{172167BA-E6E3-D64C-D06D-F9F94E29EC90}"/>
          </ac:picMkLst>
        </pc:picChg>
      </pc:sldChg>
      <pc:sldChg chg="addSp delSp modSp mod">
        <pc:chgData name="Neemias Informatica Lima" userId="b77af7bd85500281" providerId="LiveId" clId="{994B8A53-808C-4E77-BBE1-0CB41F44C0A8}" dt="2025-08-14T23:07:58.505" v="163"/>
        <pc:sldMkLst>
          <pc:docMk/>
          <pc:sldMk cId="1768216317" sldId="291"/>
        </pc:sldMkLst>
        <pc:spChg chg="del">
          <ac:chgData name="Neemias Informatica Lima" userId="b77af7bd85500281" providerId="LiveId" clId="{994B8A53-808C-4E77-BBE1-0CB41F44C0A8}" dt="2025-08-14T22:56:06.426" v="77" actId="478"/>
          <ac:spMkLst>
            <pc:docMk/>
            <pc:sldMk cId="1768216317" sldId="291"/>
            <ac:spMk id="2" creationId="{1FE31987-07E1-B46A-2DC7-A9CF8174A3E9}"/>
          </ac:spMkLst>
        </pc:spChg>
        <pc:spChg chg="del">
          <ac:chgData name="Neemias Informatica Lima" userId="b77af7bd85500281" providerId="LiveId" clId="{994B8A53-808C-4E77-BBE1-0CB41F44C0A8}" dt="2025-08-14T22:56:06.426" v="77" actId="478"/>
          <ac:spMkLst>
            <pc:docMk/>
            <pc:sldMk cId="1768216317" sldId="291"/>
            <ac:spMk id="3" creationId="{F636EDD0-462C-887B-7E9C-D3D1CDBAD0F9}"/>
          </ac:spMkLst>
        </pc:spChg>
        <pc:spChg chg="add mod">
          <ac:chgData name="Neemias Informatica Lima" userId="b77af7bd85500281" providerId="LiveId" clId="{994B8A53-808C-4E77-BBE1-0CB41F44C0A8}" dt="2025-08-14T22:56:06.783" v="78"/>
          <ac:spMkLst>
            <pc:docMk/>
            <pc:sldMk cId="1768216317" sldId="291"/>
            <ac:spMk id="5" creationId="{880AFF54-30A9-4E2B-52B0-F2110ABB0BF9}"/>
          </ac:spMkLst>
        </pc:spChg>
        <pc:spChg chg="add mod">
          <ac:chgData name="Neemias Informatica Lima" userId="b77af7bd85500281" providerId="LiveId" clId="{994B8A53-808C-4E77-BBE1-0CB41F44C0A8}" dt="2025-08-14T22:56:06.783" v="78"/>
          <ac:spMkLst>
            <pc:docMk/>
            <pc:sldMk cId="1768216317" sldId="291"/>
            <ac:spMk id="6" creationId="{8648E67C-F633-E28E-7CF8-76CA6DA84867}"/>
          </ac:spMkLst>
        </pc:spChg>
        <pc:spChg chg="mod">
          <ac:chgData name="Neemias Informatica Lima" userId="b77af7bd85500281" providerId="LiveId" clId="{994B8A53-808C-4E77-BBE1-0CB41F44C0A8}" dt="2025-08-14T23:07:58.505" v="163"/>
          <ac:spMkLst>
            <pc:docMk/>
            <pc:sldMk cId="1768216317" sldId="291"/>
            <ac:spMk id="12" creationId="{FD5EC092-AC81-4728-9A45-4C4BB5B95C65}"/>
          </ac:spMkLst>
        </pc:spChg>
        <pc:spChg chg="mod">
          <ac:chgData name="Neemias Informatica Lima" userId="b77af7bd85500281" providerId="LiveId" clId="{994B8A53-808C-4E77-BBE1-0CB41F44C0A8}" dt="2025-08-14T23:06:47.870" v="140"/>
          <ac:spMkLst>
            <pc:docMk/>
            <pc:sldMk cId="1768216317" sldId="291"/>
            <ac:spMk id="14" creationId="{00000000-0000-0000-0000-000000000000}"/>
          </ac:spMkLst>
        </pc:spChg>
        <pc:picChg chg="del">
          <ac:chgData name="Neemias Informatica Lima" userId="b77af7bd85500281" providerId="LiveId" clId="{994B8A53-808C-4E77-BBE1-0CB41F44C0A8}" dt="2025-08-14T22:56:06.426" v="77" actId="478"/>
          <ac:picMkLst>
            <pc:docMk/>
            <pc:sldMk cId="1768216317" sldId="291"/>
            <ac:picMk id="4" creationId="{2E73C611-1232-A2D8-CD9E-80B8091A818A}"/>
          </ac:picMkLst>
        </pc:picChg>
        <pc:picChg chg="add mod">
          <ac:chgData name="Neemias Informatica Lima" userId="b77af7bd85500281" providerId="LiveId" clId="{994B8A53-808C-4E77-BBE1-0CB41F44C0A8}" dt="2025-08-14T22:56:06.783" v="78"/>
          <ac:picMkLst>
            <pc:docMk/>
            <pc:sldMk cId="1768216317" sldId="291"/>
            <ac:picMk id="7" creationId="{AFBF8107-3B66-E887-6331-39F61E76618A}"/>
          </ac:picMkLst>
        </pc:picChg>
      </pc:sldChg>
      <pc:sldChg chg="addSp delSp modSp mod">
        <pc:chgData name="Neemias Informatica Lima" userId="b77af7bd85500281" providerId="LiveId" clId="{994B8A53-808C-4E77-BBE1-0CB41F44C0A8}" dt="2025-08-14T23:09:06.631" v="183"/>
        <pc:sldMkLst>
          <pc:docMk/>
          <pc:sldMk cId="3757265641" sldId="292"/>
        </pc:sldMkLst>
        <pc:spChg chg="del">
          <ac:chgData name="Neemias Informatica Lima" userId="b77af7bd85500281" providerId="LiveId" clId="{994B8A53-808C-4E77-BBE1-0CB41F44C0A8}" dt="2025-08-14T22:56:18.307" v="81" actId="478"/>
          <ac:spMkLst>
            <pc:docMk/>
            <pc:sldMk cId="3757265641" sldId="292"/>
            <ac:spMk id="2" creationId="{A8650600-6586-2A2E-1CC6-8E40000301A7}"/>
          </ac:spMkLst>
        </pc:spChg>
        <pc:spChg chg="del">
          <ac:chgData name="Neemias Informatica Lima" userId="b77af7bd85500281" providerId="LiveId" clId="{994B8A53-808C-4E77-BBE1-0CB41F44C0A8}" dt="2025-08-14T22:56:18.307" v="81" actId="478"/>
          <ac:spMkLst>
            <pc:docMk/>
            <pc:sldMk cId="3757265641" sldId="292"/>
            <ac:spMk id="3" creationId="{455879F6-7F9A-1C0D-CD7E-3A5561B3A867}"/>
          </ac:spMkLst>
        </pc:spChg>
        <pc:spChg chg="add mod">
          <ac:chgData name="Neemias Informatica Lima" userId="b77af7bd85500281" providerId="LiveId" clId="{994B8A53-808C-4E77-BBE1-0CB41F44C0A8}" dt="2025-08-14T22:56:18.697" v="82"/>
          <ac:spMkLst>
            <pc:docMk/>
            <pc:sldMk cId="3757265641" sldId="292"/>
            <ac:spMk id="5" creationId="{8FA64AF7-AE8A-6B2B-880B-D227833FA701}"/>
          </ac:spMkLst>
        </pc:spChg>
        <pc:spChg chg="add mod">
          <ac:chgData name="Neemias Informatica Lima" userId="b77af7bd85500281" providerId="LiveId" clId="{994B8A53-808C-4E77-BBE1-0CB41F44C0A8}" dt="2025-08-14T22:56:18.697" v="82"/>
          <ac:spMkLst>
            <pc:docMk/>
            <pc:sldMk cId="3757265641" sldId="292"/>
            <ac:spMk id="6" creationId="{79EF4195-16B2-61BA-0BE4-D4E2143FF275}"/>
          </ac:spMkLst>
        </pc:spChg>
        <pc:spChg chg="mod">
          <ac:chgData name="Neemias Informatica Lima" userId="b77af7bd85500281" providerId="LiveId" clId="{994B8A53-808C-4E77-BBE1-0CB41F44C0A8}" dt="2025-08-14T23:09:06.631" v="183"/>
          <ac:spMkLst>
            <pc:docMk/>
            <pc:sldMk cId="3757265641" sldId="292"/>
            <ac:spMk id="12" creationId="{1EC42BAA-B890-43DD-B4F0-9AB5685AF2FE}"/>
          </ac:spMkLst>
        </pc:spChg>
        <pc:spChg chg="mod">
          <ac:chgData name="Neemias Informatica Lima" userId="b77af7bd85500281" providerId="LiveId" clId="{994B8A53-808C-4E77-BBE1-0CB41F44C0A8}" dt="2025-08-14T23:08:15.649" v="167"/>
          <ac:spMkLst>
            <pc:docMk/>
            <pc:sldMk cId="3757265641" sldId="292"/>
            <ac:spMk id="14" creationId="{00000000-0000-0000-0000-000000000000}"/>
          </ac:spMkLst>
        </pc:spChg>
        <pc:picChg chg="del">
          <ac:chgData name="Neemias Informatica Lima" userId="b77af7bd85500281" providerId="LiveId" clId="{994B8A53-808C-4E77-BBE1-0CB41F44C0A8}" dt="2025-08-14T22:56:18.307" v="81" actId="478"/>
          <ac:picMkLst>
            <pc:docMk/>
            <pc:sldMk cId="3757265641" sldId="292"/>
            <ac:picMk id="4" creationId="{9CF74C2C-8E9B-565B-F699-24C5C50791FA}"/>
          </ac:picMkLst>
        </pc:picChg>
        <pc:picChg chg="add mod">
          <ac:chgData name="Neemias Informatica Lima" userId="b77af7bd85500281" providerId="LiveId" clId="{994B8A53-808C-4E77-BBE1-0CB41F44C0A8}" dt="2025-08-14T22:56:18.697" v="82"/>
          <ac:picMkLst>
            <pc:docMk/>
            <pc:sldMk cId="3757265641" sldId="292"/>
            <ac:picMk id="7" creationId="{AB753487-A20B-C261-9B17-76B07464D153}"/>
          </ac:picMkLst>
        </pc:picChg>
      </pc:sldChg>
      <pc:sldChg chg="addSp delSp modSp mod">
        <pc:chgData name="Neemias Informatica Lima" userId="b77af7bd85500281" providerId="LiveId" clId="{994B8A53-808C-4E77-BBE1-0CB41F44C0A8}" dt="2025-08-14T23:10:24.790" v="189" actId="34807"/>
        <pc:sldMkLst>
          <pc:docMk/>
          <pc:sldMk cId="3114938747" sldId="293"/>
        </pc:sldMkLst>
        <pc:spChg chg="del">
          <ac:chgData name="Neemias Informatica Lima" userId="b77af7bd85500281" providerId="LiveId" clId="{994B8A53-808C-4E77-BBE1-0CB41F44C0A8}" dt="2025-08-14T22:56:26.740" v="83" actId="478"/>
          <ac:spMkLst>
            <pc:docMk/>
            <pc:sldMk cId="3114938747" sldId="293"/>
            <ac:spMk id="2" creationId="{6AEB0254-773E-6CF3-7B0B-6E0F9CCF6109}"/>
          </ac:spMkLst>
        </pc:spChg>
        <pc:spChg chg="del">
          <ac:chgData name="Neemias Informatica Lima" userId="b77af7bd85500281" providerId="LiveId" clId="{994B8A53-808C-4E77-BBE1-0CB41F44C0A8}" dt="2025-08-14T22:56:26.740" v="83" actId="478"/>
          <ac:spMkLst>
            <pc:docMk/>
            <pc:sldMk cId="3114938747" sldId="293"/>
            <ac:spMk id="3" creationId="{F8693F27-8872-5B96-CAA9-76D9F83CA2BF}"/>
          </ac:spMkLst>
        </pc:spChg>
        <pc:spChg chg="add mod">
          <ac:chgData name="Neemias Informatica Lima" userId="b77af7bd85500281" providerId="LiveId" clId="{994B8A53-808C-4E77-BBE1-0CB41F44C0A8}" dt="2025-08-14T22:56:27.100" v="84"/>
          <ac:spMkLst>
            <pc:docMk/>
            <pc:sldMk cId="3114938747" sldId="293"/>
            <ac:spMk id="5" creationId="{2E814A3B-D7D1-AA92-7F53-B07825B810BF}"/>
          </ac:spMkLst>
        </pc:spChg>
        <pc:spChg chg="add mod">
          <ac:chgData name="Neemias Informatica Lima" userId="b77af7bd85500281" providerId="LiveId" clId="{994B8A53-808C-4E77-BBE1-0CB41F44C0A8}" dt="2025-08-14T22:56:27.100" v="84"/>
          <ac:spMkLst>
            <pc:docMk/>
            <pc:sldMk cId="3114938747" sldId="293"/>
            <ac:spMk id="6" creationId="{8B274A7A-829F-B54B-136E-F9F6635E2AA2}"/>
          </ac:spMkLst>
        </pc:spChg>
        <pc:spChg chg="mod">
          <ac:chgData name="Neemias Informatica Lima" userId="b77af7bd85500281" providerId="LiveId" clId="{994B8A53-808C-4E77-BBE1-0CB41F44C0A8}" dt="2025-08-14T23:10:24.790" v="189" actId="34807"/>
          <ac:spMkLst>
            <pc:docMk/>
            <pc:sldMk cId="3114938747" sldId="293"/>
            <ac:spMk id="16" creationId="{CFC8B9D9-C6ED-4706-A104-65D118A5B7F9}"/>
          </ac:spMkLst>
        </pc:spChg>
        <pc:picChg chg="del">
          <ac:chgData name="Neemias Informatica Lima" userId="b77af7bd85500281" providerId="LiveId" clId="{994B8A53-808C-4E77-BBE1-0CB41F44C0A8}" dt="2025-08-14T22:56:26.740" v="83" actId="478"/>
          <ac:picMkLst>
            <pc:docMk/>
            <pc:sldMk cId="3114938747" sldId="293"/>
            <ac:picMk id="4" creationId="{01E5C43C-32FE-5ADB-3BC3-3D7BC3914439}"/>
          </ac:picMkLst>
        </pc:picChg>
        <pc:picChg chg="add mod">
          <ac:chgData name="Neemias Informatica Lima" userId="b77af7bd85500281" providerId="LiveId" clId="{994B8A53-808C-4E77-BBE1-0CB41F44C0A8}" dt="2025-08-14T22:56:27.100" v="84"/>
          <ac:picMkLst>
            <pc:docMk/>
            <pc:sldMk cId="3114938747" sldId="293"/>
            <ac:picMk id="7" creationId="{6EEAFA3F-CBA9-BD75-9A48-C2C58694509E}"/>
          </ac:picMkLst>
        </pc:picChg>
      </pc:sldChg>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picChg chg="del">
          <ac:chgData name="Neemias Informatica Lima" userId="b77af7bd85500281" providerId="LiveId" clId="{3B56F16D-61B7-487E-BA82-10E9BFBEA304}" dt="2025-08-14T23:27:20.408" v="2" actId="478"/>
          <ac:picMkLst>
            <pc:docMk/>
            <pc:sldMk cId="2232331225" sldId="280"/>
            <ac:picMk id="3" creationId="{21579D9F-5E5A-D679-6495-F64A3A2E580F}"/>
          </ac:picMkLst>
        </pc:picChg>
        <pc:picChg chg="add mod">
          <ac:chgData name="Neemias Informatica Lima" userId="b77af7bd85500281" providerId="LiveId" clId="{3B56F16D-61B7-487E-BA82-10E9BFBEA304}" dt="2025-08-14T23:28:29.211" v="14"/>
          <ac:picMkLst>
            <pc:docMk/>
            <pc:sldMk cId="2232331225" sldId="280"/>
            <ac:picMk id="8" creationId="{9C5BB20F-977C-B11A-6853-7CF0BB119D4E}"/>
          </ac:picMkLst>
        </pc:pic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picChg chg="del">
          <ac:chgData name="Neemias Informatica Lima" userId="b77af7bd85500281" providerId="LiveId" clId="{3B56F16D-61B7-487E-BA82-10E9BFBEA304}" dt="2025-08-14T23:29:54.692" v="30" actId="478"/>
          <ac:picMkLst>
            <pc:docMk/>
            <pc:sldMk cId="2103443556" sldId="281"/>
            <ac:picMk id="2" creationId="{BCD5BE82-E39C-4539-D7EB-70212E97782B}"/>
          </ac:picMkLst>
        </pc:picChg>
        <pc:picChg chg="add mod">
          <ac:chgData name="Neemias Informatica Lima" userId="b77af7bd85500281" providerId="LiveId" clId="{3B56F16D-61B7-487E-BA82-10E9BFBEA304}" dt="2025-08-14T23:30:33.692" v="38" actId="14100"/>
          <ac:picMkLst>
            <pc:docMk/>
            <pc:sldMk cId="2103443556" sldId="281"/>
            <ac:picMk id="3" creationId="{8BA68473-D0F3-EFF1-9A47-5AED6289F8CF}"/>
          </ac:picMkLst>
        </pc:picChg>
      </pc:sldChg>
      <pc:sldChg chg="addSp delSp modSp mod">
        <pc:chgData name="Neemias Informatica Lima" userId="b77af7bd85500281" providerId="LiveId" clId="{3B56F16D-61B7-487E-BA82-10E9BFBEA304}" dt="2025-08-14T23:33:54.980" v="77" actId="20577"/>
        <pc:sldMkLst>
          <pc:docMk/>
          <pc:sldMk cId="3683219421" sldId="282"/>
        </pc:sldMkLst>
        <pc:spChg chg="del">
          <ac:chgData name="Neemias Informatica Lima" userId="b77af7bd85500281" providerId="LiveId" clId="{3B56F16D-61B7-487E-BA82-10E9BFBEA304}" dt="2025-08-14T23:31:03.965" v="41" actId="478"/>
          <ac:spMkLst>
            <pc:docMk/>
            <pc:sldMk cId="3683219421" sldId="282"/>
            <ac:spMk id="2" creationId="{A8782FA5-B8F6-C90A-4D87-DD7E37B87E80}"/>
          </ac:spMkLst>
        </pc:spChg>
        <pc:spChg chg="del">
          <ac:chgData name="Neemias Informatica Lima" userId="b77af7bd85500281" providerId="LiveId" clId="{3B56F16D-61B7-487E-BA82-10E9BFBEA304}" dt="2025-08-14T23:31:03.965" v="41" actId="478"/>
          <ac:spMkLst>
            <pc:docMk/>
            <pc:sldMk cId="3683219421" sldId="282"/>
            <ac:spMk id="4" creationId="{119483FF-6FAC-91FC-B24E-28C09B8AA940}"/>
          </ac:spMkLst>
        </pc:spChg>
        <pc:spChg chg="add mod">
          <ac:chgData name="Neemias Informatica Lima" userId="b77af7bd85500281" providerId="LiveId" clId="{3B56F16D-61B7-487E-BA82-10E9BFBEA304}" dt="2025-08-14T23:31:04.257" v="42"/>
          <ac:spMkLst>
            <pc:docMk/>
            <pc:sldMk cId="3683219421" sldId="282"/>
            <ac:spMk id="6" creationId="{9CE2761B-6B6B-1821-2E43-7B3616638D53}"/>
          </ac:spMkLst>
        </pc:spChg>
        <pc:spChg chg="add mod">
          <ac:chgData name="Neemias Informatica Lima" userId="b77af7bd85500281" providerId="LiveId" clId="{3B56F16D-61B7-487E-BA82-10E9BFBEA304}" dt="2025-08-14T23:31:04.257" v="42"/>
          <ac:spMkLst>
            <pc:docMk/>
            <pc:sldMk cId="3683219421" sldId="282"/>
            <ac:spMk id="7" creationId="{361A2502-32E7-6981-96E3-83137FB38BEA}"/>
          </ac:spMkLst>
        </pc:spChg>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picChg chg="del">
          <ac:chgData name="Neemias Informatica Lima" userId="b77af7bd85500281" providerId="LiveId" clId="{3B56F16D-61B7-487E-BA82-10E9BFBEA304}" dt="2025-08-14T23:31:03.965" v="41" actId="478"/>
          <ac:picMkLst>
            <pc:docMk/>
            <pc:sldMk cId="3683219421" sldId="282"/>
            <ac:picMk id="5" creationId="{98B6AA6A-5B15-9F6A-9B65-3EF73E92C78E}"/>
          </ac:picMkLst>
        </pc:picChg>
        <pc:picChg chg="add mod">
          <ac:chgData name="Neemias Informatica Lima" userId="b77af7bd85500281" providerId="LiveId" clId="{3B56F16D-61B7-487E-BA82-10E9BFBEA304}" dt="2025-08-14T23:31:04.257" v="42"/>
          <ac:picMkLst>
            <pc:docMk/>
            <pc:sldMk cId="3683219421" sldId="282"/>
            <ac:picMk id="8" creationId="{E05332F3-C5CA-247B-BCF7-80A2EEAE2B82}"/>
          </ac:picMkLst>
        </pc:picChg>
      </pc:sldChg>
      <pc:sldChg chg="addSp delSp modSp mod">
        <pc:chgData name="Neemias Informatica Lima" userId="b77af7bd85500281" providerId="LiveId" clId="{3B56F16D-61B7-487E-BA82-10E9BFBEA304}" dt="2025-08-14T23:34:44.223" v="85"/>
        <pc:sldMkLst>
          <pc:docMk/>
          <pc:sldMk cId="3902406419" sldId="283"/>
        </pc:sldMkLst>
        <pc:spChg chg="add mod">
          <ac:chgData name="Neemias Informatica Lima" userId="b77af7bd85500281" providerId="LiveId" clId="{3B56F16D-61B7-487E-BA82-10E9BFBEA304}" dt="2025-08-14T23:31:09.746" v="44"/>
          <ac:spMkLst>
            <pc:docMk/>
            <pc:sldMk cId="3902406419" sldId="283"/>
            <ac:spMk id="2" creationId="{3CCDD213-6E10-1F6B-8561-00658DF636BA}"/>
          </ac:spMkLst>
        </pc:spChg>
        <pc:spChg chg="add mod">
          <ac:chgData name="Neemias Informatica Lima" userId="b77af7bd85500281" providerId="LiveId" clId="{3B56F16D-61B7-487E-BA82-10E9BFBEA304}" dt="2025-08-14T23:31:09.746" v="44"/>
          <ac:spMkLst>
            <pc:docMk/>
            <pc:sldMk cId="3902406419" sldId="283"/>
            <ac:spMk id="3" creationId="{B2093AEA-D42E-BC26-3050-B60016782AB7}"/>
          </ac:spMkLst>
        </pc:spChg>
        <pc:spChg chg="del">
          <ac:chgData name="Neemias Informatica Lima" userId="b77af7bd85500281" providerId="LiveId" clId="{3B56F16D-61B7-487E-BA82-10E9BFBEA304}" dt="2025-08-14T23:31:09.405" v="43" actId="478"/>
          <ac:spMkLst>
            <pc:docMk/>
            <pc:sldMk cId="3902406419" sldId="283"/>
            <ac:spMk id="5" creationId="{2D0B31AC-5DEA-7D78-AA37-79A462B0CD78}"/>
          </ac:spMkLst>
        </pc:spChg>
        <pc:spChg chg="del">
          <ac:chgData name="Neemias Informatica Lima" userId="b77af7bd85500281" providerId="LiveId" clId="{3B56F16D-61B7-487E-BA82-10E9BFBEA304}" dt="2025-08-14T23:31:09.405" v="43" actId="478"/>
          <ac:spMkLst>
            <pc:docMk/>
            <pc:sldMk cId="3902406419" sldId="283"/>
            <ac:spMk id="6" creationId="{A28DFF40-1399-7B9A-EE8F-8C4FB8541068}"/>
          </ac:spMkLst>
        </pc:spChg>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graphicFrameChg chg="mod modGraphic">
          <ac:chgData name="Neemias Informatica Lima" userId="b77af7bd85500281" providerId="LiveId" clId="{3B56F16D-61B7-487E-BA82-10E9BFBEA304}" dt="2025-08-14T23:34:44.223" v="85"/>
          <ac:graphicFrameMkLst>
            <pc:docMk/>
            <pc:sldMk cId="3902406419" sldId="283"/>
            <ac:graphicFrameMk id="24" creationId="{0F198D75-37F6-0046-1A93-BAF29A6A8139}"/>
          </ac:graphicFrameMkLst>
        </pc:graphicFrameChg>
        <pc:picChg chg="add mod">
          <ac:chgData name="Neemias Informatica Lima" userId="b77af7bd85500281" providerId="LiveId" clId="{3B56F16D-61B7-487E-BA82-10E9BFBEA304}" dt="2025-08-14T23:31:09.746" v="44"/>
          <ac:picMkLst>
            <pc:docMk/>
            <pc:sldMk cId="3902406419" sldId="283"/>
            <ac:picMk id="4" creationId="{51CAA487-7F27-EBBA-8090-D7AFEA92B9E1}"/>
          </ac:picMkLst>
        </pc:picChg>
        <pc:picChg chg="del">
          <ac:chgData name="Neemias Informatica Lima" userId="b77af7bd85500281" providerId="LiveId" clId="{3B56F16D-61B7-487E-BA82-10E9BFBEA304}" dt="2025-08-14T23:31:09.405" v="43" actId="478"/>
          <ac:picMkLst>
            <pc:docMk/>
            <pc:sldMk cId="3902406419" sldId="283"/>
            <ac:picMk id="7" creationId="{8ED46C25-8D68-8836-1380-58F7F705FC05}"/>
          </ac:picMkLst>
        </pc:picChg>
      </pc:sldChg>
      <pc:sldChg chg="addSp delSp modSp mod">
        <pc:chgData name="Neemias Informatica Lima" userId="b77af7bd85500281" providerId="LiveId" clId="{3B56F16D-61B7-487E-BA82-10E9BFBEA304}" dt="2025-08-14T23:36:22.166" v="100" actId="20577"/>
        <pc:sldMkLst>
          <pc:docMk/>
          <pc:sldMk cId="2424059023" sldId="284"/>
        </pc:sldMkLst>
        <pc:spChg chg="del">
          <ac:chgData name="Neemias Informatica Lima" userId="b77af7bd85500281" providerId="LiveId" clId="{3B56F16D-61B7-487E-BA82-10E9BFBEA304}" dt="2025-08-14T23:31:21.943" v="47" actId="478"/>
          <ac:spMkLst>
            <pc:docMk/>
            <pc:sldMk cId="2424059023" sldId="284"/>
            <ac:spMk id="2" creationId="{93105D93-1DF8-8DDB-7887-4B7E2E307CC2}"/>
          </ac:spMkLst>
        </pc:spChg>
        <pc:spChg chg="del">
          <ac:chgData name="Neemias Informatica Lima" userId="b77af7bd85500281" providerId="LiveId" clId="{3B56F16D-61B7-487E-BA82-10E9BFBEA304}" dt="2025-08-14T23:31:21.943" v="47" actId="478"/>
          <ac:spMkLst>
            <pc:docMk/>
            <pc:sldMk cId="2424059023" sldId="284"/>
            <ac:spMk id="3" creationId="{9C4C7C7A-33BC-FAF0-F0EE-23DF7AD6A1D0}"/>
          </ac:spMkLst>
        </pc:spChg>
        <pc:spChg chg="add mod">
          <ac:chgData name="Neemias Informatica Lima" userId="b77af7bd85500281" providerId="LiveId" clId="{3B56F16D-61B7-487E-BA82-10E9BFBEA304}" dt="2025-08-14T23:31:22.275" v="48"/>
          <ac:spMkLst>
            <pc:docMk/>
            <pc:sldMk cId="2424059023" sldId="284"/>
            <ac:spMk id="5" creationId="{2E0C46DF-55FC-6C92-1599-B6C49CCA18B9}"/>
          </ac:spMkLst>
        </pc:spChg>
        <pc:spChg chg="add mod">
          <ac:chgData name="Neemias Informatica Lima" userId="b77af7bd85500281" providerId="LiveId" clId="{3B56F16D-61B7-487E-BA82-10E9BFBEA304}" dt="2025-08-14T23:31:22.275" v="48"/>
          <ac:spMkLst>
            <pc:docMk/>
            <pc:sldMk cId="2424059023" sldId="284"/>
            <ac:spMk id="6" creationId="{941391FB-3E0C-B5ED-05DE-BB640A5E2C4C}"/>
          </ac:spMkLst>
        </pc:spChg>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picChg chg="del">
          <ac:chgData name="Neemias Informatica Lima" userId="b77af7bd85500281" providerId="LiveId" clId="{3B56F16D-61B7-487E-BA82-10E9BFBEA304}" dt="2025-08-14T23:31:21.943" v="47" actId="478"/>
          <ac:picMkLst>
            <pc:docMk/>
            <pc:sldMk cId="2424059023" sldId="284"/>
            <ac:picMk id="4" creationId="{8B93845E-DFBF-D82E-BD7B-4DA7E5F3C904}"/>
          </ac:picMkLst>
        </pc:picChg>
        <pc:picChg chg="add mod">
          <ac:chgData name="Neemias Informatica Lima" userId="b77af7bd85500281" providerId="LiveId" clId="{3B56F16D-61B7-487E-BA82-10E9BFBEA304}" dt="2025-08-14T23:31:22.275" v="48"/>
          <ac:picMkLst>
            <pc:docMk/>
            <pc:sldMk cId="2424059023" sldId="284"/>
            <ac:picMk id="7" creationId="{8DA741EE-3ED2-8F29-0FF4-E50397DCD913}"/>
          </ac:picMkLst>
        </pc:picChg>
      </pc:sldChg>
      <pc:sldChg chg="addSp delSp modSp mod">
        <pc:chgData name="Neemias Informatica Lima" userId="b77af7bd85500281" providerId="LiveId" clId="{3B56F16D-61B7-487E-BA82-10E9BFBEA304}" dt="2025-08-14T23:37:20.807" v="115" actId="20577"/>
        <pc:sldMkLst>
          <pc:docMk/>
          <pc:sldMk cId="2241968852" sldId="285"/>
        </pc:sldMkLst>
        <pc:spChg chg="del">
          <ac:chgData name="Neemias Informatica Lima" userId="b77af7bd85500281" providerId="LiveId" clId="{3B56F16D-61B7-487E-BA82-10E9BFBEA304}" dt="2025-08-14T23:31:34.273" v="51" actId="478"/>
          <ac:spMkLst>
            <pc:docMk/>
            <pc:sldMk cId="2241968852" sldId="285"/>
            <ac:spMk id="2" creationId="{AD6BCF23-0743-BBD2-F63B-7853305C83F9}"/>
          </ac:spMkLst>
        </pc:spChg>
        <pc:spChg chg="del">
          <ac:chgData name="Neemias Informatica Lima" userId="b77af7bd85500281" providerId="LiveId" clId="{3B56F16D-61B7-487E-BA82-10E9BFBEA304}" dt="2025-08-14T23:31:34.273" v="51" actId="478"/>
          <ac:spMkLst>
            <pc:docMk/>
            <pc:sldMk cId="2241968852" sldId="285"/>
            <ac:spMk id="3" creationId="{29772C9F-A229-187A-19C6-FB5B26663178}"/>
          </ac:spMkLst>
        </pc:spChg>
        <pc:spChg chg="add mod">
          <ac:chgData name="Neemias Informatica Lima" userId="b77af7bd85500281" providerId="LiveId" clId="{3B56F16D-61B7-487E-BA82-10E9BFBEA304}" dt="2025-08-14T23:31:34.632" v="52"/>
          <ac:spMkLst>
            <pc:docMk/>
            <pc:sldMk cId="2241968852" sldId="285"/>
            <ac:spMk id="5" creationId="{80B4CF78-E6C0-7552-4A91-38F8B98FF5F1}"/>
          </ac:spMkLst>
        </pc:spChg>
        <pc:spChg chg="add mod">
          <ac:chgData name="Neemias Informatica Lima" userId="b77af7bd85500281" providerId="LiveId" clId="{3B56F16D-61B7-487E-BA82-10E9BFBEA304}" dt="2025-08-14T23:31:34.632" v="52"/>
          <ac:spMkLst>
            <pc:docMk/>
            <pc:sldMk cId="2241968852" sldId="285"/>
            <ac:spMk id="6" creationId="{38082E8B-34B2-5818-58E3-C633BF4E6084}"/>
          </ac:spMkLst>
        </pc:spChg>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picChg chg="del">
          <ac:chgData name="Neemias Informatica Lima" userId="b77af7bd85500281" providerId="LiveId" clId="{3B56F16D-61B7-487E-BA82-10E9BFBEA304}" dt="2025-08-14T23:31:34.273" v="51" actId="478"/>
          <ac:picMkLst>
            <pc:docMk/>
            <pc:sldMk cId="2241968852" sldId="285"/>
            <ac:picMk id="4" creationId="{03C40273-FD4B-5F0F-34D6-C31C48D17976}"/>
          </ac:picMkLst>
        </pc:picChg>
        <pc:picChg chg="add mod">
          <ac:chgData name="Neemias Informatica Lima" userId="b77af7bd85500281" providerId="LiveId" clId="{3B56F16D-61B7-487E-BA82-10E9BFBEA304}" dt="2025-08-14T23:31:34.632" v="52"/>
          <ac:picMkLst>
            <pc:docMk/>
            <pc:sldMk cId="2241968852" sldId="285"/>
            <ac:picMk id="7" creationId="{14085D24-7B94-C269-39CC-129EC1267813}"/>
          </ac:picMkLst>
        </pc:picChg>
      </pc:sldChg>
      <pc:sldChg chg="addSp delSp modSp mod">
        <pc:chgData name="Neemias Informatica Lima" userId="b77af7bd85500281" providerId="LiveId" clId="{3B56F16D-61B7-487E-BA82-10E9BFBEA304}" dt="2025-08-14T23:38:50.959" v="132"/>
        <pc:sldMkLst>
          <pc:docMk/>
          <pc:sldMk cId="1959249856" sldId="286"/>
        </pc:sldMkLst>
        <pc:spChg chg="del">
          <ac:chgData name="Neemias Informatica Lima" userId="b77af7bd85500281" providerId="LiveId" clId="{3B56F16D-61B7-487E-BA82-10E9BFBEA304}" dt="2025-08-14T23:31:47.011" v="55" actId="478"/>
          <ac:spMkLst>
            <pc:docMk/>
            <pc:sldMk cId="1959249856" sldId="286"/>
            <ac:spMk id="2" creationId="{F0200DB2-AE1A-E6B0-B00C-DBA7A6EF22C2}"/>
          </ac:spMkLst>
        </pc:spChg>
        <pc:spChg chg="del">
          <ac:chgData name="Neemias Informatica Lima" userId="b77af7bd85500281" providerId="LiveId" clId="{3B56F16D-61B7-487E-BA82-10E9BFBEA304}" dt="2025-08-14T23:31:47.011" v="55" actId="478"/>
          <ac:spMkLst>
            <pc:docMk/>
            <pc:sldMk cId="1959249856" sldId="286"/>
            <ac:spMk id="3" creationId="{E1068FEE-859F-827C-F386-0F4803F5F725}"/>
          </ac:spMkLst>
        </pc:spChg>
        <pc:spChg chg="add mod">
          <ac:chgData name="Neemias Informatica Lima" userId="b77af7bd85500281" providerId="LiveId" clId="{3B56F16D-61B7-487E-BA82-10E9BFBEA304}" dt="2025-08-14T23:31:47.367" v="56"/>
          <ac:spMkLst>
            <pc:docMk/>
            <pc:sldMk cId="1959249856" sldId="286"/>
            <ac:spMk id="5" creationId="{839164C9-0447-6D39-E95D-533E86CC1130}"/>
          </ac:spMkLst>
        </pc:spChg>
        <pc:spChg chg="add mod">
          <ac:chgData name="Neemias Informatica Lima" userId="b77af7bd85500281" providerId="LiveId" clId="{3B56F16D-61B7-487E-BA82-10E9BFBEA304}" dt="2025-08-14T23:31:47.367" v="56"/>
          <ac:spMkLst>
            <pc:docMk/>
            <pc:sldMk cId="1959249856" sldId="286"/>
            <ac:spMk id="6" creationId="{0B7FAAD6-B4F9-32E7-43A7-4A9CDF4D7C8D}"/>
          </ac:spMkLst>
        </pc:spChg>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picChg chg="del">
          <ac:chgData name="Neemias Informatica Lima" userId="b77af7bd85500281" providerId="LiveId" clId="{3B56F16D-61B7-487E-BA82-10E9BFBEA304}" dt="2025-08-14T23:31:47.011" v="55" actId="478"/>
          <ac:picMkLst>
            <pc:docMk/>
            <pc:sldMk cId="1959249856" sldId="286"/>
            <ac:picMk id="4" creationId="{F30FD495-65A9-2603-BCC3-6027108BBD12}"/>
          </ac:picMkLst>
        </pc:picChg>
        <pc:picChg chg="add mod">
          <ac:chgData name="Neemias Informatica Lima" userId="b77af7bd85500281" providerId="LiveId" clId="{3B56F16D-61B7-487E-BA82-10E9BFBEA304}" dt="2025-08-14T23:31:47.367" v="56"/>
          <ac:picMkLst>
            <pc:docMk/>
            <pc:sldMk cId="1959249856" sldId="286"/>
            <ac:picMk id="7" creationId="{B6991216-298D-6165-5E1E-7AEBA1D69E52}"/>
          </ac:picMkLst>
        </pc:pic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del">
          <ac:chgData name="Neemias Informatica Lima" userId="b77af7bd85500281" providerId="LiveId" clId="{3B56F16D-61B7-487E-BA82-10E9BFBEA304}" dt="2025-08-14T23:30:57.939" v="39" actId="478"/>
          <ac:spMkLst>
            <pc:docMk/>
            <pc:sldMk cId="2630436816" sldId="288"/>
            <ac:spMk id="2" creationId="{8F7E1EFE-4C9E-1FFB-EF03-30195B47A4E2}"/>
          </ac:spMkLst>
        </pc:spChg>
        <pc:spChg chg="del">
          <ac:chgData name="Neemias Informatica Lima" userId="b77af7bd85500281" providerId="LiveId" clId="{3B56F16D-61B7-487E-BA82-10E9BFBEA304}" dt="2025-08-14T23:30:57.939" v="39" actId="478"/>
          <ac:spMkLst>
            <pc:docMk/>
            <pc:sldMk cId="2630436816" sldId="288"/>
            <ac:spMk id="3" creationId="{65179CE1-69D1-553B-8092-80BB6502A5FF}"/>
          </ac:spMkLst>
        </pc:spChg>
        <pc:spChg chg="add mod">
          <ac:chgData name="Neemias Informatica Lima" userId="b77af7bd85500281" providerId="LiveId" clId="{3B56F16D-61B7-487E-BA82-10E9BFBEA304}" dt="2025-08-14T23:30:58.217" v="40"/>
          <ac:spMkLst>
            <pc:docMk/>
            <pc:sldMk cId="2630436816" sldId="288"/>
            <ac:spMk id="5" creationId="{9571BDEE-40EC-6A69-761F-83CBE32BE13A}"/>
          </ac:spMkLst>
        </pc:spChg>
        <pc:spChg chg="add mod">
          <ac:chgData name="Neemias Informatica Lima" userId="b77af7bd85500281" providerId="LiveId" clId="{3B56F16D-61B7-487E-BA82-10E9BFBEA304}" dt="2025-08-14T23:30:58.217" v="40"/>
          <ac:spMkLst>
            <pc:docMk/>
            <pc:sldMk cId="2630436816" sldId="288"/>
            <ac:spMk id="6" creationId="{03FBA40D-3E86-AC03-5704-8FDD97DD388F}"/>
          </ac:spMkLst>
        </pc:spChg>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picChg chg="del">
          <ac:chgData name="Neemias Informatica Lima" userId="b77af7bd85500281" providerId="LiveId" clId="{3B56F16D-61B7-487E-BA82-10E9BFBEA304}" dt="2025-08-14T23:30:57.939" v="39" actId="478"/>
          <ac:picMkLst>
            <pc:docMk/>
            <pc:sldMk cId="2630436816" sldId="288"/>
            <ac:picMk id="4" creationId="{38515165-BDAA-6139-5757-4812793146E0}"/>
          </ac:picMkLst>
        </pc:picChg>
        <pc:picChg chg="add mod">
          <ac:chgData name="Neemias Informatica Lima" userId="b77af7bd85500281" providerId="LiveId" clId="{3B56F16D-61B7-487E-BA82-10E9BFBEA304}" dt="2025-08-14T23:30:58.217" v="40"/>
          <ac:picMkLst>
            <pc:docMk/>
            <pc:sldMk cId="2630436816" sldId="288"/>
            <ac:picMk id="7" creationId="{3D313F31-1603-3314-AF07-DC54F60F8438}"/>
          </ac:picMkLst>
        </pc:picChg>
      </pc:sldChg>
      <pc:sldChg chg="addSp delSp modSp mod">
        <pc:chgData name="Neemias Informatica Lima" userId="b77af7bd85500281" providerId="LiveId" clId="{3B56F16D-61B7-487E-BA82-10E9BFBEA304}" dt="2025-08-14T23:35:23.512" v="90"/>
        <pc:sldMkLst>
          <pc:docMk/>
          <pc:sldMk cId="3032827026" sldId="289"/>
        </pc:sldMkLst>
        <pc:spChg chg="del">
          <ac:chgData name="Neemias Informatica Lima" userId="b77af7bd85500281" providerId="LiveId" clId="{3B56F16D-61B7-487E-BA82-10E9BFBEA304}" dt="2025-08-14T23:31:15.398" v="45" actId="478"/>
          <ac:spMkLst>
            <pc:docMk/>
            <pc:sldMk cId="3032827026" sldId="289"/>
            <ac:spMk id="2" creationId="{3ED6CBDF-6AC5-0917-5174-F87328C3479C}"/>
          </ac:spMkLst>
        </pc:spChg>
        <pc:spChg chg="del">
          <ac:chgData name="Neemias Informatica Lima" userId="b77af7bd85500281" providerId="LiveId" clId="{3B56F16D-61B7-487E-BA82-10E9BFBEA304}" dt="2025-08-14T23:31:15.398" v="45" actId="478"/>
          <ac:spMkLst>
            <pc:docMk/>
            <pc:sldMk cId="3032827026" sldId="289"/>
            <ac:spMk id="3" creationId="{D13012AE-EC8C-9C03-D749-97FBC21F2BD7}"/>
          </ac:spMkLst>
        </pc:spChg>
        <pc:spChg chg="add mod">
          <ac:chgData name="Neemias Informatica Lima" userId="b77af7bd85500281" providerId="LiveId" clId="{3B56F16D-61B7-487E-BA82-10E9BFBEA304}" dt="2025-08-14T23:31:15.707" v="46"/>
          <ac:spMkLst>
            <pc:docMk/>
            <pc:sldMk cId="3032827026" sldId="289"/>
            <ac:spMk id="4" creationId="{EC8D084E-C71B-6C50-E457-A30C5833BAE1}"/>
          </ac:spMkLst>
        </pc:spChg>
        <pc:spChg chg="add mod">
          <ac:chgData name="Neemias Informatica Lima" userId="b77af7bd85500281" providerId="LiveId" clId="{3B56F16D-61B7-487E-BA82-10E9BFBEA304}" dt="2025-08-14T23:31:15.707" v="46"/>
          <ac:spMkLst>
            <pc:docMk/>
            <pc:sldMk cId="3032827026" sldId="289"/>
            <ac:spMk id="6" creationId="{7D5CFC80-D773-5AFA-DBAD-79DF113EA46C}"/>
          </ac:spMkLst>
        </pc:spChg>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picChg chg="del">
          <ac:chgData name="Neemias Informatica Lima" userId="b77af7bd85500281" providerId="LiveId" clId="{3B56F16D-61B7-487E-BA82-10E9BFBEA304}" dt="2025-08-14T23:31:15.398" v="45" actId="478"/>
          <ac:picMkLst>
            <pc:docMk/>
            <pc:sldMk cId="3032827026" sldId="289"/>
            <ac:picMk id="5" creationId="{E37BCB11-E330-739D-71FB-D883A1018C22}"/>
          </ac:picMkLst>
        </pc:picChg>
        <pc:picChg chg="add mod">
          <ac:chgData name="Neemias Informatica Lima" userId="b77af7bd85500281" providerId="LiveId" clId="{3B56F16D-61B7-487E-BA82-10E9BFBEA304}" dt="2025-08-14T23:31:15.707" v="46"/>
          <ac:picMkLst>
            <pc:docMk/>
            <pc:sldMk cId="3032827026" sldId="289"/>
            <ac:picMk id="8" creationId="{D5A8267D-A589-2F65-C8C0-88A3C543FCE5}"/>
          </ac:picMkLst>
        </pc:picChg>
      </pc:sldChg>
      <pc:sldChg chg="addSp delSp modSp mod">
        <pc:chgData name="Neemias Informatica Lima" userId="b77af7bd85500281" providerId="LiveId" clId="{3B56F16D-61B7-487E-BA82-10E9BFBEA304}" dt="2025-08-14T23:36:39.787" v="105"/>
        <pc:sldMkLst>
          <pc:docMk/>
          <pc:sldMk cId="3772032319" sldId="290"/>
        </pc:sldMkLst>
        <pc:spChg chg="del">
          <ac:chgData name="Neemias Informatica Lima" userId="b77af7bd85500281" providerId="LiveId" clId="{3B56F16D-61B7-487E-BA82-10E9BFBEA304}" dt="2025-08-14T23:31:27.720" v="49" actId="478"/>
          <ac:spMkLst>
            <pc:docMk/>
            <pc:sldMk cId="3772032319" sldId="290"/>
            <ac:spMk id="2" creationId="{4B7913A9-1D0B-E9BF-A7CB-AF64701C4086}"/>
          </ac:spMkLst>
        </pc:spChg>
        <pc:spChg chg="del">
          <ac:chgData name="Neemias Informatica Lima" userId="b77af7bd85500281" providerId="LiveId" clId="{3B56F16D-61B7-487E-BA82-10E9BFBEA304}" dt="2025-08-14T23:31:27.720" v="49" actId="478"/>
          <ac:spMkLst>
            <pc:docMk/>
            <pc:sldMk cId="3772032319" sldId="290"/>
            <ac:spMk id="3" creationId="{68BE1F2B-6908-928D-D542-01AA39699E73}"/>
          </ac:spMkLst>
        </pc:spChg>
        <pc:spChg chg="add mod">
          <ac:chgData name="Neemias Informatica Lima" userId="b77af7bd85500281" providerId="LiveId" clId="{3B56F16D-61B7-487E-BA82-10E9BFBEA304}" dt="2025-08-14T23:31:28.046" v="50"/>
          <ac:spMkLst>
            <pc:docMk/>
            <pc:sldMk cId="3772032319" sldId="290"/>
            <ac:spMk id="5" creationId="{63ECBFE5-8812-7399-0117-15FFFCDBFDB9}"/>
          </ac:spMkLst>
        </pc:spChg>
        <pc:spChg chg="add mod">
          <ac:chgData name="Neemias Informatica Lima" userId="b77af7bd85500281" providerId="LiveId" clId="{3B56F16D-61B7-487E-BA82-10E9BFBEA304}" dt="2025-08-14T23:31:28.046" v="50"/>
          <ac:spMkLst>
            <pc:docMk/>
            <pc:sldMk cId="3772032319" sldId="290"/>
            <ac:spMk id="6" creationId="{F5A869C0-66F6-B7D3-3F06-93B375391CCA}"/>
          </ac:spMkLst>
        </pc:spChg>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picChg chg="del">
          <ac:chgData name="Neemias Informatica Lima" userId="b77af7bd85500281" providerId="LiveId" clId="{3B56F16D-61B7-487E-BA82-10E9BFBEA304}" dt="2025-08-14T23:31:27.720" v="49" actId="478"/>
          <ac:picMkLst>
            <pc:docMk/>
            <pc:sldMk cId="3772032319" sldId="290"/>
            <ac:picMk id="4" creationId="{CD93F47A-27EE-3129-F3BF-66CCE9F012AF}"/>
          </ac:picMkLst>
        </pc:picChg>
        <pc:picChg chg="add mod">
          <ac:chgData name="Neemias Informatica Lima" userId="b77af7bd85500281" providerId="LiveId" clId="{3B56F16D-61B7-487E-BA82-10E9BFBEA304}" dt="2025-08-14T23:31:28.046" v="50"/>
          <ac:picMkLst>
            <pc:docMk/>
            <pc:sldMk cId="3772032319" sldId="290"/>
            <ac:picMk id="7" creationId="{1F96C5F5-E65C-4A1D-A4F8-17B3C175DF91}"/>
          </ac:picMkLst>
        </pc:picChg>
      </pc:sldChg>
      <pc:sldChg chg="addSp delSp modSp mod">
        <pc:chgData name="Neemias Informatica Lima" userId="b77af7bd85500281" providerId="LiveId" clId="{3B56F16D-61B7-487E-BA82-10E9BFBEA304}" dt="2025-08-14T23:37:40.816" v="120"/>
        <pc:sldMkLst>
          <pc:docMk/>
          <pc:sldMk cId="1768216317" sldId="291"/>
        </pc:sldMkLst>
        <pc:spChg chg="del">
          <ac:chgData name="Neemias Informatica Lima" userId="b77af7bd85500281" providerId="LiveId" clId="{3B56F16D-61B7-487E-BA82-10E9BFBEA304}" dt="2025-08-14T23:31:40.793" v="53" actId="478"/>
          <ac:spMkLst>
            <pc:docMk/>
            <pc:sldMk cId="1768216317" sldId="291"/>
            <ac:spMk id="2" creationId="{7024D4CB-1E01-BE51-52EE-56893111DF7D}"/>
          </ac:spMkLst>
        </pc:spChg>
        <pc:spChg chg="del">
          <ac:chgData name="Neemias Informatica Lima" userId="b77af7bd85500281" providerId="LiveId" clId="{3B56F16D-61B7-487E-BA82-10E9BFBEA304}" dt="2025-08-14T23:31:40.793" v="53" actId="478"/>
          <ac:spMkLst>
            <pc:docMk/>
            <pc:sldMk cId="1768216317" sldId="291"/>
            <ac:spMk id="3" creationId="{1BEC1685-0EE8-A49D-C68C-E95470578AF3}"/>
          </ac:spMkLst>
        </pc:spChg>
        <pc:spChg chg="add mod">
          <ac:chgData name="Neemias Informatica Lima" userId="b77af7bd85500281" providerId="LiveId" clId="{3B56F16D-61B7-487E-BA82-10E9BFBEA304}" dt="2025-08-14T23:31:41.086" v="54"/>
          <ac:spMkLst>
            <pc:docMk/>
            <pc:sldMk cId="1768216317" sldId="291"/>
            <ac:spMk id="5" creationId="{7B13AE96-9909-DD70-23A0-CB01815D2383}"/>
          </ac:spMkLst>
        </pc:spChg>
        <pc:spChg chg="add mod">
          <ac:chgData name="Neemias Informatica Lima" userId="b77af7bd85500281" providerId="LiveId" clId="{3B56F16D-61B7-487E-BA82-10E9BFBEA304}" dt="2025-08-14T23:31:41.086" v="54"/>
          <ac:spMkLst>
            <pc:docMk/>
            <pc:sldMk cId="1768216317" sldId="291"/>
            <ac:spMk id="6" creationId="{7FBDD5C1-9A50-BB0F-16E2-90964C4D767A}"/>
          </ac:spMkLst>
        </pc:spChg>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picChg chg="del">
          <ac:chgData name="Neemias Informatica Lima" userId="b77af7bd85500281" providerId="LiveId" clId="{3B56F16D-61B7-487E-BA82-10E9BFBEA304}" dt="2025-08-14T23:31:40.793" v="53" actId="478"/>
          <ac:picMkLst>
            <pc:docMk/>
            <pc:sldMk cId="1768216317" sldId="291"/>
            <ac:picMk id="4" creationId="{258D7CDE-A720-C656-E9CB-07463B1E74A8}"/>
          </ac:picMkLst>
        </pc:picChg>
        <pc:picChg chg="add mod">
          <ac:chgData name="Neemias Informatica Lima" userId="b77af7bd85500281" providerId="LiveId" clId="{3B56F16D-61B7-487E-BA82-10E9BFBEA304}" dt="2025-08-14T23:31:41.086" v="54"/>
          <ac:picMkLst>
            <pc:docMk/>
            <pc:sldMk cId="1768216317" sldId="291"/>
            <ac:picMk id="7" creationId="{9D01F3E3-B310-C977-84D6-07EE9BD2C2E1}"/>
          </ac:picMkLst>
        </pc:picChg>
      </pc:sldChg>
      <pc:sldChg chg="addSp delSp modSp mod">
        <pc:chgData name="Neemias Informatica Lima" userId="b77af7bd85500281" providerId="LiveId" clId="{3B56F16D-61B7-487E-BA82-10E9BFBEA304}" dt="2025-08-14T23:39:14.243" v="137"/>
        <pc:sldMkLst>
          <pc:docMk/>
          <pc:sldMk cId="3757265641" sldId="292"/>
        </pc:sldMkLst>
        <pc:spChg chg="del">
          <ac:chgData name="Neemias Informatica Lima" userId="b77af7bd85500281" providerId="LiveId" clId="{3B56F16D-61B7-487E-BA82-10E9BFBEA304}" dt="2025-08-14T23:31:55.252" v="57" actId="478"/>
          <ac:spMkLst>
            <pc:docMk/>
            <pc:sldMk cId="3757265641" sldId="292"/>
            <ac:spMk id="2" creationId="{45014259-C765-9F29-6787-A13A37C74A6D}"/>
          </ac:spMkLst>
        </pc:spChg>
        <pc:spChg chg="del">
          <ac:chgData name="Neemias Informatica Lima" userId="b77af7bd85500281" providerId="LiveId" clId="{3B56F16D-61B7-487E-BA82-10E9BFBEA304}" dt="2025-08-14T23:31:55.252" v="57" actId="478"/>
          <ac:spMkLst>
            <pc:docMk/>
            <pc:sldMk cId="3757265641" sldId="292"/>
            <ac:spMk id="3" creationId="{0A7800F9-31DD-4EC6-21F3-52BE164E4BFD}"/>
          </ac:spMkLst>
        </pc:spChg>
        <pc:spChg chg="add mod">
          <ac:chgData name="Neemias Informatica Lima" userId="b77af7bd85500281" providerId="LiveId" clId="{3B56F16D-61B7-487E-BA82-10E9BFBEA304}" dt="2025-08-14T23:31:55.512" v="58"/>
          <ac:spMkLst>
            <pc:docMk/>
            <pc:sldMk cId="3757265641" sldId="292"/>
            <ac:spMk id="5" creationId="{0D5C6EB1-87C3-34CA-0F55-7DAC8972B07D}"/>
          </ac:spMkLst>
        </pc:spChg>
        <pc:spChg chg="add mod">
          <ac:chgData name="Neemias Informatica Lima" userId="b77af7bd85500281" providerId="LiveId" clId="{3B56F16D-61B7-487E-BA82-10E9BFBEA304}" dt="2025-08-14T23:31:55.512" v="58"/>
          <ac:spMkLst>
            <pc:docMk/>
            <pc:sldMk cId="3757265641" sldId="292"/>
            <ac:spMk id="6" creationId="{4B248B9A-C0B1-3F14-03DF-E5C1FAD5C7A1}"/>
          </ac:spMkLst>
        </pc:spChg>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picChg chg="del">
          <ac:chgData name="Neemias Informatica Lima" userId="b77af7bd85500281" providerId="LiveId" clId="{3B56F16D-61B7-487E-BA82-10E9BFBEA304}" dt="2025-08-14T23:31:55.252" v="57" actId="478"/>
          <ac:picMkLst>
            <pc:docMk/>
            <pc:sldMk cId="3757265641" sldId="292"/>
            <ac:picMk id="4" creationId="{50C60047-D5DE-2DC4-521E-84C648DD9100}"/>
          </ac:picMkLst>
        </pc:picChg>
        <pc:picChg chg="add mod">
          <ac:chgData name="Neemias Informatica Lima" userId="b77af7bd85500281" providerId="LiveId" clId="{3B56F16D-61B7-487E-BA82-10E9BFBEA304}" dt="2025-08-14T23:31:55.512" v="58"/>
          <ac:picMkLst>
            <pc:docMk/>
            <pc:sldMk cId="3757265641" sldId="292"/>
            <ac:picMk id="7" creationId="{A74D0E98-92F4-F48A-B32B-CF4C357E9AA5}"/>
          </ac:picMkLst>
        </pc:picChg>
      </pc:sldChg>
      <pc:sldChg chg="addSp delSp modSp mod">
        <pc:chgData name="Neemias Informatica Lima" userId="b77af7bd85500281" providerId="LiveId" clId="{3B56F16D-61B7-487E-BA82-10E9BFBEA304}" dt="2025-08-14T23:39:31.495" v="143" actId="6549"/>
        <pc:sldMkLst>
          <pc:docMk/>
          <pc:sldMk cId="3114938747" sldId="293"/>
        </pc:sldMkLst>
        <pc:spChg chg="del">
          <ac:chgData name="Neemias Informatica Lima" userId="b77af7bd85500281" providerId="LiveId" clId="{3B56F16D-61B7-487E-BA82-10E9BFBEA304}" dt="2025-08-14T23:32:01.900" v="59" actId="478"/>
          <ac:spMkLst>
            <pc:docMk/>
            <pc:sldMk cId="3114938747" sldId="293"/>
            <ac:spMk id="2" creationId="{2C99EFF0-B83E-0B6C-DB58-2F8026C9FF8F}"/>
          </ac:spMkLst>
        </pc:spChg>
        <pc:spChg chg="del">
          <ac:chgData name="Neemias Informatica Lima" userId="b77af7bd85500281" providerId="LiveId" clId="{3B56F16D-61B7-487E-BA82-10E9BFBEA304}" dt="2025-08-14T23:32:01.900" v="59" actId="478"/>
          <ac:spMkLst>
            <pc:docMk/>
            <pc:sldMk cId="3114938747" sldId="293"/>
            <ac:spMk id="3" creationId="{13DF30D7-487F-8A86-804E-8E34BB5BB36F}"/>
          </ac:spMkLst>
        </pc:spChg>
        <pc:spChg chg="add mod">
          <ac:chgData name="Neemias Informatica Lima" userId="b77af7bd85500281" providerId="LiveId" clId="{3B56F16D-61B7-487E-BA82-10E9BFBEA304}" dt="2025-08-14T23:32:02.177" v="60"/>
          <ac:spMkLst>
            <pc:docMk/>
            <pc:sldMk cId="3114938747" sldId="293"/>
            <ac:spMk id="5" creationId="{90AC22F9-E1BA-C53F-FCED-D8732A6496B6}"/>
          </ac:spMkLst>
        </pc:spChg>
        <pc:spChg chg="add mod">
          <ac:chgData name="Neemias Informatica Lima" userId="b77af7bd85500281" providerId="LiveId" clId="{3B56F16D-61B7-487E-BA82-10E9BFBEA304}" dt="2025-08-14T23:32:02.177" v="60"/>
          <ac:spMkLst>
            <pc:docMk/>
            <pc:sldMk cId="3114938747" sldId="293"/>
            <ac:spMk id="6" creationId="{6B744BCB-4CFB-6770-D92B-48A0B742050F}"/>
          </ac:spMkLst>
        </pc:spChg>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picChg chg="del">
          <ac:chgData name="Neemias Informatica Lima" userId="b77af7bd85500281" providerId="LiveId" clId="{3B56F16D-61B7-487E-BA82-10E9BFBEA304}" dt="2025-08-14T23:32:01.900" v="59" actId="478"/>
          <ac:picMkLst>
            <pc:docMk/>
            <pc:sldMk cId="3114938747" sldId="293"/>
            <ac:picMk id="4" creationId="{0F08BE45-32AA-0F8A-6C66-00B3A762D946}"/>
          </ac:picMkLst>
        </pc:picChg>
        <pc:picChg chg="add mod">
          <ac:chgData name="Neemias Informatica Lima" userId="b77af7bd85500281" providerId="LiveId" clId="{3B56F16D-61B7-487E-BA82-10E9BFBEA304}" dt="2025-08-14T23:32:02.177" v="60"/>
          <ac:picMkLst>
            <pc:docMk/>
            <pc:sldMk cId="3114938747" sldId="293"/>
            <ac:picMk id="7" creationId="{47306036-467B-696D-DF01-5CCE398C7C0B}"/>
          </ac:picMkLst>
        </pc:pic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Josué 7. Quais foram as duas principais causas da derrota de Israel pelos habitantes de Ai?</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De que formas as comunidades podem sofrer por causa de ações erradas de indivíduos dentro da própria comunidade? Que exemplos você consegue mencionar e como essas coisas afetam a comunidade?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Josué 7:16-19.0 que todo esse processo nos diz sobre Deus e </a:t>
          </a:r>
          <a:r>
            <a:rPr lang="pt-BR" dirty="0" err="1"/>
            <a:t>Acã</a:t>
          </a:r>
          <a:r>
            <a:rPr lang="pt-BR" dirty="0"/>
            <a:t>?</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a percepção de que Deus sabe tudo 0 que você faz, até mesmo suas coisas ocultas, influencia sua maneira </a:t>
          </a:r>
          <a:r>
            <a:rPr lang="pt-BR" dirty="0" err="1"/>
            <a:t>deliver</a:t>
          </a:r>
          <a:r>
            <a:rPr lang="pt-BR" dirty="0"/>
            <a:t>? Como isso deve </a:t>
          </a:r>
          <a:r>
            <a:rPr lang="pt-BR" dirty="0" err="1"/>
            <a:t>impactarsua</a:t>
          </a:r>
          <a:r>
            <a:rPr lang="pt-BR" dirty="0"/>
            <a:t> vida?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Josué 7:19-21.0 que Josué pediu que </a:t>
          </a:r>
          <a:r>
            <a:rPr lang="pt-BR" dirty="0" err="1"/>
            <a:t>Acã</a:t>
          </a:r>
          <a:r>
            <a:rPr lang="pt-BR" dirty="0"/>
            <a:t> fizesse? Qual é o significado desse pedido? Como podemos entender a confissão dele?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podemos resistir à cobiça, independentemente do quanto temos? (Ver </a:t>
          </a:r>
          <a:r>
            <a:rPr lang="pt-BR" dirty="0" err="1"/>
            <a:t>Lc</a:t>
          </a:r>
          <a:r>
            <a:rPr lang="pt-BR" dirty="0"/>
            <a:t> 12:15.)</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Leia Josué 8:1-29. O que essa história nos diz sobre como Deus pode transformar nossos piores fracassos em oportunidades?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Leia Josué 7:6-9, que trata da reação inicial de Josué à calamidade que se abateu sobre eles. Observe especialmente 0 verso 9. Que principio teológico importante é encontrado nas palavras de Josué?</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Leia Deuteronômio 4:5-9. Que paralelo podemos ver entre 0 testemunho de Israel ao mundo e 0 nosso como adventistas do sétimo dia hoje?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1. Leia Josué 7. Quais foram as duas principais causas da derrota de Israel pelos habitantes de Ai?</a:t>
          </a:r>
          <a:endParaRPr lang="en-US" sz="19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De que formas as comunidades podem sofrer por causa de ações erradas de indivíduos dentro da própria comunidade? Que exemplos você consegue mencionar e como essas coisas afetam a comunidade?</a:t>
          </a:r>
          <a:endParaRPr lang="en-US" sz="19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2. Leia Josué 7:16-19.0 que todo esse processo nos diz sobre Deus e </a:t>
          </a:r>
          <a:r>
            <a:rPr lang="pt-BR" sz="2200" kern="1200" dirty="0" err="1"/>
            <a:t>Acã</a:t>
          </a:r>
          <a:r>
            <a:rPr lang="pt-BR" sz="2200" kern="1200" dirty="0"/>
            <a:t>?</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Como a percepção de que Deus sabe tudo 0 que você faz, até mesmo suas coisas ocultas, influencia sua maneira </a:t>
          </a:r>
          <a:r>
            <a:rPr lang="pt-BR" sz="2200" kern="1200" dirty="0" err="1"/>
            <a:t>deliver</a:t>
          </a:r>
          <a:r>
            <a:rPr lang="pt-BR" sz="2200" kern="1200" dirty="0"/>
            <a:t>? Como isso deve </a:t>
          </a:r>
          <a:r>
            <a:rPr lang="pt-BR" sz="2200" kern="1200" dirty="0" err="1"/>
            <a:t>impactarsua</a:t>
          </a:r>
          <a:r>
            <a:rPr lang="pt-BR" sz="2200" kern="1200" dirty="0"/>
            <a:t> vida?</a:t>
          </a:r>
          <a:endParaRPr lang="en-US" sz="22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3. Leia Josué 7:19-21.0 que Josué pediu que </a:t>
          </a:r>
          <a:r>
            <a:rPr lang="pt-BR" sz="2200" kern="1200" dirty="0" err="1"/>
            <a:t>Acã</a:t>
          </a:r>
          <a:r>
            <a:rPr lang="pt-BR" sz="2200" kern="1200" dirty="0"/>
            <a:t> fizesse? Qual é o significado desse pedido? Como podemos entender a confissão dele?</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Como podemos resistir à cobiça, independentemente do quanto temos? (Ver </a:t>
          </a:r>
          <a:r>
            <a:rPr lang="pt-BR" sz="2200" kern="1200" dirty="0" err="1"/>
            <a:t>Lc</a:t>
          </a:r>
          <a:r>
            <a:rPr lang="pt-BR" sz="2200" kern="1200" dirty="0"/>
            <a:t> 12:15.)</a:t>
          </a:r>
          <a:endParaRPr lang="en-US" sz="22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4. Leia Josué 8:1-29. O que essa história nos diz sobre como Deus pode transformar nossos piores fracassos em oportunidades?</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t>5. Leia Josué 7:6-9, que trata da reação inicial de Josué à calamidade que se abateu sobre eles. Observe especialmente 0 verso 9. Que principio teológico importante é encontrado nas palavras de Josué?</a:t>
          </a:r>
          <a:endParaRPr lang="en-US" sz="18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t>Leia Deuteronômio 4:5-9. Que paralelo podemos ver entre 0 testemunho de Israel ao mundo e 0 nosso como adventistas do sétimo dia hoje?</a:t>
          </a:r>
          <a:endParaRPr lang="en-US" sz="18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inimigo interno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“Eu, o Senhor, sondo o coração. Eu provo os pensamentos, para dar a cada um segundo os seus caminhos, segundo o fruto das suas ações” (Jr 17:10).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413164" y="4354272"/>
            <a:ext cx="773648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lPe 1:4; Js 7; Sl 139:1-16; Ed 10:11; Lc 12:15; Js 8:1-29</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5A9FF53D-793F-BBC7-9739-31668837D341}"/>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810270" y="656696"/>
            <a:ext cx="5521990" cy="210984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Porta de esperança</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momento decisivo da batalha ocorreu quando os habitantes de Ai deixaram a cidade e começaram a perseguir os israelitas. Essa foi a segunda vez que Deus falou em todo 0 capítulo depois que Ele deu a estratégia em Josué 8:2, sinalizando que Ele estava supervisionando a batalha. Até esse momento, não sabemos 0 resultado da batalha. Desse ponto em diante, fica claro que o exército israelita era vitorioso. A arma na mão de Josué era uma espada em forma de foice, ou cimitarra, em vez de uma espada ou dardo. Na época de Josué, pode não ter sido usada como uma arma real, mas se tornou um símbolo de soberania. E, além de dar o sinal para 0 ataque, expressa a soberania de Deus na derrota de Ai. Ao estender a espada em forma de foice até que a vitória completa fosse conquistada, 0 texto mostra que Josué assumiu completamente 0 papel de liderança que Moisés havia exercido na travessia do Mar Vermelho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14:16) e na guerra contra os </a:t>
            </a:r>
            <a:r>
              <a:rPr lang="pt-BR" altLang="pt-BR" sz="1600" dirty="0" err="1">
                <a:latin typeface="Arial Black" panose="020B0A04020102020204" pitchFamily="34" charset="0"/>
                <a:cs typeface="Arial" panose="020B0604020202020204" pitchFamily="34" charset="0"/>
              </a:rPr>
              <a:t>amalequitas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17:11-13), onde Josué liderou pessoalmente o combate.</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2CAEC15-0DA5-870D-E7A3-C53C8C3D02C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ACA1177C-CA50-4EA1-C9B8-3B99A38018E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3115047-6D9B-DB18-B099-6300C403A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Testemunha do poder de Deus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36520198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313D832-C828-CDD2-5F90-324BA5D56E5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63BBFCAF-CF7A-8CFE-5005-EE6F7EF45ED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2A7A6E1-B689-7C6B-9E2C-7C460713EA9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Testemunha do poder de Deus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princípio, Josué parece estar dizendo o mesmo que os israelitas em meio às suas dificuldades após deixarem 0 Egito. Eles disseram: “Quem nos dera tivéssemos morrido pela mão do Senhor na terra do Egito, quando estávamos sentados junto às panelas de carne e comíamos pão à vontade! Pois vocês nos trouxeram a este deserto a fim de matarem de fome toda esta multidão”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16:3). E Josué orou: “Ah! Senhor Deus, por que fizeste este povo passar o Jordão, para nos entregares nas mãos dos amorreus, para sermos destruídos? Antes tivéssemos nos contentado em ficar do outro lado do Jordão!”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7:7). Logo depois, porém, Josué expressou sua grande preocupação com os danos que 0 nome e a reputação de Deus sofreriam com essa derrota: “Quando os cananeus e todos os moradores da terra ouvirem isto, nos cercarão e apagarão o nosso nome da face da terra; e, então, que farás ao Teu grande nome?”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7:9).</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E2CFC0C-F7EE-CC6E-1428-E7F551B1536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60A0AE01-40DF-4892-D886-F2F7FBF4138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F9BCFB1-6F69-E053-CA89-551BCF70F13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a:t>
            </a:r>
            <a:r>
              <a:rPr lang="pt-BR" sz="1600" dirty="0" err="1">
                <a:solidFill>
                  <a:srgbClr val="000000"/>
                </a:solidFill>
                <a:effectLst/>
                <a:latin typeface="Arial Black" panose="020B0A04020102020204" pitchFamily="34" charset="0"/>
              </a:rPr>
              <a:t>Acã</a:t>
            </a:r>
            <a:r>
              <a:rPr lang="pt-BR" sz="1600" dirty="0">
                <a:solidFill>
                  <a:srgbClr val="000000"/>
                </a:solidFill>
                <a:effectLst/>
                <a:latin typeface="Arial Black" panose="020B0A04020102020204" pitchFamily="34" charset="0"/>
              </a:rPr>
              <a:t> reconheceu sua culpa quando era tarde demais para que a confissão o beneficiasse. [...] Tinha ouvido 0 anúncio de que um grande crime havia sido cometido. E não somente isso: tinha ouvido até mesmo, de forma clara, de que crime se tratava. No entanto, seus lábios permaneceram fechados. Então começou a investigação solene. Ele se encheu de terror ao ver sua tribo ser apontada e, em seguida, sua família e sua casa! Ainda assim não fez confissão alguma até que 0 dedo de Deus apontou para ele. Então, quando seu pecado já não podia mais ser escondido, admitiu a verdade. Como é frequente esse tipo de confissão! Há uma grande diferença entre admitir fatos depois de terem sido provados e confessar pecados conhecidos unicamente por nós mesmos e Deus. </a:t>
            </a:r>
            <a:r>
              <a:rPr lang="pt-BR" sz="1600" dirty="0" err="1">
                <a:solidFill>
                  <a:srgbClr val="000000"/>
                </a:solidFill>
                <a:effectLst/>
                <a:latin typeface="Arial Black" panose="020B0A04020102020204" pitchFamily="34" charset="0"/>
              </a:rPr>
              <a:t>Acã</a:t>
            </a:r>
            <a:r>
              <a:rPr lang="pt-BR" sz="1600" dirty="0">
                <a:solidFill>
                  <a:srgbClr val="000000"/>
                </a:solidFill>
                <a:effectLst/>
                <a:latin typeface="Arial Black" panose="020B0A04020102020204" pitchFamily="34" charset="0"/>
              </a:rPr>
              <a:t> não teria confessado seu crime se não tivesse esperado que isso 0 isentasse das consequências. </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9444C11-84D1-4AF4-3A77-88D924136B0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8178DAC9-17FE-4B4B-04D3-8A19CD8EB40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73041B2-E9DE-E93A-9A49-3A3A3909584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Discuta a importância do décimo mandamento (</a:t>
            </a:r>
            <a:r>
              <a:rPr lang="pt-BR" altLang="pt-BR" sz="1500" dirty="0" err="1">
                <a:solidFill>
                  <a:srgbClr val="C00000"/>
                </a:solidFill>
                <a:latin typeface="Arial Black" panose="020B0A04020102020204" pitchFamily="34" charset="0"/>
                <a:cs typeface="Arial" panose="020B0604020202020204" pitchFamily="34" charset="0"/>
              </a:rPr>
              <a:t>Êx</a:t>
            </a:r>
            <a:r>
              <a:rPr lang="pt-BR" altLang="pt-BR" sz="1500" dirty="0">
                <a:solidFill>
                  <a:srgbClr val="C00000"/>
                </a:solidFill>
                <a:latin typeface="Arial Black" panose="020B0A04020102020204" pitchFamily="34" charset="0"/>
                <a:cs typeface="Arial" panose="020B0604020202020204" pitchFamily="34" charset="0"/>
              </a:rPr>
              <a:t> 20:17) em um mundo ’dominado por propagandas e consumismo. Como podemos distinguir entre um desejo e uma necessidade, e por que essa distinção é importante?</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2</a:t>
            </a:r>
            <a:r>
              <a:rPr lang="pt-BR" altLang="pt-BR" sz="1500" dirty="0">
                <a:solidFill>
                  <a:srgbClr val="C00000"/>
                </a:solidFill>
                <a:latin typeface="Arial Black" panose="020B0A04020102020204" pitchFamily="34" charset="0"/>
                <a:cs typeface="Arial" panose="020B0604020202020204" pitchFamily="34" charset="0"/>
              </a:rPr>
              <a:t>. Leia a oração registrada em Daniel 9:4-19. Por que é tão relevante que 0 profeta, ao confessar os pecados de Israel, tenha se incluído, dizendo: “nós fizemos todas essas coisas ruins”, embora não tenhamos registro de que o próprio Daniel tenha feito o mal?</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que a obediência dos israelitas a todos os “estatutos e juízos” era tão importante para seu testemunho? Esse mesmo princípio se aplica à igreja hoje? Nosso testemunho seria mais eficaz se seguíssemos tudo o que nos foi dado por Deus?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33AC387-B2AB-650E-716D-05837A23384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88033279-35A7-1635-D75B-CAB99CD4D52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A6FF606-C84D-3BFD-2A8F-E12275F6CD9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688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Josué 7 representa o primeiro momento em que o povo de Israel, através de uma experiência dolorosa, compreendeu as consequências mais amplas da aliança e seu significado profundo. A obediência aos termos da aliança assegurava a vitória, enquanto a desobediência levava à derrota. O êxito militar de Israel não dependia de superioridade numérica, estratégias ou táticas sofisticadas, mas sim da presença do Guerreiro divino entre eles.</a:t>
            </a:r>
          </a:p>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Durante a conquista da Terra Prometida, Israel teve que aprender uma lição difícil: seu inimigo mais perigoso não estava fora do acampamento, mas dentro dele. O principal desafio não eram as muralhas fortificadas das cidades cananitas nem sua tecnologia militar avançada, mas a resistência obstinada de alguns indivíduos em ignorar deliberadamente as ordens do Senhor.</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FD418DB9-E3C6-F5AF-0D81-FA790C041DA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Violação da aliança</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46069326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6CC8361-9D8A-26E5-DE55-B1A464F7337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33F9AB6F-6A54-AC75-D303-026D0D5BC27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B0CAC93-4743-0E49-3907-7BD5D214A931}"/>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Violação da aliança</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 base em Josué 7:1, 11-13, podemos ver que, embora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tenha sido responsável pelo ato traiçoeiro de se apropriar das coisas condenadas, toda a nação foi responsabilizada e sofreu pelo que ele havia feito. Deus descreveu 0 pecado de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mostrando gradualmente a gravidade dele ao utilizar três vezes, no versículo 11, o advérbio hebraico </a:t>
            </a:r>
            <a:r>
              <a:rPr lang="pt-BR" altLang="pt-BR" sz="1600" dirty="0" err="1">
                <a:latin typeface="Arial Black" panose="020B0A04020102020204" pitchFamily="34" charset="0"/>
                <a:cs typeface="Arial" panose="020B0604020202020204" pitchFamily="34" charset="0"/>
              </a:rPr>
              <a:t>gam</a:t>
            </a:r>
            <a:r>
              <a:rPr lang="pt-BR" altLang="pt-BR" sz="1600" dirty="0">
                <a:latin typeface="Arial Black" panose="020B0A04020102020204" pitchFamily="34" charset="0"/>
                <a:cs typeface="Arial" panose="020B0604020202020204" pitchFamily="34" charset="0"/>
              </a:rPr>
              <a:t>, traduzido como “até” e “também” (ARC). Primeiro, é usado o termo mais comum para pecado: </a:t>
            </a:r>
            <a:r>
              <a:rPr lang="pt-BR" altLang="pt-BR" sz="1600" dirty="0" err="1">
                <a:latin typeface="Arial Black" panose="020B0A04020102020204" pitchFamily="34" charset="0"/>
                <a:cs typeface="Arial" panose="020B0604020202020204" pitchFamily="34" charset="0"/>
              </a:rPr>
              <a:t>khata</a:t>
            </a:r>
            <a:r>
              <a:rPr lang="pt-BR" altLang="pt-BR" sz="1600" dirty="0">
                <a:latin typeface="Arial Black" panose="020B0A04020102020204" pitchFamily="34" charset="0"/>
                <a:cs typeface="Arial" panose="020B0604020202020204" pitchFamily="34" charset="0"/>
              </a:rPr>
              <a:t>’. Então o ato de transgressão é descrito por cinco pecados mais específicos introduzidos pelo advérbio </a:t>
            </a:r>
            <a:r>
              <a:rPr lang="pt-BR" altLang="pt-BR" sz="1600" dirty="0" err="1">
                <a:latin typeface="Arial Black" panose="020B0A04020102020204" pitchFamily="34" charset="0"/>
                <a:cs typeface="Arial" panose="020B0604020202020204" pitchFamily="34" charset="0"/>
              </a:rPr>
              <a:t>gam</a:t>
            </a:r>
            <a:r>
              <a:rPr lang="pt-BR" altLang="pt-BR" sz="1600" dirty="0">
                <a:latin typeface="Arial Black" panose="020B0A04020102020204" pitchFamily="34" charset="0"/>
                <a:cs typeface="Arial" panose="020B0604020202020204" pitchFamily="34" charset="0"/>
              </a:rPr>
              <a:t>: (1) ‘abar, também “atravessaram, transgrediram”; (2) até mesmo tomaram (</a:t>
            </a:r>
            <a:r>
              <a:rPr lang="pt-BR" altLang="pt-BR" sz="1600" dirty="0" err="1">
                <a:latin typeface="Arial Black" panose="020B0A04020102020204" pitchFamily="34" charset="0"/>
                <a:cs typeface="Arial" panose="020B0604020202020204" pitchFamily="34" charset="0"/>
              </a:rPr>
              <a:t>laqakh</a:t>
            </a:r>
            <a:r>
              <a:rPr lang="pt-BR" altLang="pt-BR" sz="1600" dirty="0">
                <a:latin typeface="Arial Black" panose="020B0A04020102020204" pitchFamily="34" charset="0"/>
                <a:cs typeface="Arial" panose="020B0604020202020204" pitchFamily="34" charset="0"/>
              </a:rPr>
              <a:t>) das coisas entregues à destruição (</a:t>
            </a:r>
            <a:r>
              <a:rPr lang="pt-BR" altLang="pt-BR" sz="1600" dirty="0" err="1">
                <a:latin typeface="Arial Black" panose="020B0A04020102020204" pitchFamily="34" charset="0"/>
                <a:cs typeface="Arial" panose="020B0604020202020204" pitchFamily="34" charset="0"/>
              </a:rPr>
              <a:t>hêrem</a:t>
            </a:r>
            <a:r>
              <a:rPr lang="pt-BR" altLang="pt-BR" sz="1600" dirty="0">
                <a:latin typeface="Arial Black" panose="020B0A04020102020204" pitchFamily="34" charset="0"/>
                <a:cs typeface="Arial" panose="020B0604020202020204" pitchFamily="34" charset="0"/>
              </a:rPr>
              <a:t>); (3) também roubaram (</a:t>
            </a:r>
            <a:r>
              <a:rPr lang="pt-BR" altLang="pt-BR" sz="1600" dirty="0" err="1">
                <a:latin typeface="Arial Black" panose="020B0A04020102020204" pitchFamily="34" charset="0"/>
                <a:cs typeface="Arial" panose="020B0604020202020204" pitchFamily="34" charset="0"/>
              </a:rPr>
              <a:t>ganab</a:t>
            </a:r>
            <a:r>
              <a:rPr lang="pt-BR" altLang="pt-BR" sz="1600" dirty="0">
                <a:latin typeface="Arial Black" panose="020B0A04020102020204" pitchFamily="34" charset="0"/>
                <a:cs typeface="Arial" panose="020B0604020202020204" pitchFamily="34" charset="0"/>
              </a:rPr>
              <a:t>); (4) também enganaram (</a:t>
            </a:r>
            <a:r>
              <a:rPr lang="pt-BR" altLang="pt-BR" sz="1600" dirty="0" err="1">
                <a:latin typeface="Arial Black" panose="020B0A04020102020204" pitchFamily="34" charset="0"/>
                <a:cs typeface="Arial" panose="020B0604020202020204" pitchFamily="34" charset="0"/>
              </a:rPr>
              <a:t>kakhash</a:t>
            </a:r>
            <a:r>
              <a:rPr lang="pt-BR" altLang="pt-BR" sz="1600" dirty="0">
                <a:latin typeface="Arial Black" panose="020B0A04020102020204" pitchFamily="34" charset="0"/>
                <a:cs typeface="Arial" panose="020B0604020202020204" pitchFamily="34" charset="0"/>
              </a:rPr>
              <a:t>); e (5) até mesmo colocaram (</a:t>
            </a:r>
            <a:r>
              <a:rPr lang="pt-BR" altLang="pt-BR" sz="1600" dirty="0" err="1">
                <a:latin typeface="Arial Black" panose="020B0A04020102020204" pitchFamily="34" charset="0"/>
                <a:cs typeface="Arial" panose="020B0604020202020204" pitchFamily="34" charset="0"/>
              </a:rPr>
              <a:t>samu</a:t>
            </a:r>
            <a:r>
              <a:rPr lang="pt-BR" altLang="pt-BR" sz="1600" dirty="0">
                <a:latin typeface="Arial Black" panose="020B0A04020102020204" pitchFamily="34" charset="0"/>
                <a:cs typeface="Arial" panose="020B0604020202020204" pitchFamily="34" charset="0"/>
              </a:rPr>
              <a:t>) 0 </a:t>
            </a:r>
            <a:r>
              <a:rPr lang="pt-BR" altLang="pt-BR" sz="1600" dirty="0" err="1">
                <a:latin typeface="Arial Black" panose="020B0A04020102020204" pitchFamily="34" charset="0"/>
                <a:cs typeface="Arial" panose="020B0604020202020204" pitchFamily="34" charset="0"/>
              </a:rPr>
              <a:t>hêrem</a:t>
            </a:r>
            <a:r>
              <a:rPr lang="pt-BR" altLang="pt-BR" sz="1600" dirty="0">
                <a:latin typeface="Arial Black" panose="020B0A04020102020204" pitchFamily="34" charset="0"/>
                <a:cs typeface="Arial" panose="020B0604020202020204" pitchFamily="34" charset="0"/>
              </a:rPr>
              <a:t> roubado entre suas coisas.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9AB41CE-0597-F884-C86E-4C5868BB403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4" name="Retângulo 3">
            <a:extLst>
              <a:ext uri="{FF2B5EF4-FFF2-40B4-BE49-F238E27FC236}">
                <a16:creationId xmlns:a16="http://schemas.microsoft.com/office/drawing/2014/main" id="{FE29EB86-4FDE-469A-B452-440457D06FE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8F833B7A-85F3-83F0-30B8-A6C1F0C13EF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pecado de </a:t>
            </a:r>
            <a:r>
              <a:rPr lang="pt-BR" sz="2000" b="1" dirty="0" err="1">
                <a:solidFill>
                  <a:schemeClr val="tx1"/>
                </a:solidFill>
                <a:latin typeface="Arial Black" panose="020B0A04020102020204" pitchFamily="34" charset="0"/>
              </a:rPr>
              <a:t>Acã</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63340254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32FD70D-6E9B-DD70-5D67-07B431595D8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94B2EDBB-CF59-6125-9772-E912AABEB22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C4ED1E5-E93B-E23B-004C-79FA0B75FAF4}"/>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pecado de </a:t>
            </a:r>
            <a:r>
              <a:rPr lang="pt-BR" sz="2000" b="1" dirty="0" err="1">
                <a:solidFill>
                  <a:schemeClr val="tx1"/>
                </a:solidFill>
                <a:latin typeface="Arial Black" panose="020B0A04020102020204" pitchFamily="34" charset="0"/>
              </a:rPr>
              <a:t>Acã</a:t>
            </a:r>
            <a:endParaRPr lang="pt-BR" sz="2000" b="1" dirty="0">
              <a:solidFill>
                <a:schemeClr val="tx1"/>
              </a:solidFill>
              <a:latin typeface="Arial Black" panose="020B0A04020102020204" pitchFamily="34" charset="0"/>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É importante observar a maneira como Josué se dirigiu a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“Meu filho.” Essa expressão mostra não apenas a idade e o papel de liderança de Josué, mas também revela a atitude com que esse grande guerreiro abordou a justiça. Seu coração estava cheio de compaixão por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embora ele tenha sido chamado para executar o julgamento do ofensor. Por meio de sua atitude, Josué estava novamente prenunciando a sensibilidade, a bondade e o amor Daquele que “nunca foi rude, nunca proferiu desnecessariamente uma palavra severa e jamais provocou sem motivo uma dor a uma pessoa frágil. [...] Denunciava sem temor a hipocrisia, a incredulidade e a iniquidade, mas tinha lágrimas na voz quando fazia Suas esmagadoras repreensões” (Ellen G. White, O Desejado de Todas as Nações [CPB, 2021], p. 276).</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06A3FF9-9339-A11A-D1C0-1964524466D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DCF81623-F57D-786D-BDD6-9F5095D7F75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975F2A0-422C-EA45-9BAE-6B29F09E52F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Escolhas fatais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102292398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2F1C091-F186-0672-CF76-FFDC675B60B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C14BA17E-6999-AA84-1D8A-6E3F7A0E2EA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98EEC68-C066-3886-2AF0-1BFC9E08D242}"/>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Escolhas fatais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Josué pediu que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fizesse duas coisas: primeiro, dar glória a Deus e honrá-Lo. Segundo, confessar o que fez sem esconder nada.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deveria dar glória a Deus admitindo o que havia feito. O termo usado (</a:t>
            </a:r>
            <a:r>
              <a:rPr lang="pt-BR" altLang="pt-BR" sz="1600" dirty="0" err="1">
                <a:latin typeface="Arial Black" panose="020B0A04020102020204" pitchFamily="34" charset="0"/>
                <a:cs typeface="Arial" panose="020B0604020202020204" pitchFamily="34" charset="0"/>
              </a:rPr>
              <a:t>todah</a:t>
            </a:r>
            <a:r>
              <a:rPr lang="pt-BR" altLang="pt-BR" sz="1600" dirty="0">
                <a:latin typeface="Arial Black" panose="020B0A04020102020204" pitchFamily="34" charset="0"/>
                <a:cs typeface="Arial" panose="020B0604020202020204" pitchFamily="34" charset="0"/>
              </a:rPr>
              <a:t>) pode se referir à ação de graças (S1 26:7;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513; Jr 17:26), mas também à confissão de pecado (Ed 10:11).</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Infelizmente, 0 texto bíblico não dá nenhuma indicação de que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mostrou qualquer sinal de arrependimento real. Ele esperava permanecer escondido até 0 fim. Sua atitude desafiadora 0 qualificou para ser considerado um ofensor arrogante, para quem não havia expiação de acordo com a lei de Moisés (ver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15:27-31).</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2FE130F-C657-3C58-101A-A56E4E387C6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DF75F71E-571C-A55C-06D0-B295E4A8FC4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6AE2553-C137-5BC9-29F2-AF8BF950B34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Porta de esperança</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158341166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B4D10A4-80B5-8AB1-897E-AA33A2B2BE0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4B38DC74-1A83-6B58-DA24-377E4711B05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lPe 1:4; Js 7; Sl 139:1-16; Ed 10:11; Lc 12:15; Js 8:1-29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60DAB82-9F5D-EF0E-93F4-AC3720D94AD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1" y="0"/>
            <a:ext cx="1741761" cy="66549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4047</TotalTime>
  <Words>1965</Words>
  <Application>Microsoft Office PowerPoint</Application>
  <PresentationFormat>Personalizar</PresentationFormat>
  <Paragraphs>102</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2025-08-14T23:55:54Z</dcterms:modified>
</cp:coreProperties>
</file>