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6658C-5686-4332-8B85-68440C328D0B}" v="98" dt="2025-08-14T22:48:21.857"/>
    <p1510:client id="{3B56F16D-61B7-487E-BA82-10E9BFBEA304}" v="90" dt="2025-08-14T23:39:42.209"/>
    <p1510:client id="{7332B252-5C22-49CB-9ADE-6B31932B97B7}" v="133" dt="2025-08-14T21:01:20.338"/>
    <p1510:client id="{994B8A53-808C-4E77-BBE1-0CB41F44C0A8}" v="104" dt="2025-08-14T23:11:09.788"/>
    <p1510:client id="{ABEB56EB-44A2-4213-A180-67C78131904C}" v="102" dt="2025-08-14T23:26:27.16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40:52.380" v="121" actId="1440"/>
        <pc:sldMkLst>
          <pc:docMk/>
          <pc:sldMk cId="2103443556" sldId="281"/>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picChg chg="del">
          <ac:chgData name="Neemias Informatica Lima" userId="b77af7bd85500281" providerId="LiveId" clId="{994B8A53-808C-4E77-BBE1-0CB41F44C0A8}" dt="2025-08-14T22:51:47.535" v="7" actId="478"/>
          <ac:picMkLst>
            <pc:docMk/>
            <pc:sldMk cId="2232331225" sldId="280"/>
            <ac:picMk id="3" creationId="{5B4972A2-C90D-989A-4F49-21B9E5E6BBD3}"/>
          </ac:picMkLst>
        </pc:picChg>
        <pc:picChg chg="add mod">
          <ac:chgData name="Neemias Informatica Lima" userId="b77af7bd85500281" providerId="LiveId" clId="{994B8A53-808C-4E77-BBE1-0CB41F44C0A8}" dt="2025-08-14T22:52:25.874" v="17"/>
          <ac:picMkLst>
            <pc:docMk/>
            <pc:sldMk cId="2232331225" sldId="280"/>
            <ac:picMk id="8" creationId="{67CC3840-F117-6FF6-FC87-0F941039CA57}"/>
          </ac:picMkLst>
        </pc:picChg>
      </pc:sldChg>
      <pc:sldChg chg="addSp delSp modSp mod">
        <pc:chgData name="Neemias Informatica Lima" userId="b77af7bd85500281" providerId="LiveId" clId="{994B8A53-808C-4E77-BBE1-0CB41F44C0A8}" dt="2025-08-14T22:57:15.008" v="95" actId="20577"/>
        <pc:sldMkLst>
          <pc:docMk/>
          <pc:sldMk cId="2103443556" sldId="281"/>
        </pc:sldMkLst>
        <pc:spChg chg="mod">
          <ac:chgData name="Neemias Informatica Lima" userId="b77af7bd85500281" providerId="LiveId" clId="{994B8A53-808C-4E77-BBE1-0CB41F44C0A8}" dt="2025-08-14T22:57:15.008" v="95" actId="20577"/>
          <ac:spMkLst>
            <pc:docMk/>
            <pc:sldMk cId="2103443556" sldId="281"/>
            <ac:spMk id="8" creationId="{00000000-0000-0000-0000-000000000000}"/>
          </ac:spMkLst>
        </pc:spChg>
        <pc:spChg chg="mod">
          <ac:chgData name="Neemias Informatica Lima" userId="b77af7bd85500281" providerId="LiveId" clId="{994B8A53-808C-4E77-BBE1-0CB41F44C0A8}" dt="2025-08-14T22:54:36.182" v="56" actId="20577"/>
          <ac:spMkLst>
            <pc:docMk/>
            <pc:sldMk cId="2103443556" sldId="281"/>
            <ac:spMk id="11" creationId="{00000000-0000-0000-0000-000000000000}"/>
          </ac:spMkLst>
        </pc:spChg>
        <pc:spChg chg="mod">
          <ac:chgData name="Neemias Informatica Lima" userId="b77af7bd85500281" providerId="LiveId" clId="{994B8A53-808C-4E77-BBE1-0CB41F44C0A8}" dt="2025-08-14T22:54:27.714" v="54"/>
          <ac:spMkLst>
            <pc:docMk/>
            <pc:sldMk cId="2103443556" sldId="281"/>
            <ac:spMk id="18" creationId="{00000000-0000-0000-0000-000000000000}"/>
          </ac:spMkLst>
        </pc:spChg>
        <pc:picChg chg="del">
          <ac:chgData name="Neemias Informatica Lima" userId="b77af7bd85500281" providerId="LiveId" clId="{994B8A53-808C-4E77-BBE1-0CB41F44C0A8}" dt="2025-08-14T22:54:37.813" v="57" actId="478"/>
          <ac:picMkLst>
            <pc:docMk/>
            <pc:sldMk cId="2103443556" sldId="281"/>
            <ac:picMk id="2" creationId="{203222A0-61A8-4D65-BF11-10F46D8485FC}"/>
          </ac:picMkLst>
        </pc:picChg>
        <pc:picChg chg="add mod">
          <ac:chgData name="Neemias Informatica Lima" userId="b77af7bd85500281" providerId="LiveId" clId="{994B8A53-808C-4E77-BBE1-0CB41F44C0A8}" dt="2025-08-14T22:54:51.375" v="62" actId="14100"/>
          <ac:picMkLst>
            <pc:docMk/>
            <pc:sldMk cId="2103443556" sldId="281"/>
            <ac:picMk id="3" creationId="{70B070C6-6770-F435-A466-37EC4F2DA4F3}"/>
          </ac:picMkLst>
        </pc:picChg>
      </pc:sldChg>
      <pc:sldChg chg="addSp delSp modSp mod">
        <pc:chgData name="Neemias Informatica Lima" userId="b77af7bd85500281" providerId="LiveId" clId="{994B8A53-808C-4E77-BBE1-0CB41F44C0A8}" dt="2025-08-14T23:02:44.393" v="110" actId="313"/>
        <pc:sldMkLst>
          <pc:docMk/>
          <pc:sldMk cId="3683219421" sldId="282"/>
        </pc:sldMkLst>
        <pc:spChg chg="del">
          <ac:chgData name="Neemias Informatica Lima" userId="b77af7bd85500281" providerId="LiveId" clId="{994B8A53-808C-4E77-BBE1-0CB41F44C0A8}" dt="2025-08-14T22:55:32.639" v="65" actId="478"/>
          <ac:spMkLst>
            <pc:docMk/>
            <pc:sldMk cId="3683219421" sldId="282"/>
            <ac:spMk id="2" creationId="{67C2E507-3FC4-2141-CECB-BDB472A136DD}"/>
          </ac:spMkLst>
        </pc:spChg>
        <pc:spChg chg="del">
          <ac:chgData name="Neemias Informatica Lima" userId="b77af7bd85500281" providerId="LiveId" clId="{994B8A53-808C-4E77-BBE1-0CB41F44C0A8}" dt="2025-08-14T22:55:32.639" v="65" actId="478"/>
          <ac:spMkLst>
            <pc:docMk/>
            <pc:sldMk cId="3683219421" sldId="282"/>
            <ac:spMk id="4" creationId="{D3C72404-A2BF-62FC-EDAA-C93B441C7B02}"/>
          </ac:spMkLst>
        </pc:spChg>
        <pc:spChg chg="add mod">
          <ac:chgData name="Neemias Informatica Lima" userId="b77af7bd85500281" providerId="LiveId" clId="{994B8A53-808C-4E77-BBE1-0CB41F44C0A8}" dt="2025-08-14T22:55:32.994" v="66"/>
          <ac:spMkLst>
            <pc:docMk/>
            <pc:sldMk cId="3683219421" sldId="282"/>
            <ac:spMk id="6" creationId="{4BDB514E-8F27-C46D-69B2-E1D68C28786E}"/>
          </ac:spMkLst>
        </pc:spChg>
        <pc:spChg chg="add mod">
          <ac:chgData name="Neemias Informatica Lima" userId="b77af7bd85500281" providerId="LiveId" clId="{994B8A53-808C-4E77-BBE1-0CB41F44C0A8}" dt="2025-08-14T22:55:32.994" v="66"/>
          <ac:spMkLst>
            <pc:docMk/>
            <pc:sldMk cId="3683219421" sldId="282"/>
            <ac:spMk id="7" creationId="{19DB4567-B973-D08E-2707-682962406381}"/>
          </ac:spMkLst>
        </pc:spChg>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picChg chg="del">
          <ac:chgData name="Neemias Informatica Lima" userId="b77af7bd85500281" providerId="LiveId" clId="{994B8A53-808C-4E77-BBE1-0CB41F44C0A8}" dt="2025-08-14T22:55:32.639" v="65" actId="478"/>
          <ac:picMkLst>
            <pc:docMk/>
            <pc:sldMk cId="3683219421" sldId="282"/>
            <ac:picMk id="5" creationId="{72FE07FF-35EB-0950-2556-75240AA4C8F3}"/>
          </ac:picMkLst>
        </pc:picChg>
        <pc:picChg chg="add mod">
          <ac:chgData name="Neemias Informatica Lima" userId="b77af7bd85500281" providerId="LiveId" clId="{994B8A53-808C-4E77-BBE1-0CB41F44C0A8}" dt="2025-08-14T22:55:32.994" v="66"/>
          <ac:picMkLst>
            <pc:docMk/>
            <pc:sldMk cId="3683219421" sldId="282"/>
            <ac:picMk id="8" creationId="{5B956AFC-4E04-47F8-777D-88B1E001F07F}"/>
          </ac:picMkLst>
        </pc:picChg>
      </pc:sldChg>
      <pc:sldChg chg="addSp delSp modSp mod">
        <pc:chgData name="Neemias Informatica Lima" userId="b77af7bd85500281" providerId="LiveId" clId="{994B8A53-808C-4E77-BBE1-0CB41F44C0A8}" dt="2025-08-14T23:04:14.894" v="118"/>
        <pc:sldMkLst>
          <pc:docMk/>
          <pc:sldMk cId="3902406419" sldId="283"/>
        </pc:sldMkLst>
        <pc:spChg chg="add mod">
          <ac:chgData name="Neemias Informatica Lima" userId="b77af7bd85500281" providerId="LiveId" clId="{994B8A53-808C-4E77-BBE1-0CB41F44C0A8}" dt="2025-08-14T22:55:40.011" v="68"/>
          <ac:spMkLst>
            <pc:docMk/>
            <pc:sldMk cId="3902406419" sldId="283"/>
            <ac:spMk id="2" creationId="{B4A36583-C684-9B9E-D98C-3FA717AA0E0A}"/>
          </ac:spMkLst>
        </pc:spChg>
        <pc:spChg chg="add mod">
          <ac:chgData name="Neemias Informatica Lima" userId="b77af7bd85500281" providerId="LiveId" clId="{994B8A53-808C-4E77-BBE1-0CB41F44C0A8}" dt="2025-08-14T22:55:40.011" v="68"/>
          <ac:spMkLst>
            <pc:docMk/>
            <pc:sldMk cId="3902406419" sldId="283"/>
            <ac:spMk id="3" creationId="{6BB5C2BA-8B3B-A980-9C0E-3636F91CA77D}"/>
          </ac:spMkLst>
        </pc:spChg>
        <pc:spChg chg="del">
          <ac:chgData name="Neemias Informatica Lima" userId="b77af7bd85500281" providerId="LiveId" clId="{994B8A53-808C-4E77-BBE1-0CB41F44C0A8}" dt="2025-08-14T22:55:39.525" v="67" actId="478"/>
          <ac:spMkLst>
            <pc:docMk/>
            <pc:sldMk cId="3902406419" sldId="283"/>
            <ac:spMk id="5" creationId="{1E736C28-1C9E-F428-AC4E-53CB20FD0F52}"/>
          </ac:spMkLst>
        </pc:spChg>
        <pc:spChg chg="del">
          <ac:chgData name="Neemias Informatica Lima" userId="b77af7bd85500281" providerId="LiveId" clId="{994B8A53-808C-4E77-BBE1-0CB41F44C0A8}" dt="2025-08-14T22:55:39.525" v="67" actId="478"/>
          <ac:spMkLst>
            <pc:docMk/>
            <pc:sldMk cId="3902406419" sldId="283"/>
            <ac:spMk id="7" creationId="{F29E39A6-9C82-C548-5565-BBCFF2B84F73}"/>
          </ac:spMkLst>
        </pc:spChg>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graphicFrameChg chg="mod modGraphic">
          <ac:chgData name="Neemias Informatica Lima" userId="b77af7bd85500281" providerId="LiveId" clId="{994B8A53-808C-4E77-BBE1-0CB41F44C0A8}" dt="2025-08-14T23:04:14.894" v="118"/>
          <ac:graphicFrameMkLst>
            <pc:docMk/>
            <pc:sldMk cId="3902406419" sldId="283"/>
            <ac:graphicFrameMk id="24" creationId="{0F198D75-37F6-0046-1A93-BAF29A6A8139}"/>
          </ac:graphicFrameMkLst>
        </pc:graphicFrameChg>
        <pc:picChg chg="add mod">
          <ac:chgData name="Neemias Informatica Lima" userId="b77af7bd85500281" providerId="LiveId" clId="{994B8A53-808C-4E77-BBE1-0CB41F44C0A8}" dt="2025-08-14T22:55:40.011" v="68"/>
          <ac:picMkLst>
            <pc:docMk/>
            <pc:sldMk cId="3902406419" sldId="283"/>
            <ac:picMk id="4" creationId="{3EBB325A-0ED5-6406-D163-99EBA5265854}"/>
          </ac:picMkLst>
        </pc:picChg>
        <pc:picChg chg="del">
          <ac:chgData name="Neemias Informatica Lima" userId="b77af7bd85500281" providerId="LiveId" clId="{994B8A53-808C-4E77-BBE1-0CB41F44C0A8}" dt="2025-08-14T22:55:39.525" v="67" actId="478"/>
          <ac:picMkLst>
            <pc:docMk/>
            <pc:sldMk cId="3902406419" sldId="283"/>
            <ac:picMk id="8" creationId="{5D98A9DC-ED10-C684-80CC-64A7014C671C}"/>
          </ac:picMkLst>
        </pc:picChg>
      </pc:sldChg>
      <pc:sldChg chg="addSp delSp modSp mod">
        <pc:chgData name="Neemias Informatica Lima" userId="b77af7bd85500281" providerId="LiveId" clId="{994B8A53-808C-4E77-BBE1-0CB41F44C0A8}" dt="2025-08-14T23:05:50.164" v="133"/>
        <pc:sldMkLst>
          <pc:docMk/>
          <pc:sldMk cId="2424059023" sldId="284"/>
        </pc:sldMkLst>
        <pc:spChg chg="del">
          <ac:chgData name="Neemias Informatica Lima" userId="b77af7bd85500281" providerId="LiveId" clId="{994B8A53-808C-4E77-BBE1-0CB41F44C0A8}" dt="2025-08-14T22:55:49.807" v="71" actId="478"/>
          <ac:spMkLst>
            <pc:docMk/>
            <pc:sldMk cId="2424059023" sldId="284"/>
            <ac:spMk id="2" creationId="{FB00CBD6-42A4-B65A-85C6-CCD0454BAC46}"/>
          </ac:spMkLst>
        </pc:spChg>
        <pc:spChg chg="del">
          <ac:chgData name="Neemias Informatica Lima" userId="b77af7bd85500281" providerId="LiveId" clId="{994B8A53-808C-4E77-BBE1-0CB41F44C0A8}" dt="2025-08-14T22:55:49.807" v="71" actId="478"/>
          <ac:spMkLst>
            <pc:docMk/>
            <pc:sldMk cId="2424059023" sldId="284"/>
            <ac:spMk id="3" creationId="{8D92E155-695C-ADAC-F427-1C8DF4EF4504}"/>
          </ac:spMkLst>
        </pc:spChg>
        <pc:spChg chg="add mod">
          <ac:chgData name="Neemias Informatica Lima" userId="b77af7bd85500281" providerId="LiveId" clId="{994B8A53-808C-4E77-BBE1-0CB41F44C0A8}" dt="2025-08-14T22:55:50.132" v="72"/>
          <ac:spMkLst>
            <pc:docMk/>
            <pc:sldMk cId="2424059023" sldId="284"/>
            <ac:spMk id="5" creationId="{77EE99ED-E9AC-0783-A647-905FCCFF560F}"/>
          </ac:spMkLst>
        </pc:spChg>
        <pc:spChg chg="add mod">
          <ac:chgData name="Neemias Informatica Lima" userId="b77af7bd85500281" providerId="LiveId" clId="{994B8A53-808C-4E77-BBE1-0CB41F44C0A8}" dt="2025-08-14T22:55:50.132" v="72"/>
          <ac:spMkLst>
            <pc:docMk/>
            <pc:sldMk cId="2424059023" sldId="284"/>
            <ac:spMk id="6" creationId="{76BFDCB6-2152-BADB-C8C3-6839E3E4AC64}"/>
          </ac:spMkLst>
        </pc:spChg>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picChg chg="del">
          <ac:chgData name="Neemias Informatica Lima" userId="b77af7bd85500281" providerId="LiveId" clId="{994B8A53-808C-4E77-BBE1-0CB41F44C0A8}" dt="2025-08-14T22:55:49.807" v="71" actId="478"/>
          <ac:picMkLst>
            <pc:docMk/>
            <pc:sldMk cId="2424059023" sldId="284"/>
            <ac:picMk id="4" creationId="{08D01A0B-01B8-DDB4-3B77-B6C3F68EC1B5}"/>
          </ac:picMkLst>
        </pc:picChg>
        <pc:picChg chg="add mod">
          <ac:chgData name="Neemias Informatica Lima" userId="b77af7bd85500281" providerId="LiveId" clId="{994B8A53-808C-4E77-BBE1-0CB41F44C0A8}" dt="2025-08-14T22:55:50.132" v="72"/>
          <ac:picMkLst>
            <pc:docMk/>
            <pc:sldMk cId="2424059023" sldId="284"/>
            <ac:picMk id="7" creationId="{C354E379-42AD-21FD-55C0-FA6479F67B6E}"/>
          </ac:picMkLst>
        </pc:picChg>
      </pc:sldChg>
      <pc:sldChg chg="addSp delSp modSp mod">
        <pc:chgData name="Neemias Informatica Lima" userId="b77af7bd85500281" providerId="LiveId" clId="{994B8A53-808C-4E77-BBE1-0CB41F44C0A8}" dt="2025-08-14T23:07:32.743" v="151"/>
        <pc:sldMkLst>
          <pc:docMk/>
          <pc:sldMk cId="2241968852" sldId="285"/>
        </pc:sldMkLst>
        <pc:spChg chg="del">
          <ac:chgData name="Neemias Informatica Lima" userId="b77af7bd85500281" providerId="LiveId" clId="{994B8A53-808C-4E77-BBE1-0CB41F44C0A8}" dt="2025-08-14T22:56:00.305" v="75" actId="478"/>
          <ac:spMkLst>
            <pc:docMk/>
            <pc:sldMk cId="2241968852" sldId="285"/>
            <ac:spMk id="2" creationId="{033CFC66-12D1-364C-1ACA-6F5232479541}"/>
          </ac:spMkLst>
        </pc:spChg>
        <pc:spChg chg="del">
          <ac:chgData name="Neemias Informatica Lima" userId="b77af7bd85500281" providerId="LiveId" clId="{994B8A53-808C-4E77-BBE1-0CB41F44C0A8}" dt="2025-08-14T22:56:00.305" v="75" actId="478"/>
          <ac:spMkLst>
            <pc:docMk/>
            <pc:sldMk cId="2241968852" sldId="285"/>
            <ac:spMk id="3" creationId="{D0EDC702-929B-E111-255B-02E570D3B7BC}"/>
          </ac:spMkLst>
        </pc:spChg>
        <pc:spChg chg="add mod">
          <ac:chgData name="Neemias Informatica Lima" userId="b77af7bd85500281" providerId="LiveId" clId="{994B8A53-808C-4E77-BBE1-0CB41F44C0A8}" dt="2025-08-14T22:56:00.726" v="76"/>
          <ac:spMkLst>
            <pc:docMk/>
            <pc:sldMk cId="2241968852" sldId="285"/>
            <ac:spMk id="5" creationId="{05A8F794-06CA-CCE4-527E-AD6D86B45DD4}"/>
          </ac:spMkLst>
        </pc:spChg>
        <pc:spChg chg="add mod">
          <ac:chgData name="Neemias Informatica Lima" userId="b77af7bd85500281" providerId="LiveId" clId="{994B8A53-808C-4E77-BBE1-0CB41F44C0A8}" dt="2025-08-14T22:56:00.726" v="76"/>
          <ac:spMkLst>
            <pc:docMk/>
            <pc:sldMk cId="2241968852" sldId="285"/>
            <ac:spMk id="6" creationId="{A15B4C26-68CB-A669-28D8-BAC2900FE528}"/>
          </ac:spMkLst>
        </pc:spChg>
        <pc:spChg chg="mod">
          <ac:chgData name="Neemias Informatica Lima" userId="b77af7bd85500281" providerId="LiveId" clId="{994B8A53-808C-4E77-BBE1-0CB41F44C0A8}" dt="2025-08-14T23:06:43.089" v="138"/>
          <ac:spMkLst>
            <pc:docMk/>
            <pc:sldMk cId="2241968852" sldId="285"/>
            <ac:spMk id="14" creationId="{00000000-0000-0000-0000-000000000000}"/>
          </ac:spMkLst>
        </pc:spChg>
        <pc:graphicFrameChg chg="mod modGraphic">
          <ac:chgData name="Neemias Informatica Lima" userId="b77af7bd85500281" providerId="LiveId" clId="{994B8A53-808C-4E77-BBE1-0CB41F44C0A8}" dt="2025-08-14T23:07:32.743" v="151"/>
          <ac:graphicFrameMkLst>
            <pc:docMk/>
            <pc:sldMk cId="2241968852" sldId="285"/>
            <ac:graphicFrameMk id="11" creationId="{7B569677-0C14-5E67-A5C9-E93DED05F772}"/>
          </ac:graphicFrameMkLst>
        </pc:graphicFrameChg>
        <pc:picChg chg="del">
          <ac:chgData name="Neemias Informatica Lima" userId="b77af7bd85500281" providerId="LiveId" clId="{994B8A53-808C-4E77-BBE1-0CB41F44C0A8}" dt="2025-08-14T22:56:00.305" v="75" actId="478"/>
          <ac:picMkLst>
            <pc:docMk/>
            <pc:sldMk cId="2241968852" sldId="285"/>
            <ac:picMk id="4" creationId="{A588D37B-88B3-F85E-0DE5-322245C274B6}"/>
          </ac:picMkLst>
        </pc:picChg>
        <pc:picChg chg="add mod">
          <ac:chgData name="Neemias Informatica Lima" userId="b77af7bd85500281" providerId="LiveId" clId="{994B8A53-808C-4E77-BBE1-0CB41F44C0A8}" dt="2025-08-14T22:56:00.726" v="76"/>
          <ac:picMkLst>
            <pc:docMk/>
            <pc:sldMk cId="2241968852" sldId="285"/>
            <ac:picMk id="7" creationId="{5D1E696C-2F1B-0F20-AB34-C8CF619187AC}"/>
          </ac:picMkLst>
        </pc:picChg>
      </pc:sldChg>
      <pc:sldChg chg="addSp delSp modSp mod">
        <pc:chgData name="Neemias Informatica Lima" userId="b77af7bd85500281" providerId="LiveId" clId="{994B8A53-808C-4E77-BBE1-0CB41F44C0A8}" dt="2025-08-14T23:08:30.605" v="170" actId="20577"/>
        <pc:sldMkLst>
          <pc:docMk/>
          <pc:sldMk cId="1959249856" sldId="286"/>
        </pc:sldMkLst>
        <pc:spChg chg="del">
          <ac:chgData name="Neemias Informatica Lima" userId="b77af7bd85500281" providerId="LiveId" clId="{994B8A53-808C-4E77-BBE1-0CB41F44C0A8}" dt="2025-08-14T22:56:11.778" v="79" actId="478"/>
          <ac:spMkLst>
            <pc:docMk/>
            <pc:sldMk cId="1959249856" sldId="286"/>
            <ac:spMk id="2" creationId="{6C818921-8B9D-DA86-2EFB-ADD496D8DC69}"/>
          </ac:spMkLst>
        </pc:spChg>
        <pc:spChg chg="del">
          <ac:chgData name="Neemias Informatica Lima" userId="b77af7bd85500281" providerId="LiveId" clId="{994B8A53-808C-4E77-BBE1-0CB41F44C0A8}" dt="2025-08-14T22:56:11.778" v="79" actId="478"/>
          <ac:spMkLst>
            <pc:docMk/>
            <pc:sldMk cId="1959249856" sldId="286"/>
            <ac:spMk id="3" creationId="{4DD90E49-8D54-16CA-E546-89A3B1E2D0CC}"/>
          </ac:spMkLst>
        </pc:spChg>
        <pc:spChg chg="add mod">
          <ac:chgData name="Neemias Informatica Lima" userId="b77af7bd85500281" providerId="LiveId" clId="{994B8A53-808C-4E77-BBE1-0CB41F44C0A8}" dt="2025-08-14T22:56:12.168" v="80"/>
          <ac:spMkLst>
            <pc:docMk/>
            <pc:sldMk cId="1959249856" sldId="286"/>
            <ac:spMk id="5" creationId="{2BF18877-2514-B9EE-D091-D13DA6DAA420}"/>
          </ac:spMkLst>
        </pc:spChg>
        <pc:spChg chg="add mod">
          <ac:chgData name="Neemias Informatica Lima" userId="b77af7bd85500281" providerId="LiveId" clId="{994B8A53-808C-4E77-BBE1-0CB41F44C0A8}" dt="2025-08-14T22:56:12.168" v="80"/>
          <ac:spMkLst>
            <pc:docMk/>
            <pc:sldMk cId="1959249856" sldId="286"/>
            <ac:spMk id="6" creationId="{F54296A2-5033-EF3D-3D16-D859948F61D9}"/>
          </ac:spMkLst>
        </pc:spChg>
        <pc:spChg chg="mod">
          <ac:chgData name="Neemias Informatica Lima" userId="b77af7bd85500281" providerId="LiveId" clId="{994B8A53-808C-4E77-BBE1-0CB41F44C0A8}" dt="2025-08-14T23:08:10.011" v="165"/>
          <ac:spMkLst>
            <pc:docMk/>
            <pc:sldMk cId="1959249856" sldId="286"/>
            <ac:spMk id="14" creationId="{00000000-0000-0000-0000-000000000000}"/>
          </ac:spMkLst>
        </pc:spChg>
        <pc:graphicFrameChg chg="mod modGraphic">
          <ac:chgData name="Neemias Informatica Lima" userId="b77af7bd85500281" providerId="LiveId" clId="{994B8A53-808C-4E77-BBE1-0CB41F44C0A8}" dt="2025-08-14T23:08:30.605" v="170" actId="20577"/>
          <ac:graphicFrameMkLst>
            <pc:docMk/>
            <pc:sldMk cId="1959249856" sldId="286"/>
            <ac:graphicFrameMk id="11" creationId="{6ED512BB-1F8B-4D9E-259F-890C3457B8A1}"/>
          </ac:graphicFrameMkLst>
        </pc:graphicFrameChg>
        <pc:picChg chg="del">
          <ac:chgData name="Neemias Informatica Lima" userId="b77af7bd85500281" providerId="LiveId" clId="{994B8A53-808C-4E77-BBE1-0CB41F44C0A8}" dt="2025-08-14T22:56:11.778" v="79" actId="478"/>
          <ac:picMkLst>
            <pc:docMk/>
            <pc:sldMk cId="1959249856" sldId="286"/>
            <ac:picMk id="4" creationId="{C9F1344A-FC9D-7C20-C123-FF85AADDB796}"/>
          </ac:picMkLst>
        </pc:picChg>
        <pc:picChg chg="add mod">
          <ac:chgData name="Neemias Informatica Lima" userId="b77af7bd85500281" providerId="LiveId" clId="{994B8A53-808C-4E77-BBE1-0CB41F44C0A8}" dt="2025-08-14T22:56:12.168" v="80"/>
          <ac:picMkLst>
            <pc:docMk/>
            <pc:sldMk cId="1959249856" sldId="286"/>
            <ac:picMk id="7" creationId="{965DEE27-CEA7-104D-9F90-AEA623899656}"/>
          </ac:picMkLst>
        </pc:picChg>
      </pc:sldChg>
      <pc:sldChg chg="addSp delSp modSp mod">
        <pc:chgData name="Neemias Informatica Lima" userId="b77af7bd85500281" providerId="LiveId" clId="{994B8A53-808C-4E77-BBE1-0CB41F44C0A8}" dt="2025-08-14T23:11:24.045" v="202" actId="6549"/>
        <pc:sldMkLst>
          <pc:docMk/>
          <pc:sldMk cId="2857006406" sldId="287"/>
        </pc:sldMkLst>
        <pc:spChg chg="del">
          <ac:chgData name="Neemias Informatica Lima" userId="b77af7bd85500281" providerId="LiveId" clId="{994B8A53-808C-4E77-BBE1-0CB41F44C0A8}" dt="2025-08-14T22:56:32.173" v="85" actId="478"/>
          <ac:spMkLst>
            <pc:docMk/>
            <pc:sldMk cId="2857006406" sldId="287"/>
            <ac:spMk id="2" creationId="{3ACF64B8-C5BA-DDEA-6F1D-4603A2A8E15A}"/>
          </ac:spMkLst>
        </pc:spChg>
        <pc:spChg chg="del">
          <ac:chgData name="Neemias Informatica Lima" userId="b77af7bd85500281" providerId="LiveId" clId="{994B8A53-808C-4E77-BBE1-0CB41F44C0A8}" dt="2025-08-14T22:56:32.173" v="85" actId="478"/>
          <ac:spMkLst>
            <pc:docMk/>
            <pc:sldMk cId="2857006406" sldId="287"/>
            <ac:spMk id="3" creationId="{9D33B13D-034B-D4B6-327E-0FCEE7E3C591}"/>
          </ac:spMkLst>
        </pc:spChg>
        <pc:spChg chg="add mod">
          <ac:chgData name="Neemias Informatica Lima" userId="b77af7bd85500281" providerId="LiveId" clId="{994B8A53-808C-4E77-BBE1-0CB41F44C0A8}" dt="2025-08-14T22:56:32.514" v="86"/>
          <ac:spMkLst>
            <pc:docMk/>
            <pc:sldMk cId="2857006406" sldId="287"/>
            <ac:spMk id="5" creationId="{220001BD-E799-A5E7-8942-BC3F6E3A70D6}"/>
          </ac:spMkLst>
        </pc:spChg>
        <pc:spChg chg="add mod">
          <ac:chgData name="Neemias Informatica Lima" userId="b77af7bd85500281" providerId="LiveId" clId="{994B8A53-808C-4E77-BBE1-0CB41F44C0A8}" dt="2025-08-14T22:56:32.514" v="86"/>
          <ac:spMkLst>
            <pc:docMk/>
            <pc:sldMk cId="2857006406" sldId="287"/>
            <ac:spMk id="6" creationId="{73727EA4-59ED-5DE2-A1AD-7E042BCF65F2}"/>
          </ac:spMkLst>
        </pc:spChg>
        <pc:spChg chg="mod">
          <ac:chgData name="Neemias Informatica Lima" userId="b77af7bd85500281" providerId="LiveId" clId="{994B8A53-808C-4E77-BBE1-0CB41F44C0A8}" dt="2025-08-14T23:11:24.045" v="202" actId="6549"/>
          <ac:spMkLst>
            <pc:docMk/>
            <pc:sldMk cId="2857006406" sldId="287"/>
            <ac:spMk id="16" creationId="{28D68641-D640-4BD7-9D5B-B3803DCCF9B3}"/>
          </ac:spMkLst>
        </pc:spChg>
        <pc:picChg chg="del">
          <ac:chgData name="Neemias Informatica Lima" userId="b77af7bd85500281" providerId="LiveId" clId="{994B8A53-808C-4E77-BBE1-0CB41F44C0A8}" dt="2025-08-14T22:56:32.173" v="85" actId="478"/>
          <ac:picMkLst>
            <pc:docMk/>
            <pc:sldMk cId="2857006406" sldId="287"/>
            <ac:picMk id="4" creationId="{FE0E7B04-0441-9BA0-9612-7A113D8DE50B}"/>
          </ac:picMkLst>
        </pc:picChg>
        <pc:picChg chg="add mod">
          <ac:chgData name="Neemias Informatica Lima" userId="b77af7bd85500281" providerId="LiveId" clId="{994B8A53-808C-4E77-BBE1-0CB41F44C0A8}" dt="2025-08-14T22:56:32.514" v="86"/>
          <ac:picMkLst>
            <pc:docMk/>
            <pc:sldMk cId="2857006406" sldId="287"/>
            <ac:picMk id="7" creationId="{B539470A-437D-8333-F55D-BA978DA5DB3D}"/>
          </ac:picMkLst>
        </pc:picChg>
      </pc:sldChg>
      <pc:sldChg chg="addSp delSp modSp mod">
        <pc:chgData name="Neemias Informatica Lima" userId="b77af7bd85500281" providerId="LiveId" clId="{994B8A53-808C-4E77-BBE1-0CB41F44C0A8}" dt="2025-08-14T23:01:36.523" v="101"/>
        <pc:sldMkLst>
          <pc:docMk/>
          <pc:sldMk cId="2630436816" sldId="288"/>
        </pc:sldMkLst>
        <pc:spChg chg="del">
          <ac:chgData name="Neemias Informatica Lima" userId="b77af7bd85500281" providerId="LiveId" clId="{994B8A53-808C-4E77-BBE1-0CB41F44C0A8}" dt="2025-08-14T22:55:27.388" v="63" actId="478"/>
          <ac:spMkLst>
            <pc:docMk/>
            <pc:sldMk cId="2630436816" sldId="288"/>
            <ac:spMk id="2" creationId="{9694689B-B51A-C4DC-2600-981EC587BD5F}"/>
          </ac:spMkLst>
        </pc:spChg>
        <pc:spChg chg="del">
          <ac:chgData name="Neemias Informatica Lima" userId="b77af7bd85500281" providerId="LiveId" clId="{994B8A53-808C-4E77-BBE1-0CB41F44C0A8}" dt="2025-08-14T22:55:27.388" v="63" actId="478"/>
          <ac:spMkLst>
            <pc:docMk/>
            <pc:sldMk cId="2630436816" sldId="288"/>
            <ac:spMk id="3" creationId="{977EE23C-DFF8-0E8A-18BD-24A2965CB4C2}"/>
          </ac:spMkLst>
        </pc:spChg>
        <pc:spChg chg="add mod">
          <ac:chgData name="Neemias Informatica Lima" userId="b77af7bd85500281" providerId="LiveId" clId="{994B8A53-808C-4E77-BBE1-0CB41F44C0A8}" dt="2025-08-14T22:55:27.809" v="64"/>
          <ac:spMkLst>
            <pc:docMk/>
            <pc:sldMk cId="2630436816" sldId="288"/>
            <ac:spMk id="5" creationId="{3B83F9DC-4F98-85BD-6420-9C81809E0399}"/>
          </ac:spMkLst>
        </pc:spChg>
        <pc:spChg chg="add mod">
          <ac:chgData name="Neemias Informatica Lima" userId="b77af7bd85500281" providerId="LiveId" clId="{994B8A53-808C-4E77-BBE1-0CB41F44C0A8}" dt="2025-08-14T22:55:27.809" v="64"/>
          <ac:spMkLst>
            <pc:docMk/>
            <pc:sldMk cId="2630436816" sldId="288"/>
            <ac:spMk id="6" creationId="{5FE747E3-0681-5174-4964-B4E29E32CA8C}"/>
          </ac:spMkLst>
        </pc:spChg>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picChg chg="del">
          <ac:chgData name="Neemias Informatica Lima" userId="b77af7bd85500281" providerId="LiveId" clId="{994B8A53-808C-4E77-BBE1-0CB41F44C0A8}" dt="2025-08-14T22:55:27.388" v="63" actId="478"/>
          <ac:picMkLst>
            <pc:docMk/>
            <pc:sldMk cId="2630436816" sldId="288"/>
            <ac:picMk id="4" creationId="{14ACC52E-F656-C766-81FC-C36A8ADC168C}"/>
          </ac:picMkLst>
        </pc:picChg>
        <pc:picChg chg="add mod">
          <ac:chgData name="Neemias Informatica Lima" userId="b77af7bd85500281" providerId="LiveId" clId="{994B8A53-808C-4E77-BBE1-0CB41F44C0A8}" dt="2025-08-14T22:55:27.809" v="64"/>
          <ac:picMkLst>
            <pc:docMk/>
            <pc:sldMk cId="2630436816" sldId="288"/>
            <ac:picMk id="7" creationId="{1032317A-E7D2-753C-8DDA-837E49A7A588}"/>
          </ac:picMkLst>
        </pc:picChg>
      </pc:sldChg>
      <pc:sldChg chg="addSp delSp modSp mod">
        <pc:chgData name="Neemias Informatica Lima" userId="b77af7bd85500281" providerId="LiveId" clId="{994B8A53-808C-4E77-BBE1-0CB41F44C0A8}" dt="2025-08-14T23:04:53.450" v="125" actId="313"/>
        <pc:sldMkLst>
          <pc:docMk/>
          <pc:sldMk cId="3032827026" sldId="289"/>
        </pc:sldMkLst>
        <pc:spChg chg="del">
          <ac:chgData name="Neemias Informatica Lima" userId="b77af7bd85500281" providerId="LiveId" clId="{994B8A53-808C-4E77-BBE1-0CB41F44C0A8}" dt="2025-08-14T22:55:44.718" v="69" actId="478"/>
          <ac:spMkLst>
            <pc:docMk/>
            <pc:sldMk cId="3032827026" sldId="289"/>
            <ac:spMk id="2" creationId="{9880DB71-5B65-99CB-4568-52DEAA2BA98C}"/>
          </ac:spMkLst>
        </pc:spChg>
        <pc:spChg chg="del">
          <ac:chgData name="Neemias Informatica Lima" userId="b77af7bd85500281" providerId="LiveId" clId="{994B8A53-808C-4E77-BBE1-0CB41F44C0A8}" dt="2025-08-14T22:55:44.718" v="69" actId="478"/>
          <ac:spMkLst>
            <pc:docMk/>
            <pc:sldMk cId="3032827026" sldId="289"/>
            <ac:spMk id="3" creationId="{DDB87F41-96C6-57F5-079A-9502225501C9}"/>
          </ac:spMkLst>
        </pc:spChg>
        <pc:spChg chg="add mod">
          <ac:chgData name="Neemias Informatica Lima" userId="b77af7bd85500281" providerId="LiveId" clId="{994B8A53-808C-4E77-BBE1-0CB41F44C0A8}" dt="2025-08-14T22:55:45.196" v="70"/>
          <ac:spMkLst>
            <pc:docMk/>
            <pc:sldMk cId="3032827026" sldId="289"/>
            <ac:spMk id="4" creationId="{5E18D36E-B192-5FC3-0D05-96C447D12289}"/>
          </ac:spMkLst>
        </pc:spChg>
        <pc:spChg chg="add mod">
          <ac:chgData name="Neemias Informatica Lima" userId="b77af7bd85500281" providerId="LiveId" clId="{994B8A53-808C-4E77-BBE1-0CB41F44C0A8}" dt="2025-08-14T22:55:45.196" v="70"/>
          <ac:spMkLst>
            <pc:docMk/>
            <pc:sldMk cId="3032827026" sldId="289"/>
            <ac:spMk id="6" creationId="{D730F7DC-6791-DE6D-EDC3-A5EAC27AEE85}"/>
          </ac:spMkLst>
        </pc:spChg>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picChg chg="del">
          <ac:chgData name="Neemias Informatica Lima" userId="b77af7bd85500281" providerId="LiveId" clId="{994B8A53-808C-4E77-BBE1-0CB41F44C0A8}" dt="2025-08-14T22:55:44.718" v="69" actId="478"/>
          <ac:picMkLst>
            <pc:docMk/>
            <pc:sldMk cId="3032827026" sldId="289"/>
            <ac:picMk id="5" creationId="{F62EFE33-A734-E1FD-D543-077B8B8E229D}"/>
          </ac:picMkLst>
        </pc:picChg>
        <pc:picChg chg="add mod">
          <ac:chgData name="Neemias Informatica Lima" userId="b77af7bd85500281" providerId="LiveId" clId="{994B8A53-808C-4E77-BBE1-0CB41F44C0A8}" dt="2025-08-14T22:55:45.196" v="70"/>
          <ac:picMkLst>
            <pc:docMk/>
            <pc:sldMk cId="3032827026" sldId="289"/>
            <ac:picMk id="8" creationId="{56544D0F-5DFC-0DBB-2C60-C6F3B704AC08}"/>
          </ac:picMkLst>
        </pc:picChg>
      </pc:sldChg>
      <pc:sldChg chg="addSp delSp modSp mod">
        <pc:chgData name="Neemias Informatica Lima" userId="b77af7bd85500281" providerId="LiveId" clId="{994B8A53-808C-4E77-BBE1-0CB41F44C0A8}" dt="2025-08-14T23:06:14.092" v="136"/>
        <pc:sldMkLst>
          <pc:docMk/>
          <pc:sldMk cId="3772032319" sldId="290"/>
        </pc:sldMkLst>
        <pc:spChg chg="del">
          <ac:chgData name="Neemias Informatica Lima" userId="b77af7bd85500281" providerId="LiveId" clId="{994B8A53-808C-4E77-BBE1-0CB41F44C0A8}" dt="2025-08-14T22:55:55.472" v="73" actId="478"/>
          <ac:spMkLst>
            <pc:docMk/>
            <pc:sldMk cId="3772032319" sldId="290"/>
            <ac:spMk id="2" creationId="{92DAAA93-5383-FA88-DD26-D28D243D90AB}"/>
          </ac:spMkLst>
        </pc:spChg>
        <pc:spChg chg="del">
          <ac:chgData name="Neemias Informatica Lima" userId="b77af7bd85500281" providerId="LiveId" clId="{994B8A53-808C-4E77-BBE1-0CB41F44C0A8}" dt="2025-08-14T22:55:55.472" v="73" actId="478"/>
          <ac:spMkLst>
            <pc:docMk/>
            <pc:sldMk cId="3772032319" sldId="290"/>
            <ac:spMk id="3" creationId="{2CB4CF66-C2C6-812C-376C-4CB2682F976D}"/>
          </ac:spMkLst>
        </pc:spChg>
        <pc:spChg chg="add mod">
          <ac:chgData name="Neemias Informatica Lima" userId="b77af7bd85500281" providerId="LiveId" clId="{994B8A53-808C-4E77-BBE1-0CB41F44C0A8}" dt="2025-08-14T22:55:55.813" v="74"/>
          <ac:spMkLst>
            <pc:docMk/>
            <pc:sldMk cId="3772032319" sldId="290"/>
            <ac:spMk id="5" creationId="{B4748399-0009-4E6A-3B4A-F29ECE9DB245}"/>
          </ac:spMkLst>
        </pc:spChg>
        <pc:spChg chg="add mod">
          <ac:chgData name="Neemias Informatica Lima" userId="b77af7bd85500281" providerId="LiveId" clId="{994B8A53-808C-4E77-BBE1-0CB41F44C0A8}" dt="2025-08-14T22:55:55.813" v="74"/>
          <ac:spMkLst>
            <pc:docMk/>
            <pc:sldMk cId="3772032319" sldId="290"/>
            <ac:spMk id="6" creationId="{68C90966-E62F-2DAE-F7F3-342B64EE6889}"/>
          </ac:spMkLst>
        </pc:spChg>
        <pc:spChg chg="mod">
          <ac:chgData name="Neemias Informatica Lima" userId="b77af7bd85500281" providerId="LiveId" clId="{994B8A53-808C-4E77-BBE1-0CB41F44C0A8}" dt="2025-08-14T23:06:14.092" v="136"/>
          <ac:spMkLst>
            <pc:docMk/>
            <pc:sldMk cId="3772032319" sldId="290"/>
            <ac:spMk id="12" creationId="{8D5A143D-15FB-4DFE-B0EC-FEEB77A92B2C}"/>
          </ac:spMkLst>
        </pc:spChg>
        <pc:spChg chg="mod">
          <ac:chgData name="Neemias Informatica Lima" userId="b77af7bd85500281" providerId="LiveId" clId="{994B8A53-808C-4E77-BBE1-0CB41F44C0A8}" dt="2025-08-14T23:05:17.037" v="129"/>
          <ac:spMkLst>
            <pc:docMk/>
            <pc:sldMk cId="3772032319" sldId="290"/>
            <ac:spMk id="14" creationId="{00000000-0000-0000-0000-000000000000}"/>
          </ac:spMkLst>
        </pc:spChg>
        <pc:picChg chg="del">
          <ac:chgData name="Neemias Informatica Lima" userId="b77af7bd85500281" providerId="LiveId" clId="{994B8A53-808C-4E77-BBE1-0CB41F44C0A8}" dt="2025-08-14T22:55:55.472" v="73" actId="478"/>
          <ac:picMkLst>
            <pc:docMk/>
            <pc:sldMk cId="3772032319" sldId="290"/>
            <ac:picMk id="4" creationId="{AE08EE1E-1FC3-491E-DC39-9E66021A8400}"/>
          </ac:picMkLst>
        </pc:picChg>
        <pc:picChg chg="add mod">
          <ac:chgData name="Neemias Informatica Lima" userId="b77af7bd85500281" providerId="LiveId" clId="{994B8A53-808C-4E77-BBE1-0CB41F44C0A8}" dt="2025-08-14T22:55:55.813" v="74"/>
          <ac:picMkLst>
            <pc:docMk/>
            <pc:sldMk cId="3772032319" sldId="290"/>
            <ac:picMk id="7" creationId="{172167BA-E6E3-D64C-D06D-F9F94E29EC90}"/>
          </ac:picMkLst>
        </pc:picChg>
      </pc:sldChg>
      <pc:sldChg chg="addSp delSp modSp mod">
        <pc:chgData name="Neemias Informatica Lima" userId="b77af7bd85500281" providerId="LiveId" clId="{994B8A53-808C-4E77-BBE1-0CB41F44C0A8}" dt="2025-08-14T23:07:58.505" v="163"/>
        <pc:sldMkLst>
          <pc:docMk/>
          <pc:sldMk cId="1768216317" sldId="291"/>
        </pc:sldMkLst>
        <pc:spChg chg="del">
          <ac:chgData name="Neemias Informatica Lima" userId="b77af7bd85500281" providerId="LiveId" clId="{994B8A53-808C-4E77-BBE1-0CB41F44C0A8}" dt="2025-08-14T22:56:06.426" v="77" actId="478"/>
          <ac:spMkLst>
            <pc:docMk/>
            <pc:sldMk cId="1768216317" sldId="291"/>
            <ac:spMk id="2" creationId="{1FE31987-07E1-B46A-2DC7-A9CF8174A3E9}"/>
          </ac:spMkLst>
        </pc:spChg>
        <pc:spChg chg="del">
          <ac:chgData name="Neemias Informatica Lima" userId="b77af7bd85500281" providerId="LiveId" clId="{994B8A53-808C-4E77-BBE1-0CB41F44C0A8}" dt="2025-08-14T22:56:06.426" v="77" actId="478"/>
          <ac:spMkLst>
            <pc:docMk/>
            <pc:sldMk cId="1768216317" sldId="291"/>
            <ac:spMk id="3" creationId="{F636EDD0-462C-887B-7E9C-D3D1CDBAD0F9}"/>
          </ac:spMkLst>
        </pc:spChg>
        <pc:spChg chg="add mod">
          <ac:chgData name="Neemias Informatica Lima" userId="b77af7bd85500281" providerId="LiveId" clId="{994B8A53-808C-4E77-BBE1-0CB41F44C0A8}" dt="2025-08-14T22:56:06.783" v="78"/>
          <ac:spMkLst>
            <pc:docMk/>
            <pc:sldMk cId="1768216317" sldId="291"/>
            <ac:spMk id="5" creationId="{880AFF54-30A9-4E2B-52B0-F2110ABB0BF9}"/>
          </ac:spMkLst>
        </pc:spChg>
        <pc:spChg chg="add mod">
          <ac:chgData name="Neemias Informatica Lima" userId="b77af7bd85500281" providerId="LiveId" clId="{994B8A53-808C-4E77-BBE1-0CB41F44C0A8}" dt="2025-08-14T22:56:06.783" v="78"/>
          <ac:spMkLst>
            <pc:docMk/>
            <pc:sldMk cId="1768216317" sldId="291"/>
            <ac:spMk id="6" creationId="{8648E67C-F633-E28E-7CF8-76CA6DA84867}"/>
          </ac:spMkLst>
        </pc:spChg>
        <pc:spChg chg="mod">
          <ac:chgData name="Neemias Informatica Lima" userId="b77af7bd85500281" providerId="LiveId" clId="{994B8A53-808C-4E77-BBE1-0CB41F44C0A8}" dt="2025-08-14T23:07:58.505" v="163"/>
          <ac:spMkLst>
            <pc:docMk/>
            <pc:sldMk cId="1768216317" sldId="291"/>
            <ac:spMk id="12" creationId="{FD5EC092-AC81-4728-9A45-4C4BB5B95C65}"/>
          </ac:spMkLst>
        </pc:spChg>
        <pc:spChg chg="mod">
          <ac:chgData name="Neemias Informatica Lima" userId="b77af7bd85500281" providerId="LiveId" clId="{994B8A53-808C-4E77-BBE1-0CB41F44C0A8}" dt="2025-08-14T23:06:47.870" v="140"/>
          <ac:spMkLst>
            <pc:docMk/>
            <pc:sldMk cId="1768216317" sldId="291"/>
            <ac:spMk id="14" creationId="{00000000-0000-0000-0000-000000000000}"/>
          </ac:spMkLst>
        </pc:spChg>
        <pc:picChg chg="del">
          <ac:chgData name="Neemias Informatica Lima" userId="b77af7bd85500281" providerId="LiveId" clId="{994B8A53-808C-4E77-BBE1-0CB41F44C0A8}" dt="2025-08-14T22:56:06.426" v="77" actId="478"/>
          <ac:picMkLst>
            <pc:docMk/>
            <pc:sldMk cId="1768216317" sldId="291"/>
            <ac:picMk id="4" creationId="{2E73C611-1232-A2D8-CD9E-80B8091A818A}"/>
          </ac:picMkLst>
        </pc:picChg>
        <pc:picChg chg="add mod">
          <ac:chgData name="Neemias Informatica Lima" userId="b77af7bd85500281" providerId="LiveId" clId="{994B8A53-808C-4E77-BBE1-0CB41F44C0A8}" dt="2025-08-14T22:56:06.783" v="78"/>
          <ac:picMkLst>
            <pc:docMk/>
            <pc:sldMk cId="1768216317" sldId="291"/>
            <ac:picMk id="7" creationId="{AFBF8107-3B66-E887-6331-39F61E76618A}"/>
          </ac:picMkLst>
        </pc:picChg>
      </pc:sldChg>
      <pc:sldChg chg="addSp delSp modSp mod">
        <pc:chgData name="Neemias Informatica Lima" userId="b77af7bd85500281" providerId="LiveId" clId="{994B8A53-808C-4E77-BBE1-0CB41F44C0A8}" dt="2025-08-14T23:09:06.631" v="183"/>
        <pc:sldMkLst>
          <pc:docMk/>
          <pc:sldMk cId="3757265641" sldId="292"/>
        </pc:sldMkLst>
        <pc:spChg chg="del">
          <ac:chgData name="Neemias Informatica Lima" userId="b77af7bd85500281" providerId="LiveId" clId="{994B8A53-808C-4E77-BBE1-0CB41F44C0A8}" dt="2025-08-14T22:56:18.307" v="81" actId="478"/>
          <ac:spMkLst>
            <pc:docMk/>
            <pc:sldMk cId="3757265641" sldId="292"/>
            <ac:spMk id="2" creationId="{A8650600-6586-2A2E-1CC6-8E40000301A7}"/>
          </ac:spMkLst>
        </pc:spChg>
        <pc:spChg chg="del">
          <ac:chgData name="Neemias Informatica Lima" userId="b77af7bd85500281" providerId="LiveId" clId="{994B8A53-808C-4E77-BBE1-0CB41F44C0A8}" dt="2025-08-14T22:56:18.307" v="81" actId="478"/>
          <ac:spMkLst>
            <pc:docMk/>
            <pc:sldMk cId="3757265641" sldId="292"/>
            <ac:spMk id="3" creationId="{455879F6-7F9A-1C0D-CD7E-3A5561B3A867}"/>
          </ac:spMkLst>
        </pc:spChg>
        <pc:spChg chg="add mod">
          <ac:chgData name="Neemias Informatica Lima" userId="b77af7bd85500281" providerId="LiveId" clId="{994B8A53-808C-4E77-BBE1-0CB41F44C0A8}" dt="2025-08-14T22:56:18.697" v="82"/>
          <ac:spMkLst>
            <pc:docMk/>
            <pc:sldMk cId="3757265641" sldId="292"/>
            <ac:spMk id="5" creationId="{8FA64AF7-AE8A-6B2B-880B-D227833FA701}"/>
          </ac:spMkLst>
        </pc:spChg>
        <pc:spChg chg="add mod">
          <ac:chgData name="Neemias Informatica Lima" userId="b77af7bd85500281" providerId="LiveId" clId="{994B8A53-808C-4E77-BBE1-0CB41F44C0A8}" dt="2025-08-14T22:56:18.697" v="82"/>
          <ac:spMkLst>
            <pc:docMk/>
            <pc:sldMk cId="3757265641" sldId="292"/>
            <ac:spMk id="6" creationId="{79EF4195-16B2-61BA-0BE4-D4E2143FF275}"/>
          </ac:spMkLst>
        </pc:spChg>
        <pc:spChg chg="mod">
          <ac:chgData name="Neemias Informatica Lima" userId="b77af7bd85500281" providerId="LiveId" clId="{994B8A53-808C-4E77-BBE1-0CB41F44C0A8}" dt="2025-08-14T23:09:06.631" v="183"/>
          <ac:spMkLst>
            <pc:docMk/>
            <pc:sldMk cId="3757265641" sldId="292"/>
            <ac:spMk id="12" creationId="{1EC42BAA-B890-43DD-B4F0-9AB5685AF2FE}"/>
          </ac:spMkLst>
        </pc:spChg>
        <pc:spChg chg="mod">
          <ac:chgData name="Neemias Informatica Lima" userId="b77af7bd85500281" providerId="LiveId" clId="{994B8A53-808C-4E77-BBE1-0CB41F44C0A8}" dt="2025-08-14T23:08:15.649" v="167"/>
          <ac:spMkLst>
            <pc:docMk/>
            <pc:sldMk cId="3757265641" sldId="292"/>
            <ac:spMk id="14" creationId="{00000000-0000-0000-0000-000000000000}"/>
          </ac:spMkLst>
        </pc:spChg>
        <pc:picChg chg="del">
          <ac:chgData name="Neemias Informatica Lima" userId="b77af7bd85500281" providerId="LiveId" clId="{994B8A53-808C-4E77-BBE1-0CB41F44C0A8}" dt="2025-08-14T22:56:18.307" v="81" actId="478"/>
          <ac:picMkLst>
            <pc:docMk/>
            <pc:sldMk cId="3757265641" sldId="292"/>
            <ac:picMk id="4" creationId="{9CF74C2C-8E9B-565B-F699-24C5C50791FA}"/>
          </ac:picMkLst>
        </pc:picChg>
        <pc:picChg chg="add mod">
          <ac:chgData name="Neemias Informatica Lima" userId="b77af7bd85500281" providerId="LiveId" clId="{994B8A53-808C-4E77-BBE1-0CB41F44C0A8}" dt="2025-08-14T22:56:18.697" v="82"/>
          <ac:picMkLst>
            <pc:docMk/>
            <pc:sldMk cId="3757265641" sldId="292"/>
            <ac:picMk id="7" creationId="{AB753487-A20B-C261-9B17-76B07464D153}"/>
          </ac:picMkLst>
        </pc:picChg>
      </pc:sldChg>
      <pc:sldChg chg="addSp delSp modSp mod">
        <pc:chgData name="Neemias Informatica Lima" userId="b77af7bd85500281" providerId="LiveId" clId="{994B8A53-808C-4E77-BBE1-0CB41F44C0A8}" dt="2025-08-14T23:10:24.790" v="189" actId="34807"/>
        <pc:sldMkLst>
          <pc:docMk/>
          <pc:sldMk cId="3114938747" sldId="293"/>
        </pc:sldMkLst>
        <pc:spChg chg="del">
          <ac:chgData name="Neemias Informatica Lima" userId="b77af7bd85500281" providerId="LiveId" clId="{994B8A53-808C-4E77-BBE1-0CB41F44C0A8}" dt="2025-08-14T22:56:26.740" v="83" actId="478"/>
          <ac:spMkLst>
            <pc:docMk/>
            <pc:sldMk cId="3114938747" sldId="293"/>
            <ac:spMk id="2" creationId="{6AEB0254-773E-6CF3-7B0B-6E0F9CCF6109}"/>
          </ac:spMkLst>
        </pc:spChg>
        <pc:spChg chg="del">
          <ac:chgData name="Neemias Informatica Lima" userId="b77af7bd85500281" providerId="LiveId" clId="{994B8A53-808C-4E77-BBE1-0CB41F44C0A8}" dt="2025-08-14T22:56:26.740" v="83" actId="478"/>
          <ac:spMkLst>
            <pc:docMk/>
            <pc:sldMk cId="3114938747" sldId="293"/>
            <ac:spMk id="3" creationId="{F8693F27-8872-5B96-CAA9-76D9F83CA2BF}"/>
          </ac:spMkLst>
        </pc:spChg>
        <pc:spChg chg="add mod">
          <ac:chgData name="Neemias Informatica Lima" userId="b77af7bd85500281" providerId="LiveId" clId="{994B8A53-808C-4E77-BBE1-0CB41F44C0A8}" dt="2025-08-14T22:56:27.100" v="84"/>
          <ac:spMkLst>
            <pc:docMk/>
            <pc:sldMk cId="3114938747" sldId="293"/>
            <ac:spMk id="5" creationId="{2E814A3B-D7D1-AA92-7F53-B07825B810BF}"/>
          </ac:spMkLst>
        </pc:spChg>
        <pc:spChg chg="add mod">
          <ac:chgData name="Neemias Informatica Lima" userId="b77af7bd85500281" providerId="LiveId" clId="{994B8A53-808C-4E77-BBE1-0CB41F44C0A8}" dt="2025-08-14T22:56:27.100" v="84"/>
          <ac:spMkLst>
            <pc:docMk/>
            <pc:sldMk cId="3114938747" sldId="293"/>
            <ac:spMk id="6" creationId="{8B274A7A-829F-B54B-136E-F9F6635E2AA2}"/>
          </ac:spMkLst>
        </pc:spChg>
        <pc:spChg chg="mod">
          <ac:chgData name="Neemias Informatica Lima" userId="b77af7bd85500281" providerId="LiveId" clId="{994B8A53-808C-4E77-BBE1-0CB41F44C0A8}" dt="2025-08-14T23:10:24.790" v="189" actId="34807"/>
          <ac:spMkLst>
            <pc:docMk/>
            <pc:sldMk cId="3114938747" sldId="293"/>
            <ac:spMk id="16" creationId="{CFC8B9D9-C6ED-4706-A104-65D118A5B7F9}"/>
          </ac:spMkLst>
        </pc:spChg>
        <pc:picChg chg="del">
          <ac:chgData name="Neemias Informatica Lima" userId="b77af7bd85500281" providerId="LiveId" clId="{994B8A53-808C-4E77-BBE1-0CB41F44C0A8}" dt="2025-08-14T22:56:26.740" v="83" actId="478"/>
          <ac:picMkLst>
            <pc:docMk/>
            <pc:sldMk cId="3114938747" sldId="293"/>
            <ac:picMk id="4" creationId="{01E5C43C-32FE-5ADB-3BC3-3D7BC3914439}"/>
          </ac:picMkLst>
        </pc:picChg>
        <pc:picChg chg="add mod">
          <ac:chgData name="Neemias Informatica Lima" userId="b77af7bd85500281" providerId="LiveId" clId="{994B8A53-808C-4E77-BBE1-0CB41F44C0A8}" dt="2025-08-14T22:56:27.100" v="84"/>
          <ac:picMkLst>
            <pc:docMk/>
            <pc:sldMk cId="3114938747" sldId="293"/>
            <ac:picMk id="7" creationId="{6EEAFA3F-CBA9-BD75-9A48-C2C58694509E}"/>
          </ac:picMkLst>
        </pc:picChg>
      </pc:sldChg>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picChg chg="del">
          <ac:chgData name="Neemias Informatica Lima" userId="b77af7bd85500281" providerId="LiveId" clId="{3B56F16D-61B7-487E-BA82-10E9BFBEA304}" dt="2025-08-14T23:27:20.408" v="2" actId="478"/>
          <ac:picMkLst>
            <pc:docMk/>
            <pc:sldMk cId="2232331225" sldId="280"/>
            <ac:picMk id="3" creationId="{21579D9F-5E5A-D679-6495-F64A3A2E580F}"/>
          </ac:picMkLst>
        </pc:picChg>
        <pc:picChg chg="add mod">
          <ac:chgData name="Neemias Informatica Lima" userId="b77af7bd85500281" providerId="LiveId" clId="{3B56F16D-61B7-487E-BA82-10E9BFBEA304}" dt="2025-08-14T23:28:29.211" v="14"/>
          <ac:picMkLst>
            <pc:docMk/>
            <pc:sldMk cId="2232331225" sldId="280"/>
            <ac:picMk id="8" creationId="{9C5BB20F-977C-B11A-6853-7CF0BB119D4E}"/>
          </ac:picMkLst>
        </pc:pic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picChg chg="del">
          <ac:chgData name="Neemias Informatica Lima" userId="b77af7bd85500281" providerId="LiveId" clId="{3B56F16D-61B7-487E-BA82-10E9BFBEA304}" dt="2025-08-14T23:29:54.692" v="30" actId="478"/>
          <ac:picMkLst>
            <pc:docMk/>
            <pc:sldMk cId="2103443556" sldId="281"/>
            <ac:picMk id="2" creationId="{BCD5BE82-E39C-4539-D7EB-70212E97782B}"/>
          </ac:picMkLst>
        </pc:picChg>
        <pc:picChg chg="add mod">
          <ac:chgData name="Neemias Informatica Lima" userId="b77af7bd85500281" providerId="LiveId" clId="{3B56F16D-61B7-487E-BA82-10E9BFBEA304}" dt="2025-08-14T23:30:33.692" v="38" actId="14100"/>
          <ac:picMkLst>
            <pc:docMk/>
            <pc:sldMk cId="2103443556" sldId="281"/>
            <ac:picMk id="3" creationId="{8BA68473-D0F3-EFF1-9A47-5AED6289F8CF}"/>
          </ac:picMkLst>
        </pc:picChg>
      </pc:sldChg>
      <pc:sldChg chg="addSp delSp modSp mod">
        <pc:chgData name="Neemias Informatica Lima" userId="b77af7bd85500281" providerId="LiveId" clId="{3B56F16D-61B7-487E-BA82-10E9BFBEA304}" dt="2025-08-14T23:33:54.980" v="77" actId="20577"/>
        <pc:sldMkLst>
          <pc:docMk/>
          <pc:sldMk cId="3683219421" sldId="282"/>
        </pc:sldMkLst>
        <pc:spChg chg="del">
          <ac:chgData name="Neemias Informatica Lima" userId="b77af7bd85500281" providerId="LiveId" clId="{3B56F16D-61B7-487E-BA82-10E9BFBEA304}" dt="2025-08-14T23:31:03.965" v="41" actId="478"/>
          <ac:spMkLst>
            <pc:docMk/>
            <pc:sldMk cId="3683219421" sldId="282"/>
            <ac:spMk id="2" creationId="{A8782FA5-B8F6-C90A-4D87-DD7E37B87E80}"/>
          </ac:spMkLst>
        </pc:spChg>
        <pc:spChg chg="del">
          <ac:chgData name="Neemias Informatica Lima" userId="b77af7bd85500281" providerId="LiveId" clId="{3B56F16D-61B7-487E-BA82-10E9BFBEA304}" dt="2025-08-14T23:31:03.965" v="41" actId="478"/>
          <ac:spMkLst>
            <pc:docMk/>
            <pc:sldMk cId="3683219421" sldId="282"/>
            <ac:spMk id="4" creationId="{119483FF-6FAC-91FC-B24E-28C09B8AA940}"/>
          </ac:spMkLst>
        </pc:spChg>
        <pc:spChg chg="add mod">
          <ac:chgData name="Neemias Informatica Lima" userId="b77af7bd85500281" providerId="LiveId" clId="{3B56F16D-61B7-487E-BA82-10E9BFBEA304}" dt="2025-08-14T23:31:04.257" v="42"/>
          <ac:spMkLst>
            <pc:docMk/>
            <pc:sldMk cId="3683219421" sldId="282"/>
            <ac:spMk id="6" creationId="{9CE2761B-6B6B-1821-2E43-7B3616638D53}"/>
          </ac:spMkLst>
        </pc:spChg>
        <pc:spChg chg="add mod">
          <ac:chgData name="Neemias Informatica Lima" userId="b77af7bd85500281" providerId="LiveId" clId="{3B56F16D-61B7-487E-BA82-10E9BFBEA304}" dt="2025-08-14T23:31:04.257" v="42"/>
          <ac:spMkLst>
            <pc:docMk/>
            <pc:sldMk cId="3683219421" sldId="282"/>
            <ac:spMk id="7" creationId="{361A2502-32E7-6981-96E3-83137FB38BEA}"/>
          </ac:spMkLst>
        </pc:spChg>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picChg chg="del">
          <ac:chgData name="Neemias Informatica Lima" userId="b77af7bd85500281" providerId="LiveId" clId="{3B56F16D-61B7-487E-BA82-10E9BFBEA304}" dt="2025-08-14T23:31:03.965" v="41" actId="478"/>
          <ac:picMkLst>
            <pc:docMk/>
            <pc:sldMk cId="3683219421" sldId="282"/>
            <ac:picMk id="5" creationId="{98B6AA6A-5B15-9F6A-9B65-3EF73E92C78E}"/>
          </ac:picMkLst>
        </pc:picChg>
        <pc:picChg chg="add mod">
          <ac:chgData name="Neemias Informatica Lima" userId="b77af7bd85500281" providerId="LiveId" clId="{3B56F16D-61B7-487E-BA82-10E9BFBEA304}" dt="2025-08-14T23:31:04.257" v="42"/>
          <ac:picMkLst>
            <pc:docMk/>
            <pc:sldMk cId="3683219421" sldId="282"/>
            <ac:picMk id="8" creationId="{E05332F3-C5CA-247B-BCF7-80A2EEAE2B82}"/>
          </ac:picMkLst>
        </pc:picChg>
      </pc:sldChg>
      <pc:sldChg chg="addSp delSp modSp mod">
        <pc:chgData name="Neemias Informatica Lima" userId="b77af7bd85500281" providerId="LiveId" clId="{3B56F16D-61B7-487E-BA82-10E9BFBEA304}" dt="2025-08-14T23:34:44.223" v="85"/>
        <pc:sldMkLst>
          <pc:docMk/>
          <pc:sldMk cId="3902406419" sldId="283"/>
        </pc:sldMkLst>
        <pc:spChg chg="add mod">
          <ac:chgData name="Neemias Informatica Lima" userId="b77af7bd85500281" providerId="LiveId" clId="{3B56F16D-61B7-487E-BA82-10E9BFBEA304}" dt="2025-08-14T23:31:09.746" v="44"/>
          <ac:spMkLst>
            <pc:docMk/>
            <pc:sldMk cId="3902406419" sldId="283"/>
            <ac:spMk id="2" creationId="{3CCDD213-6E10-1F6B-8561-00658DF636BA}"/>
          </ac:spMkLst>
        </pc:spChg>
        <pc:spChg chg="add mod">
          <ac:chgData name="Neemias Informatica Lima" userId="b77af7bd85500281" providerId="LiveId" clId="{3B56F16D-61B7-487E-BA82-10E9BFBEA304}" dt="2025-08-14T23:31:09.746" v="44"/>
          <ac:spMkLst>
            <pc:docMk/>
            <pc:sldMk cId="3902406419" sldId="283"/>
            <ac:spMk id="3" creationId="{B2093AEA-D42E-BC26-3050-B60016782AB7}"/>
          </ac:spMkLst>
        </pc:spChg>
        <pc:spChg chg="del">
          <ac:chgData name="Neemias Informatica Lima" userId="b77af7bd85500281" providerId="LiveId" clId="{3B56F16D-61B7-487E-BA82-10E9BFBEA304}" dt="2025-08-14T23:31:09.405" v="43" actId="478"/>
          <ac:spMkLst>
            <pc:docMk/>
            <pc:sldMk cId="3902406419" sldId="283"/>
            <ac:spMk id="5" creationId="{2D0B31AC-5DEA-7D78-AA37-79A462B0CD78}"/>
          </ac:spMkLst>
        </pc:spChg>
        <pc:spChg chg="del">
          <ac:chgData name="Neemias Informatica Lima" userId="b77af7bd85500281" providerId="LiveId" clId="{3B56F16D-61B7-487E-BA82-10E9BFBEA304}" dt="2025-08-14T23:31:09.405" v="43" actId="478"/>
          <ac:spMkLst>
            <pc:docMk/>
            <pc:sldMk cId="3902406419" sldId="283"/>
            <ac:spMk id="6" creationId="{A28DFF40-1399-7B9A-EE8F-8C4FB8541068}"/>
          </ac:spMkLst>
        </pc:spChg>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graphicFrameChg chg="mod modGraphic">
          <ac:chgData name="Neemias Informatica Lima" userId="b77af7bd85500281" providerId="LiveId" clId="{3B56F16D-61B7-487E-BA82-10E9BFBEA304}" dt="2025-08-14T23:34:44.223" v="85"/>
          <ac:graphicFrameMkLst>
            <pc:docMk/>
            <pc:sldMk cId="3902406419" sldId="283"/>
            <ac:graphicFrameMk id="24" creationId="{0F198D75-37F6-0046-1A93-BAF29A6A8139}"/>
          </ac:graphicFrameMkLst>
        </pc:graphicFrameChg>
        <pc:picChg chg="add mod">
          <ac:chgData name="Neemias Informatica Lima" userId="b77af7bd85500281" providerId="LiveId" clId="{3B56F16D-61B7-487E-BA82-10E9BFBEA304}" dt="2025-08-14T23:31:09.746" v="44"/>
          <ac:picMkLst>
            <pc:docMk/>
            <pc:sldMk cId="3902406419" sldId="283"/>
            <ac:picMk id="4" creationId="{51CAA487-7F27-EBBA-8090-D7AFEA92B9E1}"/>
          </ac:picMkLst>
        </pc:picChg>
        <pc:picChg chg="del">
          <ac:chgData name="Neemias Informatica Lima" userId="b77af7bd85500281" providerId="LiveId" clId="{3B56F16D-61B7-487E-BA82-10E9BFBEA304}" dt="2025-08-14T23:31:09.405" v="43" actId="478"/>
          <ac:picMkLst>
            <pc:docMk/>
            <pc:sldMk cId="3902406419" sldId="283"/>
            <ac:picMk id="7" creationId="{8ED46C25-8D68-8836-1380-58F7F705FC05}"/>
          </ac:picMkLst>
        </pc:picChg>
      </pc:sldChg>
      <pc:sldChg chg="addSp delSp modSp mod">
        <pc:chgData name="Neemias Informatica Lima" userId="b77af7bd85500281" providerId="LiveId" clId="{3B56F16D-61B7-487E-BA82-10E9BFBEA304}" dt="2025-08-14T23:36:22.166" v="100" actId="20577"/>
        <pc:sldMkLst>
          <pc:docMk/>
          <pc:sldMk cId="2424059023" sldId="284"/>
        </pc:sldMkLst>
        <pc:spChg chg="del">
          <ac:chgData name="Neemias Informatica Lima" userId="b77af7bd85500281" providerId="LiveId" clId="{3B56F16D-61B7-487E-BA82-10E9BFBEA304}" dt="2025-08-14T23:31:21.943" v="47" actId="478"/>
          <ac:spMkLst>
            <pc:docMk/>
            <pc:sldMk cId="2424059023" sldId="284"/>
            <ac:spMk id="2" creationId="{93105D93-1DF8-8DDB-7887-4B7E2E307CC2}"/>
          </ac:spMkLst>
        </pc:spChg>
        <pc:spChg chg="del">
          <ac:chgData name="Neemias Informatica Lima" userId="b77af7bd85500281" providerId="LiveId" clId="{3B56F16D-61B7-487E-BA82-10E9BFBEA304}" dt="2025-08-14T23:31:21.943" v="47" actId="478"/>
          <ac:spMkLst>
            <pc:docMk/>
            <pc:sldMk cId="2424059023" sldId="284"/>
            <ac:spMk id="3" creationId="{9C4C7C7A-33BC-FAF0-F0EE-23DF7AD6A1D0}"/>
          </ac:spMkLst>
        </pc:spChg>
        <pc:spChg chg="add mod">
          <ac:chgData name="Neemias Informatica Lima" userId="b77af7bd85500281" providerId="LiveId" clId="{3B56F16D-61B7-487E-BA82-10E9BFBEA304}" dt="2025-08-14T23:31:22.275" v="48"/>
          <ac:spMkLst>
            <pc:docMk/>
            <pc:sldMk cId="2424059023" sldId="284"/>
            <ac:spMk id="5" creationId="{2E0C46DF-55FC-6C92-1599-B6C49CCA18B9}"/>
          </ac:spMkLst>
        </pc:spChg>
        <pc:spChg chg="add mod">
          <ac:chgData name="Neemias Informatica Lima" userId="b77af7bd85500281" providerId="LiveId" clId="{3B56F16D-61B7-487E-BA82-10E9BFBEA304}" dt="2025-08-14T23:31:22.275" v="48"/>
          <ac:spMkLst>
            <pc:docMk/>
            <pc:sldMk cId="2424059023" sldId="284"/>
            <ac:spMk id="6" creationId="{941391FB-3E0C-B5ED-05DE-BB640A5E2C4C}"/>
          </ac:spMkLst>
        </pc:spChg>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picChg chg="del">
          <ac:chgData name="Neemias Informatica Lima" userId="b77af7bd85500281" providerId="LiveId" clId="{3B56F16D-61B7-487E-BA82-10E9BFBEA304}" dt="2025-08-14T23:31:21.943" v="47" actId="478"/>
          <ac:picMkLst>
            <pc:docMk/>
            <pc:sldMk cId="2424059023" sldId="284"/>
            <ac:picMk id="4" creationId="{8B93845E-DFBF-D82E-BD7B-4DA7E5F3C904}"/>
          </ac:picMkLst>
        </pc:picChg>
        <pc:picChg chg="add mod">
          <ac:chgData name="Neemias Informatica Lima" userId="b77af7bd85500281" providerId="LiveId" clId="{3B56F16D-61B7-487E-BA82-10E9BFBEA304}" dt="2025-08-14T23:31:22.275" v="48"/>
          <ac:picMkLst>
            <pc:docMk/>
            <pc:sldMk cId="2424059023" sldId="284"/>
            <ac:picMk id="7" creationId="{8DA741EE-3ED2-8F29-0FF4-E50397DCD913}"/>
          </ac:picMkLst>
        </pc:picChg>
      </pc:sldChg>
      <pc:sldChg chg="addSp delSp modSp mod">
        <pc:chgData name="Neemias Informatica Lima" userId="b77af7bd85500281" providerId="LiveId" clId="{3B56F16D-61B7-487E-BA82-10E9BFBEA304}" dt="2025-08-14T23:37:20.807" v="115" actId="20577"/>
        <pc:sldMkLst>
          <pc:docMk/>
          <pc:sldMk cId="2241968852" sldId="285"/>
        </pc:sldMkLst>
        <pc:spChg chg="del">
          <ac:chgData name="Neemias Informatica Lima" userId="b77af7bd85500281" providerId="LiveId" clId="{3B56F16D-61B7-487E-BA82-10E9BFBEA304}" dt="2025-08-14T23:31:34.273" v="51" actId="478"/>
          <ac:spMkLst>
            <pc:docMk/>
            <pc:sldMk cId="2241968852" sldId="285"/>
            <ac:spMk id="2" creationId="{AD6BCF23-0743-BBD2-F63B-7853305C83F9}"/>
          </ac:spMkLst>
        </pc:spChg>
        <pc:spChg chg="del">
          <ac:chgData name="Neemias Informatica Lima" userId="b77af7bd85500281" providerId="LiveId" clId="{3B56F16D-61B7-487E-BA82-10E9BFBEA304}" dt="2025-08-14T23:31:34.273" v="51" actId="478"/>
          <ac:spMkLst>
            <pc:docMk/>
            <pc:sldMk cId="2241968852" sldId="285"/>
            <ac:spMk id="3" creationId="{29772C9F-A229-187A-19C6-FB5B26663178}"/>
          </ac:spMkLst>
        </pc:spChg>
        <pc:spChg chg="add mod">
          <ac:chgData name="Neemias Informatica Lima" userId="b77af7bd85500281" providerId="LiveId" clId="{3B56F16D-61B7-487E-BA82-10E9BFBEA304}" dt="2025-08-14T23:31:34.632" v="52"/>
          <ac:spMkLst>
            <pc:docMk/>
            <pc:sldMk cId="2241968852" sldId="285"/>
            <ac:spMk id="5" creationId="{80B4CF78-E6C0-7552-4A91-38F8B98FF5F1}"/>
          </ac:spMkLst>
        </pc:spChg>
        <pc:spChg chg="add mod">
          <ac:chgData name="Neemias Informatica Lima" userId="b77af7bd85500281" providerId="LiveId" clId="{3B56F16D-61B7-487E-BA82-10E9BFBEA304}" dt="2025-08-14T23:31:34.632" v="52"/>
          <ac:spMkLst>
            <pc:docMk/>
            <pc:sldMk cId="2241968852" sldId="285"/>
            <ac:spMk id="6" creationId="{38082E8B-34B2-5818-58E3-C633BF4E6084}"/>
          </ac:spMkLst>
        </pc:spChg>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picChg chg="del">
          <ac:chgData name="Neemias Informatica Lima" userId="b77af7bd85500281" providerId="LiveId" clId="{3B56F16D-61B7-487E-BA82-10E9BFBEA304}" dt="2025-08-14T23:31:34.273" v="51" actId="478"/>
          <ac:picMkLst>
            <pc:docMk/>
            <pc:sldMk cId="2241968852" sldId="285"/>
            <ac:picMk id="4" creationId="{03C40273-FD4B-5F0F-34D6-C31C48D17976}"/>
          </ac:picMkLst>
        </pc:picChg>
        <pc:picChg chg="add mod">
          <ac:chgData name="Neemias Informatica Lima" userId="b77af7bd85500281" providerId="LiveId" clId="{3B56F16D-61B7-487E-BA82-10E9BFBEA304}" dt="2025-08-14T23:31:34.632" v="52"/>
          <ac:picMkLst>
            <pc:docMk/>
            <pc:sldMk cId="2241968852" sldId="285"/>
            <ac:picMk id="7" creationId="{14085D24-7B94-C269-39CC-129EC1267813}"/>
          </ac:picMkLst>
        </pc:picChg>
      </pc:sldChg>
      <pc:sldChg chg="addSp delSp modSp mod">
        <pc:chgData name="Neemias Informatica Lima" userId="b77af7bd85500281" providerId="LiveId" clId="{3B56F16D-61B7-487E-BA82-10E9BFBEA304}" dt="2025-08-14T23:38:50.959" v="132"/>
        <pc:sldMkLst>
          <pc:docMk/>
          <pc:sldMk cId="1959249856" sldId="286"/>
        </pc:sldMkLst>
        <pc:spChg chg="del">
          <ac:chgData name="Neemias Informatica Lima" userId="b77af7bd85500281" providerId="LiveId" clId="{3B56F16D-61B7-487E-BA82-10E9BFBEA304}" dt="2025-08-14T23:31:47.011" v="55" actId="478"/>
          <ac:spMkLst>
            <pc:docMk/>
            <pc:sldMk cId="1959249856" sldId="286"/>
            <ac:spMk id="2" creationId="{F0200DB2-AE1A-E6B0-B00C-DBA7A6EF22C2}"/>
          </ac:spMkLst>
        </pc:spChg>
        <pc:spChg chg="del">
          <ac:chgData name="Neemias Informatica Lima" userId="b77af7bd85500281" providerId="LiveId" clId="{3B56F16D-61B7-487E-BA82-10E9BFBEA304}" dt="2025-08-14T23:31:47.011" v="55" actId="478"/>
          <ac:spMkLst>
            <pc:docMk/>
            <pc:sldMk cId="1959249856" sldId="286"/>
            <ac:spMk id="3" creationId="{E1068FEE-859F-827C-F386-0F4803F5F725}"/>
          </ac:spMkLst>
        </pc:spChg>
        <pc:spChg chg="add mod">
          <ac:chgData name="Neemias Informatica Lima" userId="b77af7bd85500281" providerId="LiveId" clId="{3B56F16D-61B7-487E-BA82-10E9BFBEA304}" dt="2025-08-14T23:31:47.367" v="56"/>
          <ac:spMkLst>
            <pc:docMk/>
            <pc:sldMk cId="1959249856" sldId="286"/>
            <ac:spMk id="5" creationId="{839164C9-0447-6D39-E95D-533E86CC1130}"/>
          </ac:spMkLst>
        </pc:spChg>
        <pc:spChg chg="add mod">
          <ac:chgData name="Neemias Informatica Lima" userId="b77af7bd85500281" providerId="LiveId" clId="{3B56F16D-61B7-487E-BA82-10E9BFBEA304}" dt="2025-08-14T23:31:47.367" v="56"/>
          <ac:spMkLst>
            <pc:docMk/>
            <pc:sldMk cId="1959249856" sldId="286"/>
            <ac:spMk id="6" creationId="{0B7FAAD6-B4F9-32E7-43A7-4A9CDF4D7C8D}"/>
          </ac:spMkLst>
        </pc:spChg>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picChg chg="del">
          <ac:chgData name="Neemias Informatica Lima" userId="b77af7bd85500281" providerId="LiveId" clId="{3B56F16D-61B7-487E-BA82-10E9BFBEA304}" dt="2025-08-14T23:31:47.011" v="55" actId="478"/>
          <ac:picMkLst>
            <pc:docMk/>
            <pc:sldMk cId="1959249856" sldId="286"/>
            <ac:picMk id="4" creationId="{F30FD495-65A9-2603-BCC3-6027108BBD12}"/>
          </ac:picMkLst>
        </pc:picChg>
        <pc:picChg chg="add mod">
          <ac:chgData name="Neemias Informatica Lima" userId="b77af7bd85500281" providerId="LiveId" clId="{3B56F16D-61B7-487E-BA82-10E9BFBEA304}" dt="2025-08-14T23:31:47.367" v="56"/>
          <ac:picMkLst>
            <pc:docMk/>
            <pc:sldMk cId="1959249856" sldId="286"/>
            <ac:picMk id="7" creationId="{B6991216-298D-6165-5E1E-7AEBA1D69E52}"/>
          </ac:picMkLst>
        </pc:pic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del">
          <ac:chgData name="Neemias Informatica Lima" userId="b77af7bd85500281" providerId="LiveId" clId="{3B56F16D-61B7-487E-BA82-10E9BFBEA304}" dt="2025-08-14T23:30:57.939" v="39" actId="478"/>
          <ac:spMkLst>
            <pc:docMk/>
            <pc:sldMk cId="2630436816" sldId="288"/>
            <ac:spMk id="2" creationId="{8F7E1EFE-4C9E-1FFB-EF03-30195B47A4E2}"/>
          </ac:spMkLst>
        </pc:spChg>
        <pc:spChg chg="del">
          <ac:chgData name="Neemias Informatica Lima" userId="b77af7bd85500281" providerId="LiveId" clId="{3B56F16D-61B7-487E-BA82-10E9BFBEA304}" dt="2025-08-14T23:30:57.939" v="39" actId="478"/>
          <ac:spMkLst>
            <pc:docMk/>
            <pc:sldMk cId="2630436816" sldId="288"/>
            <ac:spMk id="3" creationId="{65179CE1-69D1-553B-8092-80BB6502A5FF}"/>
          </ac:spMkLst>
        </pc:spChg>
        <pc:spChg chg="add mod">
          <ac:chgData name="Neemias Informatica Lima" userId="b77af7bd85500281" providerId="LiveId" clId="{3B56F16D-61B7-487E-BA82-10E9BFBEA304}" dt="2025-08-14T23:30:58.217" v="40"/>
          <ac:spMkLst>
            <pc:docMk/>
            <pc:sldMk cId="2630436816" sldId="288"/>
            <ac:spMk id="5" creationId="{9571BDEE-40EC-6A69-761F-83CBE32BE13A}"/>
          </ac:spMkLst>
        </pc:spChg>
        <pc:spChg chg="add mod">
          <ac:chgData name="Neemias Informatica Lima" userId="b77af7bd85500281" providerId="LiveId" clId="{3B56F16D-61B7-487E-BA82-10E9BFBEA304}" dt="2025-08-14T23:30:58.217" v="40"/>
          <ac:spMkLst>
            <pc:docMk/>
            <pc:sldMk cId="2630436816" sldId="288"/>
            <ac:spMk id="6" creationId="{03FBA40D-3E86-AC03-5704-8FDD97DD388F}"/>
          </ac:spMkLst>
        </pc:spChg>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picChg chg="del">
          <ac:chgData name="Neemias Informatica Lima" userId="b77af7bd85500281" providerId="LiveId" clId="{3B56F16D-61B7-487E-BA82-10E9BFBEA304}" dt="2025-08-14T23:30:57.939" v="39" actId="478"/>
          <ac:picMkLst>
            <pc:docMk/>
            <pc:sldMk cId="2630436816" sldId="288"/>
            <ac:picMk id="4" creationId="{38515165-BDAA-6139-5757-4812793146E0}"/>
          </ac:picMkLst>
        </pc:picChg>
        <pc:picChg chg="add mod">
          <ac:chgData name="Neemias Informatica Lima" userId="b77af7bd85500281" providerId="LiveId" clId="{3B56F16D-61B7-487E-BA82-10E9BFBEA304}" dt="2025-08-14T23:30:58.217" v="40"/>
          <ac:picMkLst>
            <pc:docMk/>
            <pc:sldMk cId="2630436816" sldId="288"/>
            <ac:picMk id="7" creationId="{3D313F31-1603-3314-AF07-DC54F60F8438}"/>
          </ac:picMkLst>
        </pc:picChg>
      </pc:sldChg>
      <pc:sldChg chg="addSp delSp modSp mod">
        <pc:chgData name="Neemias Informatica Lima" userId="b77af7bd85500281" providerId="LiveId" clId="{3B56F16D-61B7-487E-BA82-10E9BFBEA304}" dt="2025-08-14T23:35:23.512" v="90"/>
        <pc:sldMkLst>
          <pc:docMk/>
          <pc:sldMk cId="3032827026" sldId="289"/>
        </pc:sldMkLst>
        <pc:spChg chg="del">
          <ac:chgData name="Neemias Informatica Lima" userId="b77af7bd85500281" providerId="LiveId" clId="{3B56F16D-61B7-487E-BA82-10E9BFBEA304}" dt="2025-08-14T23:31:15.398" v="45" actId="478"/>
          <ac:spMkLst>
            <pc:docMk/>
            <pc:sldMk cId="3032827026" sldId="289"/>
            <ac:spMk id="2" creationId="{3ED6CBDF-6AC5-0917-5174-F87328C3479C}"/>
          </ac:spMkLst>
        </pc:spChg>
        <pc:spChg chg="del">
          <ac:chgData name="Neemias Informatica Lima" userId="b77af7bd85500281" providerId="LiveId" clId="{3B56F16D-61B7-487E-BA82-10E9BFBEA304}" dt="2025-08-14T23:31:15.398" v="45" actId="478"/>
          <ac:spMkLst>
            <pc:docMk/>
            <pc:sldMk cId="3032827026" sldId="289"/>
            <ac:spMk id="3" creationId="{D13012AE-EC8C-9C03-D749-97FBC21F2BD7}"/>
          </ac:spMkLst>
        </pc:spChg>
        <pc:spChg chg="add mod">
          <ac:chgData name="Neemias Informatica Lima" userId="b77af7bd85500281" providerId="LiveId" clId="{3B56F16D-61B7-487E-BA82-10E9BFBEA304}" dt="2025-08-14T23:31:15.707" v="46"/>
          <ac:spMkLst>
            <pc:docMk/>
            <pc:sldMk cId="3032827026" sldId="289"/>
            <ac:spMk id="4" creationId="{EC8D084E-C71B-6C50-E457-A30C5833BAE1}"/>
          </ac:spMkLst>
        </pc:spChg>
        <pc:spChg chg="add mod">
          <ac:chgData name="Neemias Informatica Lima" userId="b77af7bd85500281" providerId="LiveId" clId="{3B56F16D-61B7-487E-BA82-10E9BFBEA304}" dt="2025-08-14T23:31:15.707" v="46"/>
          <ac:spMkLst>
            <pc:docMk/>
            <pc:sldMk cId="3032827026" sldId="289"/>
            <ac:spMk id="6" creationId="{7D5CFC80-D773-5AFA-DBAD-79DF113EA46C}"/>
          </ac:spMkLst>
        </pc:spChg>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picChg chg="del">
          <ac:chgData name="Neemias Informatica Lima" userId="b77af7bd85500281" providerId="LiveId" clId="{3B56F16D-61B7-487E-BA82-10E9BFBEA304}" dt="2025-08-14T23:31:15.398" v="45" actId="478"/>
          <ac:picMkLst>
            <pc:docMk/>
            <pc:sldMk cId="3032827026" sldId="289"/>
            <ac:picMk id="5" creationId="{E37BCB11-E330-739D-71FB-D883A1018C22}"/>
          </ac:picMkLst>
        </pc:picChg>
        <pc:picChg chg="add mod">
          <ac:chgData name="Neemias Informatica Lima" userId="b77af7bd85500281" providerId="LiveId" clId="{3B56F16D-61B7-487E-BA82-10E9BFBEA304}" dt="2025-08-14T23:31:15.707" v="46"/>
          <ac:picMkLst>
            <pc:docMk/>
            <pc:sldMk cId="3032827026" sldId="289"/>
            <ac:picMk id="8" creationId="{D5A8267D-A589-2F65-C8C0-88A3C543FCE5}"/>
          </ac:picMkLst>
        </pc:picChg>
      </pc:sldChg>
      <pc:sldChg chg="addSp delSp modSp mod">
        <pc:chgData name="Neemias Informatica Lima" userId="b77af7bd85500281" providerId="LiveId" clId="{3B56F16D-61B7-487E-BA82-10E9BFBEA304}" dt="2025-08-14T23:36:39.787" v="105"/>
        <pc:sldMkLst>
          <pc:docMk/>
          <pc:sldMk cId="3772032319" sldId="290"/>
        </pc:sldMkLst>
        <pc:spChg chg="del">
          <ac:chgData name="Neemias Informatica Lima" userId="b77af7bd85500281" providerId="LiveId" clId="{3B56F16D-61B7-487E-BA82-10E9BFBEA304}" dt="2025-08-14T23:31:27.720" v="49" actId="478"/>
          <ac:spMkLst>
            <pc:docMk/>
            <pc:sldMk cId="3772032319" sldId="290"/>
            <ac:spMk id="2" creationId="{4B7913A9-1D0B-E9BF-A7CB-AF64701C4086}"/>
          </ac:spMkLst>
        </pc:spChg>
        <pc:spChg chg="del">
          <ac:chgData name="Neemias Informatica Lima" userId="b77af7bd85500281" providerId="LiveId" clId="{3B56F16D-61B7-487E-BA82-10E9BFBEA304}" dt="2025-08-14T23:31:27.720" v="49" actId="478"/>
          <ac:spMkLst>
            <pc:docMk/>
            <pc:sldMk cId="3772032319" sldId="290"/>
            <ac:spMk id="3" creationId="{68BE1F2B-6908-928D-D542-01AA39699E73}"/>
          </ac:spMkLst>
        </pc:spChg>
        <pc:spChg chg="add mod">
          <ac:chgData name="Neemias Informatica Lima" userId="b77af7bd85500281" providerId="LiveId" clId="{3B56F16D-61B7-487E-BA82-10E9BFBEA304}" dt="2025-08-14T23:31:28.046" v="50"/>
          <ac:spMkLst>
            <pc:docMk/>
            <pc:sldMk cId="3772032319" sldId="290"/>
            <ac:spMk id="5" creationId="{63ECBFE5-8812-7399-0117-15FFFCDBFDB9}"/>
          </ac:spMkLst>
        </pc:spChg>
        <pc:spChg chg="add mod">
          <ac:chgData name="Neemias Informatica Lima" userId="b77af7bd85500281" providerId="LiveId" clId="{3B56F16D-61B7-487E-BA82-10E9BFBEA304}" dt="2025-08-14T23:31:28.046" v="50"/>
          <ac:spMkLst>
            <pc:docMk/>
            <pc:sldMk cId="3772032319" sldId="290"/>
            <ac:spMk id="6" creationId="{F5A869C0-66F6-B7D3-3F06-93B375391CCA}"/>
          </ac:spMkLst>
        </pc:spChg>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picChg chg="del">
          <ac:chgData name="Neemias Informatica Lima" userId="b77af7bd85500281" providerId="LiveId" clId="{3B56F16D-61B7-487E-BA82-10E9BFBEA304}" dt="2025-08-14T23:31:27.720" v="49" actId="478"/>
          <ac:picMkLst>
            <pc:docMk/>
            <pc:sldMk cId="3772032319" sldId="290"/>
            <ac:picMk id="4" creationId="{CD93F47A-27EE-3129-F3BF-66CCE9F012AF}"/>
          </ac:picMkLst>
        </pc:picChg>
        <pc:picChg chg="add mod">
          <ac:chgData name="Neemias Informatica Lima" userId="b77af7bd85500281" providerId="LiveId" clId="{3B56F16D-61B7-487E-BA82-10E9BFBEA304}" dt="2025-08-14T23:31:28.046" v="50"/>
          <ac:picMkLst>
            <pc:docMk/>
            <pc:sldMk cId="3772032319" sldId="290"/>
            <ac:picMk id="7" creationId="{1F96C5F5-E65C-4A1D-A4F8-17B3C175DF91}"/>
          </ac:picMkLst>
        </pc:picChg>
      </pc:sldChg>
      <pc:sldChg chg="addSp delSp modSp mod">
        <pc:chgData name="Neemias Informatica Lima" userId="b77af7bd85500281" providerId="LiveId" clId="{3B56F16D-61B7-487E-BA82-10E9BFBEA304}" dt="2025-08-14T23:37:40.816" v="120"/>
        <pc:sldMkLst>
          <pc:docMk/>
          <pc:sldMk cId="1768216317" sldId="291"/>
        </pc:sldMkLst>
        <pc:spChg chg="del">
          <ac:chgData name="Neemias Informatica Lima" userId="b77af7bd85500281" providerId="LiveId" clId="{3B56F16D-61B7-487E-BA82-10E9BFBEA304}" dt="2025-08-14T23:31:40.793" v="53" actId="478"/>
          <ac:spMkLst>
            <pc:docMk/>
            <pc:sldMk cId="1768216317" sldId="291"/>
            <ac:spMk id="2" creationId="{7024D4CB-1E01-BE51-52EE-56893111DF7D}"/>
          </ac:spMkLst>
        </pc:spChg>
        <pc:spChg chg="del">
          <ac:chgData name="Neemias Informatica Lima" userId="b77af7bd85500281" providerId="LiveId" clId="{3B56F16D-61B7-487E-BA82-10E9BFBEA304}" dt="2025-08-14T23:31:40.793" v="53" actId="478"/>
          <ac:spMkLst>
            <pc:docMk/>
            <pc:sldMk cId="1768216317" sldId="291"/>
            <ac:spMk id="3" creationId="{1BEC1685-0EE8-A49D-C68C-E95470578AF3}"/>
          </ac:spMkLst>
        </pc:spChg>
        <pc:spChg chg="add mod">
          <ac:chgData name="Neemias Informatica Lima" userId="b77af7bd85500281" providerId="LiveId" clId="{3B56F16D-61B7-487E-BA82-10E9BFBEA304}" dt="2025-08-14T23:31:41.086" v="54"/>
          <ac:spMkLst>
            <pc:docMk/>
            <pc:sldMk cId="1768216317" sldId="291"/>
            <ac:spMk id="5" creationId="{7B13AE96-9909-DD70-23A0-CB01815D2383}"/>
          </ac:spMkLst>
        </pc:spChg>
        <pc:spChg chg="add mod">
          <ac:chgData name="Neemias Informatica Lima" userId="b77af7bd85500281" providerId="LiveId" clId="{3B56F16D-61B7-487E-BA82-10E9BFBEA304}" dt="2025-08-14T23:31:41.086" v="54"/>
          <ac:spMkLst>
            <pc:docMk/>
            <pc:sldMk cId="1768216317" sldId="291"/>
            <ac:spMk id="6" creationId="{7FBDD5C1-9A50-BB0F-16E2-90964C4D767A}"/>
          </ac:spMkLst>
        </pc:spChg>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picChg chg="del">
          <ac:chgData name="Neemias Informatica Lima" userId="b77af7bd85500281" providerId="LiveId" clId="{3B56F16D-61B7-487E-BA82-10E9BFBEA304}" dt="2025-08-14T23:31:40.793" v="53" actId="478"/>
          <ac:picMkLst>
            <pc:docMk/>
            <pc:sldMk cId="1768216317" sldId="291"/>
            <ac:picMk id="4" creationId="{258D7CDE-A720-C656-E9CB-07463B1E74A8}"/>
          </ac:picMkLst>
        </pc:picChg>
        <pc:picChg chg="add mod">
          <ac:chgData name="Neemias Informatica Lima" userId="b77af7bd85500281" providerId="LiveId" clId="{3B56F16D-61B7-487E-BA82-10E9BFBEA304}" dt="2025-08-14T23:31:41.086" v="54"/>
          <ac:picMkLst>
            <pc:docMk/>
            <pc:sldMk cId="1768216317" sldId="291"/>
            <ac:picMk id="7" creationId="{9D01F3E3-B310-C977-84D6-07EE9BD2C2E1}"/>
          </ac:picMkLst>
        </pc:picChg>
      </pc:sldChg>
      <pc:sldChg chg="addSp delSp modSp mod">
        <pc:chgData name="Neemias Informatica Lima" userId="b77af7bd85500281" providerId="LiveId" clId="{3B56F16D-61B7-487E-BA82-10E9BFBEA304}" dt="2025-08-14T23:39:14.243" v="137"/>
        <pc:sldMkLst>
          <pc:docMk/>
          <pc:sldMk cId="3757265641" sldId="292"/>
        </pc:sldMkLst>
        <pc:spChg chg="del">
          <ac:chgData name="Neemias Informatica Lima" userId="b77af7bd85500281" providerId="LiveId" clId="{3B56F16D-61B7-487E-BA82-10E9BFBEA304}" dt="2025-08-14T23:31:55.252" v="57" actId="478"/>
          <ac:spMkLst>
            <pc:docMk/>
            <pc:sldMk cId="3757265641" sldId="292"/>
            <ac:spMk id="2" creationId="{45014259-C765-9F29-6787-A13A37C74A6D}"/>
          </ac:spMkLst>
        </pc:spChg>
        <pc:spChg chg="del">
          <ac:chgData name="Neemias Informatica Lima" userId="b77af7bd85500281" providerId="LiveId" clId="{3B56F16D-61B7-487E-BA82-10E9BFBEA304}" dt="2025-08-14T23:31:55.252" v="57" actId="478"/>
          <ac:spMkLst>
            <pc:docMk/>
            <pc:sldMk cId="3757265641" sldId="292"/>
            <ac:spMk id="3" creationId="{0A7800F9-31DD-4EC6-21F3-52BE164E4BFD}"/>
          </ac:spMkLst>
        </pc:spChg>
        <pc:spChg chg="add mod">
          <ac:chgData name="Neemias Informatica Lima" userId="b77af7bd85500281" providerId="LiveId" clId="{3B56F16D-61B7-487E-BA82-10E9BFBEA304}" dt="2025-08-14T23:31:55.512" v="58"/>
          <ac:spMkLst>
            <pc:docMk/>
            <pc:sldMk cId="3757265641" sldId="292"/>
            <ac:spMk id="5" creationId="{0D5C6EB1-87C3-34CA-0F55-7DAC8972B07D}"/>
          </ac:spMkLst>
        </pc:spChg>
        <pc:spChg chg="add mod">
          <ac:chgData name="Neemias Informatica Lima" userId="b77af7bd85500281" providerId="LiveId" clId="{3B56F16D-61B7-487E-BA82-10E9BFBEA304}" dt="2025-08-14T23:31:55.512" v="58"/>
          <ac:spMkLst>
            <pc:docMk/>
            <pc:sldMk cId="3757265641" sldId="292"/>
            <ac:spMk id="6" creationId="{4B248B9A-C0B1-3F14-03DF-E5C1FAD5C7A1}"/>
          </ac:spMkLst>
        </pc:spChg>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picChg chg="del">
          <ac:chgData name="Neemias Informatica Lima" userId="b77af7bd85500281" providerId="LiveId" clId="{3B56F16D-61B7-487E-BA82-10E9BFBEA304}" dt="2025-08-14T23:31:55.252" v="57" actId="478"/>
          <ac:picMkLst>
            <pc:docMk/>
            <pc:sldMk cId="3757265641" sldId="292"/>
            <ac:picMk id="4" creationId="{50C60047-D5DE-2DC4-521E-84C648DD9100}"/>
          </ac:picMkLst>
        </pc:picChg>
        <pc:picChg chg="add mod">
          <ac:chgData name="Neemias Informatica Lima" userId="b77af7bd85500281" providerId="LiveId" clId="{3B56F16D-61B7-487E-BA82-10E9BFBEA304}" dt="2025-08-14T23:31:55.512" v="58"/>
          <ac:picMkLst>
            <pc:docMk/>
            <pc:sldMk cId="3757265641" sldId="292"/>
            <ac:picMk id="7" creationId="{A74D0E98-92F4-F48A-B32B-CF4C357E9AA5}"/>
          </ac:picMkLst>
        </pc:picChg>
      </pc:sldChg>
      <pc:sldChg chg="addSp delSp modSp mod">
        <pc:chgData name="Neemias Informatica Lima" userId="b77af7bd85500281" providerId="LiveId" clId="{3B56F16D-61B7-487E-BA82-10E9BFBEA304}" dt="2025-08-14T23:39:31.495" v="143" actId="6549"/>
        <pc:sldMkLst>
          <pc:docMk/>
          <pc:sldMk cId="3114938747" sldId="293"/>
        </pc:sldMkLst>
        <pc:spChg chg="del">
          <ac:chgData name="Neemias Informatica Lima" userId="b77af7bd85500281" providerId="LiveId" clId="{3B56F16D-61B7-487E-BA82-10E9BFBEA304}" dt="2025-08-14T23:32:01.900" v="59" actId="478"/>
          <ac:spMkLst>
            <pc:docMk/>
            <pc:sldMk cId="3114938747" sldId="293"/>
            <ac:spMk id="2" creationId="{2C99EFF0-B83E-0B6C-DB58-2F8026C9FF8F}"/>
          </ac:spMkLst>
        </pc:spChg>
        <pc:spChg chg="del">
          <ac:chgData name="Neemias Informatica Lima" userId="b77af7bd85500281" providerId="LiveId" clId="{3B56F16D-61B7-487E-BA82-10E9BFBEA304}" dt="2025-08-14T23:32:01.900" v="59" actId="478"/>
          <ac:spMkLst>
            <pc:docMk/>
            <pc:sldMk cId="3114938747" sldId="293"/>
            <ac:spMk id="3" creationId="{13DF30D7-487F-8A86-804E-8E34BB5BB36F}"/>
          </ac:spMkLst>
        </pc:spChg>
        <pc:spChg chg="add mod">
          <ac:chgData name="Neemias Informatica Lima" userId="b77af7bd85500281" providerId="LiveId" clId="{3B56F16D-61B7-487E-BA82-10E9BFBEA304}" dt="2025-08-14T23:32:02.177" v="60"/>
          <ac:spMkLst>
            <pc:docMk/>
            <pc:sldMk cId="3114938747" sldId="293"/>
            <ac:spMk id="5" creationId="{90AC22F9-E1BA-C53F-FCED-D8732A6496B6}"/>
          </ac:spMkLst>
        </pc:spChg>
        <pc:spChg chg="add mod">
          <ac:chgData name="Neemias Informatica Lima" userId="b77af7bd85500281" providerId="LiveId" clId="{3B56F16D-61B7-487E-BA82-10E9BFBEA304}" dt="2025-08-14T23:32:02.177" v="60"/>
          <ac:spMkLst>
            <pc:docMk/>
            <pc:sldMk cId="3114938747" sldId="293"/>
            <ac:spMk id="6" creationId="{6B744BCB-4CFB-6770-D92B-48A0B742050F}"/>
          </ac:spMkLst>
        </pc:spChg>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picChg chg="del">
          <ac:chgData name="Neemias Informatica Lima" userId="b77af7bd85500281" providerId="LiveId" clId="{3B56F16D-61B7-487E-BA82-10E9BFBEA304}" dt="2025-08-14T23:32:01.900" v="59" actId="478"/>
          <ac:picMkLst>
            <pc:docMk/>
            <pc:sldMk cId="3114938747" sldId="293"/>
            <ac:picMk id="4" creationId="{0F08BE45-32AA-0F8A-6C66-00B3A762D946}"/>
          </ac:picMkLst>
        </pc:picChg>
        <pc:picChg chg="add mod">
          <ac:chgData name="Neemias Informatica Lima" userId="b77af7bd85500281" providerId="LiveId" clId="{3B56F16D-61B7-487E-BA82-10E9BFBEA304}" dt="2025-08-14T23:32:02.177" v="60"/>
          <ac:picMkLst>
            <pc:docMk/>
            <pc:sldMk cId="3114938747" sldId="293"/>
            <ac:picMk id="7" creationId="{47306036-467B-696D-DF01-5CCE398C7C0B}"/>
          </ac:picMkLst>
        </pc:pic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30:39.142" v="284" actId="6549"/>
        <pc:sldMkLst>
          <pc:docMk/>
          <pc:sldMk cId="1959249856" sldId="286"/>
        </pc:sldMkLst>
      </pc:sldChg>
      <pc:sldChg chg="addSp delSp modSp mod">
        <pc:chgData name="Neemias Informatica Lima" userId="b77af7bd85500281" providerId="LiveId" clId="{920A78BE-2E50-421E-BA67-29443AFEB3A2}" dt="2024-11-08T20:34:30.396" v="318" actId="6549"/>
        <pc:sldMkLst>
          <pc:docMk/>
          <pc:sldMk cId="2857006406" sldId="287"/>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sldChg chg="addSp delSp modSp mod">
        <pc:chgData name="Neemias Informatica Lima" userId="b77af7bd85500281" providerId="LiveId" clId="{920A78BE-2E50-421E-BA67-29443AFEB3A2}" dt="2024-11-08T20:31:14.704" v="290" actId="20577"/>
        <pc:sldMkLst>
          <pc:docMk/>
          <pc:sldMk cId="3757265641" sldId="292"/>
        </pc:sldMkLst>
      </pc:sldChg>
      <pc:sldChg chg="addSp delSp modSp mod">
        <pc:chgData name="Neemias Informatica Lima" userId="b77af7bd85500281" providerId="LiveId" clId="{920A78BE-2E50-421E-BA67-29443AFEB3A2}" dt="2024-11-08T20:34:43.237" v="319" actId="20577"/>
        <pc:sldMkLst>
          <pc:docMk/>
          <pc:sldMk cId="3114938747" sldId="293"/>
        </pc:sldMkLst>
      </pc:sldChg>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sldChg chg="addSp delSp modSp mod">
        <pc:chgData name="Neemias Informatica Lima" userId="b77af7bd85500281" providerId="LiveId" clId="{AF23E89A-B453-43E2-B7C7-065F5B2790A7}" dt="2025-04-28T22:48:59.507" v="145" actId="20577"/>
        <pc:sldMkLst>
          <pc:docMk/>
          <pc:sldMk cId="3683219421" sldId="282"/>
        </pc:sldMkLst>
      </pc:sldChg>
      <pc:sldChg chg="addSp delSp modSp mod">
        <pc:chgData name="Neemias Informatica Lima" userId="b77af7bd85500281" providerId="LiveId" clId="{AF23E89A-B453-43E2-B7C7-065F5B2790A7}" dt="2025-04-28T22:50:42.227" v="160" actId="20577"/>
        <pc:sldMkLst>
          <pc:docMk/>
          <pc:sldMk cId="3902406419" sldId="283"/>
        </pc:sldMkLst>
      </pc:sldChg>
      <pc:sldChg chg="addSp delSp modSp mod">
        <pc:chgData name="Neemias Informatica Lima" userId="b77af7bd85500281" providerId="LiveId" clId="{AF23E89A-B453-43E2-B7C7-065F5B2790A7}" dt="2025-04-28T22:55:48.356" v="185" actId="20577"/>
        <pc:sldMkLst>
          <pc:docMk/>
          <pc:sldMk cId="2424059023" sldId="284"/>
        </pc:sldMkLst>
      </pc:sldChg>
      <pc:sldChg chg="modSp">
        <pc:chgData name="Neemias Informatica Lima" userId="b77af7bd85500281" providerId="LiveId" clId="{AF23E89A-B453-43E2-B7C7-065F5B2790A7}" dt="2025-04-28T22:46:10.983" v="137" actId="20577"/>
        <pc:sldMkLst>
          <pc:docMk/>
          <pc:sldMk cId="2630436816" sldId="288"/>
        </pc:sldMkLst>
      </pc:sldChg>
      <pc:sldChg chg="addSp delSp modSp mod">
        <pc:chgData name="Neemias Informatica Lima" userId="b77af7bd85500281" providerId="LiveId" clId="{AF23E89A-B453-43E2-B7C7-065F5B2790A7}" dt="2025-04-28T22:51:16.723" v="166" actId="20577"/>
        <pc:sldMkLst>
          <pc:docMk/>
          <pc:sldMk cId="3032827026" sldId="289"/>
        </pc:sldMkLst>
      </pc:sldChg>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sldChg chg="addSp delSp modSp mod">
        <pc:chgData name="Neemias Informatica Lima" userId="b77af7bd85500281" providerId="LiveId" clId="{ABEB56EB-44A2-4213-A180-67C78131904C}" dt="2025-08-14T23:26:40.125" v="161" actId="20577"/>
        <pc:sldMkLst>
          <pc:docMk/>
          <pc:sldMk cId="2857006406" sldId="287"/>
        </pc:sldMkLst>
        <pc:spChg chg="add mod">
          <ac:chgData name="Neemias Informatica Lima" userId="b77af7bd85500281" providerId="LiveId" clId="{ABEB56EB-44A2-4213-A180-67C78131904C}" dt="2025-08-14T23:19:32.454" v="63" actId="571"/>
          <ac:spMkLst>
            <pc:docMk/>
            <pc:sldMk cId="2857006406" sldId="287"/>
            <ac:spMk id="2" creationId="{2FA290DC-97A9-DC0D-DB95-6B3DBA06C1F4}"/>
          </ac:spMkLst>
        </pc:spChg>
        <pc:spChg chg="add mod">
          <ac:chgData name="Neemias Informatica Lima" userId="b77af7bd85500281" providerId="LiveId" clId="{ABEB56EB-44A2-4213-A180-67C78131904C}" dt="2025-08-14T23:19:32.454" v="63" actId="571"/>
          <ac:spMkLst>
            <pc:docMk/>
            <pc:sldMk cId="2857006406" sldId="287"/>
            <ac:spMk id="3" creationId="{8E5A7BDB-6A52-AC3F-A7C6-B335D13A6E8A}"/>
          </ac:spMkLst>
        </pc:spChg>
        <pc:spChg chg="del">
          <ac:chgData name="Neemias Informatica Lima" userId="b77af7bd85500281" providerId="LiveId" clId="{ABEB56EB-44A2-4213-A180-67C78131904C}" dt="2025-08-14T23:19:33.593" v="64" actId="478"/>
          <ac:spMkLst>
            <pc:docMk/>
            <pc:sldMk cId="2857006406" sldId="287"/>
            <ac:spMk id="5" creationId="{220001BD-E799-A5E7-8942-BC3F6E3A70D6}"/>
          </ac:spMkLst>
        </pc:spChg>
        <pc:spChg chg="del">
          <ac:chgData name="Neemias Informatica Lima" userId="b77af7bd85500281" providerId="LiveId" clId="{ABEB56EB-44A2-4213-A180-67C78131904C}" dt="2025-08-14T23:19:33.593" v="64" actId="478"/>
          <ac:spMkLst>
            <pc:docMk/>
            <pc:sldMk cId="2857006406" sldId="287"/>
            <ac:spMk id="6" creationId="{73727EA4-59ED-5DE2-A1AD-7E042BCF65F2}"/>
          </ac:spMkLst>
        </pc:spChg>
        <pc:spChg chg="add mod">
          <ac:chgData name="Neemias Informatica Lima" userId="b77af7bd85500281" providerId="LiveId" clId="{ABEB56EB-44A2-4213-A180-67C78131904C}" dt="2025-08-14T23:19:33.950" v="65"/>
          <ac:spMkLst>
            <pc:docMk/>
            <pc:sldMk cId="2857006406" sldId="287"/>
            <ac:spMk id="9" creationId="{F2DB6299-96D6-D752-09DE-DC279ED0C2D1}"/>
          </ac:spMkLst>
        </pc:spChg>
        <pc:spChg chg="add mod">
          <ac:chgData name="Neemias Informatica Lima" userId="b77af7bd85500281" providerId="LiveId" clId="{ABEB56EB-44A2-4213-A180-67C78131904C}" dt="2025-08-14T23:19:33.950" v="65"/>
          <ac:spMkLst>
            <pc:docMk/>
            <pc:sldMk cId="2857006406" sldId="287"/>
            <ac:spMk id="11" creationId="{71152925-D3CD-9E28-A9C3-5A1D7B55323A}"/>
          </ac:spMkLst>
        </pc:spChg>
        <pc:spChg chg="mod">
          <ac:chgData name="Neemias Informatica Lima" userId="b77af7bd85500281" providerId="LiveId" clId="{ABEB56EB-44A2-4213-A180-67C78131904C}" dt="2025-08-14T23:26:40.125" v="161" actId="20577"/>
          <ac:spMkLst>
            <pc:docMk/>
            <pc:sldMk cId="2857006406" sldId="287"/>
            <ac:spMk id="16" creationId="{28D68641-D640-4BD7-9D5B-B3803DCCF9B3}"/>
          </ac:spMkLst>
        </pc:spChg>
        <pc:picChg chg="add mod">
          <ac:chgData name="Neemias Informatica Lima" userId="b77af7bd85500281" providerId="LiveId" clId="{ABEB56EB-44A2-4213-A180-67C78131904C}" dt="2025-08-14T23:19:32.454" v="63" actId="571"/>
          <ac:picMkLst>
            <pc:docMk/>
            <pc:sldMk cId="2857006406" sldId="287"/>
            <ac:picMk id="4" creationId="{D495DDC7-385A-BD76-F7B6-2AC3EAA45A7E}"/>
          </ac:picMkLst>
        </pc:picChg>
        <pc:picChg chg="del">
          <ac:chgData name="Neemias Informatica Lima" userId="b77af7bd85500281" providerId="LiveId" clId="{ABEB56EB-44A2-4213-A180-67C78131904C}" dt="2025-08-14T23:19:33.593" v="64" actId="478"/>
          <ac:picMkLst>
            <pc:docMk/>
            <pc:sldMk cId="2857006406" sldId="287"/>
            <ac:picMk id="7" creationId="{B539470A-437D-8333-F55D-BA978DA5DB3D}"/>
          </ac:picMkLst>
        </pc:picChg>
        <pc:picChg chg="add mod">
          <ac:chgData name="Neemias Informatica Lima" userId="b77af7bd85500281" providerId="LiveId" clId="{ABEB56EB-44A2-4213-A180-67C78131904C}" dt="2025-08-14T23:19:33.950" v="65"/>
          <ac:picMkLst>
            <pc:docMk/>
            <pc:sldMk cId="2857006406" sldId="287"/>
            <ac:picMk id="12" creationId="{5A85D838-B429-BD4B-E1F6-64E9287AA56B}"/>
          </ac:picMkLst>
        </pc:picChg>
      </pc:sldChg>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Gênesis 15:16; </a:t>
          </a:r>
          <a:r>
            <a:rPr lang="pt-BR" b="1" dirty="0" err="1"/>
            <a:t>Levitico</a:t>
          </a:r>
          <a:r>
            <a:rPr lang="pt-BR" b="1" dirty="0"/>
            <a:t> 18:24-30; Deuteronômio 18:9-14; Esdras 9:11. 0 que esses textos nos dizem sobre o plano maior de Deus em oferecer a terra de Canaã aos israelitas?</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Gênesis 18:25; Salmo 7:11; 50:6; 82:1; 96:10; 2 Timóteo 4:1, 8. 0 que esses versos dizem sobre o caráter moral de Deus? De que forma Seu papel como Juiz do Universo nos ajuda a entender a questão da guerra divina?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Reflita no fato de que Deus é um justo Juiz, que não pode ser subornado nem influenciado pela parcialidade. Como a verdade de um Deus que não tolerará para sempre 0 pecado, a opressão, 0 sofrimento dos inocentes e a exploração dos oprimidos é parte integrante do evangelho?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Êxodo 23:28-30; 33:2; 34:11; Números 33:52; Deuteronômio 7:20. Compare esses textos com Êxodo 34:13; Deuteronômio 7:5; 9:3; 12:2, 3; 31:3, 4. 0 que essas passagens revelam sobre o propósito da conquista de Canaã e a extensão da destruição?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Quais elementos de seu caráter e de seus hábitos precisam ser eliminados?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4. Leia Deuteronômio 20:10,15-18; 13:12-18; Josué 10:40. Como a lei sobre a guerra e os procedimentos contra cidades idólatras em Israel, apresentados em Deuteronômio, nos ajudam a entender os limites da destruição na guerra em que os israelitas estavam envolvidos?</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Que lições tiramos do desafio dos cananeus a Deus? Como nossas escolhas hoje impactam nossa vida?</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5. Como os textos seguintes descrevem o futuro que Deus havia planejado para Seu povo? </a:t>
          </a:r>
          <a:r>
            <a:rPr lang="pt-BR" b="1" dirty="0" err="1"/>
            <a:t>Is</a:t>
          </a:r>
          <a:r>
            <a:rPr lang="pt-BR" b="1" dirty="0"/>
            <a:t> 9:6; 11:1-5; 60:17; Os 2:18; </a:t>
          </a:r>
          <a:r>
            <a:rPr lang="pt-BR" b="1" dirty="0" err="1"/>
            <a:t>Mq</a:t>
          </a:r>
          <a:r>
            <a:rPr lang="pt-BR" b="1" dirty="0"/>
            <a:t> 4:3</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De que maneiras, ao imitar Jesus, você pode ser um agente de paz nos conflitos que enfrenta hoje?</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1. Leia Gênesis 15:16; </a:t>
          </a:r>
          <a:r>
            <a:rPr lang="pt-BR" sz="1900" b="1" kern="1200" dirty="0" err="1"/>
            <a:t>Levitico</a:t>
          </a:r>
          <a:r>
            <a:rPr lang="pt-BR" sz="1900" b="1" kern="1200" dirty="0"/>
            <a:t> 18:24-30; Deuteronômio 18:9-14; Esdras 9:11. 0 que esses textos nos dizem sobre o plano maior de Deus em oferecer a terra de Canaã aos israelitas?</a:t>
          </a:r>
          <a:endParaRPr lang="en-US" sz="19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b="1"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2. Leia Gênesis 18:25; Salmo 7:11; 50:6; 82:1; 96:10; 2 Timóteo 4:1, 8. 0 que esses versos dizem sobre o caráter moral de Deus? De que forma Seu papel como Juiz do Universo nos ajuda a entender a questão da guerra divina?</a:t>
          </a:r>
          <a:endParaRPr lang="en-US" sz="1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Reflita no fato de que Deus é um justo Juiz, que não pode ser subornado nem influenciado pela parcialidade. Como a verdade de um Deus que não tolerará para sempre 0 pecado, a opressão, 0 sofrimento dos inocentes e a exploração dos oprimidos é parte integrante do evangelho?</a:t>
          </a:r>
          <a:endParaRPr lang="en-US" sz="16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3. Leia Êxodo 23:28-30; 33:2; 34:11; Números 33:52; Deuteronômio 7:20. Compare esses textos com Êxodo 34:13; Deuteronômio 7:5; 9:3; 12:2, 3; 31:3, 4. 0 que essas passagens revelam sobre o propósito da conquista de Canaã e a extensão da destruição?</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Quais elementos de seu caráter e de seus hábitos precisam ser eliminados?</a:t>
          </a:r>
          <a:endParaRPr lang="en-US" sz="17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b="1" kern="1200" dirty="0"/>
            <a:t>4. Leia Deuteronômio 20:10,15-18; 13:12-18; Josué 10:40. Como a lei sobre a guerra e os procedimentos contra cidades idólatras em Israel, apresentados em Deuteronômio, nos ajudam a entender os limites da destruição na guerra em que os israelitas estavam envolvidos?</a:t>
          </a:r>
          <a:endParaRPr lang="en-US" sz="17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b="1" kern="1200" dirty="0"/>
            <a:t>Que lições tiramos do desafio dos cananeus a Deus? Como nossas escolhas hoje impactam nossa vida?</a:t>
          </a:r>
          <a:endParaRPr lang="en-US" sz="17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5. Como os textos seguintes descrevem o futuro que Deus havia planejado para Seu povo? </a:t>
          </a:r>
          <a:r>
            <a:rPr lang="pt-BR" sz="2200" b="1" kern="1200" dirty="0" err="1"/>
            <a:t>Is</a:t>
          </a:r>
          <a:r>
            <a:rPr lang="pt-BR" sz="2200" b="1" kern="1200" dirty="0"/>
            <a:t> 9:6; 11:1-5; 60:17; Os 2:18; </a:t>
          </a:r>
          <a:r>
            <a:rPr lang="pt-BR" sz="2200" b="1" kern="1200" dirty="0" err="1"/>
            <a:t>Mq</a:t>
          </a:r>
          <a:r>
            <a:rPr lang="pt-BR" sz="2200" b="1" kern="1200" dirty="0"/>
            <a:t> 4:3</a:t>
          </a:r>
          <a:endParaRPr lang="en-US" sz="22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De que maneiras, ao imitar Jesus, você pode ser um agente de paz nos conflitos que enfrenta hoje?</a:t>
          </a:r>
          <a:endParaRPr lang="en-US" sz="2200" b="1"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14/08/2025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14/08/2025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8/14/2025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8/14/2025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Deus luta por vocês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05</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 de uma vez, tomou Josué todos estes reis e as suas terras, porquanto o Senhor, Deus de Israel, pelejava por Israel” (</a:t>
            </a:r>
            <a:r>
              <a:rPr lang="pt-BR" altLang="pt-BR" sz="1200" i="1" dirty="0" err="1">
                <a:latin typeface="Arial Black" panose="020B0A04020102020204" pitchFamily="34" charset="0"/>
                <a:cs typeface="Arial" panose="020B0604020202020204" pitchFamily="34" charset="0"/>
              </a:rPr>
              <a:t>Js</a:t>
            </a:r>
            <a:r>
              <a:rPr lang="pt-BR" altLang="pt-BR" sz="1200" i="1" dirty="0">
                <a:latin typeface="Arial Black" panose="020B0A04020102020204" pitchFamily="34" charset="0"/>
                <a:cs typeface="Arial" panose="020B0604020202020204" pitchFamily="34" charset="0"/>
              </a:rPr>
              <a:t> 10:42, ARA).</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05</a:t>
            </a:r>
          </a:p>
        </p:txBody>
      </p:sp>
      <p:sp>
        <p:nvSpPr>
          <p:cNvPr id="16" name="Retângulo 15"/>
          <p:cNvSpPr>
            <a:spLocks noChangeArrowheads="1"/>
          </p:cNvSpPr>
          <p:nvPr/>
        </p:nvSpPr>
        <p:spPr bwMode="auto">
          <a:xfrm>
            <a:off x="1413164" y="4354272"/>
            <a:ext cx="7736482"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Gn 15:16; Lv 18:24-30; 2Tm 4:1, 8; Êx 23:28-30; Dt 20:10,15-18; Is 9:6</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9C5BB20F-977C-B11A-6853-7CF0BB119D4E}"/>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911581" y="769203"/>
            <a:ext cx="5113194" cy="1911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Livre-arbítrio</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Além disso, Israel poderia esperar o mesmo destino se decidisse adotar o mesmo estilo de vida dos cananeus (ver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13). À primeira vista, poderia parecer que cada lado da guerra divina tinha seu futuro pré-definido (os israelitas herdariam 0 território e os cananeus seriam destruídos). No entanto, havia a possibilidade de ir de um lado para 0 outro, como veremos nos casos de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e 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Portanto, as pessoas não eram arbitrariamente protegidas ou destruídas. Aqueles que se beneficiavam do relacionamento com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podiam perder essa condição privilegiada caso se rebelassem, e aqueles que seriam entregues à destruição podiam se submeter à autoridade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e viver.</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B13AE96-9909-DD70-23A0-CB01815D238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7FBDD5C1-9A50-BB0F-16E2-90964C4D767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D01F3E3-B310-C977-84D6-07EE9BD2C2E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Principe da paz</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121253109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39164C9-0447-6D39-E95D-533E86CC113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0B7FAAD6-B4F9-32E7-43A7-4A9CDF4D7C8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6991216-298D-6165-5E1E-7AEBA1D69E52}"/>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Principe da paz</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Considere a história do exército sírio sendo alimentado por iniciativa de Eliseu. Em vez de matá-los (2Rs 6:22), ele lhes mostrou 0 ideal supremo, a paz, que sempre foi 0 desejo de Deus para Seu povo. É interessante observar que Eliseu estava totalmente ciente da superioridade do exército invisível que cercava o inimigo (2Rs 6:16,17). Por mais que Deus esteja envolvido em um conflito cósmico que também afetou nosso planeta, 0 objetivo final da redenção não é um conflito perpétuo ou mesmo colocar 0 inimigo em um estado eterno de sujeição e servidão, mas, em vez disso, obter a paz eterna. Assim como violência gera violência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26:52), -paz gera paz. A história conclui com estas palavras: “Assim, as tropas de </a:t>
            </a:r>
            <a:r>
              <a:rPr lang="pt-BR" altLang="pt-BR" sz="1600" dirty="0" err="1">
                <a:latin typeface="Arial Black" panose="020B0A04020102020204" pitchFamily="34" charset="0"/>
                <a:cs typeface="Arial" panose="020B0604020202020204" pitchFamily="34" charset="0"/>
              </a:rPr>
              <a:t>Arã</a:t>
            </a:r>
            <a:r>
              <a:rPr lang="pt-BR" altLang="pt-BR" sz="1600" dirty="0">
                <a:latin typeface="Arial Black" panose="020B0A04020102020204" pitchFamily="34" charset="0"/>
                <a:cs typeface="Arial" panose="020B0604020202020204" pitchFamily="34" charset="0"/>
              </a:rPr>
              <a:t> pararam de invadir 0 território de Israel” (2Rs 6:23, NVI).</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D5C6EB1-87C3-34CA-0F55-7DAC8972B07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4B248B9A-C0B1-3F14-03DF-E5C1FAD5C7A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74D0E98-92F4-F48A-B32B-CF4C357E9AA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“Deus é tardio para Se irar. O Senhor deu às nações ímpias um tempo de graça para que pudessem se familiarizar com Ele e com Seu caráter. A condenação delas foi de acordo com a luz dada, pelo fato de haverem recusado receber essa luz e por terem escolhido seguir seus próprios caminhos em vez de os de Deus. O Senhor deu a razão pela qual não desapossou imediatamente os cananeus: é que a medida da iniquidade dos amorreus ainda não havia se enchido. Através de sua iniquidade, eles estavam gradualmente chegando ao ponto em que a longanimidade de Deus não mais poderia ser exercida [...]. Até que esse ponto fosse alcançado e a medida da iniquidade deles estivesse completa, a vingança de Deus seria adiada. Todas as nações tiveram um período de oportunidade. Aquelas que invalidaram a lei de Deus avançariam de um estágio de impiedade para outro. </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0AC22F9-E1BA-C53F-FCED-D8732A6496B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6B744BCB-4CFB-6770-D92B-48A0B742050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7306036-467B-696D-DF01-5CCE398C7C0B}"/>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Deus é nosso Juiz pessoal, bem como 0 Juiz supremo do Universo. O que isso significa? O fato de Deus ser 0 Juiz é fundamental para 0 evangelho e para nossa salvação?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A história dos cananeus nos ajuda a compreender a paciência e a justiça de Deus? Como refletir 0 caráter de Deus na maneira de lidar com os outros?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Por que Deus respeita nossa liberdade de escolha? E qual é a relação entre amor e livre-arbítrio?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Embora o AT contenha histórias de guerra, ele prevê um futuro de paz. Qual é o papel dos cristãos na promoção da paz?</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ângulo 8">
            <a:extLst>
              <a:ext uri="{FF2B5EF4-FFF2-40B4-BE49-F238E27FC236}">
                <a16:creationId xmlns:a16="http://schemas.microsoft.com/office/drawing/2014/main" id="{F2DB6299-96D6-D752-09DE-DC279ED0C2D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11" name="Retângulo 10">
            <a:extLst>
              <a:ext uri="{FF2B5EF4-FFF2-40B4-BE49-F238E27FC236}">
                <a16:creationId xmlns:a16="http://schemas.microsoft.com/office/drawing/2014/main" id="{71152925-D3CD-9E28-A9C3-5A1D7B55323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5:13-15; Is 37:16; Ap 12:7-9; Dt 32:17; Êx 14:13,14; Js 6:15-20</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12" name="Imagem 11">
            <a:extLst>
              <a:ext uri="{FF2B5EF4-FFF2-40B4-BE49-F238E27FC236}">
                <a16:creationId xmlns:a16="http://schemas.microsoft.com/office/drawing/2014/main" id="{5A85D838-B429-BD4B-E1F6-64E9287AA56B}"/>
              </a:ext>
            </a:extLst>
          </p:cNvPr>
          <p:cNvPicPr>
            <a:picLocks noChangeAspect="1"/>
          </p:cNvPicPr>
          <p:nvPr/>
        </p:nvPicPr>
        <p:blipFill>
          <a:blip r:embed="rId3">
            <a:duotone>
              <a:schemeClr val="accent1">
                <a:shade val="45000"/>
                <a:satMod val="135000"/>
              </a:schemeClr>
              <a:prstClr val="white"/>
            </a:duotone>
          </a:blip>
          <a:stretch>
            <a:fillRect/>
          </a:stretch>
        </p:blipFill>
        <p:spPr>
          <a:xfrm>
            <a:off x="7447829" y="-14666"/>
            <a:ext cx="1716668" cy="75412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477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A questão da guerra divina no Antigo Testamento apresenta-se como um tema complexo. Deus é retratado no Antigo Testamento como o Senhor Soberano do Universo; assim, tudo o que ocorre deve, de algum modo, estar vinculado à Sua vontade, seja ela direta ou indireta. Diante disso, surge inevitavelmente a pergunta: “Como Deus poderia permitir tais acontecimentos?” Na semana passada, analisamos que o próprio Deus está envolvido em um conflito de proporções muito maiores do que qualquer guerra ou batalha registrada na história humana, uma luta que permeia todos os aspectos de nossas vidas. Também observamos que os eventos da história bíblica e secular só podem ser plenamente compreendidos à luz desse conflito.</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8BA68473-D0F3-EFF1-9A47-5AED6289F8C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iniquidade dos cananeus</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20663276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571BDEE-40EC-6A69-761F-83CBE32BE13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03FBA40D-3E86-AC03-5704-8FDD97DD388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D313F31-1603-3314-AF07-DC54F60F8438}"/>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iniquidade dos cananeus</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nação jamais alcançará níveis morais mais altos do que os dos deuses que adora. Como resultado dessa compreensão de suas divindades, não é dê admirar que as práticas religiosas dos cananeus incluíssem sacrifícios de crianças, contra os quais a Bíblia faz advertências específicas. As evidências arqueológicas confirmam que os habitantes de Canaã ofereciam regularmente seus primogênitos em sacrifício aos deuses (na verdade, demônios) a quem adoravam. Pequenos esqueletos infantis esmagados encontrados em grandes jarros com inscrições de votos testemunham da religião degradante dos cananeus e do que isso significava para muitos de seus filhos.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eliminação dos cananeus, portanto, não foi uma decisão repentina tomada por Deus no momento em que estava prestes a dar a terra de Canaã aos israelitas.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CE2761B-6B6B-1821-2E43-7B3616638D5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7" name="Retângulo 6">
            <a:extLst>
              <a:ext uri="{FF2B5EF4-FFF2-40B4-BE49-F238E27FC236}">
                <a16:creationId xmlns:a16="http://schemas.microsoft.com/office/drawing/2014/main" id="{361A2502-32E7-6981-96E3-83137FB38BE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05332F3-C5CA-247B-BCF7-80A2EEAE2B8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Juiz supremo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4147173321"/>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CCDD213-6E10-1F6B-8561-00658DF636B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B2093AEA-D42E-BC26-3050-B60016782AB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1CAA487-7F27-EBBA-8090-D7AFEA92B9E1}"/>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Juiz supremo</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Todo o conceito de guerra santa pode ser compreendido apenas se for visto à luz da atuação de Deus como Juiz. Sob essa perspectiva, as guerras de conquista de Israel assumem um caráter completamente diferente. Em contraste com as guerras imperialistas de engrandecimento próprio, tão comuns no mundo antigo (e em nosso mundo atual), as guerras de Israel não tinham 0 objetivo de alcançar glória para 0 povo, mas de estabelecer a justiça e a paz de Deus dentro daquele território. Portanto, no âmago do conceito de guerra santa está a ideia do governo e da soberania de Deus, que estão em jogo na figura do Senhor como Guerreiro, assim como de Rei ou de Juiz.</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EC8D084E-C71B-6C50-E457-A30C5833BAE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7D5CFC80-D773-5AFA-DBAD-79DF113EA46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5A8267D-A589-2F65-C8C0-88A3C543FCE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Desapropriação ou aniquilação?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266069544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E0C46DF-55FC-6C92-1599-B6C49CCA18B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941391FB-3E0C-B5ED-05DE-BB640A5E2C4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DA741EE-3ED2-8F29-0FF4-E50397DCD913}"/>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Desapropriação ou aniquilação?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guerra santa se dirigia principalmente à cultura e à sociedade corruptas de Canaã. Para evitar a contaminação, Israel teve que destruir todos os elementos que estavam propagando a corrupção. No entanto, todos os habitantes de Canaã e aqueles que, individualmente, reconheceram a soberania de Deus antes ou mesmo durante a conquista de Canaã, puderam ser salvos por meio da imigração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2:9-14; compare com </a:t>
            </a:r>
            <a:r>
              <a:rPr lang="pt-BR" altLang="pt-BR" sz="1600" dirty="0" err="1">
                <a:latin typeface="Arial Black" panose="020B0A04020102020204" pitchFamily="34" charset="0"/>
                <a:cs typeface="Arial" panose="020B0604020202020204" pitchFamily="34" charset="0"/>
              </a:rPr>
              <a:t>Jz</a:t>
            </a:r>
            <a:r>
              <a:rPr lang="pt-BR" altLang="pt-BR" sz="1600" dirty="0">
                <a:latin typeface="Arial Black" panose="020B0A04020102020204" pitchFamily="34" charset="0"/>
                <a:cs typeface="Arial" panose="020B0604020202020204" pitchFamily="34" charset="0"/>
              </a:rPr>
              <a:t> 1:24-26). A única parte da população cananeia condenada à destruição consistia naqueles que se retiraram para as cidades fortificadas, continuaram a se rebelar de maneira obstinada contra 0 plano de Deus para os israelitas e endureceram 0 coração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11:19, 20).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isso levanta uma questão: Se o propósito inicial da conquista de Canaã era expulsar os habitantes do território e não aniquilá-los, por que os israelitas tiveram que matar tantas pessoas?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3ECBFE5-8812-7399-0117-15FFFCDBFDB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F5A869C0-66F6-B7D3-3F06-93B375391CC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F96C5F5-E65C-4A1D-A4F8-17B3C175DF9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Livre-arbítrio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406637699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0B4CF78-E6C0-7552-4A91-38F8B98FF5F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38082E8B-34B2-5818-58E3-C633BF4E608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Gn 15:16; Lv 18:24-30; 2Tm 4:1, 8; Êx 23:28-30; Dt 20:10,15-18; Is 9:6</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4085D24-7B94-C269-39CC-129EC1267813}"/>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29431" y="24383"/>
            <a:ext cx="1712086" cy="64013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4032</TotalTime>
  <Words>1908</Words>
  <Application>Microsoft Office PowerPoint</Application>
  <PresentationFormat>Personalizar</PresentationFormat>
  <Paragraphs>105</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2025-08-14T23:40:01Z</dcterms:modified>
</cp:coreProperties>
</file>