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6658C-5686-4332-8B85-68440C328D0B}" v="98" dt="2025-08-14T22:48:21.857"/>
    <p1510:client id="{7332B252-5C22-49CB-9ADE-6B31932B97B7}" v="133" dt="2025-08-14T21:01:20.338"/>
    <p1510:client id="{994B8A53-808C-4E77-BBE1-0CB41F44C0A8}" v="104" dt="2025-08-14T23:11:09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-173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2-08T16:50:09.980" v="267" actId="1076"/>
      <pc:docMkLst>
        <pc:docMk/>
      </pc:docMkLst>
      <pc:sldChg chg="addSp delSp modSp mod">
        <pc:chgData name="Neemias Informatica Lima" userId="b77af7bd85500281" providerId="LiveId" clId="{23692948-073E-4999-9247-2E5082C9BE2D}" dt="2025-01-30T10:32:22.932" v="4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23692948-073E-4999-9247-2E5082C9BE2D}" dt="2025-01-30T10:41:46.062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23692948-073E-4999-9247-2E5082C9BE2D}" dt="2025-01-30T10:44:01.349" v="149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23692948-073E-4999-9247-2E5082C9BE2D}" dt="2025-01-30T10:46:37.796" v="165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23692948-073E-4999-9247-2E5082C9BE2D}" dt="2025-01-30T10:48:32.010" v="175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23692948-073E-4999-9247-2E5082C9BE2D}" dt="2025-01-30T10:51:05.220" v="202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23692948-073E-4999-9247-2E5082C9BE2D}" dt="2025-01-30T10:53:08.073" v="228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23692948-073E-4999-9247-2E5082C9BE2D}" dt="2025-01-30T10:56:18.778" v="261" actId="26606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23692948-073E-4999-9247-2E5082C9BE2D}" dt="2025-01-30T10:43:50.311" v="143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23692948-073E-4999-9247-2E5082C9BE2D}" dt="2025-02-08T16:50:09.980" v="267" actId="1076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23692948-073E-4999-9247-2E5082C9BE2D}" dt="2025-01-30T10:48:39.293" v="180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23692948-073E-4999-9247-2E5082C9BE2D}" dt="2025-01-30T10:51:36.898" v="203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23692948-073E-4999-9247-2E5082C9BE2D}" dt="2025-01-30T10:53:47.054" v="233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23692948-073E-4999-9247-2E5082C9BE2D}" dt="2025-01-30T10:54:29.557" v="237" actId="313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  <pc:sldChg chg="addSp delSp modSp mod">
        <pc:chgData name="Neemias Informatica Lima" userId="b77af7bd85500281" providerId="LiveId" clId="{920A78BE-2E50-421E-BA67-29443AFEB3A2}" dt="2024-11-08T20:09:44.857" v="63" actId="20577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920A78BE-2E50-421E-BA67-29443AFEB3A2}" dt="2024-11-08T20:17:22.844" v="131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920A78BE-2E50-421E-BA67-29443AFEB3A2}" dt="2024-11-08T20:36:06.570" v="328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920A78BE-2E50-421E-BA67-29443AFEB3A2}" dt="2024-11-08T20:23:29.820" v="18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920A78BE-2E50-421E-BA67-29443AFEB3A2}" dt="2024-11-08T20:25:28.025" v="22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920A78BE-2E50-421E-BA67-29443AFEB3A2}" dt="2024-11-08T20:28:39.703" v="254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920A78BE-2E50-421E-BA67-29443AFEB3A2}" dt="2024-11-08T20:30:39.142" v="284" actId="6549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920A78BE-2E50-421E-BA67-29443AFEB3A2}" dt="2024-11-08T20:34:30.396" v="318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920A78BE-2E50-421E-BA67-29443AFEB3A2}" dt="2024-11-08T20:18:26.369" v="142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920A78BE-2E50-421E-BA67-29443AFEB3A2}" dt="2024-11-08T20:35:36.389" v="326" actId="20577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920A78BE-2E50-421E-BA67-29443AFEB3A2}" dt="2024-11-08T20:25:46.079" v="227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920A78BE-2E50-421E-BA67-29443AFEB3A2}" dt="2024-11-08T20:29:25.575" v="266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920A78BE-2E50-421E-BA67-29443AFEB3A2}" dt="2024-11-08T20:31:14.704" v="290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920A78BE-2E50-421E-BA67-29443AFEB3A2}" dt="2024-11-08T20:34:43.237" v="319" actId="20577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7332B252-5C22-49CB-9ADE-6B31932B97B7}"/>
    <pc:docChg chg="undo custSel modSld">
      <pc:chgData name="Neemias Informatica Lima" userId="b77af7bd85500281" providerId="LiveId" clId="{7332B252-5C22-49CB-9ADE-6B31932B97B7}" dt="2025-08-14T21:02:45.521" v="263" actId="313"/>
      <pc:docMkLst>
        <pc:docMk/>
      </pc:docMkLst>
      <pc:sldChg chg="addSp delSp modSp mod">
        <pc:chgData name="Neemias Informatica Lima" userId="b77af7bd85500281" providerId="LiveId" clId="{7332B252-5C22-49CB-9ADE-6B31932B97B7}" dt="2025-08-14T20:45:12.030" v="114" actId="6549"/>
        <pc:sldMkLst>
          <pc:docMk/>
          <pc:sldMk cId="2103443556" sldId="281"/>
        </pc:sldMkLst>
        <pc:spChg chg="mod">
          <ac:chgData name="Neemias Informatica Lima" userId="b77af7bd85500281" providerId="LiveId" clId="{7332B252-5C22-49CB-9ADE-6B31932B97B7}" dt="2025-08-14T20:45:12.030" v="114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332B252-5C22-49CB-9ADE-6B31932B97B7}" dt="2025-08-14T20:38:22.026" v="66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332B252-5C22-49CB-9ADE-6B31932B97B7}" dt="2025-08-14T20:37:05.866" v="60" actId="478"/>
          <ac:picMkLst>
            <pc:docMk/>
            <pc:sldMk cId="2103443556" sldId="281"/>
            <ac:picMk id="2" creationId="{FB2F7785-4433-1CE8-B6FB-8886FEB4AE15}"/>
          </ac:picMkLst>
        </pc:picChg>
        <pc:picChg chg="del">
          <ac:chgData name="Neemias Informatica Lima" userId="b77af7bd85500281" providerId="LiveId" clId="{7332B252-5C22-49CB-9ADE-6B31932B97B7}" dt="2025-08-14T20:38:30.406" v="67" actId="478"/>
          <ac:picMkLst>
            <pc:docMk/>
            <pc:sldMk cId="2103443556" sldId="281"/>
            <ac:picMk id="3" creationId="{F7F4FF20-C7F2-CFBD-A833-8CD03EA3D57E}"/>
          </ac:picMkLst>
        </pc:picChg>
        <pc:picChg chg="add mod">
          <ac:chgData name="Neemias Informatica Lima" userId="b77af7bd85500281" providerId="LiveId" clId="{7332B252-5C22-49CB-9ADE-6B31932B97B7}" dt="2025-08-14T20:37:15.645" v="63" actId="14100"/>
          <ac:picMkLst>
            <pc:docMk/>
            <pc:sldMk cId="2103443556" sldId="281"/>
            <ac:picMk id="4" creationId="{72F8DB92-38A3-67BB-BD47-C00AC727B41E}"/>
          </ac:picMkLst>
        </pc:picChg>
        <pc:picChg chg="add mod">
          <ac:chgData name="Neemias Informatica Lima" userId="b77af7bd85500281" providerId="LiveId" clId="{7332B252-5C22-49CB-9ADE-6B31932B97B7}" dt="2025-08-14T20:38:44.918" v="74" actId="14100"/>
          <ac:picMkLst>
            <pc:docMk/>
            <pc:sldMk cId="2103443556" sldId="281"/>
            <ac:picMk id="5" creationId="{89DF4D54-7072-A10F-1CD3-09AA4336A661}"/>
          </ac:picMkLst>
        </pc:picChg>
      </pc:sldChg>
      <pc:sldChg chg="modSp mod">
        <pc:chgData name="Neemias Informatica Lima" userId="b77af7bd85500281" providerId="LiveId" clId="{7332B252-5C22-49CB-9ADE-6B31932B97B7}" dt="2025-08-14T20:48:39.584" v="145" actId="6549"/>
        <pc:sldMkLst>
          <pc:docMk/>
          <pc:sldMk cId="3683219421" sldId="282"/>
        </pc:sldMkLst>
        <pc:spChg chg="mod">
          <ac:chgData name="Neemias Informatica Lima" userId="b77af7bd85500281" providerId="LiveId" clId="{7332B252-5C22-49CB-9ADE-6B31932B97B7}" dt="2025-08-14T20:48:39.584" v="145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332B252-5C22-49CB-9ADE-6B31932B97B7}" dt="2025-08-14T20:46:18.382" v="120"/>
          <ac:spMkLst>
            <pc:docMk/>
            <pc:sldMk cId="3683219421" sldId="28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7332B252-5C22-49CB-9ADE-6B31932B97B7}" dt="2025-08-14T20:51:05.204" v="163"/>
        <pc:sldMkLst>
          <pc:docMk/>
          <pc:sldMk cId="3902406419" sldId="283"/>
        </pc:sldMkLst>
        <pc:spChg chg="mod">
          <ac:chgData name="Neemias Informatica Lima" userId="b77af7bd85500281" providerId="LiveId" clId="{7332B252-5C22-49CB-9ADE-6B31932B97B7}" dt="2025-08-14T20:50:01.040" v="148"/>
          <ac:spMkLst>
            <pc:docMk/>
            <pc:sldMk cId="3902406419" sldId="283"/>
            <ac:spMk id="14" creationId="{00000000-0000-0000-0000-000000000000}"/>
          </ac:spMkLst>
        </pc:spChg>
        <pc:graphicFrameChg chg="mod modGraphic">
          <ac:chgData name="Neemias Informatica Lima" userId="b77af7bd85500281" providerId="LiveId" clId="{7332B252-5C22-49CB-9ADE-6B31932B97B7}" dt="2025-08-14T20:51:05.204" v="163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modSp">
        <pc:chgData name="Neemias Informatica Lima" userId="b77af7bd85500281" providerId="LiveId" clId="{7332B252-5C22-49CB-9ADE-6B31932B97B7}" dt="2025-08-14T20:55:42.971" v="209" actId="113"/>
        <pc:sldMkLst>
          <pc:docMk/>
          <pc:sldMk cId="2241968852" sldId="285"/>
        </pc:sldMkLst>
        <pc:graphicFrameChg chg="mod">
          <ac:chgData name="Neemias Informatica Lima" userId="b77af7bd85500281" providerId="LiveId" clId="{7332B252-5C22-49CB-9ADE-6B31932B97B7}" dt="2025-08-14T20:55:42.971" v="209" actId="113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modSp mod">
        <pc:chgData name="Neemias Informatica Lima" userId="b77af7bd85500281" providerId="LiveId" clId="{7332B252-5C22-49CB-9ADE-6B31932B97B7}" dt="2025-08-14T20:59:18.411" v="235" actId="113"/>
        <pc:sldMkLst>
          <pc:docMk/>
          <pc:sldMk cId="1959249856" sldId="286"/>
        </pc:sldMkLst>
        <pc:spChg chg="mod">
          <ac:chgData name="Neemias Informatica Lima" userId="b77af7bd85500281" providerId="LiveId" clId="{7332B252-5C22-49CB-9ADE-6B31932B97B7}" dt="2025-08-14T20:58:13.315" v="223"/>
          <ac:spMkLst>
            <pc:docMk/>
            <pc:sldMk cId="1959249856" sldId="286"/>
            <ac:spMk id="14" creationId="{00000000-0000-0000-0000-000000000000}"/>
          </ac:spMkLst>
        </pc:spChg>
        <pc:graphicFrameChg chg="mod modGraphic">
          <ac:chgData name="Neemias Informatica Lima" userId="b77af7bd85500281" providerId="LiveId" clId="{7332B252-5C22-49CB-9ADE-6B31932B97B7}" dt="2025-08-14T20:59:18.411" v="235" actId="113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modSp mod">
        <pc:chgData name="Neemias Informatica Lima" userId="b77af7bd85500281" providerId="LiveId" clId="{7332B252-5C22-49CB-9ADE-6B31932B97B7}" dt="2025-08-14T20:47:25.752" v="131" actId="113"/>
        <pc:sldMkLst>
          <pc:docMk/>
          <pc:sldMk cId="2630436816" sldId="288"/>
        </pc:sldMkLst>
        <pc:spChg chg="mod">
          <ac:chgData name="Neemias Informatica Lima" userId="b77af7bd85500281" providerId="LiveId" clId="{7332B252-5C22-49CB-9ADE-6B31932B97B7}" dt="2025-08-14T20:45:37.958" v="118"/>
          <ac:spMkLst>
            <pc:docMk/>
            <pc:sldMk cId="2630436816" sldId="288"/>
            <ac:spMk id="14" creationId="{00000000-0000-0000-0000-000000000000}"/>
          </ac:spMkLst>
        </pc:spChg>
        <pc:graphicFrameChg chg="mod modGraphic">
          <ac:chgData name="Neemias Informatica Lima" userId="b77af7bd85500281" providerId="LiveId" clId="{7332B252-5C22-49CB-9ADE-6B31932B97B7}" dt="2025-08-14T20:47:25.752" v="131" actId="113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modSp mod">
        <pc:chgData name="Neemias Informatica Lima" userId="b77af7bd85500281" providerId="LiveId" clId="{7332B252-5C22-49CB-9ADE-6B31932B97B7}" dt="2025-08-14T20:51:46.351" v="166"/>
        <pc:sldMkLst>
          <pc:docMk/>
          <pc:sldMk cId="3032827026" sldId="289"/>
        </pc:sldMkLst>
        <pc:spChg chg="mod">
          <ac:chgData name="Neemias Informatica Lima" userId="b77af7bd85500281" providerId="LiveId" clId="{7332B252-5C22-49CB-9ADE-6B31932B97B7}" dt="2025-08-14T20:51:46.351" v="16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332B252-5C22-49CB-9ADE-6B31932B97B7}" dt="2025-08-14T20:50:07.825" v="150"/>
          <ac:spMkLst>
            <pc:docMk/>
            <pc:sldMk cId="3032827026" sldId="289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7332B252-5C22-49CB-9ADE-6B31932B97B7}" dt="2025-08-14T20:57:11.528" v="221" actId="6549"/>
        <pc:sldMkLst>
          <pc:docMk/>
          <pc:sldMk cId="1768216317" sldId="291"/>
        </pc:sldMkLst>
        <pc:spChg chg="mod">
          <ac:chgData name="Neemias Informatica Lima" userId="b77af7bd85500281" providerId="LiveId" clId="{7332B252-5C22-49CB-9ADE-6B31932B97B7}" dt="2025-08-14T20:57:11.528" v="221" actId="6549"/>
          <ac:spMkLst>
            <pc:docMk/>
            <pc:sldMk cId="1768216317" sldId="291"/>
            <ac:spMk id="12" creationId="{FD5EC092-AC81-4728-9A45-4C4BB5B95C65}"/>
          </ac:spMkLst>
        </pc:spChg>
      </pc:sldChg>
      <pc:sldChg chg="modSp mod">
        <pc:chgData name="Neemias Informatica Lima" userId="b77af7bd85500281" providerId="LiveId" clId="{7332B252-5C22-49CB-9ADE-6B31932B97B7}" dt="2025-08-14T21:00:01.863" v="242"/>
        <pc:sldMkLst>
          <pc:docMk/>
          <pc:sldMk cId="3757265641" sldId="292"/>
        </pc:sldMkLst>
        <pc:spChg chg="mod">
          <ac:chgData name="Neemias Informatica Lima" userId="b77af7bd85500281" providerId="LiveId" clId="{7332B252-5C22-49CB-9ADE-6B31932B97B7}" dt="2025-08-14T21:00:01.863" v="24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332B252-5C22-49CB-9ADE-6B31932B97B7}" dt="2025-08-14T20:58:17.940" v="22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7332B252-5C22-49CB-9ADE-6B31932B97B7}" dt="2025-08-14T21:00:47.203" v="249"/>
        <pc:sldMkLst>
          <pc:docMk/>
          <pc:sldMk cId="3114938747" sldId="293"/>
        </pc:sldMkLst>
        <pc:spChg chg="mod">
          <ac:chgData name="Neemias Informatica Lima" userId="b77af7bd85500281" providerId="LiveId" clId="{7332B252-5C22-49CB-9ADE-6B31932B97B7}" dt="2025-08-14T21:00:47.203" v="2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Informatica Lima" userId="b77af7bd85500281" providerId="LiveId" clId="{0EC6658C-5686-4332-8B85-68440C328D0B}"/>
    <pc:docChg chg="undo custSel modSld">
      <pc:chgData name="Neemias Informatica Lima" userId="b77af7bd85500281" providerId="LiveId" clId="{0EC6658C-5686-4332-8B85-68440C328D0B}" dt="2025-08-14T22:48:45.048" v="173" actId="20577"/>
      <pc:docMkLst>
        <pc:docMk/>
      </pc:docMkLst>
      <pc:sldChg chg="addSp delSp modSp mod">
        <pc:chgData name="Neemias Informatica Lima" userId="b77af7bd85500281" providerId="LiveId" clId="{0EC6658C-5686-4332-8B85-68440C328D0B}" dt="2025-08-14T22:44:27.419" v="124"/>
        <pc:sldMkLst>
          <pc:docMk/>
          <pc:sldMk cId="2424059023" sldId="284"/>
        </pc:sldMkLst>
        <pc:spChg chg="add mod">
          <ac:chgData name="Neemias Informatica Lima" userId="b77af7bd85500281" providerId="LiveId" clId="{0EC6658C-5686-4332-8B85-68440C328D0B}" dt="2025-08-14T22:35:14.472" v="56"/>
          <ac:spMkLst>
            <pc:docMk/>
            <pc:sldMk cId="2424059023" sldId="284"/>
            <ac:spMk id="2" creationId="{FB00CBD6-42A4-B65A-85C6-CCD0454BAC46}"/>
          </ac:spMkLst>
        </pc:spChg>
        <pc:spChg chg="add mod">
          <ac:chgData name="Neemias Informatica Lima" userId="b77af7bd85500281" providerId="LiveId" clId="{0EC6658C-5686-4332-8B85-68440C328D0B}" dt="2025-08-14T22:35:14.472" v="56"/>
          <ac:spMkLst>
            <pc:docMk/>
            <pc:sldMk cId="2424059023" sldId="284"/>
            <ac:spMk id="3" creationId="{8D92E155-695C-ADAC-F427-1C8DF4EF4504}"/>
          </ac:spMkLst>
        </pc:spChg>
        <pc:spChg chg="del">
          <ac:chgData name="Neemias Informatica Lima" userId="b77af7bd85500281" providerId="LiveId" clId="{0EC6658C-5686-4332-8B85-68440C328D0B}" dt="2025-08-14T22:35:14.158" v="55" actId="478"/>
          <ac:spMkLst>
            <pc:docMk/>
            <pc:sldMk cId="2424059023" sldId="284"/>
            <ac:spMk id="5" creationId="{7CF5701C-79A7-6B75-64F9-419F0BB686F0}"/>
          </ac:spMkLst>
        </pc:spChg>
        <pc:spChg chg="del">
          <ac:chgData name="Neemias Informatica Lima" userId="b77af7bd85500281" providerId="LiveId" clId="{0EC6658C-5686-4332-8B85-68440C328D0B}" dt="2025-08-14T22:35:14.158" v="55" actId="478"/>
          <ac:spMkLst>
            <pc:docMk/>
            <pc:sldMk cId="2424059023" sldId="284"/>
            <ac:spMk id="7" creationId="{939349C8-6BF6-BAFB-F73B-2418934DE2A6}"/>
          </ac:spMkLst>
        </pc:spChg>
        <pc:spChg chg="mod">
          <ac:chgData name="Neemias Informatica Lima" userId="b77af7bd85500281" providerId="LiveId" clId="{0EC6658C-5686-4332-8B85-68440C328D0B}" dt="2025-08-14T22:42:10.614" v="119"/>
          <ac:spMkLst>
            <pc:docMk/>
            <pc:sldMk cId="2424059023" sldId="284"/>
            <ac:spMk id="14" creationId="{00000000-0000-0000-0000-000000000000}"/>
          </ac:spMkLst>
        </pc:spChg>
        <pc:graphicFrameChg chg="mod modGraphic">
          <ac:chgData name="Neemias Informatica Lima" userId="b77af7bd85500281" providerId="LiveId" clId="{0EC6658C-5686-4332-8B85-68440C328D0B}" dt="2025-08-14T22:44:27.419" v="124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add mod">
          <ac:chgData name="Neemias Informatica Lima" userId="b77af7bd85500281" providerId="LiveId" clId="{0EC6658C-5686-4332-8B85-68440C328D0B}" dt="2025-08-14T22:35:14.472" v="56"/>
          <ac:picMkLst>
            <pc:docMk/>
            <pc:sldMk cId="2424059023" sldId="284"/>
            <ac:picMk id="4" creationId="{08D01A0B-01B8-DDB4-3B77-B6C3F68EC1B5}"/>
          </ac:picMkLst>
        </pc:picChg>
        <pc:picChg chg="del">
          <ac:chgData name="Neemias Informatica Lima" userId="b77af7bd85500281" providerId="LiveId" clId="{0EC6658C-5686-4332-8B85-68440C328D0B}" dt="2025-08-14T22:35:14.158" v="55" actId="478"/>
          <ac:picMkLst>
            <pc:docMk/>
            <pc:sldMk cId="2424059023" sldId="284"/>
            <ac:picMk id="9" creationId="{68E4CC3A-43B1-751A-6E19-D78392C3333A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Informatica Lima" userId="b77af7bd85500281" providerId="LiveId" clId="{994B8A53-808C-4E77-BBE1-0CB41F44C0A8}"/>
    <pc:docChg chg="undo custSel modSld">
      <pc:chgData name="Neemias Informatica Lima" userId="b77af7bd85500281" providerId="LiveId" clId="{994B8A53-808C-4E77-BBE1-0CB41F44C0A8}" dt="2025-08-14T23:11:24.045" v="202" actId="6549"/>
      <pc:docMkLst>
        <pc:docMk/>
      </pc:docMkLst>
      <pc:sldChg chg="addSp delSp modSp mod">
        <pc:chgData name="Neemias Informatica Lima" userId="b77af7bd85500281" providerId="LiveId" clId="{994B8A53-808C-4E77-BBE1-0CB41F44C0A8}" dt="2025-08-14T22:54:17.070" v="51"/>
        <pc:sldMkLst>
          <pc:docMk/>
          <pc:sldMk cId="2232331225" sldId="280"/>
        </pc:sldMkLst>
        <pc:spChg chg="mod">
          <ac:chgData name="Neemias Informatica Lima" userId="b77af7bd85500281" providerId="LiveId" clId="{994B8A53-808C-4E77-BBE1-0CB41F44C0A8}" dt="2025-08-14T22:51:42.679" v="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94B8A53-808C-4E77-BBE1-0CB41F44C0A8}" dt="2025-08-14T22:51:21.412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994B8A53-808C-4E77-BBE1-0CB41F44C0A8}" dt="2025-08-14T22:54:05.088" v="48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94B8A53-808C-4E77-BBE1-0CB41F44C0A8}" dt="2025-08-14T22:51:17.044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994B8A53-808C-4E77-BBE1-0CB41F44C0A8}" dt="2025-08-14T22:54:17.070" v="51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994B8A53-808C-4E77-BBE1-0CB41F44C0A8}" dt="2025-08-14T22:51:47.535" v="7" actId="478"/>
          <ac:picMkLst>
            <pc:docMk/>
            <pc:sldMk cId="2232331225" sldId="280"/>
            <ac:picMk id="3" creationId="{5B4972A2-C90D-989A-4F49-21B9E5E6BBD3}"/>
          </ac:picMkLst>
        </pc:picChg>
        <pc:picChg chg="add mod">
          <ac:chgData name="Neemias Informatica Lima" userId="b77af7bd85500281" providerId="LiveId" clId="{994B8A53-808C-4E77-BBE1-0CB41F44C0A8}" dt="2025-08-14T22:52:25.874" v="17"/>
          <ac:picMkLst>
            <pc:docMk/>
            <pc:sldMk cId="2232331225" sldId="280"/>
            <ac:picMk id="8" creationId="{67CC3840-F117-6FF6-FC87-0F941039CA57}"/>
          </ac:picMkLst>
        </pc:picChg>
      </pc:sldChg>
      <pc:sldChg chg="addSp delSp modSp mod">
        <pc:chgData name="Neemias Informatica Lima" userId="b77af7bd85500281" providerId="LiveId" clId="{994B8A53-808C-4E77-BBE1-0CB41F44C0A8}" dt="2025-08-14T22:57:15.008" v="95" actId="20577"/>
        <pc:sldMkLst>
          <pc:docMk/>
          <pc:sldMk cId="2103443556" sldId="281"/>
        </pc:sldMkLst>
        <pc:spChg chg="mod">
          <ac:chgData name="Neemias Informatica Lima" userId="b77af7bd85500281" providerId="LiveId" clId="{994B8A53-808C-4E77-BBE1-0CB41F44C0A8}" dt="2025-08-14T22:57:15.008" v="9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94B8A53-808C-4E77-BBE1-0CB41F44C0A8}" dt="2025-08-14T22:54:36.182" v="5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994B8A53-808C-4E77-BBE1-0CB41F44C0A8}" dt="2025-08-14T22:54:27.714" v="54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994B8A53-808C-4E77-BBE1-0CB41F44C0A8}" dt="2025-08-14T22:54:37.813" v="57" actId="478"/>
          <ac:picMkLst>
            <pc:docMk/>
            <pc:sldMk cId="2103443556" sldId="281"/>
            <ac:picMk id="2" creationId="{203222A0-61A8-4D65-BF11-10F46D8485FC}"/>
          </ac:picMkLst>
        </pc:picChg>
        <pc:picChg chg="add mod">
          <ac:chgData name="Neemias Informatica Lima" userId="b77af7bd85500281" providerId="LiveId" clId="{994B8A53-808C-4E77-BBE1-0CB41F44C0A8}" dt="2025-08-14T22:54:51.375" v="62" actId="14100"/>
          <ac:picMkLst>
            <pc:docMk/>
            <pc:sldMk cId="2103443556" sldId="281"/>
            <ac:picMk id="3" creationId="{70B070C6-6770-F435-A466-37EC4F2DA4F3}"/>
          </ac:picMkLst>
        </pc:picChg>
      </pc:sldChg>
      <pc:sldChg chg="addSp delSp modSp mod">
        <pc:chgData name="Neemias Informatica Lima" userId="b77af7bd85500281" providerId="LiveId" clId="{994B8A53-808C-4E77-BBE1-0CB41F44C0A8}" dt="2025-08-14T23:02:44.393" v="110" actId="313"/>
        <pc:sldMkLst>
          <pc:docMk/>
          <pc:sldMk cId="3683219421" sldId="282"/>
        </pc:sldMkLst>
        <pc:spChg chg="del">
          <ac:chgData name="Neemias Informatica Lima" userId="b77af7bd85500281" providerId="LiveId" clId="{994B8A53-808C-4E77-BBE1-0CB41F44C0A8}" dt="2025-08-14T22:55:32.639" v="65" actId="478"/>
          <ac:spMkLst>
            <pc:docMk/>
            <pc:sldMk cId="3683219421" sldId="282"/>
            <ac:spMk id="2" creationId="{67C2E507-3FC4-2141-CECB-BDB472A136DD}"/>
          </ac:spMkLst>
        </pc:spChg>
        <pc:spChg chg="del">
          <ac:chgData name="Neemias Informatica Lima" userId="b77af7bd85500281" providerId="LiveId" clId="{994B8A53-808C-4E77-BBE1-0CB41F44C0A8}" dt="2025-08-14T22:55:32.639" v="65" actId="478"/>
          <ac:spMkLst>
            <pc:docMk/>
            <pc:sldMk cId="3683219421" sldId="282"/>
            <ac:spMk id="4" creationId="{D3C72404-A2BF-62FC-EDAA-C93B441C7B02}"/>
          </ac:spMkLst>
        </pc:spChg>
        <pc:spChg chg="add mod">
          <ac:chgData name="Neemias Informatica Lima" userId="b77af7bd85500281" providerId="LiveId" clId="{994B8A53-808C-4E77-BBE1-0CB41F44C0A8}" dt="2025-08-14T22:55:32.994" v="66"/>
          <ac:spMkLst>
            <pc:docMk/>
            <pc:sldMk cId="3683219421" sldId="282"/>
            <ac:spMk id="6" creationId="{4BDB514E-8F27-C46D-69B2-E1D68C28786E}"/>
          </ac:spMkLst>
        </pc:spChg>
        <pc:spChg chg="add mod">
          <ac:chgData name="Neemias Informatica Lima" userId="b77af7bd85500281" providerId="LiveId" clId="{994B8A53-808C-4E77-BBE1-0CB41F44C0A8}" dt="2025-08-14T22:55:32.994" v="66"/>
          <ac:spMkLst>
            <pc:docMk/>
            <pc:sldMk cId="3683219421" sldId="282"/>
            <ac:spMk id="7" creationId="{19DB4567-B973-D08E-2707-682962406381}"/>
          </ac:spMkLst>
        </pc:spChg>
        <pc:spChg chg="mod">
          <ac:chgData name="Neemias Informatica Lima" userId="b77af7bd85500281" providerId="LiveId" clId="{994B8A53-808C-4E77-BBE1-0CB41F44C0A8}" dt="2025-08-14T23:02:44.393" v="110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994B8A53-808C-4E77-BBE1-0CB41F44C0A8}" dt="2025-08-14T22:57:35.817" v="9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994B8A53-808C-4E77-BBE1-0CB41F44C0A8}" dt="2025-08-14T22:55:32.639" v="65" actId="478"/>
          <ac:picMkLst>
            <pc:docMk/>
            <pc:sldMk cId="3683219421" sldId="282"/>
            <ac:picMk id="5" creationId="{72FE07FF-35EB-0950-2556-75240AA4C8F3}"/>
          </ac:picMkLst>
        </pc:picChg>
        <pc:picChg chg="add mod">
          <ac:chgData name="Neemias Informatica Lima" userId="b77af7bd85500281" providerId="LiveId" clId="{994B8A53-808C-4E77-BBE1-0CB41F44C0A8}" dt="2025-08-14T22:55:32.994" v="66"/>
          <ac:picMkLst>
            <pc:docMk/>
            <pc:sldMk cId="3683219421" sldId="282"/>
            <ac:picMk id="8" creationId="{5B956AFC-4E04-47F8-777D-88B1E001F07F}"/>
          </ac:picMkLst>
        </pc:picChg>
      </pc:sldChg>
      <pc:sldChg chg="addSp delSp modSp mod">
        <pc:chgData name="Neemias Informatica Lima" userId="b77af7bd85500281" providerId="LiveId" clId="{994B8A53-808C-4E77-BBE1-0CB41F44C0A8}" dt="2025-08-14T23:04:14.894" v="118"/>
        <pc:sldMkLst>
          <pc:docMk/>
          <pc:sldMk cId="3902406419" sldId="283"/>
        </pc:sldMkLst>
        <pc:spChg chg="add mod">
          <ac:chgData name="Neemias Informatica Lima" userId="b77af7bd85500281" providerId="LiveId" clId="{994B8A53-808C-4E77-BBE1-0CB41F44C0A8}" dt="2025-08-14T22:55:40.011" v="68"/>
          <ac:spMkLst>
            <pc:docMk/>
            <pc:sldMk cId="3902406419" sldId="283"/>
            <ac:spMk id="2" creationId="{B4A36583-C684-9B9E-D98C-3FA717AA0E0A}"/>
          </ac:spMkLst>
        </pc:spChg>
        <pc:spChg chg="add mod">
          <ac:chgData name="Neemias Informatica Lima" userId="b77af7bd85500281" providerId="LiveId" clId="{994B8A53-808C-4E77-BBE1-0CB41F44C0A8}" dt="2025-08-14T22:55:40.011" v="68"/>
          <ac:spMkLst>
            <pc:docMk/>
            <pc:sldMk cId="3902406419" sldId="283"/>
            <ac:spMk id="3" creationId="{6BB5C2BA-8B3B-A980-9C0E-3636F91CA77D}"/>
          </ac:spMkLst>
        </pc:spChg>
        <pc:spChg chg="del">
          <ac:chgData name="Neemias Informatica Lima" userId="b77af7bd85500281" providerId="LiveId" clId="{994B8A53-808C-4E77-BBE1-0CB41F44C0A8}" dt="2025-08-14T22:55:39.525" v="67" actId="478"/>
          <ac:spMkLst>
            <pc:docMk/>
            <pc:sldMk cId="3902406419" sldId="283"/>
            <ac:spMk id="5" creationId="{1E736C28-1C9E-F428-AC4E-53CB20FD0F52}"/>
          </ac:spMkLst>
        </pc:spChg>
        <pc:spChg chg="del">
          <ac:chgData name="Neemias Informatica Lima" userId="b77af7bd85500281" providerId="LiveId" clId="{994B8A53-808C-4E77-BBE1-0CB41F44C0A8}" dt="2025-08-14T22:55:39.525" v="67" actId="478"/>
          <ac:spMkLst>
            <pc:docMk/>
            <pc:sldMk cId="3902406419" sldId="283"/>
            <ac:spMk id="7" creationId="{F29E39A6-9C82-C548-5565-BBCFF2B84F73}"/>
          </ac:spMkLst>
        </pc:spChg>
        <pc:spChg chg="mod">
          <ac:chgData name="Neemias Informatica Lima" userId="b77af7bd85500281" providerId="LiveId" clId="{994B8A53-808C-4E77-BBE1-0CB41F44C0A8}" dt="2025-08-14T23:03:06.728" v="112"/>
          <ac:spMkLst>
            <pc:docMk/>
            <pc:sldMk cId="3902406419" sldId="283"/>
            <ac:spMk id="14" creationId="{00000000-0000-0000-0000-000000000000}"/>
          </ac:spMkLst>
        </pc:spChg>
        <pc:graphicFrameChg chg="mod modGraphic">
          <ac:chgData name="Neemias Informatica Lima" userId="b77af7bd85500281" providerId="LiveId" clId="{994B8A53-808C-4E77-BBE1-0CB41F44C0A8}" dt="2025-08-14T23:04:14.894" v="118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add mod">
          <ac:chgData name="Neemias Informatica Lima" userId="b77af7bd85500281" providerId="LiveId" clId="{994B8A53-808C-4E77-BBE1-0CB41F44C0A8}" dt="2025-08-14T22:55:40.011" v="68"/>
          <ac:picMkLst>
            <pc:docMk/>
            <pc:sldMk cId="3902406419" sldId="283"/>
            <ac:picMk id="4" creationId="{3EBB325A-0ED5-6406-D163-99EBA5265854}"/>
          </ac:picMkLst>
        </pc:picChg>
        <pc:picChg chg="del">
          <ac:chgData name="Neemias Informatica Lima" userId="b77af7bd85500281" providerId="LiveId" clId="{994B8A53-808C-4E77-BBE1-0CB41F44C0A8}" dt="2025-08-14T22:55:39.525" v="67" actId="478"/>
          <ac:picMkLst>
            <pc:docMk/>
            <pc:sldMk cId="3902406419" sldId="283"/>
            <ac:picMk id="8" creationId="{5D98A9DC-ED10-C684-80CC-64A7014C671C}"/>
          </ac:picMkLst>
        </pc:picChg>
      </pc:sldChg>
      <pc:sldChg chg="addSp delSp modSp mod">
        <pc:chgData name="Neemias Informatica Lima" userId="b77af7bd85500281" providerId="LiveId" clId="{994B8A53-808C-4E77-BBE1-0CB41F44C0A8}" dt="2025-08-14T23:05:50.164" v="133"/>
        <pc:sldMkLst>
          <pc:docMk/>
          <pc:sldMk cId="2424059023" sldId="284"/>
        </pc:sldMkLst>
        <pc:spChg chg="del">
          <ac:chgData name="Neemias Informatica Lima" userId="b77af7bd85500281" providerId="LiveId" clId="{994B8A53-808C-4E77-BBE1-0CB41F44C0A8}" dt="2025-08-14T22:55:49.807" v="71" actId="478"/>
          <ac:spMkLst>
            <pc:docMk/>
            <pc:sldMk cId="2424059023" sldId="284"/>
            <ac:spMk id="2" creationId="{FB00CBD6-42A4-B65A-85C6-CCD0454BAC46}"/>
          </ac:spMkLst>
        </pc:spChg>
        <pc:spChg chg="del">
          <ac:chgData name="Neemias Informatica Lima" userId="b77af7bd85500281" providerId="LiveId" clId="{994B8A53-808C-4E77-BBE1-0CB41F44C0A8}" dt="2025-08-14T22:55:49.807" v="71" actId="478"/>
          <ac:spMkLst>
            <pc:docMk/>
            <pc:sldMk cId="2424059023" sldId="284"/>
            <ac:spMk id="3" creationId="{8D92E155-695C-ADAC-F427-1C8DF4EF4504}"/>
          </ac:spMkLst>
        </pc:spChg>
        <pc:spChg chg="add mod">
          <ac:chgData name="Neemias Informatica Lima" userId="b77af7bd85500281" providerId="LiveId" clId="{994B8A53-808C-4E77-BBE1-0CB41F44C0A8}" dt="2025-08-14T22:55:50.132" v="72"/>
          <ac:spMkLst>
            <pc:docMk/>
            <pc:sldMk cId="2424059023" sldId="284"/>
            <ac:spMk id="5" creationId="{77EE99ED-E9AC-0783-A647-905FCCFF560F}"/>
          </ac:spMkLst>
        </pc:spChg>
        <pc:spChg chg="add mod">
          <ac:chgData name="Neemias Informatica Lima" userId="b77af7bd85500281" providerId="LiveId" clId="{994B8A53-808C-4E77-BBE1-0CB41F44C0A8}" dt="2025-08-14T22:55:50.132" v="72"/>
          <ac:spMkLst>
            <pc:docMk/>
            <pc:sldMk cId="2424059023" sldId="284"/>
            <ac:spMk id="6" creationId="{76BFDCB6-2152-BADB-C8C3-6839E3E4AC64}"/>
          </ac:spMkLst>
        </pc:spChg>
        <pc:spChg chg="mod">
          <ac:chgData name="Neemias Informatica Lima" userId="b77af7bd85500281" providerId="LiveId" clId="{994B8A53-808C-4E77-BBE1-0CB41F44C0A8}" dt="2025-08-14T23:05:11.406" v="127"/>
          <ac:spMkLst>
            <pc:docMk/>
            <pc:sldMk cId="2424059023" sldId="284"/>
            <ac:spMk id="14" creationId="{00000000-0000-0000-0000-000000000000}"/>
          </ac:spMkLst>
        </pc:spChg>
        <pc:graphicFrameChg chg="mod modGraphic">
          <ac:chgData name="Neemias Informatica Lima" userId="b77af7bd85500281" providerId="LiveId" clId="{994B8A53-808C-4E77-BBE1-0CB41F44C0A8}" dt="2025-08-14T23:05:50.164" v="133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del">
          <ac:chgData name="Neemias Informatica Lima" userId="b77af7bd85500281" providerId="LiveId" clId="{994B8A53-808C-4E77-BBE1-0CB41F44C0A8}" dt="2025-08-14T22:55:49.807" v="71" actId="478"/>
          <ac:picMkLst>
            <pc:docMk/>
            <pc:sldMk cId="2424059023" sldId="284"/>
            <ac:picMk id="4" creationId="{08D01A0B-01B8-DDB4-3B77-B6C3F68EC1B5}"/>
          </ac:picMkLst>
        </pc:picChg>
        <pc:picChg chg="add mod">
          <ac:chgData name="Neemias Informatica Lima" userId="b77af7bd85500281" providerId="LiveId" clId="{994B8A53-808C-4E77-BBE1-0CB41F44C0A8}" dt="2025-08-14T22:55:50.132" v="72"/>
          <ac:picMkLst>
            <pc:docMk/>
            <pc:sldMk cId="2424059023" sldId="284"/>
            <ac:picMk id="7" creationId="{C354E379-42AD-21FD-55C0-FA6479F67B6E}"/>
          </ac:picMkLst>
        </pc:picChg>
      </pc:sldChg>
      <pc:sldChg chg="addSp delSp modSp mod">
        <pc:chgData name="Neemias Informatica Lima" userId="b77af7bd85500281" providerId="LiveId" clId="{994B8A53-808C-4E77-BBE1-0CB41F44C0A8}" dt="2025-08-14T23:07:32.743" v="151"/>
        <pc:sldMkLst>
          <pc:docMk/>
          <pc:sldMk cId="2241968852" sldId="285"/>
        </pc:sldMkLst>
        <pc:spChg chg="del">
          <ac:chgData name="Neemias Informatica Lima" userId="b77af7bd85500281" providerId="LiveId" clId="{994B8A53-808C-4E77-BBE1-0CB41F44C0A8}" dt="2025-08-14T22:56:00.305" v="75" actId="478"/>
          <ac:spMkLst>
            <pc:docMk/>
            <pc:sldMk cId="2241968852" sldId="285"/>
            <ac:spMk id="2" creationId="{033CFC66-12D1-364C-1ACA-6F5232479541}"/>
          </ac:spMkLst>
        </pc:spChg>
        <pc:spChg chg="del">
          <ac:chgData name="Neemias Informatica Lima" userId="b77af7bd85500281" providerId="LiveId" clId="{994B8A53-808C-4E77-BBE1-0CB41F44C0A8}" dt="2025-08-14T22:56:00.305" v="75" actId="478"/>
          <ac:spMkLst>
            <pc:docMk/>
            <pc:sldMk cId="2241968852" sldId="285"/>
            <ac:spMk id="3" creationId="{D0EDC702-929B-E111-255B-02E570D3B7BC}"/>
          </ac:spMkLst>
        </pc:spChg>
        <pc:spChg chg="add mod">
          <ac:chgData name="Neemias Informatica Lima" userId="b77af7bd85500281" providerId="LiveId" clId="{994B8A53-808C-4E77-BBE1-0CB41F44C0A8}" dt="2025-08-14T22:56:00.726" v="76"/>
          <ac:spMkLst>
            <pc:docMk/>
            <pc:sldMk cId="2241968852" sldId="285"/>
            <ac:spMk id="5" creationId="{05A8F794-06CA-CCE4-527E-AD6D86B45DD4}"/>
          </ac:spMkLst>
        </pc:spChg>
        <pc:spChg chg="add mod">
          <ac:chgData name="Neemias Informatica Lima" userId="b77af7bd85500281" providerId="LiveId" clId="{994B8A53-808C-4E77-BBE1-0CB41F44C0A8}" dt="2025-08-14T22:56:00.726" v="76"/>
          <ac:spMkLst>
            <pc:docMk/>
            <pc:sldMk cId="2241968852" sldId="285"/>
            <ac:spMk id="6" creationId="{A15B4C26-68CB-A669-28D8-BAC2900FE528}"/>
          </ac:spMkLst>
        </pc:spChg>
        <pc:spChg chg="mod">
          <ac:chgData name="Neemias Informatica Lima" userId="b77af7bd85500281" providerId="LiveId" clId="{994B8A53-808C-4E77-BBE1-0CB41F44C0A8}" dt="2025-08-14T23:06:43.089" v="138"/>
          <ac:spMkLst>
            <pc:docMk/>
            <pc:sldMk cId="2241968852" sldId="285"/>
            <ac:spMk id="14" creationId="{00000000-0000-0000-0000-000000000000}"/>
          </ac:spMkLst>
        </pc:spChg>
        <pc:graphicFrameChg chg="mod modGraphic">
          <ac:chgData name="Neemias Informatica Lima" userId="b77af7bd85500281" providerId="LiveId" clId="{994B8A53-808C-4E77-BBE1-0CB41F44C0A8}" dt="2025-08-14T23:07:32.743" v="151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del">
          <ac:chgData name="Neemias Informatica Lima" userId="b77af7bd85500281" providerId="LiveId" clId="{994B8A53-808C-4E77-BBE1-0CB41F44C0A8}" dt="2025-08-14T22:56:00.305" v="75" actId="478"/>
          <ac:picMkLst>
            <pc:docMk/>
            <pc:sldMk cId="2241968852" sldId="285"/>
            <ac:picMk id="4" creationId="{A588D37B-88B3-F85E-0DE5-322245C274B6}"/>
          </ac:picMkLst>
        </pc:picChg>
        <pc:picChg chg="add mod">
          <ac:chgData name="Neemias Informatica Lima" userId="b77af7bd85500281" providerId="LiveId" clId="{994B8A53-808C-4E77-BBE1-0CB41F44C0A8}" dt="2025-08-14T22:56:00.726" v="76"/>
          <ac:picMkLst>
            <pc:docMk/>
            <pc:sldMk cId="2241968852" sldId="285"/>
            <ac:picMk id="7" creationId="{5D1E696C-2F1B-0F20-AB34-C8CF619187AC}"/>
          </ac:picMkLst>
        </pc:picChg>
      </pc:sldChg>
      <pc:sldChg chg="addSp delSp modSp mod">
        <pc:chgData name="Neemias Informatica Lima" userId="b77af7bd85500281" providerId="LiveId" clId="{994B8A53-808C-4E77-BBE1-0CB41F44C0A8}" dt="2025-08-14T23:08:30.605" v="170" actId="20577"/>
        <pc:sldMkLst>
          <pc:docMk/>
          <pc:sldMk cId="1959249856" sldId="286"/>
        </pc:sldMkLst>
        <pc:spChg chg="del">
          <ac:chgData name="Neemias Informatica Lima" userId="b77af7bd85500281" providerId="LiveId" clId="{994B8A53-808C-4E77-BBE1-0CB41F44C0A8}" dt="2025-08-14T22:56:11.778" v="79" actId="478"/>
          <ac:spMkLst>
            <pc:docMk/>
            <pc:sldMk cId="1959249856" sldId="286"/>
            <ac:spMk id="2" creationId="{6C818921-8B9D-DA86-2EFB-ADD496D8DC69}"/>
          </ac:spMkLst>
        </pc:spChg>
        <pc:spChg chg="del">
          <ac:chgData name="Neemias Informatica Lima" userId="b77af7bd85500281" providerId="LiveId" clId="{994B8A53-808C-4E77-BBE1-0CB41F44C0A8}" dt="2025-08-14T22:56:11.778" v="79" actId="478"/>
          <ac:spMkLst>
            <pc:docMk/>
            <pc:sldMk cId="1959249856" sldId="286"/>
            <ac:spMk id="3" creationId="{4DD90E49-8D54-16CA-E546-89A3B1E2D0CC}"/>
          </ac:spMkLst>
        </pc:spChg>
        <pc:spChg chg="add mod">
          <ac:chgData name="Neemias Informatica Lima" userId="b77af7bd85500281" providerId="LiveId" clId="{994B8A53-808C-4E77-BBE1-0CB41F44C0A8}" dt="2025-08-14T22:56:12.168" v="80"/>
          <ac:spMkLst>
            <pc:docMk/>
            <pc:sldMk cId="1959249856" sldId="286"/>
            <ac:spMk id="5" creationId="{2BF18877-2514-B9EE-D091-D13DA6DAA420}"/>
          </ac:spMkLst>
        </pc:spChg>
        <pc:spChg chg="add mod">
          <ac:chgData name="Neemias Informatica Lima" userId="b77af7bd85500281" providerId="LiveId" clId="{994B8A53-808C-4E77-BBE1-0CB41F44C0A8}" dt="2025-08-14T22:56:12.168" v="80"/>
          <ac:spMkLst>
            <pc:docMk/>
            <pc:sldMk cId="1959249856" sldId="286"/>
            <ac:spMk id="6" creationId="{F54296A2-5033-EF3D-3D16-D859948F61D9}"/>
          </ac:spMkLst>
        </pc:spChg>
        <pc:spChg chg="mod">
          <ac:chgData name="Neemias Informatica Lima" userId="b77af7bd85500281" providerId="LiveId" clId="{994B8A53-808C-4E77-BBE1-0CB41F44C0A8}" dt="2025-08-14T23:08:10.011" v="165"/>
          <ac:spMkLst>
            <pc:docMk/>
            <pc:sldMk cId="1959249856" sldId="286"/>
            <ac:spMk id="14" creationId="{00000000-0000-0000-0000-000000000000}"/>
          </ac:spMkLst>
        </pc:spChg>
        <pc:graphicFrameChg chg="mod modGraphic">
          <ac:chgData name="Neemias Informatica Lima" userId="b77af7bd85500281" providerId="LiveId" clId="{994B8A53-808C-4E77-BBE1-0CB41F44C0A8}" dt="2025-08-14T23:08:30.605" v="170" actId="20577"/>
          <ac:graphicFrameMkLst>
            <pc:docMk/>
            <pc:sldMk cId="1959249856" sldId="286"/>
            <ac:graphicFrameMk id="11" creationId="{6ED512BB-1F8B-4D9E-259F-890C3457B8A1}"/>
          </ac:graphicFrameMkLst>
        </pc:graphicFrameChg>
        <pc:picChg chg="del">
          <ac:chgData name="Neemias Informatica Lima" userId="b77af7bd85500281" providerId="LiveId" clId="{994B8A53-808C-4E77-BBE1-0CB41F44C0A8}" dt="2025-08-14T22:56:11.778" v="79" actId="478"/>
          <ac:picMkLst>
            <pc:docMk/>
            <pc:sldMk cId="1959249856" sldId="286"/>
            <ac:picMk id="4" creationId="{C9F1344A-FC9D-7C20-C123-FF85AADDB796}"/>
          </ac:picMkLst>
        </pc:picChg>
        <pc:picChg chg="add mod">
          <ac:chgData name="Neemias Informatica Lima" userId="b77af7bd85500281" providerId="LiveId" clId="{994B8A53-808C-4E77-BBE1-0CB41F44C0A8}" dt="2025-08-14T22:56:12.168" v="80"/>
          <ac:picMkLst>
            <pc:docMk/>
            <pc:sldMk cId="1959249856" sldId="286"/>
            <ac:picMk id="7" creationId="{965DEE27-CEA7-104D-9F90-AEA623899656}"/>
          </ac:picMkLst>
        </pc:picChg>
      </pc:sldChg>
      <pc:sldChg chg="addSp delSp modSp mod">
        <pc:chgData name="Neemias Informatica Lima" userId="b77af7bd85500281" providerId="LiveId" clId="{994B8A53-808C-4E77-BBE1-0CB41F44C0A8}" dt="2025-08-14T23:11:24.045" v="202" actId="6549"/>
        <pc:sldMkLst>
          <pc:docMk/>
          <pc:sldMk cId="2857006406" sldId="287"/>
        </pc:sldMkLst>
        <pc:spChg chg="del">
          <ac:chgData name="Neemias Informatica Lima" userId="b77af7bd85500281" providerId="LiveId" clId="{994B8A53-808C-4E77-BBE1-0CB41F44C0A8}" dt="2025-08-14T22:56:32.173" v="85" actId="478"/>
          <ac:spMkLst>
            <pc:docMk/>
            <pc:sldMk cId="2857006406" sldId="287"/>
            <ac:spMk id="2" creationId="{3ACF64B8-C5BA-DDEA-6F1D-4603A2A8E15A}"/>
          </ac:spMkLst>
        </pc:spChg>
        <pc:spChg chg="del">
          <ac:chgData name="Neemias Informatica Lima" userId="b77af7bd85500281" providerId="LiveId" clId="{994B8A53-808C-4E77-BBE1-0CB41F44C0A8}" dt="2025-08-14T22:56:32.173" v="85" actId="478"/>
          <ac:spMkLst>
            <pc:docMk/>
            <pc:sldMk cId="2857006406" sldId="287"/>
            <ac:spMk id="3" creationId="{9D33B13D-034B-D4B6-327E-0FCEE7E3C591}"/>
          </ac:spMkLst>
        </pc:spChg>
        <pc:spChg chg="add mod">
          <ac:chgData name="Neemias Informatica Lima" userId="b77af7bd85500281" providerId="LiveId" clId="{994B8A53-808C-4E77-BBE1-0CB41F44C0A8}" dt="2025-08-14T22:56:32.514" v="86"/>
          <ac:spMkLst>
            <pc:docMk/>
            <pc:sldMk cId="2857006406" sldId="287"/>
            <ac:spMk id="5" creationId="{220001BD-E799-A5E7-8942-BC3F6E3A70D6}"/>
          </ac:spMkLst>
        </pc:spChg>
        <pc:spChg chg="add mod">
          <ac:chgData name="Neemias Informatica Lima" userId="b77af7bd85500281" providerId="LiveId" clId="{994B8A53-808C-4E77-BBE1-0CB41F44C0A8}" dt="2025-08-14T22:56:32.514" v="86"/>
          <ac:spMkLst>
            <pc:docMk/>
            <pc:sldMk cId="2857006406" sldId="287"/>
            <ac:spMk id="6" creationId="{73727EA4-59ED-5DE2-A1AD-7E042BCF65F2}"/>
          </ac:spMkLst>
        </pc:spChg>
        <pc:spChg chg="mod">
          <ac:chgData name="Neemias Informatica Lima" userId="b77af7bd85500281" providerId="LiveId" clId="{994B8A53-808C-4E77-BBE1-0CB41F44C0A8}" dt="2025-08-14T23:11:24.045" v="202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994B8A53-808C-4E77-BBE1-0CB41F44C0A8}" dt="2025-08-14T22:56:32.173" v="85" actId="478"/>
          <ac:picMkLst>
            <pc:docMk/>
            <pc:sldMk cId="2857006406" sldId="287"/>
            <ac:picMk id="4" creationId="{FE0E7B04-0441-9BA0-9612-7A113D8DE50B}"/>
          </ac:picMkLst>
        </pc:picChg>
        <pc:picChg chg="add mod">
          <ac:chgData name="Neemias Informatica Lima" userId="b77af7bd85500281" providerId="LiveId" clId="{994B8A53-808C-4E77-BBE1-0CB41F44C0A8}" dt="2025-08-14T22:56:32.514" v="86"/>
          <ac:picMkLst>
            <pc:docMk/>
            <pc:sldMk cId="2857006406" sldId="287"/>
            <ac:picMk id="7" creationId="{B539470A-437D-8333-F55D-BA978DA5DB3D}"/>
          </ac:picMkLst>
        </pc:picChg>
      </pc:sldChg>
      <pc:sldChg chg="addSp delSp modSp mod">
        <pc:chgData name="Neemias Informatica Lima" userId="b77af7bd85500281" providerId="LiveId" clId="{994B8A53-808C-4E77-BBE1-0CB41F44C0A8}" dt="2025-08-14T23:01:36.523" v="101"/>
        <pc:sldMkLst>
          <pc:docMk/>
          <pc:sldMk cId="2630436816" sldId="288"/>
        </pc:sldMkLst>
        <pc:spChg chg="del">
          <ac:chgData name="Neemias Informatica Lima" userId="b77af7bd85500281" providerId="LiveId" clId="{994B8A53-808C-4E77-BBE1-0CB41F44C0A8}" dt="2025-08-14T22:55:27.388" v="63" actId="478"/>
          <ac:spMkLst>
            <pc:docMk/>
            <pc:sldMk cId="2630436816" sldId="288"/>
            <ac:spMk id="2" creationId="{9694689B-B51A-C4DC-2600-981EC587BD5F}"/>
          </ac:spMkLst>
        </pc:spChg>
        <pc:spChg chg="del">
          <ac:chgData name="Neemias Informatica Lima" userId="b77af7bd85500281" providerId="LiveId" clId="{994B8A53-808C-4E77-BBE1-0CB41F44C0A8}" dt="2025-08-14T22:55:27.388" v="63" actId="478"/>
          <ac:spMkLst>
            <pc:docMk/>
            <pc:sldMk cId="2630436816" sldId="288"/>
            <ac:spMk id="3" creationId="{977EE23C-DFF8-0E8A-18BD-24A2965CB4C2}"/>
          </ac:spMkLst>
        </pc:spChg>
        <pc:spChg chg="add mod">
          <ac:chgData name="Neemias Informatica Lima" userId="b77af7bd85500281" providerId="LiveId" clId="{994B8A53-808C-4E77-BBE1-0CB41F44C0A8}" dt="2025-08-14T22:55:27.809" v="64"/>
          <ac:spMkLst>
            <pc:docMk/>
            <pc:sldMk cId="2630436816" sldId="288"/>
            <ac:spMk id="5" creationId="{3B83F9DC-4F98-85BD-6420-9C81809E0399}"/>
          </ac:spMkLst>
        </pc:spChg>
        <pc:spChg chg="add mod">
          <ac:chgData name="Neemias Informatica Lima" userId="b77af7bd85500281" providerId="LiveId" clId="{994B8A53-808C-4E77-BBE1-0CB41F44C0A8}" dt="2025-08-14T22:55:27.809" v="64"/>
          <ac:spMkLst>
            <pc:docMk/>
            <pc:sldMk cId="2630436816" sldId="288"/>
            <ac:spMk id="6" creationId="{5FE747E3-0681-5174-4964-B4E29E32CA8C}"/>
          </ac:spMkLst>
        </pc:spChg>
        <pc:spChg chg="mod">
          <ac:chgData name="Neemias Informatica Lima" userId="b77af7bd85500281" providerId="LiveId" clId="{994B8A53-808C-4E77-BBE1-0CB41F44C0A8}" dt="2025-08-14T22:57:30.799" v="97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994B8A53-808C-4E77-BBE1-0CB41F44C0A8}" dt="2025-08-14T23:01:36.523" v="101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del">
          <ac:chgData name="Neemias Informatica Lima" userId="b77af7bd85500281" providerId="LiveId" clId="{994B8A53-808C-4E77-BBE1-0CB41F44C0A8}" dt="2025-08-14T22:55:27.388" v="63" actId="478"/>
          <ac:picMkLst>
            <pc:docMk/>
            <pc:sldMk cId="2630436816" sldId="288"/>
            <ac:picMk id="4" creationId="{14ACC52E-F656-C766-81FC-C36A8ADC168C}"/>
          </ac:picMkLst>
        </pc:picChg>
        <pc:picChg chg="add mod">
          <ac:chgData name="Neemias Informatica Lima" userId="b77af7bd85500281" providerId="LiveId" clId="{994B8A53-808C-4E77-BBE1-0CB41F44C0A8}" dt="2025-08-14T22:55:27.809" v="64"/>
          <ac:picMkLst>
            <pc:docMk/>
            <pc:sldMk cId="2630436816" sldId="288"/>
            <ac:picMk id="7" creationId="{1032317A-E7D2-753C-8DDA-837E49A7A588}"/>
          </ac:picMkLst>
        </pc:picChg>
      </pc:sldChg>
      <pc:sldChg chg="addSp delSp modSp mod">
        <pc:chgData name="Neemias Informatica Lima" userId="b77af7bd85500281" providerId="LiveId" clId="{994B8A53-808C-4E77-BBE1-0CB41F44C0A8}" dt="2025-08-14T23:04:53.450" v="125" actId="313"/>
        <pc:sldMkLst>
          <pc:docMk/>
          <pc:sldMk cId="3032827026" sldId="289"/>
        </pc:sldMkLst>
        <pc:spChg chg="del">
          <ac:chgData name="Neemias Informatica Lima" userId="b77af7bd85500281" providerId="LiveId" clId="{994B8A53-808C-4E77-BBE1-0CB41F44C0A8}" dt="2025-08-14T22:55:44.718" v="69" actId="478"/>
          <ac:spMkLst>
            <pc:docMk/>
            <pc:sldMk cId="3032827026" sldId="289"/>
            <ac:spMk id="2" creationId="{9880DB71-5B65-99CB-4568-52DEAA2BA98C}"/>
          </ac:spMkLst>
        </pc:spChg>
        <pc:spChg chg="del">
          <ac:chgData name="Neemias Informatica Lima" userId="b77af7bd85500281" providerId="LiveId" clId="{994B8A53-808C-4E77-BBE1-0CB41F44C0A8}" dt="2025-08-14T22:55:44.718" v="69" actId="478"/>
          <ac:spMkLst>
            <pc:docMk/>
            <pc:sldMk cId="3032827026" sldId="289"/>
            <ac:spMk id="3" creationId="{DDB87F41-96C6-57F5-079A-9502225501C9}"/>
          </ac:spMkLst>
        </pc:spChg>
        <pc:spChg chg="add mod">
          <ac:chgData name="Neemias Informatica Lima" userId="b77af7bd85500281" providerId="LiveId" clId="{994B8A53-808C-4E77-BBE1-0CB41F44C0A8}" dt="2025-08-14T22:55:45.196" v="70"/>
          <ac:spMkLst>
            <pc:docMk/>
            <pc:sldMk cId="3032827026" sldId="289"/>
            <ac:spMk id="4" creationId="{5E18D36E-B192-5FC3-0D05-96C447D12289}"/>
          </ac:spMkLst>
        </pc:spChg>
        <pc:spChg chg="add mod">
          <ac:chgData name="Neemias Informatica Lima" userId="b77af7bd85500281" providerId="LiveId" clId="{994B8A53-808C-4E77-BBE1-0CB41F44C0A8}" dt="2025-08-14T22:55:45.196" v="70"/>
          <ac:spMkLst>
            <pc:docMk/>
            <pc:sldMk cId="3032827026" sldId="289"/>
            <ac:spMk id="6" creationId="{D730F7DC-6791-DE6D-EDC3-A5EAC27AEE85}"/>
          </ac:spMkLst>
        </pc:spChg>
        <pc:spChg chg="mod">
          <ac:chgData name="Neemias Informatica Lima" userId="b77af7bd85500281" providerId="LiveId" clId="{994B8A53-808C-4E77-BBE1-0CB41F44C0A8}" dt="2025-08-14T23:04:53.450" v="125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994B8A53-808C-4E77-BBE1-0CB41F44C0A8}" dt="2025-08-14T23:03:13.438" v="11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994B8A53-808C-4E77-BBE1-0CB41F44C0A8}" dt="2025-08-14T22:55:44.718" v="69" actId="478"/>
          <ac:picMkLst>
            <pc:docMk/>
            <pc:sldMk cId="3032827026" sldId="289"/>
            <ac:picMk id="5" creationId="{F62EFE33-A734-E1FD-D543-077B8B8E229D}"/>
          </ac:picMkLst>
        </pc:picChg>
        <pc:picChg chg="add mod">
          <ac:chgData name="Neemias Informatica Lima" userId="b77af7bd85500281" providerId="LiveId" clId="{994B8A53-808C-4E77-BBE1-0CB41F44C0A8}" dt="2025-08-14T22:55:45.196" v="70"/>
          <ac:picMkLst>
            <pc:docMk/>
            <pc:sldMk cId="3032827026" sldId="289"/>
            <ac:picMk id="8" creationId="{56544D0F-5DFC-0DBB-2C60-C6F3B704AC08}"/>
          </ac:picMkLst>
        </pc:picChg>
      </pc:sldChg>
      <pc:sldChg chg="addSp delSp modSp mod">
        <pc:chgData name="Neemias Informatica Lima" userId="b77af7bd85500281" providerId="LiveId" clId="{994B8A53-808C-4E77-BBE1-0CB41F44C0A8}" dt="2025-08-14T23:06:14.092" v="136"/>
        <pc:sldMkLst>
          <pc:docMk/>
          <pc:sldMk cId="3772032319" sldId="290"/>
        </pc:sldMkLst>
        <pc:spChg chg="del">
          <ac:chgData name="Neemias Informatica Lima" userId="b77af7bd85500281" providerId="LiveId" clId="{994B8A53-808C-4E77-BBE1-0CB41F44C0A8}" dt="2025-08-14T22:55:55.472" v="73" actId="478"/>
          <ac:spMkLst>
            <pc:docMk/>
            <pc:sldMk cId="3772032319" sldId="290"/>
            <ac:spMk id="2" creationId="{92DAAA93-5383-FA88-DD26-D28D243D90AB}"/>
          </ac:spMkLst>
        </pc:spChg>
        <pc:spChg chg="del">
          <ac:chgData name="Neemias Informatica Lima" userId="b77af7bd85500281" providerId="LiveId" clId="{994B8A53-808C-4E77-BBE1-0CB41F44C0A8}" dt="2025-08-14T22:55:55.472" v="73" actId="478"/>
          <ac:spMkLst>
            <pc:docMk/>
            <pc:sldMk cId="3772032319" sldId="290"/>
            <ac:spMk id="3" creationId="{2CB4CF66-C2C6-812C-376C-4CB2682F976D}"/>
          </ac:spMkLst>
        </pc:spChg>
        <pc:spChg chg="add mod">
          <ac:chgData name="Neemias Informatica Lima" userId="b77af7bd85500281" providerId="LiveId" clId="{994B8A53-808C-4E77-BBE1-0CB41F44C0A8}" dt="2025-08-14T22:55:55.813" v="74"/>
          <ac:spMkLst>
            <pc:docMk/>
            <pc:sldMk cId="3772032319" sldId="290"/>
            <ac:spMk id="5" creationId="{B4748399-0009-4E6A-3B4A-F29ECE9DB245}"/>
          </ac:spMkLst>
        </pc:spChg>
        <pc:spChg chg="add mod">
          <ac:chgData name="Neemias Informatica Lima" userId="b77af7bd85500281" providerId="LiveId" clId="{994B8A53-808C-4E77-BBE1-0CB41F44C0A8}" dt="2025-08-14T22:55:55.813" v="74"/>
          <ac:spMkLst>
            <pc:docMk/>
            <pc:sldMk cId="3772032319" sldId="290"/>
            <ac:spMk id="6" creationId="{68C90966-E62F-2DAE-F7F3-342B64EE6889}"/>
          </ac:spMkLst>
        </pc:spChg>
        <pc:spChg chg="mod">
          <ac:chgData name="Neemias Informatica Lima" userId="b77af7bd85500281" providerId="LiveId" clId="{994B8A53-808C-4E77-BBE1-0CB41F44C0A8}" dt="2025-08-14T23:06:14.092" v="13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994B8A53-808C-4E77-BBE1-0CB41F44C0A8}" dt="2025-08-14T23:05:17.037" v="129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994B8A53-808C-4E77-BBE1-0CB41F44C0A8}" dt="2025-08-14T22:55:55.472" v="73" actId="478"/>
          <ac:picMkLst>
            <pc:docMk/>
            <pc:sldMk cId="3772032319" sldId="290"/>
            <ac:picMk id="4" creationId="{AE08EE1E-1FC3-491E-DC39-9E66021A8400}"/>
          </ac:picMkLst>
        </pc:picChg>
        <pc:picChg chg="add mod">
          <ac:chgData name="Neemias Informatica Lima" userId="b77af7bd85500281" providerId="LiveId" clId="{994B8A53-808C-4E77-BBE1-0CB41F44C0A8}" dt="2025-08-14T22:55:55.813" v="74"/>
          <ac:picMkLst>
            <pc:docMk/>
            <pc:sldMk cId="3772032319" sldId="290"/>
            <ac:picMk id="7" creationId="{172167BA-E6E3-D64C-D06D-F9F94E29EC90}"/>
          </ac:picMkLst>
        </pc:picChg>
      </pc:sldChg>
      <pc:sldChg chg="addSp delSp modSp mod">
        <pc:chgData name="Neemias Informatica Lima" userId="b77af7bd85500281" providerId="LiveId" clId="{994B8A53-808C-4E77-BBE1-0CB41F44C0A8}" dt="2025-08-14T23:07:58.505" v="163"/>
        <pc:sldMkLst>
          <pc:docMk/>
          <pc:sldMk cId="1768216317" sldId="291"/>
        </pc:sldMkLst>
        <pc:spChg chg="del">
          <ac:chgData name="Neemias Informatica Lima" userId="b77af7bd85500281" providerId="LiveId" clId="{994B8A53-808C-4E77-BBE1-0CB41F44C0A8}" dt="2025-08-14T22:56:06.426" v="77" actId="478"/>
          <ac:spMkLst>
            <pc:docMk/>
            <pc:sldMk cId="1768216317" sldId="291"/>
            <ac:spMk id="2" creationId="{1FE31987-07E1-B46A-2DC7-A9CF8174A3E9}"/>
          </ac:spMkLst>
        </pc:spChg>
        <pc:spChg chg="del">
          <ac:chgData name="Neemias Informatica Lima" userId="b77af7bd85500281" providerId="LiveId" clId="{994B8A53-808C-4E77-BBE1-0CB41F44C0A8}" dt="2025-08-14T22:56:06.426" v="77" actId="478"/>
          <ac:spMkLst>
            <pc:docMk/>
            <pc:sldMk cId="1768216317" sldId="291"/>
            <ac:spMk id="3" creationId="{F636EDD0-462C-887B-7E9C-D3D1CDBAD0F9}"/>
          </ac:spMkLst>
        </pc:spChg>
        <pc:spChg chg="add mod">
          <ac:chgData name="Neemias Informatica Lima" userId="b77af7bd85500281" providerId="LiveId" clId="{994B8A53-808C-4E77-BBE1-0CB41F44C0A8}" dt="2025-08-14T22:56:06.783" v="78"/>
          <ac:spMkLst>
            <pc:docMk/>
            <pc:sldMk cId="1768216317" sldId="291"/>
            <ac:spMk id="5" creationId="{880AFF54-30A9-4E2B-52B0-F2110ABB0BF9}"/>
          </ac:spMkLst>
        </pc:spChg>
        <pc:spChg chg="add mod">
          <ac:chgData name="Neemias Informatica Lima" userId="b77af7bd85500281" providerId="LiveId" clId="{994B8A53-808C-4E77-BBE1-0CB41F44C0A8}" dt="2025-08-14T22:56:06.783" v="78"/>
          <ac:spMkLst>
            <pc:docMk/>
            <pc:sldMk cId="1768216317" sldId="291"/>
            <ac:spMk id="6" creationId="{8648E67C-F633-E28E-7CF8-76CA6DA84867}"/>
          </ac:spMkLst>
        </pc:spChg>
        <pc:spChg chg="mod">
          <ac:chgData name="Neemias Informatica Lima" userId="b77af7bd85500281" providerId="LiveId" clId="{994B8A53-808C-4E77-BBE1-0CB41F44C0A8}" dt="2025-08-14T23:07:58.505" v="16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994B8A53-808C-4E77-BBE1-0CB41F44C0A8}" dt="2025-08-14T23:06:47.870" v="14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994B8A53-808C-4E77-BBE1-0CB41F44C0A8}" dt="2025-08-14T22:56:06.426" v="77" actId="478"/>
          <ac:picMkLst>
            <pc:docMk/>
            <pc:sldMk cId="1768216317" sldId="291"/>
            <ac:picMk id="4" creationId="{2E73C611-1232-A2D8-CD9E-80B8091A818A}"/>
          </ac:picMkLst>
        </pc:picChg>
        <pc:picChg chg="add mod">
          <ac:chgData name="Neemias Informatica Lima" userId="b77af7bd85500281" providerId="LiveId" clId="{994B8A53-808C-4E77-BBE1-0CB41F44C0A8}" dt="2025-08-14T22:56:06.783" v="78"/>
          <ac:picMkLst>
            <pc:docMk/>
            <pc:sldMk cId="1768216317" sldId="291"/>
            <ac:picMk id="7" creationId="{AFBF8107-3B66-E887-6331-39F61E76618A}"/>
          </ac:picMkLst>
        </pc:picChg>
      </pc:sldChg>
      <pc:sldChg chg="addSp delSp modSp mod">
        <pc:chgData name="Neemias Informatica Lima" userId="b77af7bd85500281" providerId="LiveId" clId="{994B8A53-808C-4E77-BBE1-0CB41F44C0A8}" dt="2025-08-14T23:09:06.631" v="183"/>
        <pc:sldMkLst>
          <pc:docMk/>
          <pc:sldMk cId="3757265641" sldId="292"/>
        </pc:sldMkLst>
        <pc:spChg chg="del">
          <ac:chgData name="Neemias Informatica Lima" userId="b77af7bd85500281" providerId="LiveId" clId="{994B8A53-808C-4E77-BBE1-0CB41F44C0A8}" dt="2025-08-14T22:56:18.307" v="81" actId="478"/>
          <ac:spMkLst>
            <pc:docMk/>
            <pc:sldMk cId="3757265641" sldId="292"/>
            <ac:spMk id="2" creationId="{A8650600-6586-2A2E-1CC6-8E40000301A7}"/>
          </ac:spMkLst>
        </pc:spChg>
        <pc:spChg chg="del">
          <ac:chgData name="Neemias Informatica Lima" userId="b77af7bd85500281" providerId="LiveId" clId="{994B8A53-808C-4E77-BBE1-0CB41F44C0A8}" dt="2025-08-14T22:56:18.307" v="81" actId="478"/>
          <ac:spMkLst>
            <pc:docMk/>
            <pc:sldMk cId="3757265641" sldId="292"/>
            <ac:spMk id="3" creationId="{455879F6-7F9A-1C0D-CD7E-3A5561B3A867}"/>
          </ac:spMkLst>
        </pc:spChg>
        <pc:spChg chg="add mod">
          <ac:chgData name="Neemias Informatica Lima" userId="b77af7bd85500281" providerId="LiveId" clId="{994B8A53-808C-4E77-BBE1-0CB41F44C0A8}" dt="2025-08-14T22:56:18.697" v="82"/>
          <ac:spMkLst>
            <pc:docMk/>
            <pc:sldMk cId="3757265641" sldId="292"/>
            <ac:spMk id="5" creationId="{8FA64AF7-AE8A-6B2B-880B-D227833FA701}"/>
          </ac:spMkLst>
        </pc:spChg>
        <pc:spChg chg="add mod">
          <ac:chgData name="Neemias Informatica Lima" userId="b77af7bd85500281" providerId="LiveId" clId="{994B8A53-808C-4E77-BBE1-0CB41F44C0A8}" dt="2025-08-14T22:56:18.697" v="82"/>
          <ac:spMkLst>
            <pc:docMk/>
            <pc:sldMk cId="3757265641" sldId="292"/>
            <ac:spMk id="6" creationId="{79EF4195-16B2-61BA-0BE4-D4E2143FF275}"/>
          </ac:spMkLst>
        </pc:spChg>
        <pc:spChg chg="mod">
          <ac:chgData name="Neemias Informatica Lima" userId="b77af7bd85500281" providerId="LiveId" clId="{994B8A53-808C-4E77-BBE1-0CB41F44C0A8}" dt="2025-08-14T23:09:06.631" v="18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994B8A53-808C-4E77-BBE1-0CB41F44C0A8}" dt="2025-08-14T23:08:15.649" v="16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994B8A53-808C-4E77-BBE1-0CB41F44C0A8}" dt="2025-08-14T22:56:18.307" v="81" actId="478"/>
          <ac:picMkLst>
            <pc:docMk/>
            <pc:sldMk cId="3757265641" sldId="292"/>
            <ac:picMk id="4" creationId="{9CF74C2C-8E9B-565B-F699-24C5C50791FA}"/>
          </ac:picMkLst>
        </pc:picChg>
        <pc:picChg chg="add mod">
          <ac:chgData name="Neemias Informatica Lima" userId="b77af7bd85500281" providerId="LiveId" clId="{994B8A53-808C-4E77-BBE1-0CB41F44C0A8}" dt="2025-08-14T22:56:18.697" v="82"/>
          <ac:picMkLst>
            <pc:docMk/>
            <pc:sldMk cId="3757265641" sldId="292"/>
            <ac:picMk id="7" creationId="{AB753487-A20B-C261-9B17-76B07464D153}"/>
          </ac:picMkLst>
        </pc:picChg>
      </pc:sldChg>
      <pc:sldChg chg="addSp delSp modSp mod">
        <pc:chgData name="Neemias Informatica Lima" userId="b77af7bd85500281" providerId="LiveId" clId="{994B8A53-808C-4E77-BBE1-0CB41F44C0A8}" dt="2025-08-14T23:10:24.790" v="189" actId="34807"/>
        <pc:sldMkLst>
          <pc:docMk/>
          <pc:sldMk cId="3114938747" sldId="293"/>
        </pc:sldMkLst>
        <pc:spChg chg="del">
          <ac:chgData name="Neemias Informatica Lima" userId="b77af7bd85500281" providerId="LiveId" clId="{994B8A53-808C-4E77-BBE1-0CB41F44C0A8}" dt="2025-08-14T22:56:26.740" v="83" actId="478"/>
          <ac:spMkLst>
            <pc:docMk/>
            <pc:sldMk cId="3114938747" sldId="293"/>
            <ac:spMk id="2" creationId="{6AEB0254-773E-6CF3-7B0B-6E0F9CCF6109}"/>
          </ac:spMkLst>
        </pc:spChg>
        <pc:spChg chg="del">
          <ac:chgData name="Neemias Informatica Lima" userId="b77af7bd85500281" providerId="LiveId" clId="{994B8A53-808C-4E77-BBE1-0CB41F44C0A8}" dt="2025-08-14T22:56:26.740" v="83" actId="478"/>
          <ac:spMkLst>
            <pc:docMk/>
            <pc:sldMk cId="3114938747" sldId="293"/>
            <ac:spMk id="3" creationId="{F8693F27-8872-5B96-CAA9-76D9F83CA2BF}"/>
          </ac:spMkLst>
        </pc:spChg>
        <pc:spChg chg="add mod">
          <ac:chgData name="Neemias Informatica Lima" userId="b77af7bd85500281" providerId="LiveId" clId="{994B8A53-808C-4E77-BBE1-0CB41F44C0A8}" dt="2025-08-14T22:56:27.100" v="84"/>
          <ac:spMkLst>
            <pc:docMk/>
            <pc:sldMk cId="3114938747" sldId="293"/>
            <ac:spMk id="5" creationId="{2E814A3B-D7D1-AA92-7F53-B07825B810BF}"/>
          </ac:spMkLst>
        </pc:spChg>
        <pc:spChg chg="add mod">
          <ac:chgData name="Neemias Informatica Lima" userId="b77af7bd85500281" providerId="LiveId" clId="{994B8A53-808C-4E77-BBE1-0CB41F44C0A8}" dt="2025-08-14T22:56:27.100" v="84"/>
          <ac:spMkLst>
            <pc:docMk/>
            <pc:sldMk cId="3114938747" sldId="293"/>
            <ac:spMk id="6" creationId="{8B274A7A-829F-B54B-136E-F9F6635E2AA2}"/>
          </ac:spMkLst>
        </pc:spChg>
        <pc:spChg chg="mod">
          <ac:chgData name="Neemias Informatica Lima" userId="b77af7bd85500281" providerId="LiveId" clId="{994B8A53-808C-4E77-BBE1-0CB41F44C0A8}" dt="2025-08-14T23:10:24.790" v="189" actId="3480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994B8A53-808C-4E77-BBE1-0CB41F44C0A8}" dt="2025-08-14T22:56:26.740" v="83" actId="478"/>
          <ac:picMkLst>
            <pc:docMk/>
            <pc:sldMk cId="3114938747" sldId="293"/>
            <ac:picMk id="4" creationId="{01E5C43C-32FE-5ADB-3BC3-3D7BC3914439}"/>
          </ac:picMkLst>
        </pc:picChg>
        <pc:picChg chg="add mod">
          <ac:chgData name="Neemias Informatica Lima" userId="b77af7bd85500281" providerId="LiveId" clId="{994B8A53-808C-4E77-BBE1-0CB41F44C0A8}" dt="2025-08-14T22:56:27.100" v="84"/>
          <ac:picMkLst>
            <pc:docMk/>
            <pc:sldMk cId="3114938747" sldId="293"/>
            <ac:picMk id="7" creationId="{6EEAFA3F-CBA9-BD75-9A48-C2C58694509E}"/>
          </ac:picMkLst>
        </pc:picChg>
      </pc:sldChg>
    </pc:docChg>
  </pc:docChgLst>
  <pc:docChgLst>
    <pc:chgData name="Neemias Informatica Lima" userId="b77af7bd85500281" providerId="LiveId" clId="{AF23E89A-B453-43E2-B7C7-065F5B2790A7}"/>
    <pc:docChg chg="undo redo custSel modSld">
      <pc:chgData name="Neemias Informatica Lima" userId="b77af7bd85500281" providerId="LiveId" clId="{AF23E89A-B453-43E2-B7C7-065F5B2790A7}" dt="2025-04-28T23:41:21.482" v="263" actId="20577"/>
      <pc:docMkLst>
        <pc:docMk/>
      </pc:docMkLst>
      <pc:sldChg chg="addSp delSp modSp mod">
        <pc:chgData name="Neemias Informatica Lima" userId="b77af7bd85500281" providerId="LiveId" clId="{AF23E89A-B453-43E2-B7C7-065F5B2790A7}" dt="2025-04-28T23:26:43.316" v="259" actId="1076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AF23E89A-B453-43E2-B7C7-065F5B2790A7}" dt="2025-04-28T22:48:59.507" v="145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AF23E89A-B453-43E2-B7C7-065F5B2790A7}" dt="2025-04-28T22:50:42.227" v="160" actId="20577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AF23E89A-B453-43E2-B7C7-065F5B2790A7}" dt="2025-04-28T22:55:48.356" v="185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AF23E89A-B453-43E2-B7C7-065F5B2790A7}" dt="2025-04-28T23:16:47.545" v="254" actId="20577"/>
        <pc:sldMkLst>
          <pc:docMk/>
          <pc:sldMk cId="2857006406" sldId="287"/>
        </pc:sldMkLst>
      </pc:sldChg>
      <pc:sldChg chg="modSp">
        <pc:chgData name="Neemias Informatica Lima" userId="b77af7bd85500281" providerId="LiveId" clId="{AF23E89A-B453-43E2-B7C7-065F5B2790A7}" dt="2025-04-28T22:46:10.983" v="137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AF23E89A-B453-43E2-B7C7-065F5B2790A7}" dt="2025-04-28T22:51:16.723" v="166" actId="20577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AF23E89A-B453-43E2-B7C7-065F5B2790A7}" dt="2025-04-28T22:56:57.106" v="197"/>
        <pc:sldMkLst>
          <pc:docMk/>
          <pc:sldMk cId="3772032319" sldId="290"/>
        </pc:sldMkLst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b="1" dirty="0"/>
            <a:t>1. Leia Josué 3:1-5; Números 14:41-44. Por que Deus pediu aos israelitas que se </a:t>
          </a:r>
          <a:r>
            <a:rPr lang="pt-BR" b="1" dirty="0" err="1"/>
            <a:t>pre</a:t>
          </a:r>
          <a:r>
            <a:rPr lang="pt-BR" b="1" dirty="0"/>
            <a:t>- parassem de forma especial para o que estava prestes a acontecer?</a:t>
          </a:r>
          <a:endParaRPr lang="en-US" b="1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b="1" dirty="0"/>
            <a:t>Deus nem sempre abre 0 rio Jordão. Suas intervenções nem sempre são tão visíveis. Como podemos nos preparar espiritualmente para perceber e reconhecer as formas de Deus agir em nosso favor?</a:t>
          </a:r>
          <a:endParaRPr lang="en-US" b="1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2. Leia Josué 3:6-17. O que a travessia milagrosa do Jordão nos diz sobre o Deus a quem servimos?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Leia Lucas 18:18-27. Como a resposta de Jesus aos Seus discípulos 0 encoraja a confiar em Deus diante do que parece impossível?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3. Leia Josué 4. Por que Deus pediu aos israelitas que construíssem um memorial?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Quais são alguns dos seus memoriais pessoais que marcam sua caminhada com 0 Senhor e 0 ajudam a lembrar-se do que Ele fez por você?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b="1" dirty="0"/>
            <a:t>4. Leia Josué 4:20-24 à luz dos seguintes textos: </a:t>
          </a:r>
          <a:r>
            <a:rPr lang="pt-BR" b="1" dirty="0" err="1"/>
            <a:t>Juizes</a:t>
          </a:r>
          <a:r>
            <a:rPr lang="pt-BR" b="1" dirty="0"/>
            <a:t> 3:7; 8:34; Salmo 78:11; Deuteronômio 8:2,18; Salmo 45:17. Por que é tão importante lembrar os feitos poderosos do Senhor?</a:t>
          </a:r>
        </a:p>
        <a:p>
          <a:r>
            <a:rPr lang="pt-BR" b="1" dirty="0"/>
            <a:t>5. Leia 1 Coríntios 11:24,25; João 14:26. Por que sempre devemos lembrar 0 que Cristo fez por nós? Sem isso, as demais coisas ainda têm algum sentido?</a:t>
          </a:r>
          <a:endParaRPr lang="en-US" b="1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b="1" dirty="0"/>
            <a:t>Embora seja importante nos lembrarmos do passado e de como 0 Senhor agiu em nossa vida, por que devemos ter uma experiência diária com Ele e com a realidade de Seu amor e Sua presença?</a:t>
          </a:r>
          <a:endParaRPr lang="en-US" b="1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b="1" dirty="0"/>
            <a:t>6. Leia Mateus 3:16,17 e Marcos 1:9. Como esses escritores do Novo Testamento descrevem o significado simbólico e espiritual do rio Jordão?</a:t>
          </a:r>
          <a:endParaRPr lang="en-US" b="1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endParaRPr lang="en-US" b="1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1. Leia Josué 3:1-5; Números 14:41-44. Por que Deus pediu aos israelitas que se </a:t>
          </a:r>
          <a:r>
            <a:rPr lang="pt-BR" sz="1900" b="1" kern="1200" dirty="0" err="1"/>
            <a:t>pre</a:t>
          </a:r>
          <a:r>
            <a:rPr lang="pt-BR" sz="1900" b="1" kern="1200" dirty="0"/>
            <a:t>- parassem de forma especial para o que estava prestes a acontecer?</a:t>
          </a:r>
          <a:endParaRPr lang="en-US" sz="1900" b="1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Deus nem sempre abre 0 rio Jordão. Suas intervenções nem sempre são tão visíveis. Como podemos nos preparar espiritualmente para perceber e reconhecer as formas de Deus agir em nosso favor?</a:t>
          </a:r>
          <a:endParaRPr lang="en-US" sz="1900" b="1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2. Leia Josué 3:6-17. O que a travessia milagrosa do Jordão nos diz sobre o Deus a quem servimos?</a:t>
          </a:r>
          <a:endParaRPr lang="en-US" sz="23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Leia Lucas 18:18-27. Como a resposta de Jesus aos Seus discípulos 0 encoraja a confiar em Deus diante do que parece impossível?</a:t>
          </a:r>
          <a:endParaRPr lang="en-US" sz="2300" kern="1200" dirty="0"/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3. Leia Josué 4. Por que Deus pediu aos israelitas que construíssem um memorial?</a:t>
          </a:r>
          <a:endParaRPr lang="en-US" sz="22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Quais são alguns dos seus memoriais pessoais que marcam sua caminhada com 0 Senhor e 0 ajudam a lembrar-se do que Ele fez por você?</a:t>
          </a:r>
          <a:endParaRPr lang="en-US" sz="2200" kern="1200" dirty="0"/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4. Leia Josué 4:20-24 à luz dos seguintes textos: </a:t>
          </a:r>
          <a:r>
            <a:rPr lang="pt-BR" sz="1500" b="1" kern="1200" dirty="0" err="1"/>
            <a:t>Juizes</a:t>
          </a:r>
          <a:r>
            <a:rPr lang="pt-BR" sz="1500" b="1" kern="1200" dirty="0"/>
            <a:t> 3:7; 8:34; Salmo 78:11; Deuteronômio 8:2,18; Salmo 45:17. Por que é tão importante lembrar os feitos poderosos do Senhor?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5. Leia 1 Coríntios 11:24,25; João 14:26. Por que sempre devemos lembrar 0 que Cristo fez por nós? Sem isso, as demais coisas ainda têm algum sentido?</a:t>
          </a:r>
          <a:endParaRPr lang="en-US" sz="1500" b="1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Embora seja importante nos lembrarmos do passado e de como 0 Senhor agiu em nossa vida, por que devemos ter uma experiência diária com Ele e com a realidade de Seu amor e Sua presença?</a:t>
          </a:r>
          <a:endParaRPr lang="en-US" sz="1500" b="1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6. Leia Mateus 3:16,17 e Marcos 1:9. Como esses escritores do Novo Testamento descrevem o significado simbólico e espiritual do rio Jordão?</a:t>
          </a:r>
          <a:endParaRPr lang="en-US" sz="2200" b="1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/>
        </a:p>
      </dsp:txBody>
      <dsp:txXfrm>
        <a:off x="4716726" y="918894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23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microsoft.com/office/2007/relationships/hdphoto" Target="../media/hdphoto1.wdp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hdphoto" Target="../media/hdphoto1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microsoft.com/office/2007/relationships/hdphoto" Target="../media/hdphoto1.wdp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Memoriais da graça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03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339291" y="3369790"/>
            <a:ext cx="7810355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“O Senhor, o seu Deus, fez secar as águas do Jordão diante de vocês, até que vocês tivessem passado, como o Senhor, o seu Deus, fez com o Mar Vermelho, que Ele secou diante de nós, até que tivéssemos passado. Para que todos os povos da terra saibam que a mão do Senhor é forte, a fim de que vocês temam o Senhor, seu Deus, todos os dias”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4:23, 24).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03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413164" y="4530670"/>
            <a:ext cx="7736482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09A79F1A-C17D-ED42-1C13-EC7358B39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" y="0"/>
            <a:ext cx="1336935" cy="200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CC3840-F117-6FF6-FC87-0F941039CA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4092" y="663920"/>
            <a:ext cx="5274067" cy="1968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Esquecimento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Observe a mudança em Josué 4:23. Segundo Josué, as águas do Jordão secaram diante de “vocês”, isto é, diante de todos os israelitas que haviam acabado de cruzar 0 rio. Por outro lado, ele diz que 0 Mar Vermelho secou diante de “nós”, aqueles que ainda estavam presentes desde a primeira geração e que tinham vivenciado 0 êxodo. Os dois eventos vividos por duas gerações diferentes tinham um significado semelhante, 0 que permitiu à segunda geração, por meio do testemunho de seus pais, redescobrir o mesmo significado da travessia do Jordão.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Ellen G. White entendeu claramente que, sem nos guiarmos constante - mente pela luz dos atos e das revelações passadas de Deus, certamente perderemos a motivação para cumprir nossa missão no futuro: “Nada temos a temer com relação ao futuro, a menos que nos esqueçamos da maneira pela qual 0 Senhor tem nos conduzido e de Seus ensinos em nosso passado” (Vida e Ensinos [CPB, 2024], p. 143).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1559362F-894A-D7F7-5E65-E19843E6F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80AFF54-30A9-4E2B-52B0-F2110ABB0BF9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648E67C-F633-E28E-7CF8-76CA6DA84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BF8107-3B66-E887-6331-39F61E7661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Além do Jordão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898043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08C89DCF-FB09-47D1-652C-795490FE68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BF18877-2514-B9EE-D091-D13DA6DAA420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54296A2-5033-EF3D-3D16-D859948F6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65DEE27-CEA7-104D-9F90-AEA62389965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Além do Jordão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“Transformou o mar em terra seca; Eles atravessaram o rio a pé; ali, nos alegramos Nele” (SI 66:6). Tanto a travessia do Mar Vermelho quanto a do Jordão marcam uma nova era na história bíblica, e ambas possuem um significado muito importante (ver S1 66:6; 114:1-7; 2Rs 2:6-15). O próprio AT liga esses dois eventos e destaca que 0 significado deles vai além de seus cenários originais. No Salmo 66, o salmista celebrou o ato redentor de Deus em sua vida (SI 66:16-19), referindo-se aos exemplos históricos da travessia do Mar Vermelho e do Jordão. Ao ser trasladado perto do Jordão, Elias também viveu um milagre semelhante ao registrado em Josué. Para Elias, a travessia trouxe a mudança de condição mais significativa de sua vida: ele foi levado para o Céu. Para Eliseu, a mudança também era importante: o assistente do profeta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iRs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19:21) se tornaria 0 profeta da nação (2Rs 2:22).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604B4B24-4DDE-4E77-B18F-19E49320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FA64AF7-AE8A-6B2B-880B-D227833FA701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EF4195-16B2-61BA-0BE4-D4E2143FF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B753487-A20B-C261-9B17-76B07464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sz="160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“O Israel moderno enfrenta um risco maior de se afastar de Deus e sucumbir à idolatria do que o antigo povo de Deus. Muitos ídolos são adorados, inclusive entre aqueles que professam observar o sábado. Deus advertiu Seu povo antigo a evitar a idolatria, pois se se afastassem do Deus vivo, Sua maldição cairia sobre eles; por outro lado, se O amassem ‘de todo o coração, de todo o entendimento e de toda a força’ (Mc 12:33), Ele abençoaria abundantemente seu cesto e sua amassadeira, além de eliminar toda enfermidade de seu meio” (Ellen G. White, Testemunhos Para a Igreja [CPB, 2021], v. 1, p. 530).</a:t>
            </a:r>
            <a:endParaRPr lang="pt-BR" altLang="pt-BR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B42EA2A4-28B0-5C44-5966-6B43E8BB0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E814A3B-D7D1-AA92-7F53-B07825B810BF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B274A7A-829F-B54B-136E-F9F6635E2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EEAFA3F-CBA9-BD75-9A48-C2C5869450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Analise a travessia miraculosa do Jordão, 0 significado do milagre e por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 milagres assim parecem não ocorrer hoje.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Como evitar o esquecimento espiritual? Por mais importante que seja desenvolver um relacionamento contínuo com Deus, e não basear toda 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nossa jornada cristã em poderosas experiências passadas, como </a:t>
            </a: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usar nossas experiências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lembretes de como Deus trabalhou em nossa vida?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O sábado pode nos ajudar a lembrar das intervenções de Deus em nossa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vida e nos dar uma amostra do descanso prometido em Seu reino eterno?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que maneiras o sábado aponta não apenas para 0 que devemos lembrar,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mas também para 0 que podemos esperar do futuro?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676AD4C1-ADB6-E624-FE64-576EE8399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20001BD-E799-A5E7-8942-BC3F6E3A70D6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727EA4-59ED-5DE2-A1AD-7E042BCF6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39470A-437D-8333-F55D-BA978DA5DB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250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0" eaLnBrk="1" latinLnBrk="0" hangingPunct="1">
              <a:buNone/>
            </a:pPr>
            <a:r>
              <a:rPr lang="pt-BR" sz="165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Como humanos, tendemos a esquecer aquilo que não está diante dos nossos olhos. Esquecemos de retornar chamadas, responder e-mails, regar plantas, enviar mensagens de aniversário, entre outras coisas. A lista seria extensa. Contudo, negligenciar nossas necessidades espirituais pode trazer consequências muito mais sérias do que apenas uma multa, especialmente por estarmos tratando do nosso destino eterno. </a:t>
            </a:r>
          </a:p>
          <a:p>
            <a:pPr marL="0" indent="0" algn="just" rtl="0" eaLnBrk="1" latinLnBrk="0" hangingPunct="1">
              <a:buNone/>
            </a:pPr>
            <a:r>
              <a:rPr lang="pt-BR" sz="165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Nesta semana, vamos refletir sobre a travessia do Jordão e explorar os ensinamentos que podemos extrair das experiências do povo de Israel.</a:t>
            </a:r>
            <a:endParaRPr lang="pt-BR" altLang="pt-BR" sz="16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72F8DB92-38A3-67BB-BD47-C00AC727B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0B070C6-6770-F435-A466-37EC4F2DA4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Cruzando a Jordão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432360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1085AF4A-6868-3E18-0ECD-B56034065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B83F9DC-4F98-85BD-6420-9C81809E0399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E747E3-0681-5174-4964-B4E29E32C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032317A-E7D2-753C-8DDA-837E49A7A58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Cruzando a Jordão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termo traduzido como “santifiquem-se”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3:5) se refere a um processo de purificação semelhante ao que os sacerdotes seguiam antes de começar seu serviço no santuário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28:41; 29:1) e ao que o povo de Israel realizou antes da revelação de Deus no Sinai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19:10, 14). Essa consagração envolvia abandonar o pecado e remover todas as impurezas rituais. A mesma ordem ocorre em Números 11:18, relacionado a um iminente milagre de Deus. Essa preparação era necessária também antes de batalhas travadas em uma guerra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23:14). Antes que Deus pudesse lutar por Israel em batalha, eles deveriam mostrar sua lealdade a Ele e confiar Nele como seu Comandante. O milagre da travessia do Jordão iria provar aos israelitas que a promessa do Senhor de expulsar os povos da Terra Prometida era digna de confiança. Se Deus era capaz de garantir a passagem seca pelo Jordão, também poderia conceder-lhes aquele território.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Diagrama&#10;&#10;O conteúdo gerado por IA pode estar incorreto.">
            <a:extLst>
              <a:ext uri="{FF2B5EF4-FFF2-40B4-BE49-F238E27FC236}">
                <a16:creationId xmlns:a16="http://schemas.microsoft.com/office/drawing/2014/main" id="{66919F77-B779-80F9-CE3C-FBE41C182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BDB514E-8F27-C46D-69B2-E1D68C28786E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9DB4567-B973-D08E-2707-682962406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B956AFC-4E04-47F8-777D-88B1E001F0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0 Deus das maravilhas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606111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m 8" descr="Diagrama&#10;&#10;O conteúdo gerado por IA pode estar incorreto.">
            <a:extLst>
              <a:ext uri="{FF2B5EF4-FFF2-40B4-BE49-F238E27FC236}">
                <a16:creationId xmlns:a16="http://schemas.microsoft.com/office/drawing/2014/main" id="{16CDFF2A-4189-1A13-DE74-6D94DE80B9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4A36583-C684-9B9E-D98C-3FA717AA0E0A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BB5C2BA-8B3B-A980-9C0E-3636F91CA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EBB325A-0ED5-6406-D163-99EBA526585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0 Deus das maravilhas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contraste com os deuses das outras nações, que não podem salvar (SI 96:5;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44:8), o Deus da Bíblia é um “Deus vivo” e ativo, e aqueles que O seguem podem confiar que Ele intervirá em seu favor. O profeta Zacarias usou um termo semelhante (que vem da mesma raiz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niphla’ot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 ao prever um futuro para Israel após o exílio babilônico. Ele viu que Jerusalém seria totalmente reconstruída, idosos se sentariam nas praças da cidade, e meninos e meninas brincariam lá. Zacarias declarou aos habitantes da capital, aparentemente incrédulos, já que a cidade ainda exibia os sinais de sua destruição: “Assim diz o Senhor dos Exércitos: Isso pode parecer impossível aos olhos do remanescente deste povo naqueles dias, mas não será impossível para Mim, diz o Senhor dos Exércitos. Assim diz o Senhor dos Exércitos: Eis que salvarei 0 Meu povo, tirando-o da terra do Oriente e da terra do Ocidente. Eu os trarei, e habitarão em Jerusalém”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8:6-8).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7" name="Imagem 6" descr="Diagrama&#10;&#10;O conteúdo gerado por IA pode estar incorreto.">
            <a:extLst>
              <a:ext uri="{FF2B5EF4-FFF2-40B4-BE49-F238E27FC236}">
                <a16:creationId xmlns:a16="http://schemas.microsoft.com/office/drawing/2014/main" id="{7761CCE2-236B-A097-CDC1-B9D946142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E18D36E-B192-5FC3-0D05-96C447D12289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730F7DC-6791-DE6D-EDC3-A5EAC27A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6544D0F-5DFC-0DBB-2C60-C6F3B704AC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Lembre-se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085845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5596AB3E-B527-B505-C135-B4E3AF0057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7EE99ED-E9AC-0783-A647-905FCCFF560F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6BFDCB6-2152-BADB-C8C3-6839E3E4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54E379-42AD-21FD-55C0-FA6479F67B6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Lembre-se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propósito daquelas pedras era se tornarem um “sinal”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4:6). O termo hebraico ’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ot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é frequentemente associado à palavra “maravilha”, e pode se referir a atos miraculosos feitos por Deus (veja o estudo de ontem), como as pragas do Egito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73;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434)- Também pode se referir a um “símbolo”, como um sinal externo de uma realidade mais profunda ou transcendente. Por exemplo, 0 arco-íris é um “sinal” da aliança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9:12,13); 0 sangue nos batentes e nas vergas das casas israelitas também é chamado de “sinal”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12:13); e mais significativamente o sábado é um “sinal” da criação e da presença santificadora de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31:13,17;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20:12).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5E43AAF5-F7E4-7D30-8116-E6A8E190D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4748399-0009-4E6A-3B4A-F29ECE9DB245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8C90966-E62F-2DAE-F7F3-342B64EE6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72167BA-E6E3-D64C-D06D-F9F94E29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Esquecimento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084039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23B0CD43-DA5B-9E3F-322A-8600E31959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0" y="3494526"/>
            <a:ext cx="902197" cy="1351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5A8F794-06CA-CCE4-527E-AD6D86B45DD4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15B4C26-68CB-A669-28D8-BAC2900FE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 3; Nm 14:44; Lc 18:18-27; Js 4; Jo 14:26; Hb 4:8-11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D1E696C-2F1B-0F20-AB34-C8CF619187A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149" y="13767"/>
            <a:ext cx="1743314" cy="6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4007</TotalTime>
  <Words>1994</Words>
  <Application>Microsoft Office PowerPoint</Application>
  <PresentationFormat>Personalizar</PresentationFormat>
  <Paragraphs>107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 Light</vt:lpstr>
      <vt:lpstr>Calibri</vt:lpstr>
      <vt:lpstr>Arial Black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2025-08-14T23:11:29Z</dcterms:modified>
</cp:coreProperties>
</file>