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6658C-5686-4332-8B85-68440C328D0B}" v="98" dt="2025-08-14T22:48:21.857"/>
    <p1510:client id="{7332B252-5C22-49CB-9ADE-6B31932B97B7}" v="133" dt="2025-08-14T21:01:20.338"/>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92" d="100"/>
          <a:sy n="92" d="100"/>
        </p:scale>
        <p:origin x="1387" y="-17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2-08T16:50:09.980" v="267" actId="1076"/>
      <pc:docMkLst>
        <pc:docMk/>
      </pc:docMkLst>
      <pc:sldChg chg="addSp delSp modSp mod">
        <pc:chgData name="Neemias Informatica Lima" userId="b77af7bd85500281" providerId="LiveId" clId="{23692948-073E-4999-9247-2E5082C9BE2D}" dt="2025-01-30T10:32:22.932" v="40"/>
        <pc:sldMkLst>
          <pc:docMk/>
          <pc:sldMk cId="2232331225" sldId="280"/>
        </pc:sldMkLst>
      </pc:sldChg>
      <pc:sldChg chg="addSp delSp modSp mod">
        <pc:chgData name="Neemias Informatica Lima" userId="b77af7bd85500281" providerId="LiveId" clId="{23692948-073E-4999-9247-2E5082C9BE2D}" dt="2025-01-30T10:41:46.062" v="128" actId="6549"/>
        <pc:sldMkLst>
          <pc:docMk/>
          <pc:sldMk cId="2103443556" sldId="281"/>
        </pc:sldMkLst>
      </pc:sldChg>
      <pc:sldChg chg="addSp delSp modSp mod">
        <pc:chgData name="Neemias Informatica Lima" userId="b77af7bd85500281" providerId="LiveId" clId="{23692948-073E-4999-9247-2E5082C9BE2D}" dt="2025-01-30T10:44:01.349" v="149" actId="313"/>
        <pc:sldMkLst>
          <pc:docMk/>
          <pc:sldMk cId="3683219421" sldId="282"/>
        </pc:sldMkLst>
      </pc:sldChg>
      <pc:sldChg chg="addSp delSp modSp mod">
        <pc:chgData name="Neemias Informatica Lima" userId="b77af7bd85500281" providerId="LiveId" clId="{23692948-073E-4999-9247-2E5082C9BE2D}" dt="2025-01-30T10:46:37.796" v="165"/>
        <pc:sldMkLst>
          <pc:docMk/>
          <pc:sldMk cId="3902406419" sldId="283"/>
        </pc:sldMkLst>
      </pc:sldChg>
      <pc:sldChg chg="addSp delSp modSp mod">
        <pc:chgData name="Neemias Informatica Lima" userId="b77af7bd85500281" providerId="LiveId" clId="{23692948-073E-4999-9247-2E5082C9BE2D}" dt="2025-01-30T10:48:32.010" v="175"/>
        <pc:sldMkLst>
          <pc:docMk/>
          <pc:sldMk cId="2424059023" sldId="284"/>
        </pc:sldMkLst>
      </pc:sldChg>
      <pc:sldChg chg="addSp delSp modSp mod">
        <pc:chgData name="Neemias Informatica Lima" userId="b77af7bd85500281" providerId="LiveId" clId="{23692948-073E-4999-9247-2E5082C9BE2D}" dt="2025-01-30T10:51:05.220" v="202"/>
        <pc:sldMkLst>
          <pc:docMk/>
          <pc:sldMk cId="2241968852" sldId="285"/>
        </pc:sldMkLst>
      </pc:sldChg>
      <pc:sldChg chg="addSp delSp modSp mod">
        <pc:chgData name="Neemias Informatica Lima" userId="b77af7bd85500281" providerId="LiveId" clId="{23692948-073E-4999-9247-2E5082C9BE2D}" dt="2025-01-30T10:53:08.073" v="228"/>
        <pc:sldMkLst>
          <pc:docMk/>
          <pc:sldMk cId="1959249856" sldId="286"/>
        </pc:sldMkLst>
      </pc:sldChg>
      <pc:sldChg chg="addSp delSp modSp mod">
        <pc:chgData name="Neemias Informatica Lima" userId="b77af7bd85500281" providerId="LiveId" clId="{23692948-073E-4999-9247-2E5082C9BE2D}" dt="2025-01-30T10:56:18.778" v="261" actId="26606"/>
        <pc:sldMkLst>
          <pc:docMk/>
          <pc:sldMk cId="2857006406" sldId="287"/>
        </pc:sldMkLst>
      </pc:sldChg>
      <pc:sldChg chg="addSp delSp modSp mod">
        <pc:chgData name="Neemias Informatica Lima" userId="b77af7bd85500281" providerId="LiveId" clId="{23692948-073E-4999-9247-2E5082C9BE2D}" dt="2025-01-30T10:43:50.311" v="143"/>
        <pc:sldMkLst>
          <pc:docMk/>
          <pc:sldMk cId="2630436816" sldId="288"/>
        </pc:sldMkLst>
      </pc:sldChg>
      <pc:sldChg chg="addSp delSp modSp mod">
        <pc:chgData name="Neemias Informatica Lima" userId="b77af7bd85500281" providerId="LiveId" clId="{23692948-073E-4999-9247-2E5082C9BE2D}" dt="2025-02-08T16:50:09.980" v="267" actId="1076"/>
        <pc:sldMkLst>
          <pc:docMk/>
          <pc:sldMk cId="3032827026" sldId="289"/>
        </pc:sldMkLst>
      </pc:sldChg>
      <pc:sldChg chg="addSp delSp modSp mod">
        <pc:chgData name="Neemias Informatica Lima" userId="b77af7bd85500281" providerId="LiveId" clId="{23692948-073E-4999-9247-2E5082C9BE2D}" dt="2025-01-30T10:48:39.293" v="180"/>
        <pc:sldMkLst>
          <pc:docMk/>
          <pc:sldMk cId="3772032319" sldId="290"/>
        </pc:sldMkLst>
      </pc:sldChg>
      <pc:sldChg chg="addSp delSp modSp mod">
        <pc:chgData name="Neemias Informatica Lima" userId="b77af7bd85500281" providerId="LiveId" clId="{23692948-073E-4999-9247-2E5082C9BE2D}" dt="2025-01-30T10:51:36.898" v="203" actId="313"/>
        <pc:sldMkLst>
          <pc:docMk/>
          <pc:sldMk cId="1768216317" sldId="291"/>
        </pc:sldMkLst>
      </pc:sldChg>
      <pc:sldChg chg="addSp delSp modSp mod">
        <pc:chgData name="Neemias Informatica Lima" userId="b77af7bd85500281" providerId="LiveId" clId="{23692948-073E-4999-9247-2E5082C9BE2D}" dt="2025-01-30T10:53:47.054" v="233"/>
        <pc:sldMkLst>
          <pc:docMk/>
          <pc:sldMk cId="3757265641" sldId="292"/>
        </pc:sldMkLst>
      </pc:sldChg>
      <pc:sldChg chg="addSp delSp modSp mod">
        <pc:chgData name="Neemias Informatica Lima" userId="b77af7bd85500281" providerId="LiveId" clId="{23692948-073E-4999-9247-2E5082C9BE2D}" dt="2025-01-30T10:54:29.557" v="237" actId="313"/>
        <pc:sldMkLst>
          <pc:docMk/>
          <pc:sldMk cId="3114938747" sldId="293"/>
        </pc:sldMkLst>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09:44.857" v="63" actId="20577"/>
        <pc:sldMkLst>
          <pc:docMk/>
          <pc:sldMk cId="2232331225" sldId="280"/>
        </pc:sldMkLst>
      </pc:sldChg>
      <pc:sldChg chg="addSp delSp modSp mod">
        <pc:chgData name="Neemias Informatica Lima" userId="b77af7bd85500281" providerId="LiveId" clId="{920A78BE-2E50-421E-BA67-29443AFEB3A2}" dt="2024-11-08T20:17:22.844" v="131" actId="20577"/>
        <pc:sldMkLst>
          <pc:docMk/>
          <pc:sldMk cId="2103443556" sldId="281"/>
        </pc:sldMkLst>
      </pc:sldChg>
      <pc:sldChg chg="addSp delSp modSp mod">
        <pc:chgData name="Neemias Informatica Lima" userId="b77af7bd85500281" providerId="LiveId" clId="{920A78BE-2E50-421E-BA67-29443AFEB3A2}" dt="2024-11-08T20:36:06.570" v="328" actId="6549"/>
        <pc:sldMkLst>
          <pc:docMk/>
          <pc:sldMk cId="3683219421" sldId="282"/>
        </pc:sldMkLst>
      </pc:sldChg>
      <pc:sldChg chg="addSp delSp modSp mod">
        <pc:chgData name="Neemias Informatica Lima" userId="b77af7bd85500281" providerId="LiveId" clId="{920A78BE-2E50-421E-BA67-29443AFEB3A2}" dt="2024-11-08T20:23:29.820" v="183"/>
        <pc:sldMkLst>
          <pc:docMk/>
          <pc:sldMk cId="3902406419" sldId="283"/>
        </pc:sldMkLst>
      </pc:sldChg>
      <pc:sldChg chg="addSp delSp modSp mod">
        <pc:chgData name="Neemias Informatica Lima" userId="b77af7bd85500281" providerId="LiveId" clId="{920A78BE-2E50-421E-BA67-29443AFEB3A2}" dt="2024-11-08T20:25:28.025" v="222" actId="20577"/>
        <pc:sldMkLst>
          <pc:docMk/>
          <pc:sldMk cId="2424059023" sldId="284"/>
        </pc:sldMkLst>
      </pc:sldChg>
      <pc:sldChg chg="addSp delSp modSp mod">
        <pc:chgData name="Neemias Informatica Lima" userId="b77af7bd85500281" providerId="LiveId" clId="{920A78BE-2E50-421E-BA67-29443AFEB3A2}" dt="2024-11-08T20:28:39.703" v="254" actId="20577"/>
        <pc:sldMkLst>
          <pc:docMk/>
          <pc:sldMk cId="2241968852" sldId="285"/>
        </pc:sldMkLst>
      </pc:sldChg>
      <pc:sldChg chg="addSp delSp modSp mod">
        <pc:chgData name="Neemias Informatica Lima" userId="b77af7bd85500281" providerId="LiveId" clId="{920A78BE-2E50-421E-BA67-29443AFEB3A2}" dt="2024-11-08T20:30:39.142" v="284" actId="6549"/>
        <pc:sldMkLst>
          <pc:docMk/>
          <pc:sldMk cId="1959249856" sldId="286"/>
        </pc:sldMkLst>
      </pc:sldChg>
      <pc:sldChg chg="addSp delSp modSp mod">
        <pc:chgData name="Neemias Informatica Lima" userId="b77af7bd85500281" providerId="LiveId" clId="{920A78BE-2E50-421E-BA67-29443AFEB3A2}" dt="2024-11-08T20:34:30.396" v="318" actId="6549"/>
        <pc:sldMkLst>
          <pc:docMk/>
          <pc:sldMk cId="2857006406" sldId="287"/>
        </pc:sldMkLst>
      </pc:sldChg>
      <pc:sldChg chg="addSp delSp modSp mod">
        <pc:chgData name="Neemias Informatica Lima" userId="b77af7bd85500281" providerId="LiveId" clId="{920A78BE-2E50-421E-BA67-29443AFEB3A2}" dt="2024-11-08T20:18:26.369" v="142" actId="20577"/>
        <pc:sldMkLst>
          <pc:docMk/>
          <pc:sldMk cId="2630436816" sldId="288"/>
        </pc:sldMkLst>
      </pc:sldChg>
      <pc:sldChg chg="addSp delSp modSp mod">
        <pc:chgData name="Neemias Informatica Lima" userId="b77af7bd85500281" providerId="LiveId" clId="{920A78BE-2E50-421E-BA67-29443AFEB3A2}" dt="2024-11-08T20:35:36.389" v="326" actId="20577"/>
        <pc:sldMkLst>
          <pc:docMk/>
          <pc:sldMk cId="3032827026" sldId="289"/>
        </pc:sldMkLst>
      </pc:sldChg>
      <pc:sldChg chg="addSp delSp modSp mod">
        <pc:chgData name="Neemias Informatica Lima" userId="b77af7bd85500281" providerId="LiveId" clId="{920A78BE-2E50-421E-BA67-29443AFEB3A2}" dt="2024-11-08T20:25:46.079" v="227"/>
        <pc:sldMkLst>
          <pc:docMk/>
          <pc:sldMk cId="3772032319" sldId="290"/>
        </pc:sldMkLst>
      </pc:sldChg>
      <pc:sldChg chg="addSp delSp modSp mod">
        <pc:chgData name="Neemias Informatica Lima" userId="b77af7bd85500281" providerId="LiveId" clId="{920A78BE-2E50-421E-BA67-29443AFEB3A2}" dt="2024-11-08T20:29:25.575" v="266"/>
        <pc:sldMkLst>
          <pc:docMk/>
          <pc:sldMk cId="1768216317" sldId="291"/>
        </pc:sldMkLst>
      </pc:sldChg>
      <pc:sldChg chg="addSp delSp modSp mod">
        <pc:chgData name="Neemias Informatica Lima" userId="b77af7bd85500281" providerId="LiveId" clId="{920A78BE-2E50-421E-BA67-29443AFEB3A2}" dt="2024-11-08T20:31:14.704" v="290" actId="20577"/>
        <pc:sldMkLst>
          <pc:docMk/>
          <pc:sldMk cId="3757265641" sldId="292"/>
        </pc:sldMkLst>
      </pc:sldChg>
      <pc:sldChg chg="addSp delSp modSp mod">
        <pc:chgData name="Neemias Informatica Lima" userId="b77af7bd85500281" providerId="LiveId" clId="{920A78BE-2E50-421E-BA67-29443AFEB3A2}" dt="2024-11-08T20:34:43.237" v="319" actId="20577"/>
        <pc:sldMkLst>
          <pc:docMk/>
          <pc:sldMk cId="3114938747" sldId="293"/>
        </pc:sldMkLst>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Informatica Lima" userId="b77af7bd85500281" providerId="LiveId" clId="{7332B252-5C22-49CB-9ADE-6B31932B97B7}"/>
    <pc:docChg chg="undo custSel modSld">
      <pc:chgData name="Neemias Informatica Lima" userId="b77af7bd85500281" providerId="LiveId" clId="{7332B252-5C22-49CB-9ADE-6B31932B97B7}" dt="2025-08-14T21:02:45.521" v="263" actId="313"/>
      <pc:docMkLst>
        <pc:docMk/>
      </pc:docMkLst>
      <pc:sldChg chg="addSp delSp modSp mod">
        <pc:chgData name="Neemias Informatica Lima" userId="b77af7bd85500281" providerId="LiveId" clId="{7332B252-5C22-49CB-9ADE-6B31932B97B7}" dt="2025-08-14T20:34:53.270" v="59"/>
        <pc:sldMkLst>
          <pc:docMk/>
          <pc:sldMk cId="2232331225" sldId="280"/>
        </pc:sldMkLst>
        <pc:spChg chg="mod">
          <ac:chgData name="Neemias Informatica Lima" userId="b77af7bd85500281" providerId="LiveId" clId="{7332B252-5C22-49CB-9ADE-6B31932B97B7}" dt="2025-08-14T20:32:45.136" v="31" actId="20577"/>
          <ac:spMkLst>
            <pc:docMk/>
            <pc:sldMk cId="2232331225" sldId="280"/>
            <ac:spMk id="6" creationId="{00000000-0000-0000-0000-000000000000}"/>
          </ac:spMkLst>
        </pc:spChg>
        <pc:spChg chg="mod">
          <ac:chgData name="Neemias Informatica Lima" userId="b77af7bd85500281" providerId="LiveId" clId="{7332B252-5C22-49CB-9ADE-6B31932B97B7}" dt="2025-08-14T20:33:27.895" v="48" actId="6549"/>
          <ac:spMkLst>
            <pc:docMk/>
            <pc:sldMk cId="2232331225" sldId="280"/>
            <ac:spMk id="9" creationId="{00000000-0000-0000-0000-000000000000}"/>
          </ac:spMkLst>
        </pc:spChg>
        <pc:spChg chg="mod">
          <ac:chgData name="Neemias Informatica Lima" userId="b77af7bd85500281" providerId="LiveId" clId="{7332B252-5C22-49CB-9ADE-6B31932B97B7}" dt="2025-08-14T20:33:42.291" v="51"/>
          <ac:spMkLst>
            <pc:docMk/>
            <pc:sldMk cId="2232331225" sldId="280"/>
            <ac:spMk id="16" creationId="{00000000-0000-0000-0000-000000000000}"/>
          </ac:spMkLst>
        </pc:spChg>
        <pc:picChg chg="del">
          <ac:chgData name="Neemias Informatica Lima" userId="b77af7bd85500281" providerId="LiveId" clId="{7332B252-5C22-49CB-9ADE-6B31932B97B7}" dt="2025-08-14T20:32:05.707" v="9" actId="478"/>
          <ac:picMkLst>
            <pc:docMk/>
            <pc:sldMk cId="2232331225" sldId="280"/>
            <ac:picMk id="3" creationId="{C865B3AB-EB29-2B65-9F1B-D7D53DC5FFA9}"/>
          </ac:picMkLst>
        </pc:picChg>
        <pc:picChg chg="mod">
          <ac:chgData name="Neemias Informatica Lima" userId="b77af7bd85500281" providerId="LiveId" clId="{7332B252-5C22-49CB-9ADE-6B31932B97B7}" dt="2025-08-14T20:31:44.920" v="8" actId="14100"/>
          <ac:picMkLst>
            <pc:docMk/>
            <pc:sldMk cId="2232331225" sldId="280"/>
            <ac:picMk id="4" creationId="{09A79F1A-C17D-ED42-1C13-EC7358B391D8}"/>
          </ac:picMkLst>
        </pc:picChg>
        <pc:picChg chg="add mod">
          <ac:chgData name="Neemias Informatica Lima" userId="b77af7bd85500281" providerId="LiveId" clId="{7332B252-5C22-49CB-9ADE-6B31932B97B7}" dt="2025-08-14T20:34:53.270" v="59"/>
          <ac:picMkLst>
            <pc:docMk/>
            <pc:sldMk cId="2232331225" sldId="280"/>
            <ac:picMk id="13" creationId="{E6772B0E-241C-199D-DFB5-67BDC12FC21C}"/>
          </ac:picMkLst>
        </pc:picChg>
      </pc:sldChg>
      <pc:sldChg chg="addSp delSp modSp mod">
        <pc:chgData name="Neemias Informatica Lima" userId="b77af7bd85500281" providerId="LiveId" clId="{7332B252-5C22-49CB-9ADE-6B31932B97B7}" dt="2025-08-14T20:45:12.030" v="114" actId="6549"/>
        <pc:sldMkLst>
          <pc:docMk/>
          <pc:sldMk cId="2103443556" sldId="281"/>
        </pc:sldMkLst>
        <pc:spChg chg="mod">
          <ac:chgData name="Neemias Informatica Lima" userId="b77af7bd85500281" providerId="LiveId" clId="{7332B252-5C22-49CB-9ADE-6B31932B97B7}" dt="2025-08-14T20:45:12.030" v="114" actId="6549"/>
          <ac:spMkLst>
            <pc:docMk/>
            <pc:sldMk cId="2103443556" sldId="281"/>
            <ac:spMk id="8" creationId="{00000000-0000-0000-0000-000000000000}"/>
          </ac:spMkLst>
        </pc:spChg>
        <pc:spChg chg="mod">
          <ac:chgData name="Neemias Informatica Lima" userId="b77af7bd85500281" providerId="LiveId" clId="{7332B252-5C22-49CB-9ADE-6B31932B97B7}" dt="2025-08-14T20:38:22.026" v="66" actId="207"/>
          <ac:spMkLst>
            <pc:docMk/>
            <pc:sldMk cId="2103443556" sldId="281"/>
            <ac:spMk id="18" creationId="{00000000-0000-0000-0000-000000000000}"/>
          </ac:spMkLst>
        </pc:spChg>
        <pc:picChg chg="del">
          <ac:chgData name="Neemias Informatica Lima" userId="b77af7bd85500281" providerId="LiveId" clId="{7332B252-5C22-49CB-9ADE-6B31932B97B7}" dt="2025-08-14T20:37:05.866" v="60" actId="478"/>
          <ac:picMkLst>
            <pc:docMk/>
            <pc:sldMk cId="2103443556" sldId="281"/>
            <ac:picMk id="2" creationId="{FB2F7785-4433-1CE8-B6FB-8886FEB4AE15}"/>
          </ac:picMkLst>
        </pc:picChg>
        <pc:picChg chg="del">
          <ac:chgData name="Neemias Informatica Lima" userId="b77af7bd85500281" providerId="LiveId" clId="{7332B252-5C22-49CB-9ADE-6B31932B97B7}" dt="2025-08-14T20:38:30.406" v="67" actId="478"/>
          <ac:picMkLst>
            <pc:docMk/>
            <pc:sldMk cId="2103443556" sldId="281"/>
            <ac:picMk id="3" creationId="{F7F4FF20-C7F2-CFBD-A833-8CD03EA3D57E}"/>
          </ac:picMkLst>
        </pc:picChg>
        <pc:picChg chg="add mod">
          <ac:chgData name="Neemias Informatica Lima" userId="b77af7bd85500281" providerId="LiveId" clId="{7332B252-5C22-49CB-9ADE-6B31932B97B7}" dt="2025-08-14T20:37:15.645" v="63" actId="14100"/>
          <ac:picMkLst>
            <pc:docMk/>
            <pc:sldMk cId="2103443556" sldId="281"/>
            <ac:picMk id="4" creationId="{72F8DB92-38A3-67BB-BD47-C00AC727B41E}"/>
          </ac:picMkLst>
        </pc:picChg>
        <pc:picChg chg="add mod">
          <ac:chgData name="Neemias Informatica Lima" userId="b77af7bd85500281" providerId="LiveId" clId="{7332B252-5C22-49CB-9ADE-6B31932B97B7}" dt="2025-08-14T20:38:44.918" v="74" actId="14100"/>
          <ac:picMkLst>
            <pc:docMk/>
            <pc:sldMk cId="2103443556" sldId="281"/>
            <ac:picMk id="5" creationId="{89DF4D54-7072-A10F-1CD3-09AA4336A661}"/>
          </ac:picMkLst>
        </pc:picChg>
      </pc:sldChg>
      <pc:sldChg chg="modSp mod">
        <pc:chgData name="Neemias Informatica Lima" userId="b77af7bd85500281" providerId="LiveId" clId="{7332B252-5C22-49CB-9ADE-6B31932B97B7}" dt="2025-08-14T20:48:39.584" v="145" actId="6549"/>
        <pc:sldMkLst>
          <pc:docMk/>
          <pc:sldMk cId="3683219421" sldId="282"/>
        </pc:sldMkLst>
        <pc:spChg chg="mod">
          <ac:chgData name="Neemias Informatica Lima" userId="b77af7bd85500281" providerId="LiveId" clId="{7332B252-5C22-49CB-9ADE-6B31932B97B7}" dt="2025-08-14T20:48:39.584" v="145" actId="6549"/>
          <ac:spMkLst>
            <pc:docMk/>
            <pc:sldMk cId="3683219421" sldId="282"/>
            <ac:spMk id="12" creationId="{00000000-0000-0000-0000-000000000000}"/>
          </ac:spMkLst>
        </pc:spChg>
        <pc:spChg chg="mod">
          <ac:chgData name="Neemias Informatica Lima" userId="b77af7bd85500281" providerId="LiveId" clId="{7332B252-5C22-49CB-9ADE-6B31932B97B7}" dt="2025-08-14T20:46:18.382" v="120"/>
          <ac:spMkLst>
            <pc:docMk/>
            <pc:sldMk cId="3683219421" sldId="282"/>
            <ac:spMk id="14" creationId="{00000000-0000-0000-0000-000000000000}"/>
          </ac:spMkLst>
        </pc:spChg>
      </pc:sldChg>
      <pc:sldChg chg="modSp mod">
        <pc:chgData name="Neemias Informatica Lima" userId="b77af7bd85500281" providerId="LiveId" clId="{7332B252-5C22-49CB-9ADE-6B31932B97B7}" dt="2025-08-14T20:51:05.204" v="163"/>
        <pc:sldMkLst>
          <pc:docMk/>
          <pc:sldMk cId="3902406419" sldId="283"/>
        </pc:sldMkLst>
        <pc:spChg chg="mod">
          <ac:chgData name="Neemias Informatica Lima" userId="b77af7bd85500281" providerId="LiveId" clId="{7332B252-5C22-49CB-9ADE-6B31932B97B7}" dt="2025-08-14T20:50:01.040" v="148"/>
          <ac:spMkLst>
            <pc:docMk/>
            <pc:sldMk cId="3902406419" sldId="283"/>
            <ac:spMk id="14" creationId="{00000000-0000-0000-0000-000000000000}"/>
          </ac:spMkLst>
        </pc:spChg>
        <pc:graphicFrameChg chg="mod modGraphic">
          <ac:chgData name="Neemias Informatica Lima" userId="b77af7bd85500281" providerId="LiveId" clId="{7332B252-5C22-49CB-9ADE-6B31932B97B7}" dt="2025-08-14T20:51:05.204" v="163"/>
          <ac:graphicFrameMkLst>
            <pc:docMk/>
            <pc:sldMk cId="3902406419" sldId="283"/>
            <ac:graphicFrameMk id="24" creationId="{0F198D75-37F6-0046-1A93-BAF29A6A8139}"/>
          </ac:graphicFrameMkLst>
        </pc:graphicFrameChg>
      </pc:sldChg>
      <pc:sldChg chg="modSp">
        <pc:chgData name="Neemias Informatica Lima" userId="b77af7bd85500281" providerId="LiveId" clId="{7332B252-5C22-49CB-9ADE-6B31932B97B7}" dt="2025-08-14T20:55:42.971" v="209" actId="113"/>
        <pc:sldMkLst>
          <pc:docMk/>
          <pc:sldMk cId="2241968852" sldId="285"/>
        </pc:sldMkLst>
        <pc:graphicFrameChg chg="mod">
          <ac:chgData name="Neemias Informatica Lima" userId="b77af7bd85500281" providerId="LiveId" clId="{7332B252-5C22-49CB-9ADE-6B31932B97B7}" dt="2025-08-14T20:55:42.971" v="209" actId="113"/>
          <ac:graphicFrameMkLst>
            <pc:docMk/>
            <pc:sldMk cId="2241968852" sldId="285"/>
            <ac:graphicFrameMk id="11" creationId="{7B569677-0C14-5E67-A5C9-E93DED05F772}"/>
          </ac:graphicFrameMkLst>
        </pc:graphicFrameChg>
      </pc:sldChg>
      <pc:sldChg chg="modSp mod">
        <pc:chgData name="Neemias Informatica Lima" userId="b77af7bd85500281" providerId="LiveId" clId="{7332B252-5C22-49CB-9ADE-6B31932B97B7}" dt="2025-08-14T20:59:18.411" v="235" actId="113"/>
        <pc:sldMkLst>
          <pc:docMk/>
          <pc:sldMk cId="1959249856" sldId="286"/>
        </pc:sldMkLst>
        <pc:spChg chg="mod">
          <ac:chgData name="Neemias Informatica Lima" userId="b77af7bd85500281" providerId="LiveId" clId="{7332B252-5C22-49CB-9ADE-6B31932B97B7}" dt="2025-08-14T20:58:13.315" v="223"/>
          <ac:spMkLst>
            <pc:docMk/>
            <pc:sldMk cId="1959249856" sldId="286"/>
            <ac:spMk id="14" creationId="{00000000-0000-0000-0000-000000000000}"/>
          </ac:spMkLst>
        </pc:spChg>
        <pc:graphicFrameChg chg="mod modGraphic">
          <ac:chgData name="Neemias Informatica Lima" userId="b77af7bd85500281" providerId="LiveId" clId="{7332B252-5C22-49CB-9ADE-6B31932B97B7}" dt="2025-08-14T20:59:18.411" v="235" actId="113"/>
          <ac:graphicFrameMkLst>
            <pc:docMk/>
            <pc:sldMk cId="1959249856" sldId="286"/>
            <ac:graphicFrameMk id="11" creationId="{6ED512BB-1F8B-4D9E-259F-890C3457B8A1}"/>
          </ac:graphicFrameMkLst>
        </pc:graphicFrameChg>
      </pc:sldChg>
      <pc:sldChg chg="modSp mod">
        <pc:chgData name="Neemias Informatica Lima" userId="b77af7bd85500281" providerId="LiveId" clId="{7332B252-5C22-49CB-9ADE-6B31932B97B7}" dt="2025-08-14T20:47:25.752" v="131" actId="113"/>
        <pc:sldMkLst>
          <pc:docMk/>
          <pc:sldMk cId="2630436816" sldId="288"/>
        </pc:sldMkLst>
        <pc:spChg chg="mod">
          <ac:chgData name="Neemias Informatica Lima" userId="b77af7bd85500281" providerId="LiveId" clId="{7332B252-5C22-49CB-9ADE-6B31932B97B7}" dt="2025-08-14T20:45:37.958" v="118"/>
          <ac:spMkLst>
            <pc:docMk/>
            <pc:sldMk cId="2630436816" sldId="288"/>
            <ac:spMk id="14" creationId="{00000000-0000-0000-0000-000000000000}"/>
          </ac:spMkLst>
        </pc:spChg>
        <pc:graphicFrameChg chg="mod modGraphic">
          <ac:chgData name="Neemias Informatica Lima" userId="b77af7bd85500281" providerId="LiveId" clId="{7332B252-5C22-49CB-9ADE-6B31932B97B7}" dt="2025-08-14T20:47:25.752" v="131" actId="113"/>
          <ac:graphicFrameMkLst>
            <pc:docMk/>
            <pc:sldMk cId="2630436816" sldId="288"/>
            <ac:graphicFrameMk id="11" creationId="{4CAB532F-3032-1305-E4A2-4F59C9A47543}"/>
          </ac:graphicFrameMkLst>
        </pc:graphicFrameChg>
      </pc:sldChg>
      <pc:sldChg chg="modSp mod">
        <pc:chgData name="Neemias Informatica Lima" userId="b77af7bd85500281" providerId="LiveId" clId="{7332B252-5C22-49CB-9ADE-6B31932B97B7}" dt="2025-08-14T20:51:46.351" v="166"/>
        <pc:sldMkLst>
          <pc:docMk/>
          <pc:sldMk cId="3032827026" sldId="289"/>
        </pc:sldMkLst>
        <pc:spChg chg="mod">
          <ac:chgData name="Neemias Informatica Lima" userId="b77af7bd85500281" providerId="LiveId" clId="{7332B252-5C22-49CB-9ADE-6B31932B97B7}" dt="2025-08-14T20:51:46.351" v="166"/>
          <ac:spMkLst>
            <pc:docMk/>
            <pc:sldMk cId="3032827026" sldId="289"/>
            <ac:spMk id="12" creationId="{A64B78EF-EDA8-421A-88C9-45544BBCA9D1}"/>
          </ac:spMkLst>
        </pc:spChg>
        <pc:spChg chg="mod">
          <ac:chgData name="Neemias Informatica Lima" userId="b77af7bd85500281" providerId="LiveId" clId="{7332B252-5C22-49CB-9ADE-6B31932B97B7}" dt="2025-08-14T20:50:07.825" v="150"/>
          <ac:spMkLst>
            <pc:docMk/>
            <pc:sldMk cId="3032827026" sldId="289"/>
            <ac:spMk id="14" creationId="{00000000-0000-0000-0000-000000000000}"/>
          </ac:spMkLst>
        </pc:spChg>
      </pc:sldChg>
      <pc:sldChg chg="modSp mod">
        <pc:chgData name="Neemias Informatica Lima" userId="b77af7bd85500281" providerId="LiveId" clId="{7332B252-5C22-49CB-9ADE-6B31932B97B7}" dt="2025-08-14T20:57:11.528" v="221" actId="6549"/>
        <pc:sldMkLst>
          <pc:docMk/>
          <pc:sldMk cId="1768216317" sldId="291"/>
        </pc:sldMkLst>
        <pc:spChg chg="mod">
          <ac:chgData name="Neemias Informatica Lima" userId="b77af7bd85500281" providerId="LiveId" clId="{7332B252-5C22-49CB-9ADE-6B31932B97B7}" dt="2025-08-14T20:57:11.528" v="221" actId="6549"/>
          <ac:spMkLst>
            <pc:docMk/>
            <pc:sldMk cId="1768216317" sldId="291"/>
            <ac:spMk id="12" creationId="{FD5EC092-AC81-4728-9A45-4C4BB5B95C65}"/>
          </ac:spMkLst>
        </pc:spChg>
      </pc:sldChg>
      <pc:sldChg chg="modSp mod">
        <pc:chgData name="Neemias Informatica Lima" userId="b77af7bd85500281" providerId="LiveId" clId="{7332B252-5C22-49CB-9ADE-6B31932B97B7}" dt="2025-08-14T21:00:01.863" v="242"/>
        <pc:sldMkLst>
          <pc:docMk/>
          <pc:sldMk cId="3757265641" sldId="292"/>
        </pc:sldMkLst>
        <pc:spChg chg="mod">
          <ac:chgData name="Neemias Informatica Lima" userId="b77af7bd85500281" providerId="LiveId" clId="{7332B252-5C22-49CB-9ADE-6B31932B97B7}" dt="2025-08-14T21:00:01.863" v="242"/>
          <ac:spMkLst>
            <pc:docMk/>
            <pc:sldMk cId="3757265641" sldId="292"/>
            <ac:spMk id="12" creationId="{1EC42BAA-B890-43DD-B4F0-9AB5685AF2FE}"/>
          </ac:spMkLst>
        </pc:spChg>
        <pc:spChg chg="mod">
          <ac:chgData name="Neemias Informatica Lima" userId="b77af7bd85500281" providerId="LiveId" clId="{7332B252-5C22-49CB-9ADE-6B31932B97B7}" dt="2025-08-14T20:58:17.940" v="225"/>
          <ac:spMkLst>
            <pc:docMk/>
            <pc:sldMk cId="3757265641" sldId="292"/>
            <ac:spMk id="14" creationId="{00000000-0000-0000-0000-000000000000}"/>
          </ac:spMkLst>
        </pc:spChg>
      </pc:sldChg>
      <pc:sldChg chg="modSp mod">
        <pc:chgData name="Neemias Informatica Lima" userId="b77af7bd85500281" providerId="LiveId" clId="{7332B252-5C22-49CB-9ADE-6B31932B97B7}" dt="2025-08-14T21:00:47.203" v="249"/>
        <pc:sldMkLst>
          <pc:docMk/>
          <pc:sldMk cId="3114938747" sldId="293"/>
        </pc:sldMkLst>
        <pc:spChg chg="mod">
          <ac:chgData name="Neemias Informatica Lima" userId="b77af7bd85500281" providerId="LiveId" clId="{7332B252-5C22-49CB-9ADE-6B31932B97B7}" dt="2025-08-14T21:00:47.203" v="249"/>
          <ac:spMkLst>
            <pc:docMk/>
            <pc:sldMk cId="3114938747" sldId="293"/>
            <ac:spMk id="16" creationId="{CFC8B9D9-C6ED-4706-A104-65D118A5B7F9}"/>
          </ac:spMkLst>
        </pc:spChg>
      </pc:sldChg>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0EC6658C-5686-4332-8B85-68440C328D0B}"/>
    <pc:docChg chg="undo custSel modSld">
      <pc:chgData name="Neemias Informatica Lima" userId="b77af7bd85500281" providerId="LiveId" clId="{0EC6658C-5686-4332-8B85-68440C328D0B}" dt="2025-08-14T22:48:45.048" v="173" actId="20577"/>
      <pc:docMkLst>
        <pc:docMk/>
      </pc:docMkLst>
      <pc:sldChg chg="addSp delSp modSp mod">
        <pc:chgData name="Neemias Informatica Lima" userId="b77af7bd85500281" providerId="LiveId" clId="{0EC6658C-5686-4332-8B85-68440C328D0B}" dt="2025-08-14T22:40:04.350" v="103"/>
        <pc:sldMkLst>
          <pc:docMk/>
          <pc:sldMk cId="3683219421" sldId="282"/>
        </pc:sldMkLst>
        <pc:spChg chg="add mod">
          <ac:chgData name="Neemias Informatica Lima" userId="b77af7bd85500281" providerId="LiveId" clId="{0EC6658C-5686-4332-8B85-68440C328D0B}" dt="2025-08-14T22:34:12.987" v="48"/>
          <ac:spMkLst>
            <pc:docMk/>
            <pc:sldMk cId="3683219421" sldId="282"/>
            <ac:spMk id="2" creationId="{67C2E507-3FC4-2141-CECB-BDB472A136DD}"/>
          </ac:spMkLst>
        </pc:spChg>
        <pc:spChg chg="add mod">
          <ac:chgData name="Neemias Informatica Lima" userId="b77af7bd85500281" providerId="LiveId" clId="{0EC6658C-5686-4332-8B85-68440C328D0B}" dt="2025-08-14T22:34:12.987" v="48"/>
          <ac:spMkLst>
            <pc:docMk/>
            <pc:sldMk cId="3683219421" sldId="282"/>
            <ac:spMk id="4" creationId="{D3C72404-A2BF-62FC-EDAA-C93B441C7B02}"/>
          </ac:spMkLst>
        </pc:spChg>
        <pc:spChg chg="del">
          <ac:chgData name="Neemias Informatica Lima" userId="b77af7bd85500281" providerId="LiveId" clId="{0EC6658C-5686-4332-8B85-68440C328D0B}" dt="2025-08-14T22:34:12.597" v="47" actId="478"/>
          <ac:spMkLst>
            <pc:docMk/>
            <pc:sldMk cId="3683219421" sldId="282"/>
            <ac:spMk id="6" creationId="{FBF236A5-0F59-1110-FBE1-A908359E1011}"/>
          </ac:spMkLst>
        </pc:spChg>
        <pc:spChg chg="del">
          <ac:chgData name="Neemias Informatica Lima" userId="b77af7bd85500281" providerId="LiveId" clId="{0EC6658C-5686-4332-8B85-68440C328D0B}" dt="2025-08-14T22:34:12.597" v="47" actId="478"/>
          <ac:spMkLst>
            <pc:docMk/>
            <pc:sldMk cId="3683219421" sldId="282"/>
            <ac:spMk id="8" creationId="{884B5DB6-63FB-FCEB-F202-F13C158761EB}"/>
          </ac:spMkLst>
        </pc:spChg>
        <pc:spChg chg="mod">
          <ac:chgData name="Neemias Informatica Lima" userId="b77af7bd85500281" providerId="LiveId" clId="{0EC6658C-5686-4332-8B85-68440C328D0B}" dt="2025-08-14T22:40:04.350" v="103"/>
          <ac:spMkLst>
            <pc:docMk/>
            <pc:sldMk cId="3683219421" sldId="282"/>
            <ac:spMk id="12" creationId="{00000000-0000-0000-0000-000000000000}"/>
          </ac:spMkLst>
        </pc:spChg>
        <pc:spChg chg="mod">
          <ac:chgData name="Neemias Informatica Lima" userId="b77af7bd85500281" providerId="LiveId" clId="{0EC6658C-5686-4332-8B85-68440C328D0B}" dt="2025-08-14T22:37:26.244" v="84"/>
          <ac:spMkLst>
            <pc:docMk/>
            <pc:sldMk cId="3683219421" sldId="282"/>
            <ac:spMk id="14" creationId="{00000000-0000-0000-0000-000000000000}"/>
          </ac:spMkLst>
        </pc:spChg>
        <pc:picChg chg="add mod">
          <ac:chgData name="Neemias Informatica Lima" userId="b77af7bd85500281" providerId="LiveId" clId="{0EC6658C-5686-4332-8B85-68440C328D0B}" dt="2025-08-14T22:34:12.987" v="48"/>
          <ac:picMkLst>
            <pc:docMk/>
            <pc:sldMk cId="3683219421" sldId="282"/>
            <ac:picMk id="5" creationId="{72FE07FF-35EB-0950-2556-75240AA4C8F3}"/>
          </ac:picMkLst>
        </pc:picChg>
        <pc:picChg chg="del">
          <ac:chgData name="Neemias Informatica Lima" userId="b77af7bd85500281" providerId="LiveId" clId="{0EC6658C-5686-4332-8B85-68440C328D0B}" dt="2025-08-14T22:34:12.597" v="47" actId="478"/>
          <ac:picMkLst>
            <pc:docMk/>
            <pc:sldMk cId="3683219421" sldId="282"/>
            <ac:picMk id="11" creationId="{901F3A9A-B1FC-7CD8-0BDC-ADDE811FD8FC}"/>
          </ac:picMkLst>
        </pc:picChg>
      </pc:sldChg>
      <pc:sldChg chg="addSp delSp modSp mod">
        <pc:chgData name="Neemias Informatica Lima" userId="b77af7bd85500281" providerId="LiveId" clId="{0EC6658C-5686-4332-8B85-68440C328D0B}" dt="2025-08-14T22:41:00.736" v="111"/>
        <pc:sldMkLst>
          <pc:docMk/>
          <pc:sldMk cId="3902406419" sldId="283"/>
        </pc:sldMkLst>
        <pc:spChg chg="del">
          <ac:chgData name="Neemias Informatica Lima" userId="b77af7bd85500281" providerId="LiveId" clId="{0EC6658C-5686-4332-8B85-68440C328D0B}" dt="2025-08-14T22:34:25.519" v="49" actId="478"/>
          <ac:spMkLst>
            <pc:docMk/>
            <pc:sldMk cId="3902406419" sldId="283"/>
            <ac:spMk id="2" creationId="{3E5B9FF3-139D-C37E-8869-2A9A1FA6502B}"/>
          </ac:spMkLst>
        </pc:spChg>
        <pc:spChg chg="add mod">
          <ac:chgData name="Neemias Informatica Lima" userId="b77af7bd85500281" providerId="LiveId" clId="{0EC6658C-5686-4332-8B85-68440C328D0B}" dt="2025-08-14T22:34:25.818" v="50"/>
          <ac:spMkLst>
            <pc:docMk/>
            <pc:sldMk cId="3902406419" sldId="283"/>
            <ac:spMk id="5" creationId="{1E736C28-1C9E-F428-AC4E-53CB20FD0F52}"/>
          </ac:spMkLst>
        </pc:spChg>
        <pc:spChg chg="del">
          <ac:chgData name="Neemias Informatica Lima" userId="b77af7bd85500281" providerId="LiveId" clId="{0EC6658C-5686-4332-8B85-68440C328D0B}" dt="2025-08-14T22:34:25.519" v="49" actId="478"/>
          <ac:spMkLst>
            <pc:docMk/>
            <pc:sldMk cId="3902406419" sldId="283"/>
            <ac:spMk id="6" creationId="{B08C09E0-829F-27D0-1D64-31489BAC993C}"/>
          </ac:spMkLst>
        </pc:spChg>
        <pc:spChg chg="add mod">
          <ac:chgData name="Neemias Informatica Lima" userId="b77af7bd85500281" providerId="LiveId" clId="{0EC6658C-5686-4332-8B85-68440C328D0B}" dt="2025-08-14T22:34:25.818" v="50"/>
          <ac:spMkLst>
            <pc:docMk/>
            <pc:sldMk cId="3902406419" sldId="283"/>
            <ac:spMk id="7" creationId="{F29E39A6-9C82-C548-5565-BBCFF2B84F73}"/>
          </ac:spMkLst>
        </pc:spChg>
        <pc:spChg chg="mod">
          <ac:chgData name="Neemias Informatica Lima" userId="b77af7bd85500281" providerId="LiveId" clId="{0EC6658C-5686-4332-8B85-68440C328D0B}" dt="2025-08-14T22:40:18.657" v="105"/>
          <ac:spMkLst>
            <pc:docMk/>
            <pc:sldMk cId="3902406419" sldId="283"/>
            <ac:spMk id="14" creationId="{00000000-0000-0000-0000-000000000000}"/>
          </ac:spMkLst>
        </pc:spChg>
        <pc:graphicFrameChg chg="mod modGraphic">
          <ac:chgData name="Neemias Informatica Lima" userId="b77af7bd85500281" providerId="LiveId" clId="{0EC6658C-5686-4332-8B85-68440C328D0B}" dt="2025-08-14T22:41:00.736" v="111"/>
          <ac:graphicFrameMkLst>
            <pc:docMk/>
            <pc:sldMk cId="3902406419" sldId="283"/>
            <ac:graphicFrameMk id="24" creationId="{0F198D75-37F6-0046-1A93-BAF29A6A8139}"/>
          </ac:graphicFrameMkLst>
        </pc:graphicFrameChg>
        <pc:picChg chg="del">
          <ac:chgData name="Neemias Informatica Lima" userId="b77af7bd85500281" providerId="LiveId" clId="{0EC6658C-5686-4332-8B85-68440C328D0B}" dt="2025-08-14T22:34:38.641" v="51" actId="478"/>
          <ac:picMkLst>
            <pc:docMk/>
            <pc:sldMk cId="3902406419" sldId="283"/>
            <ac:picMk id="3" creationId="{6591C70C-84BE-BE6E-D135-BC793E6D558F}"/>
          </ac:picMkLst>
        </pc:picChg>
        <pc:picChg chg="del">
          <ac:chgData name="Neemias Informatica Lima" userId="b77af7bd85500281" providerId="LiveId" clId="{0EC6658C-5686-4332-8B85-68440C328D0B}" dt="2025-08-14T22:34:25.519" v="49" actId="478"/>
          <ac:picMkLst>
            <pc:docMk/>
            <pc:sldMk cId="3902406419" sldId="283"/>
            <ac:picMk id="4" creationId="{CDBED295-5873-73F6-CEFF-CC37C668DA33}"/>
          </ac:picMkLst>
        </pc:picChg>
        <pc:picChg chg="add mod">
          <ac:chgData name="Neemias Informatica Lima" userId="b77af7bd85500281" providerId="LiveId" clId="{0EC6658C-5686-4332-8B85-68440C328D0B}" dt="2025-08-14T22:34:25.818" v="50"/>
          <ac:picMkLst>
            <pc:docMk/>
            <pc:sldMk cId="3902406419" sldId="283"/>
            <ac:picMk id="8" creationId="{5D98A9DC-ED10-C684-80CC-64A7014C671C}"/>
          </ac:picMkLst>
        </pc:picChg>
        <pc:picChg chg="add mod">
          <ac:chgData name="Neemias Informatica Lima" userId="b77af7bd85500281" providerId="LiveId" clId="{0EC6658C-5686-4332-8B85-68440C328D0B}" dt="2025-08-14T22:34:39.005" v="52"/>
          <ac:picMkLst>
            <pc:docMk/>
            <pc:sldMk cId="3902406419" sldId="283"/>
            <ac:picMk id="9" creationId="{16CDFF2A-4189-1A13-DE74-6D94DE80B919}"/>
          </ac:picMkLst>
        </pc:picChg>
      </pc:sldChg>
      <pc:sldChg chg="addSp delSp modSp mod">
        <pc:chgData name="Neemias Informatica Lima" userId="b77af7bd85500281" providerId="LiveId" clId="{0EC6658C-5686-4332-8B85-68440C328D0B}" dt="2025-08-14T22:44:27.419" v="124"/>
        <pc:sldMkLst>
          <pc:docMk/>
          <pc:sldMk cId="2424059023" sldId="284"/>
        </pc:sldMkLst>
        <pc:spChg chg="add mod">
          <ac:chgData name="Neemias Informatica Lima" userId="b77af7bd85500281" providerId="LiveId" clId="{0EC6658C-5686-4332-8B85-68440C328D0B}" dt="2025-08-14T22:35:14.472" v="56"/>
          <ac:spMkLst>
            <pc:docMk/>
            <pc:sldMk cId="2424059023" sldId="284"/>
            <ac:spMk id="2" creationId="{FB00CBD6-42A4-B65A-85C6-CCD0454BAC46}"/>
          </ac:spMkLst>
        </pc:spChg>
        <pc:spChg chg="add mod">
          <ac:chgData name="Neemias Informatica Lima" userId="b77af7bd85500281" providerId="LiveId" clId="{0EC6658C-5686-4332-8B85-68440C328D0B}" dt="2025-08-14T22:35:14.472" v="56"/>
          <ac:spMkLst>
            <pc:docMk/>
            <pc:sldMk cId="2424059023" sldId="284"/>
            <ac:spMk id="3" creationId="{8D92E155-695C-ADAC-F427-1C8DF4EF4504}"/>
          </ac:spMkLst>
        </pc:spChg>
        <pc:spChg chg="del">
          <ac:chgData name="Neemias Informatica Lima" userId="b77af7bd85500281" providerId="LiveId" clId="{0EC6658C-5686-4332-8B85-68440C328D0B}" dt="2025-08-14T22:35:14.158" v="55" actId="478"/>
          <ac:spMkLst>
            <pc:docMk/>
            <pc:sldMk cId="2424059023" sldId="284"/>
            <ac:spMk id="5" creationId="{7CF5701C-79A7-6B75-64F9-419F0BB686F0}"/>
          </ac:spMkLst>
        </pc:spChg>
        <pc:spChg chg="del">
          <ac:chgData name="Neemias Informatica Lima" userId="b77af7bd85500281" providerId="LiveId" clId="{0EC6658C-5686-4332-8B85-68440C328D0B}" dt="2025-08-14T22:35:14.158" v="55" actId="478"/>
          <ac:spMkLst>
            <pc:docMk/>
            <pc:sldMk cId="2424059023" sldId="284"/>
            <ac:spMk id="7" creationId="{939349C8-6BF6-BAFB-F73B-2418934DE2A6}"/>
          </ac:spMkLst>
        </pc:spChg>
        <pc:spChg chg="mod">
          <ac:chgData name="Neemias Informatica Lima" userId="b77af7bd85500281" providerId="LiveId" clId="{0EC6658C-5686-4332-8B85-68440C328D0B}" dt="2025-08-14T22:42:10.614" v="119"/>
          <ac:spMkLst>
            <pc:docMk/>
            <pc:sldMk cId="2424059023" sldId="284"/>
            <ac:spMk id="14" creationId="{00000000-0000-0000-0000-000000000000}"/>
          </ac:spMkLst>
        </pc:spChg>
        <pc:graphicFrameChg chg="mod modGraphic">
          <ac:chgData name="Neemias Informatica Lima" userId="b77af7bd85500281" providerId="LiveId" clId="{0EC6658C-5686-4332-8B85-68440C328D0B}" dt="2025-08-14T22:44:27.419" v="124"/>
          <ac:graphicFrameMkLst>
            <pc:docMk/>
            <pc:sldMk cId="2424059023" sldId="284"/>
            <ac:graphicFrameMk id="23" creationId="{0F7B369B-26CC-C133-ADA7-C66603F93153}"/>
          </ac:graphicFrameMkLst>
        </pc:graphicFrameChg>
        <pc:picChg chg="add mod">
          <ac:chgData name="Neemias Informatica Lima" userId="b77af7bd85500281" providerId="LiveId" clId="{0EC6658C-5686-4332-8B85-68440C328D0B}" dt="2025-08-14T22:35:14.472" v="56"/>
          <ac:picMkLst>
            <pc:docMk/>
            <pc:sldMk cId="2424059023" sldId="284"/>
            <ac:picMk id="4" creationId="{08D01A0B-01B8-DDB4-3B77-B6C3F68EC1B5}"/>
          </ac:picMkLst>
        </pc:picChg>
        <pc:picChg chg="del">
          <ac:chgData name="Neemias Informatica Lima" userId="b77af7bd85500281" providerId="LiveId" clId="{0EC6658C-5686-4332-8B85-68440C328D0B}" dt="2025-08-14T22:35:14.158" v="55" actId="478"/>
          <ac:picMkLst>
            <pc:docMk/>
            <pc:sldMk cId="2424059023" sldId="284"/>
            <ac:picMk id="9" creationId="{68E4CC3A-43B1-751A-6E19-D78392C3333A}"/>
          </ac:picMkLst>
        </pc:picChg>
      </pc:sldChg>
      <pc:sldChg chg="modSp mod">
        <pc:chgData name="Neemias Informatica Lima" userId="b77af7bd85500281" providerId="LiveId" clId="{0EC6658C-5686-4332-8B85-68440C328D0B}" dt="2025-08-14T22:47:22.127" v="151" actId="20577"/>
        <pc:sldMkLst>
          <pc:docMk/>
          <pc:sldMk cId="1959249856" sldId="286"/>
        </pc:sldMkLst>
        <pc:spChg chg="mod">
          <ac:chgData name="Neemias Informatica Lima" userId="b77af7bd85500281" providerId="LiveId" clId="{0EC6658C-5686-4332-8B85-68440C328D0B}" dt="2025-08-14T22:47:00.501" v="145"/>
          <ac:spMkLst>
            <pc:docMk/>
            <pc:sldMk cId="1959249856" sldId="286"/>
            <ac:spMk id="14" creationId="{00000000-0000-0000-0000-000000000000}"/>
          </ac:spMkLst>
        </pc:spChg>
        <pc:graphicFrameChg chg="mod modGraphic">
          <ac:chgData name="Neemias Informatica Lima" userId="b77af7bd85500281" providerId="LiveId" clId="{0EC6658C-5686-4332-8B85-68440C328D0B}" dt="2025-08-14T22:47:22.127" v="151" actId="20577"/>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0EC6658C-5686-4332-8B85-68440C328D0B}" dt="2025-08-14T22:48:45.048" v="173" actId="20577"/>
        <pc:sldMkLst>
          <pc:docMk/>
          <pc:sldMk cId="2857006406" sldId="287"/>
        </pc:sldMkLst>
        <pc:spChg chg="add mod">
          <ac:chgData name="Neemias Informatica Lima" userId="b77af7bd85500281" providerId="LiveId" clId="{0EC6658C-5686-4332-8B85-68440C328D0B}" dt="2025-08-14T22:35:57.785" v="70"/>
          <ac:spMkLst>
            <pc:docMk/>
            <pc:sldMk cId="2857006406" sldId="287"/>
            <ac:spMk id="2" creationId="{3ACF64B8-C5BA-DDEA-6F1D-4603A2A8E15A}"/>
          </ac:spMkLst>
        </pc:spChg>
        <pc:spChg chg="add mod">
          <ac:chgData name="Neemias Informatica Lima" userId="b77af7bd85500281" providerId="LiveId" clId="{0EC6658C-5686-4332-8B85-68440C328D0B}" dt="2025-08-14T22:35:57.785" v="70"/>
          <ac:spMkLst>
            <pc:docMk/>
            <pc:sldMk cId="2857006406" sldId="287"/>
            <ac:spMk id="3" creationId="{9D33B13D-034B-D4B6-327E-0FCEE7E3C591}"/>
          </ac:spMkLst>
        </pc:spChg>
        <pc:spChg chg="del">
          <ac:chgData name="Neemias Informatica Lima" userId="b77af7bd85500281" providerId="LiveId" clId="{0EC6658C-5686-4332-8B85-68440C328D0B}" dt="2025-08-14T22:35:57.523" v="69" actId="478"/>
          <ac:spMkLst>
            <pc:docMk/>
            <pc:sldMk cId="2857006406" sldId="287"/>
            <ac:spMk id="5" creationId="{EB2FE83C-1F57-4DB1-EC24-F11C882E0604}"/>
          </ac:spMkLst>
        </pc:spChg>
        <pc:spChg chg="del">
          <ac:chgData name="Neemias Informatica Lima" userId="b77af7bd85500281" providerId="LiveId" clId="{0EC6658C-5686-4332-8B85-68440C328D0B}" dt="2025-08-14T22:35:57.523" v="69" actId="478"/>
          <ac:spMkLst>
            <pc:docMk/>
            <pc:sldMk cId="2857006406" sldId="287"/>
            <ac:spMk id="7" creationId="{5CB74564-7A6E-E1CB-3F50-010C4B46F972}"/>
          </ac:spMkLst>
        </pc:spChg>
        <pc:spChg chg="mod">
          <ac:chgData name="Neemias Informatica Lima" userId="b77af7bd85500281" providerId="LiveId" clId="{0EC6658C-5686-4332-8B85-68440C328D0B}" dt="2025-08-14T22:48:45.048" v="173" actId="20577"/>
          <ac:spMkLst>
            <pc:docMk/>
            <pc:sldMk cId="2857006406" sldId="287"/>
            <ac:spMk id="16" creationId="{28D68641-D640-4BD7-9D5B-B3803DCCF9B3}"/>
          </ac:spMkLst>
        </pc:spChg>
        <pc:picChg chg="add mod">
          <ac:chgData name="Neemias Informatica Lima" userId="b77af7bd85500281" providerId="LiveId" clId="{0EC6658C-5686-4332-8B85-68440C328D0B}" dt="2025-08-14T22:35:57.785" v="70"/>
          <ac:picMkLst>
            <pc:docMk/>
            <pc:sldMk cId="2857006406" sldId="287"/>
            <ac:picMk id="4" creationId="{FE0E7B04-0441-9BA0-9612-7A113D8DE50B}"/>
          </ac:picMkLst>
        </pc:picChg>
        <pc:picChg chg="del">
          <ac:chgData name="Neemias Informatica Lima" userId="b77af7bd85500281" providerId="LiveId" clId="{0EC6658C-5686-4332-8B85-68440C328D0B}" dt="2025-08-14T22:35:57.523" v="69" actId="478"/>
          <ac:picMkLst>
            <pc:docMk/>
            <pc:sldMk cId="2857006406" sldId="287"/>
            <ac:picMk id="9" creationId="{4B80423E-817D-D73D-3187-6FC4B92C976D}"/>
          </ac:picMkLst>
        </pc:picChg>
      </pc:sldChg>
      <pc:sldChg chg="addSp delSp modSp mod">
        <pc:chgData name="Neemias Informatica Lima" userId="b77af7bd85500281" providerId="LiveId" clId="{0EC6658C-5686-4332-8B85-68440C328D0B}" dt="2025-08-14T22:39:05.690" v="92"/>
        <pc:sldMkLst>
          <pc:docMk/>
          <pc:sldMk cId="2630436816" sldId="288"/>
        </pc:sldMkLst>
        <pc:spChg chg="add mod">
          <ac:chgData name="Neemias Informatica Lima" userId="b77af7bd85500281" providerId="LiveId" clId="{0EC6658C-5686-4332-8B85-68440C328D0B}" dt="2025-08-14T22:34:06.530" v="46"/>
          <ac:spMkLst>
            <pc:docMk/>
            <pc:sldMk cId="2630436816" sldId="288"/>
            <ac:spMk id="2" creationId="{9694689B-B51A-C4DC-2600-981EC587BD5F}"/>
          </ac:spMkLst>
        </pc:spChg>
        <pc:spChg chg="add mod">
          <ac:chgData name="Neemias Informatica Lima" userId="b77af7bd85500281" providerId="LiveId" clId="{0EC6658C-5686-4332-8B85-68440C328D0B}" dt="2025-08-14T22:34:06.530" v="46"/>
          <ac:spMkLst>
            <pc:docMk/>
            <pc:sldMk cId="2630436816" sldId="288"/>
            <ac:spMk id="3" creationId="{977EE23C-DFF8-0E8A-18BD-24A2965CB4C2}"/>
          </ac:spMkLst>
        </pc:spChg>
        <pc:spChg chg="del">
          <ac:chgData name="Neemias Informatica Lima" userId="b77af7bd85500281" providerId="LiveId" clId="{0EC6658C-5686-4332-8B85-68440C328D0B}" dt="2025-08-14T22:34:06.204" v="45" actId="478"/>
          <ac:spMkLst>
            <pc:docMk/>
            <pc:sldMk cId="2630436816" sldId="288"/>
            <ac:spMk id="5" creationId="{5BE68550-EEFF-9B94-5333-F2579A989C28}"/>
          </ac:spMkLst>
        </pc:spChg>
        <pc:spChg chg="del">
          <ac:chgData name="Neemias Informatica Lima" userId="b77af7bd85500281" providerId="LiveId" clId="{0EC6658C-5686-4332-8B85-68440C328D0B}" dt="2025-08-14T22:34:06.204" v="45" actId="478"/>
          <ac:spMkLst>
            <pc:docMk/>
            <pc:sldMk cId="2630436816" sldId="288"/>
            <ac:spMk id="7" creationId="{2668AF55-F66D-109F-4C3E-A85637584FB8}"/>
          </ac:spMkLst>
        </pc:spChg>
        <pc:spChg chg="mod">
          <ac:chgData name="Neemias Informatica Lima" userId="b77af7bd85500281" providerId="LiveId" clId="{0EC6658C-5686-4332-8B85-68440C328D0B}" dt="2025-08-14T22:37:21.659" v="82"/>
          <ac:spMkLst>
            <pc:docMk/>
            <pc:sldMk cId="2630436816" sldId="288"/>
            <ac:spMk id="14" creationId="{00000000-0000-0000-0000-000000000000}"/>
          </ac:spMkLst>
        </pc:spChg>
        <pc:graphicFrameChg chg="mod modGraphic">
          <ac:chgData name="Neemias Informatica Lima" userId="b77af7bd85500281" providerId="LiveId" clId="{0EC6658C-5686-4332-8B85-68440C328D0B}" dt="2025-08-14T22:39:05.690" v="92"/>
          <ac:graphicFrameMkLst>
            <pc:docMk/>
            <pc:sldMk cId="2630436816" sldId="288"/>
            <ac:graphicFrameMk id="11" creationId="{4CAB532F-3032-1305-E4A2-4F59C9A47543}"/>
          </ac:graphicFrameMkLst>
        </pc:graphicFrameChg>
        <pc:picChg chg="add mod">
          <ac:chgData name="Neemias Informatica Lima" userId="b77af7bd85500281" providerId="LiveId" clId="{0EC6658C-5686-4332-8B85-68440C328D0B}" dt="2025-08-14T22:34:06.530" v="46"/>
          <ac:picMkLst>
            <pc:docMk/>
            <pc:sldMk cId="2630436816" sldId="288"/>
            <ac:picMk id="4" creationId="{14ACC52E-F656-C766-81FC-C36A8ADC168C}"/>
          </ac:picMkLst>
        </pc:picChg>
        <pc:picChg chg="del">
          <ac:chgData name="Neemias Informatica Lima" userId="b77af7bd85500281" providerId="LiveId" clId="{0EC6658C-5686-4332-8B85-68440C328D0B}" dt="2025-08-14T22:34:06.204" v="45" actId="478"/>
          <ac:picMkLst>
            <pc:docMk/>
            <pc:sldMk cId="2630436816" sldId="288"/>
            <ac:picMk id="9" creationId="{6AE5EC86-FE1F-C1E0-6368-7E5733D60C7B}"/>
          </ac:picMkLst>
        </pc:picChg>
      </pc:sldChg>
      <pc:sldChg chg="addSp delSp modSp mod">
        <pc:chgData name="Neemias Informatica Lima" userId="b77af7bd85500281" providerId="LiveId" clId="{0EC6658C-5686-4332-8B85-68440C328D0B}" dt="2025-08-14T22:41:55.546" v="117" actId="20577"/>
        <pc:sldMkLst>
          <pc:docMk/>
          <pc:sldMk cId="3032827026" sldId="289"/>
        </pc:sldMkLst>
        <pc:spChg chg="add mod">
          <ac:chgData name="Neemias Informatica Lima" userId="b77af7bd85500281" providerId="LiveId" clId="{0EC6658C-5686-4332-8B85-68440C328D0B}" dt="2025-08-14T22:35:09.201" v="54"/>
          <ac:spMkLst>
            <pc:docMk/>
            <pc:sldMk cId="3032827026" sldId="289"/>
            <ac:spMk id="2" creationId="{9880DB71-5B65-99CB-4568-52DEAA2BA98C}"/>
          </ac:spMkLst>
        </pc:spChg>
        <pc:spChg chg="add mod">
          <ac:chgData name="Neemias Informatica Lima" userId="b77af7bd85500281" providerId="LiveId" clId="{0EC6658C-5686-4332-8B85-68440C328D0B}" dt="2025-08-14T22:35:09.201" v="54"/>
          <ac:spMkLst>
            <pc:docMk/>
            <pc:sldMk cId="3032827026" sldId="289"/>
            <ac:spMk id="3" creationId="{DDB87F41-96C6-57F5-079A-9502225501C9}"/>
          </ac:spMkLst>
        </pc:spChg>
        <pc:spChg chg="del">
          <ac:chgData name="Neemias Informatica Lima" userId="b77af7bd85500281" providerId="LiveId" clId="{0EC6658C-5686-4332-8B85-68440C328D0B}" dt="2025-08-14T22:35:08.860" v="53" actId="478"/>
          <ac:spMkLst>
            <pc:docMk/>
            <pc:sldMk cId="3032827026" sldId="289"/>
            <ac:spMk id="4" creationId="{F185E5AC-DBC0-976D-A95D-8903B0C28641}"/>
          </ac:spMkLst>
        </pc:spChg>
        <pc:spChg chg="del">
          <ac:chgData name="Neemias Informatica Lima" userId="b77af7bd85500281" providerId="LiveId" clId="{0EC6658C-5686-4332-8B85-68440C328D0B}" dt="2025-08-14T22:35:08.860" v="53" actId="478"/>
          <ac:spMkLst>
            <pc:docMk/>
            <pc:sldMk cId="3032827026" sldId="289"/>
            <ac:spMk id="6" creationId="{44775CB7-2BFE-D967-72C6-930D1436FE02}"/>
          </ac:spMkLst>
        </pc:spChg>
        <pc:spChg chg="mod">
          <ac:chgData name="Neemias Informatica Lima" userId="b77af7bd85500281" providerId="LiveId" clId="{0EC6658C-5686-4332-8B85-68440C328D0B}" dt="2025-08-14T22:41:55.546" v="117" actId="20577"/>
          <ac:spMkLst>
            <pc:docMk/>
            <pc:sldMk cId="3032827026" sldId="289"/>
            <ac:spMk id="12" creationId="{A64B78EF-EDA8-421A-88C9-45544BBCA9D1}"/>
          </ac:spMkLst>
        </pc:spChg>
        <pc:spChg chg="mod">
          <ac:chgData name="Neemias Informatica Lima" userId="b77af7bd85500281" providerId="LiveId" clId="{0EC6658C-5686-4332-8B85-68440C328D0B}" dt="2025-08-14T22:40:24.942" v="107"/>
          <ac:spMkLst>
            <pc:docMk/>
            <pc:sldMk cId="3032827026" sldId="289"/>
            <ac:spMk id="14" creationId="{00000000-0000-0000-0000-000000000000}"/>
          </ac:spMkLst>
        </pc:spChg>
        <pc:picChg chg="add mod">
          <ac:chgData name="Neemias Informatica Lima" userId="b77af7bd85500281" providerId="LiveId" clId="{0EC6658C-5686-4332-8B85-68440C328D0B}" dt="2025-08-14T22:35:09.201" v="54"/>
          <ac:picMkLst>
            <pc:docMk/>
            <pc:sldMk cId="3032827026" sldId="289"/>
            <ac:picMk id="5" creationId="{F62EFE33-A734-E1FD-D543-077B8B8E229D}"/>
          </ac:picMkLst>
        </pc:picChg>
        <pc:picChg chg="del">
          <ac:chgData name="Neemias Informatica Lima" userId="b77af7bd85500281" providerId="LiveId" clId="{0EC6658C-5686-4332-8B85-68440C328D0B}" dt="2025-08-14T22:35:08.860" v="53" actId="478"/>
          <ac:picMkLst>
            <pc:docMk/>
            <pc:sldMk cId="3032827026" sldId="289"/>
            <ac:picMk id="9" creationId="{CB6C386E-30B7-1AEE-6B67-289C9D5D21E3}"/>
          </ac:picMkLst>
        </pc:picChg>
      </pc:sldChg>
      <pc:sldChg chg="addSp delSp modSp mod">
        <pc:chgData name="Neemias Informatica Lima" userId="b77af7bd85500281" providerId="LiveId" clId="{0EC6658C-5686-4332-8B85-68440C328D0B}" dt="2025-08-14T22:44:58.271" v="127"/>
        <pc:sldMkLst>
          <pc:docMk/>
          <pc:sldMk cId="3772032319" sldId="290"/>
        </pc:sldMkLst>
        <pc:spChg chg="add mod">
          <ac:chgData name="Neemias Informatica Lima" userId="b77af7bd85500281" providerId="LiveId" clId="{0EC6658C-5686-4332-8B85-68440C328D0B}" dt="2025-08-14T22:35:19.884" v="58"/>
          <ac:spMkLst>
            <pc:docMk/>
            <pc:sldMk cId="3772032319" sldId="290"/>
            <ac:spMk id="2" creationId="{92DAAA93-5383-FA88-DD26-D28D243D90AB}"/>
          </ac:spMkLst>
        </pc:spChg>
        <pc:spChg chg="add mod">
          <ac:chgData name="Neemias Informatica Lima" userId="b77af7bd85500281" providerId="LiveId" clId="{0EC6658C-5686-4332-8B85-68440C328D0B}" dt="2025-08-14T22:35:19.884" v="58"/>
          <ac:spMkLst>
            <pc:docMk/>
            <pc:sldMk cId="3772032319" sldId="290"/>
            <ac:spMk id="3" creationId="{2CB4CF66-C2C6-812C-376C-4CB2682F976D}"/>
          </ac:spMkLst>
        </pc:spChg>
        <pc:spChg chg="del">
          <ac:chgData name="Neemias Informatica Lima" userId="b77af7bd85500281" providerId="LiveId" clId="{0EC6658C-5686-4332-8B85-68440C328D0B}" dt="2025-08-14T22:35:19.270" v="57" actId="478"/>
          <ac:spMkLst>
            <pc:docMk/>
            <pc:sldMk cId="3772032319" sldId="290"/>
            <ac:spMk id="5" creationId="{33DD28B5-F011-A250-48F1-2B37443B51EC}"/>
          </ac:spMkLst>
        </pc:spChg>
        <pc:spChg chg="del">
          <ac:chgData name="Neemias Informatica Lima" userId="b77af7bd85500281" providerId="LiveId" clId="{0EC6658C-5686-4332-8B85-68440C328D0B}" dt="2025-08-14T22:35:19.270" v="57" actId="478"/>
          <ac:spMkLst>
            <pc:docMk/>
            <pc:sldMk cId="3772032319" sldId="290"/>
            <ac:spMk id="7" creationId="{2E48B0FC-79DD-0FF6-992A-4057D8E989B6}"/>
          </ac:spMkLst>
        </pc:spChg>
        <pc:spChg chg="mod">
          <ac:chgData name="Neemias Informatica Lima" userId="b77af7bd85500281" providerId="LiveId" clId="{0EC6658C-5686-4332-8B85-68440C328D0B}" dt="2025-08-14T22:44:58.271" v="127"/>
          <ac:spMkLst>
            <pc:docMk/>
            <pc:sldMk cId="3772032319" sldId="290"/>
            <ac:spMk id="12" creationId="{8D5A143D-15FB-4DFE-B0EC-FEEB77A92B2C}"/>
          </ac:spMkLst>
        </pc:spChg>
        <pc:spChg chg="mod">
          <ac:chgData name="Neemias Informatica Lima" userId="b77af7bd85500281" providerId="LiveId" clId="{0EC6658C-5686-4332-8B85-68440C328D0B}" dt="2025-08-14T22:42:15.177" v="121"/>
          <ac:spMkLst>
            <pc:docMk/>
            <pc:sldMk cId="3772032319" sldId="290"/>
            <ac:spMk id="14" creationId="{00000000-0000-0000-0000-000000000000}"/>
          </ac:spMkLst>
        </pc:spChg>
        <pc:picChg chg="add mod">
          <ac:chgData name="Neemias Informatica Lima" userId="b77af7bd85500281" providerId="LiveId" clId="{0EC6658C-5686-4332-8B85-68440C328D0B}" dt="2025-08-14T22:35:19.884" v="58"/>
          <ac:picMkLst>
            <pc:docMk/>
            <pc:sldMk cId="3772032319" sldId="290"/>
            <ac:picMk id="4" creationId="{AE08EE1E-1FC3-491E-DC39-9E66021A8400}"/>
          </ac:picMkLst>
        </pc:picChg>
        <pc:picChg chg="del">
          <ac:chgData name="Neemias Informatica Lima" userId="b77af7bd85500281" providerId="LiveId" clId="{0EC6658C-5686-4332-8B85-68440C328D0B}" dt="2025-08-14T22:35:19.270" v="57" actId="478"/>
          <ac:picMkLst>
            <pc:docMk/>
            <pc:sldMk cId="3772032319" sldId="290"/>
            <ac:picMk id="9" creationId="{D4ED06F5-5F70-8AD2-4CD9-EBFB3A2B36BE}"/>
          </ac:picMkLst>
        </pc:picChg>
      </pc:sldChg>
      <pc:sldChg chg="modSp mod">
        <pc:chgData name="Neemias Informatica Lima" userId="b77af7bd85500281" providerId="LiveId" clId="{0EC6658C-5686-4332-8B85-68440C328D0B}" dt="2025-08-14T22:46:45.215" v="143" actId="6549"/>
        <pc:sldMkLst>
          <pc:docMk/>
          <pc:sldMk cId="1768216317" sldId="291"/>
        </pc:sldMkLst>
        <pc:spChg chg="mod">
          <ac:chgData name="Neemias Informatica Lima" userId="b77af7bd85500281" providerId="LiveId" clId="{0EC6658C-5686-4332-8B85-68440C328D0B}" dt="2025-08-14T22:46:45.215" v="143" actId="6549"/>
          <ac:spMkLst>
            <pc:docMk/>
            <pc:sldMk cId="1768216317" sldId="291"/>
            <ac:spMk id="12" creationId="{FD5EC092-AC81-4728-9A45-4C4BB5B95C65}"/>
          </ac:spMkLst>
        </pc:spChg>
      </pc:sldChg>
      <pc:sldChg chg="modSp mod">
        <pc:chgData name="Neemias Informatica Lima" userId="b77af7bd85500281" providerId="LiveId" clId="{0EC6658C-5686-4332-8B85-68440C328D0B}" dt="2025-08-14T22:47:43.122" v="156"/>
        <pc:sldMkLst>
          <pc:docMk/>
          <pc:sldMk cId="3757265641" sldId="292"/>
        </pc:sldMkLst>
        <pc:spChg chg="mod">
          <ac:chgData name="Neemias Informatica Lima" userId="b77af7bd85500281" providerId="LiveId" clId="{0EC6658C-5686-4332-8B85-68440C328D0B}" dt="2025-08-14T22:47:43.122" v="156"/>
          <ac:spMkLst>
            <pc:docMk/>
            <pc:sldMk cId="3757265641" sldId="292"/>
            <ac:spMk id="12" creationId="{1EC42BAA-B890-43DD-B4F0-9AB5685AF2FE}"/>
          </ac:spMkLst>
        </pc:spChg>
        <pc:spChg chg="mod">
          <ac:chgData name="Neemias Informatica Lima" userId="b77af7bd85500281" providerId="LiveId" clId="{0EC6658C-5686-4332-8B85-68440C328D0B}" dt="2025-08-14T22:47:04.834" v="147"/>
          <ac:spMkLst>
            <pc:docMk/>
            <pc:sldMk cId="3757265641" sldId="292"/>
            <ac:spMk id="14" creationId="{00000000-0000-0000-0000-000000000000}"/>
          </ac:spMkLst>
        </pc:spChg>
      </pc:sldChg>
      <pc:sldChg chg="modSp mod">
        <pc:chgData name="Neemias Informatica Lima" userId="b77af7bd85500281" providerId="LiveId" clId="{0EC6658C-5686-4332-8B85-68440C328D0B}" dt="2025-08-14T22:48:06.956" v="161"/>
        <pc:sldMkLst>
          <pc:docMk/>
          <pc:sldMk cId="3114938747" sldId="293"/>
        </pc:sldMkLst>
        <pc:spChg chg="mod">
          <ac:chgData name="Neemias Informatica Lima" userId="b77af7bd85500281" providerId="LiveId" clId="{0EC6658C-5686-4332-8B85-68440C328D0B}" dt="2025-08-14T22:48:06.956" v="161"/>
          <ac:spMkLst>
            <pc:docMk/>
            <pc:sldMk cId="3114938747" sldId="293"/>
            <ac:spMk id="16" creationId="{CFC8B9D9-C6ED-4706-A104-65D118A5B7F9}"/>
          </ac:spMkLst>
        </pc:sp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AF23E89A-B453-43E2-B7C7-065F5B2790A7}"/>
    <pc:docChg chg="undo redo custSel modSld">
      <pc:chgData name="Neemias Informatica Lima" userId="b77af7bd85500281" providerId="LiveId" clId="{AF23E89A-B453-43E2-B7C7-065F5B2790A7}" dt="2025-04-28T23:41:21.482" v="263" actId="20577"/>
      <pc:docMkLst>
        <pc:docMk/>
      </pc:docMkLst>
      <pc:sldChg chg="addSp delSp modSp mod">
        <pc:chgData name="Neemias Informatica Lima" userId="b77af7bd85500281" providerId="LiveId" clId="{AF23E89A-B453-43E2-B7C7-065F5B2790A7}" dt="2025-04-28T23:26:43.316" v="259" actId="1076"/>
        <pc:sldMkLst>
          <pc:docMk/>
          <pc:sldMk cId="2232331225" sldId="280"/>
        </pc:sldMkLst>
      </pc:sldChg>
      <pc:sldChg chg="addSp delSp modSp mod">
        <pc:chgData name="Neemias Informatica Lima" userId="b77af7bd85500281" providerId="LiveId" clId="{AF23E89A-B453-43E2-B7C7-065F5B2790A7}" dt="2025-04-28T22:41:45.194" v="115" actId="20577"/>
        <pc:sldMkLst>
          <pc:docMk/>
          <pc:sldMk cId="2103443556" sldId="281"/>
        </pc:sldMkLst>
      </pc:sldChg>
      <pc:sldChg chg="addSp delSp modSp mod">
        <pc:chgData name="Neemias Informatica Lima" userId="b77af7bd85500281" providerId="LiveId" clId="{AF23E89A-B453-43E2-B7C7-065F5B2790A7}" dt="2025-04-28T22:48:59.507" v="145" actId="20577"/>
        <pc:sldMkLst>
          <pc:docMk/>
          <pc:sldMk cId="3683219421" sldId="282"/>
        </pc:sldMkLst>
      </pc:sldChg>
      <pc:sldChg chg="addSp delSp modSp mod">
        <pc:chgData name="Neemias Informatica Lima" userId="b77af7bd85500281" providerId="LiveId" clId="{AF23E89A-B453-43E2-B7C7-065F5B2790A7}" dt="2025-04-28T22:50:42.227" v="160" actId="20577"/>
        <pc:sldMkLst>
          <pc:docMk/>
          <pc:sldMk cId="3902406419" sldId="283"/>
        </pc:sldMkLst>
      </pc:sldChg>
      <pc:sldChg chg="addSp delSp modSp mod">
        <pc:chgData name="Neemias Informatica Lima" userId="b77af7bd85500281" providerId="LiveId" clId="{AF23E89A-B453-43E2-B7C7-065F5B2790A7}" dt="2025-04-28T22:55:48.356" v="185" actId="20577"/>
        <pc:sldMkLst>
          <pc:docMk/>
          <pc:sldMk cId="2424059023" sldId="284"/>
        </pc:sldMkLst>
      </pc:sldChg>
      <pc:sldChg chg="addSp delSp modSp mod">
        <pc:chgData name="Neemias Informatica Lima" userId="b77af7bd85500281" providerId="LiveId" clId="{AF23E89A-B453-43E2-B7C7-065F5B2790A7}" dt="2025-04-28T23:00:05.567" v="210"/>
        <pc:sldMkLst>
          <pc:docMk/>
          <pc:sldMk cId="2241968852" sldId="285"/>
        </pc:sldMkLst>
      </pc:sldChg>
      <pc:sldChg chg="addSp delSp modSp mod">
        <pc:chgData name="Neemias Informatica Lima" userId="b77af7bd85500281" providerId="LiveId" clId="{AF23E89A-B453-43E2-B7C7-065F5B2790A7}" dt="2025-04-28T23:41:12.417" v="261" actId="20577"/>
        <pc:sldMkLst>
          <pc:docMk/>
          <pc:sldMk cId="1959249856" sldId="286"/>
        </pc:sldMkLst>
      </pc:sldChg>
      <pc:sldChg chg="addSp delSp modSp mod">
        <pc:chgData name="Neemias Informatica Lima" userId="b77af7bd85500281" providerId="LiveId" clId="{AF23E89A-B453-43E2-B7C7-065F5B2790A7}" dt="2025-04-28T23:16:47.545" v="254" actId="20577"/>
        <pc:sldMkLst>
          <pc:docMk/>
          <pc:sldMk cId="2857006406" sldId="287"/>
        </pc:sldMkLst>
      </pc:sldChg>
      <pc:sldChg chg="modSp">
        <pc:chgData name="Neemias Informatica Lima" userId="b77af7bd85500281" providerId="LiveId" clId="{AF23E89A-B453-43E2-B7C7-065F5B2790A7}" dt="2025-04-28T22:46:10.983" v="137" actId="20577"/>
        <pc:sldMkLst>
          <pc:docMk/>
          <pc:sldMk cId="2630436816" sldId="288"/>
        </pc:sldMkLst>
      </pc:sldChg>
      <pc:sldChg chg="addSp delSp modSp mod">
        <pc:chgData name="Neemias Informatica Lima" userId="b77af7bd85500281" providerId="LiveId" clId="{AF23E89A-B453-43E2-B7C7-065F5B2790A7}" dt="2025-04-28T22:51:16.723" v="166" actId="20577"/>
        <pc:sldMkLst>
          <pc:docMk/>
          <pc:sldMk cId="3032827026" sldId="289"/>
        </pc:sldMkLst>
      </pc:sldChg>
      <pc:sldChg chg="addSp delSp modSp mod">
        <pc:chgData name="Neemias Informatica Lima" userId="b77af7bd85500281" providerId="LiveId" clId="{AF23E89A-B453-43E2-B7C7-065F5B2790A7}" dt="2025-04-28T22:56:57.106" v="197"/>
        <pc:sldMkLst>
          <pc:docMk/>
          <pc:sldMk cId="3772032319" sldId="290"/>
        </pc:sldMkLst>
      </pc:sldChg>
      <pc:sldChg chg="addSp delSp modSp mod">
        <pc:chgData name="Neemias Informatica Lima" userId="b77af7bd85500281" providerId="LiveId" clId="{AF23E89A-B453-43E2-B7C7-065F5B2790A7}" dt="2025-04-28T23:02:35.311" v="213"/>
        <pc:sldMkLst>
          <pc:docMk/>
          <pc:sldMk cId="1768216317" sldId="291"/>
        </pc:sldMkLst>
      </pc:sldChg>
      <pc:sldChg chg="addSp delSp modSp mod">
        <pc:chgData name="Neemias Informatica Lima" userId="b77af7bd85500281" providerId="LiveId" clId="{AF23E89A-B453-43E2-B7C7-065F5B2790A7}" dt="2025-04-28T23:41:21.482" v="263" actId="20577"/>
        <pc:sldMkLst>
          <pc:docMk/>
          <pc:sldMk cId="3757265641" sldId="292"/>
        </pc:sldMkLst>
      </pc:sldChg>
      <pc:sldChg chg="addSp delSp modSp mod">
        <pc:chgData name="Neemias Informatica Lima" userId="b77af7bd85500281" providerId="LiveId" clId="{AF23E89A-B453-43E2-B7C7-065F5B2790A7}" dt="2025-04-28T23:14:54.617" v="240"/>
        <pc:sldMkLst>
          <pc:docMk/>
          <pc:sldMk cId="3114938747" sldId="293"/>
        </pc:sldMkLst>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addSp delSp modSp">
        <pc:chgData name="Neemias e Catia Lima" userId="b77af7bd85500281" providerId="LiveId" clId="{9C8C53DD-A5F2-42B9-BB02-9475D8BD173C}" dt="2019-10-25T09:57:58.381" v="258"/>
        <pc:sldMkLst>
          <pc:docMk/>
          <pc:sldMk cId="2424059023" sldId="284"/>
        </pc:sldMkLst>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40:52.380" v="121" actId="1440"/>
        <pc:sldMkLst>
          <pc:docMk/>
          <pc:sldMk cId="2103443556" sldId="281"/>
        </pc:sldMkLst>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1. Leia Josué 2:1; Números 13:1,2,25-28,33; 14:1-12. Por que Josué começou a missão de conquistar a Terra Prometida enviando espias?</a:t>
          </a:r>
        </a:p>
        <a:p>
          <a:r>
            <a:rPr lang="pt-BR" b="1" dirty="0"/>
            <a:t>2. Leia João 18:16-18, 25-27; 21:15-19. Quais semelhanças existem entre a segunda chance dada a Israel como nação e a Pedro como indivíduo?</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Os israelitas receberam uma segunda oportunidade de entrar em Canaã, e Pedro experienciou a graça depois de negar 0 Senhor. 0 que esses exemplos nos ensinam sobre como devemos estender graça àqueles que precisam dela?</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3. Leia Josué 2:2-11; Hebreus 11:31; Tiago 2:25. O que esses textos nos dizem sobre </a:t>
          </a:r>
          <a:r>
            <a:rPr lang="pt-BR" dirty="0" err="1"/>
            <a:t>Raabe</a:t>
          </a:r>
          <a:r>
            <a:rPr lang="pt-BR" dirty="0"/>
            <a:t>?</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0 que essa história nos ensina sobre oferecer a Deus nossa lealdade suprema?</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4. Leia Josué 1:4-6 e Hebreus 6:17,18. Naquele momento, a Terra Prometida era apenas uma promessa, mas Deus a chamava de herança. O que significa ser herdeiro das promessas de Deus?</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Que poderosa mensagem sobre 0 evangelho encontramos nessas duas histórias? Que lições elas nos ensinam?</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5. leia Josué 9:1-20. Quais são as semelhanças e diferenças entre a história de </a:t>
          </a:r>
          <a:r>
            <a:rPr lang="pt-BR" b="1" dirty="0" err="1"/>
            <a:t>Raabe</a:t>
          </a:r>
          <a:r>
            <a:rPr lang="pt-BR" b="1" dirty="0"/>
            <a:t> e a dos </a:t>
          </a:r>
          <a:r>
            <a:rPr lang="pt-BR" b="1" dirty="0" err="1"/>
            <a:t>gibeonitas</a:t>
          </a:r>
          <a:r>
            <a:rPr lang="pt-BR" b="1" dirty="0"/>
            <a:t>? Por que elas são relevantes?</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Você já se encontrou em um dilema, tentando conciliar dois valores bíblicos que parecem estar em conflito?</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6. Leia Josué 9:21-27. Como a solução de Josué combinou justiça com graça?</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1. Leia Josué 2:1; Números 13:1,2,25-28,33; 14:1-12. Por que Josué começou a missão de conquistar a Terra Prometida enviando espias?</a:t>
          </a:r>
        </a:p>
        <a:p>
          <a:pPr marL="0" lvl="0" indent="0" algn="ctr" defTabSz="711200">
            <a:lnSpc>
              <a:spcPct val="90000"/>
            </a:lnSpc>
            <a:spcBef>
              <a:spcPct val="0"/>
            </a:spcBef>
            <a:spcAft>
              <a:spcPct val="35000"/>
            </a:spcAft>
            <a:buNone/>
          </a:pPr>
          <a:r>
            <a:rPr lang="pt-BR" sz="1600" b="1" kern="1200" dirty="0"/>
            <a:t>2. Leia João 18:16-18, 25-27; 21:15-19. Quais semelhanças existem entre a segunda chance dada a Israel como nação e a Pedro como indivíduo?</a:t>
          </a:r>
          <a:endParaRPr lang="en-US" sz="16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Os israelitas receberam uma segunda oportunidade de entrar em Canaã, e Pedro experienciou a graça depois de negar 0 Senhor. 0 que esses exemplos nos ensinam sobre como devemos estender graça àqueles que precisam dela?</a:t>
          </a:r>
          <a:endParaRPr lang="en-US" sz="1600" b="1"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BR" sz="2600" kern="1200" dirty="0"/>
            <a:t>3. Leia Josué 2:2-11; Hebreus 11:31; Tiago 2:25. O que esses textos nos dizem sobre </a:t>
          </a:r>
          <a:r>
            <a:rPr lang="pt-BR" sz="2600" kern="1200" dirty="0" err="1"/>
            <a:t>Raabe</a:t>
          </a:r>
          <a:r>
            <a:rPr lang="pt-BR" sz="2600" kern="1200" dirty="0"/>
            <a:t>?</a:t>
          </a:r>
          <a:endParaRPr lang="en-US" sz="26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BR" sz="2600" kern="1200" dirty="0"/>
            <a:t>0 que essa história nos ensina sobre oferecer a Deus nossa lealdade suprema?</a:t>
          </a:r>
          <a:endParaRPr lang="en-US" sz="2600"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4. Leia Josué 1:4-6 e Hebreus 6:17,18. Naquele momento, a Terra Prometida era apenas uma promessa, mas Deus a chamava de herança. O que significa ser herdeiro das promessas de Deus?</a:t>
          </a:r>
          <a:endParaRPr lang="en-US" sz="19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Que poderosa mensagem sobre 0 evangelho encontramos nessas duas histórias? Que lições elas nos ensinam?</a:t>
          </a:r>
          <a:endParaRPr lang="en-US" sz="19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5. leia Josué 9:1-20. Quais são as semelhanças e diferenças entre a história de </a:t>
          </a:r>
          <a:r>
            <a:rPr lang="pt-BR" sz="2200" b="1" kern="1200" dirty="0" err="1"/>
            <a:t>Raabe</a:t>
          </a:r>
          <a:r>
            <a:rPr lang="pt-BR" sz="2200" b="1" kern="1200" dirty="0"/>
            <a:t> e a dos </a:t>
          </a:r>
          <a:r>
            <a:rPr lang="pt-BR" sz="2200" b="1" kern="1200" dirty="0" err="1"/>
            <a:t>gibeonitas</a:t>
          </a:r>
          <a:r>
            <a:rPr lang="pt-BR" sz="2200" b="1" kern="1200" dirty="0"/>
            <a:t>? Por que elas são relevantes?</a:t>
          </a:r>
          <a:endParaRPr lang="en-US" sz="22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Você já se encontrou em um dilema, tentando conciliar dois valores bíblicos que parecem estar em conflito?</a:t>
          </a:r>
          <a:endParaRPr lang="en-US" sz="2200" b="1"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t-BR" sz="3000" b="1" kern="1200" dirty="0"/>
            <a:t>6. Leia Josué 9:21-27. Como a solução de Josué combinou justiça com graça?</a:t>
          </a:r>
          <a:endParaRPr lang="en-US" sz="30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endParaRPr lang="en-US" sz="3000" b="1" kern="1200" dirty="0"/>
        </a:p>
      </dsp:txBody>
      <dsp:txXfrm>
        <a:off x="4716726" y="918894"/>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14/08/2025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14/08/2025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96223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8/14/2025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8/14/2025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8/14/2025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jpg"/><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Surpreendidos pela graça</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02</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“Pela fé, </a:t>
            </a:r>
            <a:r>
              <a:rPr lang="pt-BR" altLang="pt-BR" sz="1200" i="1" dirty="0" err="1">
                <a:latin typeface="Arial Black" panose="020B0A04020102020204" pitchFamily="34" charset="0"/>
                <a:cs typeface="Arial" panose="020B0604020202020204" pitchFamily="34" charset="0"/>
              </a:rPr>
              <a:t>Raabe</a:t>
            </a:r>
            <a:r>
              <a:rPr lang="pt-BR" altLang="pt-BR" sz="1200" i="1" dirty="0">
                <a:latin typeface="Arial Black" panose="020B0A04020102020204" pitchFamily="34" charset="0"/>
                <a:cs typeface="Arial" panose="020B0604020202020204" pitchFamily="34" charset="0"/>
              </a:rPr>
              <a:t>, a prostituta, não foi destruída com os desobedientes, porque acolheu os espias com paz” (</a:t>
            </a:r>
            <a:r>
              <a:rPr lang="pt-BR" altLang="pt-BR" sz="1200" i="1" dirty="0" err="1">
                <a:latin typeface="Arial Black" panose="020B0A04020102020204" pitchFamily="34" charset="0"/>
                <a:cs typeface="Arial" panose="020B0604020202020204" pitchFamily="34" charset="0"/>
              </a:rPr>
              <a:t>Hb</a:t>
            </a:r>
            <a:r>
              <a:rPr lang="pt-BR" altLang="pt-BR" sz="1200" i="1" dirty="0">
                <a:latin typeface="Arial Black" panose="020B0A04020102020204" pitchFamily="34" charset="0"/>
                <a:cs typeface="Arial" panose="020B0604020202020204" pitchFamily="34" charset="0"/>
              </a:rPr>
              <a:t> 11:31).</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02</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J</a:t>
            </a:r>
            <a:r>
              <a:rPr lang="fr-FR" altLang="pt-BR" sz="1200" dirty="0">
                <a:latin typeface="Arial Black" panose="020B0A04020102020204" pitchFamily="34" charset="0"/>
                <a:cs typeface="Arial" panose="020B0604020202020204" pitchFamily="34" charset="0"/>
              </a:rPr>
              <a:t>s 2:1-21; Nm 14:1-12; Hb 11:31; Êx 12:13; Js 9; Ne 7:25</a:t>
            </a:r>
            <a:endParaRPr lang="pt-BR" altLang="pt-BR" sz="1200" dirty="0">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09A79F1A-C17D-ED42-1C13-EC7358B39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 y="0"/>
            <a:ext cx="1336935" cy="2002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5B4972A2-C90D-989A-4F49-21B9E5E6BBD3}"/>
              </a:ext>
            </a:extLst>
          </p:cNvPr>
          <p:cNvPicPr>
            <a:picLocks noChangeAspect="1"/>
          </p:cNvPicPr>
          <p:nvPr/>
        </p:nvPicPr>
        <p:blipFill>
          <a:blip r:embed="rId5">
            <a:duotone>
              <a:prstClr val="black"/>
              <a:schemeClr val="accent4">
                <a:tint val="45000"/>
                <a:satMod val="400000"/>
              </a:schemeClr>
            </a:duotone>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2879158" y="666767"/>
            <a:ext cx="5178040" cy="19749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Valores conflitantes</a:t>
            </a: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- 0 discurso dos </a:t>
            </a:r>
            <a:r>
              <a:rPr lang="pt-BR" altLang="pt-BR" sz="1600" dirty="0" err="1">
                <a:latin typeface="Arial Black" panose="020B0A04020102020204" pitchFamily="34" charset="0"/>
                <a:cs typeface="Arial" panose="020B0604020202020204" pitchFamily="34" charset="0"/>
              </a:rPr>
              <a:t>gibeonitas</a:t>
            </a:r>
            <a:r>
              <a:rPr lang="pt-BR" altLang="pt-BR" sz="1600" dirty="0">
                <a:latin typeface="Arial Black" panose="020B0A04020102020204" pitchFamily="34" charset="0"/>
                <a:cs typeface="Arial" panose="020B0604020202020204" pitchFamily="34" charset="0"/>
              </a:rPr>
              <a:t> é surpreendentemente semelhante ao de </a:t>
            </a:r>
            <a:r>
              <a:rPr lang="pt-BR" altLang="pt-BR" sz="1600" dirty="0" err="1">
                <a:latin typeface="Arial Black" panose="020B0A04020102020204" pitchFamily="34" charset="0"/>
                <a:cs typeface="Arial" panose="020B0604020202020204" pitchFamily="34" charset="0"/>
              </a:rPr>
              <a:t>Raabe</a:t>
            </a:r>
            <a:r>
              <a:rPr lang="pt-BR" altLang="pt-BR" sz="1600" dirty="0">
                <a:latin typeface="Arial Black" panose="020B0A04020102020204" pitchFamily="34" charset="0"/>
                <a:cs typeface="Arial" panose="020B0604020202020204" pitchFamily="34" charset="0"/>
              </a:rPr>
              <a:t>. Ambos reconheceram 0 poder do Deus de Israel, admitindo que 0 sucesso de Israel não era simplesmente um feito humano. Em contraste com outros cananeus, eles não se rebelaram contra 0 plano de </a:t>
            </a:r>
            <a:r>
              <a:rPr lang="pt-BR" altLang="pt-BR" sz="1600" dirty="0" err="1">
                <a:latin typeface="Arial Black" panose="020B0A04020102020204" pitchFamily="34" charset="0"/>
                <a:cs typeface="Arial" panose="020B0604020202020204" pitchFamily="34" charset="0"/>
              </a:rPr>
              <a:t>Yahweh</a:t>
            </a:r>
            <a:r>
              <a:rPr lang="pt-BR" altLang="pt-BR" sz="1600" dirty="0">
                <a:latin typeface="Arial Black" panose="020B0A04020102020204" pitchFamily="34" charset="0"/>
                <a:cs typeface="Arial" panose="020B0604020202020204" pitchFamily="34" charset="0"/>
              </a:rPr>
              <a:t> de conceder a terra aos israelitas, afirmando que 0 próprio Senhor estava expulsando aquelas nações diante de Israel. As notícias da libertação do Egito, bem como a vitória sobre </a:t>
            </a:r>
            <a:r>
              <a:rPr lang="pt-BR" altLang="pt-BR" sz="1600" dirty="0" err="1">
                <a:latin typeface="Arial Black" panose="020B0A04020102020204" pitchFamily="34" charset="0"/>
                <a:cs typeface="Arial" panose="020B0604020202020204" pitchFamily="34" charset="0"/>
              </a:rPr>
              <a:t>Ogue</a:t>
            </a:r>
            <a:r>
              <a:rPr lang="pt-BR" altLang="pt-BR" sz="1600" dirty="0">
                <a:latin typeface="Arial Black" panose="020B0A04020102020204" pitchFamily="34" charset="0"/>
                <a:cs typeface="Arial" panose="020B0604020202020204" pitchFamily="34" charset="0"/>
              </a:rPr>
              <a:t> e </a:t>
            </a:r>
            <a:r>
              <a:rPr lang="pt-BR" altLang="pt-BR" sz="1600" dirty="0" err="1">
                <a:latin typeface="Arial Black" panose="020B0A04020102020204" pitchFamily="34" charset="0"/>
                <a:cs typeface="Arial" panose="020B0604020202020204" pitchFamily="34" charset="0"/>
              </a:rPr>
              <a:t>Seom</a:t>
            </a:r>
            <a:r>
              <a:rPr lang="pt-BR" altLang="pt-BR" sz="1600" dirty="0">
                <a:latin typeface="Arial Black" panose="020B0A04020102020204" pitchFamily="34" charset="0"/>
                <a:cs typeface="Arial" panose="020B0604020202020204" pitchFamily="34" charset="0"/>
              </a:rPr>
              <a:t>, levaram </a:t>
            </a:r>
            <a:r>
              <a:rPr lang="pt-BR" altLang="pt-BR" sz="1600" dirty="0" err="1">
                <a:latin typeface="Arial Black" panose="020B0A04020102020204" pitchFamily="34" charset="0"/>
                <a:cs typeface="Arial" panose="020B0604020202020204" pitchFamily="34" charset="0"/>
              </a:rPr>
              <a:t>Raabe</a:t>
            </a:r>
            <a:r>
              <a:rPr lang="pt-BR" altLang="pt-BR" sz="1600" dirty="0">
                <a:latin typeface="Arial Black" panose="020B0A04020102020204" pitchFamily="34" charset="0"/>
                <a:cs typeface="Arial" panose="020B0604020202020204" pitchFamily="34" charset="0"/>
              </a:rPr>
              <a:t> e os </a:t>
            </a:r>
            <a:r>
              <a:rPr lang="pt-BR" altLang="pt-BR" sz="1600" dirty="0" err="1">
                <a:latin typeface="Arial Black" panose="020B0A04020102020204" pitchFamily="34" charset="0"/>
                <a:cs typeface="Arial" panose="020B0604020202020204" pitchFamily="34" charset="0"/>
              </a:rPr>
              <a:t>gibeonitas</a:t>
            </a:r>
            <a:r>
              <a:rPr lang="pt-BR" altLang="pt-BR" sz="1600" dirty="0">
                <a:latin typeface="Arial Black" panose="020B0A04020102020204" pitchFamily="34" charset="0"/>
                <a:cs typeface="Arial" panose="020B0604020202020204" pitchFamily="34" charset="0"/>
              </a:rPr>
              <a:t> a buscar uma aliança com os israelitas. No entanto, em vez de reconhecer totalmente sua disposição de se render ao Deus de Israel, como </a:t>
            </a:r>
            <a:r>
              <a:rPr lang="pt-BR" altLang="pt-BR" sz="1600" dirty="0" err="1">
                <a:latin typeface="Arial Black" panose="020B0A04020102020204" pitchFamily="34" charset="0"/>
                <a:cs typeface="Arial" panose="020B0604020202020204" pitchFamily="34" charset="0"/>
              </a:rPr>
              <a:t>Raabe</a:t>
            </a:r>
            <a:r>
              <a:rPr lang="pt-BR" altLang="pt-BR" sz="1600" dirty="0">
                <a:latin typeface="Arial Black" panose="020B0A04020102020204" pitchFamily="34" charset="0"/>
                <a:cs typeface="Arial" panose="020B0604020202020204" pitchFamily="34" charset="0"/>
              </a:rPr>
              <a:t> havia feito, os </a:t>
            </a:r>
            <a:r>
              <a:rPr lang="pt-BR" altLang="pt-BR" sz="1600" dirty="0" err="1">
                <a:latin typeface="Arial Black" panose="020B0A04020102020204" pitchFamily="34" charset="0"/>
                <a:cs typeface="Arial" panose="020B0604020202020204" pitchFamily="34" charset="0"/>
              </a:rPr>
              <a:t>gibeonitas</a:t>
            </a:r>
            <a:r>
              <a:rPr lang="pt-BR" altLang="pt-BR" sz="1600" dirty="0">
                <a:latin typeface="Arial Black" panose="020B0A04020102020204" pitchFamily="34" charset="0"/>
                <a:cs typeface="Arial" panose="020B0604020202020204" pitchFamily="34" charset="0"/>
              </a:rPr>
              <a:t> recorreram a um subterfúgio. A Lei de Moisés apresenta orientações sobre como conhecer a vontade de Deus em casos como esse (</a:t>
            </a:r>
            <a:r>
              <a:rPr lang="pt-BR" altLang="pt-BR" sz="1600" dirty="0" err="1">
                <a:latin typeface="Arial Black" panose="020B0A04020102020204" pitchFamily="34" charset="0"/>
                <a:cs typeface="Arial" panose="020B0604020202020204" pitchFamily="34" charset="0"/>
              </a:rPr>
              <a:t>Nm</a:t>
            </a:r>
            <a:r>
              <a:rPr lang="pt-BR" altLang="pt-BR" sz="1600" dirty="0">
                <a:latin typeface="Arial Black" panose="020B0A04020102020204" pitchFamily="34" charset="0"/>
                <a:cs typeface="Arial" panose="020B0604020202020204" pitchFamily="34" charset="0"/>
              </a:rPr>
              <a:t> 27:16-21). Josué deveria ter perguntado sobre a vontade do Senhor e evitado 0 engano dos </a:t>
            </a:r>
            <a:r>
              <a:rPr lang="pt-BR" altLang="pt-BR" sz="1600" dirty="0" err="1">
                <a:latin typeface="Arial Black" panose="020B0A04020102020204" pitchFamily="34" charset="0"/>
                <a:cs typeface="Arial" panose="020B0604020202020204" pitchFamily="34" charset="0"/>
              </a:rPr>
              <a:t>gibeonitas</a:t>
            </a:r>
            <a:r>
              <a:rPr lang="pt-BR" altLang="pt-BR" sz="1600" dirty="0">
                <a:latin typeface="Arial Black" panose="020B0A04020102020204" pitchFamily="34" charset="0"/>
                <a:cs typeface="Arial" panose="020B0604020202020204" pitchFamily="34" charset="0"/>
              </a:rPr>
              <a:t>.</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1559362F-894A-D7F7-5E65-E19843E6F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FE31987-07E1-B46A-2DC7-A9CF8174A3E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F636EDD0-462C-887B-7E9C-D3D1CDBAD0F9}"/>
              </a:ext>
            </a:extLst>
          </p:cNvPr>
          <p:cNvSpPr>
            <a:spLocks noChangeArrowheads="1"/>
          </p:cNvSpPr>
          <p:nvPr/>
        </p:nvSpPr>
        <p:spPr bwMode="auto">
          <a:xfrm>
            <a:off x="19946" y="4845704"/>
            <a:ext cx="8639958"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fr-FR" altLang="pt-BR" sz="1200" dirty="0">
                <a:solidFill>
                  <a:schemeClr val="bg1"/>
                </a:solidFill>
                <a:latin typeface="Arial Black" panose="020B0A04020102020204" pitchFamily="34" charset="0"/>
                <a:cs typeface="Arial" panose="020B0604020202020204" pitchFamily="34" charset="0"/>
              </a:rPr>
              <a:t>Js 2:1-21; Nm 14:1-12; Hb 11:31; Êx 12:13; Js 9; Ne 7:25</a:t>
            </a:r>
          </a:p>
          <a:p>
            <a:pPr>
              <a:lnSpc>
                <a:spcPct val="100000"/>
              </a:lnSpc>
              <a:spcBef>
                <a:spcPct val="0"/>
              </a:spcBef>
              <a:buNone/>
            </a:pP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2E73C611-1232-A2D8-CD9E-80B8091A818A}"/>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00677" y="48365"/>
            <a:ext cx="1760786" cy="671582"/>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Graça surpreendente</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267268532"/>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08C89DCF-FB09-47D1-652C-795490FE68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C818921-8B9D-DA86-2EFB-ADD496D8DC6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4DD90E49-8D54-16CA-E546-89A3B1E2D0CC}"/>
              </a:ext>
            </a:extLst>
          </p:cNvPr>
          <p:cNvSpPr>
            <a:spLocks noChangeArrowheads="1"/>
          </p:cNvSpPr>
          <p:nvPr/>
        </p:nvSpPr>
        <p:spPr bwMode="auto">
          <a:xfrm>
            <a:off x="19946" y="4845704"/>
            <a:ext cx="8639958"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fr-FR" altLang="pt-BR" sz="1200" dirty="0">
                <a:solidFill>
                  <a:schemeClr val="bg1"/>
                </a:solidFill>
                <a:latin typeface="Arial Black" panose="020B0A04020102020204" pitchFamily="34" charset="0"/>
                <a:cs typeface="Arial" panose="020B0604020202020204" pitchFamily="34" charset="0"/>
              </a:rPr>
              <a:t>Js 2:1-21; Nm 14:1-12; Hb 11:31; Êx 12:13; Js 9; Ne 7:25</a:t>
            </a:r>
          </a:p>
          <a:p>
            <a:pPr>
              <a:lnSpc>
                <a:spcPct val="100000"/>
              </a:lnSpc>
              <a:spcBef>
                <a:spcPct val="0"/>
              </a:spcBef>
              <a:buNone/>
            </a:pP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9F1344A-FC9D-7C20-C123-FF85AADDB796}"/>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00677" y="48365"/>
            <a:ext cx="1760786" cy="671582"/>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Graça surpreendente</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que poderia ter acontecido se os </a:t>
            </a:r>
            <a:r>
              <a:rPr lang="pt-BR" altLang="pt-BR" sz="1600" dirty="0" err="1">
                <a:latin typeface="Arial Black" panose="020B0A04020102020204" pitchFamily="34" charset="0"/>
                <a:cs typeface="Arial" panose="020B0604020202020204" pitchFamily="34" charset="0"/>
              </a:rPr>
              <a:t>gibeonitas</a:t>
            </a:r>
            <a:r>
              <a:rPr lang="pt-BR" altLang="pt-BR" sz="1600" dirty="0">
                <a:latin typeface="Arial Black" panose="020B0A04020102020204" pitchFamily="34" charset="0"/>
                <a:cs typeface="Arial" panose="020B0604020202020204" pitchFamily="34" charset="0"/>
              </a:rPr>
              <a:t> tivessem revelado sua identidade e pedido misericórdia como </a:t>
            </a:r>
            <a:r>
              <a:rPr lang="pt-BR" altLang="pt-BR" sz="1600" dirty="0" err="1">
                <a:latin typeface="Arial Black" panose="020B0A04020102020204" pitchFamily="34" charset="0"/>
                <a:cs typeface="Arial" panose="020B0604020202020204" pitchFamily="34" charset="0"/>
              </a:rPr>
              <a:t>Raabe</a:t>
            </a:r>
            <a:r>
              <a:rPr lang="pt-BR" altLang="pt-BR" sz="1600" dirty="0">
                <a:latin typeface="Arial Black" panose="020B0A04020102020204" pitchFamily="34" charset="0"/>
                <a:cs typeface="Arial" panose="020B0604020202020204" pitchFamily="34" charset="0"/>
              </a:rPr>
              <a:t> fez? Não sabemos, mas não podemos descartar a possibilidade de que até mesmo consultar a vontade de Deus poderia ter livrado os </a:t>
            </a:r>
            <a:r>
              <a:rPr lang="pt-BR" altLang="pt-BR" sz="1600" dirty="0" err="1">
                <a:latin typeface="Arial Black" panose="020B0A04020102020204" pitchFamily="34" charset="0"/>
                <a:cs typeface="Arial" panose="020B0604020202020204" pitchFamily="34" charset="0"/>
              </a:rPr>
              <a:t>gibeonitas</a:t>
            </a:r>
            <a:r>
              <a:rPr lang="pt-BR" altLang="pt-BR" sz="1600" dirty="0">
                <a:latin typeface="Arial Black" panose="020B0A04020102020204" pitchFamily="34" charset="0"/>
                <a:cs typeface="Arial" panose="020B0604020202020204" pitchFamily="34" charset="0"/>
              </a:rPr>
              <a:t> da destruição. O propósito final de Deus não é punir os pecadores, mas vê-los se arrependerem e conceder-lhes Sua misericórdia (ver </a:t>
            </a:r>
            <a:r>
              <a:rPr lang="pt-BR" altLang="pt-BR" sz="1600" dirty="0" err="1">
                <a:latin typeface="Arial Black" panose="020B0A04020102020204" pitchFamily="34" charset="0"/>
                <a:cs typeface="Arial" panose="020B0604020202020204" pitchFamily="34" charset="0"/>
              </a:rPr>
              <a:t>Ez</a:t>
            </a:r>
            <a:r>
              <a:rPr lang="pt-BR" altLang="pt-BR" sz="1600" dirty="0">
                <a:latin typeface="Arial Black" panose="020B0A04020102020204" pitchFamily="34" charset="0"/>
                <a:cs typeface="Arial" panose="020B0604020202020204" pitchFamily="34" charset="0"/>
              </a:rPr>
              <a:t> 18:23; </a:t>
            </a:r>
            <a:r>
              <a:rPr lang="pt-BR" altLang="pt-BR" sz="1600" dirty="0" err="1">
                <a:latin typeface="Arial Black" panose="020B0A04020102020204" pitchFamily="34" charset="0"/>
                <a:cs typeface="Arial" panose="020B0604020202020204" pitchFamily="34" charset="0"/>
              </a:rPr>
              <a:t>Ez</a:t>
            </a:r>
            <a:r>
              <a:rPr lang="pt-BR" altLang="pt-BR" sz="1600" dirty="0">
                <a:latin typeface="Arial Black" panose="020B0A04020102020204" pitchFamily="34" charset="0"/>
                <a:cs typeface="Arial" panose="020B0604020202020204" pitchFamily="34" charset="0"/>
              </a:rPr>
              <a:t> 33:11). Devemos entender 0 subterfúgio dos </a:t>
            </a:r>
            <a:r>
              <a:rPr lang="pt-BR" altLang="pt-BR" sz="1600" dirty="0" err="1">
                <a:latin typeface="Arial Black" panose="020B0A04020102020204" pitchFamily="34" charset="0"/>
                <a:cs typeface="Arial" panose="020B0604020202020204" pitchFamily="34" charset="0"/>
              </a:rPr>
              <a:t>gibeonitas</a:t>
            </a:r>
            <a:r>
              <a:rPr lang="pt-BR" altLang="pt-BR" sz="1600" dirty="0">
                <a:latin typeface="Arial Black" panose="020B0A04020102020204" pitchFamily="34" charset="0"/>
                <a:cs typeface="Arial" panose="020B0604020202020204" pitchFamily="34" charset="0"/>
              </a:rPr>
              <a:t> como um apelo à misericórdia de Deus, ao Seu caráter de bondade e justiça. Foi a recusa dos cananeus em se arrepender e seu desafio aos propósitos de Deus que levaram à decisão divina de eliminá-los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15:16). O Senhor honrou 0 fato de que os </a:t>
            </a:r>
            <a:r>
              <a:rPr lang="pt-BR" altLang="pt-BR" sz="1600" dirty="0" err="1">
                <a:latin typeface="Arial Black" panose="020B0A04020102020204" pitchFamily="34" charset="0"/>
                <a:cs typeface="Arial" panose="020B0604020202020204" pitchFamily="34" charset="0"/>
              </a:rPr>
              <a:t>gibeonitas</a:t>
            </a:r>
            <a:r>
              <a:rPr lang="pt-BR" altLang="pt-BR" sz="1600" dirty="0">
                <a:latin typeface="Arial Black" panose="020B0A04020102020204" pitchFamily="34" charset="0"/>
                <a:cs typeface="Arial" panose="020B0604020202020204" pitchFamily="34" charset="0"/>
              </a:rPr>
              <a:t> reconheceram Sua supremacia, desejaram paz em vez de rebelião e estavam dispostos a abandonar a idolatria e adorar o único Deus verdadeiro.</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604B4B24-4DDE-4E77-B18F-19E493200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8650600-6586-2A2E-1CC6-8E40000301A7}"/>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455879F6-7F9A-1C0D-CD7E-3A5561B3A867}"/>
              </a:ext>
            </a:extLst>
          </p:cNvPr>
          <p:cNvSpPr>
            <a:spLocks noChangeArrowheads="1"/>
          </p:cNvSpPr>
          <p:nvPr/>
        </p:nvSpPr>
        <p:spPr bwMode="auto">
          <a:xfrm>
            <a:off x="19946" y="4845704"/>
            <a:ext cx="8639958"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fr-FR" altLang="pt-BR" sz="1200" dirty="0">
                <a:solidFill>
                  <a:schemeClr val="bg1"/>
                </a:solidFill>
                <a:latin typeface="Arial Black" panose="020B0A04020102020204" pitchFamily="34" charset="0"/>
                <a:cs typeface="Arial" panose="020B0604020202020204" pitchFamily="34" charset="0"/>
              </a:rPr>
              <a:t>Js 2:1-21; Nm 14:1-12; Hb 11:31; Êx 12:13; Js 9; Ne 7:25</a:t>
            </a:r>
          </a:p>
          <a:p>
            <a:pPr>
              <a:lnSpc>
                <a:spcPct val="100000"/>
              </a:lnSpc>
              <a:spcBef>
                <a:spcPct val="0"/>
              </a:spcBef>
              <a:buNone/>
            </a:pP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CF74C2C-8E9B-565B-F699-24C5C50791FA}"/>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00677" y="48365"/>
            <a:ext cx="1760786" cy="671582"/>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“Sua conversão [de </a:t>
            </a:r>
            <a:r>
              <a:rPr lang="pt-BR" altLang="pt-BR" sz="1600" dirty="0" err="1">
                <a:latin typeface="Arial Black" panose="020B0A04020102020204" pitchFamily="34" charset="0"/>
                <a:cs typeface="Arial" panose="020B0604020202020204" pitchFamily="34" charset="0"/>
              </a:rPr>
              <a:t>Raabe</a:t>
            </a:r>
            <a:r>
              <a:rPr lang="pt-BR" altLang="pt-BR" sz="1600" dirty="0">
                <a:latin typeface="Arial Black" panose="020B0A04020102020204" pitchFamily="34" charset="0"/>
                <a:cs typeface="Arial" panose="020B0604020202020204" pitchFamily="34" charset="0"/>
              </a:rPr>
              <a:t>] não foi um caso isolado da misericórdia de Deus para com os idólatras que reconheceram Sua divina autoridade. No meio daquele território, um povo numeroso - os </a:t>
            </a:r>
            <a:r>
              <a:rPr lang="pt-BR" altLang="pt-BR" sz="1600" dirty="0" err="1">
                <a:latin typeface="Arial Black" panose="020B0A04020102020204" pitchFamily="34" charset="0"/>
                <a:cs typeface="Arial" panose="020B0604020202020204" pitchFamily="34" charset="0"/>
              </a:rPr>
              <a:t>gibeonitas</a:t>
            </a:r>
            <a:r>
              <a:rPr lang="pt-BR" altLang="pt-BR" sz="1600" dirty="0">
                <a:latin typeface="Arial Black" panose="020B0A04020102020204" pitchFamily="34" charset="0"/>
                <a:cs typeface="Arial" panose="020B0604020202020204" pitchFamily="34" charset="0"/>
              </a:rPr>
              <a:t> - renunciou ao paganismo, unindo-se a Israel e partilhando das bênçãos da aliança.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“Deus não reconhece nenhuma distinção em matéria de nacionalidade ou classe social. Ele é 0 Criador de toda a humanidade. Pela criação, os seres humanos são membros de uma mesma família, e todos são um pela redenção. Cristo veio para demolir todo muro de separação, para abrir cada compartimento das cortes do templo, a fim de que cada pessoa pudesse ter livre acesso a Deus. Seu amor [...] chega a todos os lugares. Esse amor tira da influência de Satanás os que foram iludidos por seus enganos” (G1 3:28, NTLH; Ellen G. White, Profetas e Reis [CPB, 2021], p. 217).</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B42EA2A4-28B0-5C44-5966-6B43E8BB0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AEB0254-773E-6CF3-7B0B-6E0F9CCF610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F8693F27-8872-5B96-CAA9-76D9F83CA2BF}"/>
              </a:ext>
            </a:extLst>
          </p:cNvPr>
          <p:cNvSpPr>
            <a:spLocks noChangeArrowheads="1"/>
          </p:cNvSpPr>
          <p:nvPr/>
        </p:nvSpPr>
        <p:spPr bwMode="auto">
          <a:xfrm>
            <a:off x="19946" y="4845704"/>
            <a:ext cx="8639958"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fr-FR" altLang="pt-BR" sz="1200" dirty="0">
                <a:solidFill>
                  <a:schemeClr val="bg1"/>
                </a:solidFill>
                <a:latin typeface="Arial Black" panose="020B0A04020102020204" pitchFamily="34" charset="0"/>
                <a:cs typeface="Arial" panose="020B0604020202020204" pitchFamily="34" charset="0"/>
              </a:rPr>
              <a:t>Js 2:1-21; Nm 14:1-12; Hb 11:31; Êx 12:13; Js 9; Ne 7:25</a:t>
            </a:r>
          </a:p>
          <a:p>
            <a:pPr>
              <a:lnSpc>
                <a:spcPct val="100000"/>
              </a:lnSpc>
              <a:spcBef>
                <a:spcPct val="0"/>
              </a:spcBef>
              <a:buNone/>
            </a:pP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1E5C43C-32FE-5ADB-3BC3-3D7BC3914439}"/>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00677" y="48365"/>
            <a:ext cx="1760786" cy="671582"/>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Como podemos estender “segundas chances” aos outros sem distorcer e </a:t>
            </a:r>
            <a:r>
              <a:rPr lang="pt-BR" altLang="pt-BR" sz="1500" dirty="0" err="1">
                <a:solidFill>
                  <a:srgbClr val="C00000"/>
                </a:solidFill>
                <a:latin typeface="Arial Black" panose="020B0A04020102020204" pitchFamily="34" charset="0"/>
                <a:cs typeface="Arial" panose="020B0604020202020204" pitchFamily="34" charset="0"/>
              </a:rPr>
              <a:t>utitilizar</a:t>
            </a:r>
            <a:r>
              <a:rPr lang="pt-BR" altLang="pt-BR" sz="1500" dirty="0">
                <a:solidFill>
                  <a:srgbClr val="C00000"/>
                </a:solidFill>
                <a:latin typeface="Arial Black" panose="020B0A04020102020204" pitchFamily="34" charset="0"/>
                <a:cs typeface="Arial" panose="020B0604020202020204" pitchFamily="34" charset="0"/>
              </a:rPr>
              <a:t> mal esse conceito? Pense em uma mulher que vive um relacionamento abusivo. Ela deve expressar uma suposta “graça” e permitir que 0 abuso continue? Nesse caso, como podemos encontrar 0 equilíbrio?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2.Pense em </a:t>
            </a:r>
            <a:r>
              <a:rPr lang="pt-BR" altLang="pt-BR" sz="1500" dirty="0" err="1">
                <a:solidFill>
                  <a:srgbClr val="C00000"/>
                </a:solidFill>
                <a:latin typeface="Arial Black" panose="020B0A04020102020204" pitchFamily="34" charset="0"/>
                <a:cs typeface="Arial" panose="020B0604020202020204" pitchFamily="34" charset="0"/>
              </a:rPr>
              <a:t>Raabe</a:t>
            </a:r>
            <a:r>
              <a:rPr lang="pt-BR" altLang="pt-BR" sz="1500" dirty="0">
                <a:solidFill>
                  <a:srgbClr val="C00000"/>
                </a:solidFill>
                <a:latin typeface="Arial Black" panose="020B0A04020102020204" pitchFamily="34" charset="0"/>
                <a:cs typeface="Arial" panose="020B0604020202020204" pitchFamily="34" charset="0"/>
              </a:rPr>
              <a:t> como exemplo de fé. Quando reconhecer que alguém está se abrindo para Deus, mesmo que sua vida ainda esteja longe do ideal bíblico? Podemos reconhecer a fé dessas pessoas sem aprovar todas as suas práticas?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Josué combinou justiça e graça para resolver a situação causada pelo engano dos </a:t>
            </a:r>
            <a:r>
              <a:rPr lang="pt-BR" altLang="pt-BR" sz="1500" dirty="0" err="1">
                <a:solidFill>
                  <a:srgbClr val="C00000"/>
                </a:solidFill>
                <a:latin typeface="Arial Black" panose="020B0A04020102020204" pitchFamily="34" charset="0"/>
                <a:cs typeface="Arial" panose="020B0604020202020204" pitchFamily="34" charset="0"/>
              </a:rPr>
              <a:t>gibeonitas</a:t>
            </a:r>
            <a:r>
              <a:rPr lang="pt-BR" altLang="pt-BR" sz="1500" dirty="0">
                <a:solidFill>
                  <a:srgbClr val="C00000"/>
                </a:solidFill>
                <a:latin typeface="Arial Black" panose="020B0A04020102020204" pitchFamily="34" charset="0"/>
                <a:cs typeface="Arial" panose="020B0604020202020204" pitchFamily="34" charset="0"/>
              </a:rPr>
              <a:t> e por sua própria negligência em consultar 0 Senhor. Alguma situação em sua vida requer justiça e graça? Como você deve agir?</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Diagrama&#10;&#10;O conteúdo gerado por IA pode estar incorreto.">
            <a:extLst>
              <a:ext uri="{FF2B5EF4-FFF2-40B4-BE49-F238E27FC236}">
                <a16:creationId xmlns:a16="http://schemas.microsoft.com/office/drawing/2014/main" id="{676AD4C1-ADB6-E624-FE64-576EE8399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ACF64B8-C5BA-DDEA-6F1D-4603A2A8E15A}"/>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9D33B13D-034B-D4B6-327E-0FCEE7E3C591}"/>
              </a:ext>
            </a:extLst>
          </p:cNvPr>
          <p:cNvSpPr>
            <a:spLocks noChangeArrowheads="1"/>
          </p:cNvSpPr>
          <p:nvPr/>
        </p:nvSpPr>
        <p:spPr bwMode="auto">
          <a:xfrm>
            <a:off x="19946" y="4845704"/>
            <a:ext cx="8639958"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fr-FR" altLang="pt-BR" sz="1200" dirty="0">
                <a:solidFill>
                  <a:schemeClr val="bg1"/>
                </a:solidFill>
                <a:latin typeface="Arial Black" panose="020B0A04020102020204" pitchFamily="34" charset="0"/>
                <a:cs typeface="Arial" panose="020B0604020202020204" pitchFamily="34" charset="0"/>
              </a:rPr>
              <a:t>Js 2:1-21; Nm 14:1-12; Hb 11:31; Êx 12:13; Js 9; Ne 7:25</a:t>
            </a:r>
          </a:p>
          <a:p>
            <a:pPr>
              <a:lnSpc>
                <a:spcPct val="100000"/>
              </a:lnSpc>
              <a:spcBef>
                <a:spcPct val="0"/>
              </a:spcBef>
              <a:buNone/>
            </a:pP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FE0E7B04-0441-9BA0-9612-7A113D8DE50B}"/>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00677" y="48365"/>
            <a:ext cx="1760786" cy="671582"/>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491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buNone/>
            </a:pPr>
            <a:r>
              <a:rPr lang="pt-BR" sz="1650" dirty="0">
                <a:solidFill>
                  <a:srgbClr val="000000"/>
                </a:solidFill>
                <a:effectLst/>
                <a:latin typeface="Arial Black" panose="020B0A04020102020204" pitchFamily="34" charset="0"/>
              </a:rPr>
              <a:t>Israel recebeu uma nova oportunidade de entrar na Terra Prometida, e Josué encarou essa missão com seriedade. O primeiro passo foi entender bem o desafio que enfrentariam. Por isso, Josué enviou dois espiões para coletar informações importantes sobre a terra: seu sistema de defesa, preparo militar, recursos hídricos e a reação da população diante de uma possível invasão.</a:t>
            </a:r>
          </a:p>
          <a:p>
            <a:pPr marL="0" indent="0" algn="just" rtl="0" eaLnBrk="1" latinLnBrk="0" hangingPunct="1">
              <a:buNone/>
            </a:pPr>
            <a:r>
              <a:rPr lang="pt-BR" sz="1650" dirty="0">
                <a:solidFill>
                  <a:srgbClr val="000000"/>
                </a:solidFill>
                <a:effectLst/>
                <a:latin typeface="Arial Black" panose="020B0A04020102020204" pitchFamily="34" charset="0"/>
              </a:rPr>
              <a:t>Pode-se pensar que a promessa de Deus de entregar a terra aos israelitas não exigiria esforço deles. No entanto, a garantia do apoio divino não elimina a responsabilidade humana. Israel estava, pela segunda vez, às portas de Canaã. As expectativas eram altas, mas na última vez que estiveram na fronteira com essa mesma missão, enfrentaram um fracasso enorme.</a:t>
            </a:r>
            <a:endParaRPr lang="pt-BR" altLang="pt-BR" sz="1650" dirty="0">
              <a:latin typeface="Arial Black" panose="020B0A04020102020204" pitchFamily="34" charset="0"/>
              <a:cs typeface="Arial" panose="020B0604020202020204" pitchFamily="34" charset="0"/>
            </a:endParaRP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fr-FR" altLang="pt-BR" sz="1200" dirty="0">
                <a:solidFill>
                  <a:schemeClr val="bg1"/>
                </a:solidFill>
                <a:latin typeface="Arial Black" panose="020B0A04020102020204" pitchFamily="34" charset="0"/>
                <a:cs typeface="Arial" panose="020B0604020202020204" pitchFamily="34" charset="0"/>
              </a:rPr>
              <a:t>Js 2:1-21; Nm 14:1-12; Hb 11:31; Êx 12:13; Js 9; Ne 7:25</a:t>
            </a:r>
          </a:p>
          <a:p>
            <a:pPr>
              <a:lnSpc>
                <a:spcPct val="100000"/>
              </a:lnSpc>
              <a:spcBef>
                <a:spcPct val="0"/>
              </a:spcBef>
              <a:buNone/>
            </a:pP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72F8DB92-38A3-67BB-BD47-C00AC727B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203222A0-61A8-4D65-BF11-10F46D8485FC}"/>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00677" y="48365"/>
            <a:ext cx="1760786" cy="671582"/>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Segunda chance</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3844390096"/>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1085AF4A-6868-3E18-0ECD-B56034065B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694689B-B51A-C4DC-2600-981EC587BD5F}"/>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977EE23C-DFF8-0E8A-18BD-24A2965CB4C2}"/>
              </a:ext>
            </a:extLst>
          </p:cNvPr>
          <p:cNvSpPr>
            <a:spLocks noChangeArrowheads="1"/>
          </p:cNvSpPr>
          <p:nvPr/>
        </p:nvSpPr>
        <p:spPr bwMode="auto">
          <a:xfrm>
            <a:off x="19946" y="4845704"/>
            <a:ext cx="8639958"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fr-FR" altLang="pt-BR" sz="1200" dirty="0">
                <a:solidFill>
                  <a:schemeClr val="bg1"/>
                </a:solidFill>
                <a:latin typeface="Arial Black" panose="020B0A04020102020204" pitchFamily="34" charset="0"/>
                <a:cs typeface="Arial" panose="020B0604020202020204" pitchFamily="34" charset="0"/>
              </a:rPr>
              <a:t>Js 2:1-21; Nm 14:1-12; Hb 11:31; Êx 12:13; Js 9; Ne 7:25</a:t>
            </a:r>
          </a:p>
          <a:p>
            <a:pPr>
              <a:lnSpc>
                <a:spcPct val="100000"/>
              </a:lnSpc>
              <a:spcBef>
                <a:spcPct val="0"/>
              </a:spcBef>
              <a:buNone/>
            </a:pP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14ACC52E-F656-C766-81FC-C36A8ADC168C}"/>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00677" y="48365"/>
            <a:ext cx="1760786" cy="671582"/>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Segunda chance</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err="1">
                <a:latin typeface="Arial Black" panose="020B0A04020102020204" pitchFamily="34" charset="0"/>
                <a:cs typeface="Arial" panose="020B0604020202020204" pitchFamily="34" charset="0"/>
              </a:rPr>
              <a:t>Sitim</a:t>
            </a:r>
            <a:r>
              <a:rPr lang="pt-BR" altLang="pt-BR" sz="1600" dirty="0">
                <a:latin typeface="Arial Black" panose="020B0A04020102020204" pitchFamily="34" charset="0"/>
                <a:cs typeface="Arial" panose="020B0604020202020204" pitchFamily="34" charset="0"/>
              </a:rPr>
              <a:t>, o lugar de onde os dois espias foram enviados, nos lembra de dois episódios negativos da história de Israel.</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primeiro é outra história de espionagem (ver </a:t>
            </a:r>
            <a:r>
              <a:rPr lang="pt-BR" altLang="pt-BR" sz="1600" dirty="0" err="1">
                <a:latin typeface="Arial Black" panose="020B0A04020102020204" pitchFamily="34" charset="0"/>
                <a:cs typeface="Arial" panose="020B0604020202020204" pitchFamily="34" charset="0"/>
              </a:rPr>
              <a:t>Nm</a:t>
            </a:r>
            <a:r>
              <a:rPr lang="pt-BR" altLang="pt-BR" sz="1600" dirty="0">
                <a:latin typeface="Arial Black" panose="020B0A04020102020204" pitchFamily="34" charset="0"/>
                <a:cs typeface="Arial" panose="020B0604020202020204" pitchFamily="34" charset="0"/>
              </a:rPr>
              <a:t> 13) que possui os mesmos elementos essenciais: o envio dos espias; a incursão secreta dos espias em território inimigo; 0 retorno deles; o relatório sobre o que descobriram e a decisão de agir com base nesse relatório.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outro incidente, ocorrido em </a:t>
            </a:r>
            <a:r>
              <a:rPr lang="pt-BR" altLang="pt-BR" sz="1600" dirty="0" err="1">
                <a:latin typeface="Arial Black" panose="020B0A04020102020204" pitchFamily="34" charset="0"/>
                <a:cs typeface="Arial" panose="020B0604020202020204" pitchFamily="34" charset="0"/>
              </a:rPr>
              <a:t>Sitim</a:t>
            </a:r>
            <a:r>
              <a:rPr lang="pt-BR" altLang="pt-BR" sz="1600" dirty="0">
                <a:latin typeface="Arial Black" panose="020B0A04020102020204" pitchFamily="34" charset="0"/>
                <a:cs typeface="Arial" panose="020B0604020202020204" pitchFamily="34" charset="0"/>
              </a:rPr>
              <a:t>, representa uma das mais desafiadoras e idólatras violações da aliança: influenciados por Balaão, os israelitas se envolveram em orgias com mulheres moabitas e adoraram seus deuses (</a:t>
            </a:r>
            <a:r>
              <a:rPr lang="pt-BR" altLang="pt-BR" sz="1600" dirty="0" err="1">
                <a:latin typeface="Arial Black" panose="020B0A04020102020204" pitchFamily="34" charset="0"/>
                <a:cs typeface="Arial" panose="020B0604020202020204" pitchFamily="34" charset="0"/>
              </a:rPr>
              <a:t>Nm</a:t>
            </a:r>
            <a:r>
              <a:rPr lang="pt-BR" altLang="pt-BR" sz="1600" dirty="0">
                <a:latin typeface="Arial Black" panose="020B0A04020102020204" pitchFamily="34" charset="0"/>
                <a:cs typeface="Arial" panose="020B0604020202020204" pitchFamily="34" charset="0"/>
              </a:rPr>
              <a:t> 25:1-3; 31:16). Diante disso, surge uma questão crucial: 0 povo </a:t>
            </a:r>
            <a:r>
              <a:rPr lang="pt-BR" altLang="pt-BR" sz="1600" dirty="0" err="1">
                <a:latin typeface="Arial Black" panose="020B0A04020102020204" pitchFamily="34" charset="0"/>
                <a:cs typeface="Arial" panose="020B0604020202020204" pitchFamily="34" charset="0"/>
              </a:rPr>
              <a:t>repetiría</a:t>
            </a:r>
            <a:r>
              <a:rPr lang="pt-BR" altLang="pt-BR" sz="1600" dirty="0">
                <a:latin typeface="Arial Black" panose="020B0A04020102020204" pitchFamily="34" charset="0"/>
                <a:cs typeface="Arial" panose="020B0604020202020204" pitchFamily="34" charset="0"/>
              </a:rPr>
              <a:t> 0 fracasso na fronteira da Terra Prometida ou finalmente veriam a antiga promessa se cumprir?</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Diagrama&#10;&#10;O conteúdo gerado por IA pode estar incorreto.">
            <a:extLst>
              <a:ext uri="{FF2B5EF4-FFF2-40B4-BE49-F238E27FC236}">
                <a16:creationId xmlns:a16="http://schemas.microsoft.com/office/drawing/2014/main" id="{66919F77-B779-80F9-CE3C-FBE41C182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7C2E507-3FC4-2141-CECB-BDB472A136DD}"/>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4" name="Retângulo 3">
            <a:extLst>
              <a:ext uri="{FF2B5EF4-FFF2-40B4-BE49-F238E27FC236}">
                <a16:creationId xmlns:a16="http://schemas.microsoft.com/office/drawing/2014/main" id="{D3C72404-A2BF-62FC-EDAA-C93B441C7B02}"/>
              </a:ext>
            </a:extLst>
          </p:cNvPr>
          <p:cNvSpPr>
            <a:spLocks noChangeArrowheads="1"/>
          </p:cNvSpPr>
          <p:nvPr/>
        </p:nvSpPr>
        <p:spPr bwMode="auto">
          <a:xfrm>
            <a:off x="19946" y="4845704"/>
            <a:ext cx="8639958"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fr-FR" altLang="pt-BR" sz="1200" dirty="0">
                <a:solidFill>
                  <a:schemeClr val="bg1"/>
                </a:solidFill>
                <a:latin typeface="Arial Black" panose="020B0A04020102020204" pitchFamily="34" charset="0"/>
                <a:cs typeface="Arial" panose="020B0604020202020204" pitchFamily="34" charset="0"/>
              </a:rPr>
              <a:t>Js 2:1-21; Nm 14:1-12; Hb 11:31; Êx 12:13; Js 9; Ne 7:25</a:t>
            </a:r>
          </a:p>
          <a:p>
            <a:pPr>
              <a:lnSpc>
                <a:spcPct val="100000"/>
              </a:lnSpc>
              <a:spcBef>
                <a:spcPct val="0"/>
              </a:spcBef>
              <a:buNone/>
            </a:pP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72FE07FF-35EB-0950-2556-75240AA4C8F3}"/>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00677" y="48365"/>
            <a:ext cx="1760786" cy="671582"/>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Valor em lugares inesperados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2047018809"/>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tângulo 4">
            <a:extLst>
              <a:ext uri="{FF2B5EF4-FFF2-40B4-BE49-F238E27FC236}">
                <a16:creationId xmlns:a16="http://schemas.microsoft.com/office/drawing/2014/main" id="{1E736C28-1C9E-F428-AC4E-53CB20FD0F52}"/>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F29E39A6-9C82-C548-5565-BBCFF2B84F73}"/>
              </a:ext>
            </a:extLst>
          </p:cNvPr>
          <p:cNvSpPr>
            <a:spLocks noChangeArrowheads="1"/>
          </p:cNvSpPr>
          <p:nvPr/>
        </p:nvSpPr>
        <p:spPr bwMode="auto">
          <a:xfrm>
            <a:off x="19946" y="4845704"/>
            <a:ext cx="8639958"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fr-FR" altLang="pt-BR" sz="1200" dirty="0">
                <a:solidFill>
                  <a:schemeClr val="bg1"/>
                </a:solidFill>
                <a:latin typeface="Arial Black" panose="020B0A04020102020204" pitchFamily="34" charset="0"/>
                <a:cs typeface="Arial" panose="020B0604020202020204" pitchFamily="34" charset="0"/>
              </a:rPr>
              <a:t>Js 2:1-21; Nm 14:1-12; Hb 11:31; Êx 12:13; Js 9; Ne 7:25</a:t>
            </a:r>
          </a:p>
          <a:p>
            <a:pPr>
              <a:lnSpc>
                <a:spcPct val="100000"/>
              </a:lnSpc>
              <a:spcBef>
                <a:spcPct val="0"/>
              </a:spcBef>
              <a:buNone/>
            </a:pP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5D98A9DC-ED10-C684-80CC-64A7014C671C}"/>
              </a:ext>
            </a:extLst>
          </p:cNvPr>
          <p:cNvPicPr>
            <a:picLocks noChangeAspect="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9">
                    <a14:imgEffect>
                      <a14:brightnessContrast bright="20000" contrast="20000"/>
                    </a14:imgEffect>
                  </a14:imgLayer>
                </a14:imgProps>
              </a:ext>
            </a:extLst>
          </a:blip>
          <a:stretch>
            <a:fillRect/>
          </a:stretch>
        </p:blipFill>
        <p:spPr>
          <a:xfrm>
            <a:off x="7400677" y="48365"/>
            <a:ext cx="1760786" cy="671582"/>
          </a:xfrm>
          <a:prstGeom prst="rect">
            <a:avLst/>
          </a:prstGeom>
          <a:ln>
            <a:noFill/>
          </a:ln>
          <a:effectLst>
            <a:softEdge rad="112500"/>
          </a:effectLst>
        </p:spPr>
      </p:pic>
      <p:pic>
        <p:nvPicPr>
          <p:cNvPr id="9" name="Imagem 8" descr="Diagrama&#10;&#10;O conteúdo gerado por IA pode estar incorreto.">
            <a:extLst>
              <a:ext uri="{FF2B5EF4-FFF2-40B4-BE49-F238E27FC236}">
                <a16:creationId xmlns:a16="http://schemas.microsoft.com/office/drawing/2014/main" id="{16CDFF2A-4189-1A13-DE74-6D94DE80B91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Valor em lugares inesperados</a:t>
            </a: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Encontramos palavras semelhantes às de </a:t>
            </a:r>
            <a:r>
              <a:rPr lang="pt-BR" altLang="pt-BR" sz="1600" dirty="0" err="1">
                <a:latin typeface="Arial Black" panose="020B0A04020102020204" pitchFamily="34" charset="0"/>
                <a:cs typeface="Arial" panose="020B0604020202020204" pitchFamily="34" charset="0"/>
              </a:rPr>
              <a:t>Raabe</a:t>
            </a:r>
            <a:r>
              <a:rPr lang="pt-BR" altLang="pt-BR" sz="1600" dirty="0">
                <a:latin typeface="Arial Black" panose="020B0A04020102020204" pitchFamily="34" charset="0"/>
                <a:cs typeface="Arial" panose="020B0604020202020204" pitchFamily="34" charset="0"/>
              </a:rPr>
              <a:t> em textos que ensinam que apenas Deus merece adoração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20:3-6;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4:39; 5:8), demonstrando uma escolha consciente de reconhecer 0 Deus dos israelitas com a única divindade. Sua confissão demonstra que ela compreendia que a soberania de Deus estava ligada ao juízo que Ele traria a Jericó.</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decisão de </a:t>
            </a:r>
            <a:r>
              <a:rPr lang="pt-BR" altLang="pt-BR" sz="1600" dirty="0" err="1">
                <a:latin typeface="Arial Black" panose="020B0A04020102020204" pitchFamily="34" charset="0"/>
                <a:cs typeface="Arial" panose="020B0604020202020204" pitchFamily="34" charset="0"/>
              </a:rPr>
              <a:t>Raabe</a:t>
            </a:r>
            <a:r>
              <a:rPr lang="pt-BR" altLang="pt-BR" sz="1600" dirty="0">
                <a:latin typeface="Arial Black" panose="020B0A04020102020204" pitchFamily="34" charset="0"/>
                <a:cs typeface="Arial" panose="020B0604020202020204" pitchFamily="34" charset="0"/>
              </a:rPr>
              <a:t> revela que, à luz do juízo de </a:t>
            </a:r>
            <a:r>
              <a:rPr lang="pt-BR" altLang="pt-BR" sz="1600" dirty="0" err="1">
                <a:latin typeface="Arial Black" panose="020B0A04020102020204" pitchFamily="34" charset="0"/>
                <a:cs typeface="Arial" panose="020B0604020202020204" pitchFamily="34" charset="0"/>
              </a:rPr>
              <a:t>Yahweh</a:t>
            </a:r>
            <a:r>
              <a:rPr lang="pt-BR" altLang="pt-BR" sz="1600" dirty="0">
                <a:latin typeface="Arial Black" panose="020B0A04020102020204" pitchFamily="34" charset="0"/>
                <a:cs typeface="Arial" panose="020B0604020202020204" pitchFamily="34" charset="0"/>
              </a:rPr>
              <a:t>, havia apenas duas possibilidades: continuar em rebelião contra Ele e ser eliminado ou escolher se render pela fé. Ao escolher 0 Deus dos israelitas, </a:t>
            </a:r>
            <a:r>
              <a:rPr lang="pt-BR" altLang="pt-BR" sz="1600" dirty="0" err="1">
                <a:latin typeface="Arial Black" panose="020B0A04020102020204" pitchFamily="34" charset="0"/>
                <a:cs typeface="Arial" panose="020B0604020202020204" pitchFamily="34" charset="0"/>
              </a:rPr>
              <a:t>Raabe</a:t>
            </a:r>
            <a:r>
              <a:rPr lang="pt-BR" altLang="pt-BR" sz="1600" dirty="0">
                <a:latin typeface="Arial Black" panose="020B0A04020102020204" pitchFamily="34" charset="0"/>
                <a:cs typeface="Arial" panose="020B0604020202020204" pitchFamily="34" charset="0"/>
              </a:rPr>
              <a:t> se tornou um exemplo do que poderia ter sido 0 destino de todos os habitantes de Jericó caso tivessem se voltado para o Deus de Israel em busca de misericórdia.</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7" name="Imagem 6" descr="Diagrama&#10;&#10;O conteúdo gerado por IA pode estar incorreto.">
            <a:extLst>
              <a:ext uri="{FF2B5EF4-FFF2-40B4-BE49-F238E27FC236}">
                <a16:creationId xmlns:a16="http://schemas.microsoft.com/office/drawing/2014/main" id="{7761CCE2-236B-A097-CDC1-B9D946142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880DB71-5B65-99CB-4568-52DEAA2BA98C}"/>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DDB87F41-96C6-57F5-079A-9502225501C9}"/>
              </a:ext>
            </a:extLst>
          </p:cNvPr>
          <p:cNvSpPr>
            <a:spLocks noChangeArrowheads="1"/>
          </p:cNvSpPr>
          <p:nvPr/>
        </p:nvSpPr>
        <p:spPr bwMode="auto">
          <a:xfrm>
            <a:off x="19946" y="4845704"/>
            <a:ext cx="8639958"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fr-FR" altLang="pt-BR" sz="1200" dirty="0">
                <a:solidFill>
                  <a:schemeClr val="bg1"/>
                </a:solidFill>
                <a:latin typeface="Arial Black" panose="020B0A04020102020204" pitchFamily="34" charset="0"/>
                <a:cs typeface="Arial" panose="020B0604020202020204" pitchFamily="34" charset="0"/>
              </a:rPr>
              <a:t>Js 2:1-21; Nm 14:1-12; Hb 11:31; Êx 12:13; Js 9; Ne 7:25</a:t>
            </a:r>
          </a:p>
          <a:p>
            <a:pPr>
              <a:lnSpc>
                <a:spcPct val="100000"/>
              </a:lnSpc>
              <a:spcBef>
                <a:spcPct val="0"/>
              </a:spcBef>
              <a:buNone/>
            </a:pP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F62EFE33-A734-E1FD-D543-077B8B8E229D}"/>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00677" y="48365"/>
            <a:ext cx="1760786" cy="671582"/>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Novo compromisso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2677241169"/>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5596AB3E-B527-B505-C135-B4E3AF0057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B00CBD6-42A4-B65A-85C6-CCD0454BAC46}"/>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8D92E155-695C-ADAC-F427-1C8DF4EF4504}"/>
              </a:ext>
            </a:extLst>
          </p:cNvPr>
          <p:cNvSpPr>
            <a:spLocks noChangeArrowheads="1"/>
          </p:cNvSpPr>
          <p:nvPr/>
        </p:nvSpPr>
        <p:spPr bwMode="auto">
          <a:xfrm>
            <a:off x="19946" y="4845704"/>
            <a:ext cx="8639958"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fr-FR" altLang="pt-BR" sz="1200" dirty="0">
                <a:solidFill>
                  <a:schemeClr val="bg1"/>
                </a:solidFill>
                <a:latin typeface="Arial Black" panose="020B0A04020102020204" pitchFamily="34" charset="0"/>
                <a:cs typeface="Arial" panose="020B0604020202020204" pitchFamily="34" charset="0"/>
              </a:rPr>
              <a:t>Js 2:1-21; Nm 14:1-12; Hb 11:31; Êx 12:13; Js 9; Ne 7:25</a:t>
            </a:r>
          </a:p>
          <a:p>
            <a:pPr>
              <a:lnSpc>
                <a:spcPct val="100000"/>
              </a:lnSpc>
              <a:spcBef>
                <a:spcPct val="0"/>
              </a:spcBef>
              <a:buNone/>
            </a:pP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8D01A0B-01B8-DDB4-3B77-B6C3F68EC1B5}"/>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00677" y="48365"/>
            <a:ext cx="1760786" cy="671582"/>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Novo compromisso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“Pela obediência, o povo devia dar prova de fé. Assim, todos os que esperam ser salvos pelos méritos do sangue de Cristo devem conscientizar-se de que eles próprios têm algo a fazer para conseguir a salvação. Embora apenas Cristo possa nos remir da pena da transgressão, devemos desviar-nos do pecado para a obediência. O ser humano é salvo pela fé, e não pelas obras; contudo, a fé deve ser mostrada pelas obras” (Ellen G. White, Patriarcas e Profetas [CPB, 2022], p. 232).</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Nesse caso, 0 sangue foi um sinal que salvou os israelitas do anjo destruidor. Assim como Deus poupou a vida dos israelitas durante a última praga no Egito, eles </a:t>
            </a:r>
            <a:r>
              <a:rPr lang="pt-BR" altLang="pt-BR" sz="1600" dirty="0" err="1">
                <a:latin typeface="Arial Black" panose="020B0A04020102020204" pitchFamily="34" charset="0"/>
                <a:cs typeface="Arial" panose="020B0604020202020204" pitchFamily="34" charset="0"/>
              </a:rPr>
              <a:t>deveríam</a:t>
            </a:r>
            <a:r>
              <a:rPr lang="pt-BR" altLang="pt-BR" sz="1600" dirty="0">
                <a:latin typeface="Arial Black" panose="020B0A04020102020204" pitchFamily="34" charset="0"/>
                <a:cs typeface="Arial" panose="020B0604020202020204" pitchFamily="34" charset="0"/>
              </a:rPr>
              <a:t> salvar </a:t>
            </a:r>
            <a:r>
              <a:rPr lang="pt-BR" altLang="pt-BR" sz="1600" dirty="0" err="1">
                <a:latin typeface="Arial Black" panose="020B0A04020102020204" pitchFamily="34" charset="0"/>
                <a:cs typeface="Arial" panose="020B0604020202020204" pitchFamily="34" charset="0"/>
              </a:rPr>
              <a:t>Raabe</a:t>
            </a:r>
            <a:r>
              <a:rPr lang="pt-BR" altLang="pt-BR" sz="1600" dirty="0">
                <a:latin typeface="Arial Black" panose="020B0A04020102020204" pitchFamily="34" charset="0"/>
                <a:cs typeface="Arial" panose="020B0604020202020204" pitchFamily="34" charset="0"/>
              </a:rPr>
              <a:t> e sua família quando a destruição chegasse a Jericó.</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5E43AAF5-F7E4-7D30-8116-E6A8E190D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2DAAA93-5383-FA88-DD26-D28D243D90AB}"/>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2CB4CF66-C2C6-812C-376C-4CB2682F976D}"/>
              </a:ext>
            </a:extLst>
          </p:cNvPr>
          <p:cNvSpPr>
            <a:spLocks noChangeArrowheads="1"/>
          </p:cNvSpPr>
          <p:nvPr/>
        </p:nvSpPr>
        <p:spPr bwMode="auto">
          <a:xfrm>
            <a:off x="19946" y="4845704"/>
            <a:ext cx="8639958"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fr-FR" altLang="pt-BR" sz="1200" dirty="0">
                <a:solidFill>
                  <a:schemeClr val="bg1"/>
                </a:solidFill>
                <a:latin typeface="Arial Black" panose="020B0A04020102020204" pitchFamily="34" charset="0"/>
                <a:cs typeface="Arial" panose="020B0604020202020204" pitchFamily="34" charset="0"/>
              </a:rPr>
              <a:t>Js 2:1-21; Nm 14:1-12; Hb 11:31; Êx 12:13; Js 9; Ne 7:25</a:t>
            </a:r>
          </a:p>
          <a:p>
            <a:pPr>
              <a:lnSpc>
                <a:spcPct val="100000"/>
              </a:lnSpc>
              <a:spcBef>
                <a:spcPct val="0"/>
              </a:spcBef>
              <a:buNone/>
            </a:pP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E08EE1E-1FC3-491E-DC39-9E66021A8400}"/>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00677" y="48365"/>
            <a:ext cx="1760786" cy="671582"/>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Valores conflitantes</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3762154615"/>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23B0CD43-DA5B-9E3F-322A-8600E31959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33CFC66-12D1-364C-1ACA-6F5232479541}"/>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D0EDC702-929B-E111-255B-02E570D3B7BC}"/>
              </a:ext>
            </a:extLst>
          </p:cNvPr>
          <p:cNvSpPr>
            <a:spLocks noChangeArrowheads="1"/>
          </p:cNvSpPr>
          <p:nvPr/>
        </p:nvSpPr>
        <p:spPr bwMode="auto">
          <a:xfrm>
            <a:off x="19946" y="4845704"/>
            <a:ext cx="8639958"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fr-FR" altLang="pt-BR" sz="1200" dirty="0">
                <a:solidFill>
                  <a:schemeClr val="bg1"/>
                </a:solidFill>
                <a:latin typeface="Arial Black" panose="020B0A04020102020204" pitchFamily="34" charset="0"/>
                <a:cs typeface="Arial" panose="020B0604020202020204" pitchFamily="34" charset="0"/>
              </a:rPr>
              <a:t>Js 2:1-21; Nm 14:1-12; Hb 11:31; Êx 12:13; Js 9; Ne 7:25</a:t>
            </a:r>
          </a:p>
          <a:p>
            <a:pPr>
              <a:lnSpc>
                <a:spcPct val="100000"/>
              </a:lnSpc>
              <a:spcBef>
                <a:spcPct val="0"/>
              </a:spcBef>
              <a:buNone/>
            </a:pP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588D37B-88B3-F85E-0DE5-322245C274B6}"/>
              </a:ext>
            </a:extLst>
          </p:cNvPr>
          <p:cNvPicPr>
            <a:picLocks noChangeAspect="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00677" y="48365"/>
            <a:ext cx="1760786" cy="671582"/>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3987</TotalTime>
  <Words>1865</Words>
  <Application>Microsoft Office PowerPoint</Application>
  <PresentationFormat>Personalizar</PresentationFormat>
  <Paragraphs>106</Paragraphs>
  <Slides>14</Slides>
  <Notes>8</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Calibri</vt:lpstr>
      <vt:lpstr>Arial Black</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2025-08-14T22:48:52Z</dcterms:modified>
</cp:coreProperties>
</file>