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2B252-5C22-49CB-9ADE-6B31932B97B7}" v="133" dt="2025-08-14T21:01:20.33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149"/>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sldChg chg="addSp delSp modSp mod">
        <pc:chgData name="Neemias Informatica Lima" userId="b77af7bd85500281" providerId="LiveId" clId="{7332B252-5C22-49CB-9ADE-6B31932B97B7}" dt="2025-08-14T20:34:53.270" v="59"/>
        <pc:sldMkLst>
          <pc:docMk/>
          <pc:sldMk cId="2232331225" sldId="280"/>
        </pc:sldMkLst>
        <pc:spChg chg="mod">
          <ac:chgData name="Neemias Informatica Lima" userId="b77af7bd85500281" providerId="LiveId" clId="{7332B252-5C22-49CB-9ADE-6B31932B97B7}" dt="2025-08-14T20:32:45.136" v="31" actId="20577"/>
          <ac:spMkLst>
            <pc:docMk/>
            <pc:sldMk cId="2232331225" sldId="280"/>
            <ac:spMk id="6" creationId="{00000000-0000-0000-0000-000000000000}"/>
          </ac:spMkLst>
        </pc:spChg>
        <pc:spChg chg="mod">
          <ac:chgData name="Neemias Informatica Lima" userId="b77af7bd85500281" providerId="LiveId" clId="{7332B252-5C22-49CB-9ADE-6B31932B97B7}" dt="2025-08-14T20:33:27.895" v="48" actId="6549"/>
          <ac:spMkLst>
            <pc:docMk/>
            <pc:sldMk cId="2232331225" sldId="280"/>
            <ac:spMk id="9" creationId="{00000000-0000-0000-0000-000000000000}"/>
          </ac:spMkLst>
        </pc:spChg>
        <pc:spChg chg="mod">
          <ac:chgData name="Neemias Informatica Lima" userId="b77af7bd85500281" providerId="LiveId" clId="{7332B252-5C22-49CB-9ADE-6B31932B97B7}" dt="2025-08-14T20:33:42.291" v="51"/>
          <ac:spMkLst>
            <pc:docMk/>
            <pc:sldMk cId="2232331225" sldId="280"/>
            <ac:spMk id="16" creationId="{00000000-0000-0000-0000-000000000000}"/>
          </ac:spMkLst>
        </pc:spChg>
        <pc:picChg chg="del">
          <ac:chgData name="Neemias Informatica Lima" userId="b77af7bd85500281" providerId="LiveId" clId="{7332B252-5C22-49CB-9ADE-6B31932B97B7}" dt="2025-08-14T20:32:05.707" v="9" actId="478"/>
          <ac:picMkLst>
            <pc:docMk/>
            <pc:sldMk cId="2232331225" sldId="280"/>
            <ac:picMk id="3" creationId="{C865B3AB-EB29-2B65-9F1B-D7D53DC5FFA9}"/>
          </ac:picMkLst>
        </pc:picChg>
        <pc:picChg chg="mod">
          <ac:chgData name="Neemias Informatica Lima" userId="b77af7bd85500281" providerId="LiveId" clId="{7332B252-5C22-49CB-9ADE-6B31932B97B7}" dt="2025-08-14T20:31:44.920" v="8" actId="14100"/>
          <ac:picMkLst>
            <pc:docMk/>
            <pc:sldMk cId="2232331225" sldId="280"/>
            <ac:picMk id="4" creationId="{09A79F1A-C17D-ED42-1C13-EC7358B391D8}"/>
          </ac:picMkLst>
        </pc:picChg>
        <pc:picChg chg="add mod">
          <ac:chgData name="Neemias Informatica Lima" userId="b77af7bd85500281" providerId="LiveId" clId="{7332B252-5C22-49CB-9ADE-6B31932B97B7}" dt="2025-08-14T20:34:53.270" v="59"/>
          <ac:picMkLst>
            <pc:docMk/>
            <pc:sldMk cId="2232331225" sldId="280"/>
            <ac:picMk id="13" creationId="{E6772B0E-241C-199D-DFB5-67BDC12FC21C}"/>
          </ac:picMkLst>
        </pc:picChg>
      </pc:sldChg>
      <pc:sldChg chg="addSp delSp modSp mod">
        <pc:chgData name="Neemias Informatica Lima" userId="b77af7bd85500281" providerId="LiveId" clId="{7332B252-5C22-49CB-9ADE-6B31932B97B7}" dt="2025-08-14T20:45:12.030" v="114" actId="6549"/>
        <pc:sldMkLst>
          <pc:docMk/>
          <pc:sldMk cId="2103443556" sldId="281"/>
        </pc:sldMkLst>
        <pc:spChg chg="mod">
          <ac:chgData name="Neemias Informatica Lima" userId="b77af7bd85500281" providerId="LiveId" clId="{7332B252-5C22-49CB-9ADE-6B31932B97B7}" dt="2025-08-14T20:45:12.030" v="114" actId="6549"/>
          <ac:spMkLst>
            <pc:docMk/>
            <pc:sldMk cId="2103443556" sldId="281"/>
            <ac:spMk id="8" creationId="{00000000-0000-0000-0000-000000000000}"/>
          </ac:spMkLst>
        </pc:spChg>
        <pc:spChg chg="mod">
          <ac:chgData name="Neemias Informatica Lima" userId="b77af7bd85500281" providerId="LiveId" clId="{7332B252-5C22-49CB-9ADE-6B31932B97B7}" dt="2025-08-14T20:38:22.026" v="66" actId="207"/>
          <ac:spMkLst>
            <pc:docMk/>
            <pc:sldMk cId="2103443556" sldId="281"/>
            <ac:spMk id="18" creationId="{00000000-0000-0000-0000-000000000000}"/>
          </ac:spMkLst>
        </pc:spChg>
        <pc:picChg chg="del">
          <ac:chgData name="Neemias Informatica Lima" userId="b77af7bd85500281" providerId="LiveId" clId="{7332B252-5C22-49CB-9ADE-6B31932B97B7}" dt="2025-08-14T20:37:05.866" v="60" actId="478"/>
          <ac:picMkLst>
            <pc:docMk/>
            <pc:sldMk cId="2103443556" sldId="281"/>
            <ac:picMk id="2" creationId="{FB2F7785-4433-1CE8-B6FB-8886FEB4AE15}"/>
          </ac:picMkLst>
        </pc:picChg>
        <pc:picChg chg="del">
          <ac:chgData name="Neemias Informatica Lima" userId="b77af7bd85500281" providerId="LiveId" clId="{7332B252-5C22-49CB-9ADE-6B31932B97B7}" dt="2025-08-14T20:38:30.406" v="67" actId="478"/>
          <ac:picMkLst>
            <pc:docMk/>
            <pc:sldMk cId="2103443556" sldId="281"/>
            <ac:picMk id="3" creationId="{F7F4FF20-C7F2-CFBD-A833-8CD03EA3D57E}"/>
          </ac:picMkLst>
        </pc:picChg>
        <pc:picChg chg="add mod">
          <ac:chgData name="Neemias Informatica Lima" userId="b77af7bd85500281" providerId="LiveId" clId="{7332B252-5C22-49CB-9ADE-6B31932B97B7}" dt="2025-08-14T20:37:15.645" v="63" actId="14100"/>
          <ac:picMkLst>
            <pc:docMk/>
            <pc:sldMk cId="2103443556" sldId="281"/>
            <ac:picMk id="4" creationId="{72F8DB92-38A3-67BB-BD47-C00AC727B41E}"/>
          </ac:picMkLst>
        </pc:picChg>
        <pc:picChg chg="add mod">
          <ac:chgData name="Neemias Informatica Lima" userId="b77af7bd85500281" providerId="LiveId" clId="{7332B252-5C22-49CB-9ADE-6B31932B97B7}" dt="2025-08-14T20:38:44.918" v="74" actId="14100"/>
          <ac:picMkLst>
            <pc:docMk/>
            <pc:sldMk cId="2103443556" sldId="281"/>
            <ac:picMk id="5" creationId="{89DF4D54-7072-A10F-1CD3-09AA4336A661}"/>
          </ac:picMkLst>
        </pc:picChg>
      </pc:sldChg>
      <pc:sldChg chg="modSp mod">
        <pc:chgData name="Neemias Informatica Lima" userId="b77af7bd85500281" providerId="LiveId" clId="{7332B252-5C22-49CB-9ADE-6B31932B97B7}" dt="2025-08-14T20:48:39.584" v="145" actId="6549"/>
        <pc:sldMkLst>
          <pc:docMk/>
          <pc:sldMk cId="3683219421" sldId="282"/>
        </pc:sldMkLst>
        <pc:spChg chg="mod">
          <ac:chgData name="Neemias Informatica Lima" userId="b77af7bd85500281" providerId="LiveId" clId="{7332B252-5C22-49CB-9ADE-6B31932B97B7}" dt="2025-08-14T20:48:39.584" v="145" actId="6549"/>
          <ac:spMkLst>
            <pc:docMk/>
            <pc:sldMk cId="3683219421" sldId="282"/>
            <ac:spMk id="12" creationId="{00000000-0000-0000-0000-000000000000}"/>
          </ac:spMkLst>
        </pc:spChg>
        <pc:spChg chg="mod">
          <ac:chgData name="Neemias Informatica Lima" userId="b77af7bd85500281" providerId="LiveId" clId="{7332B252-5C22-49CB-9ADE-6B31932B97B7}" dt="2025-08-14T20:46:18.382" v="120"/>
          <ac:spMkLst>
            <pc:docMk/>
            <pc:sldMk cId="3683219421" sldId="282"/>
            <ac:spMk id="14" creationId="{00000000-0000-0000-0000-000000000000}"/>
          </ac:spMkLst>
        </pc:spChg>
      </pc:sldChg>
      <pc:sldChg chg="modSp mod">
        <pc:chgData name="Neemias Informatica Lima" userId="b77af7bd85500281" providerId="LiveId" clId="{7332B252-5C22-49CB-9ADE-6B31932B97B7}" dt="2025-08-14T20:51:05.204" v="163"/>
        <pc:sldMkLst>
          <pc:docMk/>
          <pc:sldMk cId="3902406419" sldId="283"/>
        </pc:sldMkLst>
        <pc:spChg chg="mod">
          <ac:chgData name="Neemias Informatica Lima" userId="b77af7bd85500281" providerId="LiveId" clId="{7332B252-5C22-49CB-9ADE-6B31932B97B7}" dt="2025-08-14T20:50:01.040" v="148"/>
          <ac:spMkLst>
            <pc:docMk/>
            <pc:sldMk cId="3902406419" sldId="283"/>
            <ac:spMk id="14" creationId="{00000000-0000-0000-0000-000000000000}"/>
          </ac:spMkLst>
        </pc:spChg>
        <pc:graphicFrameChg chg="mod modGraphic">
          <ac:chgData name="Neemias Informatica Lima" userId="b77af7bd85500281" providerId="LiveId" clId="{7332B252-5C22-49CB-9ADE-6B31932B97B7}" dt="2025-08-14T20:51:05.204" v="163"/>
          <ac:graphicFrameMkLst>
            <pc:docMk/>
            <pc:sldMk cId="3902406419" sldId="283"/>
            <ac:graphicFrameMk id="24" creationId="{0F198D75-37F6-0046-1A93-BAF29A6A8139}"/>
          </ac:graphicFrameMkLst>
        </pc:graphicFrameChg>
      </pc:sldChg>
      <pc:sldChg chg="modSp">
        <pc:chgData name="Neemias Informatica Lima" userId="b77af7bd85500281" providerId="LiveId" clId="{7332B252-5C22-49CB-9ADE-6B31932B97B7}" dt="2025-08-14T20:55:42.971" v="209" actId="113"/>
        <pc:sldMkLst>
          <pc:docMk/>
          <pc:sldMk cId="2241968852" sldId="285"/>
        </pc:sldMkLst>
        <pc:graphicFrameChg chg="mod">
          <ac:chgData name="Neemias Informatica Lima" userId="b77af7bd85500281" providerId="LiveId" clId="{7332B252-5C22-49CB-9ADE-6B31932B97B7}" dt="2025-08-14T20:55:42.971" v="209" actId="113"/>
          <ac:graphicFrameMkLst>
            <pc:docMk/>
            <pc:sldMk cId="2241968852" sldId="285"/>
            <ac:graphicFrameMk id="11" creationId="{7B569677-0C14-5E67-A5C9-E93DED05F772}"/>
          </ac:graphicFrameMkLst>
        </pc:graphicFrameChg>
      </pc:sldChg>
      <pc:sldChg chg="modSp mod">
        <pc:chgData name="Neemias Informatica Lima" userId="b77af7bd85500281" providerId="LiveId" clId="{7332B252-5C22-49CB-9ADE-6B31932B97B7}" dt="2025-08-14T20:59:18.411" v="235" actId="113"/>
        <pc:sldMkLst>
          <pc:docMk/>
          <pc:sldMk cId="1959249856" sldId="286"/>
        </pc:sldMkLst>
        <pc:spChg chg="mod">
          <ac:chgData name="Neemias Informatica Lima" userId="b77af7bd85500281" providerId="LiveId" clId="{7332B252-5C22-49CB-9ADE-6B31932B97B7}" dt="2025-08-14T20:58:13.315" v="223"/>
          <ac:spMkLst>
            <pc:docMk/>
            <pc:sldMk cId="1959249856" sldId="286"/>
            <ac:spMk id="14" creationId="{00000000-0000-0000-0000-000000000000}"/>
          </ac:spMkLst>
        </pc:spChg>
        <pc:graphicFrameChg chg="mod modGraphic">
          <ac:chgData name="Neemias Informatica Lima" userId="b77af7bd85500281" providerId="LiveId" clId="{7332B252-5C22-49CB-9ADE-6B31932B97B7}" dt="2025-08-14T20:59:18.411" v="235" actId="113"/>
          <ac:graphicFrameMkLst>
            <pc:docMk/>
            <pc:sldMk cId="1959249856" sldId="286"/>
            <ac:graphicFrameMk id="11" creationId="{6ED512BB-1F8B-4D9E-259F-890C3457B8A1}"/>
          </ac:graphicFrameMkLst>
        </pc:graphicFrameChg>
      </pc:sldChg>
      <pc:sldChg chg="modSp mod">
        <pc:chgData name="Neemias Informatica Lima" userId="b77af7bd85500281" providerId="LiveId" clId="{7332B252-5C22-49CB-9ADE-6B31932B97B7}" dt="2025-08-14T21:02:45.521" v="263" actId="313"/>
        <pc:sldMkLst>
          <pc:docMk/>
          <pc:sldMk cId="2857006406" sldId="287"/>
        </pc:sldMkLst>
        <pc:spChg chg="mod">
          <ac:chgData name="Neemias Informatica Lima" userId="b77af7bd85500281" providerId="LiveId" clId="{7332B252-5C22-49CB-9ADE-6B31932B97B7}" dt="2025-08-14T21:02:45.521" v="263" actId="313"/>
          <ac:spMkLst>
            <pc:docMk/>
            <pc:sldMk cId="2857006406" sldId="287"/>
            <ac:spMk id="16" creationId="{28D68641-D640-4BD7-9D5B-B3803DCCF9B3}"/>
          </ac:spMkLst>
        </pc:spChg>
      </pc:sldChg>
      <pc:sldChg chg="modSp mod">
        <pc:chgData name="Neemias Informatica Lima" userId="b77af7bd85500281" providerId="LiveId" clId="{7332B252-5C22-49CB-9ADE-6B31932B97B7}" dt="2025-08-14T20:47:25.752" v="131" actId="113"/>
        <pc:sldMkLst>
          <pc:docMk/>
          <pc:sldMk cId="2630436816" sldId="288"/>
        </pc:sldMkLst>
        <pc:spChg chg="mod">
          <ac:chgData name="Neemias Informatica Lima" userId="b77af7bd85500281" providerId="LiveId" clId="{7332B252-5C22-49CB-9ADE-6B31932B97B7}" dt="2025-08-14T20:45:37.958" v="118"/>
          <ac:spMkLst>
            <pc:docMk/>
            <pc:sldMk cId="2630436816" sldId="288"/>
            <ac:spMk id="14" creationId="{00000000-0000-0000-0000-000000000000}"/>
          </ac:spMkLst>
        </pc:spChg>
        <pc:graphicFrameChg chg="mod modGraphic">
          <ac:chgData name="Neemias Informatica Lima" userId="b77af7bd85500281" providerId="LiveId" clId="{7332B252-5C22-49CB-9ADE-6B31932B97B7}" dt="2025-08-14T20:47:25.752" v="131" actId="113"/>
          <ac:graphicFrameMkLst>
            <pc:docMk/>
            <pc:sldMk cId="2630436816" sldId="288"/>
            <ac:graphicFrameMk id="11" creationId="{4CAB532F-3032-1305-E4A2-4F59C9A47543}"/>
          </ac:graphicFrameMkLst>
        </pc:graphicFrameChg>
      </pc:sldChg>
      <pc:sldChg chg="modSp mod">
        <pc:chgData name="Neemias Informatica Lima" userId="b77af7bd85500281" providerId="LiveId" clId="{7332B252-5C22-49CB-9ADE-6B31932B97B7}" dt="2025-08-14T20:51:46.351" v="166"/>
        <pc:sldMkLst>
          <pc:docMk/>
          <pc:sldMk cId="3032827026" sldId="289"/>
        </pc:sldMkLst>
        <pc:spChg chg="mod">
          <ac:chgData name="Neemias Informatica Lima" userId="b77af7bd85500281" providerId="LiveId" clId="{7332B252-5C22-49CB-9ADE-6B31932B97B7}" dt="2025-08-14T20:51:46.351" v="166"/>
          <ac:spMkLst>
            <pc:docMk/>
            <pc:sldMk cId="3032827026" sldId="289"/>
            <ac:spMk id="12" creationId="{A64B78EF-EDA8-421A-88C9-45544BBCA9D1}"/>
          </ac:spMkLst>
        </pc:spChg>
        <pc:spChg chg="mod">
          <ac:chgData name="Neemias Informatica Lima" userId="b77af7bd85500281" providerId="LiveId" clId="{7332B252-5C22-49CB-9ADE-6B31932B97B7}" dt="2025-08-14T20:50:07.825" v="150"/>
          <ac:spMkLst>
            <pc:docMk/>
            <pc:sldMk cId="3032827026" sldId="289"/>
            <ac:spMk id="14" creationId="{00000000-0000-0000-0000-000000000000}"/>
          </ac:spMkLst>
        </pc:spChg>
      </pc:sldChg>
      <pc:sldChg chg="modSp mod">
        <pc:chgData name="Neemias Informatica Lima" userId="b77af7bd85500281" providerId="LiveId" clId="{7332B252-5C22-49CB-9ADE-6B31932B97B7}" dt="2025-08-14T20:57:11.528" v="221" actId="6549"/>
        <pc:sldMkLst>
          <pc:docMk/>
          <pc:sldMk cId="1768216317" sldId="291"/>
        </pc:sldMkLst>
        <pc:spChg chg="mod">
          <ac:chgData name="Neemias Informatica Lima" userId="b77af7bd85500281" providerId="LiveId" clId="{7332B252-5C22-49CB-9ADE-6B31932B97B7}" dt="2025-08-14T20:57:11.528" v="221" actId="6549"/>
          <ac:spMkLst>
            <pc:docMk/>
            <pc:sldMk cId="1768216317" sldId="291"/>
            <ac:spMk id="12" creationId="{FD5EC092-AC81-4728-9A45-4C4BB5B95C65}"/>
          </ac:spMkLst>
        </pc:spChg>
      </pc:sldChg>
      <pc:sldChg chg="modSp mod">
        <pc:chgData name="Neemias Informatica Lima" userId="b77af7bd85500281" providerId="LiveId" clId="{7332B252-5C22-49CB-9ADE-6B31932B97B7}" dt="2025-08-14T21:00:01.863" v="242"/>
        <pc:sldMkLst>
          <pc:docMk/>
          <pc:sldMk cId="3757265641" sldId="292"/>
        </pc:sldMkLst>
        <pc:spChg chg="mod">
          <ac:chgData name="Neemias Informatica Lima" userId="b77af7bd85500281" providerId="LiveId" clId="{7332B252-5C22-49CB-9ADE-6B31932B97B7}" dt="2025-08-14T21:00:01.863" v="242"/>
          <ac:spMkLst>
            <pc:docMk/>
            <pc:sldMk cId="3757265641" sldId="292"/>
            <ac:spMk id="12" creationId="{1EC42BAA-B890-43DD-B4F0-9AB5685AF2FE}"/>
          </ac:spMkLst>
        </pc:spChg>
        <pc:spChg chg="mod">
          <ac:chgData name="Neemias Informatica Lima" userId="b77af7bd85500281" providerId="LiveId" clId="{7332B252-5C22-49CB-9ADE-6B31932B97B7}" dt="2025-08-14T20:58:17.940" v="225"/>
          <ac:spMkLst>
            <pc:docMk/>
            <pc:sldMk cId="3757265641" sldId="292"/>
            <ac:spMk id="14" creationId="{00000000-0000-0000-0000-000000000000}"/>
          </ac:spMkLst>
        </pc:spChg>
      </pc:sldChg>
      <pc:sldChg chg="modSp mod">
        <pc:chgData name="Neemias Informatica Lima" userId="b77af7bd85500281" providerId="LiveId" clId="{7332B252-5C22-49CB-9ADE-6B31932B97B7}" dt="2025-08-14T21:00:47.203" v="249"/>
        <pc:sldMkLst>
          <pc:docMk/>
          <pc:sldMk cId="3114938747" sldId="293"/>
        </pc:sldMkLst>
        <pc:spChg chg="mod">
          <ac:chgData name="Neemias Informatica Lima" userId="b77af7bd85500281" providerId="LiveId" clId="{7332B252-5C22-49CB-9ADE-6B31932B97B7}" dt="2025-08-14T21:00:47.203" v="249"/>
          <ac:spMkLst>
            <pc:docMk/>
            <pc:sldMk cId="3114938747" sldId="293"/>
            <ac:spMk id="16" creationId="{CFC8B9D9-C6ED-4706-A104-65D118A5B7F9}"/>
          </ac:spMkLst>
        </pc:sp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40:52.380" v="121" actId="1440"/>
        <pc:sldMkLst>
          <pc:docMk/>
          <pc:sldMk cId="2103443556" sldId="281"/>
        </pc:sldMkLst>
      </pc:sldChg>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sldChg chg="addSp delSp modSp mod">
        <pc:chgData name="Neemias Informatica Lima" userId="b77af7bd85500281" providerId="LiveId" clId="{AF23E89A-B453-43E2-B7C7-065F5B2790A7}" dt="2025-04-28T23:26:43.316" v="259" actId="1076"/>
        <pc:sldMkLst>
          <pc:docMk/>
          <pc:sldMk cId="2232331225" sldId="280"/>
        </pc:sldMkLst>
      </pc:sldChg>
      <pc:sldChg chg="addSp delSp modSp mod">
        <pc:chgData name="Neemias Informatica Lima" userId="b77af7bd85500281" providerId="LiveId" clId="{AF23E89A-B453-43E2-B7C7-065F5B2790A7}" dt="2025-04-28T22:41:45.194" v="115" actId="20577"/>
        <pc:sldMkLst>
          <pc:docMk/>
          <pc:sldMk cId="2103443556" sldId="281"/>
        </pc:sldMkLst>
      </pc:sldChg>
      <pc:sldChg chg="addSp delSp modSp mod">
        <pc:chgData name="Neemias Informatica Lima" userId="b77af7bd85500281" providerId="LiveId" clId="{AF23E89A-B453-43E2-B7C7-065F5B2790A7}" dt="2025-04-28T22:48:59.507" v="145" actId="20577"/>
        <pc:sldMkLst>
          <pc:docMk/>
          <pc:sldMk cId="3683219421" sldId="282"/>
        </pc:sldMkLst>
      </pc:sldChg>
      <pc:sldChg chg="addSp delSp modSp mod">
        <pc:chgData name="Neemias Informatica Lima" userId="b77af7bd85500281" providerId="LiveId" clId="{AF23E89A-B453-43E2-B7C7-065F5B2790A7}" dt="2025-04-28T22:50:42.227" v="160" actId="20577"/>
        <pc:sldMkLst>
          <pc:docMk/>
          <pc:sldMk cId="3902406419" sldId="283"/>
        </pc:sldMkLst>
      </pc:sldChg>
      <pc:sldChg chg="addSp delSp modSp mod">
        <pc:chgData name="Neemias Informatica Lima" userId="b77af7bd85500281" providerId="LiveId" clId="{AF23E89A-B453-43E2-B7C7-065F5B2790A7}" dt="2025-04-28T22:55:48.356" v="185" actId="20577"/>
        <pc:sldMkLst>
          <pc:docMk/>
          <pc:sldMk cId="2424059023" sldId="284"/>
        </pc:sldMkLst>
      </pc:sldChg>
      <pc:sldChg chg="addSp delSp modSp mod">
        <pc:chgData name="Neemias Informatica Lima" userId="b77af7bd85500281" providerId="LiveId" clId="{AF23E89A-B453-43E2-B7C7-065F5B2790A7}" dt="2025-04-28T23:00:05.567" v="210"/>
        <pc:sldMkLst>
          <pc:docMk/>
          <pc:sldMk cId="2241968852" sldId="285"/>
        </pc:sldMkLst>
      </pc:sldChg>
      <pc:sldChg chg="addSp delSp modSp mod">
        <pc:chgData name="Neemias Informatica Lima" userId="b77af7bd85500281" providerId="LiveId" clId="{AF23E89A-B453-43E2-B7C7-065F5B2790A7}" dt="2025-04-28T23:41:12.417" v="261" actId="20577"/>
        <pc:sldMkLst>
          <pc:docMk/>
          <pc:sldMk cId="1959249856" sldId="286"/>
        </pc:sldMkLst>
      </pc:sldChg>
      <pc:sldChg chg="addSp delSp modSp mod">
        <pc:chgData name="Neemias Informatica Lima" userId="b77af7bd85500281" providerId="LiveId" clId="{AF23E89A-B453-43E2-B7C7-065F5B2790A7}" dt="2025-04-28T23:16:47.545" v="254" actId="20577"/>
        <pc:sldMkLst>
          <pc:docMk/>
          <pc:sldMk cId="2857006406" sldId="287"/>
        </pc:sldMkLst>
      </pc:sldChg>
      <pc:sldChg chg="modSp">
        <pc:chgData name="Neemias Informatica Lima" userId="b77af7bd85500281" providerId="LiveId" clId="{AF23E89A-B453-43E2-B7C7-065F5B2790A7}" dt="2025-04-28T22:46:10.983" v="137" actId="20577"/>
        <pc:sldMkLst>
          <pc:docMk/>
          <pc:sldMk cId="2630436816" sldId="288"/>
        </pc:sldMkLst>
      </pc:sldChg>
      <pc:sldChg chg="addSp delSp modSp mod">
        <pc:chgData name="Neemias Informatica Lima" userId="b77af7bd85500281" providerId="LiveId" clId="{AF23E89A-B453-43E2-B7C7-065F5B2790A7}" dt="2025-04-28T22:51:16.723" v="166" actId="20577"/>
        <pc:sldMkLst>
          <pc:docMk/>
          <pc:sldMk cId="3032827026" sldId="289"/>
        </pc:sldMkLst>
      </pc:sldChg>
      <pc:sldChg chg="addSp delSp modSp mod">
        <pc:chgData name="Neemias Informatica Lima" userId="b77af7bd85500281" providerId="LiveId" clId="{AF23E89A-B453-43E2-B7C7-065F5B2790A7}" dt="2025-04-28T22:56:57.106" v="197"/>
        <pc:sldMkLst>
          <pc:docMk/>
          <pc:sldMk cId="3772032319" sldId="290"/>
        </pc:sldMkLst>
      </pc:sldChg>
      <pc:sldChg chg="addSp delSp modSp mod">
        <pc:chgData name="Neemias Informatica Lima" userId="b77af7bd85500281" providerId="LiveId" clId="{AF23E89A-B453-43E2-B7C7-065F5B2790A7}" dt="2025-04-28T23:02:35.311" v="213"/>
        <pc:sldMkLst>
          <pc:docMk/>
          <pc:sldMk cId="1768216317" sldId="291"/>
        </pc:sldMkLst>
      </pc:sldChg>
      <pc:sldChg chg="addSp delSp modSp mod">
        <pc:chgData name="Neemias Informatica Lima" userId="b77af7bd85500281" providerId="LiveId" clId="{AF23E89A-B453-43E2-B7C7-065F5B2790A7}" dt="2025-04-28T23:41:21.482" v="263" actId="20577"/>
        <pc:sldMkLst>
          <pc:docMk/>
          <pc:sldMk cId="3757265641" sldId="292"/>
        </pc:sldMkLst>
      </pc:sldChg>
      <pc:sldChg chg="addSp delSp modSp mod">
        <pc:chgData name="Neemias Informatica Lima" userId="b77af7bd85500281" providerId="LiveId" clId="{AF23E89A-B453-43E2-B7C7-065F5B2790A7}" dt="2025-04-28T23:14:54.617" v="240"/>
        <pc:sldMkLst>
          <pc:docMk/>
          <pc:sldMk cId="3114938747" sldId="293"/>
        </pc:sldMkLst>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addSp delSp modSp">
        <pc:chgData name="Neemias e Catia Lima" userId="b77af7bd85500281" providerId="LiveId" clId="{9C8C53DD-A5F2-42B9-BB02-9475D8BD173C}" dt="2019-10-25T09:36:10.725" v="127" actId="1440"/>
        <pc:sldMkLst>
          <pc:docMk/>
          <pc:sldMk cId="3683219421" sldId="282"/>
        </pc:sldMkLst>
      </pc:sldChg>
      <pc:sldChg chg="addSp modSp">
        <pc:chgData name="Neemias e Catia Lima" userId="b77af7bd85500281" providerId="LiveId" clId="{9C8C53DD-A5F2-42B9-BB02-9475D8BD173C}" dt="2019-10-25T09:45:10.905" v="169" actId="732"/>
        <pc:sldMkLst>
          <pc:docMk/>
          <pc:sldMk cId="3902406419" sldId="283"/>
        </pc:sldMkLst>
      </pc:sldChg>
      <pc:sldChg chg="addSp delSp modSp">
        <pc:chgData name="Neemias e Catia Lima" userId="b77af7bd85500281" providerId="LiveId" clId="{9C8C53DD-A5F2-42B9-BB02-9475D8BD173C}" dt="2019-10-25T09:57:58.381" v="258"/>
        <pc:sldMkLst>
          <pc:docMk/>
          <pc:sldMk cId="2424059023" sldId="284"/>
        </pc:sldMkLst>
      </pc:sldChg>
      <pc:sldChg chg="modSp">
        <pc:chgData name="Neemias e Catia Lima" userId="b77af7bd85500281" providerId="LiveId" clId="{9C8C53DD-A5F2-42B9-BB02-9475D8BD173C}" dt="2019-10-25T10:02:57.860" v="293"/>
        <pc:sldMkLst>
          <pc:docMk/>
          <pc:sldMk cId="2857006406" sldId="287"/>
        </pc:sldMkLst>
      </pc:sldChg>
      <pc:sldChg chg="addSp modSp">
        <pc:chgData name="Neemias e Catia Lima" userId="b77af7bd85500281" providerId="LiveId" clId="{9C8C53DD-A5F2-42B9-BB02-9475D8BD173C}" dt="2019-10-25T09:36:38.731" v="129" actId="14100"/>
        <pc:sldMkLst>
          <pc:docMk/>
          <pc:sldMk cId="2630436816" sldId="288"/>
        </pc:sldMkLst>
      </pc:sldChg>
      <pc:sldChg chg="modSp">
        <pc:chgData name="Neemias e Catia Lima" userId="b77af7bd85500281" providerId="LiveId" clId="{9C8C53DD-A5F2-42B9-BB02-9475D8BD173C}" dt="2019-10-25T09:43:13.934" v="152" actId="20577"/>
        <pc:sldMkLst>
          <pc:docMk/>
          <pc:sldMk cId="3032827026" sldId="289"/>
        </pc:sldMkLst>
      </pc:sldChg>
      <pc:sldChg chg="addSp delSp modSp">
        <pc:chgData name="Neemias e Catia Lima" userId="b77af7bd85500281" providerId="LiveId" clId="{9C8C53DD-A5F2-42B9-BB02-9475D8BD173C}" dt="2019-10-25T09:57:54.431" v="256" actId="1440"/>
        <pc:sldMkLst>
          <pc:docMk/>
          <pc:sldMk cId="3772032319" sldId="290"/>
        </pc:sldMkLst>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28:39.703" v="254" actId="20577"/>
        <pc:sldMkLst>
          <pc:docMk/>
          <pc:sldMk cId="2241968852" sldId="285"/>
        </pc:sldMkLst>
      </pc:sldChg>
      <pc:sldChg chg="addSp delSp modSp mod">
        <pc:chgData name="Neemias Informatica Lima" userId="b77af7bd85500281" providerId="LiveId" clId="{920A78BE-2E50-421E-BA67-29443AFEB3A2}" dt="2024-11-08T20:30:39.142" v="284" actId="6549"/>
        <pc:sldMkLst>
          <pc:docMk/>
          <pc:sldMk cId="1959249856" sldId="286"/>
        </pc:sldMkLst>
      </pc:sldChg>
      <pc:sldChg chg="addSp delSp modSp mod">
        <pc:chgData name="Neemias Informatica Lima" userId="b77af7bd85500281" providerId="LiveId" clId="{920A78BE-2E50-421E-BA67-29443AFEB3A2}" dt="2024-11-08T20:34:30.396" v="318" actId="6549"/>
        <pc:sldMkLst>
          <pc:docMk/>
          <pc:sldMk cId="2857006406" sldId="287"/>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sldChg chg="addSp delSp modSp mod">
        <pc:chgData name="Neemias Informatica Lima" userId="b77af7bd85500281" providerId="LiveId" clId="{920A78BE-2E50-421E-BA67-29443AFEB3A2}" dt="2024-11-08T20:25:46.079" v="227"/>
        <pc:sldMkLst>
          <pc:docMk/>
          <pc:sldMk cId="3772032319" sldId="290"/>
        </pc:sldMkLst>
      </pc:sldChg>
      <pc:sldChg chg="addSp delSp modSp mod">
        <pc:chgData name="Neemias Informatica Lima" userId="b77af7bd85500281" providerId="LiveId" clId="{920A78BE-2E50-421E-BA67-29443AFEB3A2}" dt="2024-11-08T20:29:25.575" v="266"/>
        <pc:sldMkLst>
          <pc:docMk/>
          <pc:sldMk cId="1768216317" sldId="291"/>
        </pc:sldMkLst>
      </pc:sldChg>
      <pc:sldChg chg="addSp delSp modSp mod">
        <pc:chgData name="Neemias Informatica Lima" userId="b77af7bd85500281" providerId="LiveId" clId="{920A78BE-2E50-421E-BA67-29443AFEB3A2}" dt="2024-11-08T20:31:14.704" v="290" actId="20577"/>
        <pc:sldMkLst>
          <pc:docMk/>
          <pc:sldMk cId="3757265641" sldId="292"/>
        </pc:sldMkLst>
      </pc:sldChg>
      <pc:sldChg chg="addSp delSp modSp mod">
        <pc:chgData name="Neemias Informatica Lima" userId="b77af7bd85500281" providerId="LiveId" clId="{920A78BE-2E50-421E-BA67-29443AFEB3A2}" dt="2024-11-08T20:34:43.237" v="319" actId="20577"/>
        <pc:sldMkLst>
          <pc:docMk/>
          <pc:sldMk cId="3114938747" sldId="293"/>
        </pc:sldMkLst>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11:35:01.454" v="232" actId="313"/>
        <pc:sldMkLst>
          <pc:docMk/>
          <pc:sldMk cId="2424059023" sldId="284"/>
        </pc:sldMkLst>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Leia Deuteronômio 18:15-22; Josué 1:1-9. Por que é relevante que o livro de Josué comece lembrando uma promessa relacionada ao que aconteceria após a morte de Moisés?</a:t>
          </a:r>
        </a:p>
        <a:p>
          <a:r>
            <a:rPr lang="pt-BR" b="1" dirty="0"/>
            <a:t>2. Leia Êxodo 33:11; Números 14:6,30,38; 27:18; 32:12; Deuteronômio 1:38; 31:23;</a:t>
          </a:r>
        </a:p>
        <a:p>
          <a:r>
            <a:rPr lang="pt-BR" b="1" dirty="0"/>
            <a:t>34:9.0 que esses textos nos dizem sobre Josué?</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Ao longo da História, Deus tem chamado homens e mulheres para liderar Seu povo. Por que é essencial lembrar quem é 0 verdadeiro e invisível Líder da igreja?</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Leia Josué 1. O que esse primeiro capitulo nos mostra sobre como o livro de Josué está dividido?</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Quais promessas da Palavra de Deus são mais preciosas para você? Que resposta elas exigem para se cumprirem em sua vida?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Josué 1:4-6 e Hebreus 6:17,18. Naquele momento, a Terra Prometida era apenas uma promessa, mas Deus a chamava de herança. O que significa ser herdeiro das promessas de Deus?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5. Leia Josué 1:7-9. Por que o Senhor repetiu duas vezes a Josué a necessidade de ser forte e corajoso?</a:t>
          </a:r>
        </a:p>
        <a:p>
          <a:r>
            <a:rPr lang="pt-BR" b="1" dirty="0"/>
            <a:t>6. Leia Efésios 6:10-18. Mesmo sem participar de combates militares, como podemos aplicar as palavras, de encorajamento dadas a Josué em nossas lutas espirituais diárias?</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A questão crucial para nós hoje é a mesma enfrentada por Josué: Como podemos permanecer fiéis ao que a Palavra de Deus diz mesmo quando isso é impopular ou inconveniente?</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7. Leia Josué 1:7-9; Gênesis 24:40; Isaías 53:10 e Salmo 1:1-3. Com base nesses textos, o que significa prosperar e ser bem-sucedido?</a:t>
          </a:r>
        </a:p>
        <a:p>
          <a:r>
            <a:rPr lang="pt-BR" b="1" dirty="0"/>
            <a:t>8. Leia Romanos 3:31.0 que esse texto diz sobre a relação entre lei e fé?</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Mesmo observando a lei de Deus pela graça, como sua experiência mostra a necessidade da justiça de Cristo que nos cobre?</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1. Leia Deuteronômio 18:15-22; Josué 1:1-9. Por que é relevante que o livro de Josué comece lembrando uma promessa relacionada ao que aconteceria após a morte de Moisés?</a:t>
          </a:r>
        </a:p>
        <a:p>
          <a:pPr marL="0" lvl="0" indent="0" algn="ctr" defTabSz="622300">
            <a:lnSpc>
              <a:spcPct val="90000"/>
            </a:lnSpc>
            <a:spcBef>
              <a:spcPct val="0"/>
            </a:spcBef>
            <a:spcAft>
              <a:spcPct val="35000"/>
            </a:spcAft>
            <a:buNone/>
          </a:pPr>
          <a:r>
            <a:rPr lang="pt-BR" sz="1400" b="1" kern="1200" dirty="0"/>
            <a:t>2. Leia Êxodo 33:11; Números 14:6,30,38; 27:18; 32:12; Deuteronômio 1:38; 31:23;</a:t>
          </a:r>
        </a:p>
        <a:p>
          <a:pPr marL="0" lvl="0" indent="0" algn="ctr" defTabSz="622300">
            <a:lnSpc>
              <a:spcPct val="90000"/>
            </a:lnSpc>
            <a:spcBef>
              <a:spcPct val="0"/>
            </a:spcBef>
            <a:spcAft>
              <a:spcPct val="35000"/>
            </a:spcAft>
            <a:buNone/>
          </a:pPr>
          <a:r>
            <a:rPr lang="pt-BR" sz="1400" b="1" kern="1200" dirty="0"/>
            <a:t>34:9.0 que esses textos nos dizem sobre Josué?</a:t>
          </a:r>
          <a:endParaRPr lang="en-US" sz="14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Ao longo da História, Deus tem chamado homens e mulheres para liderar Seu povo. Por que é essencial lembrar quem é 0 verdadeiro e invisível Líder da igreja?</a:t>
          </a:r>
          <a:endParaRPr lang="en-US" sz="1400" b="1"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3. Leia Josué 1. O que esse primeiro capitulo nos mostra sobre como o livro de Josué está dividido?</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Quais promessas da Palavra de Deus são mais preciosas para você? Que resposta elas exigem para se cumprirem em sua vida?</a:t>
          </a:r>
          <a:endParaRPr lang="en-US" sz="22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4. Leia Josué 1:4-6 e Hebreus 6:17,18. Naquele momento, a Terra Prometida era apenas uma promessa, mas Deus a chamava de herança. O que significa ser herdeiro das promessas de Deus?</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5. Leia Josué 1:7-9. Por que o Senhor repetiu duas vezes a Josué a necessidade de ser forte e corajoso?</a:t>
          </a:r>
        </a:p>
        <a:p>
          <a:pPr marL="0" lvl="0" indent="0" algn="ctr" defTabSz="711200">
            <a:lnSpc>
              <a:spcPct val="90000"/>
            </a:lnSpc>
            <a:spcBef>
              <a:spcPct val="0"/>
            </a:spcBef>
            <a:spcAft>
              <a:spcPct val="35000"/>
            </a:spcAft>
            <a:buNone/>
          </a:pPr>
          <a:r>
            <a:rPr lang="pt-BR" sz="1600" b="1" kern="1200" dirty="0"/>
            <a:t>6. Leia Efésios 6:10-18. Mesmo sem participar de combates militares, como podemos aplicar as palavras, de encorajamento dadas a Josué em nossas lutas espirituais diárias?</a:t>
          </a:r>
          <a:endParaRPr lang="en-US" sz="16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A questão crucial para nós hoje é a mesma enfrentada por Josué: Como podemos permanecer fiéis ao que a Palavra de Deus diz mesmo quando isso é impopular ou inconveniente?</a:t>
          </a:r>
          <a:endParaRPr lang="en-US" sz="1600" b="1"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b="1" kern="1200" dirty="0"/>
            <a:t>7. Leia Josué 1:7-9; Gênesis 24:40; Isaías 53:10 e Salmo 1:1-3. Com base nesses textos, o que significa prosperar e ser bem-sucedido?</a:t>
          </a:r>
        </a:p>
        <a:p>
          <a:pPr marL="0" lvl="0" indent="0" algn="ctr" defTabSz="755650">
            <a:lnSpc>
              <a:spcPct val="90000"/>
            </a:lnSpc>
            <a:spcBef>
              <a:spcPct val="0"/>
            </a:spcBef>
            <a:spcAft>
              <a:spcPct val="35000"/>
            </a:spcAft>
            <a:buNone/>
          </a:pPr>
          <a:r>
            <a:rPr lang="pt-BR" sz="1700" b="1" kern="1200" dirty="0"/>
            <a:t>8. Leia Romanos 3:31.0 que esse texto diz sobre a relação entre lei e fé?</a:t>
          </a:r>
          <a:endParaRPr lang="en-US" sz="17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b="1" kern="1200" dirty="0"/>
            <a:t>Mesmo observando a lei de Deus pela graça, como sua experiência mostra a necessidade da justiça de Cristo que nos cobre?</a:t>
          </a:r>
          <a:endParaRPr lang="en-US" sz="1700" b="1"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14/08/2025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14/08/2025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8/14/2025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8/14/2025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Receita para o sucesso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1015663"/>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“Tão somente seja forte e muito corajoso para que você tenha o cuidado de fazer  segundo toda a Lei que o Meu servo Moisés lhe ordenou. Não se desvie dela, nem para a</a:t>
            </a: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direita nem para a esquerda, para que seja bem-sucedido por onde quer que você andar” (</a:t>
            </a:r>
            <a:r>
              <a:rPr lang="pt-BR" altLang="pt-BR" sz="1200" i="1" dirty="0" err="1">
                <a:latin typeface="Arial Black" panose="020B0A04020102020204" pitchFamily="34" charset="0"/>
                <a:cs typeface="Arial" panose="020B0604020202020204" pitchFamily="34" charset="0"/>
              </a:rPr>
              <a:t>Js</a:t>
            </a:r>
            <a:r>
              <a:rPr lang="pt-BR" altLang="pt-BR" sz="1200" i="1" dirty="0">
                <a:latin typeface="Arial Black" panose="020B0A04020102020204" pitchFamily="34" charset="0"/>
                <a:cs typeface="Arial" panose="020B0604020202020204" pitchFamily="34" charset="0"/>
              </a:rPr>
              <a:t> 1:7).</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01</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Dt 18:15-22; Js 1; Hb 6:17,18; Ef 6:10-18; Sl 1:1-3; Rm 3:31</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m 12">
            <a:extLst>
              <a:ext uri="{FF2B5EF4-FFF2-40B4-BE49-F238E27FC236}">
                <a16:creationId xmlns:a16="http://schemas.microsoft.com/office/drawing/2014/main" id="{E6772B0E-241C-199D-DFB5-67BDC12FC21C}"/>
              </a:ext>
            </a:extLst>
          </p:cNvPr>
          <p:cNvPicPr>
            <a:picLocks noChangeAspect="1"/>
          </p:cNvPicPr>
          <p:nvPr/>
        </p:nvPicPr>
        <p:blipFill>
          <a:blip r:embed="rId5">
            <a:duotone>
              <a:schemeClr val="accent4">
                <a:shade val="45000"/>
                <a:satMod val="135000"/>
              </a:schemeClr>
              <a:prstClr val="white"/>
            </a:duotone>
          </a:blip>
          <a:stretch>
            <a:fillRect/>
          </a:stretch>
        </p:blipFill>
        <p:spPr>
          <a:xfrm>
            <a:off x="2481316" y="599164"/>
            <a:ext cx="5706720" cy="215853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Seja forte!</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tarefa diante de Josué envolvia desafios que pareciam insuperáveis. As muralhas das cidades de Canaã pareciam impenetráveis, e a população dessa terra estava preparada para a guerra. Por outro lado, os israelitas, simples nômades, não possuíam nem mesmo as máquinas de guerra mais primitivas para enfrentar as muralhas fortificadas. Os registros históricos nos mostram que nem mesmo o Egito, a maior potência da época, era capaz de dominar Canaã permanentemente. Hoje, ao cumprir a missão que Cristo nos confiou, enfrentamos desafios semelhantes aos de Josué: precisamos travar uma guerra contra nossas próprias tendências pecaminosas e contra os poderes e as autoridades espirituais deste mundo de trevas. Assim como Josué, temos a garantia da presença de Cristo: “Eis que estou com vocês todos os dias até o fim dos tempos”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28:20).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sp>
        <p:nvSpPr>
          <p:cNvPr id="6" name="Retângulo 5">
            <a:extLst>
              <a:ext uri="{FF2B5EF4-FFF2-40B4-BE49-F238E27FC236}">
                <a16:creationId xmlns:a16="http://schemas.microsoft.com/office/drawing/2014/main" id="{BA26B3B2-726E-B950-F922-A113AEABC32C}"/>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46FB64EF-636E-F603-99DE-77C41AFD44C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E2C222B2-9967-706B-AD98-0CEB3C3A6C89}"/>
              </a:ext>
            </a:extLst>
          </p:cNvPr>
          <p:cNvPicPr>
            <a:picLocks noChangeAspect="1"/>
          </p:cNvPicPr>
          <p:nvPr/>
        </p:nvPicPr>
        <p:blipFill>
          <a:blip r:embed="rId3">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Próspero e </a:t>
            </a:r>
            <a:r>
              <a:rPr lang="pt-BR" sz="2000" b="1" dirty="0" err="1">
                <a:solidFill>
                  <a:schemeClr val="tx1"/>
                </a:solidFill>
                <a:latin typeface="Arial Black" panose="020B0A04020102020204" pitchFamily="34" charset="0"/>
              </a:rPr>
              <a:t>bem-sueedido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363029614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ângulo 4">
            <a:extLst>
              <a:ext uri="{FF2B5EF4-FFF2-40B4-BE49-F238E27FC236}">
                <a16:creationId xmlns:a16="http://schemas.microsoft.com/office/drawing/2014/main" id="{92682967-C462-6E01-6BA5-165B59A02AC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E71B797F-2818-1248-0E9A-5A8512D1988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3FA551F5-2A70-8EA3-46B9-9261C4D9C195}"/>
              </a:ext>
            </a:extLst>
          </p:cNvPr>
          <p:cNvPicPr>
            <a:picLocks noChangeAspect="1"/>
          </p:cNvPicPr>
          <p:nvPr/>
        </p:nvPicPr>
        <p:blipFill>
          <a:blip r:embed="rId9">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Próspero e </a:t>
            </a:r>
            <a:r>
              <a:rPr lang="pt-BR" sz="2000" b="1" dirty="0" err="1">
                <a:solidFill>
                  <a:schemeClr val="tx1"/>
                </a:solidFill>
                <a:latin typeface="Arial Black" panose="020B0A04020102020204" pitchFamily="34" charset="0"/>
              </a:rPr>
              <a:t>bem-sueedido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Pensar que a fé na morte expiatória e sacrifical de Jesus em nosso favor se opõe à obediência à lei de Deus é uma ideia falsa e perigosa. Lei e graça sempre andam juntas. Apenas uma compreensão superficial do papel da lei pode levar à conclusão de que lei e graça são opostas.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escritores do AT tinham grande respeito {tela lei e a consideravam uma fonte de prazer (SI 1:2; 119:70, 77, 174). Quando entendemos e utilizamos a lei corretamente, temos uma compreensão mais profunda de nossa própria pecaminosidade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7:7) e necessidade da justiça de Cristo (G1 3:24).</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6" name="Retângulo 5">
            <a:extLst>
              <a:ext uri="{FF2B5EF4-FFF2-40B4-BE49-F238E27FC236}">
                <a16:creationId xmlns:a16="http://schemas.microsoft.com/office/drawing/2014/main" id="{E8D0263F-2D31-61C5-F42E-6A2AA06391A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C4F95BF6-0DDE-2CCC-392C-A0B316191A1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FADE0287-9468-599E-A9F7-7CBBE949D536}"/>
              </a:ext>
            </a:extLst>
          </p:cNvPr>
          <p:cNvPicPr>
            <a:picLocks noChangeAspect="1"/>
          </p:cNvPicPr>
          <p:nvPr/>
        </p:nvPicPr>
        <p:blipFill>
          <a:blip r:embed="rId3">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Suas promessas e advertências, Jesus Se dirige a mim. Deus amou 0 mundo de tal maneira que deu Seu Filho unigênito, para que eu, crendo, não pereça, mas tenha a vida eterna (ver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3:16). As experiências relatadas na Palavra de Deus devem ser minhas experiências. Orações e promessas, mandamentos e advertências pertencem a mim. [...] À medida que a fé assim recebe e assimila os princípios da verdade, eles se tornam parte do próprio ser e a força motriz da vida. A Palavra de Deus, recebida no coração, molda os pensamentos e entra no desenvolvimento do caráter” (Ellen G. White, O Desejado de Todas as Nações [CPB, 2021], p. 307, grifo no original).</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sp>
        <p:nvSpPr>
          <p:cNvPr id="5" name="Retângulo 4">
            <a:extLst>
              <a:ext uri="{FF2B5EF4-FFF2-40B4-BE49-F238E27FC236}">
                <a16:creationId xmlns:a16="http://schemas.microsoft.com/office/drawing/2014/main" id="{8D912121-8374-4908-175A-4057DFA1DA4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7606CFCD-4A01-1935-A3E9-2AFE77023AD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A3087907-B31B-E01D-107B-1DF5B8C4F72E}"/>
              </a:ext>
            </a:extLst>
          </p:cNvPr>
          <p:cNvPicPr>
            <a:picLocks noChangeAspect="1"/>
          </p:cNvPicPr>
          <p:nvPr/>
        </p:nvPicPr>
        <p:blipFill>
          <a:blip r:embed="rId4">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Mesmo que as circunstâncias da vida e das experiências de Josué sejam diferentes das nossas, que princípios espirituais podemos aprender com sua vida? Por que, apesar disso, sempre devemos nos lembrar do contexto original ao tirar lições para nós?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Qual é a relação entre as promessas de Deus e nossa obediência a Ele? Por que é perigoso enfatizar demais uma e deixar de lado a outra? O que ocorre quando destacamos tanto a lei que ignoramos a graça? E o que acontece quando enfatizamos tanto a graça que nos esquecemos da lei?</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 base nesta lição, como você definiria sucesso da perspectiva bíblica? Qual é o lugar da prosperidade na definição cristã de sucesso?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Imagine como Josué deve ter se sentido como sucessor de Moisés. Que promessa Deus lhe deu que certamente o sustentou em suas grandes responsabilidades? (Ver </a:t>
            </a:r>
            <a:r>
              <a:rPr lang="pt-BR" altLang="pt-BR" sz="1500" dirty="0" err="1">
                <a:solidFill>
                  <a:srgbClr val="C00000"/>
                </a:solidFill>
                <a:latin typeface="Arial Black" panose="020B0A04020102020204" pitchFamily="34" charset="0"/>
                <a:cs typeface="Arial" panose="020B0604020202020204" pitchFamily="34" charset="0"/>
              </a:rPr>
              <a:t>Js</a:t>
            </a:r>
            <a:r>
              <a:rPr lang="pt-BR" altLang="pt-BR" sz="1500" dirty="0">
                <a:solidFill>
                  <a:srgbClr val="C00000"/>
                </a:solidFill>
                <a:latin typeface="Arial Black" panose="020B0A04020102020204" pitchFamily="34" charset="0"/>
                <a:cs typeface="Arial" panose="020B0604020202020204" pitchFamily="34" charset="0"/>
              </a:rPr>
              <a:t> 1:5.)</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5" name="Retângulo 4">
            <a:extLst>
              <a:ext uri="{FF2B5EF4-FFF2-40B4-BE49-F238E27FC236}">
                <a16:creationId xmlns:a16="http://schemas.microsoft.com/office/drawing/2014/main" id="{EB2FE83C-1F57-4DB1-EC24-F11C882E0604}"/>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5CB74564-7A6E-E1CB-3F50-010C4B46F97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4B80423E-817D-D73D-3187-6FC4B92C976D}"/>
              </a:ext>
            </a:extLst>
          </p:cNvPr>
          <p:cNvPicPr>
            <a:picLocks noChangeAspect="1"/>
          </p:cNvPicPr>
          <p:nvPr/>
        </p:nvPicPr>
        <p:blipFill>
          <a:blip r:embed="rId3">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O livro de Josué trata de novas possibilidades. Moisés, que liderou Israel por 40 anos, estava agora no passado. A saída do Egito e as peregrinações, marcadas por rebelião e teimosia, haviam terminado. Uma nova geração, disposta a obedecer a Deus, estava pronta para entrar na Terra Prometida, não como uma expectativa a ser cumprida, mas como uma possibilidade a ser vivida.</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Durante esta semana vamos estudar a maneira como Deus abriu um</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novo capítulo na vida de Israel e como Ele pode fazer o mesmo em nossa própria vida.</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89DF4D54-7072-A10F-1CD3-09AA4336A661}"/>
              </a:ext>
            </a:extLst>
          </p:cNvPr>
          <p:cNvPicPr>
            <a:picLocks noChangeAspect="1"/>
          </p:cNvPicPr>
          <p:nvPr/>
        </p:nvPicPr>
        <p:blipFill>
          <a:blip r:embed="rId4">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novo Moisés</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322238007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ângulo 4">
            <a:extLst>
              <a:ext uri="{FF2B5EF4-FFF2-40B4-BE49-F238E27FC236}">
                <a16:creationId xmlns:a16="http://schemas.microsoft.com/office/drawing/2014/main" id="{5BE68550-EEFF-9B94-5333-F2579A989C28}"/>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2668AF55-F66D-109F-4C3E-A85637584FB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6AE5EC86-FE1F-C1E0-6368-7E5733D60C7B}"/>
              </a:ext>
            </a:extLst>
          </p:cNvPr>
          <p:cNvPicPr>
            <a:picLocks noChangeAspect="1"/>
          </p:cNvPicPr>
          <p:nvPr/>
        </p:nvPicPr>
        <p:blipFill>
          <a:blip r:embed="rId9">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novo Moisés</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Embora Moisés tivesse morrido e Josué fosse o novo líder nomeado por Deus, existem paralelos entre eles. Ambos receberam a missão divina de conduzir Seu povo à terra que havia sido prometida aos seus antepassados. Como o Senhor disse a Josué: “Todo lugar em que puserem a planta do pé Eu darei a vocês, como prometi a Moisés”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1:3). Josué terminaria 0 trabalho que havia sido originalmente dado a Moisés. Ele era, de fato, um novo Moisés. Embora tivesse morrido, Moisés ainda ocupa grande parte do primeiro capítulo. Seu nome é citado dez vezes, enquanto o de Josué apenas quatro. Moisés é chamado de “servo do Senhor”, enquanto Josué é referido como 0 “auxiliar de Moisés”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1:1) Levaria uma vida inteira de obediência e serviço fiel para que Josué recebesse 0 título de “servo do Senhor”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24:29).</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6" name="Retângulo 5">
            <a:extLst>
              <a:ext uri="{FF2B5EF4-FFF2-40B4-BE49-F238E27FC236}">
                <a16:creationId xmlns:a16="http://schemas.microsoft.com/office/drawing/2014/main" id="{FBF236A5-0F59-1110-FBE1-A908359E101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8" name="Retângulo 7">
            <a:extLst>
              <a:ext uri="{FF2B5EF4-FFF2-40B4-BE49-F238E27FC236}">
                <a16:creationId xmlns:a16="http://schemas.microsoft.com/office/drawing/2014/main" id="{884B5DB6-63FB-FCEB-F202-F13C158761E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m 10">
            <a:extLst>
              <a:ext uri="{FF2B5EF4-FFF2-40B4-BE49-F238E27FC236}">
                <a16:creationId xmlns:a16="http://schemas.microsoft.com/office/drawing/2014/main" id="{901F3A9A-B1FC-7CD8-0BDC-ADDE811FD8FC}"/>
              </a:ext>
            </a:extLst>
          </p:cNvPr>
          <p:cNvPicPr>
            <a:picLocks noChangeAspect="1"/>
          </p:cNvPicPr>
          <p:nvPr/>
        </p:nvPicPr>
        <p:blipFill>
          <a:blip r:embed="rId3">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Atravesse! Tome! Divida! Sirva!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6" name="Retângulo 5">
            <a:extLst>
              <a:ext uri="{FF2B5EF4-FFF2-40B4-BE49-F238E27FC236}">
                <a16:creationId xmlns:a16="http://schemas.microsoft.com/office/drawing/2014/main" id="{B08C09E0-829F-27D0-1D64-31489BAC993C}"/>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103609571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tângulo 1">
            <a:extLst>
              <a:ext uri="{FF2B5EF4-FFF2-40B4-BE49-F238E27FC236}">
                <a16:creationId xmlns:a16="http://schemas.microsoft.com/office/drawing/2014/main" id="{3E5B9FF3-139D-C37E-8869-2A9A1FA6502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3">
                    <a:lumMod val="20000"/>
                    <a:lumOff val="80000"/>
                  </a:schemeClr>
                </a:solidFill>
                <a:latin typeface="Arial Black" panose="020B0A04020102020204" pitchFamily="34" charset="0"/>
                <a:cs typeface="Arial" panose="020B0604020202020204" pitchFamily="34" charset="0"/>
              </a:rPr>
              <a:t>Êx 1; Gn 37:26-28; 39:2, 21; At 7:6; Gl 3:16,17; Êx 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3" name="Imagem 2" descr="Padrão do plano de fundo&#10;&#10;O conteúdo gerado por IA pode estar incorreto.">
            <a:extLst>
              <a:ext uri="{FF2B5EF4-FFF2-40B4-BE49-F238E27FC236}">
                <a16:creationId xmlns:a16="http://schemas.microsoft.com/office/drawing/2014/main" id="{6591C70C-84BE-BE6E-D135-BC793E6D55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CDBED295-5873-73F6-CEFF-CC37C668DA33}"/>
              </a:ext>
            </a:extLst>
          </p:cNvPr>
          <p:cNvPicPr>
            <a:picLocks noChangeAspect="1"/>
          </p:cNvPicPr>
          <p:nvPr/>
        </p:nvPicPr>
        <p:blipFill>
          <a:blip r:embed="rId9">
            <a:duotone>
              <a:schemeClr val="accent1">
                <a:shade val="45000"/>
                <a:satMod val="135000"/>
              </a:schemeClr>
              <a:prstClr val="white"/>
            </a:duotone>
          </a:blip>
          <a:stretch>
            <a:fillRect/>
          </a:stretch>
        </p:blipFill>
        <p:spPr>
          <a:xfrm>
            <a:off x="7473441" y="30322"/>
            <a:ext cx="1679540" cy="709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Atravesse! Tome! Divida! Sirva!</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primeiro capítulo de Josué serve como uma introdução a todo o livro. Ele está dividido em quatro partes, que correspondem às quatro seções principais do livro: travessia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1:2-9), conquista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1:10, 11), divisão da terra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1:12-15) e serviço por meio da obediência à lei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1:16-18).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Podemos ver 0 livro de Josué como uma série de iniciativas divinas. Em cada uma, Deus confia a Josué uma tarefa específica relacionada à conquista de Canaã, e cada tarefa, ao ser concluída com sucesso, é reconhecida mais tarde no livro.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fim, as promessas de Deus a respeito da ocupação da Terra Prometida seriam cumpridas. A partir daí, a responsabilidade de manter a terra estava nas mãos dos israelitas e só poderia ser realizada pela fé verdadeira e pela obediência que dela resulta.</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4" name="Retângulo 3">
            <a:extLst>
              <a:ext uri="{FF2B5EF4-FFF2-40B4-BE49-F238E27FC236}">
                <a16:creationId xmlns:a16="http://schemas.microsoft.com/office/drawing/2014/main" id="{F185E5AC-DBC0-976D-A95D-8903B0C2864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6" name="Retângulo 5">
            <a:extLst>
              <a:ext uri="{FF2B5EF4-FFF2-40B4-BE49-F238E27FC236}">
                <a16:creationId xmlns:a16="http://schemas.microsoft.com/office/drawing/2014/main" id="{44775CB7-2BFE-D967-72C6-930D1436FE0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CB6C386E-30B7-1AEE-6B67-289C9D5D21E3}"/>
              </a:ext>
            </a:extLst>
          </p:cNvPr>
          <p:cNvPicPr>
            <a:picLocks noChangeAspect="1"/>
          </p:cNvPicPr>
          <p:nvPr/>
        </p:nvPicPr>
        <p:blipFill>
          <a:blip r:embed="rId3">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Herdeiros das promessas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324467640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ângulo 4">
            <a:extLst>
              <a:ext uri="{FF2B5EF4-FFF2-40B4-BE49-F238E27FC236}">
                <a16:creationId xmlns:a16="http://schemas.microsoft.com/office/drawing/2014/main" id="{7CF5701C-79A7-6B75-64F9-419F0BB686F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939349C8-6BF6-BAFB-F73B-2418934DE2A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68E4CC3A-43B1-751A-6E19-D78392C3333A}"/>
              </a:ext>
            </a:extLst>
          </p:cNvPr>
          <p:cNvPicPr>
            <a:picLocks noChangeAspect="1"/>
          </p:cNvPicPr>
          <p:nvPr/>
        </p:nvPicPr>
        <p:blipFill>
          <a:blip r:embed="rId9">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Herdeiros das promessas</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Terra Prometida era uma dádiva do Senhor, o seu verdadeiro dono. Em Josué 1:2 e 3, encontramos duas formas diferentes do verbo “dar”, que revelam dois aspectos importantes da herança da terra. A primeira forma expressa o processo de dar a terra. Apenas os territórios da Transjordânia haviam sido ocupados por Israel. A maior parte da Terra Prometida ainda não havia sido tomada.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 promessas de Deus não são algo mágico ou místico. Elas não têm, em si mesmas, 0 poder de garantir seu próprio cumprimento. A garantia de que elas se tornarão realidade está na presença de Deus, que diz: “Estarei com você”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1:5). De fato, a presença do Senhor foi essencial para a sobrevivência de Israel. Sem ela, os israelitas seriam apenas mais uma nação dentre muitas - sem chamado, identidade ou missão especial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33:12-16). A presença do Senhor era tudo de que Josué precisava para ser bem-sucedido.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5" name="Retângulo 4">
            <a:extLst>
              <a:ext uri="{FF2B5EF4-FFF2-40B4-BE49-F238E27FC236}">
                <a16:creationId xmlns:a16="http://schemas.microsoft.com/office/drawing/2014/main" id="{33DD28B5-F011-A250-48F1-2B37443B51EC}"/>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2E48B0FC-79DD-0FF6-992A-4057D8E989B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D4ED06F5-5F70-8AD2-4CD9-EBFB3A2B36BE}"/>
              </a:ext>
            </a:extLst>
          </p:cNvPr>
          <p:cNvPicPr>
            <a:picLocks noChangeAspect="1"/>
          </p:cNvPicPr>
          <p:nvPr/>
        </p:nvPicPr>
        <p:blipFill>
          <a:blip r:embed="rId3">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Seja forte!</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2770975968"/>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ângulo 4">
            <a:extLst>
              <a:ext uri="{FF2B5EF4-FFF2-40B4-BE49-F238E27FC236}">
                <a16:creationId xmlns:a16="http://schemas.microsoft.com/office/drawing/2014/main" id="{F2C8516D-0D2D-035A-8872-82D1E42F29F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5380E0F0-BF7F-D9E9-EC48-3B4E24C7C14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Dt 18:15-22; Js 1; Hb 6:17,18; Ef 6:10-18; Sl 1:1-3; Rm 3:31</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BAD06B80-E794-12F2-B711-530B0B536E91}"/>
              </a:ext>
            </a:extLst>
          </p:cNvPr>
          <p:cNvPicPr>
            <a:picLocks noChangeAspect="1"/>
          </p:cNvPicPr>
          <p:nvPr/>
        </p:nvPicPr>
        <p:blipFill>
          <a:blip r:embed="rId9">
            <a:duotone>
              <a:schemeClr val="accent4">
                <a:shade val="45000"/>
                <a:satMod val="135000"/>
              </a:schemeClr>
              <a:prstClr val="white"/>
            </a:duotone>
          </a:blip>
          <a:stretch>
            <a:fillRect/>
          </a:stretch>
        </p:blipFill>
        <p:spPr>
          <a:xfrm>
            <a:off x="7468738" y="-36980"/>
            <a:ext cx="1692725" cy="776440"/>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3969</TotalTime>
  <Words>1986</Words>
  <Application>Microsoft Office PowerPoint</Application>
  <PresentationFormat>Personalizar</PresentationFormat>
  <Paragraphs>109</Paragraphs>
  <Slides>14</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2025-08-14T21:02:54Z</dcterms:modified>
</cp:coreProperties>
</file>