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5B179-41DE-4FD6-8C79-E89E7295ADA3}" v="12" dt="2024-08-26T22:01:07.027"/>
    <p1510:client id="{67839561-22FD-4EA0-A572-598B6A1545AA}" v="18" dt="2024-08-26T22:42:28.528"/>
    <p1510:client id="{739BB976-4728-479F-A0EE-1D853504C229}" v="17" dt="2024-08-26T23:22:17.033"/>
    <p1510:client id="{86FD4D40-7E83-4FF8-8AD4-786E57269AEA}" v="17" dt="2024-08-27T14:46:14.945"/>
    <p1510:client id="{A35BDAF6-16C0-426D-A0C9-074467AA387F}" v="15" dt="2024-08-26T20:06:17.719"/>
    <p1510:client id="{B833220C-631B-49E0-8C9D-E0B1BD8B0B4D}" v="15" dt="2024-08-26T21:23:45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B833220C-631B-49E0-8C9D-E0B1BD8B0B4D}"/>
    <pc:docChg chg="undo redo custSel modSld">
      <pc:chgData name="Neemias Informatica Lima" userId="b77af7bd85500281" providerId="LiveId" clId="{B833220C-631B-49E0-8C9D-E0B1BD8B0B4D}" dt="2024-08-26T21:47:24.957" v="327" actId="6549"/>
      <pc:docMkLst>
        <pc:docMk/>
      </pc:docMkLst>
      <pc:sldChg chg="addSp delSp modSp mod">
        <pc:chgData name="Neemias Informatica Lima" userId="b77af7bd85500281" providerId="LiveId" clId="{B833220C-631B-49E0-8C9D-E0B1BD8B0B4D}" dt="2024-08-26T21:20:39.235" v="36" actId="1440"/>
        <pc:sldMkLst>
          <pc:docMk/>
          <pc:sldMk cId="2232331225" sldId="280"/>
        </pc:sldMkLst>
        <pc:spChg chg="mod">
          <ac:chgData name="Neemias Informatica Lima" userId="b77af7bd85500281" providerId="LiveId" clId="{B833220C-631B-49E0-8C9D-E0B1BD8B0B4D}" dt="2024-08-26T21:17:34.381" v="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7:43.985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8:09.148" v="2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7:38.376" v="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8:29.406" v="27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17:48.527" v="13" actId="478"/>
          <ac:picMkLst>
            <pc:docMk/>
            <pc:sldMk cId="2232331225" sldId="280"/>
            <ac:picMk id="3" creationId="{9A94BF4E-F167-C75A-65A8-A47ADB6935C3}"/>
          </ac:picMkLst>
        </pc:picChg>
        <pc:picChg chg="add mod">
          <ac:chgData name="Neemias Informatica Lima" userId="b77af7bd85500281" providerId="LiveId" clId="{B833220C-631B-49E0-8C9D-E0B1BD8B0B4D}" dt="2024-08-26T21:20:39.235" v="36" actId="1440"/>
          <ac:picMkLst>
            <pc:docMk/>
            <pc:sldMk cId="2232331225" sldId="280"/>
            <ac:picMk id="8" creationId="{61A0E8F6-5FBB-B448-17DB-1473C17F8A36}"/>
          </ac:picMkLst>
        </pc:picChg>
      </pc:sldChg>
      <pc:sldChg chg="addSp delSp modSp mod">
        <pc:chgData name="Neemias Informatica Lima" userId="b77af7bd85500281" providerId="LiveId" clId="{B833220C-631B-49E0-8C9D-E0B1BD8B0B4D}" dt="2024-08-26T21:29:28.356" v="103" actId="6549"/>
        <pc:sldMkLst>
          <pc:docMk/>
          <pc:sldMk cId="2103443556" sldId="281"/>
        </pc:sldMkLst>
        <pc:spChg chg="mod">
          <ac:chgData name="Neemias Informatica Lima" userId="b77af7bd85500281" providerId="LiveId" clId="{B833220C-631B-49E0-8C9D-E0B1BD8B0B4D}" dt="2024-08-26T21:29:28.356" v="10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1:22.643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1:09.555" v="4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1:19.454" v="42" actId="478"/>
          <ac:picMkLst>
            <pc:docMk/>
            <pc:sldMk cId="2103443556" sldId="281"/>
            <ac:picMk id="2" creationId="{018AB52D-56A3-B5A2-74CB-CD05BCA0B6F1}"/>
          </ac:picMkLst>
        </pc:picChg>
        <pc:picChg chg="add mod">
          <ac:chgData name="Neemias Informatica Lima" userId="b77af7bd85500281" providerId="LiveId" clId="{B833220C-631B-49E0-8C9D-E0B1BD8B0B4D}" dt="2024-08-26T21:21:58.733" v="52" actId="14100"/>
          <ac:picMkLst>
            <pc:docMk/>
            <pc:sldMk cId="2103443556" sldId="281"/>
            <ac:picMk id="3" creationId="{BAC13210-5A93-D04C-81E9-8FB7C43A363F}"/>
          </ac:picMkLst>
        </pc:picChg>
      </pc:sldChg>
      <pc:sldChg chg="addSp delSp modSp mod">
        <pc:chgData name="Neemias Informatica Lima" userId="b77af7bd85500281" providerId="LiveId" clId="{B833220C-631B-49E0-8C9D-E0B1BD8B0B4D}" dt="2024-08-26T21:32:26.873" v="140" actId="6549"/>
        <pc:sldMkLst>
          <pc:docMk/>
          <pc:sldMk cId="3683219421" sldId="282"/>
        </pc:sldMkLst>
        <pc:spChg chg="del">
          <ac:chgData name="Neemias Informatica Lima" userId="b77af7bd85500281" providerId="LiveId" clId="{B833220C-631B-49E0-8C9D-E0B1BD8B0B4D}" dt="2024-08-26T21:22:26.699" v="55" actId="478"/>
          <ac:spMkLst>
            <pc:docMk/>
            <pc:sldMk cId="3683219421" sldId="282"/>
            <ac:spMk id="2" creationId="{0BA124F7-1176-AF1F-16D3-A2C948EDBF09}"/>
          </ac:spMkLst>
        </pc:spChg>
        <pc:spChg chg="del">
          <ac:chgData name="Neemias Informatica Lima" userId="b77af7bd85500281" providerId="LiveId" clId="{B833220C-631B-49E0-8C9D-E0B1BD8B0B4D}" dt="2024-08-26T21:22:26.699" v="55" actId="478"/>
          <ac:spMkLst>
            <pc:docMk/>
            <pc:sldMk cId="3683219421" sldId="282"/>
            <ac:spMk id="4" creationId="{E0FD2FCD-A2CF-F85A-007E-BE3482AE53D9}"/>
          </ac:spMkLst>
        </pc:spChg>
        <pc:spChg chg="add mod">
          <ac:chgData name="Neemias Informatica Lima" userId="b77af7bd85500281" providerId="LiveId" clId="{B833220C-631B-49E0-8C9D-E0B1BD8B0B4D}" dt="2024-08-26T21:22:27.201" v="56"/>
          <ac:spMkLst>
            <pc:docMk/>
            <pc:sldMk cId="3683219421" sldId="282"/>
            <ac:spMk id="6" creationId="{C4CA17E2-32B1-516F-E351-BCB9B3F88CD5}"/>
          </ac:spMkLst>
        </pc:spChg>
        <pc:spChg chg="add mod">
          <ac:chgData name="Neemias Informatica Lima" userId="b77af7bd85500281" providerId="LiveId" clId="{B833220C-631B-49E0-8C9D-E0B1BD8B0B4D}" dt="2024-08-26T21:22:27.201" v="56"/>
          <ac:spMkLst>
            <pc:docMk/>
            <pc:sldMk cId="3683219421" sldId="282"/>
            <ac:spMk id="7" creationId="{C39606AA-C8E6-A58B-E686-E706E789A449}"/>
          </ac:spMkLst>
        </pc:spChg>
        <pc:spChg chg="mod">
          <ac:chgData name="Neemias Informatica Lima" userId="b77af7bd85500281" providerId="LiveId" clId="{B833220C-631B-49E0-8C9D-E0B1BD8B0B4D}" dt="2024-08-26T21:32:26.873" v="14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9:58.08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26.699" v="55" actId="478"/>
          <ac:picMkLst>
            <pc:docMk/>
            <pc:sldMk cId="3683219421" sldId="282"/>
            <ac:picMk id="5" creationId="{9FBF1825-FA9D-8597-E235-094DE065F6E5}"/>
          </ac:picMkLst>
        </pc:picChg>
        <pc:picChg chg="add mod">
          <ac:chgData name="Neemias Informatica Lima" userId="b77af7bd85500281" providerId="LiveId" clId="{B833220C-631B-49E0-8C9D-E0B1BD8B0B4D}" dt="2024-08-26T21:22:27.201" v="56"/>
          <ac:picMkLst>
            <pc:docMk/>
            <pc:sldMk cId="3683219421" sldId="282"/>
            <ac:picMk id="8" creationId="{F72568EB-6A97-E30E-E60C-0AB043ACA826}"/>
          </ac:picMkLst>
        </pc:picChg>
      </pc:sldChg>
      <pc:sldChg chg="addSp delSp modSp mod">
        <pc:chgData name="Neemias Informatica Lima" userId="b77af7bd85500281" providerId="LiveId" clId="{B833220C-631B-49E0-8C9D-E0B1BD8B0B4D}" dt="2024-08-26T21:34:52.168" v="176" actId="20577"/>
        <pc:sldMkLst>
          <pc:docMk/>
          <pc:sldMk cId="3902406419" sldId="283"/>
        </pc:sldMkLst>
        <pc:spChg chg="del">
          <ac:chgData name="Neemias Informatica Lima" userId="b77af7bd85500281" providerId="LiveId" clId="{B833220C-631B-49E0-8C9D-E0B1BD8B0B4D}" dt="2024-08-26T21:22:33.373" v="57" actId="478"/>
          <ac:spMkLst>
            <pc:docMk/>
            <pc:sldMk cId="3902406419" sldId="283"/>
            <ac:spMk id="2" creationId="{4F2DC53B-EE35-F754-F4FA-20E4F5CF73F3}"/>
          </ac:spMkLst>
        </pc:spChg>
        <pc:spChg chg="del">
          <ac:chgData name="Neemias Informatica Lima" userId="b77af7bd85500281" providerId="LiveId" clId="{B833220C-631B-49E0-8C9D-E0B1BD8B0B4D}" dt="2024-08-26T21:22:33.373" v="57" actId="478"/>
          <ac:spMkLst>
            <pc:docMk/>
            <pc:sldMk cId="3902406419" sldId="283"/>
            <ac:spMk id="3" creationId="{9419E473-FBC1-E77D-B5AE-D0A61A756662}"/>
          </ac:spMkLst>
        </pc:spChg>
        <pc:spChg chg="add mod">
          <ac:chgData name="Neemias Informatica Lima" userId="b77af7bd85500281" providerId="LiveId" clId="{B833220C-631B-49E0-8C9D-E0B1BD8B0B4D}" dt="2024-08-26T21:22:33.873" v="58"/>
          <ac:spMkLst>
            <pc:docMk/>
            <pc:sldMk cId="3902406419" sldId="283"/>
            <ac:spMk id="5" creationId="{1217EF37-4034-557F-986B-47C10FC9C0F3}"/>
          </ac:spMkLst>
        </pc:spChg>
        <pc:spChg chg="add mod">
          <ac:chgData name="Neemias Informatica Lima" userId="b77af7bd85500281" providerId="LiveId" clId="{B833220C-631B-49E0-8C9D-E0B1BD8B0B4D}" dt="2024-08-26T21:22:33.873" v="58"/>
          <ac:spMkLst>
            <pc:docMk/>
            <pc:sldMk cId="3902406419" sldId="283"/>
            <ac:spMk id="6" creationId="{9BEC7C38-9578-827A-CF41-AC857FC862AA}"/>
          </ac:spMkLst>
        </pc:spChg>
        <pc:spChg chg="mod">
          <ac:chgData name="Neemias Informatica Lima" userId="b77af7bd85500281" providerId="LiveId" clId="{B833220C-631B-49E0-8C9D-E0B1BD8B0B4D}" dt="2024-08-26T21:33:24.977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4:52.168" v="17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833220C-631B-49E0-8C9D-E0B1BD8B0B4D}" dt="2024-08-26T21:22:33.373" v="57" actId="478"/>
          <ac:picMkLst>
            <pc:docMk/>
            <pc:sldMk cId="3902406419" sldId="283"/>
            <ac:picMk id="4" creationId="{E86DE166-7926-7CB0-A4BF-8953F6E1E108}"/>
          </ac:picMkLst>
        </pc:picChg>
        <pc:picChg chg="add mod">
          <ac:chgData name="Neemias Informatica Lima" userId="b77af7bd85500281" providerId="LiveId" clId="{B833220C-631B-49E0-8C9D-E0B1BD8B0B4D}" dt="2024-08-26T21:22:33.873" v="58"/>
          <ac:picMkLst>
            <pc:docMk/>
            <pc:sldMk cId="3902406419" sldId="283"/>
            <ac:picMk id="7" creationId="{83807845-3339-62BF-C337-DEC08B0D0AE1}"/>
          </ac:picMkLst>
        </pc:picChg>
      </pc:sldChg>
      <pc:sldChg chg="addSp delSp modSp mod">
        <pc:chgData name="Neemias Informatica Lima" userId="b77af7bd85500281" providerId="LiveId" clId="{B833220C-631B-49E0-8C9D-E0B1BD8B0B4D}" dt="2024-08-26T21:37:28.069" v="222" actId="207"/>
        <pc:sldMkLst>
          <pc:docMk/>
          <pc:sldMk cId="2424059023" sldId="284"/>
        </pc:sldMkLst>
        <pc:spChg chg="del">
          <ac:chgData name="Neemias Informatica Lima" userId="b77af7bd85500281" providerId="LiveId" clId="{B833220C-631B-49E0-8C9D-E0B1BD8B0B4D}" dt="2024-08-26T21:22:46.134" v="61" actId="478"/>
          <ac:spMkLst>
            <pc:docMk/>
            <pc:sldMk cId="2424059023" sldId="284"/>
            <ac:spMk id="2" creationId="{4A56A689-32C5-CF13-8D3D-8CB224C46D80}"/>
          </ac:spMkLst>
        </pc:spChg>
        <pc:spChg chg="del">
          <ac:chgData name="Neemias Informatica Lima" userId="b77af7bd85500281" providerId="LiveId" clId="{B833220C-631B-49E0-8C9D-E0B1BD8B0B4D}" dt="2024-08-26T21:22:46.134" v="61" actId="478"/>
          <ac:spMkLst>
            <pc:docMk/>
            <pc:sldMk cId="2424059023" sldId="284"/>
            <ac:spMk id="3" creationId="{206786A6-0CC1-36A0-E19A-8E7B98C8352B}"/>
          </ac:spMkLst>
        </pc:spChg>
        <pc:spChg chg="add mod">
          <ac:chgData name="Neemias Informatica Lima" userId="b77af7bd85500281" providerId="LiveId" clId="{B833220C-631B-49E0-8C9D-E0B1BD8B0B4D}" dt="2024-08-26T21:22:46.777" v="62"/>
          <ac:spMkLst>
            <pc:docMk/>
            <pc:sldMk cId="2424059023" sldId="284"/>
            <ac:spMk id="5" creationId="{37504816-77B9-104C-6762-5AC6C866C827}"/>
          </ac:spMkLst>
        </pc:spChg>
        <pc:spChg chg="add mod">
          <ac:chgData name="Neemias Informatica Lima" userId="b77af7bd85500281" providerId="LiveId" clId="{B833220C-631B-49E0-8C9D-E0B1BD8B0B4D}" dt="2024-08-26T21:22:46.777" v="62"/>
          <ac:spMkLst>
            <pc:docMk/>
            <pc:sldMk cId="2424059023" sldId="284"/>
            <ac:spMk id="6" creationId="{DC09196C-25E7-7817-5959-D2BC60D9187F}"/>
          </ac:spMkLst>
        </pc:spChg>
        <pc:spChg chg="mod">
          <ac:chgData name="Neemias Informatica Lima" userId="b77af7bd85500281" providerId="LiveId" clId="{B833220C-631B-49E0-8C9D-E0B1BD8B0B4D}" dt="2024-08-26T21:36:09.868" v="18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7:28.069" v="222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833220C-631B-49E0-8C9D-E0B1BD8B0B4D}" dt="2024-08-26T21:22:46.134" v="61" actId="478"/>
          <ac:picMkLst>
            <pc:docMk/>
            <pc:sldMk cId="2424059023" sldId="284"/>
            <ac:picMk id="4" creationId="{30959F8F-07A7-06C8-089F-9C36A5990A2C}"/>
          </ac:picMkLst>
        </pc:picChg>
        <pc:picChg chg="add mod">
          <ac:chgData name="Neemias Informatica Lima" userId="b77af7bd85500281" providerId="LiveId" clId="{B833220C-631B-49E0-8C9D-E0B1BD8B0B4D}" dt="2024-08-26T21:22:46.777" v="62"/>
          <ac:picMkLst>
            <pc:docMk/>
            <pc:sldMk cId="2424059023" sldId="284"/>
            <ac:picMk id="7" creationId="{D06B6307-74E4-6106-3463-3DB2FBA5CAD4}"/>
          </ac:picMkLst>
        </pc:picChg>
      </pc:sldChg>
      <pc:sldChg chg="addSp delSp modSp mod">
        <pc:chgData name="Neemias Informatica Lima" userId="b77af7bd85500281" providerId="LiveId" clId="{B833220C-631B-49E0-8C9D-E0B1BD8B0B4D}" dt="2024-08-26T21:39:56.429" v="254" actId="20577"/>
        <pc:sldMkLst>
          <pc:docMk/>
          <pc:sldMk cId="2241968852" sldId="285"/>
        </pc:sldMkLst>
        <pc:spChg chg="del">
          <ac:chgData name="Neemias Informatica Lima" userId="b77af7bd85500281" providerId="LiveId" clId="{B833220C-631B-49E0-8C9D-E0B1BD8B0B4D}" dt="2024-08-26T21:22:57.025" v="65" actId="478"/>
          <ac:spMkLst>
            <pc:docMk/>
            <pc:sldMk cId="2241968852" sldId="285"/>
            <ac:spMk id="2" creationId="{4DF1B3B3-877D-E437-03DF-F94EA6A68962}"/>
          </ac:spMkLst>
        </pc:spChg>
        <pc:spChg chg="del">
          <ac:chgData name="Neemias Informatica Lima" userId="b77af7bd85500281" providerId="LiveId" clId="{B833220C-631B-49E0-8C9D-E0B1BD8B0B4D}" dt="2024-08-26T21:22:57.025" v="65" actId="478"/>
          <ac:spMkLst>
            <pc:docMk/>
            <pc:sldMk cId="2241968852" sldId="285"/>
            <ac:spMk id="3" creationId="{70806EC9-3ABE-AB67-DD0F-1F1B50428EF3}"/>
          </ac:spMkLst>
        </pc:spChg>
        <pc:spChg chg="add mod">
          <ac:chgData name="Neemias Informatica Lima" userId="b77af7bd85500281" providerId="LiveId" clId="{B833220C-631B-49E0-8C9D-E0B1BD8B0B4D}" dt="2024-08-26T21:22:57.565" v="66"/>
          <ac:spMkLst>
            <pc:docMk/>
            <pc:sldMk cId="2241968852" sldId="285"/>
            <ac:spMk id="5" creationId="{73396036-EFDB-0047-EAFA-510F0C91EF89}"/>
          </ac:spMkLst>
        </pc:spChg>
        <pc:spChg chg="add mod">
          <ac:chgData name="Neemias Informatica Lima" userId="b77af7bd85500281" providerId="LiveId" clId="{B833220C-631B-49E0-8C9D-E0B1BD8B0B4D}" dt="2024-08-26T21:22:57.565" v="66"/>
          <ac:spMkLst>
            <pc:docMk/>
            <pc:sldMk cId="2241968852" sldId="285"/>
            <ac:spMk id="6" creationId="{936DB138-918C-B5C7-3815-55893C03CEDB}"/>
          </ac:spMkLst>
        </pc:spChg>
        <pc:spChg chg="mod">
          <ac:chgData name="Neemias Informatica Lima" userId="b77af7bd85500281" providerId="LiveId" clId="{B833220C-631B-49E0-8C9D-E0B1BD8B0B4D}" dt="2024-08-26T21:39:11.663" v="23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9:56.429" v="254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833220C-631B-49E0-8C9D-E0B1BD8B0B4D}" dt="2024-08-26T21:22:57.025" v="65" actId="478"/>
          <ac:picMkLst>
            <pc:docMk/>
            <pc:sldMk cId="2241968852" sldId="285"/>
            <ac:picMk id="4" creationId="{110A9B10-FEC7-1963-06AD-7C704873D86E}"/>
          </ac:picMkLst>
        </pc:picChg>
        <pc:picChg chg="add mod">
          <ac:chgData name="Neemias Informatica Lima" userId="b77af7bd85500281" providerId="LiveId" clId="{B833220C-631B-49E0-8C9D-E0B1BD8B0B4D}" dt="2024-08-26T21:22:57.565" v="66"/>
          <ac:picMkLst>
            <pc:docMk/>
            <pc:sldMk cId="2241968852" sldId="285"/>
            <ac:picMk id="7" creationId="{234D4993-3232-AE69-958B-354D9905C88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4:30.497" v="287" actId="20577"/>
        <pc:sldMkLst>
          <pc:docMk/>
          <pc:sldMk cId="1959249856" sldId="286"/>
        </pc:sldMkLst>
        <pc:spChg chg="del">
          <ac:chgData name="Neemias Informatica Lima" userId="b77af7bd85500281" providerId="LiveId" clId="{B833220C-631B-49E0-8C9D-E0B1BD8B0B4D}" dt="2024-08-26T21:23:14.060" v="69" actId="478"/>
          <ac:spMkLst>
            <pc:docMk/>
            <pc:sldMk cId="1959249856" sldId="286"/>
            <ac:spMk id="2" creationId="{A16BE778-89C2-6F7B-6934-437682C1CA01}"/>
          </ac:spMkLst>
        </pc:spChg>
        <pc:spChg chg="del">
          <ac:chgData name="Neemias Informatica Lima" userId="b77af7bd85500281" providerId="LiveId" clId="{B833220C-631B-49E0-8C9D-E0B1BD8B0B4D}" dt="2024-08-26T21:23:14.060" v="69" actId="478"/>
          <ac:spMkLst>
            <pc:docMk/>
            <pc:sldMk cId="1959249856" sldId="286"/>
            <ac:spMk id="3" creationId="{28152B2B-ABB3-45C9-D1E2-894A7974C73B}"/>
          </ac:spMkLst>
        </pc:spChg>
        <pc:spChg chg="add mod">
          <ac:chgData name="Neemias Informatica Lima" userId="b77af7bd85500281" providerId="LiveId" clId="{B833220C-631B-49E0-8C9D-E0B1BD8B0B4D}" dt="2024-08-26T21:23:14.487" v="70"/>
          <ac:spMkLst>
            <pc:docMk/>
            <pc:sldMk cId="1959249856" sldId="286"/>
            <ac:spMk id="5" creationId="{C0718066-B462-F1A9-19BB-89592D44AE65}"/>
          </ac:spMkLst>
        </pc:spChg>
        <pc:spChg chg="add mod">
          <ac:chgData name="Neemias Informatica Lima" userId="b77af7bd85500281" providerId="LiveId" clId="{B833220C-631B-49E0-8C9D-E0B1BD8B0B4D}" dt="2024-08-26T21:23:14.487" v="70"/>
          <ac:spMkLst>
            <pc:docMk/>
            <pc:sldMk cId="1959249856" sldId="286"/>
            <ac:spMk id="6" creationId="{F98047C1-D56D-2D59-C7F0-2F17AE51614C}"/>
          </ac:spMkLst>
        </pc:spChg>
        <pc:spChg chg="mod">
          <ac:chgData name="Neemias Informatica Lima" userId="b77af7bd85500281" providerId="LiveId" clId="{B833220C-631B-49E0-8C9D-E0B1BD8B0B4D}" dt="2024-08-26T21:43:01.495" v="27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44:30.497" v="28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833220C-631B-49E0-8C9D-E0B1BD8B0B4D}" dt="2024-08-26T21:23:14.060" v="69" actId="478"/>
          <ac:picMkLst>
            <pc:docMk/>
            <pc:sldMk cId="1959249856" sldId="286"/>
            <ac:picMk id="4" creationId="{1122E2FB-0BE4-32AC-1CDE-1D05EF6C3D77}"/>
          </ac:picMkLst>
        </pc:picChg>
        <pc:picChg chg="add mod">
          <ac:chgData name="Neemias Informatica Lima" userId="b77af7bd85500281" providerId="LiveId" clId="{B833220C-631B-49E0-8C9D-E0B1BD8B0B4D}" dt="2024-08-26T21:23:14.487" v="70"/>
          <ac:picMkLst>
            <pc:docMk/>
            <pc:sldMk cId="1959249856" sldId="286"/>
            <ac:picMk id="7" creationId="{472033CD-179A-1828-3506-6C5815B35FDB}"/>
          </ac:picMkLst>
        </pc:picChg>
      </pc:sldChg>
      <pc:sldChg chg="addSp delSp modSp mod">
        <pc:chgData name="Neemias Informatica Lima" userId="b77af7bd85500281" providerId="LiveId" clId="{B833220C-631B-49E0-8C9D-E0B1BD8B0B4D}" dt="2024-08-26T21:47:24.957" v="327" actId="6549"/>
        <pc:sldMkLst>
          <pc:docMk/>
          <pc:sldMk cId="2857006406" sldId="287"/>
        </pc:sldMkLst>
        <pc:spChg chg="del">
          <ac:chgData name="Neemias Informatica Lima" userId="b77af7bd85500281" providerId="LiveId" clId="{B833220C-631B-49E0-8C9D-E0B1BD8B0B4D}" dt="2024-08-26T21:23:44.643" v="75" actId="478"/>
          <ac:spMkLst>
            <pc:docMk/>
            <pc:sldMk cId="2857006406" sldId="287"/>
            <ac:spMk id="2" creationId="{81CFC5C3-6586-1D48-0C9C-C333F9BD3ED5}"/>
          </ac:spMkLst>
        </pc:spChg>
        <pc:spChg chg="del">
          <ac:chgData name="Neemias Informatica Lima" userId="b77af7bd85500281" providerId="LiveId" clId="{B833220C-631B-49E0-8C9D-E0B1BD8B0B4D}" dt="2024-08-26T21:23:44.643" v="75" actId="478"/>
          <ac:spMkLst>
            <pc:docMk/>
            <pc:sldMk cId="2857006406" sldId="287"/>
            <ac:spMk id="3" creationId="{8582D57C-A76C-4B4B-4E64-76D6E3420343}"/>
          </ac:spMkLst>
        </pc:spChg>
        <pc:spChg chg="add mod">
          <ac:chgData name="Neemias Informatica Lima" userId="b77af7bd85500281" providerId="LiveId" clId="{B833220C-631B-49E0-8C9D-E0B1BD8B0B4D}" dt="2024-08-26T21:23:45.221" v="76"/>
          <ac:spMkLst>
            <pc:docMk/>
            <pc:sldMk cId="2857006406" sldId="287"/>
            <ac:spMk id="5" creationId="{C8B0FBAE-BFDC-B300-6CCB-5EDED6053946}"/>
          </ac:spMkLst>
        </pc:spChg>
        <pc:spChg chg="add mod">
          <ac:chgData name="Neemias Informatica Lima" userId="b77af7bd85500281" providerId="LiveId" clId="{B833220C-631B-49E0-8C9D-E0B1BD8B0B4D}" dt="2024-08-26T21:23:45.221" v="76"/>
          <ac:spMkLst>
            <pc:docMk/>
            <pc:sldMk cId="2857006406" sldId="287"/>
            <ac:spMk id="6" creationId="{714853C0-63D5-A326-A346-7B22173C5495}"/>
          </ac:spMkLst>
        </pc:spChg>
        <pc:spChg chg="mod">
          <ac:chgData name="Neemias Informatica Lima" userId="b77af7bd85500281" providerId="LiveId" clId="{B833220C-631B-49E0-8C9D-E0B1BD8B0B4D}" dt="2024-08-26T21:47:24.957" v="327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833220C-631B-49E0-8C9D-E0B1BD8B0B4D}" dt="2024-08-26T21:23:44.643" v="75" actId="478"/>
          <ac:picMkLst>
            <pc:docMk/>
            <pc:sldMk cId="2857006406" sldId="287"/>
            <ac:picMk id="4" creationId="{7C63B5ED-4A32-D3DA-C29A-597DE966D7B7}"/>
          </ac:picMkLst>
        </pc:picChg>
        <pc:picChg chg="add mod">
          <ac:chgData name="Neemias Informatica Lima" userId="b77af7bd85500281" providerId="LiveId" clId="{B833220C-631B-49E0-8C9D-E0B1BD8B0B4D}" dt="2024-08-26T21:23:45.221" v="76"/>
          <ac:picMkLst>
            <pc:docMk/>
            <pc:sldMk cId="2857006406" sldId="287"/>
            <ac:picMk id="7" creationId="{C423C5D7-5F2D-6135-F5BA-8394FFA048D4}"/>
          </ac:picMkLst>
        </pc:picChg>
      </pc:sldChg>
      <pc:sldChg chg="addSp delSp modSp mod">
        <pc:chgData name="Neemias Informatica Lima" userId="b77af7bd85500281" providerId="LiveId" clId="{B833220C-631B-49E0-8C9D-E0B1BD8B0B4D}" dt="2024-08-26T21:31:55.350" v="133" actId="20577"/>
        <pc:sldMkLst>
          <pc:docMk/>
          <pc:sldMk cId="2630436816" sldId="288"/>
        </pc:sldMkLst>
        <pc:spChg chg="del">
          <ac:chgData name="Neemias Informatica Lima" userId="b77af7bd85500281" providerId="LiveId" clId="{B833220C-631B-49E0-8C9D-E0B1BD8B0B4D}" dt="2024-08-26T21:22:19.001" v="53" actId="478"/>
          <ac:spMkLst>
            <pc:docMk/>
            <pc:sldMk cId="2630436816" sldId="288"/>
            <ac:spMk id="2" creationId="{1BAE2D30-29A3-6E3A-FED5-AC16FEA08228}"/>
          </ac:spMkLst>
        </pc:spChg>
        <pc:spChg chg="del">
          <ac:chgData name="Neemias Informatica Lima" userId="b77af7bd85500281" providerId="LiveId" clId="{B833220C-631B-49E0-8C9D-E0B1BD8B0B4D}" dt="2024-08-26T21:22:19.001" v="53" actId="478"/>
          <ac:spMkLst>
            <pc:docMk/>
            <pc:sldMk cId="2630436816" sldId="288"/>
            <ac:spMk id="3" creationId="{85044053-B4A3-1752-9E77-7E9FD616D722}"/>
          </ac:spMkLst>
        </pc:spChg>
        <pc:spChg chg="add mod">
          <ac:chgData name="Neemias Informatica Lima" userId="b77af7bd85500281" providerId="LiveId" clId="{B833220C-631B-49E0-8C9D-E0B1BD8B0B4D}" dt="2024-08-26T21:22:19.498" v="54"/>
          <ac:spMkLst>
            <pc:docMk/>
            <pc:sldMk cId="2630436816" sldId="288"/>
            <ac:spMk id="5" creationId="{39BF4D79-AE2C-6BC3-6020-0348D5166860}"/>
          </ac:spMkLst>
        </pc:spChg>
        <pc:spChg chg="add mod">
          <ac:chgData name="Neemias Informatica Lima" userId="b77af7bd85500281" providerId="LiveId" clId="{B833220C-631B-49E0-8C9D-E0B1BD8B0B4D}" dt="2024-08-26T21:22:19.498" v="54"/>
          <ac:spMkLst>
            <pc:docMk/>
            <pc:sldMk cId="2630436816" sldId="288"/>
            <ac:spMk id="6" creationId="{DC056DF3-2284-E5F7-65C3-FF8B4B3B00B3}"/>
          </ac:spMkLst>
        </pc:spChg>
        <pc:spChg chg="mod">
          <ac:chgData name="Neemias Informatica Lima" userId="b77af7bd85500281" providerId="LiveId" clId="{B833220C-631B-49E0-8C9D-E0B1BD8B0B4D}" dt="2024-08-26T21:31:55.350" v="13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9:53.381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19.001" v="53" actId="478"/>
          <ac:picMkLst>
            <pc:docMk/>
            <pc:sldMk cId="2630436816" sldId="288"/>
            <ac:picMk id="4" creationId="{E39D0ECD-4BF2-4506-E6BC-EE5F23CA3F5D}"/>
          </ac:picMkLst>
        </pc:picChg>
        <pc:picChg chg="add mod">
          <ac:chgData name="Neemias Informatica Lima" userId="b77af7bd85500281" providerId="LiveId" clId="{B833220C-631B-49E0-8C9D-E0B1BD8B0B4D}" dt="2024-08-26T21:22:19.498" v="54"/>
          <ac:picMkLst>
            <pc:docMk/>
            <pc:sldMk cId="2630436816" sldId="288"/>
            <ac:picMk id="7" creationId="{BF5D33EE-A8AF-937E-6A02-EABEBD46EF71}"/>
          </ac:picMkLst>
        </pc:picChg>
      </pc:sldChg>
      <pc:sldChg chg="addSp delSp modSp mod">
        <pc:chgData name="Neemias Informatica Lima" userId="b77af7bd85500281" providerId="LiveId" clId="{B833220C-631B-49E0-8C9D-E0B1BD8B0B4D}" dt="2024-08-26T21:35:38.935" v="181"/>
        <pc:sldMkLst>
          <pc:docMk/>
          <pc:sldMk cId="3032827026" sldId="289"/>
        </pc:sldMkLst>
        <pc:spChg chg="del">
          <ac:chgData name="Neemias Informatica Lima" userId="b77af7bd85500281" providerId="LiveId" clId="{B833220C-631B-49E0-8C9D-E0B1BD8B0B4D}" dt="2024-08-26T21:22:38.976" v="59" actId="478"/>
          <ac:spMkLst>
            <pc:docMk/>
            <pc:sldMk cId="3032827026" sldId="289"/>
            <ac:spMk id="2" creationId="{CACC1992-C712-BDE0-E3C0-D1861AABF43C}"/>
          </ac:spMkLst>
        </pc:spChg>
        <pc:spChg chg="del">
          <ac:chgData name="Neemias Informatica Lima" userId="b77af7bd85500281" providerId="LiveId" clId="{B833220C-631B-49E0-8C9D-E0B1BD8B0B4D}" dt="2024-08-26T21:22:38.976" v="59" actId="478"/>
          <ac:spMkLst>
            <pc:docMk/>
            <pc:sldMk cId="3032827026" sldId="289"/>
            <ac:spMk id="3" creationId="{7A82EAEB-A269-4530-977D-D5121D9DCE54}"/>
          </ac:spMkLst>
        </pc:spChg>
        <pc:spChg chg="add mod">
          <ac:chgData name="Neemias Informatica Lima" userId="b77af7bd85500281" providerId="LiveId" clId="{B833220C-631B-49E0-8C9D-E0B1BD8B0B4D}" dt="2024-08-26T21:22:39.886" v="60"/>
          <ac:spMkLst>
            <pc:docMk/>
            <pc:sldMk cId="3032827026" sldId="289"/>
            <ac:spMk id="5" creationId="{7A192C96-DE39-A8B1-92D9-5DB7B806C1E6}"/>
          </ac:spMkLst>
        </pc:spChg>
        <pc:spChg chg="add mod">
          <ac:chgData name="Neemias Informatica Lima" userId="b77af7bd85500281" providerId="LiveId" clId="{B833220C-631B-49E0-8C9D-E0B1BD8B0B4D}" dt="2024-08-26T21:22:39.886" v="60"/>
          <ac:spMkLst>
            <pc:docMk/>
            <pc:sldMk cId="3032827026" sldId="289"/>
            <ac:spMk id="6" creationId="{03E13A05-E474-72B3-8B30-2DBB3B1255E1}"/>
          </ac:spMkLst>
        </pc:spChg>
        <pc:spChg chg="mod">
          <ac:chgData name="Neemias Informatica Lima" userId="b77af7bd85500281" providerId="LiveId" clId="{B833220C-631B-49E0-8C9D-E0B1BD8B0B4D}" dt="2024-08-26T21:35:38.935" v="18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833220C-631B-49E0-8C9D-E0B1BD8B0B4D}" dt="2024-08-26T21:33:30.13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38.976" v="59" actId="478"/>
          <ac:picMkLst>
            <pc:docMk/>
            <pc:sldMk cId="3032827026" sldId="289"/>
            <ac:picMk id="4" creationId="{D3D92D70-4BFE-8723-108C-DF3B168C1FE4}"/>
          </ac:picMkLst>
        </pc:picChg>
        <pc:picChg chg="add mod">
          <ac:chgData name="Neemias Informatica Lima" userId="b77af7bd85500281" providerId="LiveId" clId="{B833220C-631B-49E0-8C9D-E0B1BD8B0B4D}" dt="2024-08-26T21:22:39.886" v="60"/>
          <ac:picMkLst>
            <pc:docMk/>
            <pc:sldMk cId="3032827026" sldId="289"/>
            <ac:picMk id="7" creationId="{78C96D71-ECE4-A24C-D560-187A15E1046E}"/>
          </ac:picMkLst>
        </pc:picChg>
      </pc:sldChg>
      <pc:sldChg chg="addSp delSp modSp mod">
        <pc:chgData name="Neemias Informatica Lima" userId="b77af7bd85500281" providerId="LiveId" clId="{B833220C-631B-49E0-8C9D-E0B1BD8B0B4D}" dt="2024-08-26T21:38:49.335" v="229"/>
        <pc:sldMkLst>
          <pc:docMk/>
          <pc:sldMk cId="3772032319" sldId="290"/>
        </pc:sldMkLst>
        <pc:spChg chg="del">
          <ac:chgData name="Neemias Informatica Lima" userId="b77af7bd85500281" providerId="LiveId" clId="{B833220C-631B-49E0-8C9D-E0B1BD8B0B4D}" dt="2024-08-26T21:22:51.567" v="63" actId="478"/>
          <ac:spMkLst>
            <pc:docMk/>
            <pc:sldMk cId="3772032319" sldId="290"/>
            <ac:spMk id="2" creationId="{6D3DB5A2-06F3-903C-5E0F-3BC23B5DF2B4}"/>
          </ac:spMkLst>
        </pc:spChg>
        <pc:spChg chg="del">
          <ac:chgData name="Neemias Informatica Lima" userId="b77af7bd85500281" providerId="LiveId" clId="{B833220C-631B-49E0-8C9D-E0B1BD8B0B4D}" dt="2024-08-26T21:22:51.567" v="63" actId="478"/>
          <ac:spMkLst>
            <pc:docMk/>
            <pc:sldMk cId="3772032319" sldId="290"/>
            <ac:spMk id="3" creationId="{EF4115A8-DDC0-5B93-B5AA-915C02EBAEB1}"/>
          </ac:spMkLst>
        </pc:spChg>
        <pc:spChg chg="add mod">
          <ac:chgData name="Neemias Informatica Lima" userId="b77af7bd85500281" providerId="LiveId" clId="{B833220C-631B-49E0-8C9D-E0B1BD8B0B4D}" dt="2024-08-26T21:22:52.056" v="64"/>
          <ac:spMkLst>
            <pc:docMk/>
            <pc:sldMk cId="3772032319" sldId="290"/>
            <ac:spMk id="5" creationId="{7407BF57-B45A-64D2-1F76-A657E6F433BB}"/>
          </ac:spMkLst>
        </pc:spChg>
        <pc:spChg chg="add mod">
          <ac:chgData name="Neemias Informatica Lima" userId="b77af7bd85500281" providerId="LiveId" clId="{B833220C-631B-49E0-8C9D-E0B1BD8B0B4D}" dt="2024-08-26T21:22:52.056" v="64"/>
          <ac:spMkLst>
            <pc:docMk/>
            <pc:sldMk cId="3772032319" sldId="290"/>
            <ac:spMk id="6" creationId="{9EBAC2C3-B08D-C95A-11AA-124C3B1616F6}"/>
          </ac:spMkLst>
        </pc:spChg>
        <pc:spChg chg="mod">
          <ac:chgData name="Neemias Informatica Lima" userId="b77af7bd85500281" providerId="LiveId" clId="{B833220C-631B-49E0-8C9D-E0B1BD8B0B4D}" dt="2024-08-26T21:38:49.335" v="22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833220C-631B-49E0-8C9D-E0B1BD8B0B4D}" dt="2024-08-26T21:36:21.077" v="19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51.567" v="63" actId="478"/>
          <ac:picMkLst>
            <pc:docMk/>
            <pc:sldMk cId="3772032319" sldId="290"/>
            <ac:picMk id="4" creationId="{D03D908C-E153-C31A-1015-B9EB8CAADF4E}"/>
          </ac:picMkLst>
        </pc:picChg>
        <pc:picChg chg="add mod">
          <ac:chgData name="Neemias Informatica Lima" userId="b77af7bd85500281" providerId="LiveId" clId="{B833220C-631B-49E0-8C9D-E0B1BD8B0B4D}" dt="2024-08-26T21:22:52.056" v="64"/>
          <ac:picMkLst>
            <pc:docMk/>
            <pc:sldMk cId="3772032319" sldId="290"/>
            <ac:picMk id="7" creationId="{F3C355B5-AE12-17E7-37DA-7D58CD22BD7E}"/>
          </ac:picMkLst>
        </pc:picChg>
      </pc:sldChg>
      <pc:sldChg chg="addSp delSp modSp mod">
        <pc:chgData name="Neemias Informatica Lima" userId="b77af7bd85500281" providerId="LiveId" clId="{B833220C-631B-49E0-8C9D-E0B1BD8B0B4D}" dt="2024-08-26T21:42:32.314" v="266" actId="313"/>
        <pc:sldMkLst>
          <pc:docMk/>
          <pc:sldMk cId="1768216317" sldId="291"/>
        </pc:sldMkLst>
        <pc:spChg chg="del">
          <ac:chgData name="Neemias Informatica Lima" userId="b77af7bd85500281" providerId="LiveId" clId="{B833220C-631B-49E0-8C9D-E0B1BD8B0B4D}" dt="2024-08-26T21:23:07.229" v="67" actId="478"/>
          <ac:spMkLst>
            <pc:docMk/>
            <pc:sldMk cId="1768216317" sldId="291"/>
            <ac:spMk id="2" creationId="{0F8835F4-DDB7-07C9-E5B9-531F67BE4701}"/>
          </ac:spMkLst>
        </pc:spChg>
        <pc:spChg chg="del">
          <ac:chgData name="Neemias Informatica Lima" userId="b77af7bd85500281" providerId="LiveId" clId="{B833220C-631B-49E0-8C9D-E0B1BD8B0B4D}" dt="2024-08-26T21:23:07.229" v="67" actId="478"/>
          <ac:spMkLst>
            <pc:docMk/>
            <pc:sldMk cId="1768216317" sldId="291"/>
            <ac:spMk id="3" creationId="{3F34E217-FF9C-1257-5C71-A3C95FBEEB09}"/>
          </ac:spMkLst>
        </pc:spChg>
        <pc:spChg chg="add mod">
          <ac:chgData name="Neemias Informatica Lima" userId="b77af7bd85500281" providerId="LiveId" clId="{B833220C-631B-49E0-8C9D-E0B1BD8B0B4D}" dt="2024-08-26T21:23:07.737" v="68"/>
          <ac:spMkLst>
            <pc:docMk/>
            <pc:sldMk cId="1768216317" sldId="291"/>
            <ac:spMk id="5" creationId="{2F2963CA-8D8F-7E3D-ED29-D66D9741B19C}"/>
          </ac:spMkLst>
        </pc:spChg>
        <pc:spChg chg="add mod">
          <ac:chgData name="Neemias Informatica Lima" userId="b77af7bd85500281" providerId="LiveId" clId="{B833220C-631B-49E0-8C9D-E0B1BD8B0B4D}" dt="2024-08-26T21:23:07.737" v="68"/>
          <ac:spMkLst>
            <pc:docMk/>
            <pc:sldMk cId="1768216317" sldId="291"/>
            <ac:spMk id="6" creationId="{F62C7EA8-B2DE-319D-3561-502B9CB3C469}"/>
          </ac:spMkLst>
        </pc:spChg>
        <pc:spChg chg="mod">
          <ac:chgData name="Neemias Informatica Lima" userId="b77af7bd85500281" providerId="LiveId" clId="{B833220C-631B-49E0-8C9D-E0B1BD8B0B4D}" dt="2024-08-26T21:42:32.314" v="266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833220C-631B-49E0-8C9D-E0B1BD8B0B4D}" dt="2024-08-26T21:39:17.472" v="23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3:07.229" v="67" actId="478"/>
          <ac:picMkLst>
            <pc:docMk/>
            <pc:sldMk cId="1768216317" sldId="291"/>
            <ac:picMk id="4" creationId="{65EA38E1-BAF3-F1E1-E2B4-73C4A09FF987}"/>
          </ac:picMkLst>
        </pc:picChg>
        <pc:picChg chg="add mod">
          <ac:chgData name="Neemias Informatica Lima" userId="b77af7bd85500281" providerId="LiveId" clId="{B833220C-631B-49E0-8C9D-E0B1BD8B0B4D}" dt="2024-08-26T21:23:07.737" v="68"/>
          <ac:picMkLst>
            <pc:docMk/>
            <pc:sldMk cId="1768216317" sldId="291"/>
            <ac:picMk id="7" creationId="{6B4631D8-E75E-B07D-CEE1-F007FC9EBB6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5:22.371" v="298"/>
        <pc:sldMkLst>
          <pc:docMk/>
          <pc:sldMk cId="3757265641" sldId="292"/>
        </pc:sldMkLst>
        <pc:spChg chg="add mod">
          <ac:chgData name="Neemias Informatica Lima" userId="b77af7bd85500281" providerId="LiveId" clId="{B833220C-631B-49E0-8C9D-E0B1BD8B0B4D}" dt="2024-08-26T21:23:23.117" v="72"/>
          <ac:spMkLst>
            <pc:docMk/>
            <pc:sldMk cId="3757265641" sldId="292"/>
            <ac:spMk id="2" creationId="{A9B617C4-D599-2376-D6C8-CE1FC02BABD9}"/>
          </ac:spMkLst>
        </pc:spChg>
        <pc:spChg chg="del">
          <ac:chgData name="Neemias Informatica Lima" userId="b77af7bd85500281" providerId="LiveId" clId="{B833220C-631B-49E0-8C9D-E0B1BD8B0B4D}" dt="2024-08-26T21:23:22.661" v="71" actId="478"/>
          <ac:spMkLst>
            <pc:docMk/>
            <pc:sldMk cId="3757265641" sldId="292"/>
            <ac:spMk id="3" creationId="{4B74D51A-8FED-3D71-0592-62AC2B8D76F2}"/>
          </ac:spMkLst>
        </pc:spChg>
        <pc:spChg chg="del">
          <ac:chgData name="Neemias Informatica Lima" userId="b77af7bd85500281" providerId="LiveId" clId="{B833220C-631B-49E0-8C9D-E0B1BD8B0B4D}" dt="2024-08-26T21:23:22.661" v="71" actId="478"/>
          <ac:spMkLst>
            <pc:docMk/>
            <pc:sldMk cId="3757265641" sldId="292"/>
            <ac:spMk id="4" creationId="{541B180A-39FA-99E2-0483-9E817A31EEE5}"/>
          </ac:spMkLst>
        </pc:spChg>
        <pc:spChg chg="add mod">
          <ac:chgData name="Neemias Informatica Lima" userId="b77af7bd85500281" providerId="LiveId" clId="{B833220C-631B-49E0-8C9D-E0B1BD8B0B4D}" dt="2024-08-26T21:23:23.117" v="72"/>
          <ac:spMkLst>
            <pc:docMk/>
            <pc:sldMk cId="3757265641" sldId="292"/>
            <ac:spMk id="5" creationId="{1F07E77F-A378-A766-8428-96C922CA8A17}"/>
          </ac:spMkLst>
        </pc:spChg>
        <pc:spChg chg="mod">
          <ac:chgData name="Neemias Informatica Lima" userId="b77af7bd85500281" providerId="LiveId" clId="{B833220C-631B-49E0-8C9D-E0B1BD8B0B4D}" dt="2024-08-26T21:45:22.371" v="29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833220C-631B-49E0-8C9D-E0B1BD8B0B4D}" dt="2024-08-26T21:43:07.078" v="274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3:22.661" v="71" actId="478"/>
          <ac:picMkLst>
            <pc:docMk/>
            <pc:sldMk cId="3757265641" sldId="292"/>
            <ac:picMk id="6" creationId="{946A060A-EE44-4C6B-2A9C-A965D737B0D8}"/>
          </ac:picMkLst>
        </pc:picChg>
        <pc:picChg chg="add mod">
          <ac:chgData name="Neemias Informatica Lima" userId="b77af7bd85500281" providerId="LiveId" clId="{B833220C-631B-49E0-8C9D-E0B1BD8B0B4D}" dt="2024-08-26T21:23:23.117" v="72"/>
          <ac:picMkLst>
            <pc:docMk/>
            <pc:sldMk cId="3757265641" sldId="292"/>
            <ac:picMk id="7" creationId="{573DAE75-3DB1-C76B-9AEF-FA9B360AE8A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6:39.440" v="312" actId="20577"/>
        <pc:sldMkLst>
          <pc:docMk/>
          <pc:sldMk cId="3114938747" sldId="293"/>
        </pc:sldMkLst>
        <pc:spChg chg="del">
          <ac:chgData name="Neemias Informatica Lima" userId="b77af7bd85500281" providerId="LiveId" clId="{B833220C-631B-49E0-8C9D-E0B1BD8B0B4D}" dt="2024-08-26T21:23:35.183" v="73" actId="478"/>
          <ac:spMkLst>
            <pc:docMk/>
            <pc:sldMk cId="3114938747" sldId="293"/>
            <ac:spMk id="2" creationId="{8D04F59B-5B3F-AC2C-B07D-031B61C6F1C2}"/>
          </ac:spMkLst>
        </pc:spChg>
        <pc:spChg chg="del">
          <ac:chgData name="Neemias Informatica Lima" userId="b77af7bd85500281" providerId="LiveId" clId="{B833220C-631B-49E0-8C9D-E0B1BD8B0B4D}" dt="2024-08-26T21:23:35.183" v="73" actId="478"/>
          <ac:spMkLst>
            <pc:docMk/>
            <pc:sldMk cId="3114938747" sldId="293"/>
            <ac:spMk id="3" creationId="{4277D5E8-9C9B-95A1-41DD-CB6610376255}"/>
          </ac:spMkLst>
        </pc:spChg>
        <pc:spChg chg="add mod">
          <ac:chgData name="Neemias Informatica Lima" userId="b77af7bd85500281" providerId="LiveId" clId="{B833220C-631B-49E0-8C9D-E0B1BD8B0B4D}" dt="2024-08-26T21:23:36.035" v="74"/>
          <ac:spMkLst>
            <pc:docMk/>
            <pc:sldMk cId="3114938747" sldId="293"/>
            <ac:spMk id="5" creationId="{4B36D2D6-87D0-1C7C-B81E-04C25B1347FD}"/>
          </ac:spMkLst>
        </pc:spChg>
        <pc:spChg chg="add mod">
          <ac:chgData name="Neemias Informatica Lima" userId="b77af7bd85500281" providerId="LiveId" clId="{B833220C-631B-49E0-8C9D-E0B1BD8B0B4D}" dt="2024-08-26T21:23:36.035" v="74"/>
          <ac:spMkLst>
            <pc:docMk/>
            <pc:sldMk cId="3114938747" sldId="293"/>
            <ac:spMk id="6" creationId="{EE918A33-EA37-F82F-4668-534A39106D9A}"/>
          </ac:spMkLst>
        </pc:spChg>
        <pc:spChg chg="mod">
          <ac:chgData name="Neemias Informatica Lima" userId="b77af7bd85500281" providerId="LiveId" clId="{B833220C-631B-49E0-8C9D-E0B1BD8B0B4D}" dt="2024-08-26T21:46:39.440" v="312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833220C-631B-49E0-8C9D-E0B1BD8B0B4D}" dt="2024-08-26T21:23:35.183" v="73" actId="478"/>
          <ac:picMkLst>
            <pc:docMk/>
            <pc:sldMk cId="3114938747" sldId="293"/>
            <ac:picMk id="4" creationId="{345E4256-E9BC-CF31-F722-5FC334FFE75C}"/>
          </ac:picMkLst>
        </pc:picChg>
        <pc:picChg chg="add mod">
          <ac:chgData name="Neemias Informatica Lima" userId="b77af7bd85500281" providerId="LiveId" clId="{B833220C-631B-49E0-8C9D-E0B1BD8B0B4D}" dt="2024-08-26T21:23:36.035" v="74"/>
          <ac:picMkLst>
            <pc:docMk/>
            <pc:sldMk cId="3114938747" sldId="293"/>
            <ac:picMk id="7" creationId="{866D5E9F-7C69-929D-CD9E-798A66996509}"/>
          </ac:picMkLst>
        </pc:picChg>
      </pc:sldChg>
    </pc:docChg>
  </pc:docChgLst>
  <pc:docChgLst>
    <pc:chgData name="Neemias Informatica Lima" userId="b77af7bd85500281" providerId="LiveId" clId="{67839561-22FD-4EA0-A572-598B6A1545AA}"/>
    <pc:docChg chg="undo redo custSel modSld">
      <pc:chgData name="Neemias Informatica Lima" userId="b77af7bd85500281" providerId="LiveId" clId="{67839561-22FD-4EA0-A572-598B6A1545AA}" dt="2024-08-26T23:09:54.882" v="404" actId="20577"/>
      <pc:docMkLst>
        <pc:docMk/>
      </pc:docMkLst>
      <pc:sldChg chg="addSp delSp modSp mod">
        <pc:chgData name="Neemias Informatica Lima" userId="b77af7bd85500281" providerId="LiveId" clId="{67839561-22FD-4EA0-A572-598B6A1545AA}" dt="2024-08-26T22:38:12.906" v="38"/>
        <pc:sldMkLst>
          <pc:docMk/>
          <pc:sldMk cId="2232331225" sldId="280"/>
        </pc:sldMkLst>
        <pc:spChg chg="mod">
          <ac:chgData name="Neemias Informatica Lima" userId="b77af7bd85500281" providerId="LiveId" clId="{67839561-22FD-4EA0-A572-598B6A1545AA}" dt="2024-08-26T22:34:06.099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4:16.273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5:15.753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4:11.31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5:56.790" v="33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4:09.037" v="7" actId="478"/>
          <ac:picMkLst>
            <pc:docMk/>
            <pc:sldMk cId="2232331225" sldId="280"/>
            <ac:picMk id="3" creationId="{B96585CD-BF62-837C-8F35-C4480AB330A8}"/>
          </ac:picMkLst>
        </pc:picChg>
        <pc:picChg chg="add mod">
          <ac:chgData name="Neemias Informatica Lima" userId="b77af7bd85500281" providerId="LiveId" clId="{67839561-22FD-4EA0-A572-598B6A1545AA}" dt="2024-08-26T22:38:12.906" v="38"/>
          <ac:picMkLst>
            <pc:docMk/>
            <pc:sldMk cId="2232331225" sldId="280"/>
            <ac:picMk id="8" creationId="{433A0122-46B9-8748-3D1B-3E663BE857A5}"/>
          </ac:picMkLst>
        </pc:picChg>
      </pc:sldChg>
      <pc:sldChg chg="addSp delSp modSp mod">
        <pc:chgData name="Neemias Informatica Lima" userId="b77af7bd85500281" providerId="LiveId" clId="{67839561-22FD-4EA0-A572-598B6A1545AA}" dt="2024-08-26T22:56:42.252" v="106" actId="6549"/>
        <pc:sldMkLst>
          <pc:docMk/>
          <pc:sldMk cId="2103443556" sldId="281"/>
        </pc:sldMkLst>
        <pc:spChg chg="mod">
          <ac:chgData name="Neemias Informatica Lima" userId="b77af7bd85500281" providerId="LiveId" clId="{67839561-22FD-4EA0-A572-598B6A1545AA}" dt="2024-08-26T22:56:42.252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8:32.432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9:13.666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8:34.471" v="41" actId="478"/>
          <ac:picMkLst>
            <pc:docMk/>
            <pc:sldMk cId="2103443556" sldId="281"/>
            <ac:picMk id="2" creationId="{D91C5CB8-088A-C338-3C59-294835F6A4B5}"/>
          </ac:picMkLst>
        </pc:picChg>
        <pc:picChg chg="add mod">
          <ac:chgData name="Neemias Informatica Lima" userId="b77af7bd85500281" providerId="LiveId" clId="{67839561-22FD-4EA0-A572-598B6A1545AA}" dt="2024-08-26T22:38:44.126" v="46" actId="14100"/>
          <ac:picMkLst>
            <pc:docMk/>
            <pc:sldMk cId="2103443556" sldId="281"/>
            <ac:picMk id="3" creationId="{B4B6070E-6983-BEB9-57EE-AA0D194CA6D8}"/>
          </ac:picMkLst>
        </pc:picChg>
      </pc:sldChg>
      <pc:sldChg chg="addSp delSp modSp mod">
        <pc:chgData name="Neemias Informatica Lima" userId="b77af7bd85500281" providerId="LiveId" clId="{67839561-22FD-4EA0-A572-598B6A1545AA}" dt="2024-08-26T23:00:48.149" v="248" actId="313"/>
        <pc:sldMkLst>
          <pc:docMk/>
          <pc:sldMk cId="3683219421" sldId="282"/>
        </pc:sldMkLst>
        <pc:spChg chg="del">
          <ac:chgData name="Neemias Informatica Lima" userId="b77af7bd85500281" providerId="LiveId" clId="{67839561-22FD-4EA0-A572-598B6A1545AA}" dt="2024-08-26T22:39:31.362" v="52" actId="478"/>
          <ac:spMkLst>
            <pc:docMk/>
            <pc:sldMk cId="3683219421" sldId="282"/>
            <ac:spMk id="2" creationId="{9782BD96-49FD-EE48-E65A-8E64BC18B226}"/>
          </ac:spMkLst>
        </pc:spChg>
        <pc:spChg chg="del">
          <ac:chgData name="Neemias Informatica Lima" userId="b77af7bd85500281" providerId="LiveId" clId="{67839561-22FD-4EA0-A572-598B6A1545AA}" dt="2024-08-26T22:39:31.362" v="52" actId="478"/>
          <ac:spMkLst>
            <pc:docMk/>
            <pc:sldMk cId="3683219421" sldId="282"/>
            <ac:spMk id="4" creationId="{3D048C8B-C74A-7D30-5D55-D82E7C1C6426}"/>
          </ac:spMkLst>
        </pc:spChg>
        <pc:spChg chg="add mod">
          <ac:chgData name="Neemias Informatica Lima" userId="b77af7bd85500281" providerId="LiveId" clId="{67839561-22FD-4EA0-A572-598B6A1545AA}" dt="2024-08-26T22:39:31.675" v="53"/>
          <ac:spMkLst>
            <pc:docMk/>
            <pc:sldMk cId="3683219421" sldId="282"/>
            <ac:spMk id="6" creationId="{813509CF-FB49-4FAC-041C-5530075AC780}"/>
          </ac:spMkLst>
        </pc:spChg>
        <pc:spChg chg="add mod">
          <ac:chgData name="Neemias Informatica Lima" userId="b77af7bd85500281" providerId="LiveId" clId="{67839561-22FD-4EA0-A572-598B6A1545AA}" dt="2024-08-26T22:39:56.099" v="57"/>
          <ac:spMkLst>
            <pc:docMk/>
            <pc:sldMk cId="3683219421" sldId="282"/>
            <ac:spMk id="8" creationId="{A371ED79-1A10-0EC3-9275-2B992247C63C}"/>
          </ac:spMkLst>
        </pc:spChg>
        <pc:spChg chg="mod">
          <ac:chgData name="Neemias Informatica Lima" userId="b77af7bd85500281" providerId="LiveId" clId="{67839561-22FD-4EA0-A572-598B6A1545AA}" dt="2024-08-26T23:00:48.149" v="248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57:03.101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9:31.362" v="52" actId="478"/>
          <ac:picMkLst>
            <pc:docMk/>
            <pc:sldMk cId="3683219421" sldId="282"/>
            <ac:picMk id="5" creationId="{885A8591-A110-9634-9B92-0A82BD725762}"/>
          </ac:picMkLst>
        </pc:picChg>
        <pc:picChg chg="add mod">
          <ac:chgData name="Neemias Informatica Lima" userId="b77af7bd85500281" providerId="LiveId" clId="{67839561-22FD-4EA0-A572-598B6A1545AA}" dt="2024-08-26T22:39:31.675" v="53"/>
          <ac:picMkLst>
            <pc:docMk/>
            <pc:sldMk cId="3683219421" sldId="282"/>
            <ac:picMk id="7" creationId="{5CB63389-26FB-8629-E22C-E96D8467BBF0}"/>
          </ac:picMkLst>
        </pc:picChg>
      </pc:sldChg>
      <pc:sldChg chg="addSp delSp modSp mod">
        <pc:chgData name="Neemias Informatica Lima" userId="b77af7bd85500281" providerId="LiveId" clId="{67839561-22FD-4EA0-A572-598B6A1545AA}" dt="2024-08-26T23:02:50.116" v="282" actId="20577"/>
        <pc:sldMkLst>
          <pc:docMk/>
          <pc:sldMk cId="3902406419" sldId="283"/>
        </pc:sldMkLst>
        <pc:spChg chg="del">
          <ac:chgData name="Neemias Informatica Lima" userId="b77af7bd85500281" providerId="LiveId" clId="{67839561-22FD-4EA0-A572-598B6A1545AA}" dt="2024-08-26T22:39:39.548" v="54" actId="478"/>
          <ac:spMkLst>
            <pc:docMk/>
            <pc:sldMk cId="3902406419" sldId="283"/>
            <ac:spMk id="2" creationId="{D6CE4171-E40C-8750-2B60-1BA117AFB6B6}"/>
          </ac:spMkLst>
        </pc:spChg>
        <pc:spChg chg="del">
          <ac:chgData name="Neemias Informatica Lima" userId="b77af7bd85500281" providerId="LiveId" clId="{67839561-22FD-4EA0-A572-598B6A1545AA}" dt="2024-08-26T22:39:39.548" v="54" actId="478"/>
          <ac:spMkLst>
            <pc:docMk/>
            <pc:sldMk cId="3902406419" sldId="283"/>
            <ac:spMk id="3" creationId="{9BC47704-E62A-64C8-0095-4C0223C04C74}"/>
          </ac:spMkLst>
        </pc:spChg>
        <pc:spChg chg="add mod">
          <ac:chgData name="Neemias Informatica Lima" userId="b77af7bd85500281" providerId="LiveId" clId="{67839561-22FD-4EA0-A572-598B6A1545AA}" dt="2024-08-26T22:39:39.929" v="55"/>
          <ac:spMkLst>
            <pc:docMk/>
            <pc:sldMk cId="3902406419" sldId="283"/>
            <ac:spMk id="5" creationId="{E6270E1C-A986-8D8D-737F-492A1BB7633C}"/>
          </ac:spMkLst>
        </pc:spChg>
        <pc:spChg chg="add mod">
          <ac:chgData name="Neemias Informatica Lima" userId="b77af7bd85500281" providerId="LiveId" clId="{67839561-22FD-4EA0-A572-598B6A1545AA}" dt="2024-08-26T22:39:58.361" v="58"/>
          <ac:spMkLst>
            <pc:docMk/>
            <pc:sldMk cId="3902406419" sldId="283"/>
            <ac:spMk id="7" creationId="{A98E1643-5BD2-69D0-F8DE-055AE27183D2}"/>
          </ac:spMkLst>
        </pc:spChg>
        <pc:spChg chg="mod">
          <ac:chgData name="Neemias Informatica Lima" userId="b77af7bd85500281" providerId="LiveId" clId="{67839561-22FD-4EA0-A572-598B6A1545AA}" dt="2024-08-26T23:01:25.055" v="25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2:50.116" v="28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839561-22FD-4EA0-A572-598B6A1545AA}" dt="2024-08-26T22:39:39.548" v="54" actId="478"/>
          <ac:picMkLst>
            <pc:docMk/>
            <pc:sldMk cId="3902406419" sldId="283"/>
            <ac:picMk id="4" creationId="{42D5D607-66D6-D156-63F2-43A6D7799ECF}"/>
          </ac:picMkLst>
        </pc:picChg>
        <pc:picChg chg="add mod">
          <ac:chgData name="Neemias Informatica Lima" userId="b77af7bd85500281" providerId="LiveId" clId="{67839561-22FD-4EA0-A572-598B6A1545AA}" dt="2024-08-26T22:39:39.929" v="55"/>
          <ac:picMkLst>
            <pc:docMk/>
            <pc:sldMk cId="3902406419" sldId="283"/>
            <ac:picMk id="6" creationId="{1F3E7B62-F036-FECA-4FC9-37267484F4B4}"/>
          </ac:picMkLst>
        </pc:picChg>
      </pc:sldChg>
      <pc:sldChg chg="addSp delSp modSp mod">
        <pc:chgData name="Neemias Informatica Lima" userId="b77af7bd85500281" providerId="LiveId" clId="{67839561-22FD-4EA0-A572-598B6A1545AA}" dt="2024-08-26T23:04:31.330" v="318" actId="20577"/>
        <pc:sldMkLst>
          <pc:docMk/>
          <pc:sldMk cId="2424059023" sldId="284"/>
        </pc:sldMkLst>
        <pc:spChg chg="del">
          <ac:chgData name="Neemias Informatica Lima" userId="b77af7bd85500281" providerId="LiveId" clId="{67839561-22FD-4EA0-A572-598B6A1545AA}" dt="2024-08-26T22:40:24.125" v="61" actId="478"/>
          <ac:spMkLst>
            <pc:docMk/>
            <pc:sldMk cId="2424059023" sldId="284"/>
            <ac:spMk id="2" creationId="{534B448F-946A-507B-E314-1CC45A81581D}"/>
          </ac:spMkLst>
        </pc:spChg>
        <pc:spChg chg="del">
          <ac:chgData name="Neemias Informatica Lima" userId="b77af7bd85500281" providerId="LiveId" clId="{67839561-22FD-4EA0-A572-598B6A1545AA}" dt="2024-08-26T22:40:24.125" v="61" actId="478"/>
          <ac:spMkLst>
            <pc:docMk/>
            <pc:sldMk cId="2424059023" sldId="284"/>
            <ac:spMk id="3" creationId="{478156CD-EEB9-E548-D097-915C5997C77B}"/>
          </ac:spMkLst>
        </pc:spChg>
        <pc:spChg chg="add mod">
          <ac:chgData name="Neemias Informatica Lima" userId="b77af7bd85500281" providerId="LiveId" clId="{67839561-22FD-4EA0-A572-598B6A1545AA}" dt="2024-08-26T22:40:24.430" v="62"/>
          <ac:spMkLst>
            <pc:docMk/>
            <pc:sldMk cId="2424059023" sldId="284"/>
            <ac:spMk id="5" creationId="{8A091FC6-8DBE-F76C-4A1A-9E27486EE66D}"/>
          </ac:spMkLst>
        </pc:spChg>
        <pc:spChg chg="add mod">
          <ac:chgData name="Neemias Informatica Lima" userId="b77af7bd85500281" providerId="LiveId" clId="{67839561-22FD-4EA0-A572-598B6A1545AA}" dt="2024-08-26T22:40:24.430" v="62"/>
          <ac:spMkLst>
            <pc:docMk/>
            <pc:sldMk cId="2424059023" sldId="284"/>
            <ac:spMk id="7" creationId="{BB55B001-2BD4-43CE-BC39-E02C186CE256}"/>
          </ac:spMkLst>
        </pc:spChg>
        <pc:spChg chg="mod">
          <ac:chgData name="Neemias Informatica Lima" userId="b77af7bd85500281" providerId="LiveId" clId="{67839561-22FD-4EA0-A572-598B6A1545AA}" dt="2024-08-26T23:03:43.476" v="29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4:31.330" v="318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839561-22FD-4EA0-A572-598B6A1545AA}" dt="2024-08-26T22:40:24.125" v="61" actId="478"/>
          <ac:picMkLst>
            <pc:docMk/>
            <pc:sldMk cId="2424059023" sldId="284"/>
            <ac:picMk id="4" creationId="{87051597-41C1-4417-C5A3-73D720CF9E9B}"/>
          </ac:picMkLst>
        </pc:picChg>
        <pc:picChg chg="add mod">
          <ac:chgData name="Neemias Informatica Lima" userId="b77af7bd85500281" providerId="LiveId" clId="{67839561-22FD-4EA0-A572-598B6A1545AA}" dt="2024-08-26T22:40:24.430" v="62"/>
          <ac:picMkLst>
            <pc:docMk/>
            <pc:sldMk cId="2424059023" sldId="284"/>
            <ac:picMk id="6" creationId="{82461F3F-A596-B1EE-C276-B4988B4FE24B}"/>
          </ac:picMkLst>
        </pc:picChg>
      </pc:sldChg>
      <pc:sldChg chg="addSp delSp modSp mod">
        <pc:chgData name="Neemias Informatica Lima" userId="b77af7bd85500281" providerId="LiveId" clId="{67839561-22FD-4EA0-A572-598B6A1545AA}" dt="2024-08-26T23:07:09.214" v="349" actId="20577"/>
        <pc:sldMkLst>
          <pc:docMk/>
          <pc:sldMk cId="2241968852" sldId="285"/>
        </pc:sldMkLst>
        <pc:spChg chg="del">
          <ac:chgData name="Neemias Informatica Lima" userId="b77af7bd85500281" providerId="LiveId" clId="{67839561-22FD-4EA0-A572-598B6A1545AA}" dt="2024-08-26T22:40:43.059" v="65" actId="478"/>
          <ac:spMkLst>
            <pc:docMk/>
            <pc:sldMk cId="2241968852" sldId="285"/>
            <ac:spMk id="2" creationId="{90BB7AA0-7D64-3036-5580-187C6A13A9D6}"/>
          </ac:spMkLst>
        </pc:spChg>
        <pc:spChg chg="del">
          <ac:chgData name="Neemias Informatica Lima" userId="b77af7bd85500281" providerId="LiveId" clId="{67839561-22FD-4EA0-A572-598B6A1545AA}" dt="2024-08-26T22:40:43.059" v="65" actId="478"/>
          <ac:spMkLst>
            <pc:docMk/>
            <pc:sldMk cId="2241968852" sldId="285"/>
            <ac:spMk id="3" creationId="{C2B747AA-BAA9-08AF-01F3-88FD0DF40631}"/>
          </ac:spMkLst>
        </pc:spChg>
        <pc:spChg chg="add mod">
          <ac:chgData name="Neemias Informatica Lima" userId="b77af7bd85500281" providerId="LiveId" clId="{67839561-22FD-4EA0-A572-598B6A1545AA}" dt="2024-08-26T22:40:43.373" v="66"/>
          <ac:spMkLst>
            <pc:docMk/>
            <pc:sldMk cId="2241968852" sldId="285"/>
            <ac:spMk id="5" creationId="{137AC3A0-628D-385A-2A60-5976D36F7694}"/>
          </ac:spMkLst>
        </pc:spChg>
        <pc:spChg chg="add mod">
          <ac:chgData name="Neemias Informatica Lima" userId="b77af7bd85500281" providerId="LiveId" clId="{67839561-22FD-4EA0-A572-598B6A1545AA}" dt="2024-08-26T22:40:43.373" v="66"/>
          <ac:spMkLst>
            <pc:docMk/>
            <pc:sldMk cId="2241968852" sldId="285"/>
            <ac:spMk id="7" creationId="{32BD681D-3470-DA06-4CA5-FB61D7EAA613}"/>
          </ac:spMkLst>
        </pc:spChg>
        <pc:spChg chg="mod">
          <ac:chgData name="Neemias Informatica Lima" userId="b77af7bd85500281" providerId="LiveId" clId="{67839561-22FD-4EA0-A572-598B6A1545AA}" dt="2024-08-26T23:06:16.049" v="32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7:09.214" v="34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839561-22FD-4EA0-A572-598B6A1545AA}" dt="2024-08-26T22:40:43.059" v="65" actId="478"/>
          <ac:picMkLst>
            <pc:docMk/>
            <pc:sldMk cId="2241968852" sldId="285"/>
            <ac:picMk id="4" creationId="{E195E9ED-F921-0B48-ED79-5B6F1991D8A5}"/>
          </ac:picMkLst>
        </pc:picChg>
        <pc:picChg chg="add mod">
          <ac:chgData name="Neemias Informatica Lima" userId="b77af7bd85500281" providerId="LiveId" clId="{67839561-22FD-4EA0-A572-598B6A1545AA}" dt="2024-08-26T22:40:43.373" v="66"/>
          <ac:picMkLst>
            <pc:docMk/>
            <pc:sldMk cId="2241968852" sldId="285"/>
            <ac:picMk id="6" creationId="{31266AA0-046D-2A55-1F79-22E641AA6D0E}"/>
          </ac:picMkLst>
        </pc:picChg>
      </pc:sldChg>
      <pc:sldChg chg="addSp delSp modSp mod">
        <pc:chgData name="Neemias Informatica Lima" userId="b77af7bd85500281" providerId="LiveId" clId="{67839561-22FD-4EA0-A572-598B6A1545AA}" dt="2024-08-26T23:08:28.409" v="377" actId="20577"/>
        <pc:sldMkLst>
          <pc:docMk/>
          <pc:sldMk cId="1959249856" sldId="286"/>
        </pc:sldMkLst>
        <pc:spChg chg="del">
          <ac:chgData name="Neemias Informatica Lima" userId="b77af7bd85500281" providerId="LiveId" clId="{67839561-22FD-4EA0-A572-598B6A1545AA}" dt="2024-08-26T22:41:11.022" v="69" actId="478"/>
          <ac:spMkLst>
            <pc:docMk/>
            <pc:sldMk cId="1959249856" sldId="286"/>
            <ac:spMk id="2" creationId="{0863EF4D-3543-6EA4-4E9E-FC355E416522}"/>
          </ac:spMkLst>
        </pc:spChg>
        <pc:spChg chg="del">
          <ac:chgData name="Neemias Informatica Lima" userId="b77af7bd85500281" providerId="LiveId" clId="{67839561-22FD-4EA0-A572-598B6A1545AA}" dt="2024-08-26T22:41:11.022" v="69" actId="478"/>
          <ac:spMkLst>
            <pc:docMk/>
            <pc:sldMk cId="1959249856" sldId="286"/>
            <ac:spMk id="3" creationId="{2C5E6213-C8A0-85EC-E39A-965BF919536D}"/>
          </ac:spMkLst>
        </pc:spChg>
        <pc:spChg chg="add mod">
          <ac:chgData name="Neemias Informatica Lima" userId="b77af7bd85500281" providerId="LiveId" clId="{67839561-22FD-4EA0-A572-598B6A1545AA}" dt="2024-08-26T22:41:11.445" v="70"/>
          <ac:spMkLst>
            <pc:docMk/>
            <pc:sldMk cId="1959249856" sldId="286"/>
            <ac:spMk id="5" creationId="{480898B0-43C5-904E-7D0E-DE10503834C9}"/>
          </ac:spMkLst>
        </pc:spChg>
        <pc:spChg chg="add mod">
          <ac:chgData name="Neemias Informatica Lima" userId="b77af7bd85500281" providerId="LiveId" clId="{67839561-22FD-4EA0-A572-598B6A1545AA}" dt="2024-08-26T22:41:11.445" v="70"/>
          <ac:spMkLst>
            <pc:docMk/>
            <pc:sldMk cId="1959249856" sldId="286"/>
            <ac:spMk id="7" creationId="{0AA95956-4811-735B-0EA3-583C295F6403}"/>
          </ac:spMkLst>
        </pc:spChg>
        <pc:spChg chg="mod">
          <ac:chgData name="Neemias Informatica Lima" userId="b77af7bd85500281" providerId="LiveId" clId="{67839561-22FD-4EA0-A572-598B6A1545AA}" dt="2024-08-26T23:07:49.300" v="35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8:28.409" v="37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839561-22FD-4EA0-A572-598B6A1545AA}" dt="2024-08-26T22:41:11.022" v="69" actId="478"/>
          <ac:picMkLst>
            <pc:docMk/>
            <pc:sldMk cId="1959249856" sldId="286"/>
            <ac:picMk id="4" creationId="{D977C827-0899-472B-EB37-482B77FB4FCF}"/>
          </ac:picMkLst>
        </pc:picChg>
        <pc:picChg chg="add mod">
          <ac:chgData name="Neemias Informatica Lima" userId="b77af7bd85500281" providerId="LiveId" clId="{67839561-22FD-4EA0-A572-598B6A1545AA}" dt="2024-08-26T22:41:11.445" v="70"/>
          <ac:picMkLst>
            <pc:docMk/>
            <pc:sldMk cId="1959249856" sldId="286"/>
            <ac:picMk id="6" creationId="{606BDADE-78DA-AB35-EEEB-598341967D3B}"/>
          </ac:picMkLst>
        </pc:picChg>
      </pc:sldChg>
      <pc:sldChg chg="addSp delSp modSp mod">
        <pc:chgData name="Neemias Informatica Lima" userId="b77af7bd85500281" providerId="LiveId" clId="{67839561-22FD-4EA0-A572-598B6A1545AA}" dt="2024-08-26T23:09:54.882" v="404" actId="20577"/>
        <pc:sldMkLst>
          <pc:docMk/>
          <pc:sldMk cId="2857006406" sldId="287"/>
        </pc:sldMkLst>
        <pc:spChg chg="add mod">
          <ac:chgData name="Neemias Informatica Lima" userId="b77af7bd85500281" providerId="LiveId" clId="{67839561-22FD-4EA0-A572-598B6A1545AA}" dt="2024-08-26T22:42:28.528" v="76"/>
          <ac:spMkLst>
            <pc:docMk/>
            <pc:sldMk cId="2857006406" sldId="287"/>
            <ac:spMk id="2" creationId="{F27D3A4D-9560-F095-6742-0368E85A10D7}"/>
          </ac:spMkLst>
        </pc:spChg>
        <pc:spChg chg="add mod">
          <ac:chgData name="Neemias Informatica Lima" userId="b77af7bd85500281" providerId="LiveId" clId="{67839561-22FD-4EA0-A572-598B6A1545AA}" dt="2024-08-26T22:42:28.528" v="76"/>
          <ac:spMkLst>
            <pc:docMk/>
            <pc:sldMk cId="2857006406" sldId="287"/>
            <ac:spMk id="4" creationId="{82D8DA23-1208-981B-DC2C-3E1CE6C6CB7F}"/>
          </ac:spMkLst>
        </pc:spChg>
        <pc:spChg chg="del">
          <ac:chgData name="Neemias Informatica Lima" userId="b77af7bd85500281" providerId="LiveId" clId="{67839561-22FD-4EA0-A572-598B6A1545AA}" dt="2024-08-26T22:42:28.148" v="75" actId="478"/>
          <ac:spMkLst>
            <pc:docMk/>
            <pc:sldMk cId="2857006406" sldId="287"/>
            <ac:spMk id="5" creationId="{C8B0FBAE-BFDC-B300-6CCB-5EDED6053946}"/>
          </ac:spMkLst>
        </pc:spChg>
        <pc:spChg chg="del">
          <ac:chgData name="Neemias Informatica Lima" userId="b77af7bd85500281" providerId="LiveId" clId="{67839561-22FD-4EA0-A572-598B6A1545AA}" dt="2024-08-26T22:42:28.148" v="75" actId="478"/>
          <ac:spMkLst>
            <pc:docMk/>
            <pc:sldMk cId="2857006406" sldId="287"/>
            <ac:spMk id="6" creationId="{714853C0-63D5-A326-A346-7B22173C5495}"/>
          </ac:spMkLst>
        </pc:spChg>
        <pc:spChg chg="mod">
          <ac:chgData name="Neemias Informatica Lima" userId="b77af7bd85500281" providerId="LiveId" clId="{67839561-22FD-4EA0-A572-598B6A1545AA}" dt="2024-08-26T23:09:54.882" v="40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67839561-22FD-4EA0-A572-598B6A1545AA}" dt="2024-08-26T22:42:28.528" v="76"/>
          <ac:picMkLst>
            <pc:docMk/>
            <pc:sldMk cId="2857006406" sldId="287"/>
            <ac:picMk id="3" creationId="{66CE6261-B365-444B-9EB0-ADAAB9E884CB}"/>
          </ac:picMkLst>
        </pc:picChg>
        <pc:picChg chg="del">
          <ac:chgData name="Neemias Informatica Lima" userId="b77af7bd85500281" providerId="LiveId" clId="{67839561-22FD-4EA0-A572-598B6A1545AA}" dt="2024-08-26T22:42:28.148" v="75" actId="478"/>
          <ac:picMkLst>
            <pc:docMk/>
            <pc:sldMk cId="2857006406" sldId="287"/>
            <ac:picMk id="7" creationId="{C423C5D7-5F2D-6135-F5BA-8394FFA048D4}"/>
          </ac:picMkLst>
        </pc:picChg>
      </pc:sldChg>
      <pc:sldChg chg="addSp delSp modSp mod">
        <pc:chgData name="Neemias Informatica Lima" userId="b77af7bd85500281" providerId="LiveId" clId="{67839561-22FD-4EA0-A572-598B6A1545AA}" dt="2024-08-26T22:58:56.704" v="243" actId="20577"/>
        <pc:sldMkLst>
          <pc:docMk/>
          <pc:sldMk cId="2630436816" sldId="288"/>
        </pc:sldMkLst>
        <pc:spChg chg="del">
          <ac:chgData name="Neemias Informatica Lima" userId="b77af7bd85500281" providerId="LiveId" clId="{67839561-22FD-4EA0-A572-598B6A1545AA}" dt="2024-08-26T22:39:25.317" v="50" actId="478"/>
          <ac:spMkLst>
            <pc:docMk/>
            <pc:sldMk cId="2630436816" sldId="288"/>
            <ac:spMk id="2" creationId="{DF1C16BC-1594-93D8-7964-4A80D2FA5C7B}"/>
          </ac:spMkLst>
        </pc:spChg>
        <pc:spChg chg="del">
          <ac:chgData name="Neemias Informatica Lima" userId="b77af7bd85500281" providerId="LiveId" clId="{67839561-22FD-4EA0-A572-598B6A1545AA}" dt="2024-08-26T22:39:25.317" v="50" actId="478"/>
          <ac:spMkLst>
            <pc:docMk/>
            <pc:sldMk cId="2630436816" sldId="288"/>
            <ac:spMk id="3" creationId="{BB705741-DD83-6577-EFC1-6FEDB04DCE86}"/>
          </ac:spMkLst>
        </pc:spChg>
        <pc:spChg chg="add mod">
          <ac:chgData name="Neemias Informatica Lima" userId="b77af7bd85500281" providerId="LiveId" clId="{67839561-22FD-4EA0-A572-598B6A1545AA}" dt="2024-08-26T22:39:25.604" v="51"/>
          <ac:spMkLst>
            <pc:docMk/>
            <pc:sldMk cId="2630436816" sldId="288"/>
            <ac:spMk id="5" creationId="{6FE19476-DFBC-4199-2D93-70CDD7139A5B}"/>
          </ac:spMkLst>
        </pc:spChg>
        <pc:spChg chg="add mod">
          <ac:chgData name="Neemias Informatica Lima" userId="b77af7bd85500281" providerId="LiveId" clId="{67839561-22FD-4EA0-A572-598B6A1545AA}" dt="2024-08-26T22:39:53.727" v="56"/>
          <ac:spMkLst>
            <pc:docMk/>
            <pc:sldMk cId="2630436816" sldId="288"/>
            <ac:spMk id="7" creationId="{E0F955D8-19F0-AA82-E2CD-C0F47072337C}"/>
          </ac:spMkLst>
        </pc:spChg>
        <pc:spChg chg="mod">
          <ac:chgData name="Neemias Informatica Lima" userId="b77af7bd85500281" providerId="LiveId" clId="{67839561-22FD-4EA0-A572-598B6A1545AA}" dt="2024-08-26T22:58:56.704" v="24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56:58.82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9:25.317" v="50" actId="478"/>
          <ac:picMkLst>
            <pc:docMk/>
            <pc:sldMk cId="2630436816" sldId="288"/>
            <ac:picMk id="4" creationId="{235460A5-8C09-2505-81EC-61774629A1EC}"/>
          </ac:picMkLst>
        </pc:picChg>
        <pc:picChg chg="add mod">
          <ac:chgData name="Neemias Informatica Lima" userId="b77af7bd85500281" providerId="LiveId" clId="{67839561-22FD-4EA0-A572-598B6A1545AA}" dt="2024-08-26T22:39:25.604" v="51"/>
          <ac:picMkLst>
            <pc:docMk/>
            <pc:sldMk cId="2630436816" sldId="288"/>
            <ac:picMk id="6" creationId="{55D3BB30-AC85-F563-6E53-BA04E0D77268}"/>
          </ac:picMkLst>
        </pc:picChg>
      </pc:sldChg>
      <pc:sldChg chg="addSp delSp modSp mod">
        <pc:chgData name="Neemias Informatica Lima" userId="b77af7bd85500281" providerId="LiveId" clId="{67839561-22FD-4EA0-A572-598B6A1545AA}" dt="2024-08-26T23:03:28.522" v="293"/>
        <pc:sldMkLst>
          <pc:docMk/>
          <pc:sldMk cId="3032827026" sldId="289"/>
        </pc:sldMkLst>
        <pc:spChg chg="del">
          <ac:chgData name="Neemias Informatica Lima" userId="b77af7bd85500281" providerId="LiveId" clId="{67839561-22FD-4EA0-A572-598B6A1545AA}" dt="2024-08-26T22:40:18.123" v="59" actId="478"/>
          <ac:spMkLst>
            <pc:docMk/>
            <pc:sldMk cId="3032827026" sldId="289"/>
            <ac:spMk id="2" creationId="{58048F2D-7530-F5E9-9E19-613C5C94ED4A}"/>
          </ac:spMkLst>
        </pc:spChg>
        <pc:spChg chg="del">
          <ac:chgData name="Neemias Informatica Lima" userId="b77af7bd85500281" providerId="LiveId" clId="{67839561-22FD-4EA0-A572-598B6A1545AA}" dt="2024-08-26T22:40:18.123" v="59" actId="478"/>
          <ac:spMkLst>
            <pc:docMk/>
            <pc:sldMk cId="3032827026" sldId="289"/>
            <ac:spMk id="3" creationId="{94F6E612-1F9E-B3B6-4EAE-E461A1BA1F69}"/>
          </ac:spMkLst>
        </pc:spChg>
        <pc:spChg chg="add mod">
          <ac:chgData name="Neemias Informatica Lima" userId="b77af7bd85500281" providerId="LiveId" clId="{67839561-22FD-4EA0-A572-598B6A1545AA}" dt="2024-08-26T22:40:18.424" v="60"/>
          <ac:spMkLst>
            <pc:docMk/>
            <pc:sldMk cId="3032827026" sldId="289"/>
            <ac:spMk id="5" creationId="{AF895146-792C-EF67-5ADD-BF06B0F2D67C}"/>
          </ac:spMkLst>
        </pc:spChg>
        <pc:spChg chg="add mod">
          <ac:chgData name="Neemias Informatica Lima" userId="b77af7bd85500281" providerId="LiveId" clId="{67839561-22FD-4EA0-A572-598B6A1545AA}" dt="2024-08-26T22:40:18.424" v="60"/>
          <ac:spMkLst>
            <pc:docMk/>
            <pc:sldMk cId="3032827026" sldId="289"/>
            <ac:spMk id="7" creationId="{7BD2BB60-E9B8-F1DB-4C3F-C5F5EA6A2411}"/>
          </ac:spMkLst>
        </pc:spChg>
        <pc:spChg chg="mod">
          <ac:chgData name="Neemias Informatica Lima" userId="b77af7bd85500281" providerId="LiveId" clId="{67839561-22FD-4EA0-A572-598B6A1545AA}" dt="2024-08-26T23:03:28.522" v="29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839561-22FD-4EA0-A572-598B6A1545AA}" dt="2024-08-26T23:01:30.865" v="25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40:18.123" v="59" actId="478"/>
          <ac:picMkLst>
            <pc:docMk/>
            <pc:sldMk cId="3032827026" sldId="289"/>
            <ac:picMk id="4" creationId="{CE0F4A90-E002-6EA6-A392-EB7BEFAB7916}"/>
          </ac:picMkLst>
        </pc:picChg>
        <pc:picChg chg="add mod">
          <ac:chgData name="Neemias Informatica Lima" userId="b77af7bd85500281" providerId="LiveId" clId="{67839561-22FD-4EA0-A572-598B6A1545AA}" dt="2024-08-26T22:40:18.424" v="60"/>
          <ac:picMkLst>
            <pc:docMk/>
            <pc:sldMk cId="3032827026" sldId="289"/>
            <ac:picMk id="6" creationId="{50732D1C-B2B0-6412-DDDF-73DD866D76A1}"/>
          </ac:picMkLst>
        </pc:picChg>
      </pc:sldChg>
      <pc:sldChg chg="addSp delSp modSp mod">
        <pc:chgData name="Neemias Informatica Lima" userId="b77af7bd85500281" providerId="LiveId" clId="{67839561-22FD-4EA0-A572-598B6A1545AA}" dt="2024-08-26T23:05:47.027" v="323"/>
        <pc:sldMkLst>
          <pc:docMk/>
          <pc:sldMk cId="3772032319" sldId="290"/>
        </pc:sldMkLst>
        <pc:spChg chg="del">
          <ac:chgData name="Neemias Informatica Lima" userId="b77af7bd85500281" providerId="LiveId" clId="{67839561-22FD-4EA0-A572-598B6A1545AA}" dt="2024-08-26T22:40:36.477" v="63" actId="478"/>
          <ac:spMkLst>
            <pc:docMk/>
            <pc:sldMk cId="3772032319" sldId="290"/>
            <ac:spMk id="2" creationId="{E26459E1-2AA2-8969-EC55-D560F06BAFE0}"/>
          </ac:spMkLst>
        </pc:spChg>
        <pc:spChg chg="del">
          <ac:chgData name="Neemias Informatica Lima" userId="b77af7bd85500281" providerId="LiveId" clId="{67839561-22FD-4EA0-A572-598B6A1545AA}" dt="2024-08-26T22:40:36.477" v="63" actId="478"/>
          <ac:spMkLst>
            <pc:docMk/>
            <pc:sldMk cId="3772032319" sldId="290"/>
            <ac:spMk id="3" creationId="{51549224-A7A1-A695-CBD1-2170E0995CB1}"/>
          </ac:spMkLst>
        </pc:spChg>
        <pc:spChg chg="add mod">
          <ac:chgData name="Neemias Informatica Lima" userId="b77af7bd85500281" providerId="LiveId" clId="{67839561-22FD-4EA0-A572-598B6A1545AA}" dt="2024-08-26T22:40:36.918" v="64"/>
          <ac:spMkLst>
            <pc:docMk/>
            <pc:sldMk cId="3772032319" sldId="290"/>
            <ac:spMk id="5" creationId="{75E4A2E6-6B48-A7F0-BE64-BD46FD75380F}"/>
          </ac:spMkLst>
        </pc:spChg>
        <pc:spChg chg="add mod">
          <ac:chgData name="Neemias Informatica Lima" userId="b77af7bd85500281" providerId="LiveId" clId="{67839561-22FD-4EA0-A572-598B6A1545AA}" dt="2024-08-26T22:40:36.918" v="64"/>
          <ac:spMkLst>
            <pc:docMk/>
            <pc:sldMk cId="3772032319" sldId="290"/>
            <ac:spMk id="7" creationId="{7E5894E8-2DFF-421F-BB53-1E828471BAD3}"/>
          </ac:spMkLst>
        </pc:spChg>
        <pc:spChg chg="mod">
          <ac:chgData name="Neemias Informatica Lima" userId="b77af7bd85500281" providerId="LiveId" clId="{67839561-22FD-4EA0-A572-598B6A1545AA}" dt="2024-08-26T23:05:47.027" v="32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839561-22FD-4EA0-A572-598B6A1545AA}" dt="2024-08-26T23:03:49.803" v="30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40:36.477" v="63" actId="478"/>
          <ac:picMkLst>
            <pc:docMk/>
            <pc:sldMk cId="3772032319" sldId="290"/>
            <ac:picMk id="4" creationId="{CA330C68-EC02-06A2-E283-9FB34ADE537E}"/>
          </ac:picMkLst>
        </pc:picChg>
        <pc:picChg chg="add mod">
          <ac:chgData name="Neemias Informatica Lima" userId="b77af7bd85500281" providerId="LiveId" clId="{67839561-22FD-4EA0-A572-598B6A1545AA}" dt="2024-08-26T22:40:36.918" v="64"/>
          <ac:picMkLst>
            <pc:docMk/>
            <pc:sldMk cId="3772032319" sldId="290"/>
            <ac:picMk id="6" creationId="{125B45F4-A92C-A081-934E-7301289D8EEA}"/>
          </ac:picMkLst>
        </pc:picChg>
      </pc:sldChg>
      <pc:sldChg chg="addSp delSp modSp mod">
        <pc:chgData name="Neemias Informatica Lima" userId="b77af7bd85500281" providerId="LiveId" clId="{67839561-22FD-4EA0-A572-598B6A1545AA}" dt="2024-08-26T23:07:31.052" v="354"/>
        <pc:sldMkLst>
          <pc:docMk/>
          <pc:sldMk cId="1768216317" sldId="291"/>
        </pc:sldMkLst>
        <pc:spChg chg="del">
          <ac:chgData name="Neemias Informatica Lima" userId="b77af7bd85500281" providerId="LiveId" clId="{67839561-22FD-4EA0-A572-598B6A1545AA}" dt="2024-08-26T22:41:02.999" v="67" actId="478"/>
          <ac:spMkLst>
            <pc:docMk/>
            <pc:sldMk cId="1768216317" sldId="291"/>
            <ac:spMk id="2" creationId="{8ACFCD4D-A856-12C9-A2F7-8DADD202B297}"/>
          </ac:spMkLst>
        </pc:spChg>
        <pc:spChg chg="del">
          <ac:chgData name="Neemias Informatica Lima" userId="b77af7bd85500281" providerId="LiveId" clId="{67839561-22FD-4EA0-A572-598B6A1545AA}" dt="2024-08-26T22:41:02.999" v="67" actId="478"/>
          <ac:spMkLst>
            <pc:docMk/>
            <pc:sldMk cId="1768216317" sldId="291"/>
            <ac:spMk id="3" creationId="{CBA65B09-F99C-8905-0FBD-982B82AD363D}"/>
          </ac:spMkLst>
        </pc:spChg>
        <pc:spChg chg="add mod">
          <ac:chgData name="Neemias Informatica Lima" userId="b77af7bd85500281" providerId="LiveId" clId="{67839561-22FD-4EA0-A572-598B6A1545AA}" dt="2024-08-26T22:41:03.486" v="68"/>
          <ac:spMkLst>
            <pc:docMk/>
            <pc:sldMk cId="1768216317" sldId="291"/>
            <ac:spMk id="5" creationId="{3886BB26-160E-2EC0-6B8A-B584F2415139}"/>
          </ac:spMkLst>
        </pc:spChg>
        <pc:spChg chg="add mod">
          <ac:chgData name="Neemias Informatica Lima" userId="b77af7bd85500281" providerId="LiveId" clId="{67839561-22FD-4EA0-A572-598B6A1545AA}" dt="2024-08-26T22:41:03.486" v="68"/>
          <ac:spMkLst>
            <pc:docMk/>
            <pc:sldMk cId="1768216317" sldId="291"/>
            <ac:spMk id="7" creationId="{4D77E9FE-73D9-C4B0-ACB6-493A109010CB}"/>
          </ac:spMkLst>
        </pc:spChg>
        <pc:spChg chg="mod">
          <ac:chgData name="Neemias Informatica Lima" userId="b77af7bd85500281" providerId="LiveId" clId="{67839561-22FD-4EA0-A572-598B6A1545AA}" dt="2024-08-26T23:07:31.052" v="35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839561-22FD-4EA0-A572-598B6A1545AA}" dt="2024-08-26T23:06:21.767" v="33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41:02.999" v="67" actId="478"/>
          <ac:picMkLst>
            <pc:docMk/>
            <pc:sldMk cId="1768216317" sldId="291"/>
            <ac:picMk id="4" creationId="{78A4B8AE-6A18-939D-A587-74ADDA93F182}"/>
          </ac:picMkLst>
        </pc:picChg>
        <pc:picChg chg="add mod">
          <ac:chgData name="Neemias Informatica Lima" userId="b77af7bd85500281" providerId="LiveId" clId="{67839561-22FD-4EA0-A572-598B6A1545AA}" dt="2024-08-26T22:41:03.486" v="68"/>
          <ac:picMkLst>
            <pc:docMk/>
            <pc:sldMk cId="1768216317" sldId="291"/>
            <ac:picMk id="6" creationId="{DBC25B5F-A6F9-D33B-9945-A4079D1D9F48}"/>
          </ac:picMkLst>
        </pc:picChg>
      </pc:sldChg>
      <pc:sldChg chg="addSp delSp modSp mod">
        <pc:chgData name="Neemias Informatica Lima" userId="b77af7bd85500281" providerId="LiveId" clId="{67839561-22FD-4EA0-A572-598B6A1545AA}" dt="2024-08-26T23:09:00.947" v="388"/>
        <pc:sldMkLst>
          <pc:docMk/>
          <pc:sldMk cId="3757265641" sldId="292"/>
        </pc:sldMkLst>
        <pc:spChg chg="del">
          <ac:chgData name="Neemias Informatica Lima" userId="b77af7bd85500281" providerId="LiveId" clId="{67839561-22FD-4EA0-A572-598B6A1545AA}" dt="2024-08-26T22:41:25.692" v="71" actId="478"/>
          <ac:spMkLst>
            <pc:docMk/>
            <pc:sldMk cId="3757265641" sldId="292"/>
            <ac:spMk id="2" creationId="{A9B617C4-D599-2376-D6C8-CE1FC02BABD9}"/>
          </ac:spMkLst>
        </pc:spChg>
        <pc:spChg chg="add mod">
          <ac:chgData name="Neemias Informatica Lima" userId="b77af7bd85500281" providerId="LiveId" clId="{67839561-22FD-4EA0-A572-598B6A1545AA}" dt="2024-08-26T22:41:26.145" v="72"/>
          <ac:spMkLst>
            <pc:docMk/>
            <pc:sldMk cId="3757265641" sldId="292"/>
            <ac:spMk id="3" creationId="{25C82881-ED26-2C1A-A35B-6651ACB2EBDD}"/>
          </ac:spMkLst>
        </pc:spChg>
        <pc:spChg chg="del">
          <ac:chgData name="Neemias Informatica Lima" userId="b77af7bd85500281" providerId="LiveId" clId="{67839561-22FD-4EA0-A572-598B6A1545AA}" dt="2024-08-26T22:41:25.692" v="71" actId="478"/>
          <ac:spMkLst>
            <pc:docMk/>
            <pc:sldMk cId="3757265641" sldId="292"/>
            <ac:spMk id="5" creationId="{1F07E77F-A378-A766-8428-96C922CA8A17}"/>
          </ac:spMkLst>
        </pc:spChg>
        <pc:spChg chg="add mod">
          <ac:chgData name="Neemias Informatica Lima" userId="b77af7bd85500281" providerId="LiveId" clId="{67839561-22FD-4EA0-A572-598B6A1545AA}" dt="2024-08-26T22:41:26.145" v="72"/>
          <ac:spMkLst>
            <pc:docMk/>
            <pc:sldMk cId="3757265641" sldId="292"/>
            <ac:spMk id="6" creationId="{0E2098F4-144C-CDDC-93D6-45C797D817DC}"/>
          </ac:spMkLst>
        </pc:spChg>
        <pc:spChg chg="mod">
          <ac:chgData name="Neemias Informatica Lima" userId="b77af7bd85500281" providerId="LiveId" clId="{67839561-22FD-4EA0-A572-598B6A1545AA}" dt="2024-08-26T23:09:00.947" v="38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839561-22FD-4EA0-A572-598B6A1545AA}" dt="2024-08-26T23:07:54.163" v="36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67839561-22FD-4EA0-A572-598B6A1545AA}" dt="2024-08-26T22:41:26.145" v="72"/>
          <ac:picMkLst>
            <pc:docMk/>
            <pc:sldMk cId="3757265641" sldId="292"/>
            <ac:picMk id="4" creationId="{22378CC8-BCA7-CFD8-24B2-0C62D4998230}"/>
          </ac:picMkLst>
        </pc:picChg>
        <pc:picChg chg="del">
          <ac:chgData name="Neemias Informatica Lima" userId="b77af7bd85500281" providerId="LiveId" clId="{67839561-22FD-4EA0-A572-598B6A1545AA}" dt="2024-08-26T22:41:25.692" v="71" actId="478"/>
          <ac:picMkLst>
            <pc:docMk/>
            <pc:sldMk cId="3757265641" sldId="292"/>
            <ac:picMk id="7" creationId="{573DAE75-3DB1-C76B-9AEF-FA9B360AE8A0}"/>
          </ac:picMkLst>
        </pc:picChg>
      </pc:sldChg>
      <pc:sldChg chg="addSp delSp modSp mod">
        <pc:chgData name="Neemias Informatica Lima" userId="b77af7bd85500281" providerId="LiveId" clId="{67839561-22FD-4EA0-A572-598B6A1545AA}" dt="2024-08-26T23:09:26.152" v="393"/>
        <pc:sldMkLst>
          <pc:docMk/>
          <pc:sldMk cId="3114938747" sldId="293"/>
        </pc:sldMkLst>
        <pc:spChg chg="add mod">
          <ac:chgData name="Neemias Informatica Lima" userId="b77af7bd85500281" providerId="LiveId" clId="{67839561-22FD-4EA0-A572-598B6A1545AA}" dt="2024-08-26T22:42:16.314" v="74"/>
          <ac:spMkLst>
            <pc:docMk/>
            <pc:sldMk cId="3114938747" sldId="293"/>
            <ac:spMk id="2" creationId="{88BC594D-2E84-D628-F296-B3715DB57415}"/>
          </ac:spMkLst>
        </pc:spChg>
        <pc:spChg chg="add mod">
          <ac:chgData name="Neemias Informatica Lima" userId="b77af7bd85500281" providerId="LiveId" clId="{67839561-22FD-4EA0-A572-598B6A1545AA}" dt="2024-08-26T22:42:16.314" v="74"/>
          <ac:spMkLst>
            <pc:docMk/>
            <pc:sldMk cId="3114938747" sldId="293"/>
            <ac:spMk id="4" creationId="{55B56583-D828-B74D-8E88-D062CEDDB4F7}"/>
          </ac:spMkLst>
        </pc:spChg>
        <pc:spChg chg="del">
          <ac:chgData name="Neemias Informatica Lima" userId="b77af7bd85500281" providerId="LiveId" clId="{67839561-22FD-4EA0-A572-598B6A1545AA}" dt="2024-08-26T22:42:15.949" v="73" actId="478"/>
          <ac:spMkLst>
            <pc:docMk/>
            <pc:sldMk cId="3114938747" sldId="293"/>
            <ac:spMk id="5" creationId="{4B36D2D6-87D0-1C7C-B81E-04C25B1347FD}"/>
          </ac:spMkLst>
        </pc:spChg>
        <pc:spChg chg="del">
          <ac:chgData name="Neemias Informatica Lima" userId="b77af7bd85500281" providerId="LiveId" clId="{67839561-22FD-4EA0-A572-598B6A1545AA}" dt="2024-08-26T22:42:15.949" v="73" actId="478"/>
          <ac:spMkLst>
            <pc:docMk/>
            <pc:sldMk cId="3114938747" sldId="293"/>
            <ac:spMk id="6" creationId="{EE918A33-EA37-F82F-4668-534A39106D9A}"/>
          </ac:spMkLst>
        </pc:spChg>
        <pc:spChg chg="mod">
          <ac:chgData name="Neemias Informatica Lima" userId="b77af7bd85500281" providerId="LiveId" clId="{67839561-22FD-4EA0-A572-598B6A1545AA}" dt="2024-08-26T23:09:26.152" v="39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67839561-22FD-4EA0-A572-598B6A1545AA}" dt="2024-08-26T22:42:16.314" v="74"/>
          <ac:picMkLst>
            <pc:docMk/>
            <pc:sldMk cId="3114938747" sldId="293"/>
            <ac:picMk id="3" creationId="{A9C42EF7-602D-B58E-4E65-67D90862849C}"/>
          </ac:picMkLst>
        </pc:picChg>
        <pc:picChg chg="del">
          <ac:chgData name="Neemias Informatica Lima" userId="b77af7bd85500281" providerId="LiveId" clId="{67839561-22FD-4EA0-A572-598B6A1545AA}" dt="2024-08-26T22:42:15.949" v="73" actId="478"/>
          <ac:picMkLst>
            <pc:docMk/>
            <pc:sldMk cId="3114938747" sldId="293"/>
            <ac:picMk id="7" creationId="{866D5E9F-7C69-929D-CD9E-798A6699650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5425B179-41DE-4FD6-8C79-E89E7295ADA3}"/>
    <pc:docChg chg="undo redo custSel modSld">
      <pc:chgData name="Neemias Informatica Lima" userId="b77af7bd85500281" providerId="LiveId" clId="{5425B179-41DE-4FD6-8C79-E89E7295ADA3}" dt="2024-08-26T22:32:25.645" v="308" actId="20577"/>
      <pc:docMkLst>
        <pc:docMk/>
      </pc:docMkLst>
      <pc:sldChg chg="addSp delSp modSp mod">
        <pc:chgData name="Neemias Informatica Lima" userId="b77af7bd85500281" providerId="LiveId" clId="{5425B179-41DE-4FD6-8C79-E89E7295ADA3}" dt="2024-08-26T21:57:47.496" v="41"/>
        <pc:sldMkLst>
          <pc:docMk/>
          <pc:sldMk cId="2232331225" sldId="280"/>
        </pc:sldMkLst>
        <pc:spChg chg="mod">
          <ac:chgData name="Neemias Informatica Lima" userId="b77af7bd85500281" providerId="LiveId" clId="{5425B179-41DE-4FD6-8C79-E89E7295ADA3}" dt="2024-08-26T21:53:23.311" v="1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3:13.98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4:27.186" v="21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3:09.622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5:33.541" v="3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1:57:47.496" v="41"/>
          <ac:picMkLst>
            <pc:docMk/>
            <pc:sldMk cId="2232331225" sldId="280"/>
            <ac:picMk id="3" creationId="{B96585CD-BF62-837C-8F35-C4480AB330A8}"/>
          </ac:picMkLst>
        </pc:picChg>
        <pc:picChg chg="del">
          <ac:chgData name="Neemias Informatica Lima" userId="b77af7bd85500281" providerId="LiveId" clId="{5425B179-41DE-4FD6-8C79-E89E7295ADA3}" dt="2024-08-26T21:53:07.110" v="3" actId="478"/>
          <ac:picMkLst>
            <pc:docMk/>
            <pc:sldMk cId="2232331225" sldId="280"/>
            <ac:picMk id="8" creationId="{61A0E8F6-5FBB-B448-17DB-1473C17F8A36}"/>
          </ac:picMkLst>
        </pc:picChg>
      </pc:sldChg>
      <pc:sldChg chg="addSp delSp modSp mod">
        <pc:chgData name="Neemias Informatica Lima" userId="b77af7bd85500281" providerId="LiveId" clId="{5425B179-41DE-4FD6-8C79-E89E7295ADA3}" dt="2024-08-26T22:04:27.740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5425B179-41DE-4FD6-8C79-E89E7295ADA3}" dt="2024-08-26T22:04:27.740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8:12.224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9:00.3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1:58:32.503" v="50" actId="14100"/>
          <ac:picMkLst>
            <pc:docMk/>
            <pc:sldMk cId="2103443556" sldId="281"/>
            <ac:picMk id="2" creationId="{D91C5CB8-088A-C338-3C59-294835F6A4B5}"/>
          </ac:picMkLst>
        </pc:picChg>
        <pc:picChg chg="del">
          <ac:chgData name="Neemias Informatica Lima" userId="b77af7bd85500281" providerId="LiveId" clId="{5425B179-41DE-4FD6-8C79-E89E7295ADA3}" dt="2024-08-26T21:58:16.555" v="44" actId="478"/>
          <ac:picMkLst>
            <pc:docMk/>
            <pc:sldMk cId="2103443556" sldId="281"/>
            <ac:picMk id="3" creationId="{BAC13210-5A93-D04C-81E9-8FB7C43A363F}"/>
          </ac:picMkLst>
        </pc:picChg>
      </pc:sldChg>
      <pc:sldChg chg="addSp delSp modSp mod">
        <pc:chgData name="Neemias Informatica Lima" userId="b77af7bd85500281" providerId="LiveId" clId="{5425B179-41DE-4FD6-8C79-E89E7295ADA3}" dt="2024-08-26T22:09:18.632" v="133"/>
        <pc:sldMkLst>
          <pc:docMk/>
          <pc:sldMk cId="3683219421" sldId="282"/>
        </pc:sldMkLst>
        <pc:spChg chg="add mod">
          <ac:chgData name="Neemias Informatica Lima" userId="b77af7bd85500281" providerId="LiveId" clId="{5425B179-41DE-4FD6-8C79-E89E7295ADA3}" dt="2024-08-26T22:00:21.441" v="59"/>
          <ac:spMkLst>
            <pc:docMk/>
            <pc:sldMk cId="3683219421" sldId="282"/>
            <ac:spMk id="2" creationId="{9782BD96-49FD-EE48-E65A-8E64BC18B226}"/>
          </ac:spMkLst>
        </pc:spChg>
        <pc:spChg chg="add mod">
          <ac:chgData name="Neemias Informatica Lima" userId="b77af7bd85500281" providerId="LiveId" clId="{5425B179-41DE-4FD6-8C79-E89E7295ADA3}" dt="2024-08-26T22:00:21.441" v="59"/>
          <ac:spMkLst>
            <pc:docMk/>
            <pc:sldMk cId="3683219421" sldId="282"/>
            <ac:spMk id="4" creationId="{3D048C8B-C74A-7D30-5D55-D82E7C1C6426}"/>
          </ac:spMkLst>
        </pc:spChg>
        <pc:spChg chg="del">
          <ac:chgData name="Neemias Informatica Lima" userId="b77af7bd85500281" providerId="LiveId" clId="{5425B179-41DE-4FD6-8C79-E89E7295ADA3}" dt="2024-08-26T22:00:21.093" v="58" actId="478"/>
          <ac:spMkLst>
            <pc:docMk/>
            <pc:sldMk cId="3683219421" sldId="282"/>
            <ac:spMk id="6" creationId="{C4CA17E2-32B1-516F-E351-BCB9B3F88CD5}"/>
          </ac:spMkLst>
        </pc:spChg>
        <pc:spChg chg="del">
          <ac:chgData name="Neemias Informatica Lima" userId="b77af7bd85500281" providerId="LiveId" clId="{5425B179-41DE-4FD6-8C79-E89E7295ADA3}" dt="2024-08-26T22:00:21.093" v="58" actId="478"/>
          <ac:spMkLst>
            <pc:docMk/>
            <pc:sldMk cId="3683219421" sldId="282"/>
            <ac:spMk id="7" creationId="{C39606AA-C8E6-A58B-E686-E706E789A449}"/>
          </ac:spMkLst>
        </pc:spChg>
        <pc:spChg chg="mod">
          <ac:chgData name="Neemias Informatica Lima" userId="b77af7bd85500281" providerId="LiveId" clId="{5425B179-41DE-4FD6-8C79-E89E7295ADA3}" dt="2024-08-26T22:09:18.632" v="13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05:21.136" v="11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21.441" v="59"/>
          <ac:picMkLst>
            <pc:docMk/>
            <pc:sldMk cId="3683219421" sldId="282"/>
            <ac:picMk id="5" creationId="{885A8591-A110-9634-9B92-0A82BD725762}"/>
          </ac:picMkLst>
        </pc:picChg>
        <pc:picChg chg="del">
          <ac:chgData name="Neemias Informatica Lima" userId="b77af7bd85500281" providerId="LiveId" clId="{5425B179-41DE-4FD6-8C79-E89E7295ADA3}" dt="2024-08-26T22:00:21.093" v="58" actId="478"/>
          <ac:picMkLst>
            <pc:docMk/>
            <pc:sldMk cId="3683219421" sldId="282"/>
            <ac:picMk id="8" creationId="{F72568EB-6A97-E30E-E60C-0AB043ACA826}"/>
          </ac:picMkLst>
        </pc:picChg>
      </pc:sldChg>
      <pc:sldChg chg="addSp delSp modSp mod">
        <pc:chgData name="Neemias Informatica Lima" userId="b77af7bd85500281" providerId="LiveId" clId="{5425B179-41DE-4FD6-8C79-E89E7295ADA3}" dt="2024-08-26T22:12:21.063" v="163" actId="20577"/>
        <pc:sldMkLst>
          <pc:docMk/>
          <pc:sldMk cId="3902406419" sldId="283"/>
        </pc:sldMkLst>
        <pc:spChg chg="add mod">
          <ac:chgData name="Neemias Informatica Lima" userId="b77af7bd85500281" providerId="LiveId" clId="{5425B179-41DE-4FD6-8C79-E89E7295ADA3}" dt="2024-08-26T22:00:27.958" v="61"/>
          <ac:spMkLst>
            <pc:docMk/>
            <pc:sldMk cId="3902406419" sldId="283"/>
            <ac:spMk id="2" creationId="{D6CE4171-E40C-8750-2B60-1BA117AFB6B6}"/>
          </ac:spMkLst>
        </pc:spChg>
        <pc:spChg chg="add mod">
          <ac:chgData name="Neemias Informatica Lima" userId="b77af7bd85500281" providerId="LiveId" clId="{5425B179-41DE-4FD6-8C79-E89E7295ADA3}" dt="2024-08-26T22:00:27.958" v="61"/>
          <ac:spMkLst>
            <pc:docMk/>
            <pc:sldMk cId="3902406419" sldId="283"/>
            <ac:spMk id="3" creationId="{9BC47704-E62A-64C8-0095-4C0223C04C74}"/>
          </ac:spMkLst>
        </pc:spChg>
        <pc:spChg chg="del">
          <ac:chgData name="Neemias Informatica Lima" userId="b77af7bd85500281" providerId="LiveId" clId="{5425B179-41DE-4FD6-8C79-E89E7295ADA3}" dt="2024-08-26T22:00:27.642" v="60" actId="478"/>
          <ac:spMkLst>
            <pc:docMk/>
            <pc:sldMk cId="3902406419" sldId="283"/>
            <ac:spMk id="5" creationId="{1217EF37-4034-557F-986B-47C10FC9C0F3}"/>
          </ac:spMkLst>
        </pc:spChg>
        <pc:spChg chg="del">
          <ac:chgData name="Neemias Informatica Lima" userId="b77af7bd85500281" providerId="LiveId" clId="{5425B179-41DE-4FD6-8C79-E89E7295ADA3}" dt="2024-08-26T22:00:27.642" v="60" actId="478"/>
          <ac:spMkLst>
            <pc:docMk/>
            <pc:sldMk cId="3902406419" sldId="283"/>
            <ac:spMk id="6" creationId="{9BEC7C38-9578-827A-CF41-AC857FC862AA}"/>
          </ac:spMkLst>
        </pc:spChg>
        <pc:spChg chg="mod">
          <ac:chgData name="Neemias Informatica Lima" userId="b77af7bd85500281" providerId="LiveId" clId="{5425B179-41DE-4FD6-8C79-E89E7295ADA3}" dt="2024-08-26T22:09:36.252" v="13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12:21.063" v="163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425B179-41DE-4FD6-8C79-E89E7295ADA3}" dt="2024-08-26T22:00:27.958" v="61"/>
          <ac:picMkLst>
            <pc:docMk/>
            <pc:sldMk cId="3902406419" sldId="283"/>
            <ac:picMk id="4" creationId="{42D5D607-66D6-D156-63F2-43A6D7799ECF}"/>
          </ac:picMkLst>
        </pc:picChg>
        <pc:picChg chg="del">
          <ac:chgData name="Neemias Informatica Lima" userId="b77af7bd85500281" providerId="LiveId" clId="{5425B179-41DE-4FD6-8C79-E89E7295ADA3}" dt="2024-08-26T22:00:27.642" v="60" actId="478"/>
          <ac:picMkLst>
            <pc:docMk/>
            <pc:sldMk cId="3902406419" sldId="283"/>
            <ac:picMk id="7" creationId="{83807845-3339-62BF-C337-DEC08B0D0AE1}"/>
          </ac:picMkLst>
        </pc:picChg>
      </pc:sldChg>
      <pc:sldChg chg="addSp delSp modSp mod">
        <pc:chgData name="Neemias Informatica Lima" userId="b77af7bd85500281" providerId="LiveId" clId="{5425B179-41DE-4FD6-8C79-E89E7295ADA3}" dt="2024-08-26T22:23:28.754" v="206" actId="20577"/>
        <pc:sldMkLst>
          <pc:docMk/>
          <pc:sldMk cId="2424059023" sldId="284"/>
        </pc:sldMkLst>
        <pc:spChg chg="add mod">
          <ac:chgData name="Neemias Informatica Lima" userId="b77af7bd85500281" providerId="LiveId" clId="{5425B179-41DE-4FD6-8C79-E89E7295ADA3}" dt="2024-08-26T22:00:40.404" v="65"/>
          <ac:spMkLst>
            <pc:docMk/>
            <pc:sldMk cId="2424059023" sldId="284"/>
            <ac:spMk id="2" creationId="{534B448F-946A-507B-E314-1CC45A81581D}"/>
          </ac:spMkLst>
        </pc:spChg>
        <pc:spChg chg="add mod">
          <ac:chgData name="Neemias Informatica Lima" userId="b77af7bd85500281" providerId="LiveId" clId="{5425B179-41DE-4FD6-8C79-E89E7295ADA3}" dt="2024-08-26T22:00:40.404" v="65"/>
          <ac:spMkLst>
            <pc:docMk/>
            <pc:sldMk cId="2424059023" sldId="284"/>
            <ac:spMk id="3" creationId="{478156CD-EEB9-E548-D097-915C5997C77B}"/>
          </ac:spMkLst>
        </pc:spChg>
        <pc:spChg chg="del">
          <ac:chgData name="Neemias Informatica Lima" userId="b77af7bd85500281" providerId="LiveId" clId="{5425B179-41DE-4FD6-8C79-E89E7295ADA3}" dt="2024-08-26T22:00:39.942" v="64" actId="478"/>
          <ac:spMkLst>
            <pc:docMk/>
            <pc:sldMk cId="2424059023" sldId="284"/>
            <ac:spMk id="5" creationId="{37504816-77B9-104C-6762-5AC6C866C827}"/>
          </ac:spMkLst>
        </pc:spChg>
        <pc:spChg chg="del">
          <ac:chgData name="Neemias Informatica Lima" userId="b77af7bd85500281" providerId="LiveId" clId="{5425B179-41DE-4FD6-8C79-E89E7295ADA3}" dt="2024-08-26T22:00:39.942" v="64" actId="478"/>
          <ac:spMkLst>
            <pc:docMk/>
            <pc:sldMk cId="2424059023" sldId="284"/>
            <ac:spMk id="6" creationId="{DC09196C-25E7-7817-5959-D2BC60D9187F}"/>
          </ac:spMkLst>
        </pc:spChg>
        <pc:spChg chg="mod">
          <ac:chgData name="Neemias Informatica Lima" userId="b77af7bd85500281" providerId="LiveId" clId="{5425B179-41DE-4FD6-8C79-E89E7295ADA3}" dt="2024-08-26T22:22:28.619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23:28.754" v="20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425B179-41DE-4FD6-8C79-E89E7295ADA3}" dt="2024-08-26T22:00:40.404" v="65"/>
          <ac:picMkLst>
            <pc:docMk/>
            <pc:sldMk cId="2424059023" sldId="284"/>
            <ac:picMk id="4" creationId="{87051597-41C1-4417-C5A3-73D720CF9E9B}"/>
          </ac:picMkLst>
        </pc:picChg>
        <pc:picChg chg="del">
          <ac:chgData name="Neemias Informatica Lima" userId="b77af7bd85500281" providerId="LiveId" clId="{5425B179-41DE-4FD6-8C79-E89E7295ADA3}" dt="2024-08-26T22:00:39.942" v="64" actId="478"/>
          <ac:picMkLst>
            <pc:docMk/>
            <pc:sldMk cId="2424059023" sldId="284"/>
            <ac:picMk id="7" creationId="{D06B6307-74E4-6106-3463-3DB2FBA5CAD4}"/>
          </ac:picMkLst>
        </pc:picChg>
      </pc:sldChg>
      <pc:sldChg chg="addSp delSp modSp mod">
        <pc:chgData name="Neemias Informatica Lima" userId="b77af7bd85500281" providerId="LiveId" clId="{5425B179-41DE-4FD6-8C79-E89E7295ADA3}" dt="2024-08-26T22:27:21.505" v="231" actId="6549"/>
        <pc:sldMkLst>
          <pc:docMk/>
          <pc:sldMk cId="2241968852" sldId="285"/>
        </pc:sldMkLst>
        <pc:spChg chg="add mod">
          <ac:chgData name="Neemias Informatica Lima" userId="b77af7bd85500281" providerId="LiveId" clId="{5425B179-41DE-4FD6-8C79-E89E7295ADA3}" dt="2024-08-26T22:00:51.899" v="69"/>
          <ac:spMkLst>
            <pc:docMk/>
            <pc:sldMk cId="2241968852" sldId="285"/>
            <ac:spMk id="2" creationId="{90BB7AA0-7D64-3036-5580-187C6A13A9D6}"/>
          </ac:spMkLst>
        </pc:spChg>
        <pc:spChg chg="add mod">
          <ac:chgData name="Neemias Informatica Lima" userId="b77af7bd85500281" providerId="LiveId" clId="{5425B179-41DE-4FD6-8C79-E89E7295ADA3}" dt="2024-08-26T22:00:51.899" v="69"/>
          <ac:spMkLst>
            <pc:docMk/>
            <pc:sldMk cId="2241968852" sldId="285"/>
            <ac:spMk id="3" creationId="{C2B747AA-BAA9-08AF-01F3-88FD0DF40631}"/>
          </ac:spMkLst>
        </pc:spChg>
        <pc:spChg chg="del">
          <ac:chgData name="Neemias Informatica Lima" userId="b77af7bd85500281" providerId="LiveId" clId="{5425B179-41DE-4FD6-8C79-E89E7295ADA3}" dt="2024-08-26T22:00:51.524" v="68" actId="478"/>
          <ac:spMkLst>
            <pc:docMk/>
            <pc:sldMk cId="2241968852" sldId="285"/>
            <ac:spMk id="5" creationId="{73396036-EFDB-0047-EAFA-510F0C91EF89}"/>
          </ac:spMkLst>
        </pc:spChg>
        <pc:spChg chg="del">
          <ac:chgData name="Neemias Informatica Lima" userId="b77af7bd85500281" providerId="LiveId" clId="{5425B179-41DE-4FD6-8C79-E89E7295ADA3}" dt="2024-08-26T22:00:51.524" v="68" actId="478"/>
          <ac:spMkLst>
            <pc:docMk/>
            <pc:sldMk cId="2241968852" sldId="285"/>
            <ac:spMk id="6" creationId="{936DB138-918C-B5C7-3815-55893C03CEDB}"/>
          </ac:spMkLst>
        </pc:spChg>
        <pc:spChg chg="mod">
          <ac:chgData name="Neemias Informatica Lima" userId="b77af7bd85500281" providerId="LiveId" clId="{5425B179-41DE-4FD6-8C79-E89E7295ADA3}" dt="2024-08-26T22:26:41.260" v="21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27:21.505" v="231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425B179-41DE-4FD6-8C79-E89E7295ADA3}" dt="2024-08-26T22:00:51.899" v="69"/>
          <ac:picMkLst>
            <pc:docMk/>
            <pc:sldMk cId="2241968852" sldId="285"/>
            <ac:picMk id="4" creationId="{E195E9ED-F921-0B48-ED79-5B6F1991D8A5}"/>
          </ac:picMkLst>
        </pc:picChg>
        <pc:picChg chg="del">
          <ac:chgData name="Neemias Informatica Lima" userId="b77af7bd85500281" providerId="LiveId" clId="{5425B179-41DE-4FD6-8C79-E89E7295ADA3}" dt="2024-08-26T22:00:51.524" v="68" actId="478"/>
          <ac:picMkLst>
            <pc:docMk/>
            <pc:sldMk cId="2241968852" sldId="285"/>
            <ac:picMk id="7" creationId="{234D4993-3232-AE69-958B-354D9905C880}"/>
          </ac:picMkLst>
        </pc:picChg>
      </pc:sldChg>
      <pc:sldChg chg="addSp delSp modSp mod">
        <pc:chgData name="Neemias Informatica Lima" userId="b77af7bd85500281" providerId="LiveId" clId="{5425B179-41DE-4FD6-8C79-E89E7295ADA3}" dt="2024-08-26T22:32:13.647" v="306" actId="20577"/>
        <pc:sldMkLst>
          <pc:docMk/>
          <pc:sldMk cId="1959249856" sldId="286"/>
        </pc:sldMkLst>
        <pc:spChg chg="add mod">
          <ac:chgData name="Neemias Informatica Lima" userId="b77af7bd85500281" providerId="LiveId" clId="{5425B179-41DE-4FD6-8C79-E89E7295ADA3}" dt="2024-08-26T22:01:07.027" v="73"/>
          <ac:spMkLst>
            <pc:docMk/>
            <pc:sldMk cId="1959249856" sldId="286"/>
            <ac:spMk id="2" creationId="{0863EF4D-3543-6EA4-4E9E-FC355E416522}"/>
          </ac:spMkLst>
        </pc:spChg>
        <pc:spChg chg="add mod">
          <ac:chgData name="Neemias Informatica Lima" userId="b77af7bd85500281" providerId="LiveId" clId="{5425B179-41DE-4FD6-8C79-E89E7295ADA3}" dt="2024-08-26T22:01:07.027" v="73"/>
          <ac:spMkLst>
            <pc:docMk/>
            <pc:sldMk cId="1959249856" sldId="286"/>
            <ac:spMk id="3" creationId="{2C5E6213-C8A0-85EC-E39A-965BF919536D}"/>
          </ac:spMkLst>
        </pc:spChg>
        <pc:spChg chg="del">
          <ac:chgData name="Neemias Informatica Lima" userId="b77af7bd85500281" providerId="LiveId" clId="{5425B179-41DE-4FD6-8C79-E89E7295ADA3}" dt="2024-08-26T22:01:06.718" v="72" actId="478"/>
          <ac:spMkLst>
            <pc:docMk/>
            <pc:sldMk cId="1959249856" sldId="286"/>
            <ac:spMk id="5" creationId="{C0718066-B462-F1A9-19BB-89592D44AE65}"/>
          </ac:spMkLst>
        </pc:spChg>
        <pc:spChg chg="del">
          <ac:chgData name="Neemias Informatica Lima" userId="b77af7bd85500281" providerId="LiveId" clId="{5425B179-41DE-4FD6-8C79-E89E7295ADA3}" dt="2024-08-26T22:01:06.718" v="72" actId="478"/>
          <ac:spMkLst>
            <pc:docMk/>
            <pc:sldMk cId="1959249856" sldId="286"/>
            <ac:spMk id="6" creationId="{F98047C1-D56D-2D59-C7F0-2F17AE51614C}"/>
          </ac:spMkLst>
        </pc:spChg>
        <pc:spChg chg="mod">
          <ac:chgData name="Neemias Informatica Lima" userId="b77af7bd85500281" providerId="LiveId" clId="{5425B179-41DE-4FD6-8C79-E89E7295ADA3}" dt="2024-08-26T22:28:32.267" v="24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32:13.647" v="306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425B179-41DE-4FD6-8C79-E89E7295ADA3}" dt="2024-08-26T22:01:07.027" v="73"/>
          <ac:picMkLst>
            <pc:docMk/>
            <pc:sldMk cId="1959249856" sldId="286"/>
            <ac:picMk id="4" creationId="{D977C827-0899-472B-EB37-482B77FB4FCF}"/>
          </ac:picMkLst>
        </pc:picChg>
        <pc:picChg chg="del">
          <ac:chgData name="Neemias Informatica Lima" userId="b77af7bd85500281" providerId="LiveId" clId="{5425B179-41DE-4FD6-8C79-E89E7295ADA3}" dt="2024-08-26T22:01:06.718" v="72" actId="478"/>
          <ac:picMkLst>
            <pc:docMk/>
            <pc:sldMk cId="1959249856" sldId="286"/>
            <ac:picMk id="7" creationId="{472033CD-179A-1828-3506-6C5815B35FDB}"/>
          </ac:picMkLst>
        </pc:picChg>
      </pc:sldChg>
      <pc:sldChg chg="modSp mod">
        <pc:chgData name="Neemias Informatica Lima" userId="b77af7bd85500281" providerId="LiveId" clId="{5425B179-41DE-4FD6-8C79-E89E7295ADA3}" dt="2024-08-26T22:31:33.025" v="302" actId="20577"/>
        <pc:sldMkLst>
          <pc:docMk/>
          <pc:sldMk cId="2857006406" sldId="287"/>
        </pc:sldMkLst>
        <pc:spChg chg="mod">
          <ac:chgData name="Neemias Informatica Lima" userId="b77af7bd85500281" providerId="LiveId" clId="{5425B179-41DE-4FD6-8C79-E89E7295ADA3}" dt="2024-08-26T22:31:33.025" v="302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425B179-41DE-4FD6-8C79-E89E7295ADA3}" dt="2024-08-26T22:06:00.456" v="126" actId="20577"/>
        <pc:sldMkLst>
          <pc:docMk/>
          <pc:sldMk cId="2630436816" sldId="288"/>
        </pc:sldMkLst>
        <pc:spChg chg="add mod">
          <ac:chgData name="Neemias Informatica Lima" userId="b77af7bd85500281" providerId="LiveId" clId="{5425B179-41DE-4FD6-8C79-E89E7295ADA3}" dt="2024-08-26T22:00:14.476" v="57"/>
          <ac:spMkLst>
            <pc:docMk/>
            <pc:sldMk cId="2630436816" sldId="288"/>
            <ac:spMk id="2" creationId="{DF1C16BC-1594-93D8-7964-4A80D2FA5C7B}"/>
          </ac:spMkLst>
        </pc:spChg>
        <pc:spChg chg="add mod">
          <ac:chgData name="Neemias Informatica Lima" userId="b77af7bd85500281" providerId="LiveId" clId="{5425B179-41DE-4FD6-8C79-E89E7295ADA3}" dt="2024-08-26T22:00:14.476" v="57"/>
          <ac:spMkLst>
            <pc:docMk/>
            <pc:sldMk cId="2630436816" sldId="288"/>
            <ac:spMk id="3" creationId="{BB705741-DD83-6577-EFC1-6FEDB04DCE86}"/>
          </ac:spMkLst>
        </pc:spChg>
        <pc:spChg chg="del">
          <ac:chgData name="Neemias Informatica Lima" userId="b77af7bd85500281" providerId="LiveId" clId="{5425B179-41DE-4FD6-8C79-E89E7295ADA3}" dt="2024-08-26T22:00:14.156" v="56" actId="478"/>
          <ac:spMkLst>
            <pc:docMk/>
            <pc:sldMk cId="2630436816" sldId="288"/>
            <ac:spMk id="5" creationId="{39BF4D79-AE2C-6BC3-6020-0348D5166860}"/>
          </ac:spMkLst>
        </pc:spChg>
        <pc:spChg chg="del">
          <ac:chgData name="Neemias Informatica Lima" userId="b77af7bd85500281" providerId="LiveId" clId="{5425B179-41DE-4FD6-8C79-E89E7295ADA3}" dt="2024-08-26T22:00:14.156" v="56" actId="478"/>
          <ac:spMkLst>
            <pc:docMk/>
            <pc:sldMk cId="2630436816" sldId="288"/>
            <ac:spMk id="6" creationId="{DC056DF3-2284-E5F7-65C3-FF8B4B3B00B3}"/>
          </ac:spMkLst>
        </pc:spChg>
        <pc:spChg chg="mod">
          <ac:chgData name="Neemias Informatica Lima" userId="b77af7bd85500281" providerId="LiveId" clId="{5425B179-41DE-4FD6-8C79-E89E7295ADA3}" dt="2024-08-26T22:06:00.456" v="12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05:05.325" v="10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14.476" v="57"/>
          <ac:picMkLst>
            <pc:docMk/>
            <pc:sldMk cId="2630436816" sldId="288"/>
            <ac:picMk id="4" creationId="{235460A5-8C09-2505-81EC-61774629A1EC}"/>
          </ac:picMkLst>
        </pc:picChg>
        <pc:picChg chg="del">
          <ac:chgData name="Neemias Informatica Lima" userId="b77af7bd85500281" providerId="LiveId" clId="{5425B179-41DE-4FD6-8C79-E89E7295ADA3}" dt="2024-08-26T22:00:14.156" v="56" actId="478"/>
          <ac:picMkLst>
            <pc:docMk/>
            <pc:sldMk cId="2630436816" sldId="288"/>
            <ac:picMk id="7" creationId="{BF5D33EE-A8AF-937E-6A02-EABEBD46EF71}"/>
          </ac:picMkLst>
        </pc:picChg>
      </pc:sldChg>
      <pc:sldChg chg="addSp delSp modSp mod">
        <pc:chgData name="Neemias Informatica Lima" userId="b77af7bd85500281" providerId="LiveId" clId="{5425B179-41DE-4FD6-8C79-E89E7295ADA3}" dt="2024-08-26T22:22:08.946" v="171" actId="20577"/>
        <pc:sldMkLst>
          <pc:docMk/>
          <pc:sldMk cId="3032827026" sldId="289"/>
        </pc:sldMkLst>
        <pc:spChg chg="add mod">
          <ac:chgData name="Neemias Informatica Lima" userId="b77af7bd85500281" providerId="LiveId" clId="{5425B179-41DE-4FD6-8C79-E89E7295ADA3}" dt="2024-08-26T22:00:33.164" v="63"/>
          <ac:spMkLst>
            <pc:docMk/>
            <pc:sldMk cId="3032827026" sldId="289"/>
            <ac:spMk id="2" creationId="{58048F2D-7530-F5E9-9E19-613C5C94ED4A}"/>
          </ac:spMkLst>
        </pc:spChg>
        <pc:spChg chg="add mod">
          <ac:chgData name="Neemias Informatica Lima" userId="b77af7bd85500281" providerId="LiveId" clId="{5425B179-41DE-4FD6-8C79-E89E7295ADA3}" dt="2024-08-26T22:00:33.164" v="63"/>
          <ac:spMkLst>
            <pc:docMk/>
            <pc:sldMk cId="3032827026" sldId="289"/>
            <ac:spMk id="3" creationId="{94F6E612-1F9E-B3B6-4EAE-E461A1BA1F69}"/>
          </ac:spMkLst>
        </pc:spChg>
        <pc:spChg chg="del">
          <ac:chgData name="Neemias Informatica Lima" userId="b77af7bd85500281" providerId="LiveId" clId="{5425B179-41DE-4FD6-8C79-E89E7295ADA3}" dt="2024-08-26T22:00:32.804" v="62" actId="478"/>
          <ac:spMkLst>
            <pc:docMk/>
            <pc:sldMk cId="3032827026" sldId="289"/>
            <ac:spMk id="5" creationId="{7A192C96-DE39-A8B1-92D9-5DB7B806C1E6}"/>
          </ac:spMkLst>
        </pc:spChg>
        <pc:spChg chg="del">
          <ac:chgData name="Neemias Informatica Lima" userId="b77af7bd85500281" providerId="LiveId" clId="{5425B179-41DE-4FD6-8C79-E89E7295ADA3}" dt="2024-08-26T22:00:32.804" v="62" actId="478"/>
          <ac:spMkLst>
            <pc:docMk/>
            <pc:sldMk cId="3032827026" sldId="289"/>
            <ac:spMk id="6" creationId="{03E13A05-E474-72B3-8B30-2DBB3B1255E1}"/>
          </ac:spMkLst>
        </pc:spChg>
        <pc:spChg chg="mod">
          <ac:chgData name="Neemias Informatica Lima" userId="b77af7bd85500281" providerId="LiveId" clId="{5425B179-41DE-4FD6-8C79-E89E7295ADA3}" dt="2024-08-26T22:22:08.946" v="17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425B179-41DE-4FD6-8C79-E89E7295ADA3}" dt="2024-08-26T22:09:46.169" v="14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33.164" v="63"/>
          <ac:picMkLst>
            <pc:docMk/>
            <pc:sldMk cId="3032827026" sldId="289"/>
            <ac:picMk id="4" creationId="{CE0F4A90-E002-6EA6-A392-EB7BEFAB7916}"/>
          </ac:picMkLst>
        </pc:picChg>
        <pc:picChg chg="del">
          <ac:chgData name="Neemias Informatica Lima" userId="b77af7bd85500281" providerId="LiveId" clId="{5425B179-41DE-4FD6-8C79-E89E7295ADA3}" dt="2024-08-26T22:00:32.804" v="62" actId="478"/>
          <ac:picMkLst>
            <pc:docMk/>
            <pc:sldMk cId="3032827026" sldId="289"/>
            <ac:picMk id="7" creationId="{78C96D71-ECE4-A24C-D560-187A15E1046E}"/>
          </ac:picMkLst>
        </pc:picChg>
      </pc:sldChg>
      <pc:sldChg chg="addSp delSp modSp mod">
        <pc:chgData name="Neemias Informatica Lima" userId="b77af7bd85500281" providerId="LiveId" clId="{5425B179-41DE-4FD6-8C79-E89E7295ADA3}" dt="2024-08-26T22:25:54.206" v="213" actId="20577"/>
        <pc:sldMkLst>
          <pc:docMk/>
          <pc:sldMk cId="3772032319" sldId="290"/>
        </pc:sldMkLst>
        <pc:spChg chg="add mod">
          <ac:chgData name="Neemias Informatica Lima" userId="b77af7bd85500281" providerId="LiveId" clId="{5425B179-41DE-4FD6-8C79-E89E7295ADA3}" dt="2024-08-26T22:00:46.173" v="67"/>
          <ac:spMkLst>
            <pc:docMk/>
            <pc:sldMk cId="3772032319" sldId="290"/>
            <ac:spMk id="2" creationId="{E26459E1-2AA2-8969-EC55-D560F06BAFE0}"/>
          </ac:spMkLst>
        </pc:spChg>
        <pc:spChg chg="add mod">
          <ac:chgData name="Neemias Informatica Lima" userId="b77af7bd85500281" providerId="LiveId" clId="{5425B179-41DE-4FD6-8C79-E89E7295ADA3}" dt="2024-08-26T22:00:46.173" v="67"/>
          <ac:spMkLst>
            <pc:docMk/>
            <pc:sldMk cId="3772032319" sldId="290"/>
            <ac:spMk id="3" creationId="{51549224-A7A1-A695-CBD1-2170E0995CB1}"/>
          </ac:spMkLst>
        </pc:spChg>
        <pc:spChg chg="del">
          <ac:chgData name="Neemias Informatica Lima" userId="b77af7bd85500281" providerId="LiveId" clId="{5425B179-41DE-4FD6-8C79-E89E7295ADA3}" dt="2024-08-26T22:00:45.803" v="66" actId="478"/>
          <ac:spMkLst>
            <pc:docMk/>
            <pc:sldMk cId="3772032319" sldId="290"/>
            <ac:spMk id="5" creationId="{7407BF57-B45A-64D2-1F76-A657E6F433BB}"/>
          </ac:spMkLst>
        </pc:spChg>
        <pc:spChg chg="del">
          <ac:chgData name="Neemias Informatica Lima" userId="b77af7bd85500281" providerId="LiveId" clId="{5425B179-41DE-4FD6-8C79-E89E7295ADA3}" dt="2024-08-26T22:00:45.803" v="66" actId="478"/>
          <ac:spMkLst>
            <pc:docMk/>
            <pc:sldMk cId="3772032319" sldId="290"/>
            <ac:spMk id="6" creationId="{9EBAC2C3-B08D-C95A-11AA-124C3B1616F6}"/>
          </ac:spMkLst>
        </pc:spChg>
        <pc:spChg chg="mod">
          <ac:chgData name="Neemias Informatica Lima" userId="b77af7bd85500281" providerId="LiveId" clId="{5425B179-41DE-4FD6-8C79-E89E7295ADA3}" dt="2024-08-26T22:25:54.206" v="21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425B179-41DE-4FD6-8C79-E89E7295ADA3}" dt="2024-08-26T22:22:34.92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46.173" v="67"/>
          <ac:picMkLst>
            <pc:docMk/>
            <pc:sldMk cId="3772032319" sldId="290"/>
            <ac:picMk id="4" creationId="{CA330C68-EC02-06A2-E283-9FB34ADE537E}"/>
          </ac:picMkLst>
        </pc:picChg>
        <pc:picChg chg="del">
          <ac:chgData name="Neemias Informatica Lima" userId="b77af7bd85500281" providerId="LiveId" clId="{5425B179-41DE-4FD6-8C79-E89E7295ADA3}" dt="2024-08-26T22:00:45.803" v="66" actId="478"/>
          <ac:picMkLst>
            <pc:docMk/>
            <pc:sldMk cId="3772032319" sldId="290"/>
            <ac:picMk id="7" creationId="{F3C355B5-AE12-17E7-37DA-7D58CD22BD7E}"/>
          </ac:picMkLst>
        </pc:picChg>
      </pc:sldChg>
      <pc:sldChg chg="addSp delSp modSp mod">
        <pc:chgData name="Neemias Informatica Lima" userId="b77af7bd85500281" providerId="LiveId" clId="{5425B179-41DE-4FD6-8C79-E89E7295ADA3}" dt="2024-08-26T22:32:25.645" v="308" actId="20577"/>
        <pc:sldMkLst>
          <pc:docMk/>
          <pc:sldMk cId="1768216317" sldId="291"/>
        </pc:sldMkLst>
        <pc:spChg chg="add mod">
          <ac:chgData name="Neemias Informatica Lima" userId="b77af7bd85500281" providerId="LiveId" clId="{5425B179-41DE-4FD6-8C79-E89E7295ADA3}" dt="2024-08-26T22:01:00.202" v="71"/>
          <ac:spMkLst>
            <pc:docMk/>
            <pc:sldMk cId="1768216317" sldId="291"/>
            <ac:spMk id="2" creationId="{8ACFCD4D-A856-12C9-A2F7-8DADD202B297}"/>
          </ac:spMkLst>
        </pc:spChg>
        <pc:spChg chg="add mod">
          <ac:chgData name="Neemias Informatica Lima" userId="b77af7bd85500281" providerId="LiveId" clId="{5425B179-41DE-4FD6-8C79-E89E7295ADA3}" dt="2024-08-26T22:01:00.202" v="71"/>
          <ac:spMkLst>
            <pc:docMk/>
            <pc:sldMk cId="1768216317" sldId="291"/>
            <ac:spMk id="3" creationId="{CBA65B09-F99C-8905-0FBD-982B82AD363D}"/>
          </ac:spMkLst>
        </pc:spChg>
        <pc:spChg chg="del">
          <ac:chgData name="Neemias Informatica Lima" userId="b77af7bd85500281" providerId="LiveId" clId="{5425B179-41DE-4FD6-8C79-E89E7295ADA3}" dt="2024-08-26T22:00:59.897" v="70" actId="478"/>
          <ac:spMkLst>
            <pc:docMk/>
            <pc:sldMk cId="1768216317" sldId="291"/>
            <ac:spMk id="5" creationId="{2F2963CA-8D8F-7E3D-ED29-D66D9741B19C}"/>
          </ac:spMkLst>
        </pc:spChg>
        <pc:spChg chg="del">
          <ac:chgData name="Neemias Informatica Lima" userId="b77af7bd85500281" providerId="LiveId" clId="{5425B179-41DE-4FD6-8C79-E89E7295ADA3}" dt="2024-08-26T22:00:59.897" v="70" actId="478"/>
          <ac:spMkLst>
            <pc:docMk/>
            <pc:sldMk cId="1768216317" sldId="291"/>
            <ac:spMk id="6" creationId="{F62C7EA8-B2DE-319D-3561-502B9CB3C469}"/>
          </ac:spMkLst>
        </pc:spChg>
        <pc:spChg chg="mod">
          <ac:chgData name="Neemias Informatica Lima" userId="b77af7bd85500281" providerId="LiveId" clId="{5425B179-41DE-4FD6-8C79-E89E7295ADA3}" dt="2024-08-26T22:32:25.645" v="30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425B179-41DE-4FD6-8C79-E89E7295ADA3}" dt="2024-08-26T22:26:47.407" v="22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1:00.202" v="71"/>
          <ac:picMkLst>
            <pc:docMk/>
            <pc:sldMk cId="1768216317" sldId="291"/>
            <ac:picMk id="4" creationId="{78A4B8AE-6A18-939D-A587-74ADDA93F182}"/>
          </ac:picMkLst>
        </pc:picChg>
        <pc:picChg chg="del">
          <ac:chgData name="Neemias Informatica Lima" userId="b77af7bd85500281" providerId="LiveId" clId="{5425B179-41DE-4FD6-8C79-E89E7295ADA3}" dt="2024-08-26T22:00:59.897" v="70" actId="478"/>
          <ac:picMkLst>
            <pc:docMk/>
            <pc:sldMk cId="1768216317" sldId="291"/>
            <ac:picMk id="7" creationId="{6B4631D8-E75E-B07D-CEE1-F007FC9EBB60}"/>
          </ac:picMkLst>
        </pc:picChg>
      </pc:sldChg>
      <pc:sldChg chg="modSp mod">
        <pc:chgData name="Neemias Informatica Lima" userId="b77af7bd85500281" providerId="LiveId" clId="{5425B179-41DE-4FD6-8C79-E89E7295ADA3}" dt="2024-08-26T22:30:29.222" v="285" actId="20577"/>
        <pc:sldMkLst>
          <pc:docMk/>
          <pc:sldMk cId="3757265641" sldId="292"/>
        </pc:sldMkLst>
        <pc:spChg chg="mod">
          <ac:chgData name="Neemias Informatica Lima" userId="b77af7bd85500281" providerId="LiveId" clId="{5425B179-41DE-4FD6-8C79-E89E7295ADA3}" dt="2024-08-26T22:30:29.222" v="28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425B179-41DE-4FD6-8C79-E89E7295ADA3}" dt="2024-08-26T22:28:37.378" v="247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5425B179-41DE-4FD6-8C79-E89E7295ADA3}" dt="2024-08-26T22:30:51.610" v="290"/>
        <pc:sldMkLst>
          <pc:docMk/>
          <pc:sldMk cId="3114938747" sldId="293"/>
        </pc:sldMkLst>
        <pc:spChg chg="mod">
          <ac:chgData name="Neemias Informatica Lima" userId="b77af7bd85500281" providerId="LiveId" clId="{5425B179-41DE-4FD6-8C79-E89E7295ADA3}" dt="2024-08-26T22:30:51.610" v="290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3BAC0DF2-D1C1-43BA-BE12-0444CFF1A7D5}"/>
    <pc:docChg chg="undo redo custSel modSld">
      <pc:chgData name="Neemias Informatica Lima" userId="b77af7bd85500281" providerId="LiveId" clId="{3BAC0DF2-D1C1-43BA-BE12-0444CFF1A7D5}" dt="2024-08-25T22:55:40.650" v="336" actId="6549"/>
      <pc:docMkLst>
        <pc:docMk/>
      </pc:docMkLst>
      <pc:sldChg chg="addSp delSp modSp mod">
        <pc:chgData name="Neemias Informatica Lima" userId="b77af7bd85500281" providerId="LiveId" clId="{3BAC0DF2-D1C1-43BA-BE12-0444CFF1A7D5}" dt="2024-08-25T22:39:49.117" v="52" actId="20577"/>
        <pc:sldMkLst>
          <pc:docMk/>
          <pc:sldMk cId="2232331225" sldId="280"/>
        </pc:sldMkLst>
        <pc:spChg chg="mod">
          <ac:chgData name="Neemias Informatica Lima" userId="b77af7bd85500281" providerId="LiveId" clId="{3BAC0DF2-D1C1-43BA-BE12-0444CFF1A7D5}" dt="2024-08-25T22:37:29.58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5.284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8:07.578" v="3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1.04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9:49.117" v="52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37:18.808" v="7" actId="478"/>
          <ac:picMkLst>
            <pc:docMk/>
            <pc:sldMk cId="2232331225" sldId="280"/>
            <ac:picMk id="3" creationId="{C1E4C5F4-3CA4-1A83-C35F-EA74B6E7B003}"/>
          </ac:picMkLst>
        </pc:picChg>
        <pc:picChg chg="add mod">
          <ac:chgData name="Neemias Informatica Lima" userId="b77af7bd85500281" providerId="LiveId" clId="{3BAC0DF2-D1C1-43BA-BE12-0444CFF1A7D5}" dt="2024-08-25T22:39:15.613" v="45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3BAC0DF2-D1C1-43BA-BE12-0444CFF1A7D5}" dt="2024-08-25T22:43:14.788" v="116" actId="20577"/>
        <pc:sldMkLst>
          <pc:docMk/>
          <pc:sldMk cId="2103443556" sldId="281"/>
        </pc:sldMkLst>
        <pc:spChg chg="mod">
          <ac:chgData name="Neemias Informatica Lima" userId="b77af7bd85500281" providerId="LiveId" clId="{3BAC0DF2-D1C1-43BA-BE12-0444CFF1A7D5}" dt="2024-08-25T22:43:14.788" v="11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16.185" v="5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08.001" v="5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14.563" v="56" actId="478"/>
          <ac:picMkLst>
            <pc:docMk/>
            <pc:sldMk cId="2103443556" sldId="281"/>
            <ac:picMk id="2" creationId="{2673285B-6259-EEAC-BFC7-09D5529EA471}"/>
          </ac:picMkLst>
        </pc:picChg>
        <pc:picChg chg="add mod">
          <ac:chgData name="Neemias Informatica Lima" userId="b77af7bd85500281" providerId="LiveId" clId="{3BAC0DF2-D1C1-43BA-BE12-0444CFF1A7D5}" dt="2024-08-25T22:40:37.191" v="65" actId="14100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3BAC0DF2-D1C1-43BA-BE12-0444CFF1A7D5}" dt="2024-08-25T22:45:04.336" v="155"/>
        <pc:sldMkLst>
          <pc:docMk/>
          <pc:sldMk cId="3683219421" sldId="282"/>
        </pc:sldMkLst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2" creationId="{D1642E69-959C-9559-08AA-2289894AE860}"/>
          </ac:spMkLst>
        </pc:spChg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4" creationId="{635DCB1F-3813-B419-D793-38C423CDF162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6" creationId="{60F70B3D-4986-3F25-A570-9D0CE8502A8E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3BAC0DF2-D1C1-43BA-BE12-0444CFF1A7D5}" dt="2024-08-25T22:45:04.336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5.401" v="12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00.087" v="68" actId="478"/>
          <ac:picMkLst>
            <pc:docMk/>
            <pc:sldMk cId="3683219421" sldId="282"/>
            <ac:picMk id="5" creationId="{8508753D-DD3C-C767-205B-12F71E93A187}"/>
          </ac:picMkLst>
        </pc:picChg>
        <pc:picChg chg="add mod">
          <ac:chgData name="Neemias Informatica Lima" userId="b77af7bd85500281" providerId="LiveId" clId="{3BAC0DF2-D1C1-43BA-BE12-0444CFF1A7D5}" dt="2024-08-25T22:41:00.547" v="69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3BAC0DF2-D1C1-43BA-BE12-0444CFF1A7D5}" dt="2024-08-25T22:46:36.836" v="189" actId="20577"/>
        <pc:sldMkLst>
          <pc:docMk/>
          <pc:sldMk cId="3902406419" sldId="283"/>
        </pc:sldMkLst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2" creationId="{8A27A958-97D7-E726-0765-54ABDE2F27D3}"/>
          </ac:spMkLst>
        </pc:spChg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3" creationId="{07945D24-9387-A004-6354-DA4BD687CDF4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5" creationId="{37F5AFC7-FACF-6E02-D6B0-410A9FE4FFCD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3BAC0DF2-D1C1-43BA-BE12-0444CFF1A7D5}" dt="2024-08-25T22:45:37.677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6:36.836" v="18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BAC0DF2-D1C1-43BA-BE12-0444CFF1A7D5}" dt="2024-08-25T22:41:06.741" v="70" actId="478"/>
          <ac:picMkLst>
            <pc:docMk/>
            <pc:sldMk cId="3902406419" sldId="283"/>
            <ac:picMk id="4" creationId="{DBC8C5A7-F3BF-B92E-F828-3827A365847B}"/>
          </ac:picMkLst>
        </pc:picChg>
        <pc:picChg chg="add mod">
          <ac:chgData name="Neemias Informatica Lima" userId="b77af7bd85500281" providerId="LiveId" clId="{3BAC0DF2-D1C1-43BA-BE12-0444CFF1A7D5}" dt="2024-08-25T22:41:07.176" v="71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3BAC0DF2-D1C1-43BA-BE12-0444CFF1A7D5}" dt="2024-08-25T22:48:44.152" v="225" actId="20577"/>
        <pc:sldMkLst>
          <pc:docMk/>
          <pc:sldMk cId="2424059023" sldId="284"/>
        </pc:sldMkLst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2" creationId="{DC9C2E98-F34A-8B27-79D7-71C610491A2B}"/>
          </ac:spMkLst>
        </pc:spChg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3" creationId="{22C2C727-287E-6FEC-EE34-BC7151D77E6B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5" creationId="{46AB3160-57C9-4C6D-119E-A646C944840F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3BAC0DF2-D1C1-43BA-BE12-0444CFF1A7D5}" dt="2024-08-25T22:47:30.448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8:44.152" v="22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BAC0DF2-D1C1-43BA-BE12-0444CFF1A7D5}" dt="2024-08-25T22:41:18.364" v="74" actId="478"/>
          <ac:picMkLst>
            <pc:docMk/>
            <pc:sldMk cId="2424059023" sldId="284"/>
            <ac:picMk id="4" creationId="{4159E477-0648-2605-1517-6BE859ED8BE4}"/>
          </ac:picMkLst>
        </pc:picChg>
        <pc:picChg chg="add mod">
          <ac:chgData name="Neemias Informatica Lima" userId="b77af7bd85500281" providerId="LiveId" clId="{3BAC0DF2-D1C1-43BA-BE12-0444CFF1A7D5}" dt="2024-08-25T22:41:18.777" v="75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3BAC0DF2-D1C1-43BA-BE12-0444CFF1A7D5}" dt="2024-08-25T22:50:53.191" v="273" actId="20577"/>
        <pc:sldMkLst>
          <pc:docMk/>
          <pc:sldMk cId="2241968852" sldId="285"/>
        </pc:sldMkLst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2" creationId="{1B5AF2A9-A000-A8F0-8D3B-C58DEEE387D9}"/>
          </ac:spMkLst>
        </pc:spChg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3" creationId="{FDB9294E-D2A6-00CE-3B19-FA295AE5FECB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5" creationId="{CF5EE63A-0853-F00A-F900-7FC4BF043A1A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3BAC0DF2-D1C1-43BA-BE12-0444CFF1A7D5}" dt="2024-08-25T22:49:45.062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0:53.191" v="27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BAC0DF2-D1C1-43BA-BE12-0444CFF1A7D5}" dt="2024-08-25T22:41:31.794" v="78" actId="478"/>
          <ac:picMkLst>
            <pc:docMk/>
            <pc:sldMk cId="2241968852" sldId="285"/>
            <ac:picMk id="4" creationId="{D6105C41-9F5A-BF01-9FCD-2F0D138855EE}"/>
          </ac:picMkLst>
        </pc:picChg>
        <pc:picChg chg="add mod">
          <ac:chgData name="Neemias Informatica Lima" userId="b77af7bd85500281" providerId="LiveId" clId="{3BAC0DF2-D1C1-43BA-BE12-0444CFF1A7D5}" dt="2024-08-25T22:41:32.153" v="79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3BAC0DF2-D1C1-43BA-BE12-0444CFF1A7D5}" dt="2024-08-25T22:53:33.500" v="310" actId="20577"/>
        <pc:sldMkLst>
          <pc:docMk/>
          <pc:sldMk cId="1959249856" sldId="286"/>
        </pc:sldMkLst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2" creationId="{6B3F3421-9099-04F1-821B-B10A92B0F2A5}"/>
          </ac:spMkLst>
        </pc:spChg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3" creationId="{E939272A-402B-63BC-99DC-AE81FD2FC4A4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5" creationId="{0A15120E-0E9F-9DE3-6949-3C194A1320A2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3BAC0DF2-D1C1-43BA-BE12-0444CFF1A7D5}" dt="2024-08-25T22:52:22.626" v="28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3:33.500" v="31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BAC0DF2-D1C1-43BA-BE12-0444CFF1A7D5}" dt="2024-08-25T22:41:43.458" v="82" actId="478"/>
          <ac:picMkLst>
            <pc:docMk/>
            <pc:sldMk cId="1959249856" sldId="286"/>
            <ac:picMk id="4" creationId="{4063CAD8-882F-E197-221A-9ACD89D8C8DD}"/>
          </ac:picMkLst>
        </pc:picChg>
        <pc:picChg chg="add mod">
          <ac:chgData name="Neemias Informatica Lima" userId="b77af7bd85500281" providerId="LiveId" clId="{3BAC0DF2-D1C1-43BA-BE12-0444CFF1A7D5}" dt="2024-08-25T22:41:43.878" v="83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3BAC0DF2-D1C1-43BA-BE12-0444CFF1A7D5}" dt="2024-08-25T22:55:40.650" v="336" actId="6549"/>
        <pc:sldMkLst>
          <pc:docMk/>
          <pc:sldMk cId="2857006406" sldId="287"/>
        </pc:sldMkLst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2" creationId="{9A23D7E9-A3A1-968C-DD8D-CDA02A9D8139}"/>
          </ac:spMkLst>
        </pc:spChg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3" creationId="{EA27C0BD-44B0-F253-E52D-47245902F6AF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5" creationId="{90C90AF1-ECD4-65DB-4F37-23698A1141C4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3BAC0DF2-D1C1-43BA-BE12-0444CFF1A7D5}" dt="2024-08-25T22:55:40.650" v="336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BAC0DF2-D1C1-43BA-BE12-0444CFF1A7D5}" dt="2024-08-25T22:42:14.247" v="88" actId="478"/>
          <ac:picMkLst>
            <pc:docMk/>
            <pc:sldMk cId="2857006406" sldId="287"/>
            <ac:picMk id="4" creationId="{5E76CFFA-038C-DD18-FC7B-6BF25A7FD93D}"/>
          </ac:picMkLst>
        </pc:picChg>
        <pc:picChg chg="add mod">
          <ac:chgData name="Neemias Informatica Lima" userId="b77af7bd85500281" providerId="LiveId" clId="{3BAC0DF2-D1C1-43BA-BE12-0444CFF1A7D5}" dt="2024-08-25T22:42:14.725" v="89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3BAC0DF2-D1C1-43BA-BE12-0444CFF1A7D5}" dt="2024-08-25T22:44:39.869" v="152" actId="20577"/>
        <pc:sldMkLst>
          <pc:docMk/>
          <pc:sldMk cId="2630436816" sldId="288"/>
        </pc:sldMkLst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2" creationId="{65EAE36A-0418-09FF-B113-9986414D5FD2}"/>
          </ac:spMkLst>
        </pc:spChg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3" creationId="{61F810DA-7926-F011-5880-A7ACBA9222B7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5" creationId="{474C4C0B-8D7A-1828-0650-D305E5CE49FB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3BAC0DF2-D1C1-43BA-BE12-0444CFF1A7D5}" dt="2024-08-25T22:44:39.869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0.633" v="11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53.165" v="66" actId="478"/>
          <ac:picMkLst>
            <pc:docMk/>
            <pc:sldMk cId="2630436816" sldId="288"/>
            <ac:picMk id="4" creationId="{31F5B4E8-518D-55D3-96F1-6FA83389FB1C}"/>
          </ac:picMkLst>
        </pc:picChg>
        <pc:picChg chg="add mod">
          <ac:chgData name="Neemias Informatica Lima" userId="b77af7bd85500281" providerId="LiveId" clId="{3BAC0DF2-D1C1-43BA-BE12-0444CFF1A7D5}" dt="2024-08-25T22:40:53.750" v="67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3BAC0DF2-D1C1-43BA-BE12-0444CFF1A7D5}" dt="2024-08-25T22:47:17.307" v="200"/>
        <pc:sldMkLst>
          <pc:docMk/>
          <pc:sldMk cId="3032827026" sldId="289"/>
        </pc:sldMkLst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2" creationId="{65FCA0A2-2450-B336-CC32-24CF2CCE78B8}"/>
          </ac:spMkLst>
        </pc:spChg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3" creationId="{03537A14-58E8-DE31-5798-79C53A28C277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5" creationId="{91C4AFA6-9D69-37B6-A235-325D9FE4A9C9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3BAC0DF2-D1C1-43BA-BE12-0444CFF1A7D5}" dt="2024-08-25T22:47:17.307" v="20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BAC0DF2-D1C1-43BA-BE12-0444CFF1A7D5}" dt="2024-08-25T22:45:42.155" v="16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12.598" v="72" actId="478"/>
          <ac:picMkLst>
            <pc:docMk/>
            <pc:sldMk cId="3032827026" sldId="289"/>
            <ac:picMk id="4" creationId="{36B7987E-7887-82C9-230D-41ABC9457B34}"/>
          </ac:picMkLst>
        </pc:picChg>
        <pc:picChg chg="add mod">
          <ac:chgData name="Neemias Informatica Lima" userId="b77af7bd85500281" providerId="LiveId" clId="{3BAC0DF2-D1C1-43BA-BE12-0444CFF1A7D5}" dt="2024-08-25T22:41:13.059" v="73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3BAC0DF2-D1C1-43BA-BE12-0444CFF1A7D5}" dt="2024-08-25T22:49:32.998" v="238"/>
        <pc:sldMkLst>
          <pc:docMk/>
          <pc:sldMk cId="3772032319" sldId="290"/>
        </pc:sldMkLst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2" creationId="{B59F9D44-EEED-7C7B-A86B-45FA4BCC9036}"/>
          </ac:spMkLst>
        </pc:spChg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3" creationId="{A5FD57CB-6978-0D21-A522-13F9A85C5D02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5" creationId="{4175F801-90EE-0345-FBBA-C33CCAEF7F25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3BAC0DF2-D1C1-43BA-BE12-0444CFF1A7D5}" dt="2024-08-25T22:49:32.998" v="23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BAC0DF2-D1C1-43BA-BE12-0444CFF1A7D5}" dt="2024-08-25T22:47:36.259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24.503" v="76" actId="478"/>
          <ac:picMkLst>
            <pc:docMk/>
            <pc:sldMk cId="3772032319" sldId="290"/>
            <ac:picMk id="4" creationId="{1E362D70-D33C-4059-872D-BDED1F3F61CF}"/>
          </ac:picMkLst>
        </pc:picChg>
        <pc:picChg chg="add mod">
          <ac:chgData name="Neemias Informatica Lima" userId="b77af7bd85500281" providerId="LiveId" clId="{3BAC0DF2-D1C1-43BA-BE12-0444CFF1A7D5}" dt="2024-08-25T22:41:24.863" v="77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3BAC0DF2-D1C1-43BA-BE12-0444CFF1A7D5}" dt="2024-08-25T22:51:18.008" v="279" actId="313"/>
        <pc:sldMkLst>
          <pc:docMk/>
          <pc:sldMk cId="1768216317" sldId="291"/>
        </pc:sldMkLst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2" creationId="{26DFAC94-196C-FA69-06B8-C48BA0EE1B87}"/>
          </ac:spMkLst>
        </pc:spChg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3" creationId="{FAC1D32E-62EA-46B7-C8C2-F743516CCCB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5" creationId="{4D30890D-058F-8FE2-2428-52D71D75283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3BAC0DF2-D1C1-43BA-BE12-0444CFF1A7D5}" dt="2024-08-25T22:51:18.008" v="27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BAC0DF2-D1C1-43BA-BE12-0444CFF1A7D5}" dt="2024-08-25T22:49:50.663" v="24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37.235" v="80" actId="478"/>
          <ac:picMkLst>
            <pc:docMk/>
            <pc:sldMk cId="1768216317" sldId="291"/>
            <ac:picMk id="4" creationId="{B349BA61-1954-3462-809C-5710317ACEBA}"/>
          </ac:picMkLst>
        </pc:picChg>
        <pc:picChg chg="add mod">
          <ac:chgData name="Neemias Informatica Lima" userId="b77af7bd85500281" providerId="LiveId" clId="{3BAC0DF2-D1C1-43BA-BE12-0444CFF1A7D5}" dt="2024-08-25T22:41:37.640" v="81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08.459" v="321"/>
        <pc:sldMkLst>
          <pc:docMk/>
          <pc:sldMk cId="3757265641" sldId="292"/>
        </pc:sldMkLst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2" creationId="{A8E20841-8810-B88D-CBF1-85AD2C2E7868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3" creationId="{645942DF-512E-72DD-F1AC-F8E578E5A011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4" creationId="{354CC277-B3E7-8FF3-7E5C-D0E267DBCADF}"/>
          </ac:spMkLst>
        </pc:spChg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3BAC0DF2-D1C1-43BA-BE12-0444CFF1A7D5}" dt="2024-08-25T22:54:08.459" v="3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BAC0DF2-D1C1-43BA-BE12-0444CFF1A7D5}" dt="2024-08-25T22:52:28.577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49.794" v="84" actId="478"/>
          <ac:picMkLst>
            <pc:docMk/>
            <pc:sldMk cId="3757265641" sldId="292"/>
            <ac:picMk id="6" creationId="{0B1AAAC3-F49B-236E-780B-5BE8556C6854}"/>
          </ac:picMkLst>
        </pc:picChg>
        <pc:picChg chg="add mod">
          <ac:chgData name="Neemias Informatica Lima" userId="b77af7bd85500281" providerId="LiveId" clId="{3BAC0DF2-D1C1-43BA-BE12-0444CFF1A7D5}" dt="2024-08-25T22:41:50.139" v="85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37.734" v="324"/>
        <pc:sldMkLst>
          <pc:docMk/>
          <pc:sldMk cId="3114938747" sldId="293"/>
        </pc:sldMkLst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2" creationId="{DC7E437E-E6A2-2AD3-28C9-C7FD2BF4CB2D}"/>
          </ac:spMkLst>
        </pc:spChg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3" creationId="{FE5377A1-1749-9B50-99B6-63F6FF0A1791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5" creationId="{29A71598-62DB-F854-EAB3-9A5A19022232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3BAC0DF2-D1C1-43BA-BE12-0444CFF1A7D5}" dt="2024-08-25T22:54:37.734" v="32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BAC0DF2-D1C1-43BA-BE12-0444CFF1A7D5}" dt="2024-08-25T22:42:05.709" v="86" actId="478"/>
          <ac:picMkLst>
            <pc:docMk/>
            <pc:sldMk cId="3114938747" sldId="293"/>
            <ac:picMk id="4" creationId="{90F38B9E-80AF-CCEF-D80B-D148D8E450B9}"/>
          </ac:picMkLst>
        </pc:picChg>
        <pc:picChg chg="add mod">
          <ac:chgData name="Neemias Informatica Lima" userId="b77af7bd85500281" providerId="LiveId" clId="{3BAC0DF2-D1C1-43BA-BE12-0444CFF1A7D5}" dt="2024-08-25T22:42:06.226" v="87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Informatica Lima" userId="b77af7bd85500281" providerId="LiveId" clId="{5699027A-87AB-4B9C-8640-532E67D0F4A6}"/>
    <pc:docChg chg="undo redo custSel modSld">
      <pc:chgData name="Neemias Informatica Lima" userId="b77af7bd85500281" providerId="LiveId" clId="{5699027A-87AB-4B9C-8640-532E67D0F4A6}" dt="2024-08-25T00:24:37.057" v="311" actId="20577"/>
      <pc:docMkLst>
        <pc:docMk/>
      </pc:docMkLst>
      <pc:sldChg chg="addSp delSp modSp mod">
        <pc:chgData name="Neemias Informatica Lima" userId="b77af7bd85500281" providerId="LiveId" clId="{5699027A-87AB-4B9C-8640-532E67D0F4A6}" dt="2024-08-25T00:08:23.710" v="36" actId="6549"/>
        <pc:sldMkLst>
          <pc:docMk/>
          <pc:sldMk cId="2232331225" sldId="280"/>
        </pc:sldMkLst>
        <pc:spChg chg="mod">
          <ac:chgData name="Neemias Informatica Lima" userId="b77af7bd85500281" providerId="LiveId" clId="{5699027A-87AB-4B9C-8640-532E67D0F4A6}" dt="2024-08-25T00:06:09.254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20.028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7:57.200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14.86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8:23.710" v="3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6:13.088" v="7" actId="478"/>
          <ac:picMkLst>
            <pc:docMk/>
            <pc:sldMk cId="2232331225" sldId="280"/>
            <ac:picMk id="3" creationId="{F4E96007-20AE-8129-5584-7CF9E0FBA2BD}"/>
          </ac:picMkLst>
        </pc:picChg>
        <pc:picChg chg="add mod">
          <ac:chgData name="Neemias Informatica Lima" userId="b77af7bd85500281" providerId="LiveId" clId="{5699027A-87AB-4B9C-8640-532E67D0F4A6}" dt="2024-08-25T00:07:34.987" v="18" actId="1440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5699027A-87AB-4B9C-8640-532E67D0F4A6}" dt="2024-08-25T00:13:16.775" v="106" actId="1076"/>
        <pc:sldMkLst>
          <pc:docMk/>
          <pc:sldMk cId="2103443556" sldId="281"/>
        </pc:sldMkLst>
        <pc:spChg chg="mod">
          <ac:chgData name="Neemias Informatica Lima" userId="b77af7bd85500281" providerId="LiveId" clId="{5699027A-87AB-4B9C-8640-532E67D0F4A6}" dt="2024-08-25T00:13:16.775" v="106" actId="10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9:10.126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0:04.710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9:12.879" v="38" actId="478"/>
          <ac:picMkLst>
            <pc:docMk/>
            <pc:sldMk cId="2103443556" sldId="281"/>
            <ac:picMk id="2" creationId="{8A0B4FCD-2964-5260-0C04-F34F0E978E5B}"/>
          </ac:picMkLst>
        </pc:picChg>
        <pc:picChg chg="add mod">
          <ac:chgData name="Neemias Informatica Lima" userId="b77af7bd85500281" providerId="LiveId" clId="{5699027A-87AB-4B9C-8640-532E67D0F4A6}" dt="2024-08-25T00:09:40.743" v="45" actId="1076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5:35.785" v="147" actId="313"/>
        <pc:sldMkLst>
          <pc:docMk/>
          <pc:sldMk cId="3683219421" sldId="282"/>
        </pc:sldMkLst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2" creationId="{A1A313F9-7F3E-8CC0-F3A3-AE3E9E368788}"/>
          </ac:spMkLst>
        </pc:spChg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4" creationId="{5F39204B-B9C1-7E8A-3BE7-5CEFC1FB315A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6" creationId="{05DF28E0-CA71-3EA2-7F50-A1408DE0790C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5699027A-87AB-4B9C-8640-532E67D0F4A6}" dt="2024-08-25T00:15:35.785" v="147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45.946" v="11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25.250" v="53" actId="478"/>
          <ac:picMkLst>
            <pc:docMk/>
            <pc:sldMk cId="3683219421" sldId="282"/>
            <ac:picMk id="5" creationId="{1ADAE13C-AE94-0AE3-A29A-99B208DEAD34}"/>
          </ac:picMkLst>
        </pc:picChg>
        <pc:picChg chg="add mod">
          <ac:chgData name="Neemias Informatica Lima" userId="b77af7bd85500281" providerId="LiveId" clId="{5699027A-87AB-4B9C-8640-532E67D0F4A6}" dt="2024-08-25T00:10:25.844" v="54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5699027A-87AB-4B9C-8640-532E67D0F4A6}" dt="2024-08-25T00:16:34.004" v="175" actId="20577"/>
        <pc:sldMkLst>
          <pc:docMk/>
          <pc:sldMk cId="3902406419" sldId="283"/>
        </pc:sldMkLst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2" creationId="{A32CC22B-ACF5-127C-11A2-C717A2E0ED91}"/>
          </ac:spMkLst>
        </pc:spChg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3" creationId="{527B4A2E-2214-B085-3C53-31D73D1D240F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5" creationId="{D46973CA-E49E-CC20-BAA8-E63B7367D8AA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5699027A-87AB-4B9C-8640-532E67D0F4A6}" dt="2024-08-25T00:15:53.120" v="15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6:34.004" v="17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699027A-87AB-4B9C-8640-532E67D0F4A6}" dt="2024-08-25T00:10:31.167" v="55" actId="478"/>
          <ac:picMkLst>
            <pc:docMk/>
            <pc:sldMk cId="3902406419" sldId="283"/>
            <ac:picMk id="4" creationId="{9A4D717A-B4E3-9370-0C72-9D0B955871BE}"/>
          </ac:picMkLst>
        </pc:picChg>
        <pc:picChg chg="add mod">
          <ac:chgData name="Neemias Informatica Lima" userId="b77af7bd85500281" providerId="LiveId" clId="{5699027A-87AB-4B9C-8640-532E67D0F4A6}" dt="2024-08-25T00:10:31.712" v="56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5699027A-87AB-4B9C-8640-532E67D0F4A6}" dt="2024-08-25T00:18:41.005" v="202" actId="20577"/>
        <pc:sldMkLst>
          <pc:docMk/>
          <pc:sldMk cId="2424059023" sldId="284"/>
        </pc:sldMkLst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2" creationId="{E540BD18-121D-A9BD-EB11-0651F54B5EC6}"/>
          </ac:spMkLst>
        </pc:spChg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3" creationId="{C2456DFB-8968-A229-87C7-3DAECC4BEC8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5" creationId="{F5952164-6A7F-D604-A81E-6F7432DC70F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5699027A-87AB-4B9C-8640-532E67D0F4A6}" dt="2024-08-25T00:18:05.949" v="18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8:41.005" v="20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699027A-87AB-4B9C-8640-532E67D0F4A6}" dt="2024-08-25T00:10:46.654" v="59" actId="478"/>
          <ac:picMkLst>
            <pc:docMk/>
            <pc:sldMk cId="2424059023" sldId="284"/>
            <ac:picMk id="4" creationId="{3D4B47CE-9FCE-B7FE-7405-4457EF5761F8}"/>
          </ac:picMkLst>
        </pc:picChg>
        <pc:picChg chg="add mod">
          <ac:chgData name="Neemias Informatica Lima" userId="b77af7bd85500281" providerId="LiveId" clId="{5699027A-87AB-4B9C-8640-532E67D0F4A6}" dt="2024-08-25T00:10:47.141" v="60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0:25.249" v="230" actId="20577"/>
        <pc:sldMkLst>
          <pc:docMk/>
          <pc:sldMk cId="2241968852" sldId="285"/>
        </pc:sldMkLst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2" creationId="{4B832541-9CA1-8919-E6D9-ADD1EDB05857}"/>
          </ac:spMkLst>
        </pc:spChg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3" creationId="{74F8E61C-F831-9205-867E-4292DF1D84D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5" creationId="{D79BD9EB-071F-A208-525E-8E4323A7C22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5699027A-87AB-4B9C-8640-532E67D0F4A6}" dt="2024-08-25T00:19:22.892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0:25.249" v="23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699027A-87AB-4B9C-8640-532E67D0F4A6}" dt="2024-08-25T00:10:58.953" v="63" actId="478"/>
          <ac:picMkLst>
            <pc:docMk/>
            <pc:sldMk cId="2241968852" sldId="285"/>
            <ac:picMk id="4" creationId="{275B9347-56E6-B9CA-3E77-2EF544FDBC89}"/>
          </ac:picMkLst>
        </pc:picChg>
        <pc:picChg chg="add mod">
          <ac:chgData name="Neemias Informatica Lima" userId="b77af7bd85500281" providerId="LiveId" clId="{5699027A-87AB-4B9C-8640-532E67D0F4A6}" dt="2024-08-25T00:10:59.413" v="64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5699027A-87AB-4B9C-8640-532E67D0F4A6}" dt="2024-08-25T00:22:47.429" v="285" actId="20577"/>
        <pc:sldMkLst>
          <pc:docMk/>
          <pc:sldMk cId="1959249856" sldId="286"/>
        </pc:sldMkLst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2" creationId="{43771319-4B0A-F0CD-75C9-854D3D6AE485}"/>
          </ac:spMkLst>
        </pc:spChg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3" creationId="{70DC2587-822E-F17E-F8BE-7930C0F0B8A5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5" creationId="{20709C86-B610-666F-5DBC-CCB469BBB6B6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5699027A-87AB-4B9C-8640-532E67D0F4A6}" dt="2024-08-25T00:21:57.726" v="26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2:47.429" v="28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699027A-87AB-4B9C-8640-532E67D0F4A6}" dt="2024-08-25T00:11:15.745" v="67" actId="478"/>
          <ac:picMkLst>
            <pc:docMk/>
            <pc:sldMk cId="1959249856" sldId="286"/>
            <ac:picMk id="4" creationId="{C5246343-F645-C2FE-6ACF-5F8DAC767912}"/>
          </ac:picMkLst>
        </pc:picChg>
        <pc:picChg chg="add mod">
          <ac:chgData name="Neemias Informatica Lima" userId="b77af7bd85500281" providerId="LiveId" clId="{5699027A-87AB-4B9C-8640-532E67D0F4A6}" dt="2024-08-25T00:11:16.273" v="6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37.057" v="311" actId="20577"/>
        <pc:sldMkLst>
          <pc:docMk/>
          <pc:sldMk cId="2857006406" sldId="287"/>
        </pc:sldMkLst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2" creationId="{653B8762-0CA5-787C-C56E-AA8970355AD9}"/>
          </ac:spMkLst>
        </pc:spChg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3" creationId="{E248CA0B-9436-DF52-0C30-9947F1E41BC8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5" creationId="{0B771B44-4F66-09DC-CE86-3BEE8A3E960E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5699027A-87AB-4B9C-8640-532E67D0F4A6}" dt="2024-08-25T00:24:37.057" v="31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699027A-87AB-4B9C-8640-532E67D0F4A6}" dt="2024-08-25T00:11:37.428" v="73" actId="478"/>
          <ac:picMkLst>
            <pc:docMk/>
            <pc:sldMk cId="2857006406" sldId="287"/>
            <ac:picMk id="4" creationId="{CAFCE090-795E-0B36-0CFA-118E3D0331AA}"/>
          </ac:picMkLst>
        </pc:picChg>
        <pc:picChg chg="add mod">
          <ac:chgData name="Neemias Informatica Lima" userId="b77af7bd85500281" providerId="LiveId" clId="{5699027A-87AB-4B9C-8640-532E67D0F4A6}" dt="2024-08-25T00:11:37.982" v="74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4:47.648" v="141" actId="20577"/>
        <pc:sldMkLst>
          <pc:docMk/>
          <pc:sldMk cId="2630436816" sldId="288"/>
        </pc:sldMkLst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2" creationId="{2B0E3B42-4C9D-FF1E-5DF4-7092E34ADD3F}"/>
          </ac:spMkLst>
        </pc:spChg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3" creationId="{864ED330-BF1A-5B4C-7909-2FDFC0D6858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5" creationId="{2C605040-182E-02BF-1D1A-759A13B8629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5699027A-87AB-4B9C-8640-532E67D0F4A6}" dt="2024-08-25T00:14:47.648" v="14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36.13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19.819" v="51" actId="478"/>
          <ac:picMkLst>
            <pc:docMk/>
            <pc:sldMk cId="2630436816" sldId="288"/>
            <ac:picMk id="4" creationId="{2E5576BE-1E62-D875-A11B-8FE20F1529F5}"/>
          </ac:picMkLst>
        </pc:picChg>
        <pc:picChg chg="add mod">
          <ac:chgData name="Neemias Informatica Lima" userId="b77af7bd85500281" providerId="LiveId" clId="{5699027A-87AB-4B9C-8640-532E67D0F4A6}" dt="2024-08-25T00:10:20.187" v="52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7:41.669" v="182"/>
        <pc:sldMkLst>
          <pc:docMk/>
          <pc:sldMk cId="3032827026" sldId="289"/>
        </pc:sldMkLst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2" creationId="{880094BB-A27E-0768-61A4-E7B8A7FFE2C3}"/>
          </ac:spMkLst>
        </pc:spChg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3" creationId="{21225055-C696-F114-C562-A04B78499DDD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5" creationId="{E960E834-34CB-9EAB-589C-C55E7D3CF400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5699027A-87AB-4B9C-8640-532E67D0F4A6}" dt="2024-08-25T00:17:41.669" v="182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699027A-87AB-4B9C-8640-532E67D0F4A6}" dt="2024-08-25T00:15:57.382" v="15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40.265" v="57" actId="478"/>
          <ac:picMkLst>
            <pc:docMk/>
            <pc:sldMk cId="3032827026" sldId="289"/>
            <ac:picMk id="4" creationId="{68FB50E9-EC0B-AEFE-1DCA-AF0DEB0A4532}"/>
          </ac:picMkLst>
        </pc:picChg>
        <pc:picChg chg="add mod">
          <ac:chgData name="Neemias Informatica Lima" userId="b77af7bd85500281" providerId="LiveId" clId="{5699027A-87AB-4B9C-8640-532E67D0F4A6}" dt="2024-08-25T00:10:40.762" v="5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9:06.026" v="206" actId="20577"/>
        <pc:sldMkLst>
          <pc:docMk/>
          <pc:sldMk cId="3772032319" sldId="290"/>
        </pc:sldMkLst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2" creationId="{03C9B157-E757-F178-531A-664F9092F39A}"/>
          </ac:spMkLst>
        </pc:spChg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3" creationId="{5244AD8D-0964-5CFB-32D2-819D9D427454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5" creationId="{EFA9CE8F-5CC9-3A13-8D90-E98582D81EB5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5699027A-87AB-4B9C-8640-532E67D0F4A6}" dt="2024-08-25T00:19:06.026" v="20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699027A-87AB-4B9C-8640-532E67D0F4A6}" dt="2024-08-25T00:18:14.049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52.112" v="61" actId="478"/>
          <ac:picMkLst>
            <pc:docMk/>
            <pc:sldMk cId="3772032319" sldId="290"/>
            <ac:picMk id="4" creationId="{3D29B24F-E432-1AC7-2500-BEEFE3185805}"/>
          </ac:picMkLst>
        </pc:picChg>
        <pc:picChg chg="add mod">
          <ac:chgData name="Neemias Informatica Lima" userId="b77af7bd85500281" providerId="LiveId" clId="{5699027A-87AB-4B9C-8640-532E67D0F4A6}" dt="2024-08-25T00:10:52.586" v="62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5699027A-87AB-4B9C-8640-532E67D0F4A6}" dt="2024-08-25T00:21:36.560" v="260" actId="6549"/>
        <pc:sldMkLst>
          <pc:docMk/>
          <pc:sldMk cId="1768216317" sldId="291"/>
        </pc:sldMkLst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2" creationId="{0A9D0071-FF57-56B4-0AC7-B804D13E8D1D}"/>
          </ac:spMkLst>
        </pc:spChg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3" creationId="{5DECF293-210D-A3F0-C957-7B375BACB822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5" creationId="{B46418CF-74E5-F892-F7D2-00A88FAD095D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5699027A-87AB-4B9C-8640-532E67D0F4A6}" dt="2024-08-25T00:21:36.560" v="26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699027A-87AB-4B9C-8640-532E67D0F4A6}" dt="2024-08-25T00:19:29.685" v="21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07.446" v="65" actId="478"/>
          <ac:picMkLst>
            <pc:docMk/>
            <pc:sldMk cId="1768216317" sldId="291"/>
            <ac:picMk id="4" creationId="{90F429EA-08E5-2BDA-1B6E-0021E97A04C5}"/>
          </ac:picMkLst>
        </pc:picChg>
        <pc:picChg chg="add mod">
          <ac:chgData name="Neemias Informatica Lima" userId="b77af7bd85500281" providerId="LiveId" clId="{5699027A-87AB-4B9C-8640-532E67D0F4A6}" dt="2024-08-25T00:11:08.065" v="66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5699027A-87AB-4B9C-8640-532E67D0F4A6}" dt="2024-08-25T00:23:30.440" v="295"/>
        <pc:sldMkLst>
          <pc:docMk/>
          <pc:sldMk cId="3757265641" sldId="292"/>
        </pc:sldMkLst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2" creationId="{DB0DCA6E-163C-4867-5411-9DA9D6D75E70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3" creationId="{1A3182C4-0A47-025B-6AA7-EC440A0A56BC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4" creationId="{77955C6A-7D01-43FC-D6E4-FB4894B9AF2C}"/>
          </ac:spMkLst>
        </pc:spChg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5699027A-87AB-4B9C-8640-532E67D0F4A6}" dt="2024-08-25T00:23:30.440" v="29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699027A-87AB-4B9C-8640-532E67D0F4A6}" dt="2024-08-25T00:22:05.876" v="26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24.205" v="69" actId="478"/>
          <ac:picMkLst>
            <pc:docMk/>
            <pc:sldMk cId="3757265641" sldId="292"/>
            <ac:picMk id="6" creationId="{933C7A14-7A3F-6DA2-8631-7C383F9AE010}"/>
          </ac:picMkLst>
        </pc:picChg>
        <pc:picChg chg="add mod">
          <ac:chgData name="Neemias Informatica Lima" userId="b77af7bd85500281" providerId="LiveId" clId="{5699027A-87AB-4B9C-8640-532E67D0F4A6}" dt="2024-08-25T00:11:24.757" v="70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00.402" v="299" actId="1076"/>
        <pc:sldMkLst>
          <pc:docMk/>
          <pc:sldMk cId="3114938747" sldId="293"/>
        </pc:sldMkLst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2" creationId="{437C3281-C259-CE93-21A9-17172B7876E4}"/>
          </ac:spMkLst>
        </pc:spChg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3" creationId="{0AFC0BC4-1776-88FC-8141-61432CC3620F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5" creationId="{9DB2295C-C330-5FD1-26F2-790207CD0254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5699027A-87AB-4B9C-8640-532E67D0F4A6}" dt="2024-08-25T00:24:00.402" v="299" actId="107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699027A-87AB-4B9C-8640-532E67D0F4A6}" dt="2024-08-25T00:11:31.220" v="71" actId="478"/>
          <ac:picMkLst>
            <pc:docMk/>
            <pc:sldMk cId="3114938747" sldId="293"/>
            <ac:picMk id="4" creationId="{5B050EDC-E421-C434-28BE-118B84E8532A}"/>
          </ac:picMkLst>
        </pc:picChg>
        <pc:picChg chg="add mod">
          <ac:chgData name="Neemias Informatica Lima" userId="b77af7bd85500281" providerId="LiveId" clId="{5699027A-87AB-4B9C-8640-532E67D0F4A6}" dt="2024-08-25T00:11:31.614" v="72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EF4DB75-D26B-4EB5-8B45-1CD7D8AB51BC}"/>
    <pc:docChg chg="undo redo custSel modSld">
      <pc:chgData name="Neemias Informatica Lima" userId="b77af7bd85500281" providerId="LiveId" clId="{8EF4DB75-D26B-4EB5-8B45-1CD7D8AB51BC}" dt="2024-08-25T00:42:55.492" v="326" actId="6549"/>
      <pc:docMkLst>
        <pc:docMk/>
      </pc:docMkLst>
      <pc:sldChg chg="addSp delSp modSp mod">
        <pc:chgData name="Neemias Informatica Lima" userId="b77af7bd85500281" providerId="LiveId" clId="{8EF4DB75-D26B-4EB5-8B45-1CD7D8AB51BC}" dt="2024-08-25T00:28:30.536" v="40" actId="1440"/>
        <pc:sldMkLst>
          <pc:docMk/>
          <pc:sldMk cId="2232331225" sldId="280"/>
        </pc:sldMkLst>
        <pc:spChg chg="mod">
          <ac:chgData name="Neemias Informatica Lima" userId="b77af7bd85500281" providerId="LiveId" clId="{8EF4DB75-D26B-4EB5-8B45-1CD7D8AB51BC}" dt="2024-08-25T00:26:48.613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00.557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16.750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6:55.64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34.609" v="3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30.536" v="40" actId="1440"/>
          <ac:picMkLst>
            <pc:docMk/>
            <pc:sldMk cId="2232331225" sldId="280"/>
            <ac:picMk id="3" creationId="{C1E4C5F4-3CA4-1A83-C35F-EA74B6E7B003}"/>
          </ac:picMkLst>
        </pc:picChg>
        <pc:picChg chg="del">
          <ac:chgData name="Neemias Informatica Lima" userId="b77af7bd85500281" providerId="LiveId" clId="{8EF4DB75-D26B-4EB5-8B45-1CD7D8AB51BC}" dt="2024-08-25T00:26:52.096" v="7" actId="478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8EF4DB75-D26B-4EB5-8B45-1CD7D8AB51BC}" dt="2024-08-25T00:31:33.299" v="109" actId="6549"/>
        <pc:sldMkLst>
          <pc:docMk/>
          <pc:sldMk cId="2103443556" sldId="281"/>
        </pc:sldMkLst>
        <pc:spChg chg="mod">
          <ac:chgData name="Neemias Informatica Lima" userId="b77af7bd85500281" providerId="LiveId" clId="{8EF4DB75-D26B-4EB5-8B45-1CD7D8AB51BC}" dt="2024-08-25T00:31:33.299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8:38.188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9:09.624" v="5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53.240" v="51" actId="14100"/>
          <ac:picMkLst>
            <pc:docMk/>
            <pc:sldMk cId="2103443556" sldId="281"/>
            <ac:picMk id="2" creationId="{2673285B-6259-EEAC-BFC7-09D5529EA471}"/>
          </ac:picMkLst>
        </pc:picChg>
        <pc:picChg chg="del">
          <ac:chgData name="Neemias Informatica Lima" userId="b77af7bd85500281" providerId="LiveId" clId="{8EF4DB75-D26B-4EB5-8B45-1CD7D8AB51BC}" dt="2024-08-25T00:28:36.455" v="42" actId="478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3:13.691" v="141"/>
        <pc:sldMkLst>
          <pc:docMk/>
          <pc:sldMk cId="3683219421" sldId="282"/>
        </pc:sldMkLst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2" creationId="{D1642E69-959C-9559-08AA-2289894AE860}"/>
          </ac:spMkLst>
        </pc:spChg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4" creationId="{635DCB1F-3813-B419-D793-38C423CDF162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6" creationId="{05DF28E0-CA71-3EA2-7F50-A1408DE0790C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8EF4DB75-D26B-4EB5-8B45-1CD7D8AB51BC}" dt="2024-08-25T00:33:13.691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8.95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32.082" v="60"/>
          <ac:picMkLst>
            <pc:docMk/>
            <pc:sldMk cId="3683219421" sldId="282"/>
            <ac:picMk id="5" creationId="{8508753D-DD3C-C767-205B-12F71E93A187}"/>
          </ac:picMkLst>
        </pc:picChg>
        <pc:picChg chg="del">
          <ac:chgData name="Neemias Informatica Lima" userId="b77af7bd85500281" providerId="LiveId" clId="{8EF4DB75-D26B-4EB5-8B45-1CD7D8AB51BC}" dt="2024-08-25T00:29:31.354" v="59" actId="478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15.591" v="172" actId="20577"/>
        <pc:sldMkLst>
          <pc:docMk/>
          <pc:sldMk cId="3902406419" sldId="283"/>
        </pc:sldMkLst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2" creationId="{8A27A958-97D7-E726-0765-54ABDE2F27D3}"/>
          </ac:spMkLst>
        </pc:spChg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3" creationId="{07945D24-9387-A004-6354-DA4BD687CDF4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5" creationId="{D46973CA-E49E-CC20-BAA8-E63B7367D8AA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8EF4DB75-D26B-4EB5-8B45-1CD7D8AB51BC}" dt="2024-08-25T00:33:30.29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6:15.591" v="17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EF4DB75-D26B-4EB5-8B45-1CD7D8AB51BC}" dt="2024-08-25T00:29:43.344" v="62"/>
          <ac:picMkLst>
            <pc:docMk/>
            <pc:sldMk cId="3902406419" sldId="283"/>
            <ac:picMk id="4" creationId="{DBC8C5A7-F3BF-B92E-F828-3827A365847B}"/>
          </ac:picMkLst>
        </pc:picChg>
        <pc:picChg chg="del">
          <ac:chgData name="Neemias Informatica Lima" userId="b77af7bd85500281" providerId="LiveId" clId="{8EF4DB75-D26B-4EB5-8B45-1CD7D8AB51BC}" dt="2024-08-25T00:29:42.868" v="61" actId="478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07.509" v="221" actId="313"/>
        <pc:sldMkLst>
          <pc:docMk/>
          <pc:sldMk cId="2424059023" sldId="284"/>
        </pc:sldMkLst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2" creationId="{DC9C2E98-F34A-8B27-79D7-71C610491A2B}"/>
          </ac:spMkLst>
        </pc:spChg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3" creationId="{22C2C727-287E-6FEC-EE34-BC7151D77E6B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5" creationId="{F5952164-6A7F-D604-A81E-6F7432DC70FD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8EF4DB75-D26B-4EB5-8B45-1CD7D8AB51BC}" dt="2024-08-25T00:37:18.637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8:07.509" v="221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EF4DB75-D26B-4EB5-8B45-1CD7D8AB51BC}" dt="2024-08-25T00:30:02.564" v="66"/>
          <ac:picMkLst>
            <pc:docMk/>
            <pc:sldMk cId="2424059023" sldId="284"/>
            <ac:picMk id="4" creationId="{4159E477-0648-2605-1517-6BE859ED8BE4}"/>
          </ac:picMkLst>
        </pc:picChg>
        <pc:picChg chg="del">
          <ac:chgData name="Neemias Informatica Lima" userId="b77af7bd85500281" providerId="LiveId" clId="{8EF4DB75-D26B-4EB5-8B45-1CD7D8AB51BC}" dt="2024-08-25T00:30:02.030" v="65" actId="478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9:56.986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2" creationId="{1B5AF2A9-A000-A8F0-8D3B-C58DEEE387D9}"/>
          </ac:spMkLst>
        </pc:spChg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3" creationId="{FDB9294E-D2A6-00CE-3B19-FA295AE5FECB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5" creationId="{D79BD9EB-071F-A208-525E-8E4323A7C22E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8EF4DB75-D26B-4EB5-8B45-1CD7D8AB51BC}" dt="2024-08-25T00:38:55.912" v="2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9:56.986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EF4DB75-D26B-4EB5-8B45-1CD7D8AB51BC}" dt="2024-08-25T00:30:15.540" v="70"/>
          <ac:picMkLst>
            <pc:docMk/>
            <pc:sldMk cId="2241968852" sldId="285"/>
            <ac:picMk id="4" creationId="{D6105C41-9F5A-BF01-9FCD-2F0D138855EE}"/>
          </ac:picMkLst>
        </pc:picChg>
        <pc:picChg chg="del">
          <ac:chgData name="Neemias Informatica Lima" userId="b77af7bd85500281" providerId="LiveId" clId="{8EF4DB75-D26B-4EB5-8B45-1CD7D8AB51BC}" dt="2024-08-25T00:30:15.011" v="69" actId="478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8EF4DB75-D26B-4EB5-8B45-1CD7D8AB51BC}" dt="2024-08-25T00:41:54.666" v="304" actId="20577"/>
        <pc:sldMkLst>
          <pc:docMk/>
          <pc:sldMk cId="1959249856" sldId="286"/>
        </pc:sldMkLst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2" creationId="{6B3F3421-9099-04F1-821B-B10A92B0F2A5}"/>
          </ac:spMkLst>
        </pc:spChg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3" creationId="{E939272A-402B-63BC-99DC-AE81FD2FC4A4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5" creationId="{20709C86-B610-666F-5DBC-CCB469BBB6B6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8EF4DB75-D26B-4EB5-8B45-1CD7D8AB51BC}" dt="2024-08-25T00:40:34.009" v="27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41:54.666" v="30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EF4DB75-D26B-4EB5-8B45-1CD7D8AB51BC}" dt="2024-08-25T00:30:26.729" v="74"/>
          <ac:picMkLst>
            <pc:docMk/>
            <pc:sldMk cId="1959249856" sldId="286"/>
            <ac:picMk id="4" creationId="{4063CAD8-882F-E197-221A-9ACD89D8C8DD}"/>
          </ac:picMkLst>
        </pc:picChg>
        <pc:picChg chg="del">
          <ac:chgData name="Neemias Informatica Lima" userId="b77af7bd85500281" providerId="LiveId" clId="{8EF4DB75-D26B-4EB5-8B45-1CD7D8AB51BC}" dt="2024-08-25T00:30:26.253" v="73" actId="47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55.492" v="326" actId="6549"/>
        <pc:sldMkLst>
          <pc:docMk/>
          <pc:sldMk cId="2857006406" sldId="287"/>
        </pc:sldMkLst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2" creationId="{9A23D7E9-A3A1-968C-DD8D-CDA02A9D8139}"/>
          </ac:spMkLst>
        </pc:spChg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3" creationId="{EA27C0BD-44B0-F253-E52D-47245902F6AF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5" creationId="{0B771B44-4F66-09DC-CE86-3BEE8A3E960E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8EF4DB75-D26B-4EB5-8B45-1CD7D8AB51BC}" dt="2024-08-25T00:42:55.492" v="32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EF4DB75-D26B-4EB5-8B45-1CD7D8AB51BC}" dt="2024-08-25T00:30:44.088" v="80"/>
          <ac:picMkLst>
            <pc:docMk/>
            <pc:sldMk cId="2857006406" sldId="287"/>
            <ac:picMk id="4" creationId="{5E76CFFA-038C-DD18-FC7B-6BF25A7FD93D}"/>
          </ac:picMkLst>
        </pc:picChg>
        <pc:picChg chg="del">
          <ac:chgData name="Neemias Informatica Lima" userId="b77af7bd85500281" providerId="LiveId" clId="{8EF4DB75-D26B-4EB5-8B45-1CD7D8AB51BC}" dt="2024-08-25T00:30:43.575" v="79" actId="478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2:52.003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2" creationId="{65EAE36A-0418-09FF-B113-9986414D5FD2}"/>
          </ac:spMkLst>
        </pc:spChg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3" creationId="{61F810DA-7926-F011-5880-A7ACBA9222B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5" creationId="{2C605040-182E-02BF-1D1A-759A13B8629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8EF4DB75-D26B-4EB5-8B45-1CD7D8AB51BC}" dt="2024-08-25T00:32:52.003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3.60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23.257" v="58"/>
          <ac:picMkLst>
            <pc:docMk/>
            <pc:sldMk cId="2630436816" sldId="288"/>
            <ac:picMk id="4" creationId="{31F5B4E8-518D-55D3-96F1-6FA83389FB1C}"/>
          </ac:picMkLst>
        </pc:picChg>
        <pc:picChg chg="del">
          <ac:chgData name="Neemias Informatica Lima" userId="b77af7bd85500281" providerId="LiveId" clId="{8EF4DB75-D26B-4EB5-8B45-1CD7D8AB51BC}" dt="2024-08-25T00:29:22.681" v="57" actId="478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53.354" v="199" actId="6549"/>
        <pc:sldMkLst>
          <pc:docMk/>
          <pc:sldMk cId="3032827026" sldId="289"/>
        </pc:sldMkLst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2" creationId="{65FCA0A2-2450-B336-CC32-24CF2CCE78B8}"/>
          </ac:spMkLst>
        </pc:spChg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3" creationId="{03537A14-58E8-DE31-5798-79C53A28C277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5" creationId="{E960E834-34CB-9EAB-589C-C55E7D3CF400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8EF4DB75-D26B-4EB5-8B45-1CD7D8AB51BC}" dt="2024-08-25T00:36:53.354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EF4DB75-D26B-4EB5-8B45-1CD7D8AB51BC}" dt="2024-08-25T00:33:35.353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49.569" v="64"/>
          <ac:picMkLst>
            <pc:docMk/>
            <pc:sldMk cId="3032827026" sldId="289"/>
            <ac:picMk id="4" creationId="{36B7987E-7887-82C9-230D-41ABC9457B34}"/>
          </ac:picMkLst>
        </pc:picChg>
        <pc:picChg chg="del">
          <ac:chgData name="Neemias Informatica Lima" userId="b77af7bd85500281" providerId="LiveId" clId="{8EF4DB75-D26B-4EB5-8B45-1CD7D8AB51BC}" dt="2024-08-25T00:29:48.896" v="63" actId="47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40.752" v="246" actId="6549"/>
        <pc:sldMkLst>
          <pc:docMk/>
          <pc:sldMk cId="3772032319" sldId="290"/>
        </pc:sldMkLst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2" creationId="{B59F9D44-EEED-7C7B-A86B-45FA4BCC9036}"/>
          </ac:spMkLst>
        </pc:spChg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3" creationId="{A5FD57CB-6978-0D21-A522-13F9A85C5D02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5" creationId="{EFA9CE8F-5CC9-3A13-8D90-E98582D81EB5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8EF4DB75-D26B-4EB5-8B45-1CD7D8AB51BC}" dt="2024-08-25T00:38:40.752" v="24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EF4DB75-D26B-4EB5-8B45-1CD7D8AB51BC}" dt="2024-08-25T00:37:24.078" v="20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09.991" v="68"/>
          <ac:picMkLst>
            <pc:docMk/>
            <pc:sldMk cId="3772032319" sldId="290"/>
            <ac:picMk id="4" creationId="{1E362D70-D33C-4059-872D-BDED1F3F61CF}"/>
          </ac:picMkLst>
        </pc:picChg>
        <pc:picChg chg="del">
          <ac:chgData name="Neemias Informatica Lima" userId="b77af7bd85500281" providerId="LiveId" clId="{8EF4DB75-D26B-4EB5-8B45-1CD7D8AB51BC}" dt="2024-08-25T00:30:09.303" v="67" actId="478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8EF4DB75-D26B-4EB5-8B45-1CD7D8AB51BC}" dt="2024-08-25T00:40:21.120" v="272" actId="6549"/>
        <pc:sldMkLst>
          <pc:docMk/>
          <pc:sldMk cId="1768216317" sldId="291"/>
        </pc:sldMkLst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2" creationId="{26DFAC94-196C-FA69-06B8-C48BA0EE1B87}"/>
          </ac:spMkLst>
        </pc:spChg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3" creationId="{FAC1D32E-62EA-46B7-C8C2-F743516CCCB4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5" creationId="{B46418CF-74E5-F892-F7D2-00A88FAD095D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8EF4DB75-D26B-4EB5-8B45-1CD7D8AB51BC}" dt="2024-08-25T00:40:21.120" v="2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EF4DB75-D26B-4EB5-8B45-1CD7D8AB51BC}" dt="2024-08-25T00:39:02.122" v="25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21.326" v="72"/>
          <ac:picMkLst>
            <pc:docMk/>
            <pc:sldMk cId="1768216317" sldId="291"/>
            <ac:picMk id="4" creationId="{B349BA61-1954-3462-809C-5710317ACEBA}"/>
          </ac:picMkLst>
        </pc:picChg>
        <pc:picChg chg="del">
          <ac:chgData name="Neemias Informatica Lima" userId="b77af7bd85500281" providerId="LiveId" clId="{8EF4DB75-D26B-4EB5-8B45-1CD7D8AB51BC}" dt="2024-08-25T00:30:20.763" v="71" actId="478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13.804" v="310" actId="6549"/>
        <pc:sldMkLst>
          <pc:docMk/>
          <pc:sldMk cId="3757265641" sldId="292"/>
        </pc:sldMkLst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2" creationId="{DB0DCA6E-163C-4867-5411-9DA9D6D75E70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3" creationId="{645942DF-512E-72DD-F1AC-F8E578E5A011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4" creationId="{354CC277-B3E7-8FF3-7E5C-D0E267DBCADF}"/>
          </ac:spMkLst>
        </pc:spChg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8EF4DB75-D26B-4EB5-8B45-1CD7D8AB51BC}" dt="2024-08-25T00:42:13.804" v="31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EF4DB75-D26B-4EB5-8B45-1CD7D8AB51BC}" dt="2024-08-25T00:40:38.741" v="2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32.661" v="76"/>
          <ac:picMkLst>
            <pc:docMk/>
            <pc:sldMk cId="3757265641" sldId="292"/>
            <ac:picMk id="6" creationId="{0B1AAAC3-F49B-236E-780B-5BE8556C6854}"/>
          </ac:picMkLst>
        </pc:picChg>
        <pc:picChg chg="del">
          <ac:chgData name="Neemias Informatica Lima" userId="b77af7bd85500281" providerId="LiveId" clId="{8EF4DB75-D26B-4EB5-8B45-1CD7D8AB51BC}" dt="2024-08-25T00:30:32.147" v="75" actId="478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29.354" v="313"/>
        <pc:sldMkLst>
          <pc:docMk/>
          <pc:sldMk cId="3114938747" sldId="293"/>
        </pc:sldMkLst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2" creationId="{DC7E437E-E6A2-2AD3-28C9-C7FD2BF4CB2D}"/>
          </ac:spMkLst>
        </pc:spChg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3" creationId="{FE5377A1-1749-9B50-99B6-63F6FF0A1791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5" creationId="{9DB2295C-C330-5FD1-26F2-790207CD0254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8EF4DB75-D26B-4EB5-8B45-1CD7D8AB51BC}" dt="2024-08-25T00:42:29.354" v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EF4DB75-D26B-4EB5-8B45-1CD7D8AB51BC}" dt="2024-08-25T00:30:38.272" v="78"/>
          <ac:picMkLst>
            <pc:docMk/>
            <pc:sldMk cId="3114938747" sldId="293"/>
            <ac:picMk id="4" creationId="{90F38B9E-80AF-CCEF-D80B-D148D8E450B9}"/>
          </ac:picMkLst>
        </pc:picChg>
        <pc:picChg chg="del">
          <ac:chgData name="Neemias Informatica Lima" userId="b77af7bd85500281" providerId="LiveId" clId="{8EF4DB75-D26B-4EB5-8B45-1CD7D8AB51BC}" dt="2024-08-25T00:30:37.667" v="77" actId="478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B6C524DE-F124-4720-BE19-602274A8775B}"/>
    <pc:docChg chg="undo redo custSel modSld">
      <pc:chgData name="Neemias Informatica Lima" userId="b77af7bd85500281" providerId="LiveId" clId="{B6C524DE-F124-4720-BE19-602274A8775B}" dt="2024-08-25T23:35:10.538" v="271" actId="6549"/>
      <pc:docMkLst>
        <pc:docMk/>
      </pc:docMkLst>
      <pc:sldChg chg="addSp delSp modSp mod">
        <pc:chgData name="Neemias Informatica Lima" userId="b77af7bd85500281" providerId="LiveId" clId="{B6C524DE-F124-4720-BE19-602274A8775B}" dt="2024-08-25T23:22:02.812" v="50"/>
        <pc:sldMkLst>
          <pc:docMk/>
          <pc:sldMk cId="2232331225" sldId="280"/>
        </pc:sldMkLst>
        <pc:spChg chg="mod">
          <ac:chgData name="Neemias Informatica Lima" userId="b77af7bd85500281" providerId="LiveId" clId="{B6C524DE-F124-4720-BE19-602274A8775B}" dt="2024-08-25T23:19:53.726" v="4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7.291" v="4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0:25.673" v="1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0.915" v="3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16.377" v="3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1:10.314" v="35" actId="478"/>
          <ac:picMkLst>
            <pc:docMk/>
            <pc:sldMk cId="2232331225" sldId="280"/>
            <ac:picMk id="3" creationId="{7A817B1F-9EA8-54F5-90B0-6895B38621D5}"/>
          </ac:picMkLst>
        </pc:picChg>
        <pc:picChg chg="add mod">
          <ac:chgData name="Neemias Informatica Lima" userId="b77af7bd85500281" providerId="LiveId" clId="{B6C524DE-F124-4720-BE19-602274A8775B}" dt="2024-08-25T23:22:02.812" v="50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5:17.911" v="112" actId="6549"/>
        <pc:sldMkLst>
          <pc:docMk/>
          <pc:sldMk cId="2103443556" sldId="281"/>
        </pc:sldMkLst>
        <pc:spChg chg="mod">
          <ac:chgData name="Neemias Informatica Lima" userId="b77af7bd85500281" providerId="LiveId" clId="{B6C524DE-F124-4720-BE19-602274A8775B}" dt="2024-08-25T23:25:17.911" v="11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10.712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44.071" v="6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2:12.876" v="53" actId="478"/>
          <ac:picMkLst>
            <pc:docMk/>
            <pc:sldMk cId="2103443556" sldId="281"/>
            <ac:picMk id="2" creationId="{5B5887AD-C955-4EFB-C245-C32C917D65C1}"/>
          </ac:picMkLst>
        </pc:picChg>
        <pc:picChg chg="add mod">
          <ac:chgData name="Neemias Informatica Lima" userId="b77af7bd85500281" providerId="LiveId" clId="{B6C524DE-F124-4720-BE19-602274A8775B}" dt="2024-08-25T23:22:29.082" v="58" actId="14100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7:09.372" v="142"/>
        <pc:sldMkLst>
          <pc:docMk/>
          <pc:sldMk cId="3683219421" sldId="282"/>
        </pc:sldMkLst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2" creationId="{B92CB389-D71B-4B79-32AE-04FCD3110B80}"/>
          </ac:spMkLst>
        </pc:spChg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4" creationId="{33172B32-FAB1-A454-B0FC-1D006BD75F9B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6" creationId="{ED3A4228-D42E-A59B-C61D-A206FA8E0222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B6C524DE-F124-4720-BE19-602274A8775B}" dt="2024-08-25T23:27:09.372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42.090" v="12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9.665" v="64" actId="478"/>
          <ac:picMkLst>
            <pc:docMk/>
            <pc:sldMk cId="3683219421" sldId="282"/>
            <ac:picMk id="5" creationId="{60ED1C83-671E-BEB2-197A-8F34F53A74B2}"/>
          </ac:picMkLst>
        </pc:picChg>
        <pc:picChg chg="add mod">
          <ac:chgData name="Neemias Informatica Lima" userId="b77af7bd85500281" providerId="LiveId" clId="{B6C524DE-F124-4720-BE19-602274A8775B}" dt="2024-08-25T23:23:20.748" v="65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28:55.335" v="168" actId="20577"/>
        <pc:sldMkLst>
          <pc:docMk/>
          <pc:sldMk cId="3902406419" sldId="283"/>
        </pc:sldMkLst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2" creationId="{7C214666-C7E6-80EF-D69E-A0CE7F93DCB1}"/>
          </ac:spMkLst>
        </pc:spChg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3" creationId="{836F7134-BC04-840B-0A73-5EB6DF29736C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5" creationId="{0537DF18-F9B5-5DD2-AC8A-2B797CDF5757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B6C524DE-F124-4720-BE19-602274A8775B}" dt="2024-08-25T23:27:44.250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8:55.335" v="16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6C524DE-F124-4720-BE19-602274A8775B}" dt="2024-08-25T23:23:25.452" v="66" actId="478"/>
          <ac:picMkLst>
            <pc:docMk/>
            <pc:sldMk cId="3902406419" sldId="283"/>
            <ac:picMk id="4" creationId="{179C3EC3-D8E5-C38D-B226-4CCE28157150}"/>
          </ac:picMkLst>
        </pc:picChg>
        <pc:picChg chg="add mod">
          <ac:chgData name="Neemias Informatica Lima" userId="b77af7bd85500281" providerId="LiveId" clId="{B6C524DE-F124-4720-BE19-602274A8775B}" dt="2024-08-25T23:23:26.141" v="67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12.647" v="186" actId="313"/>
        <pc:sldMkLst>
          <pc:docMk/>
          <pc:sldMk cId="2424059023" sldId="284"/>
        </pc:sldMkLst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2" creationId="{1FD04E6C-776F-64F0-58EF-E1A616BAD8C7}"/>
          </ac:spMkLst>
        </pc:spChg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3" creationId="{A6C22673-013E-4ADF-F16F-FD640A48015C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5" creationId="{48F2C971-18C2-CE9D-9514-3D586EEBBA6E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B6C524DE-F124-4720-BE19-602274A8775B}" dt="2024-08-25T23:29:27.684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0:12.647" v="186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6C524DE-F124-4720-BE19-602274A8775B}" dt="2024-08-25T23:23:35.569" v="70" actId="478"/>
          <ac:picMkLst>
            <pc:docMk/>
            <pc:sldMk cId="2424059023" sldId="284"/>
            <ac:picMk id="4" creationId="{22A6B5E5-022F-F445-3C1B-0666E8BCB1EB}"/>
          </ac:picMkLst>
        </pc:picChg>
        <pc:picChg chg="add mod">
          <ac:chgData name="Neemias Informatica Lima" userId="b77af7bd85500281" providerId="LiveId" clId="{B6C524DE-F124-4720-BE19-602274A8775B}" dt="2024-08-25T23:23:35.915" v="71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B6C524DE-F124-4720-BE19-602274A8775B}" dt="2024-08-25T23:31:55.429" v="223" actId="207"/>
        <pc:sldMkLst>
          <pc:docMk/>
          <pc:sldMk cId="2241968852" sldId="285"/>
        </pc:sldMkLst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2" creationId="{9B472FCB-6E0F-C177-B449-4B20FAA5D366}"/>
          </ac:spMkLst>
        </pc:spChg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3" creationId="{C4144853-FD06-3FF0-1293-F1A7EFD208A1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5" creationId="{4BAECAA5-A396-09F5-6B7B-698071509BF2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B6C524DE-F124-4720-BE19-602274A8775B}" dt="2024-08-25T23:31:08.072" v="19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1:55.429" v="22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6C524DE-F124-4720-BE19-602274A8775B}" dt="2024-08-25T23:23:47.147" v="74" actId="478"/>
          <ac:picMkLst>
            <pc:docMk/>
            <pc:sldMk cId="2241968852" sldId="285"/>
            <ac:picMk id="4" creationId="{DE7FA469-F4AB-6831-2826-39C928C729C4}"/>
          </ac:picMkLst>
        </pc:picChg>
        <pc:picChg chg="add mod">
          <ac:chgData name="Neemias Informatica Lima" userId="b77af7bd85500281" providerId="LiveId" clId="{B6C524DE-F124-4720-BE19-602274A8775B}" dt="2024-08-25T23:23:47.736" v="75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28.728" v="248" actId="6549"/>
        <pc:sldMkLst>
          <pc:docMk/>
          <pc:sldMk cId="1959249856" sldId="286"/>
        </pc:sldMkLst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2" creationId="{82538684-A4B1-744E-8864-1DA48DF5588E}"/>
          </ac:spMkLst>
        </pc:spChg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3" creationId="{574F02E8-0FA3-2B23-4E7E-DFBDA364B928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5" creationId="{2C16D4B9-DC25-C988-0189-4B59FB3074C7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B6C524DE-F124-4720-BE19-602274A8775B}" dt="2024-08-25T23:33:00.126" v="23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3:28.728" v="248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6C524DE-F124-4720-BE19-602274A8775B}" dt="2024-08-25T23:23:59.004" v="78" actId="478"/>
          <ac:picMkLst>
            <pc:docMk/>
            <pc:sldMk cId="1959249856" sldId="286"/>
            <ac:picMk id="4" creationId="{C31F498F-A0D4-E298-146A-D2F5281717B6}"/>
          </ac:picMkLst>
        </pc:picChg>
        <pc:picChg chg="add mod">
          <ac:chgData name="Neemias Informatica Lima" userId="b77af7bd85500281" providerId="LiveId" clId="{B6C524DE-F124-4720-BE19-602274A8775B}" dt="2024-08-25T23:23:59.434" v="79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B6C524DE-F124-4720-BE19-602274A8775B}" dt="2024-08-25T23:35:10.538" v="271" actId="6549"/>
        <pc:sldMkLst>
          <pc:docMk/>
          <pc:sldMk cId="2857006406" sldId="287"/>
        </pc:sldMkLst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2" creationId="{D2A1BDFC-EF80-E1B8-6700-4FA2285DCB94}"/>
          </ac:spMkLst>
        </pc:spChg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3" creationId="{3C2121E9-DC9E-D202-4B0F-2C025E9F3A1E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5" creationId="{C5A3C2E5-20C7-0D93-951B-EFA1C61FC076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B6C524DE-F124-4720-BE19-602274A8775B}" dt="2024-08-25T23:35:10.538" v="271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6C524DE-F124-4720-BE19-602274A8775B}" dt="2024-08-25T23:24:18.344" v="84" actId="478"/>
          <ac:picMkLst>
            <pc:docMk/>
            <pc:sldMk cId="2857006406" sldId="287"/>
            <ac:picMk id="4" creationId="{83BCB040-986A-4541-E7B6-2812951D03F2}"/>
          </ac:picMkLst>
        </pc:picChg>
        <pc:picChg chg="add mod">
          <ac:chgData name="Neemias Informatica Lima" userId="b77af7bd85500281" providerId="LiveId" clId="{B6C524DE-F124-4720-BE19-602274A8775B}" dt="2024-08-25T23:24:18.708" v="85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B6C524DE-F124-4720-BE19-602274A8775B}" dt="2024-08-25T23:26:40.198" v="135" actId="6549"/>
        <pc:sldMkLst>
          <pc:docMk/>
          <pc:sldMk cId="2630436816" sldId="288"/>
        </pc:sldMkLst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2" creationId="{94231B06-54AB-5CC0-124B-A79DFFB4CC29}"/>
          </ac:spMkLst>
        </pc:spChg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3" creationId="{73D95B99-5E64-C8B3-A8E9-7DB646672773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5" creationId="{811BC88E-7D40-6CCD-A64C-CD1E5E9E6FDA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B6C524DE-F124-4720-BE19-602274A8775B}" dt="2024-08-25T23:26:40.198" v="135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35.936" v="11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5.160" v="62" actId="478"/>
          <ac:picMkLst>
            <pc:docMk/>
            <pc:sldMk cId="2630436816" sldId="288"/>
            <ac:picMk id="4" creationId="{30239028-AD3D-5A12-CAAB-7E9FD5C3F03B}"/>
          </ac:picMkLst>
        </pc:picChg>
        <pc:picChg chg="add mod">
          <ac:chgData name="Neemias Informatica Lima" userId="b77af7bd85500281" providerId="LiveId" clId="{B6C524DE-F124-4720-BE19-602274A8775B}" dt="2024-08-25T23:23:15.602" v="63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B6C524DE-F124-4720-BE19-602274A8775B}" dt="2024-08-25T23:29:12.735" v="171"/>
        <pc:sldMkLst>
          <pc:docMk/>
          <pc:sldMk cId="3032827026" sldId="289"/>
        </pc:sldMkLst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2" creationId="{A47CEA35-4F32-C319-E873-E80DCE8E6F71}"/>
          </ac:spMkLst>
        </pc:spChg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3" creationId="{41C3171D-370A-E94F-5E85-7C3BEFF18D0F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5" creationId="{9BCA0953-9AEB-1402-C581-E320012F3E19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B6C524DE-F124-4720-BE19-602274A8775B}" dt="2024-08-25T23:29:12.735" v="17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6C524DE-F124-4720-BE19-602274A8775B}" dt="2024-08-25T23:27:49.15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30.672" v="68" actId="478"/>
          <ac:picMkLst>
            <pc:docMk/>
            <pc:sldMk cId="3032827026" sldId="289"/>
            <ac:picMk id="4" creationId="{F896ECB7-513F-95F6-FF31-C5F1863BC7C2}"/>
          </ac:picMkLst>
        </pc:picChg>
        <pc:picChg chg="add mod">
          <ac:chgData name="Neemias Informatica Lima" userId="b77af7bd85500281" providerId="LiveId" clId="{B6C524DE-F124-4720-BE19-602274A8775B}" dt="2024-08-25T23:23:31.061" v="69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50.805" v="193" actId="20577"/>
        <pc:sldMkLst>
          <pc:docMk/>
          <pc:sldMk cId="3772032319" sldId="290"/>
        </pc:sldMkLst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2" creationId="{1F8B369E-B623-50EB-5473-779085C4C7AB}"/>
          </ac:spMkLst>
        </pc:spChg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3" creationId="{A596B720-9846-4AAF-0B14-4E329585036E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5" creationId="{3A9A287F-24A1-B1A2-ACD0-D5A136375FB4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B6C524DE-F124-4720-BE19-602274A8775B}" dt="2024-08-25T23:30:50.805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6C524DE-F124-4720-BE19-602274A8775B}" dt="2024-08-25T23:29:32.668" v="1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41.720" v="72" actId="478"/>
          <ac:picMkLst>
            <pc:docMk/>
            <pc:sldMk cId="3772032319" sldId="290"/>
            <ac:picMk id="4" creationId="{F0DA7463-DDC7-7E26-939A-4072E78540F1}"/>
          </ac:picMkLst>
        </pc:picChg>
        <pc:picChg chg="add mod">
          <ac:chgData name="Neemias Informatica Lima" userId="b77af7bd85500281" providerId="LiveId" clId="{B6C524DE-F124-4720-BE19-602274A8775B}" dt="2024-08-25T23:23:42.339" v="73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B6C524DE-F124-4720-BE19-602274A8775B}" dt="2024-08-25T23:32:32.384" v="228" actId="6549"/>
        <pc:sldMkLst>
          <pc:docMk/>
          <pc:sldMk cId="1768216317" sldId="291"/>
        </pc:sldMkLst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2" creationId="{655D386C-D357-0F64-4F07-7EF251C0DD7F}"/>
          </ac:spMkLst>
        </pc:spChg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3" creationId="{39DE3417-689A-FFED-5029-2B4C70F465DB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5" creationId="{FA3281A5-9498-E559-027F-3D606386D608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B6C524DE-F124-4720-BE19-602274A8775B}" dt="2024-08-25T23:32:32.384" v="22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6C524DE-F124-4720-BE19-602274A8775B}" dt="2024-08-25T23:31:13.091" v="20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53.439" v="76" actId="478"/>
          <ac:picMkLst>
            <pc:docMk/>
            <pc:sldMk cId="1768216317" sldId="291"/>
            <ac:picMk id="4" creationId="{109DCEC5-A73E-A07C-F128-847169A19B97}"/>
          </ac:picMkLst>
        </pc:picChg>
        <pc:picChg chg="add mod">
          <ac:chgData name="Neemias Informatica Lima" userId="b77af7bd85500281" providerId="LiveId" clId="{B6C524DE-F124-4720-BE19-602274A8775B}" dt="2024-08-25T23:23:53.842" v="77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55.834" v="251"/>
        <pc:sldMkLst>
          <pc:docMk/>
          <pc:sldMk cId="3757265641" sldId="292"/>
        </pc:sldMkLst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2" creationId="{CF86EFFB-244C-C405-DCA8-ECEED43E27C9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3" creationId="{3460552A-E859-E4C9-9159-F28ABE6EF65F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4" creationId="{240D234A-9B2C-70E7-6FB6-33AB949F21FE}"/>
          </ac:spMkLst>
        </pc:spChg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B6C524DE-F124-4720-BE19-602274A8775B}" dt="2024-08-25T23:33:55.834" v="25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6C524DE-F124-4720-BE19-602274A8775B}" dt="2024-08-25T23:33:04.910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4:05.465" v="80" actId="478"/>
          <ac:picMkLst>
            <pc:docMk/>
            <pc:sldMk cId="3757265641" sldId="292"/>
            <ac:picMk id="6" creationId="{30B2BAB0-687F-E9A7-6409-FA4BF95E71CA}"/>
          </ac:picMkLst>
        </pc:picChg>
        <pc:picChg chg="add mod">
          <ac:chgData name="Neemias Informatica Lima" userId="b77af7bd85500281" providerId="LiveId" clId="{B6C524DE-F124-4720-BE19-602274A8775B}" dt="2024-08-25T23:24:05.919" v="81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4:21.094" v="254"/>
        <pc:sldMkLst>
          <pc:docMk/>
          <pc:sldMk cId="3114938747" sldId="293"/>
        </pc:sldMkLst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2" creationId="{517DED8A-F065-A40F-A120-AE69A07AB203}"/>
          </ac:spMkLst>
        </pc:spChg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3" creationId="{24631D27-3B45-0D77-2F59-A8D1FB8BCA1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5" creationId="{ED8D7660-3167-79D5-8B0F-AD0EB1172DA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B6C524DE-F124-4720-BE19-602274A8775B}" dt="2024-08-25T23:34:21.094" v="25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6C524DE-F124-4720-BE19-602274A8775B}" dt="2024-08-25T23:24:11.376" v="82" actId="478"/>
          <ac:picMkLst>
            <pc:docMk/>
            <pc:sldMk cId="3114938747" sldId="293"/>
            <ac:picMk id="4" creationId="{6C266A29-8CDC-AF2F-3D05-5A86B174FCD7}"/>
          </ac:picMkLst>
        </pc:picChg>
        <pc:picChg chg="add mod">
          <ac:chgData name="Neemias Informatica Lima" userId="b77af7bd85500281" providerId="LiveId" clId="{B6C524DE-F124-4720-BE19-602274A8775B}" dt="2024-08-25T23:24:11.718" v="83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Informatica Lima" userId="b77af7bd85500281" providerId="LiveId" clId="{A35BDAF6-16C0-426D-A0C9-074467AA387F}"/>
    <pc:docChg chg="undo redo custSel modSld">
      <pc:chgData name="Neemias Informatica Lima" userId="b77af7bd85500281" providerId="LiveId" clId="{A35BDAF6-16C0-426D-A0C9-074467AA387F}" dt="2024-08-26T20:11:56.291" v="555" actId="20577"/>
      <pc:docMkLst>
        <pc:docMk/>
      </pc:docMkLst>
      <pc:sldChg chg="addSp delSp modSp mod">
        <pc:chgData name="Neemias Informatica Lima" userId="b77af7bd85500281" providerId="LiveId" clId="{A35BDAF6-16C0-426D-A0C9-074467AA387F}" dt="2024-08-26T19:31:30.709" v="47" actId="14100"/>
        <pc:sldMkLst>
          <pc:docMk/>
          <pc:sldMk cId="2232331225" sldId="280"/>
        </pc:sldMkLst>
        <pc:spChg chg="mod">
          <ac:chgData name="Neemias Informatica Lima" userId="b77af7bd85500281" providerId="LiveId" clId="{A35BDAF6-16C0-426D-A0C9-074467AA387F}" dt="2024-08-26T19:28:47.212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9.49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9:36.453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4.576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0:02.208" v="3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30.709" v="47" actId="14100"/>
          <ac:picMkLst>
            <pc:docMk/>
            <pc:sldMk cId="2232331225" sldId="280"/>
            <ac:picMk id="3" creationId="{9A94BF4E-F167-C75A-65A8-A47ADB6935C3}"/>
          </ac:picMkLst>
        </pc:picChg>
        <pc:picChg chg="del">
          <ac:chgData name="Neemias Informatica Lima" userId="b77af7bd85500281" providerId="LiveId" clId="{A35BDAF6-16C0-426D-A0C9-074467AA387F}" dt="2024-08-26T19:28:52.207" v="7" actId="478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36:10.699" v="112" actId="20577"/>
        <pc:sldMkLst>
          <pc:docMk/>
          <pc:sldMk cId="2103443556" sldId="281"/>
        </pc:sldMkLst>
        <pc:spChg chg="mod">
          <ac:chgData name="Neemias Informatica Lima" userId="b77af7bd85500281" providerId="LiveId" clId="{A35BDAF6-16C0-426D-A0C9-074467AA387F}" dt="2024-08-26T19:36:10.699" v="11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1:37.877" v="49" actId="6549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2:22.994" v="6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52.937" v="56" actId="1076"/>
          <ac:picMkLst>
            <pc:docMk/>
            <pc:sldMk cId="2103443556" sldId="281"/>
            <ac:picMk id="2" creationId="{018AB52D-56A3-B5A2-74CB-CD05BCA0B6F1}"/>
          </ac:picMkLst>
        </pc:picChg>
        <pc:picChg chg="del">
          <ac:chgData name="Neemias Informatica Lima" userId="b77af7bd85500281" providerId="LiveId" clId="{A35BDAF6-16C0-426D-A0C9-074467AA387F}" dt="2024-08-26T19:31:39.003" v="50" actId="478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51:57.851" v="142"/>
        <pc:sldMkLst>
          <pc:docMk/>
          <pc:sldMk cId="3683219421" sldId="282"/>
        </pc:sldMkLst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2" creationId="{0BA124F7-1176-AF1F-16D3-A2C948EDBF09}"/>
          </ac:spMkLst>
        </pc:spChg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4" creationId="{E0FD2FCD-A2CF-F85A-007E-BE3482AE53D9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6" creationId="{ED3A4228-D42E-A59B-C61D-A206FA8E0222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A35BDAF6-16C0-426D-A0C9-074467AA387F}" dt="2024-08-26T19:51:57.851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6.650" v="12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5.937" v="65"/>
          <ac:picMkLst>
            <pc:docMk/>
            <pc:sldMk cId="3683219421" sldId="282"/>
            <ac:picMk id="5" creationId="{9FBF1825-FA9D-8597-E235-094DE065F6E5}"/>
          </ac:picMkLst>
        </pc:picChg>
        <pc:picChg chg="del">
          <ac:chgData name="Neemias Informatica Lima" userId="b77af7bd85500281" providerId="LiveId" clId="{A35BDAF6-16C0-426D-A0C9-074467AA387F}" dt="2024-08-26T19:33:15.566" v="64" actId="478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A35BDAF6-16C0-426D-A0C9-074467AA387F}" dt="2024-08-26T19:57:32.118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2" creationId="{4F2DC53B-EE35-F754-F4FA-20E4F5CF73F3}"/>
          </ac:spMkLst>
        </pc:spChg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3" creationId="{9419E473-FBC1-E77D-B5AE-D0A61A756662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5" creationId="{0537DF18-F9B5-5DD2-AC8A-2B797CDF5757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A35BDAF6-16C0-426D-A0C9-074467AA387F}" dt="2024-08-26T19:56:18.046" v="1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57:32.118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35BDAF6-16C0-426D-A0C9-074467AA387F}" dt="2024-08-26T19:33:21.575" v="67"/>
          <ac:picMkLst>
            <pc:docMk/>
            <pc:sldMk cId="3902406419" sldId="283"/>
            <ac:picMk id="4" creationId="{E86DE166-7926-7CB0-A4BF-8953F6E1E108}"/>
          </ac:picMkLst>
        </pc:picChg>
        <pc:picChg chg="del">
          <ac:chgData name="Neemias Informatica Lima" userId="b77af7bd85500281" providerId="LiveId" clId="{A35BDAF6-16C0-426D-A0C9-074467AA387F}" dt="2024-08-26T19:33:21.002" v="66" actId="478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A35BDAF6-16C0-426D-A0C9-074467AA387F}" dt="2024-08-26T20:01:39.833" v="311" actId="6549"/>
        <pc:sldMkLst>
          <pc:docMk/>
          <pc:sldMk cId="2424059023" sldId="284"/>
        </pc:sldMkLst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2" creationId="{4A56A689-32C5-CF13-8D3D-8CB224C46D80}"/>
          </ac:spMkLst>
        </pc:spChg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3" creationId="{206786A6-0CC1-36A0-E19A-8E7B98C8352B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5" creationId="{48F2C971-18C2-CE9D-9514-3D586EEBBA6E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A35BDAF6-16C0-426D-A0C9-074467AA387F}" dt="2024-08-26T19:59:29.543" v="19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1:39.833" v="311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35BDAF6-16C0-426D-A0C9-074467AA387F}" dt="2024-08-26T19:33:33.611" v="71"/>
          <ac:picMkLst>
            <pc:docMk/>
            <pc:sldMk cId="2424059023" sldId="284"/>
            <ac:picMk id="4" creationId="{30959F8F-07A7-06C8-089F-9C36A5990A2C}"/>
          </ac:picMkLst>
        </pc:picChg>
        <pc:picChg chg="del">
          <ac:chgData name="Neemias Informatica Lima" userId="b77af7bd85500281" providerId="LiveId" clId="{A35BDAF6-16C0-426D-A0C9-074467AA387F}" dt="2024-08-26T19:33:33.164" v="70" actId="478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A35BDAF6-16C0-426D-A0C9-074467AA387F}" dt="2024-08-26T20:05:14.108" v="489" actId="313"/>
        <pc:sldMkLst>
          <pc:docMk/>
          <pc:sldMk cId="2241968852" sldId="285"/>
        </pc:sldMkLst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2" creationId="{4DF1B3B3-877D-E437-03DF-F94EA6A68962}"/>
          </ac:spMkLst>
        </pc:spChg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3" creationId="{70806EC9-3ABE-AB67-DD0F-1F1B50428EF3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5" creationId="{4BAECAA5-A396-09F5-6B7B-698071509BF2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A35BDAF6-16C0-426D-A0C9-074467AA387F}" dt="2024-08-26T20:03:19.555" v="3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5:14.108" v="489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35BDAF6-16C0-426D-A0C9-074467AA387F}" dt="2024-08-26T19:33:46.074" v="75"/>
          <ac:picMkLst>
            <pc:docMk/>
            <pc:sldMk cId="2241968852" sldId="285"/>
            <ac:picMk id="4" creationId="{110A9B10-FEC7-1963-06AD-7C704873D86E}"/>
          </ac:picMkLst>
        </pc:picChg>
        <pc:picChg chg="del">
          <ac:chgData name="Neemias Informatica Lima" userId="b77af7bd85500281" providerId="LiveId" clId="{A35BDAF6-16C0-426D-A0C9-074467AA387F}" dt="2024-08-26T19:33:45.599" v="74" actId="478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A35BDAF6-16C0-426D-A0C9-074467AA387F}" dt="2024-08-26T20:08:37.313" v="521" actId="20577"/>
        <pc:sldMkLst>
          <pc:docMk/>
          <pc:sldMk cId="1959249856" sldId="286"/>
        </pc:sldMkLst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2" creationId="{A16BE778-89C2-6F7B-6934-437682C1CA01}"/>
          </ac:spMkLst>
        </pc:spChg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3" creationId="{28152B2B-ABB3-45C9-D1E2-894A7974C73B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5" creationId="{2C16D4B9-DC25-C988-0189-4B59FB3074C7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A35BDAF6-16C0-426D-A0C9-074467AA387F}" dt="2024-08-26T20:07:44.956" v="50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8:37.313" v="5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35BDAF6-16C0-426D-A0C9-074467AA387F}" dt="2024-08-26T19:34:00.318" v="79"/>
          <ac:picMkLst>
            <pc:docMk/>
            <pc:sldMk cId="1959249856" sldId="286"/>
            <ac:picMk id="4" creationId="{1122E2FB-0BE4-32AC-1CDE-1D05EF6C3D77}"/>
          </ac:picMkLst>
        </pc:picChg>
        <pc:picChg chg="del">
          <ac:chgData name="Neemias Informatica Lima" userId="b77af7bd85500281" providerId="LiveId" clId="{A35BDAF6-16C0-426D-A0C9-074467AA387F}" dt="2024-08-26T19:33:59.848" v="78" actId="478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07.145" v="544" actId="20577"/>
        <pc:sldMkLst>
          <pc:docMk/>
          <pc:sldMk cId="2857006406" sldId="287"/>
        </pc:sldMkLst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2" creationId="{81CFC5C3-6586-1D48-0C9C-C333F9BD3ED5}"/>
          </ac:spMkLst>
        </pc:spChg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3" creationId="{8582D57C-A76C-4B4B-4E64-76D6E3420343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5" creationId="{C5A3C2E5-20C7-0D93-951B-EFA1C61FC076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A35BDAF6-16C0-426D-A0C9-074467AA387F}" dt="2024-08-26T20:11:07.145" v="5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35BDAF6-16C0-426D-A0C9-074467AA387F}" dt="2024-08-26T19:34:26.845" v="85"/>
          <ac:picMkLst>
            <pc:docMk/>
            <pc:sldMk cId="2857006406" sldId="287"/>
            <ac:picMk id="4" creationId="{7C63B5ED-4A32-D3DA-C29A-597DE966D7B7}"/>
          </ac:picMkLst>
        </pc:picChg>
        <pc:picChg chg="del">
          <ac:chgData name="Neemias Informatica Lima" userId="b77af7bd85500281" providerId="LiveId" clId="{A35BDAF6-16C0-426D-A0C9-074467AA387F}" dt="2024-08-26T19:34:26.509" v="84" actId="478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A35BDAF6-16C0-426D-A0C9-074467AA387F}" dt="2024-08-26T19:50:21.157" v="137" actId="20577"/>
        <pc:sldMkLst>
          <pc:docMk/>
          <pc:sldMk cId="2630436816" sldId="288"/>
        </pc:sldMkLst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2" creationId="{1BAE2D30-29A3-6E3A-FED5-AC16FEA08228}"/>
          </ac:spMkLst>
        </pc:spChg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3" creationId="{85044053-B4A3-1752-9E77-7E9FD616D722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5" creationId="{811BC88E-7D40-6CCD-A64C-CD1E5E9E6FDA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A35BDAF6-16C0-426D-A0C9-074467AA387F}" dt="2024-08-26T19:50:21.157" v="13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2.570" v="11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0.517" v="63"/>
          <ac:picMkLst>
            <pc:docMk/>
            <pc:sldMk cId="2630436816" sldId="288"/>
            <ac:picMk id="4" creationId="{E39D0ECD-4BF2-4506-E6BC-EE5F23CA3F5D}"/>
          </ac:picMkLst>
        </pc:picChg>
        <pc:picChg chg="del">
          <ac:chgData name="Neemias Informatica Lima" userId="b77af7bd85500281" providerId="LiveId" clId="{A35BDAF6-16C0-426D-A0C9-074467AA387F}" dt="2024-08-26T19:33:10.020" v="62" actId="478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A35BDAF6-16C0-426D-A0C9-074467AA387F}" dt="2024-08-26T19:58:19.988" v="190" actId="6549"/>
        <pc:sldMkLst>
          <pc:docMk/>
          <pc:sldMk cId="3032827026" sldId="289"/>
        </pc:sldMkLst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2" creationId="{CACC1992-C712-BDE0-E3C0-D1861AABF43C}"/>
          </ac:spMkLst>
        </pc:spChg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3" creationId="{7A82EAEB-A269-4530-977D-D5121D9DCE54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5" creationId="{9BCA0953-9AEB-1402-C581-E320012F3E19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A35BDAF6-16C0-426D-A0C9-074467AA387F}" dt="2024-08-26T19:58:19.988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35BDAF6-16C0-426D-A0C9-074467AA387F}" dt="2024-08-26T19:56:23.047" v="15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27.702" v="69"/>
          <ac:picMkLst>
            <pc:docMk/>
            <pc:sldMk cId="3032827026" sldId="289"/>
            <ac:picMk id="4" creationId="{D3D92D70-4BFE-8723-108C-DF3B168C1FE4}"/>
          </ac:picMkLst>
        </pc:picChg>
        <pc:picChg chg="del">
          <ac:chgData name="Neemias Informatica Lima" userId="b77af7bd85500281" providerId="LiveId" clId="{A35BDAF6-16C0-426D-A0C9-074467AA387F}" dt="2024-08-26T19:33:27.240" v="68" actId="478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A35BDAF6-16C0-426D-A0C9-074467AA387F}" dt="2024-08-26T20:02:22.707" v="339" actId="6549"/>
        <pc:sldMkLst>
          <pc:docMk/>
          <pc:sldMk cId="3772032319" sldId="290"/>
        </pc:sldMkLst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2" creationId="{6D3DB5A2-06F3-903C-5E0F-3BC23B5DF2B4}"/>
          </ac:spMkLst>
        </pc:spChg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3" creationId="{EF4115A8-DDC0-5B93-B5AA-915C02EBAEB1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5" creationId="{3A9A287F-24A1-B1A2-ACD0-D5A136375FB4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A35BDAF6-16C0-426D-A0C9-074467AA387F}" dt="2024-08-26T20:02:22.707" v="33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35BDAF6-16C0-426D-A0C9-074467AA387F}" dt="2024-08-26T19:59:39.952" v="20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39.426" v="73"/>
          <ac:picMkLst>
            <pc:docMk/>
            <pc:sldMk cId="3772032319" sldId="290"/>
            <ac:picMk id="4" creationId="{D03D908C-E153-C31A-1015-B9EB8CAADF4E}"/>
          </ac:picMkLst>
        </pc:picChg>
        <pc:picChg chg="del">
          <ac:chgData name="Neemias Informatica Lima" userId="b77af7bd85500281" providerId="LiveId" clId="{A35BDAF6-16C0-426D-A0C9-074467AA387F}" dt="2024-08-26T19:33:38.873" v="72" actId="478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A35BDAF6-16C0-426D-A0C9-074467AA387F}" dt="2024-08-26T20:06:17.718" v="498" actId="1076"/>
        <pc:sldMkLst>
          <pc:docMk/>
          <pc:sldMk cId="1768216317" sldId="291"/>
        </pc:sldMkLst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2" creationId="{0F8835F4-DDB7-07C9-E5B9-531F67BE4701}"/>
          </ac:spMkLst>
        </pc:spChg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3" creationId="{3F34E217-FF9C-1257-5C71-A3C95FBEEB09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5" creationId="{FA3281A5-9498-E559-027F-3D606386D608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A35BDAF6-16C0-426D-A0C9-074467AA387F}" dt="2024-08-26T20:06:17.718" v="498" actId="10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35BDAF6-16C0-426D-A0C9-074467AA387F}" dt="2024-08-26T20:03:26.065" v="3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53.300" v="77"/>
          <ac:picMkLst>
            <pc:docMk/>
            <pc:sldMk cId="1768216317" sldId="291"/>
            <ac:picMk id="4" creationId="{65EA38E1-BAF3-F1E1-E2B4-73C4A09FF987}"/>
          </ac:picMkLst>
        </pc:picChg>
        <pc:picChg chg="del">
          <ac:chgData name="Neemias Informatica Lima" userId="b77af7bd85500281" providerId="LiveId" clId="{A35BDAF6-16C0-426D-A0C9-074467AA387F}" dt="2024-08-26T19:33:52.841" v="76" actId="478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A35BDAF6-16C0-426D-A0C9-074467AA387F}" dt="2024-08-26T20:09:42.990" v="524"/>
        <pc:sldMkLst>
          <pc:docMk/>
          <pc:sldMk cId="3757265641" sldId="292"/>
        </pc:sldMkLst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2" creationId="{CF86EFFB-244C-C405-DCA8-ECEED43E27C9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3" creationId="{4B74D51A-8FED-3D71-0592-62AC2B8D76F2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4" creationId="{541B180A-39FA-99E2-0483-9E817A31EEE5}"/>
          </ac:spMkLst>
        </pc:spChg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A35BDAF6-16C0-426D-A0C9-074467AA387F}" dt="2024-08-26T20:09:42.990" v="52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35BDAF6-16C0-426D-A0C9-074467AA387F}" dt="2024-08-26T20:07:49.781" v="50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4:08.686" v="81"/>
          <ac:picMkLst>
            <pc:docMk/>
            <pc:sldMk cId="3757265641" sldId="292"/>
            <ac:picMk id="6" creationId="{946A060A-EE44-4C6B-2A9C-A965D737B0D8}"/>
          </ac:picMkLst>
        </pc:picChg>
        <pc:picChg chg="del">
          <ac:chgData name="Neemias Informatica Lima" userId="b77af7bd85500281" providerId="LiveId" clId="{A35BDAF6-16C0-426D-A0C9-074467AA387F}" dt="2024-08-26T19:34:08.032" v="80" actId="478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56.291" v="555" actId="20577"/>
        <pc:sldMkLst>
          <pc:docMk/>
          <pc:sldMk cId="3114938747" sldId="293"/>
        </pc:sldMkLst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2" creationId="{8D04F59B-5B3F-AC2C-B07D-031B61C6F1C2}"/>
          </ac:spMkLst>
        </pc:spChg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3" creationId="{4277D5E8-9C9B-95A1-41DD-CB6610376255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5" creationId="{ED8D7660-3167-79D5-8B0F-AD0EB1172DAA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A35BDAF6-16C0-426D-A0C9-074467AA387F}" dt="2024-08-26T20:11:56.291" v="555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35BDAF6-16C0-426D-A0C9-074467AA387F}" dt="2024-08-26T19:34:15.317" v="83"/>
          <ac:picMkLst>
            <pc:docMk/>
            <pc:sldMk cId="3114938747" sldId="293"/>
            <ac:picMk id="4" creationId="{345E4256-E9BC-CF31-F722-5FC334FFE75C}"/>
          </ac:picMkLst>
        </pc:picChg>
        <pc:picChg chg="del">
          <ac:chgData name="Neemias Informatica Lima" userId="b77af7bd85500281" providerId="LiveId" clId="{A35BDAF6-16C0-426D-A0C9-074467AA387F}" dt="2024-08-26T19:34:14.869" v="82" actId="478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86FD4D40-7E83-4FF8-8AD4-786E57269AEA}"/>
    <pc:docChg chg="undo redo custSel modSld">
      <pc:chgData name="Neemias Informatica Lima" userId="b77af7bd85500281" providerId="LiveId" clId="{86FD4D40-7E83-4FF8-8AD4-786E57269AEA}" dt="2024-08-27T15:37:47.100" v="342" actId="313"/>
      <pc:docMkLst>
        <pc:docMk/>
      </pc:docMkLst>
      <pc:sldChg chg="addSp delSp modSp mod">
        <pc:chgData name="Neemias Informatica Lima" userId="b77af7bd85500281" providerId="LiveId" clId="{86FD4D40-7E83-4FF8-8AD4-786E57269AEA}" dt="2024-08-27T14:41:56.430" v="43" actId="1440"/>
        <pc:sldMkLst>
          <pc:docMk/>
          <pc:sldMk cId="2232331225" sldId="280"/>
        </pc:sldMkLst>
        <pc:spChg chg="mod">
          <ac:chgData name="Neemias Informatica Lima" userId="b77af7bd85500281" providerId="LiveId" clId="{86FD4D40-7E83-4FF8-8AD4-786E57269AEA}" dt="2024-08-27T14:39:25.617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38:57.295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39:55.107" v="19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38:51.99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40:24.258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1:12.982" v="34" actId="478"/>
          <ac:picMkLst>
            <pc:docMk/>
            <pc:sldMk cId="2232331225" sldId="280"/>
            <ac:picMk id="3" creationId="{19BD2AD5-C8EE-30F9-0624-BBB0C5FF583E}"/>
          </ac:picMkLst>
        </pc:picChg>
        <pc:picChg chg="add mod">
          <ac:chgData name="Neemias Informatica Lima" userId="b77af7bd85500281" providerId="LiveId" clId="{86FD4D40-7E83-4FF8-8AD4-786E57269AEA}" dt="2024-08-27T14:41:56.430" v="43" actId="1440"/>
          <ac:picMkLst>
            <pc:docMk/>
            <pc:sldMk cId="2232331225" sldId="280"/>
            <ac:picMk id="8" creationId="{330CD7EE-0EA7-29F2-C4B8-492E598C8D53}"/>
          </ac:picMkLst>
        </pc:picChg>
      </pc:sldChg>
      <pc:sldChg chg="addSp delSp modSp mod">
        <pc:chgData name="Neemias Informatica Lima" userId="b77af7bd85500281" providerId="LiveId" clId="{86FD4D40-7E83-4FF8-8AD4-786E57269AEA}" dt="2024-08-27T14:45:01.304" v="110" actId="20577"/>
        <pc:sldMkLst>
          <pc:docMk/>
          <pc:sldMk cId="2103443556" sldId="281"/>
        </pc:sldMkLst>
        <pc:spChg chg="mod">
          <ac:chgData name="Neemias Informatica Lima" userId="b77af7bd85500281" providerId="LiveId" clId="{86FD4D40-7E83-4FF8-8AD4-786E57269AEA}" dt="2024-08-27T14:45:01.304" v="110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42:01.104" v="4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40:43.232" v="33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2:03.921" v="46" actId="478"/>
          <ac:picMkLst>
            <pc:docMk/>
            <pc:sldMk cId="2103443556" sldId="281"/>
            <ac:picMk id="2" creationId="{2EB862ED-AF12-AF7E-4033-C3953FAB9400}"/>
          </ac:picMkLst>
        </pc:picChg>
        <pc:picChg chg="add mod">
          <ac:chgData name="Neemias Informatica Lima" userId="b77af7bd85500281" providerId="LiveId" clId="{86FD4D40-7E83-4FF8-8AD4-786E57269AEA}" dt="2024-08-27T14:42:18.830" v="54" actId="14100"/>
          <ac:picMkLst>
            <pc:docMk/>
            <pc:sldMk cId="2103443556" sldId="281"/>
            <ac:picMk id="3" creationId="{1F59D7A5-1BAF-E5E4-E9FD-2AE54DA8543E}"/>
          </ac:picMkLst>
        </pc:picChg>
      </pc:sldChg>
      <pc:sldChg chg="addSp delSp modSp mod">
        <pc:chgData name="Neemias Informatica Lima" userId="b77af7bd85500281" providerId="LiveId" clId="{86FD4D40-7E83-4FF8-8AD4-786E57269AEA}" dt="2024-08-27T14:46:18.026" v="135"/>
        <pc:sldMkLst>
          <pc:docMk/>
          <pc:sldMk cId="3683219421" sldId="282"/>
        </pc:sldMkLst>
        <pc:spChg chg="del">
          <ac:chgData name="Neemias Informatica Lima" userId="b77af7bd85500281" providerId="LiveId" clId="{86FD4D40-7E83-4FF8-8AD4-786E57269AEA}" dt="2024-08-27T14:42:40.440" v="57" actId="478"/>
          <ac:spMkLst>
            <pc:docMk/>
            <pc:sldMk cId="3683219421" sldId="282"/>
            <ac:spMk id="2" creationId="{44611D7F-8B9D-459D-A055-538AED717CCC}"/>
          </ac:spMkLst>
        </pc:spChg>
        <pc:spChg chg="del">
          <ac:chgData name="Neemias Informatica Lima" userId="b77af7bd85500281" providerId="LiveId" clId="{86FD4D40-7E83-4FF8-8AD4-786E57269AEA}" dt="2024-08-27T14:42:40.440" v="57" actId="478"/>
          <ac:spMkLst>
            <pc:docMk/>
            <pc:sldMk cId="3683219421" sldId="282"/>
            <ac:spMk id="4" creationId="{B7412E94-E436-7CCC-CC7E-F9062B520089}"/>
          </ac:spMkLst>
        </pc:spChg>
        <pc:spChg chg="add mod">
          <ac:chgData name="Neemias Informatica Lima" userId="b77af7bd85500281" providerId="LiveId" clId="{86FD4D40-7E83-4FF8-8AD4-786E57269AEA}" dt="2024-08-27T14:42:40.843" v="58"/>
          <ac:spMkLst>
            <pc:docMk/>
            <pc:sldMk cId="3683219421" sldId="282"/>
            <ac:spMk id="6" creationId="{8FF01CC7-5D7A-54C9-E824-14B5FB5052AD}"/>
          </ac:spMkLst>
        </pc:spChg>
        <pc:spChg chg="add mod">
          <ac:chgData name="Neemias Informatica Lima" userId="b77af7bd85500281" providerId="LiveId" clId="{86FD4D40-7E83-4FF8-8AD4-786E57269AEA}" dt="2024-08-27T14:42:40.843" v="58"/>
          <ac:spMkLst>
            <pc:docMk/>
            <pc:sldMk cId="3683219421" sldId="282"/>
            <ac:spMk id="7" creationId="{13B56AC6-D230-2D1F-A6A7-B2F06C162906}"/>
          </ac:spMkLst>
        </pc:spChg>
        <pc:spChg chg="mod">
          <ac:chgData name="Neemias Informatica Lima" userId="b77af7bd85500281" providerId="LiveId" clId="{86FD4D40-7E83-4FF8-8AD4-786E57269AEA}" dt="2024-08-27T14:46:18.026" v="1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45:20.869" v="11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2:40.440" v="57" actId="478"/>
          <ac:picMkLst>
            <pc:docMk/>
            <pc:sldMk cId="3683219421" sldId="282"/>
            <ac:picMk id="5" creationId="{BF1FF67D-0A67-AAD2-D2E5-4ECCF49DC542}"/>
          </ac:picMkLst>
        </pc:picChg>
        <pc:picChg chg="add mod">
          <ac:chgData name="Neemias Informatica Lima" userId="b77af7bd85500281" providerId="LiveId" clId="{86FD4D40-7E83-4FF8-8AD4-786E57269AEA}" dt="2024-08-27T14:42:40.843" v="58"/>
          <ac:picMkLst>
            <pc:docMk/>
            <pc:sldMk cId="3683219421" sldId="282"/>
            <ac:picMk id="8" creationId="{56B94D24-DE61-CDB2-1A52-A0631474604A}"/>
          </ac:picMkLst>
        </pc:picChg>
      </pc:sldChg>
      <pc:sldChg chg="addSp delSp modSp mod">
        <pc:chgData name="Neemias Informatica Lima" userId="b77af7bd85500281" providerId="LiveId" clId="{86FD4D40-7E83-4FF8-8AD4-786E57269AEA}" dt="2024-08-27T14:47:38.759" v="177" actId="207"/>
        <pc:sldMkLst>
          <pc:docMk/>
          <pc:sldMk cId="3902406419" sldId="283"/>
        </pc:sldMkLst>
        <pc:spChg chg="del">
          <ac:chgData name="Neemias Informatica Lima" userId="b77af7bd85500281" providerId="LiveId" clId="{86FD4D40-7E83-4FF8-8AD4-786E57269AEA}" dt="2024-08-27T14:42:47.263" v="59" actId="478"/>
          <ac:spMkLst>
            <pc:docMk/>
            <pc:sldMk cId="3902406419" sldId="283"/>
            <ac:spMk id="2" creationId="{8D8D2270-7A08-B2F5-6463-966BDF01C0C5}"/>
          </ac:spMkLst>
        </pc:spChg>
        <pc:spChg chg="del">
          <ac:chgData name="Neemias Informatica Lima" userId="b77af7bd85500281" providerId="LiveId" clId="{86FD4D40-7E83-4FF8-8AD4-786E57269AEA}" dt="2024-08-27T14:42:47.263" v="59" actId="478"/>
          <ac:spMkLst>
            <pc:docMk/>
            <pc:sldMk cId="3902406419" sldId="283"/>
            <ac:spMk id="3" creationId="{3E15B526-3385-1C2A-B271-08D709ABCFAA}"/>
          </ac:spMkLst>
        </pc:spChg>
        <pc:spChg chg="add mod">
          <ac:chgData name="Neemias Informatica Lima" userId="b77af7bd85500281" providerId="LiveId" clId="{86FD4D40-7E83-4FF8-8AD4-786E57269AEA}" dt="2024-08-27T14:42:47.619" v="60"/>
          <ac:spMkLst>
            <pc:docMk/>
            <pc:sldMk cId="3902406419" sldId="283"/>
            <ac:spMk id="5" creationId="{F2D1C234-62EB-40C6-0D0C-F19ECE9B30DC}"/>
          </ac:spMkLst>
        </pc:spChg>
        <pc:spChg chg="add mod">
          <ac:chgData name="Neemias Informatica Lima" userId="b77af7bd85500281" providerId="LiveId" clId="{86FD4D40-7E83-4FF8-8AD4-786E57269AEA}" dt="2024-08-27T14:42:47.619" v="60"/>
          <ac:spMkLst>
            <pc:docMk/>
            <pc:sldMk cId="3902406419" sldId="283"/>
            <ac:spMk id="6" creationId="{B6000981-17C2-E2F1-94BC-3DC40B1A4AF0}"/>
          </ac:spMkLst>
        </pc:spChg>
        <pc:spChg chg="mod">
          <ac:chgData name="Neemias Informatica Lima" userId="b77af7bd85500281" providerId="LiveId" clId="{86FD4D40-7E83-4FF8-8AD4-786E57269AEA}" dt="2024-08-27T14:46:35.129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47:38.759" v="177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86FD4D40-7E83-4FF8-8AD4-786E57269AEA}" dt="2024-08-27T14:42:47.263" v="59" actId="478"/>
          <ac:picMkLst>
            <pc:docMk/>
            <pc:sldMk cId="3902406419" sldId="283"/>
            <ac:picMk id="4" creationId="{91ADDBE7-20F7-A101-9CA6-38566F5217F7}"/>
          </ac:picMkLst>
        </pc:picChg>
        <pc:picChg chg="add mod">
          <ac:chgData name="Neemias Informatica Lima" userId="b77af7bd85500281" providerId="LiveId" clId="{86FD4D40-7E83-4FF8-8AD4-786E57269AEA}" dt="2024-08-27T14:42:47.619" v="60"/>
          <ac:picMkLst>
            <pc:docMk/>
            <pc:sldMk cId="3902406419" sldId="283"/>
            <ac:picMk id="7" creationId="{7321B9A0-6852-2C14-2677-F561089E74D0}"/>
          </ac:picMkLst>
        </pc:picChg>
      </pc:sldChg>
      <pc:sldChg chg="addSp delSp modSp mod">
        <pc:chgData name="Neemias Informatica Lima" userId="b77af7bd85500281" providerId="LiveId" clId="{86FD4D40-7E83-4FF8-8AD4-786E57269AEA}" dt="2024-08-27T15:31:00.330" v="229" actId="313"/>
        <pc:sldMkLst>
          <pc:docMk/>
          <pc:sldMk cId="2424059023" sldId="284"/>
        </pc:sldMkLst>
        <pc:spChg chg="del">
          <ac:chgData name="Neemias Informatica Lima" userId="b77af7bd85500281" providerId="LiveId" clId="{86FD4D40-7E83-4FF8-8AD4-786E57269AEA}" dt="2024-08-27T14:42:59.221" v="63" actId="478"/>
          <ac:spMkLst>
            <pc:docMk/>
            <pc:sldMk cId="2424059023" sldId="284"/>
            <ac:spMk id="2" creationId="{748F1CD7-42A3-D4FA-2740-F14B8F26996D}"/>
          </ac:spMkLst>
        </pc:spChg>
        <pc:spChg chg="del">
          <ac:chgData name="Neemias Informatica Lima" userId="b77af7bd85500281" providerId="LiveId" clId="{86FD4D40-7E83-4FF8-8AD4-786E57269AEA}" dt="2024-08-27T14:42:59.221" v="63" actId="478"/>
          <ac:spMkLst>
            <pc:docMk/>
            <pc:sldMk cId="2424059023" sldId="284"/>
            <ac:spMk id="3" creationId="{4FE9C13D-3941-E240-C2A0-428435459580}"/>
          </ac:spMkLst>
        </pc:spChg>
        <pc:spChg chg="add mod">
          <ac:chgData name="Neemias Informatica Lima" userId="b77af7bd85500281" providerId="LiveId" clId="{86FD4D40-7E83-4FF8-8AD4-786E57269AEA}" dt="2024-08-27T14:42:59.585" v="64"/>
          <ac:spMkLst>
            <pc:docMk/>
            <pc:sldMk cId="2424059023" sldId="284"/>
            <ac:spMk id="5" creationId="{E8D7891D-1E95-BA56-D5D4-403B24F219BC}"/>
          </ac:spMkLst>
        </pc:spChg>
        <pc:spChg chg="add mod">
          <ac:chgData name="Neemias Informatica Lima" userId="b77af7bd85500281" providerId="LiveId" clId="{86FD4D40-7E83-4FF8-8AD4-786E57269AEA}" dt="2024-08-27T14:42:59.585" v="64"/>
          <ac:spMkLst>
            <pc:docMk/>
            <pc:sldMk cId="2424059023" sldId="284"/>
            <ac:spMk id="6" creationId="{0C76E800-EFC3-4FA3-D1FC-58AE2EF96CBD}"/>
          </ac:spMkLst>
        </pc:spChg>
        <pc:spChg chg="mod">
          <ac:chgData name="Neemias Informatica Lima" userId="b77af7bd85500281" providerId="LiveId" clId="{86FD4D40-7E83-4FF8-8AD4-786E57269AEA}" dt="2024-08-27T15:28:41.928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5:31:00.330" v="229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86FD4D40-7E83-4FF8-8AD4-786E57269AEA}" dt="2024-08-27T14:42:59.221" v="63" actId="478"/>
          <ac:picMkLst>
            <pc:docMk/>
            <pc:sldMk cId="2424059023" sldId="284"/>
            <ac:picMk id="4" creationId="{77F88442-E47D-0171-8BF0-DFAD5C7F1DA6}"/>
          </ac:picMkLst>
        </pc:picChg>
        <pc:picChg chg="add mod">
          <ac:chgData name="Neemias Informatica Lima" userId="b77af7bd85500281" providerId="LiveId" clId="{86FD4D40-7E83-4FF8-8AD4-786E57269AEA}" dt="2024-08-27T14:42:59.585" v="64"/>
          <ac:picMkLst>
            <pc:docMk/>
            <pc:sldMk cId="2424059023" sldId="284"/>
            <ac:picMk id="7" creationId="{73E35E2F-2F8F-BF07-FB42-ECAFC7304816}"/>
          </ac:picMkLst>
        </pc:picChg>
      </pc:sldChg>
      <pc:sldChg chg="addSp delSp modSp mod">
        <pc:chgData name="Neemias Informatica Lima" userId="b77af7bd85500281" providerId="LiveId" clId="{86FD4D40-7E83-4FF8-8AD4-786E57269AEA}" dt="2024-08-27T15:32:40.360" v="265" actId="207"/>
        <pc:sldMkLst>
          <pc:docMk/>
          <pc:sldMk cId="2241968852" sldId="285"/>
        </pc:sldMkLst>
        <pc:spChg chg="del">
          <ac:chgData name="Neemias Informatica Lima" userId="b77af7bd85500281" providerId="LiveId" clId="{86FD4D40-7E83-4FF8-8AD4-786E57269AEA}" dt="2024-08-27T14:43:12.443" v="67" actId="478"/>
          <ac:spMkLst>
            <pc:docMk/>
            <pc:sldMk cId="2241968852" sldId="285"/>
            <ac:spMk id="2" creationId="{665DC96A-6AB5-5E7B-2E75-F20BB59B91A5}"/>
          </ac:spMkLst>
        </pc:spChg>
        <pc:spChg chg="del">
          <ac:chgData name="Neemias Informatica Lima" userId="b77af7bd85500281" providerId="LiveId" clId="{86FD4D40-7E83-4FF8-8AD4-786E57269AEA}" dt="2024-08-27T14:43:12.443" v="67" actId="478"/>
          <ac:spMkLst>
            <pc:docMk/>
            <pc:sldMk cId="2241968852" sldId="285"/>
            <ac:spMk id="3" creationId="{0FE52F19-530A-3155-1B62-8EBFE0AEF5CD}"/>
          </ac:spMkLst>
        </pc:spChg>
        <pc:spChg chg="add mod">
          <ac:chgData name="Neemias Informatica Lima" userId="b77af7bd85500281" providerId="LiveId" clId="{86FD4D40-7E83-4FF8-8AD4-786E57269AEA}" dt="2024-08-27T14:43:12.836" v="68"/>
          <ac:spMkLst>
            <pc:docMk/>
            <pc:sldMk cId="2241968852" sldId="285"/>
            <ac:spMk id="5" creationId="{34D4BDA3-89BC-CBB6-A82B-334FB13DC552}"/>
          </ac:spMkLst>
        </pc:spChg>
        <pc:spChg chg="add mod">
          <ac:chgData name="Neemias Informatica Lima" userId="b77af7bd85500281" providerId="LiveId" clId="{86FD4D40-7E83-4FF8-8AD4-786E57269AEA}" dt="2024-08-27T14:43:12.836" v="68"/>
          <ac:spMkLst>
            <pc:docMk/>
            <pc:sldMk cId="2241968852" sldId="285"/>
            <ac:spMk id="6" creationId="{4A335A2C-B4FB-E572-A3C6-4D32D7AE4DCD}"/>
          </ac:spMkLst>
        </pc:spChg>
        <pc:spChg chg="mod">
          <ac:chgData name="Neemias Informatica Lima" userId="b77af7bd85500281" providerId="LiveId" clId="{86FD4D40-7E83-4FF8-8AD4-786E57269AEA}" dt="2024-08-27T15:31:45.579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5:32:40.360" v="265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86FD4D40-7E83-4FF8-8AD4-786E57269AEA}" dt="2024-08-27T14:43:12.443" v="67" actId="478"/>
          <ac:picMkLst>
            <pc:docMk/>
            <pc:sldMk cId="2241968852" sldId="285"/>
            <ac:picMk id="4" creationId="{2C34DD07-979D-F1D0-C266-B54AE6AA035C}"/>
          </ac:picMkLst>
        </pc:picChg>
        <pc:picChg chg="add mod">
          <ac:chgData name="Neemias Informatica Lima" userId="b77af7bd85500281" providerId="LiveId" clId="{86FD4D40-7E83-4FF8-8AD4-786E57269AEA}" dt="2024-08-27T14:43:12.836" v="68"/>
          <ac:picMkLst>
            <pc:docMk/>
            <pc:sldMk cId="2241968852" sldId="285"/>
            <ac:picMk id="7" creationId="{3B9ABBD2-9638-744D-CFF8-6233C749B238}"/>
          </ac:picMkLst>
        </pc:picChg>
      </pc:sldChg>
      <pc:sldChg chg="addSp delSp modSp mod">
        <pc:chgData name="Neemias Informatica Lima" userId="b77af7bd85500281" providerId="LiveId" clId="{86FD4D40-7E83-4FF8-8AD4-786E57269AEA}" dt="2024-08-27T15:36:18.251" v="316" actId="6549"/>
        <pc:sldMkLst>
          <pc:docMk/>
          <pc:sldMk cId="1959249856" sldId="286"/>
        </pc:sldMkLst>
        <pc:spChg chg="del">
          <ac:chgData name="Neemias Informatica Lima" userId="b77af7bd85500281" providerId="LiveId" clId="{86FD4D40-7E83-4FF8-8AD4-786E57269AEA}" dt="2024-08-27T14:43:26.794" v="71" actId="478"/>
          <ac:spMkLst>
            <pc:docMk/>
            <pc:sldMk cId="1959249856" sldId="286"/>
            <ac:spMk id="2" creationId="{A80F5345-B939-E168-4A7B-2CDC1C0A9154}"/>
          </ac:spMkLst>
        </pc:spChg>
        <pc:spChg chg="del">
          <ac:chgData name="Neemias Informatica Lima" userId="b77af7bd85500281" providerId="LiveId" clId="{86FD4D40-7E83-4FF8-8AD4-786E57269AEA}" dt="2024-08-27T14:43:26.794" v="71" actId="478"/>
          <ac:spMkLst>
            <pc:docMk/>
            <pc:sldMk cId="1959249856" sldId="286"/>
            <ac:spMk id="3" creationId="{B2FE21ED-DBFC-A6EE-0F48-4CDB21BA7A77}"/>
          </ac:spMkLst>
        </pc:spChg>
        <pc:spChg chg="add mod">
          <ac:chgData name="Neemias Informatica Lima" userId="b77af7bd85500281" providerId="LiveId" clId="{86FD4D40-7E83-4FF8-8AD4-786E57269AEA}" dt="2024-08-27T14:43:27.264" v="72"/>
          <ac:spMkLst>
            <pc:docMk/>
            <pc:sldMk cId="1959249856" sldId="286"/>
            <ac:spMk id="5" creationId="{18612951-3C18-2BD5-6744-AEC9B096785C}"/>
          </ac:spMkLst>
        </pc:spChg>
        <pc:spChg chg="add mod">
          <ac:chgData name="Neemias Informatica Lima" userId="b77af7bd85500281" providerId="LiveId" clId="{86FD4D40-7E83-4FF8-8AD4-786E57269AEA}" dt="2024-08-27T14:43:27.264" v="72"/>
          <ac:spMkLst>
            <pc:docMk/>
            <pc:sldMk cId="1959249856" sldId="286"/>
            <ac:spMk id="6" creationId="{D30665A5-C043-4B54-E6F2-1C337F1FD85A}"/>
          </ac:spMkLst>
        </pc:spChg>
        <pc:spChg chg="mod">
          <ac:chgData name="Neemias Informatica Lima" userId="b77af7bd85500281" providerId="LiveId" clId="{86FD4D40-7E83-4FF8-8AD4-786E57269AEA}" dt="2024-08-27T15:34:15.826" v="29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5:36:18.251" v="31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86FD4D40-7E83-4FF8-8AD4-786E57269AEA}" dt="2024-08-27T14:43:26.794" v="71" actId="478"/>
          <ac:picMkLst>
            <pc:docMk/>
            <pc:sldMk cId="1959249856" sldId="286"/>
            <ac:picMk id="4" creationId="{5A14A6DD-5FAB-1D20-ABD1-E56774678DD1}"/>
          </ac:picMkLst>
        </pc:picChg>
        <pc:picChg chg="add mod">
          <ac:chgData name="Neemias Informatica Lima" userId="b77af7bd85500281" providerId="LiveId" clId="{86FD4D40-7E83-4FF8-8AD4-786E57269AEA}" dt="2024-08-27T14:43:27.264" v="72"/>
          <ac:picMkLst>
            <pc:docMk/>
            <pc:sldMk cId="1959249856" sldId="286"/>
            <ac:picMk id="7" creationId="{86906857-F2A1-CB79-AE9E-A72063315D0B}"/>
          </ac:picMkLst>
        </pc:picChg>
      </pc:sldChg>
      <pc:sldChg chg="addSp delSp modSp mod">
        <pc:chgData name="Neemias Informatica Lima" userId="b77af7bd85500281" providerId="LiveId" clId="{86FD4D40-7E83-4FF8-8AD4-786E57269AEA}" dt="2024-08-27T15:37:47.100" v="342" actId="313"/>
        <pc:sldMkLst>
          <pc:docMk/>
          <pc:sldMk cId="2857006406" sldId="287"/>
        </pc:sldMkLst>
        <pc:spChg chg="add mod">
          <ac:chgData name="Neemias Informatica Lima" userId="b77af7bd85500281" providerId="LiveId" clId="{86FD4D40-7E83-4FF8-8AD4-786E57269AEA}" dt="2024-08-27T14:43:47.679" v="76"/>
          <ac:spMkLst>
            <pc:docMk/>
            <pc:sldMk cId="2857006406" sldId="287"/>
            <ac:spMk id="2" creationId="{0FC1778E-7EDB-A6EF-74BE-325960755780}"/>
          </ac:spMkLst>
        </pc:spChg>
        <pc:spChg chg="add mod">
          <ac:chgData name="Neemias Informatica Lima" userId="b77af7bd85500281" providerId="LiveId" clId="{86FD4D40-7E83-4FF8-8AD4-786E57269AEA}" dt="2024-08-27T14:43:47.679" v="76"/>
          <ac:spMkLst>
            <pc:docMk/>
            <pc:sldMk cId="2857006406" sldId="287"/>
            <ac:spMk id="3" creationId="{F4A49375-ADF3-72D8-FC98-3C1CAECDB9E0}"/>
          </ac:spMkLst>
        </pc:spChg>
        <pc:spChg chg="del">
          <ac:chgData name="Neemias Informatica Lima" userId="b77af7bd85500281" providerId="LiveId" clId="{86FD4D40-7E83-4FF8-8AD4-786E57269AEA}" dt="2024-08-27T14:43:47.259" v="75" actId="478"/>
          <ac:spMkLst>
            <pc:docMk/>
            <pc:sldMk cId="2857006406" sldId="287"/>
            <ac:spMk id="5" creationId="{9FB527A3-9A74-BBDF-05D7-AC83FF68AC05}"/>
          </ac:spMkLst>
        </pc:spChg>
        <pc:spChg chg="del">
          <ac:chgData name="Neemias Informatica Lima" userId="b77af7bd85500281" providerId="LiveId" clId="{86FD4D40-7E83-4FF8-8AD4-786E57269AEA}" dt="2024-08-27T14:43:47.259" v="75" actId="478"/>
          <ac:spMkLst>
            <pc:docMk/>
            <pc:sldMk cId="2857006406" sldId="287"/>
            <ac:spMk id="6" creationId="{B0276C41-F56D-B62F-3A97-8FC55AAC5284}"/>
          </ac:spMkLst>
        </pc:spChg>
        <pc:spChg chg="mod">
          <ac:chgData name="Neemias Informatica Lima" userId="b77af7bd85500281" providerId="LiveId" clId="{86FD4D40-7E83-4FF8-8AD4-786E57269AEA}" dt="2024-08-27T15:37:47.100" v="34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6FD4D40-7E83-4FF8-8AD4-786E57269AEA}" dt="2024-08-27T14:43:47.679" v="76"/>
          <ac:picMkLst>
            <pc:docMk/>
            <pc:sldMk cId="2857006406" sldId="287"/>
            <ac:picMk id="4" creationId="{62575D07-3465-73EF-B434-3240493F8CD5}"/>
          </ac:picMkLst>
        </pc:picChg>
        <pc:picChg chg="del">
          <ac:chgData name="Neemias Informatica Lima" userId="b77af7bd85500281" providerId="LiveId" clId="{86FD4D40-7E83-4FF8-8AD4-786E57269AEA}" dt="2024-08-27T14:43:47.259" v="75" actId="478"/>
          <ac:picMkLst>
            <pc:docMk/>
            <pc:sldMk cId="2857006406" sldId="287"/>
            <ac:picMk id="7" creationId="{3286C489-586B-D217-34DB-5E82EF404102}"/>
          </ac:picMkLst>
        </pc:picChg>
      </pc:sldChg>
      <pc:sldChg chg="addSp delSp modSp mod">
        <pc:chgData name="Neemias Informatica Lima" userId="b77af7bd85500281" providerId="LiveId" clId="{86FD4D40-7E83-4FF8-8AD4-786E57269AEA}" dt="2024-08-27T14:45:53.080" v="130" actId="6549"/>
        <pc:sldMkLst>
          <pc:docMk/>
          <pc:sldMk cId="2630436816" sldId="288"/>
        </pc:sldMkLst>
        <pc:spChg chg="del">
          <ac:chgData name="Neemias Informatica Lima" userId="b77af7bd85500281" providerId="LiveId" clId="{86FD4D40-7E83-4FF8-8AD4-786E57269AEA}" dt="2024-08-27T14:42:34.343" v="55" actId="478"/>
          <ac:spMkLst>
            <pc:docMk/>
            <pc:sldMk cId="2630436816" sldId="288"/>
            <ac:spMk id="2" creationId="{9A8317C6-49AD-44EC-BA06-F97F1C70E57B}"/>
          </ac:spMkLst>
        </pc:spChg>
        <pc:spChg chg="del">
          <ac:chgData name="Neemias Informatica Lima" userId="b77af7bd85500281" providerId="LiveId" clId="{86FD4D40-7E83-4FF8-8AD4-786E57269AEA}" dt="2024-08-27T14:42:34.343" v="55" actId="478"/>
          <ac:spMkLst>
            <pc:docMk/>
            <pc:sldMk cId="2630436816" sldId="288"/>
            <ac:spMk id="3" creationId="{8E461EE0-ABF8-AA0F-BC53-E4758A520731}"/>
          </ac:spMkLst>
        </pc:spChg>
        <pc:spChg chg="add mod">
          <ac:chgData name="Neemias Informatica Lima" userId="b77af7bd85500281" providerId="LiveId" clId="{86FD4D40-7E83-4FF8-8AD4-786E57269AEA}" dt="2024-08-27T14:42:34.731" v="56"/>
          <ac:spMkLst>
            <pc:docMk/>
            <pc:sldMk cId="2630436816" sldId="288"/>
            <ac:spMk id="5" creationId="{253529CC-72EC-FD83-F77F-BCE116838ECE}"/>
          </ac:spMkLst>
        </pc:spChg>
        <pc:spChg chg="add mod">
          <ac:chgData name="Neemias Informatica Lima" userId="b77af7bd85500281" providerId="LiveId" clId="{86FD4D40-7E83-4FF8-8AD4-786E57269AEA}" dt="2024-08-27T14:42:34.731" v="56"/>
          <ac:spMkLst>
            <pc:docMk/>
            <pc:sldMk cId="2630436816" sldId="288"/>
            <ac:spMk id="6" creationId="{5ACC618C-6E07-9BDB-D3BD-485E3612A812}"/>
          </ac:spMkLst>
        </pc:spChg>
        <pc:spChg chg="mod">
          <ac:chgData name="Neemias Informatica Lima" userId="b77af7bd85500281" providerId="LiveId" clId="{86FD4D40-7E83-4FF8-8AD4-786E57269AEA}" dt="2024-08-27T14:45:53.080" v="13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6FD4D40-7E83-4FF8-8AD4-786E57269AEA}" dt="2024-08-27T14:45:16.295" v="11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2:34.343" v="55" actId="478"/>
          <ac:picMkLst>
            <pc:docMk/>
            <pc:sldMk cId="2630436816" sldId="288"/>
            <ac:picMk id="4" creationId="{F0C580EF-784C-DEBD-653C-F553425B15CB}"/>
          </ac:picMkLst>
        </pc:picChg>
        <pc:picChg chg="add mod">
          <ac:chgData name="Neemias Informatica Lima" userId="b77af7bd85500281" providerId="LiveId" clId="{86FD4D40-7E83-4FF8-8AD4-786E57269AEA}" dt="2024-08-27T14:42:34.731" v="56"/>
          <ac:picMkLst>
            <pc:docMk/>
            <pc:sldMk cId="2630436816" sldId="288"/>
            <ac:picMk id="7" creationId="{CA7692A0-2B99-1A1D-7422-85ADD029A16A}"/>
          </ac:picMkLst>
        </pc:picChg>
      </pc:sldChg>
      <pc:sldChg chg="addSp delSp modSp mod">
        <pc:chgData name="Neemias Informatica Lima" userId="b77af7bd85500281" providerId="LiveId" clId="{86FD4D40-7E83-4FF8-8AD4-786E57269AEA}" dt="2024-08-27T14:48:28.682" v="199" actId="6549"/>
        <pc:sldMkLst>
          <pc:docMk/>
          <pc:sldMk cId="3032827026" sldId="289"/>
        </pc:sldMkLst>
        <pc:spChg chg="del">
          <ac:chgData name="Neemias Informatica Lima" userId="b77af7bd85500281" providerId="LiveId" clId="{86FD4D40-7E83-4FF8-8AD4-786E57269AEA}" dt="2024-08-27T14:42:52.387" v="61" actId="478"/>
          <ac:spMkLst>
            <pc:docMk/>
            <pc:sldMk cId="3032827026" sldId="289"/>
            <ac:spMk id="2" creationId="{F77097CB-742C-3316-E272-2DFF8036B4E8}"/>
          </ac:spMkLst>
        </pc:spChg>
        <pc:spChg chg="del">
          <ac:chgData name="Neemias Informatica Lima" userId="b77af7bd85500281" providerId="LiveId" clId="{86FD4D40-7E83-4FF8-8AD4-786E57269AEA}" dt="2024-08-27T14:42:52.387" v="61" actId="478"/>
          <ac:spMkLst>
            <pc:docMk/>
            <pc:sldMk cId="3032827026" sldId="289"/>
            <ac:spMk id="3" creationId="{7ACF0439-7BBC-9294-69F7-6A2255DC0F71}"/>
          </ac:spMkLst>
        </pc:spChg>
        <pc:spChg chg="add mod">
          <ac:chgData name="Neemias Informatica Lima" userId="b77af7bd85500281" providerId="LiveId" clId="{86FD4D40-7E83-4FF8-8AD4-786E57269AEA}" dt="2024-08-27T14:42:52.774" v="62"/>
          <ac:spMkLst>
            <pc:docMk/>
            <pc:sldMk cId="3032827026" sldId="289"/>
            <ac:spMk id="5" creationId="{3BBDC7B7-E7A7-0798-7D20-4CF30C9E292E}"/>
          </ac:spMkLst>
        </pc:spChg>
        <pc:spChg chg="add mod">
          <ac:chgData name="Neemias Informatica Lima" userId="b77af7bd85500281" providerId="LiveId" clId="{86FD4D40-7E83-4FF8-8AD4-786E57269AEA}" dt="2024-08-27T14:42:52.774" v="62"/>
          <ac:spMkLst>
            <pc:docMk/>
            <pc:sldMk cId="3032827026" sldId="289"/>
            <ac:spMk id="6" creationId="{EB3D2CF8-AD7A-F439-99A4-3FB7FCEB1DBB}"/>
          </ac:spMkLst>
        </pc:spChg>
        <pc:spChg chg="mod">
          <ac:chgData name="Neemias Informatica Lima" userId="b77af7bd85500281" providerId="LiveId" clId="{86FD4D40-7E83-4FF8-8AD4-786E57269AEA}" dt="2024-08-27T14:48:28.682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6FD4D40-7E83-4FF8-8AD4-786E57269AEA}" dt="2024-08-27T14:46:39.744" v="145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2:52.387" v="61" actId="478"/>
          <ac:picMkLst>
            <pc:docMk/>
            <pc:sldMk cId="3032827026" sldId="289"/>
            <ac:picMk id="4" creationId="{F2947156-0AC6-E284-E9BD-067554AC8F94}"/>
          </ac:picMkLst>
        </pc:picChg>
        <pc:picChg chg="add mod">
          <ac:chgData name="Neemias Informatica Lima" userId="b77af7bd85500281" providerId="LiveId" clId="{86FD4D40-7E83-4FF8-8AD4-786E57269AEA}" dt="2024-08-27T14:42:52.774" v="62"/>
          <ac:picMkLst>
            <pc:docMk/>
            <pc:sldMk cId="3032827026" sldId="289"/>
            <ac:picMk id="7" creationId="{5B53D211-C2BB-86E4-86C2-C72B07080666}"/>
          </ac:picMkLst>
        </pc:picChg>
      </pc:sldChg>
      <pc:sldChg chg="addSp delSp modSp mod">
        <pc:chgData name="Neemias Informatica Lima" userId="b77af7bd85500281" providerId="LiveId" clId="{86FD4D40-7E83-4FF8-8AD4-786E57269AEA}" dt="2024-08-27T15:31:23.970" v="232"/>
        <pc:sldMkLst>
          <pc:docMk/>
          <pc:sldMk cId="3772032319" sldId="290"/>
        </pc:sldMkLst>
        <pc:spChg chg="del">
          <ac:chgData name="Neemias Informatica Lima" userId="b77af7bd85500281" providerId="LiveId" clId="{86FD4D40-7E83-4FF8-8AD4-786E57269AEA}" dt="2024-08-27T14:43:04.868" v="65" actId="478"/>
          <ac:spMkLst>
            <pc:docMk/>
            <pc:sldMk cId="3772032319" sldId="290"/>
            <ac:spMk id="2" creationId="{4EBADDAD-EEC0-D6D7-FAD7-11DC2553440C}"/>
          </ac:spMkLst>
        </pc:spChg>
        <pc:spChg chg="del">
          <ac:chgData name="Neemias Informatica Lima" userId="b77af7bd85500281" providerId="LiveId" clId="{86FD4D40-7E83-4FF8-8AD4-786E57269AEA}" dt="2024-08-27T14:43:04.868" v="65" actId="478"/>
          <ac:spMkLst>
            <pc:docMk/>
            <pc:sldMk cId="3772032319" sldId="290"/>
            <ac:spMk id="3" creationId="{185C1459-14E4-0CFB-921A-0DA66E32B993}"/>
          </ac:spMkLst>
        </pc:spChg>
        <pc:spChg chg="add mod">
          <ac:chgData name="Neemias Informatica Lima" userId="b77af7bd85500281" providerId="LiveId" clId="{86FD4D40-7E83-4FF8-8AD4-786E57269AEA}" dt="2024-08-27T14:43:05.266" v="66"/>
          <ac:spMkLst>
            <pc:docMk/>
            <pc:sldMk cId="3772032319" sldId="290"/>
            <ac:spMk id="5" creationId="{88229478-D802-0273-18A6-1F666F26B97D}"/>
          </ac:spMkLst>
        </pc:spChg>
        <pc:spChg chg="add mod">
          <ac:chgData name="Neemias Informatica Lima" userId="b77af7bd85500281" providerId="LiveId" clId="{86FD4D40-7E83-4FF8-8AD4-786E57269AEA}" dt="2024-08-27T14:43:05.266" v="66"/>
          <ac:spMkLst>
            <pc:docMk/>
            <pc:sldMk cId="3772032319" sldId="290"/>
            <ac:spMk id="6" creationId="{7091EE58-500A-6AE8-F4ED-44344B0DAA19}"/>
          </ac:spMkLst>
        </pc:spChg>
        <pc:spChg chg="mod">
          <ac:chgData name="Neemias Informatica Lima" userId="b77af7bd85500281" providerId="LiveId" clId="{86FD4D40-7E83-4FF8-8AD4-786E57269AEA}" dt="2024-08-27T15:31:23.970" v="23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6FD4D40-7E83-4FF8-8AD4-786E57269AEA}" dt="2024-08-27T15:29:33.467" v="20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3:04.868" v="65" actId="478"/>
          <ac:picMkLst>
            <pc:docMk/>
            <pc:sldMk cId="3772032319" sldId="290"/>
            <ac:picMk id="4" creationId="{3F718187-1D41-0C98-C414-DE42AAEF5C87}"/>
          </ac:picMkLst>
        </pc:picChg>
        <pc:picChg chg="add mod">
          <ac:chgData name="Neemias Informatica Lima" userId="b77af7bd85500281" providerId="LiveId" clId="{86FD4D40-7E83-4FF8-8AD4-786E57269AEA}" dt="2024-08-27T14:43:05.266" v="66"/>
          <ac:picMkLst>
            <pc:docMk/>
            <pc:sldMk cId="3772032319" sldId="290"/>
            <ac:picMk id="7" creationId="{31A16E4C-4901-8915-EBE3-0C59A041442B}"/>
          </ac:picMkLst>
        </pc:picChg>
      </pc:sldChg>
      <pc:sldChg chg="addSp delSp modSp mod">
        <pc:chgData name="Neemias Informatica Lima" userId="b77af7bd85500281" providerId="LiveId" clId="{86FD4D40-7E83-4FF8-8AD4-786E57269AEA}" dt="2024-08-27T15:33:24.556" v="289" actId="20577"/>
        <pc:sldMkLst>
          <pc:docMk/>
          <pc:sldMk cId="1768216317" sldId="291"/>
        </pc:sldMkLst>
        <pc:spChg chg="del">
          <ac:chgData name="Neemias Informatica Lima" userId="b77af7bd85500281" providerId="LiveId" clId="{86FD4D40-7E83-4FF8-8AD4-786E57269AEA}" dt="2024-08-27T14:43:20.979" v="69" actId="478"/>
          <ac:spMkLst>
            <pc:docMk/>
            <pc:sldMk cId="1768216317" sldId="291"/>
            <ac:spMk id="2" creationId="{8CF5F691-B1D2-FDB1-7BA7-8F4A82610580}"/>
          </ac:spMkLst>
        </pc:spChg>
        <pc:spChg chg="del">
          <ac:chgData name="Neemias Informatica Lima" userId="b77af7bd85500281" providerId="LiveId" clId="{86FD4D40-7E83-4FF8-8AD4-786E57269AEA}" dt="2024-08-27T14:43:20.979" v="69" actId="478"/>
          <ac:spMkLst>
            <pc:docMk/>
            <pc:sldMk cId="1768216317" sldId="291"/>
            <ac:spMk id="3" creationId="{6C45A632-253E-943B-9C65-F929616D184B}"/>
          </ac:spMkLst>
        </pc:spChg>
        <pc:spChg chg="add mod">
          <ac:chgData name="Neemias Informatica Lima" userId="b77af7bd85500281" providerId="LiveId" clId="{86FD4D40-7E83-4FF8-8AD4-786E57269AEA}" dt="2024-08-27T14:43:21.412" v="70"/>
          <ac:spMkLst>
            <pc:docMk/>
            <pc:sldMk cId="1768216317" sldId="291"/>
            <ac:spMk id="5" creationId="{034D5005-2C12-344B-852B-85CE28842AC4}"/>
          </ac:spMkLst>
        </pc:spChg>
        <pc:spChg chg="add mod">
          <ac:chgData name="Neemias Informatica Lima" userId="b77af7bd85500281" providerId="LiveId" clId="{86FD4D40-7E83-4FF8-8AD4-786E57269AEA}" dt="2024-08-27T14:43:21.412" v="70"/>
          <ac:spMkLst>
            <pc:docMk/>
            <pc:sldMk cId="1768216317" sldId="291"/>
            <ac:spMk id="6" creationId="{252D47C6-80C0-9F68-5E71-7239717672B9}"/>
          </ac:spMkLst>
        </pc:spChg>
        <pc:spChg chg="mod">
          <ac:chgData name="Neemias Informatica Lima" userId="b77af7bd85500281" providerId="LiveId" clId="{86FD4D40-7E83-4FF8-8AD4-786E57269AEA}" dt="2024-08-27T15:33:24.556" v="289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6FD4D40-7E83-4FF8-8AD4-786E57269AEA}" dt="2024-08-27T15:31:50.463" v="24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86FD4D40-7E83-4FF8-8AD4-786E57269AEA}" dt="2024-08-27T14:43:20.979" v="69" actId="478"/>
          <ac:picMkLst>
            <pc:docMk/>
            <pc:sldMk cId="1768216317" sldId="291"/>
            <ac:picMk id="4" creationId="{07A1292A-D5BA-6BAC-7B2E-4EEFC6E8BC0C}"/>
          </ac:picMkLst>
        </pc:picChg>
        <pc:picChg chg="add mod">
          <ac:chgData name="Neemias Informatica Lima" userId="b77af7bd85500281" providerId="LiveId" clId="{86FD4D40-7E83-4FF8-8AD4-786E57269AEA}" dt="2024-08-27T14:43:21.412" v="70"/>
          <ac:picMkLst>
            <pc:docMk/>
            <pc:sldMk cId="1768216317" sldId="291"/>
            <ac:picMk id="7" creationId="{5A070D36-F211-6941-2255-FB6E17C8285D}"/>
          </ac:picMkLst>
        </pc:picChg>
      </pc:sldChg>
      <pc:sldChg chg="addSp delSp modSp mod">
        <pc:chgData name="Neemias Informatica Lima" userId="b77af7bd85500281" providerId="LiveId" clId="{86FD4D40-7E83-4FF8-8AD4-786E57269AEA}" dt="2024-08-27T15:36:24.860" v="319"/>
        <pc:sldMkLst>
          <pc:docMk/>
          <pc:sldMk cId="3757265641" sldId="292"/>
        </pc:sldMkLst>
        <pc:spChg chg="del">
          <ac:chgData name="Neemias Informatica Lima" userId="b77af7bd85500281" providerId="LiveId" clId="{86FD4D40-7E83-4FF8-8AD4-786E57269AEA}" dt="2024-08-27T14:43:36.421" v="73" actId="478"/>
          <ac:spMkLst>
            <pc:docMk/>
            <pc:sldMk cId="3757265641" sldId="292"/>
            <ac:spMk id="2" creationId="{55061CF5-EBFF-68A7-872E-A5B6DEDC8E26}"/>
          </ac:spMkLst>
        </pc:spChg>
        <pc:spChg chg="add mod">
          <ac:chgData name="Neemias Informatica Lima" userId="b77af7bd85500281" providerId="LiveId" clId="{86FD4D40-7E83-4FF8-8AD4-786E57269AEA}" dt="2024-08-27T14:43:36.830" v="74"/>
          <ac:spMkLst>
            <pc:docMk/>
            <pc:sldMk cId="3757265641" sldId="292"/>
            <ac:spMk id="3" creationId="{B09C2AA2-A7D1-0440-0449-777412DBA2AB}"/>
          </ac:spMkLst>
        </pc:spChg>
        <pc:spChg chg="add mod">
          <ac:chgData name="Neemias Informatica Lima" userId="b77af7bd85500281" providerId="LiveId" clId="{86FD4D40-7E83-4FF8-8AD4-786E57269AEA}" dt="2024-08-27T14:43:36.830" v="74"/>
          <ac:spMkLst>
            <pc:docMk/>
            <pc:sldMk cId="3757265641" sldId="292"/>
            <ac:spMk id="4" creationId="{1DDF760B-8C20-F54D-0913-31C4786CA8D0}"/>
          </ac:spMkLst>
        </pc:spChg>
        <pc:spChg chg="del">
          <ac:chgData name="Neemias Informatica Lima" userId="b77af7bd85500281" providerId="LiveId" clId="{86FD4D40-7E83-4FF8-8AD4-786E57269AEA}" dt="2024-08-27T14:43:36.421" v="73" actId="478"/>
          <ac:spMkLst>
            <pc:docMk/>
            <pc:sldMk cId="3757265641" sldId="292"/>
            <ac:spMk id="5" creationId="{EF72895F-2288-32BD-074D-76CD23FA752C}"/>
          </ac:spMkLst>
        </pc:spChg>
        <pc:spChg chg="mod">
          <ac:chgData name="Neemias Informatica Lima" userId="b77af7bd85500281" providerId="LiveId" clId="{86FD4D40-7E83-4FF8-8AD4-786E57269AEA}" dt="2024-08-27T15:36:24.860" v="31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6FD4D40-7E83-4FF8-8AD4-786E57269AEA}" dt="2024-08-27T15:34:21.345" v="29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6FD4D40-7E83-4FF8-8AD4-786E57269AEA}" dt="2024-08-27T14:43:36.830" v="74"/>
          <ac:picMkLst>
            <pc:docMk/>
            <pc:sldMk cId="3757265641" sldId="292"/>
            <ac:picMk id="6" creationId="{55B591CD-465C-1EE5-4FB4-22F20582D7A7}"/>
          </ac:picMkLst>
        </pc:picChg>
        <pc:picChg chg="del">
          <ac:chgData name="Neemias Informatica Lima" userId="b77af7bd85500281" providerId="LiveId" clId="{86FD4D40-7E83-4FF8-8AD4-786E57269AEA}" dt="2024-08-27T14:43:36.421" v="73" actId="478"/>
          <ac:picMkLst>
            <pc:docMk/>
            <pc:sldMk cId="3757265641" sldId="292"/>
            <ac:picMk id="7" creationId="{B76A3F3A-DC6B-BD35-24CC-603DCCF94380}"/>
          </ac:picMkLst>
        </pc:picChg>
      </pc:sldChg>
      <pc:sldChg chg="addSp delSp modSp mod">
        <pc:chgData name="Neemias Informatica Lima" userId="b77af7bd85500281" providerId="LiveId" clId="{86FD4D40-7E83-4FF8-8AD4-786E57269AEA}" dt="2024-08-27T15:36:43.040" v="324"/>
        <pc:sldMkLst>
          <pc:docMk/>
          <pc:sldMk cId="3114938747" sldId="293"/>
        </pc:sldMkLst>
        <pc:spChg chg="add mod">
          <ac:chgData name="Neemias Informatica Lima" userId="b77af7bd85500281" providerId="LiveId" clId="{86FD4D40-7E83-4FF8-8AD4-786E57269AEA}" dt="2024-08-27T14:43:56.782" v="78"/>
          <ac:spMkLst>
            <pc:docMk/>
            <pc:sldMk cId="3114938747" sldId="293"/>
            <ac:spMk id="2" creationId="{B5D2779F-C44E-EE9E-82CE-EC04E985EC3D}"/>
          </ac:spMkLst>
        </pc:spChg>
        <pc:spChg chg="add mod">
          <ac:chgData name="Neemias Informatica Lima" userId="b77af7bd85500281" providerId="LiveId" clId="{86FD4D40-7E83-4FF8-8AD4-786E57269AEA}" dt="2024-08-27T14:43:56.782" v="78"/>
          <ac:spMkLst>
            <pc:docMk/>
            <pc:sldMk cId="3114938747" sldId="293"/>
            <ac:spMk id="3" creationId="{FA65B197-D7AB-436E-C504-8B05FEB05590}"/>
          </ac:spMkLst>
        </pc:spChg>
        <pc:spChg chg="del">
          <ac:chgData name="Neemias Informatica Lima" userId="b77af7bd85500281" providerId="LiveId" clId="{86FD4D40-7E83-4FF8-8AD4-786E57269AEA}" dt="2024-08-27T14:43:56.404" v="77" actId="478"/>
          <ac:spMkLst>
            <pc:docMk/>
            <pc:sldMk cId="3114938747" sldId="293"/>
            <ac:spMk id="5" creationId="{604136DD-0C06-6C9C-C666-AC8F85B8934F}"/>
          </ac:spMkLst>
        </pc:spChg>
        <pc:spChg chg="del">
          <ac:chgData name="Neemias Informatica Lima" userId="b77af7bd85500281" providerId="LiveId" clId="{86FD4D40-7E83-4FF8-8AD4-786E57269AEA}" dt="2024-08-27T14:43:56.404" v="77" actId="478"/>
          <ac:spMkLst>
            <pc:docMk/>
            <pc:sldMk cId="3114938747" sldId="293"/>
            <ac:spMk id="6" creationId="{C6C3BFC0-2384-954E-C994-4CB1AFB120AF}"/>
          </ac:spMkLst>
        </pc:spChg>
        <pc:spChg chg="mod">
          <ac:chgData name="Neemias Informatica Lima" userId="b77af7bd85500281" providerId="LiveId" clId="{86FD4D40-7E83-4FF8-8AD4-786E57269AEA}" dt="2024-08-27T15:36:43.040" v="324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6FD4D40-7E83-4FF8-8AD4-786E57269AEA}" dt="2024-08-27T14:43:56.782" v="78"/>
          <ac:picMkLst>
            <pc:docMk/>
            <pc:sldMk cId="3114938747" sldId="293"/>
            <ac:picMk id="4" creationId="{B513C336-DDAA-8975-61E0-088733EDA91E}"/>
          </ac:picMkLst>
        </pc:picChg>
        <pc:picChg chg="del">
          <ac:chgData name="Neemias Informatica Lima" userId="b77af7bd85500281" providerId="LiveId" clId="{86FD4D40-7E83-4FF8-8AD4-786E57269AEA}" dt="2024-08-27T14:43:56.404" v="77" actId="478"/>
          <ac:picMkLst>
            <pc:docMk/>
            <pc:sldMk cId="3114938747" sldId="293"/>
            <ac:picMk id="7" creationId="{9E6D5A69-0009-CF24-8117-B5E430FFF49C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739BB976-4728-479F-A0EE-1D853504C229}"/>
    <pc:docChg chg="undo redo custSel modSld">
      <pc:chgData name="Neemias Informatica Lima" userId="b77af7bd85500281" providerId="LiveId" clId="{739BB976-4728-479F-A0EE-1D853504C229}" dt="2024-08-26T23:33:49.997" v="338" actId="20577"/>
      <pc:docMkLst>
        <pc:docMk/>
      </pc:docMkLst>
      <pc:sldChg chg="addSp delSp modSp mod">
        <pc:chgData name="Neemias Informatica Lima" userId="b77af7bd85500281" providerId="LiveId" clId="{739BB976-4728-479F-A0EE-1D853504C229}" dt="2024-08-26T23:33:49.997" v="338" actId="20577"/>
        <pc:sldMkLst>
          <pc:docMk/>
          <pc:sldMk cId="2232331225" sldId="280"/>
        </pc:sldMkLst>
        <pc:spChg chg="mod">
          <ac:chgData name="Neemias Informatica Lima" userId="b77af7bd85500281" providerId="LiveId" clId="{739BB976-4728-479F-A0EE-1D853504C229}" dt="2024-08-26T23:12:24.135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2:06.771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33:49.997" v="33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2:00.013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3:45.306" v="42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4:46.720" v="50"/>
          <ac:picMkLst>
            <pc:docMk/>
            <pc:sldMk cId="2232331225" sldId="280"/>
            <ac:picMk id="3" creationId="{19BD2AD5-C8EE-30F9-0624-BBB0C5FF583E}"/>
          </ac:picMkLst>
        </pc:picChg>
        <pc:picChg chg="del">
          <ac:chgData name="Neemias Informatica Lima" userId="b77af7bd85500281" providerId="LiveId" clId="{739BB976-4728-479F-A0EE-1D853504C229}" dt="2024-08-26T23:12:11.959" v="6" actId="478"/>
          <ac:picMkLst>
            <pc:docMk/>
            <pc:sldMk cId="2232331225" sldId="280"/>
            <ac:picMk id="8" creationId="{433A0122-46B9-8748-3D1B-3E663BE857A5}"/>
          </ac:picMkLst>
        </pc:picChg>
      </pc:sldChg>
      <pc:sldChg chg="addSp delSp modSp mod">
        <pc:chgData name="Neemias Informatica Lima" userId="b77af7bd85500281" providerId="LiveId" clId="{739BB976-4728-479F-A0EE-1D853504C229}" dt="2024-08-26T23:19:05.926" v="116" actId="6549"/>
        <pc:sldMkLst>
          <pc:docMk/>
          <pc:sldMk cId="2103443556" sldId="281"/>
        </pc:sldMkLst>
        <pc:spChg chg="mod">
          <ac:chgData name="Neemias Informatica Lima" userId="b77af7bd85500281" providerId="LiveId" clId="{739BB976-4728-479F-A0EE-1D853504C229}" dt="2024-08-26T23:19:05.926" v="11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5:05.318" v="5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5:42.023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5:27.746" v="59" actId="14100"/>
          <ac:picMkLst>
            <pc:docMk/>
            <pc:sldMk cId="2103443556" sldId="281"/>
            <ac:picMk id="2" creationId="{2EB862ED-AF12-AF7E-4033-C3953FAB9400}"/>
          </ac:picMkLst>
        </pc:picChg>
        <pc:picChg chg="del">
          <ac:chgData name="Neemias Informatica Lima" userId="b77af7bd85500281" providerId="LiveId" clId="{739BB976-4728-479F-A0EE-1D853504C229}" dt="2024-08-26T23:15:01.979" v="51" actId="478"/>
          <ac:picMkLst>
            <pc:docMk/>
            <pc:sldMk cId="2103443556" sldId="281"/>
            <ac:picMk id="3" creationId="{B4B6070E-6983-BEB9-57EE-AA0D194CA6D8}"/>
          </ac:picMkLst>
        </pc:picChg>
      </pc:sldChg>
      <pc:sldChg chg="addSp delSp modSp mod">
        <pc:chgData name="Neemias Informatica Lima" userId="b77af7bd85500281" providerId="LiveId" clId="{739BB976-4728-479F-A0EE-1D853504C229}" dt="2024-08-26T23:21:09.605" v="173" actId="6549"/>
        <pc:sldMkLst>
          <pc:docMk/>
          <pc:sldMk cId="3683219421" sldId="282"/>
        </pc:sldMkLst>
        <pc:spChg chg="add mod">
          <ac:chgData name="Neemias Informatica Lima" userId="b77af7bd85500281" providerId="LiveId" clId="{739BB976-4728-479F-A0EE-1D853504C229}" dt="2024-08-26T23:16:14.118" v="68"/>
          <ac:spMkLst>
            <pc:docMk/>
            <pc:sldMk cId="3683219421" sldId="282"/>
            <ac:spMk id="2" creationId="{44611D7F-8B9D-459D-A055-538AED717CCC}"/>
          </ac:spMkLst>
        </pc:spChg>
        <pc:spChg chg="add mod">
          <ac:chgData name="Neemias Informatica Lima" userId="b77af7bd85500281" providerId="LiveId" clId="{739BB976-4728-479F-A0EE-1D853504C229}" dt="2024-08-26T23:16:14.118" v="68"/>
          <ac:spMkLst>
            <pc:docMk/>
            <pc:sldMk cId="3683219421" sldId="282"/>
            <ac:spMk id="4" creationId="{B7412E94-E436-7CCC-CC7E-F9062B520089}"/>
          </ac:spMkLst>
        </pc:spChg>
        <pc:spChg chg="del">
          <ac:chgData name="Neemias Informatica Lima" userId="b77af7bd85500281" providerId="LiveId" clId="{739BB976-4728-479F-A0EE-1D853504C229}" dt="2024-08-26T23:16:13.794" v="67" actId="478"/>
          <ac:spMkLst>
            <pc:docMk/>
            <pc:sldMk cId="3683219421" sldId="282"/>
            <ac:spMk id="6" creationId="{813509CF-FB49-4FAC-041C-5530075AC780}"/>
          </ac:spMkLst>
        </pc:spChg>
        <pc:spChg chg="del">
          <ac:chgData name="Neemias Informatica Lima" userId="b77af7bd85500281" providerId="LiveId" clId="{739BB976-4728-479F-A0EE-1D853504C229}" dt="2024-08-26T23:16:13.794" v="67" actId="478"/>
          <ac:spMkLst>
            <pc:docMk/>
            <pc:sldMk cId="3683219421" sldId="282"/>
            <ac:spMk id="8" creationId="{A371ED79-1A10-0EC3-9275-2B992247C63C}"/>
          </ac:spMkLst>
        </pc:spChg>
        <pc:spChg chg="mod">
          <ac:chgData name="Neemias Informatica Lima" userId="b77af7bd85500281" providerId="LiveId" clId="{739BB976-4728-479F-A0EE-1D853504C229}" dt="2024-08-26T23:21:09.605" v="17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9:35.348" v="12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14.118" v="68"/>
          <ac:picMkLst>
            <pc:docMk/>
            <pc:sldMk cId="3683219421" sldId="282"/>
            <ac:picMk id="5" creationId="{BF1FF67D-0A67-AAD2-D2E5-4ECCF49DC542}"/>
          </ac:picMkLst>
        </pc:picChg>
        <pc:picChg chg="del">
          <ac:chgData name="Neemias Informatica Lima" userId="b77af7bd85500281" providerId="LiveId" clId="{739BB976-4728-479F-A0EE-1D853504C229}" dt="2024-08-26T23:16:13.794" v="67" actId="478"/>
          <ac:picMkLst>
            <pc:docMk/>
            <pc:sldMk cId="3683219421" sldId="282"/>
            <ac:picMk id="7" creationId="{5CB63389-26FB-8629-E22C-E96D8467BBF0}"/>
          </ac:picMkLst>
        </pc:picChg>
      </pc:sldChg>
      <pc:sldChg chg="addSp delSp modSp mod">
        <pc:chgData name="Neemias Informatica Lima" userId="b77af7bd85500281" providerId="LiveId" clId="{739BB976-4728-479F-A0EE-1D853504C229}" dt="2024-08-26T23:22:34.819" v="201" actId="20577"/>
        <pc:sldMkLst>
          <pc:docMk/>
          <pc:sldMk cId="3902406419" sldId="283"/>
        </pc:sldMkLst>
        <pc:spChg chg="add mod">
          <ac:chgData name="Neemias Informatica Lima" userId="b77af7bd85500281" providerId="LiveId" clId="{739BB976-4728-479F-A0EE-1D853504C229}" dt="2024-08-26T23:16:20.668" v="70"/>
          <ac:spMkLst>
            <pc:docMk/>
            <pc:sldMk cId="3902406419" sldId="283"/>
            <ac:spMk id="2" creationId="{8D8D2270-7A08-B2F5-6463-966BDF01C0C5}"/>
          </ac:spMkLst>
        </pc:spChg>
        <pc:spChg chg="add mod">
          <ac:chgData name="Neemias Informatica Lima" userId="b77af7bd85500281" providerId="LiveId" clId="{739BB976-4728-479F-A0EE-1D853504C229}" dt="2024-08-26T23:16:20.668" v="70"/>
          <ac:spMkLst>
            <pc:docMk/>
            <pc:sldMk cId="3902406419" sldId="283"/>
            <ac:spMk id="3" creationId="{3E15B526-3385-1C2A-B271-08D709ABCFAA}"/>
          </ac:spMkLst>
        </pc:spChg>
        <pc:spChg chg="del">
          <ac:chgData name="Neemias Informatica Lima" userId="b77af7bd85500281" providerId="LiveId" clId="{739BB976-4728-479F-A0EE-1D853504C229}" dt="2024-08-26T23:16:20.348" v="69" actId="478"/>
          <ac:spMkLst>
            <pc:docMk/>
            <pc:sldMk cId="3902406419" sldId="283"/>
            <ac:spMk id="5" creationId="{E6270E1C-A986-8D8D-737F-492A1BB7633C}"/>
          </ac:spMkLst>
        </pc:spChg>
        <pc:spChg chg="del">
          <ac:chgData name="Neemias Informatica Lima" userId="b77af7bd85500281" providerId="LiveId" clId="{739BB976-4728-479F-A0EE-1D853504C229}" dt="2024-08-26T23:16:20.348" v="69" actId="478"/>
          <ac:spMkLst>
            <pc:docMk/>
            <pc:sldMk cId="3902406419" sldId="283"/>
            <ac:spMk id="7" creationId="{A98E1643-5BD2-69D0-F8DE-055AE27183D2}"/>
          </ac:spMkLst>
        </pc:spChg>
        <pc:spChg chg="mod">
          <ac:chgData name="Neemias Informatica Lima" userId="b77af7bd85500281" providerId="LiveId" clId="{739BB976-4728-479F-A0EE-1D853504C229}" dt="2024-08-26T23:21:45.136" v="17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22:34.819" v="20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39BB976-4728-479F-A0EE-1D853504C229}" dt="2024-08-26T23:16:20.668" v="70"/>
          <ac:picMkLst>
            <pc:docMk/>
            <pc:sldMk cId="3902406419" sldId="283"/>
            <ac:picMk id="4" creationId="{91ADDBE7-20F7-A101-9CA6-38566F5217F7}"/>
          </ac:picMkLst>
        </pc:picChg>
        <pc:picChg chg="del">
          <ac:chgData name="Neemias Informatica Lima" userId="b77af7bd85500281" providerId="LiveId" clId="{739BB976-4728-479F-A0EE-1D853504C229}" dt="2024-08-26T23:16:20.348" v="69" actId="478"/>
          <ac:picMkLst>
            <pc:docMk/>
            <pc:sldMk cId="3902406419" sldId="283"/>
            <ac:picMk id="6" creationId="{1F3E7B62-F036-FECA-4FC9-37267484F4B4}"/>
          </ac:picMkLst>
        </pc:picChg>
      </pc:sldChg>
      <pc:sldChg chg="addSp delSp modSp mod">
        <pc:chgData name="Neemias Informatica Lima" userId="b77af7bd85500281" providerId="LiveId" clId="{739BB976-4728-479F-A0EE-1D853504C229}" dt="2024-08-26T23:25:56.957" v="250"/>
        <pc:sldMkLst>
          <pc:docMk/>
          <pc:sldMk cId="2424059023" sldId="284"/>
        </pc:sldMkLst>
        <pc:spChg chg="add mod">
          <ac:chgData name="Neemias Informatica Lima" userId="b77af7bd85500281" providerId="LiveId" clId="{739BB976-4728-479F-A0EE-1D853504C229}" dt="2024-08-26T23:16:36.947" v="74"/>
          <ac:spMkLst>
            <pc:docMk/>
            <pc:sldMk cId="2424059023" sldId="284"/>
            <ac:spMk id="2" creationId="{748F1CD7-42A3-D4FA-2740-F14B8F26996D}"/>
          </ac:spMkLst>
        </pc:spChg>
        <pc:spChg chg="add mod">
          <ac:chgData name="Neemias Informatica Lima" userId="b77af7bd85500281" providerId="LiveId" clId="{739BB976-4728-479F-A0EE-1D853504C229}" dt="2024-08-26T23:16:36.947" v="74"/>
          <ac:spMkLst>
            <pc:docMk/>
            <pc:sldMk cId="2424059023" sldId="284"/>
            <ac:spMk id="3" creationId="{4FE9C13D-3941-E240-C2A0-428435459580}"/>
          </ac:spMkLst>
        </pc:spChg>
        <pc:spChg chg="del">
          <ac:chgData name="Neemias Informatica Lima" userId="b77af7bd85500281" providerId="LiveId" clId="{739BB976-4728-479F-A0EE-1D853504C229}" dt="2024-08-26T23:16:36.566" v="73" actId="478"/>
          <ac:spMkLst>
            <pc:docMk/>
            <pc:sldMk cId="2424059023" sldId="284"/>
            <ac:spMk id="5" creationId="{8A091FC6-8DBE-F76C-4A1A-9E27486EE66D}"/>
          </ac:spMkLst>
        </pc:spChg>
        <pc:spChg chg="del">
          <ac:chgData name="Neemias Informatica Lima" userId="b77af7bd85500281" providerId="LiveId" clId="{739BB976-4728-479F-A0EE-1D853504C229}" dt="2024-08-26T23:16:36.566" v="73" actId="478"/>
          <ac:spMkLst>
            <pc:docMk/>
            <pc:sldMk cId="2424059023" sldId="284"/>
            <ac:spMk id="7" creationId="{BB55B001-2BD4-43CE-BC39-E02C186CE256}"/>
          </ac:spMkLst>
        </pc:spChg>
        <pc:spChg chg="mod">
          <ac:chgData name="Neemias Informatica Lima" userId="b77af7bd85500281" providerId="LiveId" clId="{739BB976-4728-479F-A0EE-1D853504C229}" dt="2024-08-26T23:25:56.957" v="25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24:22.750" v="23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39BB976-4728-479F-A0EE-1D853504C229}" dt="2024-08-26T23:16:36.947" v="74"/>
          <ac:picMkLst>
            <pc:docMk/>
            <pc:sldMk cId="2424059023" sldId="284"/>
            <ac:picMk id="4" creationId="{77F88442-E47D-0171-8BF0-DFAD5C7F1DA6}"/>
          </ac:picMkLst>
        </pc:picChg>
        <pc:picChg chg="del">
          <ac:chgData name="Neemias Informatica Lima" userId="b77af7bd85500281" providerId="LiveId" clId="{739BB976-4728-479F-A0EE-1D853504C229}" dt="2024-08-26T23:16:36.566" v="73" actId="478"/>
          <ac:picMkLst>
            <pc:docMk/>
            <pc:sldMk cId="2424059023" sldId="284"/>
            <ac:picMk id="6" creationId="{82461F3F-A596-B1EE-C276-B4988B4FE24B}"/>
          </ac:picMkLst>
        </pc:picChg>
      </pc:sldChg>
      <pc:sldChg chg="addSp delSp modSp mod">
        <pc:chgData name="Neemias Informatica Lima" userId="b77af7bd85500281" providerId="LiveId" clId="{739BB976-4728-479F-A0EE-1D853504C229}" dt="2024-08-26T23:29:38.254" v="279" actId="6549"/>
        <pc:sldMkLst>
          <pc:docMk/>
          <pc:sldMk cId="2241968852" sldId="285"/>
        </pc:sldMkLst>
        <pc:spChg chg="add mod">
          <ac:chgData name="Neemias Informatica Lima" userId="b77af7bd85500281" providerId="LiveId" clId="{739BB976-4728-479F-A0EE-1D853504C229}" dt="2024-08-26T23:16:56.012" v="78"/>
          <ac:spMkLst>
            <pc:docMk/>
            <pc:sldMk cId="2241968852" sldId="285"/>
            <ac:spMk id="2" creationId="{665DC96A-6AB5-5E7B-2E75-F20BB59B91A5}"/>
          </ac:spMkLst>
        </pc:spChg>
        <pc:spChg chg="add mod">
          <ac:chgData name="Neemias Informatica Lima" userId="b77af7bd85500281" providerId="LiveId" clId="{739BB976-4728-479F-A0EE-1D853504C229}" dt="2024-08-26T23:16:56.012" v="78"/>
          <ac:spMkLst>
            <pc:docMk/>
            <pc:sldMk cId="2241968852" sldId="285"/>
            <ac:spMk id="3" creationId="{0FE52F19-530A-3155-1B62-8EBFE0AEF5CD}"/>
          </ac:spMkLst>
        </pc:spChg>
        <pc:spChg chg="del">
          <ac:chgData name="Neemias Informatica Lima" userId="b77af7bd85500281" providerId="LiveId" clId="{739BB976-4728-479F-A0EE-1D853504C229}" dt="2024-08-26T23:16:55.652" v="77" actId="478"/>
          <ac:spMkLst>
            <pc:docMk/>
            <pc:sldMk cId="2241968852" sldId="285"/>
            <ac:spMk id="5" creationId="{137AC3A0-628D-385A-2A60-5976D36F7694}"/>
          </ac:spMkLst>
        </pc:spChg>
        <pc:spChg chg="del">
          <ac:chgData name="Neemias Informatica Lima" userId="b77af7bd85500281" providerId="LiveId" clId="{739BB976-4728-479F-A0EE-1D853504C229}" dt="2024-08-26T23:16:55.652" v="77" actId="478"/>
          <ac:spMkLst>
            <pc:docMk/>
            <pc:sldMk cId="2241968852" sldId="285"/>
            <ac:spMk id="7" creationId="{32BD681D-3470-DA06-4CA5-FB61D7EAA613}"/>
          </ac:spMkLst>
        </pc:spChg>
        <pc:spChg chg="mod">
          <ac:chgData name="Neemias Informatica Lima" userId="b77af7bd85500281" providerId="LiveId" clId="{739BB976-4728-479F-A0EE-1D853504C229}" dt="2024-08-26T23:26:52.476" v="2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29:38.254" v="279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39BB976-4728-479F-A0EE-1D853504C229}" dt="2024-08-26T23:16:56.012" v="78"/>
          <ac:picMkLst>
            <pc:docMk/>
            <pc:sldMk cId="2241968852" sldId="285"/>
            <ac:picMk id="4" creationId="{2C34DD07-979D-F1D0-C266-B54AE6AA035C}"/>
          </ac:picMkLst>
        </pc:picChg>
        <pc:picChg chg="del">
          <ac:chgData name="Neemias Informatica Lima" userId="b77af7bd85500281" providerId="LiveId" clId="{739BB976-4728-479F-A0EE-1D853504C229}" dt="2024-08-26T23:16:55.652" v="77" actId="478"/>
          <ac:picMkLst>
            <pc:docMk/>
            <pc:sldMk cId="2241968852" sldId="285"/>
            <ac:picMk id="6" creationId="{31266AA0-046D-2A55-1F79-22E641AA6D0E}"/>
          </ac:picMkLst>
        </pc:picChg>
      </pc:sldChg>
      <pc:sldChg chg="addSp delSp modSp mod">
        <pc:chgData name="Neemias Informatica Lima" userId="b77af7bd85500281" providerId="LiveId" clId="{739BB976-4728-479F-A0EE-1D853504C229}" dt="2024-08-26T23:31:41.354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739BB976-4728-479F-A0EE-1D853504C229}" dt="2024-08-26T23:17:10.359" v="82"/>
          <ac:spMkLst>
            <pc:docMk/>
            <pc:sldMk cId="1959249856" sldId="286"/>
            <ac:spMk id="2" creationId="{A80F5345-B939-E168-4A7B-2CDC1C0A9154}"/>
          </ac:spMkLst>
        </pc:spChg>
        <pc:spChg chg="add mod">
          <ac:chgData name="Neemias Informatica Lima" userId="b77af7bd85500281" providerId="LiveId" clId="{739BB976-4728-479F-A0EE-1D853504C229}" dt="2024-08-26T23:17:10.359" v="82"/>
          <ac:spMkLst>
            <pc:docMk/>
            <pc:sldMk cId="1959249856" sldId="286"/>
            <ac:spMk id="3" creationId="{B2FE21ED-DBFC-A6EE-0F48-4CDB21BA7A77}"/>
          </ac:spMkLst>
        </pc:spChg>
        <pc:spChg chg="del">
          <ac:chgData name="Neemias Informatica Lima" userId="b77af7bd85500281" providerId="LiveId" clId="{739BB976-4728-479F-A0EE-1D853504C229}" dt="2024-08-26T23:17:10.080" v="81" actId="478"/>
          <ac:spMkLst>
            <pc:docMk/>
            <pc:sldMk cId="1959249856" sldId="286"/>
            <ac:spMk id="5" creationId="{480898B0-43C5-904E-7D0E-DE10503834C9}"/>
          </ac:spMkLst>
        </pc:spChg>
        <pc:spChg chg="del">
          <ac:chgData name="Neemias Informatica Lima" userId="b77af7bd85500281" providerId="LiveId" clId="{739BB976-4728-479F-A0EE-1D853504C229}" dt="2024-08-26T23:17:10.080" v="81" actId="478"/>
          <ac:spMkLst>
            <pc:docMk/>
            <pc:sldMk cId="1959249856" sldId="286"/>
            <ac:spMk id="7" creationId="{0AA95956-4811-735B-0EA3-583C295F6403}"/>
          </ac:spMkLst>
        </pc:spChg>
        <pc:spChg chg="mod">
          <ac:chgData name="Neemias Informatica Lima" userId="b77af7bd85500281" providerId="LiveId" clId="{739BB976-4728-479F-A0EE-1D853504C229}" dt="2024-08-26T23:30:47.884" v="28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31:41.354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39BB976-4728-479F-A0EE-1D853504C229}" dt="2024-08-26T23:17:10.359" v="82"/>
          <ac:picMkLst>
            <pc:docMk/>
            <pc:sldMk cId="1959249856" sldId="286"/>
            <ac:picMk id="4" creationId="{5A14A6DD-5FAB-1D20-ABD1-E56774678DD1}"/>
          </ac:picMkLst>
        </pc:picChg>
        <pc:picChg chg="del">
          <ac:chgData name="Neemias Informatica Lima" userId="b77af7bd85500281" providerId="LiveId" clId="{739BB976-4728-479F-A0EE-1D853504C229}" dt="2024-08-26T23:17:10.080" v="81" actId="478"/>
          <ac:picMkLst>
            <pc:docMk/>
            <pc:sldMk cId="1959249856" sldId="286"/>
            <ac:picMk id="6" creationId="{606BDADE-78DA-AB35-EEEB-598341967D3B}"/>
          </ac:picMkLst>
        </pc:picChg>
      </pc:sldChg>
      <pc:sldChg chg="addSp delSp modSp mod">
        <pc:chgData name="Neemias Informatica Lima" userId="b77af7bd85500281" providerId="LiveId" clId="{739BB976-4728-479F-A0EE-1D853504C229}" dt="2024-08-26T23:33:07.803" v="337" actId="20577"/>
        <pc:sldMkLst>
          <pc:docMk/>
          <pc:sldMk cId="2857006406" sldId="287"/>
        </pc:sldMkLst>
        <pc:spChg chg="del">
          <ac:chgData name="Neemias Informatica Lima" userId="b77af7bd85500281" providerId="LiveId" clId="{739BB976-4728-479F-A0EE-1D853504C229}" dt="2024-08-26T23:17:44.411" v="87" actId="478"/>
          <ac:spMkLst>
            <pc:docMk/>
            <pc:sldMk cId="2857006406" sldId="287"/>
            <ac:spMk id="2" creationId="{F27D3A4D-9560-F095-6742-0368E85A10D7}"/>
          </ac:spMkLst>
        </pc:spChg>
        <pc:spChg chg="del">
          <ac:chgData name="Neemias Informatica Lima" userId="b77af7bd85500281" providerId="LiveId" clId="{739BB976-4728-479F-A0EE-1D853504C229}" dt="2024-08-26T23:17:44.411" v="87" actId="478"/>
          <ac:spMkLst>
            <pc:docMk/>
            <pc:sldMk cId="2857006406" sldId="287"/>
            <ac:spMk id="4" creationId="{82D8DA23-1208-981B-DC2C-3E1CE6C6CB7F}"/>
          </ac:spMkLst>
        </pc:spChg>
        <pc:spChg chg="add mod">
          <ac:chgData name="Neemias Informatica Lima" userId="b77af7bd85500281" providerId="LiveId" clId="{739BB976-4728-479F-A0EE-1D853504C229}" dt="2024-08-26T23:17:45.003" v="88"/>
          <ac:spMkLst>
            <pc:docMk/>
            <pc:sldMk cId="2857006406" sldId="287"/>
            <ac:spMk id="5" creationId="{9FB527A3-9A74-BBDF-05D7-AC83FF68AC05}"/>
          </ac:spMkLst>
        </pc:spChg>
        <pc:spChg chg="add mod">
          <ac:chgData name="Neemias Informatica Lima" userId="b77af7bd85500281" providerId="LiveId" clId="{739BB976-4728-479F-A0EE-1D853504C229}" dt="2024-08-26T23:17:45.003" v="88"/>
          <ac:spMkLst>
            <pc:docMk/>
            <pc:sldMk cId="2857006406" sldId="287"/>
            <ac:spMk id="6" creationId="{B0276C41-F56D-B62F-3A97-8FC55AAC5284}"/>
          </ac:spMkLst>
        </pc:spChg>
        <pc:spChg chg="mod">
          <ac:chgData name="Neemias Informatica Lima" userId="b77af7bd85500281" providerId="LiveId" clId="{739BB976-4728-479F-A0EE-1D853504C229}" dt="2024-08-26T23:33:07.803" v="337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39BB976-4728-479F-A0EE-1D853504C229}" dt="2024-08-26T23:17:44.411" v="87" actId="478"/>
          <ac:picMkLst>
            <pc:docMk/>
            <pc:sldMk cId="2857006406" sldId="287"/>
            <ac:picMk id="3" creationId="{66CE6261-B365-444B-9EB0-ADAAB9E884CB}"/>
          </ac:picMkLst>
        </pc:picChg>
        <pc:picChg chg="add mod">
          <ac:chgData name="Neemias Informatica Lima" userId="b77af7bd85500281" providerId="LiveId" clId="{739BB976-4728-479F-A0EE-1D853504C229}" dt="2024-08-26T23:17:45.003" v="88"/>
          <ac:picMkLst>
            <pc:docMk/>
            <pc:sldMk cId="2857006406" sldId="287"/>
            <ac:picMk id="7" creationId="{3286C489-586B-D217-34DB-5E82EF404102}"/>
          </ac:picMkLst>
        </pc:picChg>
      </pc:sldChg>
      <pc:sldChg chg="addSp delSp modSp mod">
        <pc:chgData name="Neemias Informatica Lima" userId="b77af7bd85500281" providerId="LiveId" clId="{739BB976-4728-479F-A0EE-1D853504C229}" dt="2024-08-26T23:20:18.728" v="142" actId="20577"/>
        <pc:sldMkLst>
          <pc:docMk/>
          <pc:sldMk cId="2630436816" sldId="288"/>
        </pc:sldMkLst>
        <pc:spChg chg="add mod">
          <ac:chgData name="Neemias Informatica Lima" userId="b77af7bd85500281" providerId="LiveId" clId="{739BB976-4728-479F-A0EE-1D853504C229}" dt="2024-08-26T23:16:08.826" v="66"/>
          <ac:spMkLst>
            <pc:docMk/>
            <pc:sldMk cId="2630436816" sldId="288"/>
            <ac:spMk id="2" creationId="{9A8317C6-49AD-44EC-BA06-F97F1C70E57B}"/>
          </ac:spMkLst>
        </pc:spChg>
        <pc:spChg chg="add mod">
          <ac:chgData name="Neemias Informatica Lima" userId="b77af7bd85500281" providerId="LiveId" clId="{739BB976-4728-479F-A0EE-1D853504C229}" dt="2024-08-26T23:16:08.826" v="66"/>
          <ac:spMkLst>
            <pc:docMk/>
            <pc:sldMk cId="2630436816" sldId="288"/>
            <ac:spMk id="3" creationId="{8E461EE0-ABF8-AA0F-BC53-E4758A520731}"/>
          </ac:spMkLst>
        </pc:spChg>
        <pc:spChg chg="del">
          <ac:chgData name="Neemias Informatica Lima" userId="b77af7bd85500281" providerId="LiveId" clId="{739BB976-4728-479F-A0EE-1D853504C229}" dt="2024-08-26T23:16:08.545" v="65" actId="478"/>
          <ac:spMkLst>
            <pc:docMk/>
            <pc:sldMk cId="2630436816" sldId="288"/>
            <ac:spMk id="5" creationId="{6FE19476-DFBC-4199-2D93-70CDD7139A5B}"/>
          </ac:spMkLst>
        </pc:spChg>
        <pc:spChg chg="del">
          <ac:chgData name="Neemias Informatica Lima" userId="b77af7bd85500281" providerId="LiveId" clId="{739BB976-4728-479F-A0EE-1D853504C229}" dt="2024-08-26T23:16:08.545" v="65" actId="478"/>
          <ac:spMkLst>
            <pc:docMk/>
            <pc:sldMk cId="2630436816" sldId="288"/>
            <ac:spMk id="7" creationId="{E0F955D8-19F0-AA82-E2CD-C0F47072337C}"/>
          </ac:spMkLst>
        </pc:spChg>
        <pc:spChg chg="mod">
          <ac:chgData name="Neemias Informatica Lima" userId="b77af7bd85500281" providerId="LiveId" clId="{739BB976-4728-479F-A0EE-1D853504C229}" dt="2024-08-26T23:20:18.728" v="14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9:30.570" v="11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08.826" v="66"/>
          <ac:picMkLst>
            <pc:docMk/>
            <pc:sldMk cId="2630436816" sldId="288"/>
            <ac:picMk id="4" creationId="{F0C580EF-784C-DEBD-653C-F553425B15CB}"/>
          </ac:picMkLst>
        </pc:picChg>
        <pc:picChg chg="del">
          <ac:chgData name="Neemias Informatica Lima" userId="b77af7bd85500281" providerId="LiveId" clId="{739BB976-4728-479F-A0EE-1D853504C229}" dt="2024-08-26T23:16:08.545" v="65" actId="478"/>
          <ac:picMkLst>
            <pc:docMk/>
            <pc:sldMk cId="2630436816" sldId="288"/>
            <ac:picMk id="6" creationId="{55D3BB30-AC85-F563-6E53-BA04E0D77268}"/>
          </ac:picMkLst>
        </pc:picChg>
      </pc:sldChg>
      <pc:sldChg chg="addSp delSp modSp mod">
        <pc:chgData name="Neemias Informatica Lima" userId="b77af7bd85500281" providerId="LiveId" clId="{739BB976-4728-479F-A0EE-1D853504C229}" dt="2024-08-26T23:21:50.428" v="183"/>
        <pc:sldMkLst>
          <pc:docMk/>
          <pc:sldMk cId="3032827026" sldId="289"/>
        </pc:sldMkLst>
        <pc:spChg chg="add mod">
          <ac:chgData name="Neemias Informatica Lima" userId="b77af7bd85500281" providerId="LiveId" clId="{739BB976-4728-479F-A0EE-1D853504C229}" dt="2024-08-26T23:16:29.020" v="72"/>
          <ac:spMkLst>
            <pc:docMk/>
            <pc:sldMk cId="3032827026" sldId="289"/>
            <ac:spMk id="2" creationId="{F77097CB-742C-3316-E272-2DFF8036B4E8}"/>
          </ac:spMkLst>
        </pc:spChg>
        <pc:spChg chg="add mod">
          <ac:chgData name="Neemias Informatica Lima" userId="b77af7bd85500281" providerId="LiveId" clId="{739BB976-4728-479F-A0EE-1D853504C229}" dt="2024-08-26T23:16:29.020" v="72"/>
          <ac:spMkLst>
            <pc:docMk/>
            <pc:sldMk cId="3032827026" sldId="289"/>
            <ac:spMk id="3" creationId="{7ACF0439-7BBC-9294-69F7-6A2255DC0F71}"/>
          </ac:spMkLst>
        </pc:spChg>
        <pc:spChg chg="del">
          <ac:chgData name="Neemias Informatica Lima" userId="b77af7bd85500281" providerId="LiveId" clId="{739BB976-4728-479F-A0EE-1D853504C229}" dt="2024-08-26T23:16:28.723" v="71" actId="478"/>
          <ac:spMkLst>
            <pc:docMk/>
            <pc:sldMk cId="3032827026" sldId="289"/>
            <ac:spMk id="5" creationId="{AF895146-792C-EF67-5ADD-BF06B0F2D67C}"/>
          </ac:spMkLst>
        </pc:spChg>
        <pc:spChg chg="del">
          <ac:chgData name="Neemias Informatica Lima" userId="b77af7bd85500281" providerId="LiveId" clId="{739BB976-4728-479F-A0EE-1D853504C229}" dt="2024-08-26T23:16:28.723" v="71" actId="478"/>
          <ac:spMkLst>
            <pc:docMk/>
            <pc:sldMk cId="3032827026" sldId="289"/>
            <ac:spMk id="7" creationId="{7BD2BB60-E9B8-F1DB-4C3F-C5F5EA6A2411}"/>
          </ac:spMkLst>
        </pc:spChg>
        <pc:spChg chg="mod">
          <ac:chgData name="Neemias Informatica Lima" userId="b77af7bd85500281" providerId="LiveId" clId="{739BB976-4728-479F-A0EE-1D853504C229}" dt="2024-08-26T23:21:50.428" v="18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29.020" v="72"/>
          <ac:picMkLst>
            <pc:docMk/>
            <pc:sldMk cId="3032827026" sldId="289"/>
            <ac:picMk id="4" creationId="{F2947156-0AC6-E284-E9BD-067554AC8F94}"/>
          </ac:picMkLst>
        </pc:picChg>
        <pc:picChg chg="del">
          <ac:chgData name="Neemias Informatica Lima" userId="b77af7bd85500281" providerId="LiveId" clId="{739BB976-4728-479F-A0EE-1D853504C229}" dt="2024-08-26T23:16:28.723" v="71" actId="478"/>
          <ac:picMkLst>
            <pc:docMk/>
            <pc:sldMk cId="3032827026" sldId="289"/>
            <ac:picMk id="6" creationId="{50732D1C-B2B0-6412-DDDF-73DD866D76A1}"/>
          </ac:picMkLst>
        </pc:picChg>
      </pc:sldChg>
      <pc:sldChg chg="addSp delSp modSp mod">
        <pc:chgData name="Neemias Informatica Lima" userId="b77af7bd85500281" providerId="LiveId" clId="{739BB976-4728-479F-A0EE-1D853504C229}" dt="2024-08-26T23:26:34.713" v="258"/>
        <pc:sldMkLst>
          <pc:docMk/>
          <pc:sldMk cId="3772032319" sldId="290"/>
        </pc:sldMkLst>
        <pc:spChg chg="add mod">
          <ac:chgData name="Neemias Informatica Lima" userId="b77af7bd85500281" providerId="LiveId" clId="{739BB976-4728-479F-A0EE-1D853504C229}" dt="2024-08-26T23:16:50.394" v="76"/>
          <ac:spMkLst>
            <pc:docMk/>
            <pc:sldMk cId="3772032319" sldId="290"/>
            <ac:spMk id="2" creationId="{4EBADDAD-EEC0-D6D7-FAD7-11DC2553440C}"/>
          </ac:spMkLst>
        </pc:spChg>
        <pc:spChg chg="add mod">
          <ac:chgData name="Neemias Informatica Lima" userId="b77af7bd85500281" providerId="LiveId" clId="{739BB976-4728-479F-A0EE-1D853504C229}" dt="2024-08-26T23:16:50.394" v="76"/>
          <ac:spMkLst>
            <pc:docMk/>
            <pc:sldMk cId="3772032319" sldId="290"/>
            <ac:spMk id="3" creationId="{185C1459-14E4-0CFB-921A-0DA66E32B993}"/>
          </ac:spMkLst>
        </pc:spChg>
        <pc:spChg chg="del">
          <ac:chgData name="Neemias Informatica Lima" userId="b77af7bd85500281" providerId="LiveId" clId="{739BB976-4728-479F-A0EE-1D853504C229}" dt="2024-08-26T23:16:50.026" v="75" actId="478"/>
          <ac:spMkLst>
            <pc:docMk/>
            <pc:sldMk cId="3772032319" sldId="290"/>
            <ac:spMk id="5" creationId="{75E4A2E6-6B48-A7F0-BE64-BD46FD75380F}"/>
          </ac:spMkLst>
        </pc:spChg>
        <pc:spChg chg="del">
          <ac:chgData name="Neemias Informatica Lima" userId="b77af7bd85500281" providerId="LiveId" clId="{739BB976-4728-479F-A0EE-1D853504C229}" dt="2024-08-26T23:16:50.026" v="75" actId="478"/>
          <ac:spMkLst>
            <pc:docMk/>
            <pc:sldMk cId="3772032319" sldId="290"/>
            <ac:spMk id="7" creationId="{7E5894E8-2DFF-421F-BB53-1E828471BAD3}"/>
          </ac:spMkLst>
        </pc:spChg>
        <pc:spChg chg="mod">
          <ac:chgData name="Neemias Informatica Lima" userId="b77af7bd85500281" providerId="LiveId" clId="{739BB976-4728-479F-A0EE-1D853504C229}" dt="2024-08-26T23:26:34.713" v="25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39BB976-4728-479F-A0EE-1D853504C229}" dt="2024-08-26T23:26:01.183" v="25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50.394" v="76"/>
          <ac:picMkLst>
            <pc:docMk/>
            <pc:sldMk cId="3772032319" sldId="290"/>
            <ac:picMk id="4" creationId="{3F718187-1D41-0C98-C414-DE42AAEF5C87}"/>
          </ac:picMkLst>
        </pc:picChg>
        <pc:picChg chg="del">
          <ac:chgData name="Neemias Informatica Lima" userId="b77af7bd85500281" providerId="LiveId" clId="{739BB976-4728-479F-A0EE-1D853504C229}" dt="2024-08-26T23:16:50.026" v="75" actId="478"/>
          <ac:picMkLst>
            <pc:docMk/>
            <pc:sldMk cId="3772032319" sldId="290"/>
            <ac:picMk id="6" creationId="{125B45F4-A92C-A081-934E-7301289D8EEA}"/>
          </ac:picMkLst>
        </pc:picChg>
      </pc:sldChg>
      <pc:sldChg chg="addSp delSp modSp mod">
        <pc:chgData name="Neemias Informatica Lima" userId="b77af7bd85500281" providerId="LiveId" clId="{739BB976-4728-479F-A0EE-1D853504C229}" dt="2024-08-26T23:29:55.515" v="284"/>
        <pc:sldMkLst>
          <pc:docMk/>
          <pc:sldMk cId="1768216317" sldId="291"/>
        </pc:sldMkLst>
        <pc:spChg chg="add mod">
          <ac:chgData name="Neemias Informatica Lima" userId="b77af7bd85500281" providerId="LiveId" clId="{739BB976-4728-479F-A0EE-1D853504C229}" dt="2024-08-26T23:17:04.851" v="80"/>
          <ac:spMkLst>
            <pc:docMk/>
            <pc:sldMk cId="1768216317" sldId="291"/>
            <ac:spMk id="2" creationId="{8CF5F691-B1D2-FDB1-7BA7-8F4A82610580}"/>
          </ac:spMkLst>
        </pc:spChg>
        <pc:spChg chg="add mod">
          <ac:chgData name="Neemias Informatica Lima" userId="b77af7bd85500281" providerId="LiveId" clId="{739BB976-4728-479F-A0EE-1D853504C229}" dt="2024-08-26T23:17:04.851" v="80"/>
          <ac:spMkLst>
            <pc:docMk/>
            <pc:sldMk cId="1768216317" sldId="291"/>
            <ac:spMk id="3" creationId="{6C45A632-253E-943B-9C65-F929616D184B}"/>
          </ac:spMkLst>
        </pc:spChg>
        <pc:spChg chg="del">
          <ac:chgData name="Neemias Informatica Lima" userId="b77af7bd85500281" providerId="LiveId" clId="{739BB976-4728-479F-A0EE-1D853504C229}" dt="2024-08-26T23:17:04.548" v="79" actId="478"/>
          <ac:spMkLst>
            <pc:docMk/>
            <pc:sldMk cId="1768216317" sldId="291"/>
            <ac:spMk id="5" creationId="{3886BB26-160E-2EC0-6B8A-B584F2415139}"/>
          </ac:spMkLst>
        </pc:spChg>
        <pc:spChg chg="del">
          <ac:chgData name="Neemias Informatica Lima" userId="b77af7bd85500281" providerId="LiveId" clId="{739BB976-4728-479F-A0EE-1D853504C229}" dt="2024-08-26T23:17:04.548" v="79" actId="478"/>
          <ac:spMkLst>
            <pc:docMk/>
            <pc:sldMk cId="1768216317" sldId="291"/>
            <ac:spMk id="7" creationId="{4D77E9FE-73D9-C4B0-ACB6-493A109010CB}"/>
          </ac:spMkLst>
        </pc:spChg>
        <pc:spChg chg="mod">
          <ac:chgData name="Neemias Informatica Lima" userId="b77af7bd85500281" providerId="LiveId" clId="{739BB976-4728-479F-A0EE-1D853504C229}" dt="2024-08-26T23:29:55.515" v="28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39BB976-4728-479F-A0EE-1D853504C229}" dt="2024-08-26T23:26:58.544" v="26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7:04.851" v="80"/>
          <ac:picMkLst>
            <pc:docMk/>
            <pc:sldMk cId="1768216317" sldId="291"/>
            <ac:picMk id="4" creationId="{07A1292A-D5BA-6BAC-7B2E-4EEFC6E8BC0C}"/>
          </ac:picMkLst>
        </pc:picChg>
        <pc:picChg chg="del">
          <ac:chgData name="Neemias Informatica Lima" userId="b77af7bd85500281" providerId="LiveId" clId="{739BB976-4728-479F-A0EE-1D853504C229}" dt="2024-08-26T23:17:04.548" v="79" actId="478"/>
          <ac:picMkLst>
            <pc:docMk/>
            <pc:sldMk cId="1768216317" sldId="291"/>
            <ac:picMk id="6" creationId="{DBC25B5F-A6F9-D33B-9945-A4079D1D9F48}"/>
          </ac:picMkLst>
        </pc:picChg>
      </pc:sldChg>
      <pc:sldChg chg="addSp delSp modSp mod">
        <pc:chgData name="Neemias Informatica Lima" userId="b77af7bd85500281" providerId="LiveId" clId="{739BB976-4728-479F-A0EE-1D853504C229}" dt="2024-08-26T23:32:11.436" v="318" actId="20577"/>
        <pc:sldMkLst>
          <pc:docMk/>
          <pc:sldMk cId="3757265641" sldId="292"/>
        </pc:sldMkLst>
        <pc:spChg chg="add mod">
          <ac:chgData name="Neemias Informatica Lima" userId="b77af7bd85500281" providerId="LiveId" clId="{739BB976-4728-479F-A0EE-1D853504C229}" dt="2024-08-26T23:17:30.313" v="84"/>
          <ac:spMkLst>
            <pc:docMk/>
            <pc:sldMk cId="3757265641" sldId="292"/>
            <ac:spMk id="2" creationId="{55061CF5-EBFF-68A7-872E-A5B6DEDC8E26}"/>
          </ac:spMkLst>
        </pc:spChg>
        <pc:spChg chg="del">
          <ac:chgData name="Neemias Informatica Lima" userId="b77af7bd85500281" providerId="LiveId" clId="{739BB976-4728-479F-A0EE-1D853504C229}" dt="2024-08-26T23:17:29.297" v="83" actId="478"/>
          <ac:spMkLst>
            <pc:docMk/>
            <pc:sldMk cId="3757265641" sldId="292"/>
            <ac:spMk id="3" creationId="{25C82881-ED26-2C1A-A35B-6651ACB2EBDD}"/>
          </ac:spMkLst>
        </pc:spChg>
        <pc:spChg chg="add mod">
          <ac:chgData name="Neemias Informatica Lima" userId="b77af7bd85500281" providerId="LiveId" clId="{739BB976-4728-479F-A0EE-1D853504C229}" dt="2024-08-26T23:17:30.313" v="84"/>
          <ac:spMkLst>
            <pc:docMk/>
            <pc:sldMk cId="3757265641" sldId="292"/>
            <ac:spMk id="5" creationId="{EF72895F-2288-32BD-074D-76CD23FA752C}"/>
          </ac:spMkLst>
        </pc:spChg>
        <pc:spChg chg="del">
          <ac:chgData name="Neemias Informatica Lima" userId="b77af7bd85500281" providerId="LiveId" clId="{739BB976-4728-479F-A0EE-1D853504C229}" dt="2024-08-26T23:17:29.297" v="83" actId="478"/>
          <ac:spMkLst>
            <pc:docMk/>
            <pc:sldMk cId="3757265641" sldId="292"/>
            <ac:spMk id="6" creationId="{0E2098F4-144C-CDDC-93D6-45C797D817DC}"/>
          </ac:spMkLst>
        </pc:spChg>
        <pc:spChg chg="mod">
          <ac:chgData name="Neemias Informatica Lima" userId="b77af7bd85500281" providerId="LiveId" clId="{739BB976-4728-479F-A0EE-1D853504C229}" dt="2024-08-26T23:32:11.436" v="318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39BB976-4728-479F-A0EE-1D853504C229}" dt="2024-08-26T23:30:52.588" v="292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39BB976-4728-479F-A0EE-1D853504C229}" dt="2024-08-26T23:17:29.297" v="83" actId="478"/>
          <ac:picMkLst>
            <pc:docMk/>
            <pc:sldMk cId="3757265641" sldId="292"/>
            <ac:picMk id="4" creationId="{22378CC8-BCA7-CFD8-24B2-0C62D4998230}"/>
          </ac:picMkLst>
        </pc:picChg>
        <pc:picChg chg="add mod">
          <ac:chgData name="Neemias Informatica Lima" userId="b77af7bd85500281" providerId="LiveId" clId="{739BB976-4728-479F-A0EE-1D853504C229}" dt="2024-08-26T23:17:30.313" v="84"/>
          <ac:picMkLst>
            <pc:docMk/>
            <pc:sldMk cId="3757265641" sldId="292"/>
            <ac:picMk id="7" creationId="{B76A3F3A-DC6B-BD35-24CC-603DCCF94380}"/>
          </ac:picMkLst>
        </pc:picChg>
      </pc:sldChg>
      <pc:sldChg chg="addSp delSp modSp mod">
        <pc:chgData name="Neemias Informatica Lima" userId="b77af7bd85500281" providerId="LiveId" clId="{739BB976-4728-479F-A0EE-1D853504C229}" dt="2024-08-26T23:32:31.766" v="321"/>
        <pc:sldMkLst>
          <pc:docMk/>
          <pc:sldMk cId="3114938747" sldId="293"/>
        </pc:sldMkLst>
        <pc:spChg chg="del">
          <ac:chgData name="Neemias Informatica Lima" userId="b77af7bd85500281" providerId="LiveId" clId="{739BB976-4728-479F-A0EE-1D853504C229}" dt="2024-08-26T23:17:36.293" v="85" actId="478"/>
          <ac:spMkLst>
            <pc:docMk/>
            <pc:sldMk cId="3114938747" sldId="293"/>
            <ac:spMk id="2" creationId="{88BC594D-2E84-D628-F296-B3715DB57415}"/>
          </ac:spMkLst>
        </pc:spChg>
        <pc:spChg chg="del">
          <ac:chgData name="Neemias Informatica Lima" userId="b77af7bd85500281" providerId="LiveId" clId="{739BB976-4728-479F-A0EE-1D853504C229}" dt="2024-08-26T23:17:36.293" v="85" actId="478"/>
          <ac:spMkLst>
            <pc:docMk/>
            <pc:sldMk cId="3114938747" sldId="293"/>
            <ac:spMk id="4" creationId="{55B56583-D828-B74D-8E88-D062CEDDB4F7}"/>
          </ac:spMkLst>
        </pc:spChg>
        <pc:spChg chg="add mod">
          <ac:chgData name="Neemias Informatica Lima" userId="b77af7bd85500281" providerId="LiveId" clId="{739BB976-4728-479F-A0EE-1D853504C229}" dt="2024-08-26T23:17:36.838" v="86"/>
          <ac:spMkLst>
            <pc:docMk/>
            <pc:sldMk cId="3114938747" sldId="293"/>
            <ac:spMk id="5" creationId="{604136DD-0C06-6C9C-C666-AC8F85B8934F}"/>
          </ac:spMkLst>
        </pc:spChg>
        <pc:spChg chg="add mod">
          <ac:chgData name="Neemias Informatica Lima" userId="b77af7bd85500281" providerId="LiveId" clId="{739BB976-4728-479F-A0EE-1D853504C229}" dt="2024-08-26T23:17:36.838" v="86"/>
          <ac:spMkLst>
            <pc:docMk/>
            <pc:sldMk cId="3114938747" sldId="293"/>
            <ac:spMk id="6" creationId="{C6C3BFC0-2384-954E-C994-4CB1AFB120AF}"/>
          </ac:spMkLst>
        </pc:spChg>
        <pc:spChg chg="mod">
          <ac:chgData name="Neemias Informatica Lima" userId="b77af7bd85500281" providerId="LiveId" clId="{739BB976-4728-479F-A0EE-1D853504C229}" dt="2024-08-26T23:32:31.766" v="321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39BB976-4728-479F-A0EE-1D853504C229}" dt="2024-08-26T23:17:36.293" v="85" actId="478"/>
          <ac:picMkLst>
            <pc:docMk/>
            <pc:sldMk cId="3114938747" sldId="293"/>
            <ac:picMk id="3" creationId="{A9C42EF7-602D-B58E-4E65-67D90862849C}"/>
          </ac:picMkLst>
        </pc:picChg>
        <pc:picChg chg="add mod">
          <ac:chgData name="Neemias Informatica Lima" userId="b77af7bd85500281" providerId="LiveId" clId="{739BB976-4728-479F-A0EE-1D853504C229}" dt="2024-08-26T23:17:36.838" v="86"/>
          <ac:picMkLst>
            <pc:docMk/>
            <pc:sldMk cId="3114938747" sldId="293"/>
            <ac:picMk id="7" creationId="{9E6D5A69-0009-CF24-8117-B5E430FFF49C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Informatica Lima" userId="b77af7bd85500281" providerId="LiveId" clId="{E9F38A38-FB59-42A2-9A8E-AC5D187FCED9}"/>
    <pc:docChg chg="undo redo custSel modSld">
      <pc:chgData name="Neemias Informatica Lima" userId="b77af7bd85500281" providerId="LiveId" clId="{E9F38A38-FB59-42A2-9A8E-AC5D187FCED9}" dt="2024-08-25T23:18:48.626" v="278" actId="20577"/>
      <pc:docMkLst>
        <pc:docMk/>
      </pc:docMkLst>
      <pc:sldChg chg="addSp delSp modSp mod">
        <pc:chgData name="Neemias Informatica Lima" userId="b77af7bd85500281" providerId="LiveId" clId="{E9F38A38-FB59-42A2-9A8E-AC5D187FCED9}" dt="2024-08-25T23:00:14.944" v="40" actId="20577"/>
        <pc:sldMkLst>
          <pc:docMk/>
          <pc:sldMk cId="2232331225" sldId="280"/>
        </pc:sldMkLst>
        <pc:spChg chg="mod">
          <ac:chgData name="Neemias Informatica Lima" userId="b77af7bd85500281" providerId="LiveId" clId="{E9F38A38-FB59-42A2-9A8E-AC5D187FCED9}" dt="2024-08-25T22:57:36.932" v="7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30.732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9:53.261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25.790" v="9" actId="6549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0:14.944" v="40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2:59:21.031" v="20"/>
          <ac:picMkLst>
            <pc:docMk/>
            <pc:sldMk cId="2232331225" sldId="280"/>
            <ac:picMk id="3" creationId="{7A817B1F-9EA8-54F5-90B0-6895B38621D5}"/>
          </ac:picMkLst>
        </pc:picChg>
        <pc:picChg chg="del">
          <ac:chgData name="Neemias Informatica Lima" userId="b77af7bd85500281" providerId="LiveId" clId="{E9F38A38-FB59-42A2-9A8E-AC5D187FCED9}" dt="2024-08-25T22:57:29.022" v="0" actId="478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E9F38A38-FB59-42A2-9A8E-AC5D187FCED9}" dt="2024-08-25T23:06:10.860" v="104" actId="6549"/>
        <pc:sldMkLst>
          <pc:docMk/>
          <pc:sldMk cId="2103443556" sldId="281"/>
        </pc:sldMkLst>
        <pc:spChg chg="mod">
          <ac:chgData name="Neemias Informatica Lima" userId="b77af7bd85500281" providerId="LiveId" clId="{E9F38A38-FB59-42A2-9A8E-AC5D187FCED9}" dt="2024-08-25T23:06:10.860" v="10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46.874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35.295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01.680" v="55" actId="14100"/>
          <ac:picMkLst>
            <pc:docMk/>
            <pc:sldMk cId="2103443556" sldId="281"/>
            <ac:picMk id="2" creationId="{5B5887AD-C955-4EFB-C245-C32C917D65C1}"/>
          </ac:picMkLst>
        </pc:picChg>
        <pc:picChg chg="del">
          <ac:chgData name="Neemias Informatica Lima" userId="b77af7bd85500281" providerId="LiveId" clId="{E9F38A38-FB59-42A2-9A8E-AC5D187FCED9}" dt="2024-08-25T23:02:43.997" v="46" actId="478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E9F38A38-FB59-42A2-9A8E-AC5D187FCED9}" dt="2024-08-25T23:08:07.105" v="134" actId="20577"/>
        <pc:sldMkLst>
          <pc:docMk/>
          <pc:sldMk cId="3683219421" sldId="282"/>
        </pc:sldMkLst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2" creationId="{B92CB389-D71B-4B79-32AE-04FCD3110B80}"/>
          </ac:spMkLst>
        </pc:spChg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4" creationId="{33172B32-FAB1-A454-B0FC-1D006BD75F9B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6" creationId="{60F70B3D-4986-3F25-A570-9D0CE8502A8E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E9F38A38-FB59-42A2-9A8E-AC5D187FCED9}" dt="2024-08-25T23:08:07.105" v="13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41.942" v="11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52.110" v="59"/>
          <ac:picMkLst>
            <pc:docMk/>
            <pc:sldMk cId="3683219421" sldId="282"/>
            <ac:picMk id="5" creationId="{60ED1C83-671E-BEB2-197A-8F34F53A74B2}"/>
          </ac:picMkLst>
        </pc:picChg>
        <pc:picChg chg="del">
          <ac:chgData name="Neemias Informatica Lima" userId="b77af7bd85500281" providerId="LiveId" clId="{E9F38A38-FB59-42A2-9A8E-AC5D187FCED9}" dt="2024-08-25T23:03:51.835" v="58" actId="478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24.904" v="156" actId="20577"/>
        <pc:sldMkLst>
          <pc:docMk/>
          <pc:sldMk cId="3902406419" sldId="283"/>
        </pc:sldMkLst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2" creationId="{7C214666-C7E6-80EF-D69E-A0CE7F93DCB1}"/>
          </ac:spMkLst>
        </pc:spChg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3" creationId="{836F7134-BC04-840B-0A73-5EB6DF29736C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5" creationId="{37F5AFC7-FACF-6E02-D6B0-410A9FE4FFCD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E9F38A38-FB59-42A2-9A8E-AC5D187FCED9}" dt="2024-08-25T23:08:34.621" v="13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9:24.904" v="15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E9F38A38-FB59-42A2-9A8E-AC5D187FCED9}" dt="2024-08-25T23:03:57.478" v="61"/>
          <ac:picMkLst>
            <pc:docMk/>
            <pc:sldMk cId="3902406419" sldId="283"/>
            <ac:picMk id="4" creationId="{179C3EC3-D8E5-C38D-B226-4CCE28157150}"/>
          </ac:picMkLst>
        </pc:picChg>
        <pc:picChg chg="del">
          <ac:chgData name="Neemias Informatica Lima" userId="b77af7bd85500281" providerId="LiveId" clId="{E9F38A38-FB59-42A2-9A8E-AC5D187FCED9}" dt="2024-08-25T23:03:57.114" v="60" actId="478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03.533" v="186" actId="207"/>
        <pc:sldMkLst>
          <pc:docMk/>
          <pc:sldMk cId="2424059023" sldId="284"/>
        </pc:sldMkLst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2" creationId="{1FD04E6C-776F-64F0-58EF-E1A616BAD8C7}"/>
          </ac:spMkLst>
        </pc:spChg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3" creationId="{A6C22673-013E-4ADF-F16F-FD640A48015C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5" creationId="{46AB3160-57C9-4C6D-119E-A646C944840F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E9F38A38-FB59-42A2-9A8E-AC5D187FCED9}" dt="2024-08-25T23:10:18.092" v="16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1:03.533" v="186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E9F38A38-FB59-42A2-9A8E-AC5D187FCED9}" dt="2024-08-25T23:04:16.921" v="65"/>
          <ac:picMkLst>
            <pc:docMk/>
            <pc:sldMk cId="2424059023" sldId="284"/>
            <ac:picMk id="4" creationId="{22A6B5E5-022F-F445-3C1B-0666E8BCB1EB}"/>
          </ac:picMkLst>
        </pc:picChg>
        <pc:picChg chg="del">
          <ac:chgData name="Neemias Informatica Lima" userId="b77af7bd85500281" providerId="LiveId" clId="{E9F38A38-FB59-42A2-9A8E-AC5D187FCED9}" dt="2024-08-25T23:04:16.568" v="64" actId="478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E9F38A38-FB59-42A2-9A8E-AC5D187FCED9}" dt="2024-08-25T23:13:45.650" v="217" actId="6549"/>
        <pc:sldMkLst>
          <pc:docMk/>
          <pc:sldMk cId="2241968852" sldId="285"/>
        </pc:sldMkLst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2" creationId="{9B472FCB-6E0F-C177-B449-4B20FAA5D366}"/>
          </ac:spMkLst>
        </pc:spChg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3" creationId="{C4144853-FD06-3FF0-1293-F1A7EFD208A1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5" creationId="{CF5EE63A-0853-F00A-F900-7FC4BF043A1A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E9F38A38-FB59-42A2-9A8E-AC5D187FCED9}" dt="2024-08-25T23:12:01.601" v="19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3:45.650" v="21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E9F38A38-FB59-42A2-9A8E-AC5D187FCED9}" dt="2024-08-25T23:04:33.586" v="69"/>
          <ac:picMkLst>
            <pc:docMk/>
            <pc:sldMk cId="2241968852" sldId="285"/>
            <ac:picMk id="4" creationId="{DE7FA469-F4AB-6831-2826-39C928C729C4}"/>
          </ac:picMkLst>
        </pc:picChg>
        <pc:picChg chg="del">
          <ac:chgData name="Neemias Informatica Lima" userId="b77af7bd85500281" providerId="LiveId" clId="{E9F38A38-FB59-42A2-9A8E-AC5D187FCED9}" dt="2024-08-25T23:04:33.219" v="68" actId="478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E9F38A38-FB59-42A2-9A8E-AC5D187FCED9}" dt="2024-08-25T23:16:45.085" v="258" actId="20577"/>
        <pc:sldMkLst>
          <pc:docMk/>
          <pc:sldMk cId="1959249856" sldId="286"/>
        </pc:sldMkLst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2" creationId="{82538684-A4B1-744E-8864-1DA48DF5588E}"/>
          </ac:spMkLst>
        </pc:spChg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3" creationId="{574F02E8-0FA3-2B23-4E7E-DFBDA364B928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5" creationId="{0A15120E-0E9F-9DE3-6949-3C194A1320A2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E9F38A38-FB59-42A2-9A8E-AC5D187FCED9}" dt="2024-08-25T23:15:43.486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6:45.085" v="25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E9F38A38-FB59-42A2-9A8E-AC5D187FCED9}" dt="2024-08-25T23:04:49.102" v="73"/>
          <ac:picMkLst>
            <pc:docMk/>
            <pc:sldMk cId="1959249856" sldId="286"/>
            <ac:picMk id="4" creationId="{C31F498F-A0D4-E298-146A-D2F5281717B6}"/>
          </ac:picMkLst>
        </pc:picChg>
        <pc:picChg chg="del">
          <ac:chgData name="Neemias Informatica Lima" userId="b77af7bd85500281" providerId="LiveId" clId="{E9F38A38-FB59-42A2-9A8E-AC5D187FCED9}" dt="2024-08-25T23:04:48.776" v="72" actId="478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48.626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2" creationId="{D2A1BDFC-EF80-E1B8-6700-4FA2285DCB94}"/>
          </ac:spMkLst>
        </pc:spChg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3" creationId="{3C2121E9-DC9E-D202-4B0F-2C025E9F3A1E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5" creationId="{90C90AF1-ECD4-65DB-4F37-23698A1141C4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E9F38A38-FB59-42A2-9A8E-AC5D187FCED9}" dt="2024-08-25T23:18:48.626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E9F38A38-FB59-42A2-9A8E-AC5D187FCED9}" dt="2024-08-25T23:05:23.087" v="79"/>
          <ac:picMkLst>
            <pc:docMk/>
            <pc:sldMk cId="2857006406" sldId="287"/>
            <ac:picMk id="4" creationId="{83BCB040-986A-4541-E7B6-2812951D03F2}"/>
          </ac:picMkLst>
        </pc:picChg>
        <pc:picChg chg="del">
          <ac:chgData name="Neemias Informatica Lima" userId="b77af7bd85500281" providerId="LiveId" clId="{E9F38A38-FB59-42A2-9A8E-AC5D187FCED9}" dt="2024-08-25T23:05:22.815" v="78" actId="478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E9F38A38-FB59-42A2-9A8E-AC5D187FCED9}" dt="2024-08-25T23:07:14.568" v="128" actId="6549"/>
        <pc:sldMkLst>
          <pc:docMk/>
          <pc:sldMk cId="2630436816" sldId="288"/>
        </pc:sldMkLst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2" creationId="{94231B06-54AB-5CC0-124B-A79DFFB4CC29}"/>
          </ac:spMkLst>
        </pc:spChg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3" creationId="{73D95B99-5E64-C8B3-A8E9-7DB646672773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5" creationId="{474C4C0B-8D7A-1828-0650-D305E5CE49FB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E9F38A38-FB59-42A2-9A8E-AC5D187FCED9}" dt="2024-08-25T23:07:14.568" v="128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36.748" v="10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47.223" v="57"/>
          <ac:picMkLst>
            <pc:docMk/>
            <pc:sldMk cId="2630436816" sldId="288"/>
            <ac:picMk id="4" creationId="{30239028-AD3D-5A12-CAAB-7E9FD5C3F03B}"/>
          </ac:picMkLst>
        </pc:picChg>
        <pc:picChg chg="del">
          <ac:chgData name="Neemias Informatica Lima" userId="b77af7bd85500281" providerId="LiveId" clId="{E9F38A38-FB59-42A2-9A8E-AC5D187FCED9}" dt="2024-08-25T23:03:46.925" v="56" actId="478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54.899" v="162" actId="20577"/>
        <pc:sldMkLst>
          <pc:docMk/>
          <pc:sldMk cId="3032827026" sldId="289"/>
        </pc:sldMkLst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2" creationId="{A47CEA35-4F32-C319-E873-E80DCE8E6F71}"/>
          </ac:spMkLst>
        </pc:spChg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3" creationId="{41C3171D-370A-E94F-5E85-7C3BEFF18D0F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5" creationId="{91C4AFA6-9D69-37B6-A235-325D9FE4A9C9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E9F38A38-FB59-42A2-9A8E-AC5D187FCED9}" dt="2024-08-25T23:09:54.899" v="16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9F38A38-FB59-42A2-9A8E-AC5D187FCED9}" dt="2024-08-25T23:08:39.257" v="14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02.589" v="63"/>
          <ac:picMkLst>
            <pc:docMk/>
            <pc:sldMk cId="3032827026" sldId="289"/>
            <ac:picMk id="4" creationId="{F896ECB7-513F-95F6-FF31-C5F1863BC7C2}"/>
          </ac:picMkLst>
        </pc:picChg>
        <pc:picChg chg="del">
          <ac:chgData name="Neemias Informatica Lima" userId="b77af7bd85500281" providerId="LiveId" clId="{E9F38A38-FB59-42A2-9A8E-AC5D187FCED9}" dt="2024-08-25T23:04:02.177" v="62" actId="478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44.402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2" creationId="{1F8B369E-B623-50EB-5473-779085C4C7AB}"/>
          </ac:spMkLst>
        </pc:spChg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3" creationId="{A596B720-9846-4AAF-0B14-4E329585036E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5" creationId="{4175F801-90EE-0345-FBBA-C33CCAEF7F25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E9F38A38-FB59-42A2-9A8E-AC5D187FCED9}" dt="2024-08-25T23:11:44.402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9F38A38-FB59-42A2-9A8E-AC5D187FCED9}" dt="2024-08-25T23:10:22.862" v="16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28.080" v="67"/>
          <ac:picMkLst>
            <pc:docMk/>
            <pc:sldMk cId="3772032319" sldId="290"/>
            <ac:picMk id="4" creationId="{F0DA7463-DDC7-7E26-939A-4072E78540F1}"/>
          </ac:picMkLst>
        </pc:picChg>
        <pc:picChg chg="del">
          <ac:chgData name="Neemias Informatica Lima" userId="b77af7bd85500281" providerId="LiveId" clId="{E9F38A38-FB59-42A2-9A8E-AC5D187FCED9}" dt="2024-08-25T23:04:27.713" v="66" actId="478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5:26.857" v="226" actId="20577"/>
        <pc:sldMkLst>
          <pc:docMk/>
          <pc:sldMk cId="1768216317" sldId="291"/>
        </pc:sldMkLst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2" creationId="{655D386C-D357-0F64-4F07-7EF251C0DD7F}"/>
          </ac:spMkLst>
        </pc:spChg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3" creationId="{39DE3417-689A-FFED-5029-2B4C70F465DB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5" creationId="{4D30890D-058F-8FE2-2428-52D71D752834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E9F38A38-FB59-42A2-9A8E-AC5D187FCED9}" dt="2024-08-25T23:15:26.857" v="22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9F38A38-FB59-42A2-9A8E-AC5D187FCED9}" dt="2024-08-25T23:12:08.234" v="20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40.926" v="71"/>
          <ac:picMkLst>
            <pc:docMk/>
            <pc:sldMk cId="1768216317" sldId="291"/>
            <ac:picMk id="4" creationId="{109DCEC5-A73E-A07C-F128-847169A19B97}"/>
          </ac:picMkLst>
        </pc:picChg>
        <pc:picChg chg="del">
          <ac:chgData name="Neemias Informatica Lima" userId="b77af7bd85500281" providerId="LiveId" clId="{E9F38A38-FB59-42A2-9A8E-AC5D187FCED9}" dt="2024-08-25T23:04:40.568" v="70" actId="478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E9F38A38-FB59-42A2-9A8E-AC5D187FCED9}" dt="2024-08-25T23:17:13.370" v="261"/>
        <pc:sldMkLst>
          <pc:docMk/>
          <pc:sldMk cId="3757265641" sldId="292"/>
        </pc:sldMkLst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2" creationId="{A8E20841-8810-B88D-CBF1-85AD2C2E7868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3" creationId="{3460552A-E859-E4C9-9159-F28ABE6EF65F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4" creationId="{240D234A-9B2C-70E7-6FB6-33AB949F21FE}"/>
          </ac:spMkLst>
        </pc:spChg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E9F38A38-FB59-42A2-9A8E-AC5D187FCED9}" dt="2024-08-25T23:17:13.370" v="26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9F38A38-FB59-42A2-9A8E-AC5D187FCED9}" dt="2024-08-25T23:15:48.912" v="23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5:05.564" v="75"/>
          <ac:picMkLst>
            <pc:docMk/>
            <pc:sldMk cId="3757265641" sldId="292"/>
            <ac:picMk id="6" creationId="{30B2BAB0-687F-E9A7-6409-FA4BF95E71CA}"/>
          </ac:picMkLst>
        </pc:picChg>
        <pc:picChg chg="del">
          <ac:chgData name="Neemias Informatica Lima" userId="b77af7bd85500281" providerId="LiveId" clId="{E9F38A38-FB59-42A2-9A8E-AC5D187FCED9}" dt="2024-08-25T23:05:05.240" v="74" actId="478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01.856" v="266" actId="6549"/>
        <pc:sldMkLst>
          <pc:docMk/>
          <pc:sldMk cId="3114938747" sldId="293"/>
        </pc:sldMkLst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2" creationId="{517DED8A-F065-A40F-A120-AE69A07AB203}"/>
          </ac:spMkLst>
        </pc:spChg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3" creationId="{24631D27-3B45-0D77-2F59-A8D1FB8BCA1A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5" creationId="{29A71598-62DB-F854-EAB3-9A5A19022232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E9F38A38-FB59-42A2-9A8E-AC5D187FCED9}" dt="2024-08-25T23:18:01.856" v="26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E9F38A38-FB59-42A2-9A8E-AC5D187FCED9}" dt="2024-08-25T23:05:11.490" v="77"/>
          <ac:picMkLst>
            <pc:docMk/>
            <pc:sldMk cId="3114938747" sldId="293"/>
            <ac:picMk id="4" creationId="{6C266A29-8CDC-AF2F-3D05-5A86B174FCD7}"/>
          </ac:picMkLst>
        </pc:picChg>
        <pc:picChg chg="del">
          <ac:chgData name="Neemias Informatica Lima" userId="b77af7bd85500281" providerId="LiveId" clId="{E9F38A38-FB59-42A2-9A8E-AC5D187FCED9}" dt="2024-08-25T23:05:11.201" v="76" actId="478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0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Epílogo: conhecendo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Jesus e Sua Palavra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"Vocês examinam as Escrituras, porque julgam ter nelas a vida eterna, e são elas mesmas que testificam de Mim" 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5:39.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254366"/>
            <a:ext cx="7753312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21; 11:9,10; 8:42-44; 4:46-54; 2Tm 3:16;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15:1-11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30CD7EE-0EA7-29F2-C4B8-492E598C8D5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5161" y="1066096"/>
            <a:ext cx="2341755" cy="178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Teologia "de cima” ou "de baixo”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" y="1170008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Aquele homem se aproximou de Jesus, a luz do mundo, mas decidiu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crer apenas se Ele curasse seu filho. Podemos dizer que a teologia desse homem era uma teologia vinda “de baixo”, pois tinha origem humana. A teologia “de baixo” estabelece critérios e padrões em relação a Deus e a Sua Palavra. As ideias humanas, embora falíveis, limitadas e. subjetivas, acabam se tornando a autoridade final na interpretação da Palavra de Deus. Que armadilha! A teologia “do alto”, por outro lado, reage com fé, assumindo desde o início a crença em Deus e em Sua Palavra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4:48; 6:14, 15; 2Tm 3:16). Quando a Bíblia é aceita pela fé, ela se torna sua própria intérprete. Nosso guia para compreender e interpretar as Escrituras deve ser a visão bíblica de mundo, em vez das filosofias humanas. Pontos de vista humanos devem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estar sujeitos à Palavra, e não o contrário.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34D5005-2C12-344B-852B-85CE28842AC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2D47C6-80C0-9F68-5E71-72397176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A070D36-F211-6941-2255-FB6E17C828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Permanecendo em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Como é descrito o impressionante poder de Cristo para atrair?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12:32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Qual é o segredo do crescimento e da saúde espiritual?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15:1-11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8612951-3C18-2BD5-6744-AEC9B096785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0665A5-C043-4B54-E6F2-1C337F1F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906857-F2A1-CB79-AE9E-A72063315D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Permanecendo em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segredo é permanecer conectado a Jesus. Ele é o Verbo (ou a Palavra) de Deus, o pão da vida, a luz do mundo, a porta das ovelhas, o bom Pastor, a ressurreição e a vida, o caminho, a verdade e a vida, e a videira verdadeira.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 três Pessoas da Divindade, assim como Sua Palavra, a Bíblia, são como ímãs. Se não resistirmos, tanto Deus quanto Sua Palavra nos atrairão para Si. “A voz de Deus está nos falando por meio de Sua Palavra, e há muitas vozes que serão ouvidas por nós; mas Cristo afirmou que devemos acautelar-nos dos que dirão: ‘Eis aqui o Cristo! ou: Ei-Lo ali!’ (Mc 13:21). Por consequência, como saberemos que eles não têm a verdade, a não ser que levemos tudo às Escrituras?” (Ellen G. White, Fé e Obras, p. 49). Em seguida, devemos renunciar aos nossos próprios pontos de vista e nos submeter ao que é apresentado na Palavra de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09C2AA2-A7D1-0440-0449-777412DBA2A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DF760B-8C20-F54D-0913-31C4786C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B591CD-465C-1EE5-4FB4-22F20582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70" y="1123689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Parte dessa escolha é a nossa entrega a Jesus. Pelo poder do Espírito, Deus, o Pai, nos revelou, na vida, morte e ressurreição de Jesus, a profundidade do Seu amor. Conhecemos Jesus porque Sua vida, morte e ressurreição foram registradas na Palavra.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“Os anjos de Deus estão sempre indo da Terra ao Céu e do Céu à Terra. Os milagres de Cristo, feitos em favor dos aflitos e sofredores, foram realizados pelo poder de Deus por intermédio do ministério dos anjos. E é por meio de Cristo, pelo ministério de Seus mensageiros celestiais, que recebemos toda bênção de Deus. Tomando sobre Si a humanidade, nosso Salvador une Seus interesses aos dos filhos decaídos de Adão, enquanto, por Sua divindade, Ele Se apega ao trono de Deus” (Ellen G. White, O Desejado de Todas as Nações [CPB, 2021], p. 105).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5D2779F-C44E-EE9E-82CE-EC04E985EC3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65B197-D7AB-436E-C504-8B05FEB05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13C336-DDAA-8975-61E0-088733EDA9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Para você, qual história do Evangelho de João retrata mais o amor e o caráter de Deus? Por que essa história é marcante para você?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Em termos práticos, como devemos buscar a verdade?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Por que é tão difícil se desapegar do próprio eu como o árbitro da verdade? Será que a visão humana sempre vai nos influenciar na interpretação das Escrituras? A humildade nos ajuda a submeter nossas ideias preconcebidas à Palavra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Conhecemos exemplos terríveis do que ocorre quando a Palavra é subjugada pela política e pelas ideias preconcebidas. Que lição aprendemos sobre o perigo de deixar as perspectivas humanas se tornarem o “filtro” na interpretação da Bíblia?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Resuma o Evangelho de João. Quais são as mensagens centrais desse livro?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C1778E-7EDB-A6EF-74BE-32596075578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A49375-ADF3-72D8-FC98-3C1CAECD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575D07-3465-73EF-B434-3240493F8C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0 Evangelho de João, assim como o de Marcos, termina com um encontro na Galileia. Esta última semana de estudos sobre João trata desse encontro, mas conectando-o ao tema de como podemos conhecer a Jesus e a Palavra de Deus - um conceito que percorre todo o quarto evangelho. Embora os discípulos tivessem convivido com Jesus por mais de três anos, ainda estavam despreparados para a crucifixão e a ressurreição, ainda que Cristo lhes tivesse dito várias vezes o que aconteceria. Infelizmente, eles não acreditaram em Sua palavra. Hoje, podemos correr o mesmo risco de escutar ou até mesmo ler a Palavra de Deus, mas não a ouvirmos de fato, não permanecermos nela e não obedecermos a ela. Ou seja, não a aceitarmos como a luz que deve guiar nossos pensamentos e nossas ações. Infelizmente, é nesse ponto que muitos cristãos, às vezes involuntariamente, erram.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59D7A5-1BAF-E5E4-E9FD-2AE54DA8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Encontro na Galileia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João 21:1-19. Que verdades cruciais são reveladas nesse texto, especialmente sobre a graça de Deus e a humildade humana?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a humildade é tão importante para quem busca conhecer o Senhor? Em vista da cruz, qual é a única coisa da qual qualquer um de nós deve se orgulhar?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53529CC-72EC-FD83-F77F-BCE116838EC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CC618C-6E07-9BDB-D3BD-485E3612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A7692A0-2B99-1A1D-7422-85ADD029A1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Encontro na Galileia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Algumas pessoas observaram que Jesus usou o verbo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agapaõ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que significa “amar", ao questionar Pedro (exceto na última vez), e que o discípulo sempre respondeu com o verbo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phileõ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que significa “amar”, mas apenas como amigo. Isso significaria que Pedro ainda não havia alcançado o tipo mais elevado de amor.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resposta de Pedro está centrada na humildade. Como a memória de sua traição sempre assombrava sua mente, é provável que o discípulo tenha usado uma “palavra inferior” para expressar humildade, evitando reivindicar muito para si mesmo. Foi essa humildade que Jesus reforçou e que se tornou crucial para restaurar Pedro ao ministério. A humildade é uma das qualificações mais importantes para o ministério, pois direciona o foco para Jesus Cristo, e não para o próprio eu.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F01CC7-5D7A-54C9-E824-14B5FB5052A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B56AC6-D230-2D1F-A6A7-B2F06C16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B94D24-DE61-CDB2-1A52-A0631474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Mantendo os olhos em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João 21:20-22. Que pergunta de Pedro surgiu de um entendimento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equivocado, e como Jesus o corrigiu?</a:t>
            </a: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João 21:23-25. Como a declaração de Jesus foi </a:t>
            </a:r>
            <a:r>
              <a:rPr lang="pt-BR" altLang="pt-BR" sz="1500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mal-interpretada</a:t>
            </a: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como o apóstolo João corrigiu esse mal-entendido?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ficou triste com alguém que admirava? O que aprendeu com essa experiência?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2D1C234-62EB-40C6-0D0C-F19ECE9B30D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000981-17C2-E2F1-94BC-3DC40B1A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21B9A0-6852-2C14-2677-F561089E74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Mantendo os olhos em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Muitos dos primeiros cristãos entenderam mal o que Jesus disse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21:22). Eles concluíram que isso significava que Jesus voltaria antes de João morrer. A medida que João envelhecia, haveria uma crise se ele morresse (o que aconteceu) e Jesus não tivesse retornado. João corrigiu esse equívoco indicando que Jesus expressou uma hipótese quanto à Sua vontade, em vez de fazer uma profecia sobre o que realmente aconteceria. A atitude de colocar o foco em Jesus, em vez de em outras pessoas, é uma das ideias mais importantes do restante da lição desta semana. Jesus, e somente Ele, é nosso Salvador. As pessoas inevitavelmente irão nos desapontar, e até nos magoar e ferir.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BBDC7B7-E7A7-0798-7D20-4CF30C9E292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3D2CF8-AD7A-F439-99A4-3FB7FCEB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53D211-C2BB-86E4-86C2-C72B0708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Luz e trevas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1:4-10; 3:19-21; 5:35; 8:12; 9:5; 11:9,10; 12:35. Que grande contraste é apresentado nesses textos, e por que ele é fundamental para compreendermos a verdade?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João 8:42-44. Como Jesus descreveu o falso fundamento em que os líderes religiosos de Israel baseavam a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você geralmente reage às verdades que desafiam suas ideias ou estilo de vida? De que maneira você deveria respondera essas verdades?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8D7891D-1E95-BA56-D5D4-403B24F219B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76E800-EFC3-4FA3-D1FC-58AE2EF9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E35E2F-2F8F-BF07-FB42-ECAFC73048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Luz e trevas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0 mundo está em trevas. Ele rejeita a luz e é incapaz de encontrar o caminho para o Deus verdadeiro, o Deus pessoal da criação, da revelação e da redenção.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“Por si mesma, a humanidade jamais pode chegar ao conhecimento do divino. ‘Como as alturas dos céus é a Sua sabedoria; que poderás fazer? Mais profunda é ela do que o abismo, que poderás saber?’ (Jó 11:8). Unicamente o Espírito de adoção pode nos revelar as coisas profundas de Deus, as quais ‘nem olhos viram, nem ouvidos ouviram, nem jamais penetrou em coração humano’. ‘Deus no-[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las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] revelou pelo Espírito”’ (Ellen G. White, O Desejado de Todas as Nações [CPB, 2021], p. 328).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8229478-D802-0273-18A6-1F666F26B97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91EE58-500A-6AE8-F4ED-44344B0DA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A16E4C-4901-8915-EBE3-0C59A041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Teologia "de cima” ou "de baixo”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João 4:46-54. Que problema levou o oficial a Jesus, e qual era a verdadeira questão envolvida?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é a relação entre o amor a Jesus e a obediência? Por que qualquer suposta "obediência“ que não esteja fundamentada no amor corre o risco de cair no legalismo?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4D4BDA3-89BC-CBB6-A82B-334FB13DC55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A335A2C-B4FB-E572-A3C6-4D32D7AE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21; 11:9,10; 8:42-44; 4:46-54; 2Tm 3:16; Jo 15:1-11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9ABBD2-9638-744D-CFF8-6233C749B2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"/>
            <a:ext cx="1462219" cy="8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4136</TotalTime>
  <Words>1988</Words>
  <Application>Microsoft Office PowerPoint</Application>
  <PresentationFormat>Personalizar</PresentationFormat>
  <Paragraphs>155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2024-08-27T15:37:47Z</dcterms:modified>
</cp:coreProperties>
</file>