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5B179-41DE-4FD6-8C79-E89E7295ADA3}" v="15" dt="2024-08-26T22:45:07.113"/>
    <p1510:client id="{A35BDAF6-16C0-426D-A0C9-074467AA387F}" v="15" dt="2024-08-26T20:06:17.719"/>
    <p1510:client id="{B6C524DE-F124-4720-BE19-602274A8775B}" v="17" dt="2024-08-25T23:33:26.069"/>
    <p1510:client id="{B833220C-631B-49E0-8C9D-E0B1BD8B0B4D}" v="15" dt="2024-08-26T21:23:45.221"/>
    <p1510:client id="{E9F38A38-FB59-42A2-9A8E-AC5D187FCED9}" v="15" dt="2024-08-25T23:05:2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EF4DB75-D26B-4EB5-8B45-1CD7D8AB51BC}"/>
    <pc:docChg chg="undo redo custSel modSld">
      <pc:chgData name="Neemias Informatica Lima" userId="b77af7bd85500281" providerId="LiveId" clId="{8EF4DB75-D26B-4EB5-8B45-1CD7D8AB51BC}" dt="2024-08-25T00:42:55.492" v="326" actId="6549"/>
      <pc:docMkLst>
        <pc:docMk/>
      </pc:docMkLst>
      <pc:sldChg chg="addSp delSp modSp mod">
        <pc:chgData name="Neemias Informatica Lima" userId="b77af7bd85500281" providerId="LiveId" clId="{8EF4DB75-D26B-4EB5-8B45-1CD7D8AB51BC}" dt="2024-08-25T00:28:30.536" v="40" actId="1440"/>
        <pc:sldMkLst>
          <pc:docMk/>
          <pc:sldMk cId="2232331225" sldId="280"/>
        </pc:sldMkLst>
        <pc:spChg chg="mod">
          <ac:chgData name="Neemias Informatica Lima" userId="b77af7bd85500281" providerId="LiveId" clId="{8EF4DB75-D26B-4EB5-8B45-1CD7D8AB51BC}" dt="2024-08-25T00:26:48.613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00.557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16.750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6:55.64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34.609" v="33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30.536" v="40" actId="1440"/>
          <ac:picMkLst>
            <pc:docMk/>
            <pc:sldMk cId="2232331225" sldId="280"/>
            <ac:picMk id="3" creationId="{C1E4C5F4-3CA4-1A83-C35F-EA74B6E7B003}"/>
          </ac:picMkLst>
        </pc:picChg>
        <pc:picChg chg="del">
          <ac:chgData name="Neemias Informatica Lima" userId="b77af7bd85500281" providerId="LiveId" clId="{8EF4DB75-D26B-4EB5-8B45-1CD7D8AB51BC}" dt="2024-08-25T00:26:52.096" v="7" actId="478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8EF4DB75-D26B-4EB5-8B45-1CD7D8AB51BC}" dt="2024-08-25T00:31:33.299" v="109" actId="6549"/>
        <pc:sldMkLst>
          <pc:docMk/>
          <pc:sldMk cId="2103443556" sldId="281"/>
        </pc:sldMkLst>
        <pc:spChg chg="mod">
          <ac:chgData name="Neemias Informatica Lima" userId="b77af7bd85500281" providerId="LiveId" clId="{8EF4DB75-D26B-4EB5-8B45-1CD7D8AB51BC}" dt="2024-08-25T00:31:33.299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8:38.188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9:09.624" v="5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53.240" v="51" actId="14100"/>
          <ac:picMkLst>
            <pc:docMk/>
            <pc:sldMk cId="2103443556" sldId="281"/>
            <ac:picMk id="2" creationId="{2673285B-6259-EEAC-BFC7-09D5529EA471}"/>
          </ac:picMkLst>
        </pc:picChg>
        <pc:picChg chg="del">
          <ac:chgData name="Neemias Informatica Lima" userId="b77af7bd85500281" providerId="LiveId" clId="{8EF4DB75-D26B-4EB5-8B45-1CD7D8AB51BC}" dt="2024-08-25T00:28:36.455" v="42" actId="478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3:13.691" v="141"/>
        <pc:sldMkLst>
          <pc:docMk/>
          <pc:sldMk cId="3683219421" sldId="282"/>
        </pc:sldMkLst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2" creationId="{D1642E69-959C-9559-08AA-2289894AE860}"/>
          </ac:spMkLst>
        </pc:spChg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4" creationId="{635DCB1F-3813-B419-D793-38C423CDF162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6" creationId="{05DF28E0-CA71-3EA2-7F50-A1408DE0790C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8EF4DB75-D26B-4EB5-8B45-1CD7D8AB51BC}" dt="2024-08-25T00:33:13.691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8.957" v="11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32.082" v="60"/>
          <ac:picMkLst>
            <pc:docMk/>
            <pc:sldMk cId="3683219421" sldId="282"/>
            <ac:picMk id="5" creationId="{8508753D-DD3C-C767-205B-12F71E93A187}"/>
          </ac:picMkLst>
        </pc:picChg>
        <pc:picChg chg="del">
          <ac:chgData name="Neemias Informatica Lima" userId="b77af7bd85500281" providerId="LiveId" clId="{8EF4DB75-D26B-4EB5-8B45-1CD7D8AB51BC}" dt="2024-08-25T00:29:31.354" v="59" actId="478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15.591" v="172" actId="20577"/>
        <pc:sldMkLst>
          <pc:docMk/>
          <pc:sldMk cId="3902406419" sldId="283"/>
        </pc:sldMkLst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2" creationId="{8A27A958-97D7-E726-0765-54ABDE2F27D3}"/>
          </ac:spMkLst>
        </pc:spChg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3" creationId="{07945D24-9387-A004-6354-DA4BD687CDF4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5" creationId="{D46973CA-E49E-CC20-BAA8-E63B7367D8AA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8EF4DB75-D26B-4EB5-8B45-1CD7D8AB51BC}" dt="2024-08-25T00:33:30.299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6:15.591" v="17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EF4DB75-D26B-4EB5-8B45-1CD7D8AB51BC}" dt="2024-08-25T00:29:43.344" v="62"/>
          <ac:picMkLst>
            <pc:docMk/>
            <pc:sldMk cId="3902406419" sldId="283"/>
            <ac:picMk id="4" creationId="{DBC8C5A7-F3BF-B92E-F828-3827A365847B}"/>
          </ac:picMkLst>
        </pc:picChg>
        <pc:picChg chg="del">
          <ac:chgData name="Neemias Informatica Lima" userId="b77af7bd85500281" providerId="LiveId" clId="{8EF4DB75-D26B-4EB5-8B45-1CD7D8AB51BC}" dt="2024-08-25T00:29:42.868" v="61" actId="478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07.509" v="221" actId="313"/>
        <pc:sldMkLst>
          <pc:docMk/>
          <pc:sldMk cId="2424059023" sldId="284"/>
        </pc:sldMkLst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2" creationId="{DC9C2E98-F34A-8B27-79D7-71C610491A2B}"/>
          </ac:spMkLst>
        </pc:spChg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3" creationId="{22C2C727-287E-6FEC-EE34-BC7151D77E6B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5" creationId="{F5952164-6A7F-D604-A81E-6F7432DC70FD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8EF4DB75-D26B-4EB5-8B45-1CD7D8AB51BC}" dt="2024-08-25T00:37:18.637" v="20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8:07.509" v="221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EF4DB75-D26B-4EB5-8B45-1CD7D8AB51BC}" dt="2024-08-25T00:30:02.564" v="66"/>
          <ac:picMkLst>
            <pc:docMk/>
            <pc:sldMk cId="2424059023" sldId="284"/>
            <ac:picMk id="4" creationId="{4159E477-0648-2605-1517-6BE859ED8BE4}"/>
          </ac:picMkLst>
        </pc:picChg>
        <pc:picChg chg="del">
          <ac:chgData name="Neemias Informatica Lima" userId="b77af7bd85500281" providerId="LiveId" clId="{8EF4DB75-D26B-4EB5-8B45-1CD7D8AB51BC}" dt="2024-08-25T00:30:02.030" v="65" actId="478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9:56.986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2" creationId="{1B5AF2A9-A000-A8F0-8D3B-C58DEEE387D9}"/>
          </ac:spMkLst>
        </pc:spChg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3" creationId="{FDB9294E-D2A6-00CE-3B19-FA295AE5FECB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5" creationId="{D79BD9EB-071F-A208-525E-8E4323A7C22E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8EF4DB75-D26B-4EB5-8B45-1CD7D8AB51BC}" dt="2024-08-25T00:38:55.912" v="2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9:56.986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EF4DB75-D26B-4EB5-8B45-1CD7D8AB51BC}" dt="2024-08-25T00:30:15.540" v="70"/>
          <ac:picMkLst>
            <pc:docMk/>
            <pc:sldMk cId="2241968852" sldId="285"/>
            <ac:picMk id="4" creationId="{D6105C41-9F5A-BF01-9FCD-2F0D138855EE}"/>
          </ac:picMkLst>
        </pc:picChg>
        <pc:picChg chg="del">
          <ac:chgData name="Neemias Informatica Lima" userId="b77af7bd85500281" providerId="LiveId" clId="{8EF4DB75-D26B-4EB5-8B45-1CD7D8AB51BC}" dt="2024-08-25T00:30:15.011" v="69" actId="478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8EF4DB75-D26B-4EB5-8B45-1CD7D8AB51BC}" dt="2024-08-25T00:41:54.666" v="304" actId="20577"/>
        <pc:sldMkLst>
          <pc:docMk/>
          <pc:sldMk cId="1959249856" sldId="286"/>
        </pc:sldMkLst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2" creationId="{6B3F3421-9099-04F1-821B-B10A92B0F2A5}"/>
          </ac:spMkLst>
        </pc:spChg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3" creationId="{E939272A-402B-63BC-99DC-AE81FD2FC4A4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5" creationId="{20709C86-B610-666F-5DBC-CCB469BBB6B6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8EF4DB75-D26B-4EB5-8B45-1CD7D8AB51BC}" dt="2024-08-25T00:40:34.009" v="27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41:54.666" v="30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EF4DB75-D26B-4EB5-8B45-1CD7D8AB51BC}" dt="2024-08-25T00:30:26.729" v="74"/>
          <ac:picMkLst>
            <pc:docMk/>
            <pc:sldMk cId="1959249856" sldId="286"/>
            <ac:picMk id="4" creationId="{4063CAD8-882F-E197-221A-9ACD89D8C8DD}"/>
          </ac:picMkLst>
        </pc:picChg>
        <pc:picChg chg="del">
          <ac:chgData name="Neemias Informatica Lima" userId="b77af7bd85500281" providerId="LiveId" clId="{8EF4DB75-D26B-4EB5-8B45-1CD7D8AB51BC}" dt="2024-08-25T00:30:26.253" v="73" actId="47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55.492" v="326" actId="6549"/>
        <pc:sldMkLst>
          <pc:docMk/>
          <pc:sldMk cId="2857006406" sldId="287"/>
        </pc:sldMkLst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2" creationId="{9A23D7E9-A3A1-968C-DD8D-CDA02A9D8139}"/>
          </ac:spMkLst>
        </pc:spChg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3" creationId="{EA27C0BD-44B0-F253-E52D-47245902F6AF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5" creationId="{0B771B44-4F66-09DC-CE86-3BEE8A3E960E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8EF4DB75-D26B-4EB5-8B45-1CD7D8AB51BC}" dt="2024-08-25T00:42:55.492" v="326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EF4DB75-D26B-4EB5-8B45-1CD7D8AB51BC}" dt="2024-08-25T00:30:44.088" v="80"/>
          <ac:picMkLst>
            <pc:docMk/>
            <pc:sldMk cId="2857006406" sldId="287"/>
            <ac:picMk id="4" creationId="{5E76CFFA-038C-DD18-FC7B-6BF25A7FD93D}"/>
          </ac:picMkLst>
        </pc:picChg>
        <pc:picChg chg="del">
          <ac:chgData name="Neemias Informatica Lima" userId="b77af7bd85500281" providerId="LiveId" clId="{8EF4DB75-D26B-4EB5-8B45-1CD7D8AB51BC}" dt="2024-08-25T00:30:43.575" v="79" actId="478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2:52.003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2" creationId="{65EAE36A-0418-09FF-B113-9986414D5FD2}"/>
          </ac:spMkLst>
        </pc:spChg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3" creationId="{61F810DA-7926-F011-5880-A7ACBA9222B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5" creationId="{2C605040-182E-02BF-1D1A-759A13B8629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8EF4DB75-D26B-4EB5-8B45-1CD7D8AB51BC}" dt="2024-08-25T00:32:52.003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3.60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23.257" v="58"/>
          <ac:picMkLst>
            <pc:docMk/>
            <pc:sldMk cId="2630436816" sldId="288"/>
            <ac:picMk id="4" creationId="{31F5B4E8-518D-55D3-96F1-6FA83389FB1C}"/>
          </ac:picMkLst>
        </pc:picChg>
        <pc:picChg chg="del">
          <ac:chgData name="Neemias Informatica Lima" userId="b77af7bd85500281" providerId="LiveId" clId="{8EF4DB75-D26B-4EB5-8B45-1CD7D8AB51BC}" dt="2024-08-25T00:29:22.681" v="57" actId="478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53.354" v="199" actId="6549"/>
        <pc:sldMkLst>
          <pc:docMk/>
          <pc:sldMk cId="3032827026" sldId="289"/>
        </pc:sldMkLst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2" creationId="{65FCA0A2-2450-B336-CC32-24CF2CCE78B8}"/>
          </ac:spMkLst>
        </pc:spChg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3" creationId="{03537A14-58E8-DE31-5798-79C53A28C277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5" creationId="{E960E834-34CB-9EAB-589C-C55E7D3CF400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8EF4DB75-D26B-4EB5-8B45-1CD7D8AB51BC}" dt="2024-08-25T00:36:53.354" v="19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EF4DB75-D26B-4EB5-8B45-1CD7D8AB51BC}" dt="2024-08-25T00:33:35.353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49.569" v="64"/>
          <ac:picMkLst>
            <pc:docMk/>
            <pc:sldMk cId="3032827026" sldId="289"/>
            <ac:picMk id="4" creationId="{36B7987E-7887-82C9-230D-41ABC9457B34}"/>
          </ac:picMkLst>
        </pc:picChg>
        <pc:picChg chg="del">
          <ac:chgData name="Neemias Informatica Lima" userId="b77af7bd85500281" providerId="LiveId" clId="{8EF4DB75-D26B-4EB5-8B45-1CD7D8AB51BC}" dt="2024-08-25T00:29:48.896" v="63" actId="47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40.752" v="246" actId="6549"/>
        <pc:sldMkLst>
          <pc:docMk/>
          <pc:sldMk cId="3772032319" sldId="290"/>
        </pc:sldMkLst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2" creationId="{B59F9D44-EEED-7C7B-A86B-45FA4BCC9036}"/>
          </ac:spMkLst>
        </pc:spChg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3" creationId="{A5FD57CB-6978-0D21-A522-13F9A85C5D02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5" creationId="{EFA9CE8F-5CC9-3A13-8D90-E98582D81EB5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8EF4DB75-D26B-4EB5-8B45-1CD7D8AB51BC}" dt="2024-08-25T00:38:40.752" v="24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EF4DB75-D26B-4EB5-8B45-1CD7D8AB51BC}" dt="2024-08-25T00:37:24.078" v="20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09.991" v="68"/>
          <ac:picMkLst>
            <pc:docMk/>
            <pc:sldMk cId="3772032319" sldId="290"/>
            <ac:picMk id="4" creationId="{1E362D70-D33C-4059-872D-BDED1F3F61CF}"/>
          </ac:picMkLst>
        </pc:picChg>
        <pc:picChg chg="del">
          <ac:chgData name="Neemias Informatica Lima" userId="b77af7bd85500281" providerId="LiveId" clId="{8EF4DB75-D26B-4EB5-8B45-1CD7D8AB51BC}" dt="2024-08-25T00:30:09.303" v="67" actId="478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8EF4DB75-D26B-4EB5-8B45-1CD7D8AB51BC}" dt="2024-08-25T00:40:21.120" v="272" actId="6549"/>
        <pc:sldMkLst>
          <pc:docMk/>
          <pc:sldMk cId="1768216317" sldId="291"/>
        </pc:sldMkLst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2" creationId="{26DFAC94-196C-FA69-06B8-C48BA0EE1B87}"/>
          </ac:spMkLst>
        </pc:spChg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3" creationId="{FAC1D32E-62EA-46B7-C8C2-F743516CCCB4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5" creationId="{B46418CF-74E5-F892-F7D2-00A88FAD095D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8EF4DB75-D26B-4EB5-8B45-1CD7D8AB51BC}" dt="2024-08-25T00:40:21.120" v="27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EF4DB75-D26B-4EB5-8B45-1CD7D8AB51BC}" dt="2024-08-25T00:39:02.122" v="25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21.326" v="72"/>
          <ac:picMkLst>
            <pc:docMk/>
            <pc:sldMk cId="1768216317" sldId="291"/>
            <ac:picMk id="4" creationId="{B349BA61-1954-3462-809C-5710317ACEBA}"/>
          </ac:picMkLst>
        </pc:picChg>
        <pc:picChg chg="del">
          <ac:chgData name="Neemias Informatica Lima" userId="b77af7bd85500281" providerId="LiveId" clId="{8EF4DB75-D26B-4EB5-8B45-1CD7D8AB51BC}" dt="2024-08-25T00:30:20.763" v="71" actId="478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13.804" v="310" actId="6549"/>
        <pc:sldMkLst>
          <pc:docMk/>
          <pc:sldMk cId="3757265641" sldId="292"/>
        </pc:sldMkLst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2" creationId="{DB0DCA6E-163C-4867-5411-9DA9D6D75E70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3" creationId="{645942DF-512E-72DD-F1AC-F8E578E5A011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4" creationId="{354CC277-B3E7-8FF3-7E5C-D0E267DBCADF}"/>
          </ac:spMkLst>
        </pc:spChg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8EF4DB75-D26B-4EB5-8B45-1CD7D8AB51BC}" dt="2024-08-25T00:42:13.804" v="310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EF4DB75-D26B-4EB5-8B45-1CD7D8AB51BC}" dt="2024-08-25T00:40:38.741" v="27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32.661" v="76"/>
          <ac:picMkLst>
            <pc:docMk/>
            <pc:sldMk cId="3757265641" sldId="292"/>
            <ac:picMk id="6" creationId="{0B1AAAC3-F49B-236E-780B-5BE8556C6854}"/>
          </ac:picMkLst>
        </pc:picChg>
        <pc:picChg chg="del">
          <ac:chgData name="Neemias Informatica Lima" userId="b77af7bd85500281" providerId="LiveId" clId="{8EF4DB75-D26B-4EB5-8B45-1CD7D8AB51BC}" dt="2024-08-25T00:30:32.147" v="75" actId="478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29.354" v="313"/>
        <pc:sldMkLst>
          <pc:docMk/>
          <pc:sldMk cId="3114938747" sldId="293"/>
        </pc:sldMkLst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2" creationId="{DC7E437E-E6A2-2AD3-28C9-C7FD2BF4CB2D}"/>
          </ac:spMkLst>
        </pc:spChg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3" creationId="{FE5377A1-1749-9B50-99B6-63F6FF0A1791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5" creationId="{9DB2295C-C330-5FD1-26F2-790207CD0254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8EF4DB75-D26B-4EB5-8B45-1CD7D8AB51BC}" dt="2024-08-25T00:42:29.354" v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EF4DB75-D26B-4EB5-8B45-1CD7D8AB51BC}" dt="2024-08-25T00:30:38.272" v="78"/>
          <ac:picMkLst>
            <pc:docMk/>
            <pc:sldMk cId="3114938747" sldId="293"/>
            <ac:picMk id="4" creationId="{90F38B9E-80AF-CCEF-D80B-D148D8E450B9}"/>
          </ac:picMkLst>
        </pc:picChg>
        <pc:picChg chg="del">
          <ac:chgData name="Neemias Informatica Lima" userId="b77af7bd85500281" providerId="LiveId" clId="{8EF4DB75-D26B-4EB5-8B45-1CD7D8AB51BC}" dt="2024-08-25T00:30:37.667" v="77" actId="478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Informatica Lima" userId="b77af7bd85500281" providerId="LiveId" clId="{5FD3A362-593C-4AEC-BA9B-D984F5B61A33}"/>
    <pc:docChg chg="undo redo custSel modSld">
      <pc:chgData name="Neemias Informatica Lima" userId="b77af7bd85500281" providerId="LiveId" clId="{5FD3A362-593C-4AEC-BA9B-D984F5B61A33}" dt="2024-08-21T13:36:54.730" v="393" actId="313"/>
      <pc:docMkLst>
        <pc:docMk/>
      </pc:docMkLst>
      <pc:sldChg chg="addSp delSp modSp mod">
        <pc:chgData name="Neemias Informatica Lima" userId="b77af7bd85500281" providerId="LiveId" clId="{5FD3A362-593C-4AEC-BA9B-D984F5B61A33}" dt="2024-08-21T12:52:41.673" v="40" actId="1440"/>
        <pc:sldMkLst>
          <pc:docMk/>
          <pc:sldMk cId="2232331225" sldId="280"/>
        </pc:sldMkLst>
        <pc:spChg chg="mod">
          <ac:chgData name="Neemias Informatica Lima" userId="b77af7bd85500281" providerId="LiveId" clId="{5FD3A362-593C-4AEC-BA9B-D984F5B61A33}" dt="2024-08-21T12:49:50.196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02.249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38.369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49:56.147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1:24.606" v="33" actId="1076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2:41.673" v="40" actId="1440"/>
          <ac:picMkLst>
            <pc:docMk/>
            <pc:sldMk cId="2232331225" sldId="280"/>
            <ac:picMk id="3" creationId="{F4E96007-20AE-8129-5584-7CF9E0FBA2BD}"/>
          </ac:picMkLst>
        </pc:picChg>
        <pc:picChg chg="del">
          <ac:chgData name="Neemias Informatica Lima" userId="b77af7bd85500281" providerId="LiveId" clId="{5FD3A362-593C-4AEC-BA9B-D984F5B61A33}" dt="2024-08-21T12:49:53.598" v="9" actId="478"/>
          <ac:picMkLst>
            <pc:docMk/>
            <pc:sldMk cId="2232331225" sldId="280"/>
            <ac:picMk id="8" creationId="{6ADD151F-64EE-03AC-CBD4-65A94E65BDCB}"/>
          </ac:picMkLst>
        </pc:picChg>
      </pc:sldChg>
      <pc:sldChg chg="addSp delSp modSp mod">
        <pc:chgData name="Neemias Informatica Lima" userId="b77af7bd85500281" providerId="LiveId" clId="{5FD3A362-593C-4AEC-BA9B-D984F5B61A33}" dt="2024-08-21T13:21:46.982" v="100" actId="6549"/>
        <pc:sldMkLst>
          <pc:docMk/>
          <pc:sldMk cId="2103443556" sldId="281"/>
        </pc:sldMkLst>
        <pc:spChg chg="mod">
          <ac:chgData name="Neemias Informatica Lima" userId="b77af7bd85500281" providerId="LiveId" clId="{5FD3A362-593C-4AEC-BA9B-D984F5B61A33}" dt="2024-08-21T13:21:46.982" v="10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3:06.311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4:11.980" v="5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3:29.732" v="52" actId="14100"/>
          <ac:picMkLst>
            <pc:docMk/>
            <pc:sldMk cId="2103443556" sldId="281"/>
            <ac:picMk id="2" creationId="{8A0B4FCD-2964-5260-0C04-F34F0E978E5B}"/>
          </ac:picMkLst>
        </pc:picChg>
        <pc:picChg chg="del">
          <ac:chgData name="Neemias Informatica Lima" userId="b77af7bd85500281" providerId="LiveId" clId="{5FD3A362-593C-4AEC-BA9B-D984F5B61A33}" dt="2024-08-21T12:53:02.781" v="41" actId="478"/>
          <ac:picMkLst>
            <pc:docMk/>
            <pc:sldMk cId="2103443556" sldId="281"/>
            <ac:picMk id="4" creationId="{F0E5B638-E35B-5CAB-9766-9596F1A16A89}"/>
          </ac:picMkLst>
        </pc:picChg>
      </pc:sldChg>
      <pc:sldChg chg="addSp delSp modSp mod">
        <pc:chgData name="Neemias Informatica Lima" userId="b77af7bd85500281" providerId="LiveId" clId="{5FD3A362-593C-4AEC-BA9B-D984F5B61A33}" dt="2024-08-21T13:23:56.199" v="151" actId="20577"/>
        <pc:sldMkLst>
          <pc:docMk/>
          <pc:sldMk cId="3683219421" sldId="282"/>
        </pc:sldMkLst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2" creationId="{A1A313F9-7F3E-8CC0-F3A3-AE3E9E368788}"/>
          </ac:spMkLst>
        </pc:spChg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4" creationId="{5F39204B-B9C1-7E8A-3BE7-5CEFC1FB315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5FD3A362-593C-4AEC-BA9B-D984F5B61A33}" dt="2024-08-21T13:23:56.199" v="15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26.69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45.299" v="61"/>
          <ac:picMkLst>
            <pc:docMk/>
            <pc:sldMk cId="3683219421" sldId="282"/>
            <ac:picMk id="5" creationId="{1ADAE13C-AE94-0AE3-A29A-99B208DEAD34}"/>
          </ac:picMkLst>
        </pc:picChg>
        <pc:picChg chg="del">
          <ac:chgData name="Neemias Informatica Lima" userId="b77af7bd85500281" providerId="LiveId" clId="{5FD3A362-593C-4AEC-BA9B-D984F5B61A33}" dt="2024-08-21T12:54:44.869" v="60" actId="478"/>
          <ac:picMkLst>
            <pc:docMk/>
            <pc:sldMk cId="3683219421" sldId="282"/>
            <ac:picMk id="9" creationId="{62ADA394-ADBB-5D41-F724-D36F64CBA4C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5:25.285" v="175" actId="20577"/>
        <pc:sldMkLst>
          <pc:docMk/>
          <pc:sldMk cId="3902406419" sldId="283"/>
        </pc:sldMkLst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2" creationId="{A32CC22B-ACF5-127C-11A2-C717A2E0ED91}"/>
          </ac:spMkLst>
        </pc:spChg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3" creationId="{527B4A2E-2214-B085-3C53-31D73D1D240F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5FD3A362-593C-4AEC-BA9B-D984F5B61A33}" dt="2024-08-21T13:24:33.435" v="15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5:25.285" v="17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FD3A362-593C-4AEC-BA9B-D984F5B61A33}" dt="2024-08-21T12:54:51.311" v="63"/>
          <ac:picMkLst>
            <pc:docMk/>
            <pc:sldMk cId="3902406419" sldId="283"/>
            <ac:picMk id="4" creationId="{9A4D717A-B4E3-9370-0C72-9D0B955871BE}"/>
          </ac:picMkLst>
        </pc:picChg>
        <pc:picChg chg="del">
          <ac:chgData name="Neemias Informatica Lima" userId="b77af7bd85500281" providerId="LiveId" clId="{5FD3A362-593C-4AEC-BA9B-D984F5B61A33}" dt="2024-08-21T12:54:50.932" v="62" actId="478"/>
          <ac:picMkLst>
            <pc:docMk/>
            <pc:sldMk cId="3902406419" sldId="283"/>
            <ac:picMk id="8" creationId="{A8B4302C-C304-69D0-A54C-D21A3E7C1826}"/>
          </ac:picMkLst>
        </pc:picChg>
      </pc:sldChg>
      <pc:sldChg chg="addSp delSp modSp mod">
        <pc:chgData name="Neemias Informatica Lima" userId="b77af7bd85500281" providerId="LiveId" clId="{5FD3A362-593C-4AEC-BA9B-D984F5B61A33}" dt="2024-08-21T13:28:14.468" v="229" actId="20577"/>
        <pc:sldMkLst>
          <pc:docMk/>
          <pc:sldMk cId="2424059023" sldId="284"/>
        </pc:sldMkLst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2" creationId="{E540BD18-121D-A9BD-EB11-0651F54B5EC6}"/>
          </ac:spMkLst>
        </pc:spChg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3" creationId="{C2456DFB-8968-A229-87C7-3DAECC4BEC8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5FD3A362-593C-4AEC-BA9B-D984F5B61A33}" dt="2024-08-21T13:27:36.466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8:14.468" v="22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FD3A362-593C-4AEC-BA9B-D984F5B61A33}" dt="2024-08-21T12:55:06.144" v="67"/>
          <ac:picMkLst>
            <pc:docMk/>
            <pc:sldMk cId="2424059023" sldId="284"/>
            <ac:picMk id="4" creationId="{3D4B47CE-9FCE-B7FE-7405-4457EF5761F8}"/>
          </ac:picMkLst>
        </pc:picChg>
        <pc:picChg chg="del">
          <ac:chgData name="Neemias Informatica Lima" userId="b77af7bd85500281" providerId="LiveId" clId="{5FD3A362-593C-4AEC-BA9B-D984F5B61A33}" dt="2024-08-21T12:55:05.819" v="66" actId="478"/>
          <ac:picMkLst>
            <pc:docMk/>
            <pc:sldMk cId="2424059023" sldId="284"/>
            <ac:picMk id="8" creationId="{318BCC2A-6346-D0BA-04AD-23DB70CE66A1}"/>
          </ac:picMkLst>
        </pc:picChg>
      </pc:sldChg>
      <pc:sldChg chg="addSp delSp modSp mod">
        <pc:chgData name="Neemias Informatica Lima" userId="b77af7bd85500281" providerId="LiveId" clId="{5FD3A362-593C-4AEC-BA9B-D984F5B61A33}" dt="2024-08-21T13:32:42.096" v="289" actId="20577"/>
        <pc:sldMkLst>
          <pc:docMk/>
          <pc:sldMk cId="2241968852" sldId="285"/>
        </pc:sldMkLst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2" creationId="{4B832541-9CA1-8919-E6D9-ADD1EDB05857}"/>
          </ac:spMkLst>
        </pc:spChg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3" creationId="{74F8E61C-F831-9205-867E-4292DF1D84DE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5FD3A362-593C-4AEC-BA9B-D984F5B61A33}" dt="2024-08-21T13:31:58.288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2:42.096" v="28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FD3A362-593C-4AEC-BA9B-D984F5B61A33}" dt="2024-08-21T12:55:17.107" v="71"/>
          <ac:picMkLst>
            <pc:docMk/>
            <pc:sldMk cId="2241968852" sldId="285"/>
            <ac:picMk id="4" creationId="{275B9347-56E6-B9CA-3E77-2EF544FDBC89}"/>
          </ac:picMkLst>
        </pc:picChg>
        <pc:picChg chg="del">
          <ac:chgData name="Neemias Informatica Lima" userId="b77af7bd85500281" providerId="LiveId" clId="{5FD3A362-593C-4AEC-BA9B-D984F5B61A33}" dt="2024-08-21T12:55:16.603" v="70" actId="478"/>
          <ac:picMkLst>
            <pc:docMk/>
            <pc:sldMk cId="2241968852" sldId="285"/>
            <ac:picMk id="8" creationId="{44E5C7E1-0A09-B7A5-BC31-4A4EDDBD1138}"/>
          </ac:picMkLst>
        </pc:picChg>
      </pc:sldChg>
      <pc:sldChg chg="addSp delSp modSp mod">
        <pc:chgData name="Neemias Informatica Lima" userId="b77af7bd85500281" providerId="LiveId" clId="{5FD3A362-593C-4AEC-BA9B-D984F5B61A33}" dt="2024-08-21T13:34:38.454" v="333" actId="6549"/>
        <pc:sldMkLst>
          <pc:docMk/>
          <pc:sldMk cId="1959249856" sldId="286"/>
        </pc:sldMkLst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2" creationId="{43771319-4B0A-F0CD-75C9-854D3D6AE485}"/>
          </ac:spMkLst>
        </pc:spChg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3" creationId="{70DC2587-822E-F17E-F8BE-7930C0F0B8A5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5FD3A362-593C-4AEC-BA9B-D984F5B61A33}" dt="2024-08-21T13:34:15.178" v="32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4:38.454" v="33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FD3A362-593C-4AEC-BA9B-D984F5B61A33}" dt="2024-08-21T12:55:28.616" v="75"/>
          <ac:picMkLst>
            <pc:docMk/>
            <pc:sldMk cId="1959249856" sldId="286"/>
            <ac:picMk id="4" creationId="{C5246343-F645-C2FE-6ACF-5F8DAC767912}"/>
          </ac:picMkLst>
        </pc:picChg>
        <pc:picChg chg="del">
          <ac:chgData name="Neemias Informatica Lima" userId="b77af7bd85500281" providerId="LiveId" clId="{5FD3A362-593C-4AEC-BA9B-D984F5B61A33}" dt="2024-08-21T12:55:28.296" v="74" actId="478"/>
          <ac:picMkLst>
            <pc:docMk/>
            <pc:sldMk cId="1959249856" sldId="286"/>
            <ac:picMk id="8" creationId="{D1A3EB19-EB4C-4068-2EFD-26457F3F51A4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54.730" v="393" actId="313"/>
        <pc:sldMkLst>
          <pc:docMk/>
          <pc:sldMk cId="2857006406" sldId="287"/>
        </pc:sldMkLst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2" creationId="{653B8762-0CA5-787C-C56E-AA8970355AD9}"/>
          </ac:spMkLst>
        </pc:spChg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3" creationId="{E248CA0B-9436-DF52-0C30-9947F1E41BC8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5FD3A362-593C-4AEC-BA9B-D984F5B61A33}" dt="2024-08-21T13:36:54.730" v="39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FD3A362-593C-4AEC-BA9B-D984F5B61A33}" dt="2024-08-21T12:55:56.817" v="81"/>
          <ac:picMkLst>
            <pc:docMk/>
            <pc:sldMk cId="2857006406" sldId="287"/>
            <ac:picMk id="4" creationId="{CAFCE090-795E-0B36-0CFA-118E3D0331AA}"/>
          </ac:picMkLst>
        </pc:picChg>
        <pc:picChg chg="del">
          <ac:chgData name="Neemias Informatica Lima" userId="b77af7bd85500281" providerId="LiveId" clId="{5FD3A362-593C-4AEC-BA9B-D984F5B61A33}" dt="2024-08-21T12:55:56.324" v="80" actId="478"/>
          <ac:picMkLst>
            <pc:docMk/>
            <pc:sldMk cId="2857006406" sldId="287"/>
            <ac:picMk id="8" creationId="{478EB20F-FB01-E947-8A3B-01346E01715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4:18.791" v="152" actId="20577"/>
        <pc:sldMkLst>
          <pc:docMk/>
          <pc:sldMk cId="2630436816" sldId="288"/>
        </pc:sldMkLst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2" creationId="{2B0E3B42-4C9D-FF1E-5DF4-7092E34ADD3F}"/>
          </ac:spMkLst>
        </pc:spChg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3" creationId="{864ED330-BF1A-5B4C-7909-2FDFC0D68587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5FD3A362-593C-4AEC-BA9B-D984F5B61A33}" dt="2024-08-21T13:24:18.791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06.649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36.692" v="59"/>
          <ac:picMkLst>
            <pc:docMk/>
            <pc:sldMk cId="2630436816" sldId="288"/>
            <ac:picMk id="4" creationId="{2E5576BE-1E62-D875-A11B-8FE20F1529F5}"/>
          </ac:picMkLst>
        </pc:picChg>
        <pc:picChg chg="del">
          <ac:chgData name="Neemias Informatica Lima" userId="b77af7bd85500281" providerId="LiveId" clId="{5FD3A362-593C-4AEC-BA9B-D984F5B61A33}" dt="2024-08-21T12:54:36.260" v="58" actId="478"/>
          <ac:picMkLst>
            <pc:docMk/>
            <pc:sldMk cId="2630436816" sldId="288"/>
            <ac:picMk id="8" creationId="{F7397AC0-F336-0569-B24C-1DB1226E305C}"/>
          </ac:picMkLst>
        </pc:picChg>
      </pc:sldChg>
      <pc:sldChg chg="addSp delSp modSp mod">
        <pc:chgData name="Neemias Informatica Lima" userId="b77af7bd85500281" providerId="LiveId" clId="{5FD3A362-593C-4AEC-BA9B-D984F5B61A33}" dt="2024-08-21T13:27:24.955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2" creationId="{880094BB-A27E-0768-61A4-E7B8A7FFE2C3}"/>
          </ac:spMkLst>
        </pc:spChg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3" creationId="{21225055-C696-F114-C562-A04B78499DDD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5FD3A362-593C-4AEC-BA9B-D984F5B61A33}" dt="2024-08-21T13:27:24.955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FD3A362-593C-4AEC-BA9B-D984F5B61A33}" dt="2024-08-21T13:24:39.410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01.065" v="65"/>
          <ac:picMkLst>
            <pc:docMk/>
            <pc:sldMk cId="3032827026" sldId="289"/>
            <ac:picMk id="4" creationId="{68FB50E9-EC0B-AEFE-1DCA-AF0DEB0A4532}"/>
          </ac:picMkLst>
        </pc:picChg>
        <pc:picChg chg="del">
          <ac:chgData name="Neemias Informatica Lima" userId="b77af7bd85500281" providerId="LiveId" clId="{5FD3A362-593C-4AEC-BA9B-D984F5B61A33}" dt="2024-08-21T12:55:00.744" v="64" actId="478"/>
          <ac:picMkLst>
            <pc:docMk/>
            <pc:sldMk cId="3032827026" sldId="289"/>
            <ac:picMk id="8" creationId="{51A62B9F-6872-60C5-9BAB-FBF4CA603422}"/>
          </ac:picMkLst>
        </pc:picChg>
      </pc:sldChg>
      <pc:sldChg chg="addSp delSp modSp mod">
        <pc:chgData name="Neemias Informatica Lima" userId="b77af7bd85500281" providerId="LiveId" clId="{5FD3A362-593C-4AEC-BA9B-D984F5B61A33}" dt="2024-08-21T13:31:39.306" v="262" actId="6549"/>
        <pc:sldMkLst>
          <pc:docMk/>
          <pc:sldMk cId="3772032319" sldId="290"/>
        </pc:sldMkLst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2" creationId="{03C9B157-E757-F178-531A-664F9092F39A}"/>
          </ac:spMkLst>
        </pc:spChg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3" creationId="{5244AD8D-0964-5CFB-32D2-819D9D427454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5FD3A362-593C-4AEC-BA9B-D984F5B61A33}" dt="2024-08-21T13:31:39.306" v="2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FD3A362-593C-4AEC-BA9B-D984F5B61A33}" dt="2024-08-21T13:27:42.170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11.201" v="69"/>
          <ac:picMkLst>
            <pc:docMk/>
            <pc:sldMk cId="3772032319" sldId="290"/>
            <ac:picMk id="4" creationId="{3D29B24F-E432-1AC7-2500-BEEFE3185805}"/>
          </ac:picMkLst>
        </pc:picChg>
        <pc:picChg chg="del">
          <ac:chgData name="Neemias Informatica Lima" userId="b77af7bd85500281" providerId="LiveId" clId="{5FD3A362-593C-4AEC-BA9B-D984F5B61A33}" dt="2024-08-21T12:55:10.871" v="68" actId="478"/>
          <ac:picMkLst>
            <pc:docMk/>
            <pc:sldMk cId="3772032319" sldId="290"/>
            <ac:picMk id="8" creationId="{03AC7608-5B3F-7853-E2C3-6A5C71E47A6F}"/>
          </ac:picMkLst>
        </pc:picChg>
      </pc:sldChg>
      <pc:sldChg chg="addSp delSp modSp mod">
        <pc:chgData name="Neemias Informatica Lima" userId="b77af7bd85500281" providerId="LiveId" clId="{5FD3A362-593C-4AEC-BA9B-D984F5B61A33}" dt="2024-08-21T13:33:48.507" v="319" actId="313"/>
        <pc:sldMkLst>
          <pc:docMk/>
          <pc:sldMk cId="1768216317" sldId="291"/>
        </pc:sldMkLst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2" creationId="{0A9D0071-FF57-56B4-0AC7-B804D13E8D1D}"/>
          </ac:spMkLst>
        </pc:spChg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3" creationId="{5DECF293-210D-A3F0-C957-7B375BACB822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5FD3A362-593C-4AEC-BA9B-D984F5B61A33}" dt="2024-08-21T13:33:48.507" v="31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FD3A362-593C-4AEC-BA9B-D984F5B61A33}" dt="2024-08-21T13:32:05.079" v="270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22.707" v="73"/>
          <ac:picMkLst>
            <pc:docMk/>
            <pc:sldMk cId="1768216317" sldId="291"/>
            <ac:picMk id="4" creationId="{90F429EA-08E5-2BDA-1B6E-0021E97A04C5}"/>
          </ac:picMkLst>
        </pc:picChg>
        <pc:picChg chg="del">
          <ac:chgData name="Neemias Informatica Lima" userId="b77af7bd85500281" providerId="LiveId" clId="{5FD3A362-593C-4AEC-BA9B-D984F5B61A33}" dt="2024-08-21T12:55:22.365" v="72" actId="478"/>
          <ac:picMkLst>
            <pc:docMk/>
            <pc:sldMk cId="1768216317" sldId="291"/>
            <ac:picMk id="8" creationId="{1B98FD66-4B4E-56A3-0146-177FF8C38247}"/>
          </ac:picMkLst>
        </pc:picChg>
      </pc:sldChg>
      <pc:sldChg chg="addSp delSp modSp mod">
        <pc:chgData name="Neemias Informatica Lima" userId="b77af7bd85500281" providerId="LiveId" clId="{5FD3A362-593C-4AEC-BA9B-D984F5B61A33}" dt="2024-08-21T13:35:28.070" v="364" actId="6549"/>
        <pc:sldMkLst>
          <pc:docMk/>
          <pc:sldMk cId="3757265641" sldId="292"/>
        </pc:sldMkLst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3" creationId="{1A3182C4-0A47-025B-6AA7-EC440A0A56BC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4" creationId="{77955C6A-7D01-43FC-D6E4-FB4894B9AF2C}"/>
          </ac:spMkLst>
        </pc:spChg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5" creationId="{EFD7FA6B-C3B9-4854-A15D-7607D7FBAC36}"/>
          </ac:spMkLst>
        </pc:spChg>
        <pc:spChg chg="mod">
          <ac:chgData name="Neemias Informatica Lima" userId="b77af7bd85500281" providerId="LiveId" clId="{5FD3A362-593C-4AEC-BA9B-D984F5B61A33}" dt="2024-08-21T13:35:28.070" v="36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FD3A362-593C-4AEC-BA9B-D984F5B61A33}" dt="2024-08-21T13:34:21.080" v="32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40.717" v="77"/>
          <ac:picMkLst>
            <pc:docMk/>
            <pc:sldMk cId="3757265641" sldId="292"/>
            <ac:picMk id="6" creationId="{933C7A14-7A3F-6DA2-8631-7C383F9AE010}"/>
          </ac:picMkLst>
        </pc:picChg>
        <pc:picChg chg="del">
          <ac:chgData name="Neemias Informatica Lima" userId="b77af7bd85500281" providerId="LiveId" clId="{5FD3A362-593C-4AEC-BA9B-D984F5B61A33}" dt="2024-08-21T12:55:40.290" v="76" actId="478"/>
          <ac:picMkLst>
            <pc:docMk/>
            <pc:sldMk cId="3757265641" sldId="292"/>
            <ac:picMk id="7" creationId="{C2FC4C59-D906-5CC6-FF8D-17E97019E82C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10.318" v="379" actId="6549"/>
        <pc:sldMkLst>
          <pc:docMk/>
          <pc:sldMk cId="3114938747" sldId="293"/>
        </pc:sldMkLst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2" creationId="{437C3281-C259-CE93-21A9-17172B7876E4}"/>
          </ac:spMkLst>
        </pc:spChg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3" creationId="{0AFC0BC4-1776-88FC-8141-61432CC3620F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5FD3A362-593C-4AEC-BA9B-D984F5B61A33}" dt="2024-08-21T13:36:10.318" v="379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FD3A362-593C-4AEC-BA9B-D984F5B61A33}" dt="2024-08-21T12:55:50.599" v="79"/>
          <ac:picMkLst>
            <pc:docMk/>
            <pc:sldMk cId="3114938747" sldId="293"/>
            <ac:picMk id="4" creationId="{5B050EDC-E421-C434-28BE-118B84E8532A}"/>
          </ac:picMkLst>
        </pc:picChg>
        <pc:picChg chg="del">
          <ac:chgData name="Neemias Informatica Lima" userId="b77af7bd85500281" providerId="LiveId" clId="{5FD3A362-593C-4AEC-BA9B-D984F5B61A33}" dt="2024-08-21T12:55:50.151" v="78" actId="478"/>
          <ac:picMkLst>
            <pc:docMk/>
            <pc:sldMk cId="3114938747" sldId="293"/>
            <ac:picMk id="9" creationId="{D6553040-5E28-7C17-505F-B55BA1A591B8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  <pc:sldChg chg="addSp delSp modSp mod">
        <pc:chgData name="Neemias Informatica Lima" userId="b77af7bd85500281" providerId="LiveId" clId="{A56094AC-F1B0-4083-9DCA-A89B796B8745}" dt="2024-05-28T16:12:33.765" v="414" actId="478"/>
        <pc:sldMkLst>
          <pc:docMk/>
          <pc:sldMk cId="2232331225" sldId="280"/>
        </pc:sldMkLst>
        <pc:spChg chg="mod">
          <ac:chgData name="Neemias Informatica Lima" userId="b77af7bd85500281" providerId="LiveId" clId="{A56094AC-F1B0-4083-9DCA-A89B796B8745}" dt="2024-05-25T16:36:17.450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58.137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26.109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7:13.319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20.926" v="41" actId="1440"/>
          <ac:picMkLst>
            <pc:docMk/>
            <pc:sldMk cId="2232331225" sldId="280"/>
            <ac:picMk id="3" creationId="{939C247D-A486-DCCB-DF4B-52AF6E8F733E}"/>
          </ac:picMkLst>
        </pc:picChg>
        <pc:picChg chg="del">
          <ac:chgData name="Neemias Informatica Lima" userId="b77af7bd85500281" providerId="LiveId" clId="{A56094AC-F1B0-4083-9DCA-A89B796B8745}" dt="2024-05-25T16:38:49.148" v="35" actId="478"/>
          <ac:picMkLst>
            <pc:docMk/>
            <pc:sldMk cId="2232331225" sldId="280"/>
            <ac:picMk id="4" creationId="{1E5F7F84-E301-F4F4-F4D6-D4EF93B7AEF1}"/>
          </ac:picMkLst>
        </pc:picChg>
        <pc:picChg chg="add del mod">
          <ac:chgData name="Neemias Informatica Lima" userId="b77af7bd85500281" providerId="LiveId" clId="{A56094AC-F1B0-4083-9DCA-A89B796B8745}" dt="2024-05-28T16:12:33.765" v="414" actId="478"/>
          <ac:picMkLst>
            <pc:docMk/>
            <pc:sldMk cId="2232331225" sldId="280"/>
            <ac:picMk id="13" creationId="{1E10DF67-A1CF-17A3-54C2-5DA2FE0F5B79}"/>
          </ac:picMkLst>
        </pc:picChg>
        <pc:picChg chg="del">
          <ac:chgData name="Neemias Informatica Lima" userId="b77af7bd85500281" providerId="LiveId" clId="{A56094AC-F1B0-4083-9DCA-A89B796B8745}" dt="2024-05-25T16:36:29.628" v="5" actId="478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A56094AC-F1B0-4083-9DCA-A89B796B8745}" dt="2024-05-25T16:44:27.436" v="119" actId="20577"/>
        <pc:sldMkLst>
          <pc:docMk/>
          <pc:sldMk cId="2103443556" sldId="281"/>
        </pc:sldMkLst>
        <pc:spChg chg="mod">
          <ac:chgData name="Neemias Informatica Lima" userId="b77af7bd85500281" providerId="LiveId" clId="{A56094AC-F1B0-4083-9DCA-A89B796B8745}" dt="2024-05-25T16:44:27.436" v="11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41:41.350" v="6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47.910" v="50" actId="1037"/>
          <ac:picMkLst>
            <pc:docMk/>
            <pc:sldMk cId="2103443556" sldId="281"/>
            <ac:picMk id="2" creationId="{B7443BE5-0CD9-6ABF-0FB8-EDFF8D3783A8}"/>
          </ac:picMkLst>
        </pc:picChg>
        <pc:picChg chg="add mod">
          <ac:chgData name="Neemias Informatica Lima" userId="b77af7bd85500281" providerId="LiveId" clId="{A56094AC-F1B0-4083-9DCA-A89B796B8745}" dt="2024-05-25T16:41:20.923" v="57" actId="1076"/>
          <ac:picMkLst>
            <pc:docMk/>
            <pc:sldMk cId="2103443556" sldId="281"/>
            <ac:picMk id="3" creationId="{716FF34E-8EE8-BA0C-90ED-FD0CCB663EC6}"/>
          </ac:picMkLst>
        </pc:picChg>
        <pc:picChg chg="del">
          <ac:chgData name="Neemias Informatica Lima" userId="b77af7bd85500281" providerId="LiveId" clId="{A56094AC-F1B0-4083-9DCA-A89B796B8745}" dt="2024-05-25T16:40:31.264" v="42" actId="478"/>
          <ac:picMkLst>
            <pc:docMk/>
            <pc:sldMk cId="2103443556" sldId="281"/>
            <ac:picMk id="4" creationId="{5E50C07A-91C0-123C-3194-517732FDBBF7}"/>
          </ac:picMkLst>
        </pc:picChg>
        <pc:picChg chg="del">
          <ac:chgData name="Neemias Informatica Lima" userId="b77af7bd85500281" providerId="LiveId" clId="{A56094AC-F1B0-4083-9DCA-A89B796B8745}" dt="2024-05-25T16:41:02.738" v="51" actId="478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A56094AC-F1B0-4083-9DCA-A89B796B8745}" dt="2024-05-25T16:55:09.333" v="167" actId="20577"/>
        <pc:sldMkLst>
          <pc:docMk/>
          <pc:sldMk cId="3683219421" sldId="282"/>
        </pc:sldMkLst>
        <pc:spChg chg="add mod">
          <ac:chgData name="Neemias Informatica Lima" userId="b77af7bd85500281" providerId="LiveId" clId="{A56094AC-F1B0-4083-9DCA-A89B796B8745}" dt="2024-05-25T16:42:08.246" v="68"/>
          <ac:spMkLst>
            <pc:docMk/>
            <pc:sldMk cId="3683219421" sldId="282"/>
            <ac:spMk id="2" creationId="{9969CD0D-5A2C-1908-E743-0531C9198B1E}"/>
          </ac:spMkLst>
        </pc:spChg>
        <pc:spChg chg="del">
          <ac:chgData name="Neemias Informatica Lima" userId="b77af7bd85500281" providerId="LiveId" clId="{A56094AC-F1B0-4083-9DCA-A89B796B8745}" dt="2024-05-25T16:42:06.898" v="67" actId="478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A56094AC-F1B0-4083-9DCA-A89B796B8745}" dt="2024-05-25T16:55:09.333" v="16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34.727" v="14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4" creationId="{527D5C0E-1EF6-1952-275D-89303D6E56BC}"/>
          </ac:picMkLst>
        </pc:pic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5" creationId="{CCA59E5E-DEC2-A2E3-0DA2-F8503C07FEA6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8" creationId="{1B4580B3-E4F0-EABD-596F-401A1270C624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A56094AC-F1B0-4083-9DCA-A89B796B8745}" dt="2024-05-25T16:56:13.309" v="195" actId="20577"/>
        <pc:sldMkLst>
          <pc:docMk/>
          <pc:sldMk cId="3902406419" sldId="283"/>
        </pc:sldMkLst>
        <pc:spChg chg="add mod">
          <ac:chgData name="Neemias Informatica Lima" userId="b77af7bd85500281" providerId="LiveId" clId="{A56094AC-F1B0-4083-9DCA-A89B796B8745}" dt="2024-05-25T16:42:14.868" v="70"/>
          <ac:spMkLst>
            <pc:docMk/>
            <pc:sldMk cId="3902406419" sldId="283"/>
            <ac:spMk id="2" creationId="{D4DACDEF-FC35-CF85-A6D4-B8848F4795F7}"/>
          </ac:spMkLst>
        </pc:spChg>
        <pc:spChg chg="del">
          <ac:chgData name="Neemias Informatica Lima" userId="b77af7bd85500281" providerId="LiveId" clId="{A56094AC-F1B0-4083-9DCA-A89B796B8745}" dt="2024-05-25T16:42:13.752" v="69" actId="478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A56094AC-F1B0-4083-9DCA-A89B796B8745}" dt="2024-05-25T16:55:22.342" v="17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6:13.309" v="19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3" creationId="{0D6150C4-8F34-88DD-7397-121A7164843D}"/>
          </ac:picMkLst>
        </pc:pic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4" creationId="{E537E30B-1A12-2A70-4932-31D2411E84A1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7" creationId="{5BE3054B-1B45-0790-5E4F-E0F7033FCB0F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A56094AC-F1B0-4083-9DCA-A89B796B8745}" dt="2024-05-25T16:58:30.923" v="244" actId="6549"/>
        <pc:sldMkLst>
          <pc:docMk/>
          <pc:sldMk cId="2424059023" sldId="284"/>
        </pc:sldMkLst>
        <pc:spChg chg="add mod">
          <ac:chgData name="Neemias Informatica Lima" userId="b77af7bd85500281" providerId="LiveId" clId="{A56094AC-F1B0-4083-9DCA-A89B796B8745}" dt="2024-05-25T16:42:29.900" v="74"/>
          <ac:spMkLst>
            <pc:docMk/>
            <pc:sldMk cId="2424059023" sldId="284"/>
            <ac:spMk id="2" creationId="{26F6E036-3611-1686-3F46-E42D19603353}"/>
          </ac:spMkLst>
        </pc:spChg>
        <pc:spChg chg="del">
          <ac:chgData name="Neemias Informatica Lima" userId="b77af7bd85500281" providerId="LiveId" clId="{A56094AC-F1B0-4083-9DCA-A89B796B8745}" dt="2024-05-25T16:42:28.770" v="73" actId="478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A56094AC-F1B0-4083-9DCA-A89B796B8745}" dt="2024-05-25T16:57:36.549" v="2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8:30.923" v="244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3" creationId="{E83EE076-9AA3-D5E7-7F84-0497DA9A2E62}"/>
          </ac:picMkLst>
        </pc:pic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4" creationId="{78FF8A0B-BC97-7A16-D813-02A1F5F9F314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7" creationId="{E893B890-5C6E-F3FD-BF39-8B627571DE15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13.521" v="277" actId="6549"/>
        <pc:sldMkLst>
          <pc:docMk/>
          <pc:sldMk cId="2241968852" sldId="285"/>
        </pc:sldMkLst>
        <pc:spChg chg="add mod">
          <ac:chgData name="Neemias Informatica Lima" userId="b77af7bd85500281" providerId="LiveId" clId="{A56094AC-F1B0-4083-9DCA-A89B796B8745}" dt="2024-05-25T16:42:42.880" v="78"/>
          <ac:spMkLst>
            <pc:docMk/>
            <pc:sldMk cId="2241968852" sldId="285"/>
            <ac:spMk id="2" creationId="{856034ED-8385-2462-AF98-D0885AF291E8}"/>
          </ac:spMkLst>
        </pc:spChg>
        <pc:spChg chg="del">
          <ac:chgData name="Neemias Informatica Lima" userId="b77af7bd85500281" providerId="LiveId" clId="{A56094AC-F1B0-4083-9DCA-A89B796B8745}" dt="2024-05-25T16:42:41.555" v="77" actId="478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A56094AC-F1B0-4083-9DCA-A89B796B8745}" dt="2024-05-25T16:59:30.441" v="25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0:13.521" v="27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3" creationId="{0594600B-7FD6-41B5-1BFC-C71CAC07E9C9}"/>
          </ac:picMkLst>
        </pc:pic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4" creationId="{F369B1CF-84FF-CD0D-7B81-8D2BF52EB16B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7" creationId="{F853418A-E7AD-EB12-B725-FB9A057B06C2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1:53.438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A56094AC-F1B0-4083-9DCA-A89B796B8745}" dt="2024-05-25T16:42:57.076" v="82"/>
          <ac:spMkLst>
            <pc:docMk/>
            <pc:sldMk cId="1959249856" sldId="286"/>
            <ac:spMk id="2" creationId="{9FB7D150-9DA8-DD23-123A-5F31E1026E90}"/>
          </ac:spMkLst>
        </pc:spChg>
        <pc:spChg chg="del">
          <ac:chgData name="Neemias Informatica Lima" userId="b77af7bd85500281" providerId="LiveId" clId="{A56094AC-F1B0-4083-9DCA-A89B796B8745}" dt="2024-05-25T16:42:55.899" v="81" actId="478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A56094AC-F1B0-4083-9DCA-A89B796B8745}" dt="2024-05-25T17:01:05.774" v="28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1:53.438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3" creationId="{65B65E94-D47A-64B7-7720-D0ED3254BB5C}"/>
          </ac:picMkLst>
        </pc:pic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4" creationId="{21E716A3-3982-DFE3-056F-A15239213EBD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7" creationId="{4CAD79D9-E4B5-0B27-6BF1-3C3C16C46224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A56094AC-F1B0-4083-9DCA-A89B796B8745}" dt="2024-05-25T17:09:22.095" v="412" actId="20577"/>
        <pc:sldMkLst>
          <pc:docMk/>
          <pc:sldMk cId="2857006406" sldId="287"/>
        </pc:sldMkLst>
        <pc:spChg chg="add mod">
          <ac:chgData name="Neemias Informatica Lima" userId="b77af7bd85500281" providerId="LiveId" clId="{A56094AC-F1B0-4083-9DCA-A89B796B8745}" dt="2024-05-25T16:43:18.317" v="88"/>
          <ac:spMkLst>
            <pc:docMk/>
            <pc:sldMk cId="2857006406" sldId="287"/>
            <ac:spMk id="2" creationId="{1D35044B-FBD2-B8E1-CEB1-1EF79D3A3BD4}"/>
          </ac:spMkLst>
        </pc:spChg>
        <pc:spChg chg="del">
          <ac:chgData name="Neemias Informatica Lima" userId="b77af7bd85500281" providerId="LiveId" clId="{A56094AC-F1B0-4083-9DCA-A89B796B8745}" dt="2024-05-25T16:43:17.338" v="87" actId="478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A56094AC-F1B0-4083-9DCA-A89B796B8745}" dt="2024-05-25T17:09:22.095" v="41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3" creationId="{8C95620C-D664-857E-3B6C-DC890E2DC7D1}"/>
          </ac:picMkLst>
        </pc:pic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4" creationId="{63CBC9B4-829C-F69B-34FA-7B99B9E86BD3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7" creationId="{C6A0D47A-F830-5802-8A79-DA62F2571C6E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A56094AC-F1B0-4083-9DCA-A89B796B8745}" dt="2024-05-25T16:54:23.213" v="162" actId="20577"/>
        <pc:sldMkLst>
          <pc:docMk/>
          <pc:sldMk cId="2630436816" sldId="288"/>
        </pc:sldMkLst>
        <pc:spChg chg="add mod">
          <ac:chgData name="Neemias Informatica Lima" userId="b77af7bd85500281" providerId="LiveId" clId="{A56094AC-F1B0-4083-9DCA-A89B796B8745}" dt="2024-05-25T16:41:57.956" v="66"/>
          <ac:spMkLst>
            <pc:docMk/>
            <pc:sldMk cId="2630436816" sldId="288"/>
            <ac:spMk id="2" creationId="{1BA202B6-2EAF-D3DC-CE43-E89DDC3BF934}"/>
          </ac:spMkLst>
        </pc:spChg>
        <pc:spChg chg="del">
          <ac:chgData name="Neemias Informatica Lima" userId="b77af7bd85500281" providerId="LiveId" clId="{A56094AC-F1B0-4083-9DCA-A89B796B8745}" dt="2024-05-25T16:41:56.616" v="65" actId="478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A56094AC-F1B0-4083-9DCA-A89B796B8745}" dt="2024-05-25T16:54:23.213" v="16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29.903" v="13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3" creationId="{8CF0D894-9087-2E86-9A06-0BCC78711826}"/>
          </ac:picMkLst>
        </pc:pic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4" creationId="{F9A9F47E-3AC8-342E-38CA-94107288FCCE}"/>
          </ac:picMkLst>
        </pc:picChg>
        <pc:picChg chg="del">
          <ac:chgData name="Neemias Informatica Lima" userId="b77af7bd85500281" providerId="LiveId" clId="{A56094AC-F1B0-4083-9DCA-A89B796B8745}" dt="2024-05-25T16:41:53.663" v="63" actId="478"/>
          <ac:picMkLst>
            <pc:docMk/>
            <pc:sldMk cId="2630436816" sldId="288"/>
            <ac:picMk id="7" creationId="{EF1A6F14-D60A-51D1-C4B6-21148EF4D37B}"/>
          </ac:picMkLst>
        </pc:picChg>
        <pc:picChg chg="del">
          <ac:chgData name="Neemias Informatica Lima" userId="b77af7bd85500281" providerId="LiveId" clId="{A56094AC-F1B0-4083-9DCA-A89B796B8745}" dt="2024-05-25T16:41:54.318" v="64" actId="478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A56094AC-F1B0-4083-9DCA-A89B796B8745}" dt="2024-05-25T16:57:21.335" v="223" actId="6549"/>
        <pc:sldMkLst>
          <pc:docMk/>
          <pc:sldMk cId="3032827026" sldId="289"/>
        </pc:sldMkLst>
        <pc:spChg chg="add mod">
          <ac:chgData name="Neemias Informatica Lima" userId="b77af7bd85500281" providerId="LiveId" clId="{A56094AC-F1B0-4083-9DCA-A89B796B8745}" dt="2024-05-25T16:42:22.751" v="72"/>
          <ac:spMkLst>
            <pc:docMk/>
            <pc:sldMk cId="3032827026" sldId="289"/>
            <ac:spMk id="2" creationId="{D9CF98D7-B05C-ADA7-449A-680C2B157BF8}"/>
          </ac:spMkLst>
        </pc:spChg>
        <pc:spChg chg="del">
          <ac:chgData name="Neemias Informatica Lima" userId="b77af7bd85500281" providerId="LiveId" clId="{A56094AC-F1B0-4083-9DCA-A89B796B8745}" dt="2024-05-25T16:42:21.507" v="71" actId="478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A56094AC-F1B0-4083-9DCA-A89B796B8745}" dt="2024-05-25T16:57:21.335" v="22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6094AC-F1B0-4083-9DCA-A89B796B8745}" dt="2024-05-25T16:55:26.617" v="17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3" creationId="{DDC6FA11-8FE0-F047-B59C-9EAD0E61CDEB}"/>
          </ac:picMkLst>
        </pc:pic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4" creationId="{A7AFCC1F-3424-B3E7-D562-2A86F5167AE3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7" creationId="{112D8330-C60A-BDC6-27EF-CA5A53AE2A48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A56094AC-F1B0-4083-9DCA-A89B796B8745}" dt="2024-05-25T16:59:07.054" v="253" actId="6549"/>
        <pc:sldMkLst>
          <pc:docMk/>
          <pc:sldMk cId="3772032319" sldId="290"/>
        </pc:sldMkLst>
        <pc:spChg chg="add mod">
          <ac:chgData name="Neemias Informatica Lima" userId="b77af7bd85500281" providerId="LiveId" clId="{A56094AC-F1B0-4083-9DCA-A89B796B8745}" dt="2024-05-25T16:42:36.148" v="76"/>
          <ac:spMkLst>
            <pc:docMk/>
            <pc:sldMk cId="3772032319" sldId="290"/>
            <ac:spMk id="2" creationId="{DADB553C-951F-352F-AA26-41EA8FD2D8B6}"/>
          </ac:spMkLst>
        </pc:spChg>
        <pc:spChg chg="del">
          <ac:chgData name="Neemias Informatica Lima" userId="b77af7bd85500281" providerId="LiveId" clId="{A56094AC-F1B0-4083-9DCA-A89B796B8745}" dt="2024-05-25T16:42:35.046" v="75" actId="478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A56094AC-F1B0-4083-9DCA-A89B796B8745}" dt="2024-05-25T16:59:07.054" v="25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6094AC-F1B0-4083-9DCA-A89B796B8745}" dt="2024-05-25T16:57:43.630" v="23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3" creationId="{33663475-385B-AAEE-982B-3BC5907DCFB8}"/>
          </ac:picMkLst>
        </pc:pic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4" creationId="{E3171086-2080-EEAA-0BB4-4131901DDB0B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7" creationId="{5AEC3517-60F4-65A9-F22B-9BD1B7ECCE5F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50.084" v="286" actId="6549"/>
        <pc:sldMkLst>
          <pc:docMk/>
          <pc:sldMk cId="1768216317" sldId="291"/>
        </pc:sldMkLst>
        <pc:spChg chg="add mod">
          <ac:chgData name="Neemias Informatica Lima" userId="b77af7bd85500281" providerId="LiveId" clId="{A56094AC-F1B0-4083-9DCA-A89B796B8745}" dt="2024-05-25T16:42:48.830" v="80"/>
          <ac:spMkLst>
            <pc:docMk/>
            <pc:sldMk cId="1768216317" sldId="291"/>
            <ac:spMk id="2" creationId="{D6A2EBF2-9FC0-9D72-648D-A3B4405C0F04}"/>
          </ac:spMkLst>
        </pc:spChg>
        <pc:spChg chg="del">
          <ac:chgData name="Neemias Informatica Lima" userId="b77af7bd85500281" providerId="LiveId" clId="{A56094AC-F1B0-4083-9DCA-A89B796B8745}" dt="2024-05-25T16:42:47.685" v="79" actId="478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A56094AC-F1B0-4083-9DCA-A89B796B8745}" dt="2024-05-25T17:00:50.084" v="2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6094AC-F1B0-4083-9DCA-A89B796B8745}" dt="2024-05-25T16:59:40.465" v="2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3" creationId="{C4708B1E-0B63-A1D8-84EC-835D841C81EE}"/>
          </ac:picMkLst>
        </pc:pic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4" creationId="{B9651B94-1670-DCC0-B1C5-59D862287C98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7" creationId="{98E9CFAD-32F7-65CF-699F-87BC8E27FCCF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A56094AC-F1B0-4083-9DCA-A89B796B8745}" dt="2024-05-25T17:04:54.281" v="342" actId="1076"/>
        <pc:sldMkLst>
          <pc:docMk/>
          <pc:sldMk cId="3757265641" sldId="292"/>
        </pc:sldMkLst>
        <pc:spChg chg="add del mod">
          <ac:chgData name="Neemias Informatica Lima" userId="b77af7bd85500281" providerId="LiveId" clId="{A56094AC-F1B0-4083-9DCA-A89B796B8745}" dt="2024-05-25T17:04:49.365" v="341" actId="478"/>
          <ac:spMkLst>
            <pc:docMk/>
            <pc:sldMk cId="3757265641" sldId="292"/>
            <ac:spMk id="2" creationId="{814F8021-5684-D6AD-C29C-E59193F26806}"/>
          </ac:spMkLst>
        </pc:spChg>
        <pc:spChg chg="del">
          <ac:chgData name="Neemias Informatica Lima" userId="b77af7bd85500281" providerId="LiveId" clId="{A56094AC-F1B0-4083-9DCA-A89B796B8745}" dt="2024-05-25T16:43:03.229" v="83" actId="478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A56094AC-F1B0-4083-9DCA-A89B796B8745}" dt="2024-05-25T17:04:24.452" v="33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6094AC-F1B0-4083-9DCA-A89B796B8745}" dt="2024-05-25T17:01:10.412" v="29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3" creationId="{FDCB7B81-291E-B0C4-51AA-12F66173E2D8}"/>
          </ac:picMkLst>
        </pc:pic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4" creationId="{D5B7045F-1D64-8C07-3AC1-7B88C6EBC267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7" creationId="{AE0E9CDB-9655-6223-7E26-AE6BB4BC25F8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8" creationId="{E0418568-43B7-F807-B6B8-529B97E2A449}"/>
          </ac:picMkLst>
        </pc:picChg>
        <pc:picChg chg="add mod">
          <ac:chgData name="Neemias Informatica Lima" userId="b77af7bd85500281" providerId="LiveId" clId="{A56094AC-F1B0-4083-9DCA-A89B796B8745}" dt="2024-05-25T17:04:54.281" v="342" actId="1076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A56094AC-F1B0-4083-9DCA-A89B796B8745}" dt="2024-05-25T17:08:47.273" v="398" actId="122"/>
        <pc:sldMkLst>
          <pc:docMk/>
          <pc:sldMk cId="3114938747" sldId="293"/>
        </pc:sldMkLst>
        <pc:spChg chg="add mod">
          <ac:chgData name="Neemias Informatica Lima" userId="b77af7bd85500281" providerId="LiveId" clId="{A56094AC-F1B0-4083-9DCA-A89B796B8745}" dt="2024-05-25T16:43:10.767" v="86"/>
          <ac:spMkLst>
            <pc:docMk/>
            <pc:sldMk cId="3114938747" sldId="293"/>
            <ac:spMk id="2" creationId="{4C6E8151-B31E-79B6-2CCC-F2BEB04B5B0D}"/>
          </ac:spMkLst>
        </pc:spChg>
        <pc:spChg chg="del">
          <ac:chgData name="Neemias Informatica Lima" userId="b77af7bd85500281" providerId="LiveId" clId="{A56094AC-F1B0-4083-9DCA-A89B796B8745}" dt="2024-05-25T16:43:09.599" v="85" actId="478"/>
          <ac:spMkLst>
            <pc:docMk/>
            <pc:sldMk cId="3114938747" sldId="293"/>
            <ac:spMk id="5" creationId="{E0F8B825-43AF-AD9A-BBDE-F3D1764354C5}"/>
          </ac:spMkLst>
        </pc:spChg>
        <pc:spChg chg="add del mod">
          <ac:chgData name="Neemias Informatica Lima" userId="b77af7bd85500281" providerId="LiveId" clId="{A56094AC-F1B0-4083-9DCA-A89B796B8745}" dt="2024-05-25T17:05:26.380" v="345" actId="478"/>
          <ac:spMkLst>
            <pc:docMk/>
            <pc:sldMk cId="3114938747" sldId="293"/>
            <ac:spMk id="7" creationId="{ACF38871-A58C-61CA-3144-A71CCC316E1E}"/>
          </ac:spMkLst>
        </pc:spChg>
        <pc:spChg chg="add del">
          <ac:chgData name="Neemias Informatica Lima" userId="b77af7bd85500281" providerId="LiveId" clId="{A56094AC-F1B0-4083-9DCA-A89B796B8745}" dt="2024-05-25T17:06:34.477" v="354" actId="22"/>
          <ac:spMkLst>
            <pc:docMk/>
            <pc:sldMk cId="3114938747" sldId="293"/>
            <ac:spMk id="11" creationId="{95BA4663-F893-2C02-783B-CD65A28AFF94}"/>
          </ac:spMkLst>
        </pc:spChg>
        <pc:spChg chg="mod">
          <ac:chgData name="Neemias Informatica Lima" userId="b77af7bd85500281" providerId="LiveId" clId="{A56094AC-F1B0-4083-9DCA-A89B796B8745}" dt="2024-05-25T17:05:59.774" v="349" actId="1076"/>
          <ac:spMkLst>
            <pc:docMk/>
            <pc:sldMk cId="3114938747" sldId="293"/>
            <ac:spMk id="16" creationId="{CFC8B9D9-C6ED-4706-A104-65D118A5B7F9}"/>
          </ac:spMkLst>
        </pc:spChg>
        <pc:graphicFrameChg chg="add mod modGraphic">
          <ac:chgData name="Neemias Informatica Lima" userId="b77af7bd85500281" providerId="LiveId" clId="{A56094AC-F1B0-4083-9DCA-A89B796B8745}" dt="2024-05-25T17:08:47.273" v="398" actId="122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3" creationId="{6639C8F7-907B-B5C1-40AC-36C81DC26CDB}"/>
          </ac:picMkLst>
        </pc:pic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4" creationId="{8DCA5F59-9D98-5D28-67C7-5C8321359741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7" creationId="{5182B1A2-E1F1-011D-438D-A6D61FF80E4B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E9F38A38-FB59-42A2-9A8E-AC5D187FCED9}"/>
    <pc:docChg chg="undo redo custSel modSld">
      <pc:chgData name="Neemias Informatica Lima" userId="b77af7bd85500281" providerId="LiveId" clId="{E9F38A38-FB59-42A2-9A8E-AC5D187FCED9}" dt="2024-08-25T23:18:48.626" v="278" actId="20577"/>
      <pc:docMkLst>
        <pc:docMk/>
      </pc:docMkLst>
      <pc:sldChg chg="addSp delSp modSp mod">
        <pc:chgData name="Neemias Informatica Lima" userId="b77af7bd85500281" providerId="LiveId" clId="{E9F38A38-FB59-42A2-9A8E-AC5D187FCED9}" dt="2024-08-25T23:00:14.944" v="40" actId="20577"/>
        <pc:sldMkLst>
          <pc:docMk/>
          <pc:sldMk cId="2232331225" sldId="280"/>
        </pc:sldMkLst>
        <pc:spChg chg="mod">
          <ac:chgData name="Neemias Informatica Lima" userId="b77af7bd85500281" providerId="LiveId" clId="{E9F38A38-FB59-42A2-9A8E-AC5D187FCED9}" dt="2024-08-25T22:57:36.932" v="7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30.732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9:53.261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25.790" v="9" actId="6549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0:14.944" v="40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2:59:21.031" v="20"/>
          <ac:picMkLst>
            <pc:docMk/>
            <pc:sldMk cId="2232331225" sldId="280"/>
            <ac:picMk id="3" creationId="{7A817B1F-9EA8-54F5-90B0-6895B38621D5}"/>
          </ac:picMkLst>
        </pc:picChg>
        <pc:picChg chg="del">
          <ac:chgData name="Neemias Informatica Lima" userId="b77af7bd85500281" providerId="LiveId" clId="{E9F38A38-FB59-42A2-9A8E-AC5D187FCED9}" dt="2024-08-25T22:57:29.022" v="0" actId="478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E9F38A38-FB59-42A2-9A8E-AC5D187FCED9}" dt="2024-08-25T23:06:10.860" v="104" actId="6549"/>
        <pc:sldMkLst>
          <pc:docMk/>
          <pc:sldMk cId="2103443556" sldId="281"/>
        </pc:sldMkLst>
        <pc:spChg chg="mod">
          <ac:chgData name="Neemias Informatica Lima" userId="b77af7bd85500281" providerId="LiveId" clId="{E9F38A38-FB59-42A2-9A8E-AC5D187FCED9}" dt="2024-08-25T23:06:10.860" v="10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46.874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35.295" v="4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01.680" v="55" actId="14100"/>
          <ac:picMkLst>
            <pc:docMk/>
            <pc:sldMk cId="2103443556" sldId="281"/>
            <ac:picMk id="2" creationId="{5B5887AD-C955-4EFB-C245-C32C917D65C1}"/>
          </ac:picMkLst>
        </pc:picChg>
        <pc:picChg chg="del">
          <ac:chgData name="Neemias Informatica Lima" userId="b77af7bd85500281" providerId="LiveId" clId="{E9F38A38-FB59-42A2-9A8E-AC5D187FCED9}" dt="2024-08-25T23:02:43.997" v="46" actId="478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E9F38A38-FB59-42A2-9A8E-AC5D187FCED9}" dt="2024-08-25T23:08:07.105" v="134" actId="20577"/>
        <pc:sldMkLst>
          <pc:docMk/>
          <pc:sldMk cId="3683219421" sldId="282"/>
        </pc:sldMkLst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2" creationId="{B92CB389-D71B-4B79-32AE-04FCD3110B80}"/>
          </ac:spMkLst>
        </pc:spChg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4" creationId="{33172B32-FAB1-A454-B0FC-1D006BD75F9B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6" creationId="{60F70B3D-4986-3F25-A570-9D0CE8502A8E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E9F38A38-FB59-42A2-9A8E-AC5D187FCED9}" dt="2024-08-25T23:08:07.105" v="13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41.942" v="110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52.110" v="59"/>
          <ac:picMkLst>
            <pc:docMk/>
            <pc:sldMk cId="3683219421" sldId="282"/>
            <ac:picMk id="5" creationId="{60ED1C83-671E-BEB2-197A-8F34F53A74B2}"/>
          </ac:picMkLst>
        </pc:picChg>
        <pc:picChg chg="del">
          <ac:chgData name="Neemias Informatica Lima" userId="b77af7bd85500281" providerId="LiveId" clId="{E9F38A38-FB59-42A2-9A8E-AC5D187FCED9}" dt="2024-08-25T23:03:51.835" v="58" actId="478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24.904" v="156" actId="20577"/>
        <pc:sldMkLst>
          <pc:docMk/>
          <pc:sldMk cId="3902406419" sldId="283"/>
        </pc:sldMkLst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2" creationId="{7C214666-C7E6-80EF-D69E-A0CE7F93DCB1}"/>
          </ac:spMkLst>
        </pc:spChg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3" creationId="{836F7134-BC04-840B-0A73-5EB6DF29736C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5" creationId="{37F5AFC7-FACF-6E02-D6B0-410A9FE4FFCD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E9F38A38-FB59-42A2-9A8E-AC5D187FCED9}" dt="2024-08-25T23:08:34.621" v="13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9:24.904" v="15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E9F38A38-FB59-42A2-9A8E-AC5D187FCED9}" dt="2024-08-25T23:03:57.478" v="61"/>
          <ac:picMkLst>
            <pc:docMk/>
            <pc:sldMk cId="3902406419" sldId="283"/>
            <ac:picMk id="4" creationId="{179C3EC3-D8E5-C38D-B226-4CCE28157150}"/>
          </ac:picMkLst>
        </pc:picChg>
        <pc:picChg chg="del">
          <ac:chgData name="Neemias Informatica Lima" userId="b77af7bd85500281" providerId="LiveId" clId="{E9F38A38-FB59-42A2-9A8E-AC5D187FCED9}" dt="2024-08-25T23:03:57.114" v="60" actId="478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03.533" v="186" actId="207"/>
        <pc:sldMkLst>
          <pc:docMk/>
          <pc:sldMk cId="2424059023" sldId="284"/>
        </pc:sldMkLst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2" creationId="{1FD04E6C-776F-64F0-58EF-E1A616BAD8C7}"/>
          </ac:spMkLst>
        </pc:spChg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3" creationId="{A6C22673-013E-4ADF-F16F-FD640A48015C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5" creationId="{46AB3160-57C9-4C6D-119E-A646C944840F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E9F38A38-FB59-42A2-9A8E-AC5D187FCED9}" dt="2024-08-25T23:10:18.092" v="16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1:03.533" v="186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E9F38A38-FB59-42A2-9A8E-AC5D187FCED9}" dt="2024-08-25T23:04:16.921" v="65"/>
          <ac:picMkLst>
            <pc:docMk/>
            <pc:sldMk cId="2424059023" sldId="284"/>
            <ac:picMk id="4" creationId="{22A6B5E5-022F-F445-3C1B-0666E8BCB1EB}"/>
          </ac:picMkLst>
        </pc:picChg>
        <pc:picChg chg="del">
          <ac:chgData name="Neemias Informatica Lima" userId="b77af7bd85500281" providerId="LiveId" clId="{E9F38A38-FB59-42A2-9A8E-AC5D187FCED9}" dt="2024-08-25T23:04:16.568" v="64" actId="478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E9F38A38-FB59-42A2-9A8E-AC5D187FCED9}" dt="2024-08-25T23:13:45.650" v="217" actId="6549"/>
        <pc:sldMkLst>
          <pc:docMk/>
          <pc:sldMk cId="2241968852" sldId="285"/>
        </pc:sldMkLst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2" creationId="{9B472FCB-6E0F-C177-B449-4B20FAA5D366}"/>
          </ac:spMkLst>
        </pc:spChg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3" creationId="{C4144853-FD06-3FF0-1293-F1A7EFD208A1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5" creationId="{CF5EE63A-0853-F00A-F900-7FC4BF043A1A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E9F38A38-FB59-42A2-9A8E-AC5D187FCED9}" dt="2024-08-25T23:12:01.601" v="19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3:45.650" v="21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E9F38A38-FB59-42A2-9A8E-AC5D187FCED9}" dt="2024-08-25T23:04:33.586" v="69"/>
          <ac:picMkLst>
            <pc:docMk/>
            <pc:sldMk cId="2241968852" sldId="285"/>
            <ac:picMk id="4" creationId="{DE7FA469-F4AB-6831-2826-39C928C729C4}"/>
          </ac:picMkLst>
        </pc:picChg>
        <pc:picChg chg="del">
          <ac:chgData name="Neemias Informatica Lima" userId="b77af7bd85500281" providerId="LiveId" clId="{E9F38A38-FB59-42A2-9A8E-AC5D187FCED9}" dt="2024-08-25T23:04:33.219" v="68" actId="478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E9F38A38-FB59-42A2-9A8E-AC5D187FCED9}" dt="2024-08-25T23:16:45.085" v="258" actId="20577"/>
        <pc:sldMkLst>
          <pc:docMk/>
          <pc:sldMk cId="1959249856" sldId="286"/>
        </pc:sldMkLst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2" creationId="{82538684-A4B1-744E-8864-1DA48DF5588E}"/>
          </ac:spMkLst>
        </pc:spChg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3" creationId="{574F02E8-0FA3-2B23-4E7E-DFBDA364B928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5" creationId="{0A15120E-0E9F-9DE3-6949-3C194A1320A2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E9F38A38-FB59-42A2-9A8E-AC5D187FCED9}" dt="2024-08-25T23:15:43.486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6:45.085" v="258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E9F38A38-FB59-42A2-9A8E-AC5D187FCED9}" dt="2024-08-25T23:04:49.102" v="73"/>
          <ac:picMkLst>
            <pc:docMk/>
            <pc:sldMk cId="1959249856" sldId="286"/>
            <ac:picMk id="4" creationId="{C31F498F-A0D4-E298-146A-D2F5281717B6}"/>
          </ac:picMkLst>
        </pc:picChg>
        <pc:picChg chg="del">
          <ac:chgData name="Neemias Informatica Lima" userId="b77af7bd85500281" providerId="LiveId" clId="{E9F38A38-FB59-42A2-9A8E-AC5D187FCED9}" dt="2024-08-25T23:04:48.776" v="72" actId="478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48.626" v="278" actId="20577"/>
        <pc:sldMkLst>
          <pc:docMk/>
          <pc:sldMk cId="2857006406" sldId="287"/>
        </pc:sldMkLst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2" creationId="{D2A1BDFC-EF80-E1B8-6700-4FA2285DCB94}"/>
          </ac:spMkLst>
        </pc:spChg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3" creationId="{3C2121E9-DC9E-D202-4B0F-2C025E9F3A1E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5" creationId="{90C90AF1-ECD4-65DB-4F37-23698A1141C4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E9F38A38-FB59-42A2-9A8E-AC5D187FCED9}" dt="2024-08-25T23:18:48.626" v="27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E9F38A38-FB59-42A2-9A8E-AC5D187FCED9}" dt="2024-08-25T23:05:23.087" v="79"/>
          <ac:picMkLst>
            <pc:docMk/>
            <pc:sldMk cId="2857006406" sldId="287"/>
            <ac:picMk id="4" creationId="{83BCB040-986A-4541-E7B6-2812951D03F2}"/>
          </ac:picMkLst>
        </pc:picChg>
        <pc:picChg chg="del">
          <ac:chgData name="Neemias Informatica Lima" userId="b77af7bd85500281" providerId="LiveId" clId="{E9F38A38-FB59-42A2-9A8E-AC5D187FCED9}" dt="2024-08-25T23:05:22.815" v="78" actId="478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E9F38A38-FB59-42A2-9A8E-AC5D187FCED9}" dt="2024-08-25T23:07:14.568" v="128" actId="6549"/>
        <pc:sldMkLst>
          <pc:docMk/>
          <pc:sldMk cId="2630436816" sldId="288"/>
        </pc:sldMkLst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2" creationId="{94231B06-54AB-5CC0-124B-A79DFFB4CC29}"/>
          </ac:spMkLst>
        </pc:spChg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3" creationId="{73D95B99-5E64-C8B3-A8E9-7DB646672773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5" creationId="{474C4C0B-8D7A-1828-0650-D305E5CE49FB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E9F38A38-FB59-42A2-9A8E-AC5D187FCED9}" dt="2024-08-25T23:07:14.568" v="128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36.748" v="10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47.223" v="57"/>
          <ac:picMkLst>
            <pc:docMk/>
            <pc:sldMk cId="2630436816" sldId="288"/>
            <ac:picMk id="4" creationId="{30239028-AD3D-5A12-CAAB-7E9FD5C3F03B}"/>
          </ac:picMkLst>
        </pc:picChg>
        <pc:picChg chg="del">
          <ac:chgData name="Neemias Informatica Lima" userId="b77af7bd85500281" providerId="LiveId" clId="{E9F38A38-FB59-42A2-9A8E-AC5D187FCED9}" dt="2024-08-25T23:03:46.925" v="56" actId="478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54.899" v="162" actId="20577"/>
        <pc:sldMkLst>
          <pc:docMk/>
          <pc:sldMk cId="3032827026" sldId="289"/>
        </pc:sldMkLst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2" creationId="{A47CEA35-4F32-C319-E873-E80DCE8E6F71}"/>
          </ac:spMkLst>
        </pc:spChg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3" creationId="{41C3171D-370A-E94F-5E85-7C3BEFF18D0F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5" creationId="{91C4AFA6-9D69-37B6-A235-325D9FE4A9C9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E9F38A38-FB59-42A2-9A8E-AC5D187FCED9}" dt="2024-08-25T23:09:54.899" v="16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9F38A38-FB59-42A2-9A8E-AC5D187FCED9}" dt="2024-08-25T23:08:39.257" v="14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02.589" v="63"/>
          <ac:picMkLst>
            <pc:docMk/>
            <pc:sldMk cId="3032827026" sldId="289"/>
            <ac:picMk id="4" creationId="{F896ECB7-513F-95F6-FF31-C5F1863BC7C2}"/>
          </ac:picMkLst>
        </pc:picChg>
        <pc:picChg chg="del">
          <ac:chgData name="Neemias Informatica Lima" userId="b77af7bd85500281" providerId="LiveId" clId="{E9F38A38-FB59-42A2-9A8E-AC5D187FCED9}" dt="2024-08-25T23:04:02.177" v="62" actId="478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44.402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2" creationId="{1F8B369E-B623-50EB-5473-779085C4C7AB}"/>
          </ac:spMkLst>
        </pc:spChg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3" creationId="{A596B720-9846-4AAF-0B14-4E329585036E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5" creationId="{4175F801-90EE-0345-FBBA-C33CCAEF7F25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E9F38A38-FB59-42A2-9A8E-AC5D187FCED9}" dt="2024-08-25T23:11:44.402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9F38A38-FB59-42A2-9A8E-AC5D187FCED9}" dt="2024-08-25T23:10:22.862" v="168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28.080" v="67"/>
          <ac:picMkLst>
            <pc:docMk/>
            <pc:sldMk cId="3772032319" sldId="290"/>
            <ac:picMk id="4" creationId="{F0DA7463-DDC7-7E26-939A-4072E78540F1}"/>
          </ac:picMkLst>
        </pc:picChg>
        <pc:picChg chg="del">
          <ac:chgData name="Neemias Informatica Lima" userId="b77af7bd85500281" providerId="LiveId" clId="{E9F38A38-FB59-42A2-9A8E-AC5D187FCED9}" dt="2024-08-25T23:04:27.713" v="66" actId="478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5:26.857" v="226" actId="20577"/>
        <pc:sldMkLst>
          <pc:docMk/>
          <pc:sldMk cId="1768216317" sldId="291"/>
        </pc:sldMkLst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2" creationId="{655D386C-D357-0F64-4F07-7EF251C0DD7F}"/>
          </ac:spMkLst>
        </pc:spChg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3" creationId="{39DE3417-689A-FFED-5029-2B4C70F465DB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5" creationId="{4D30890D-058F-8FE2-2428-52D71D752834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E9F38A38-FB59-42A2-9A8E-AC5D187FCED9}" dt="2024-08-25T23:15:26.857" v="22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9F38A38-FB59-42A2-9A8E-AC5D187FCED9}" dt="2024-08-25T23:12:08.234" v="20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40.926" v="71"/>
          <ac:picMkLst>
            <pc:docMk/>
            <pc:sldMk cId="1768216317" sldId="291"/>
            <ac:picMk id="4" creationId="{109DCEC5-A73E-A07C-F128-847169A19B97}"/>
          </ac:picMkLst>
        </pc:picChg>
        <pc:picChg chg="del">
          <ac:chgData name="Neemias Informatica Lima" userId="b77af7bd85500281" providerId="LiveId" clId="{E9F38A38-FB59-42A2-9A8E-AC5D187FCED9}" dt="2024-08-25T23:04:40.568" v="70" actId="478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E9F38A38-FB59-42A2-9A8E-AC5D187FCED9}" dt="2024-08-25T23:17:13.370" v="261"/>
        <pc:sldMkLst>
          <pc:docMk/>
          <pc:sldMk cId="3757265641" sldId="292"/>
        </pc:sldMkLst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2" creationId="{A8E20841-8810-B88D-CBF1-85AD2C2E7868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3" creationId="{3460552A-E859-E4C9-9159-F28ABE6EF65F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4" creationId="{240D234A-9B2C-70E7-6FB6-33AB949F21FE}"/>
          </ac:spMkLst>
        </pc:spChg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E9F38A38-FB59-42A2-9A8E-AC5D187FCED9}" dt="2024-08-25T23:17:13.370" v="26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9F38A38-FB59-42A2-9A8E-AC5D187FCED9}" dt="2024-08-25T23:15:48.912" v="23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5:05.564" v="75"/>
          <ac:picMkLst>
            <pc:docMk/>
            <pc:sldMk cId="3757265641" sldId="292"/>
            <ac:picMk id="6" creationId="{30B2BAB0-687F-E9A7-6409-FA4BF95E71CA}"/>
          </ac:picMkLst>
        </pc:picChg>
        <pc:picChg chg="del">
          <ac:chgData name="Neemias Informatica Lima" userId="b77af7bd85500281" providerId="LiveId" clId="{E9F38A38-FB59-42A2-9A8E-AC5D187FCED9}" dt="2024-08-25T23:05:05.240" v="74" actId="478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01.856" v="266" actId="6549"/>
        <pc:sldMkLst>
          <pc:docMk/>
          <pc:sldMk cId="3114938747" sldId="293"/>
        </pc:sldMkLst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2" creationId="{517DED8A-F065-A40F-A120-AE69A07AB203}"/>
          </ac:spMkLst>
        </pc:spChg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3" creationId="{24631D27-3B45-0D77-2F59-A8D1FB8BCA1A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5" creationId="{29A71598-62DB-F854-EAB3-9A5A19022232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E9F38A38-FB59-42A2-9A8E-AC5D187FCED9}" dt="2024-08-25T23:18:01.856" v="266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E9F38A38-FB59-42A2-9A8E-AC5D187FCED9}" dt="2024-08-25T23:05:11.490" v="77"/>
          <ac:picMkLst>
            <pc:docMk/>
            <pc:sldMk cId="3114938747" sldId="293"/>
            <ac:picMk id="4" creationId="{6C266A29-8CDC-AF2F-3D05-5A86B174FCD7}"/>
          </ac:picMkLst>
        </pc:picChg>
        <pc:picChg chg="del">
          <ac:chgData name="Neemias Informatica Lima" userId="b77af7bd85500281" providerId="LiveId" clId="{E9F38A38-FB59-42A2-9A8E-AC5D187FCED9}" dt="2024-08-25T23:05:11.201" v="76" actId="478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3BAC0DF2-D1C1-43BA-BE12-0444CFF1A7D5}"/>
    <pc:docChg chg="undo redo custSel modSld">
      <pc:chgData name="Neemias Informatica Lima" userId="b77af7bd85500281" providerId="LiveId" clId="{3BAC0DF2-D1C1-43BA-BE12-0444CFF1A7D5}" dt="2024-08-25T22:55:40.650" v="336" actId="6549"/>
      <pc:docMkLst>
        <pc:docMk/>
      </pc:docMkLst>
      <pc:sldChg chg="addSp delSp modSp mod">
        <pc:chgData name="Neemias Informatica Lima" userId="b77af7bd85500281" providerId="LiveId" clId="{3BAC0DF2-D1C1-43BA-BE12-0444CFF1A7D5}" dt="2024-08-25T22:39:49.117" v="52" actId="20577"/>
        <pc:sldMkLst>
          <pc:docMk/>
          <pc:sldMk cId="2232331225" sldId="280"/>
        </pc:sldMkLst>
        <pc:spChg chg="mod">
          <ac:chgData name="Neemias Informatica Lima" userId="b77af7bd85500281" providerId="LiveId" clId="{3BAC0DF2-D1C1-43BA-BE12-0444CFF1A7D5}" dt="2024-08-25T22:37:29.58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5.284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8:07.578" v="3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1.042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9:49.117" v="52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37:18.808" v="7" actId="478"/>
          <ac:picMkLst>
            <pc:docMk/>
            <pc:sldMk cId="2232331225" sldId="280"/>
            <ac:picMk id="3" creationId="{C1E4C5F4-3CA4-1A83-C35F-EA74B6E7B003}"/>
          </ac:picMkLst>
        </pc:picChg>
        <pc:picChg chg="add mod">
          <ac:chgData name="Neemias Informatica Lima" userId="b77af7bd85500281" providerId="LiveId" clId="{3BAC0DF2-D1C1-43BA-BE12-0444CFF1A7D5}" dt="2024-08-25T22:39:15.613" v="45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3BAC0DF2-D1C1-43BA-BE12-0444CFF1A7D5}" dt="2024-08-25T22:43:14.788" v="116" actId="20577"/>
        <pc:sldMkLst>
          <pc:docMk/>
          <pc:sldMk cId="2103443556" sldId="281"/>
        </pc:sldMkLst>
        <pc:spChg chg="mod">
          <ac:chgData name="Neemias Informatica Lima" userId="b77af7bd85500281" providerId="LiveId" clId="{3BAC0DF2-D1C1-43BA-BE12-0444CFF1A7D5}" dt="2024-08-25T22:43:14.788" v="11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16.185" v="5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08.001" v="5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14.563" v="56" actId="478"/>
          <ac:picMkLst>
            <pc:docMk/>
            <pc:sldMk cId="2103443556" sldId="281"/>
            <ac:picMk id="2" creationId="{2673285B-6259-EEAC-BFC7-09D5529EA471}"/>
          </ac:picMkLst>
        </pc:picChg>
        <pc:picChg chg="add mod">
          <ac:chgData name="Neemias Informatica Lima" userId="b77af7bd85500281" providerId="LiveId" clId="{3BAC0DF2-D1C1-43BA-BE12-0444CFF1A7D5}" dt="2024-08-25T22:40:37.191" v="65" actId="14100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3BAC0DF2-D1C1-43BA-BE12-0444CFF1A7D5}" dt="2024-08-25T22:45:04.336" v="155"/>
        <pc:sldMkLst>
          <pc:docMk/>
          <pc:sldMk cId="3683219421" sldId="282"/>
        </pc:sldMkLst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2" creationId="{D1642E69-959C-9559-08AA-2289894AE860}"/>
          </ac:spMkLst>
        </pc:spChg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4" creationId="{635DCB1F-3813-B419-D793-38C423CDF162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6" creationId="{60F70B3D-4986-3F25-A570-9D0CE8502A8E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3BAC0DF2-D1C1-43BA-BE12-0444CFF1A7D5}" dt="2024-08-25T22:45:04.336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5.401" v="12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00.087" v="68" actId="478"/>
          <ac:picMkLst>
            <pc:docMk/>
            <pc:sldMk cId="3683219421" sldId="282"/>
            <ac:picMk id="5" creationId="{8508753D-DD3C-C767-205B-12F71E93A187}"/>
          </ac:picMkLst>
        </pc:picChg>
        <pc:picChg chg="add mod">
          <ac:chgData name="Neemias Informatica Lima" userId="b77af7bd85500281" providerId="LiveId" clId="{3BAC0DF2-D1C1-43BA-BE12-0444CFF1A7D5}" dt="2024-08-25T22:41:00.547" v="69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3BAC0DF2-D1C1-43BA-BE12-0444CFF1A7D5}" dt="2024-08-25T22:46:36.836" v="189" actId="20577"/>
        <pc:sldMkLst>
          <pc:docMk/>
          <pc:sldMk cId="3902406419" sldId="283"/>
        </pc:sldMkLst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2" creationId="{8A27A958-97D7-E726-0765-54ABDE2F27D3}"/>
          </ac:spMkLst>
        </pc:spChg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3" creationId="{07945D24-9387-A004-6354-DA4BD687CDF4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5" creationId="{37F5AFC7-FACF-6E02-D6B0-410A9FE4FFCD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3BAC0DF2-D1C1-43BA-BE12-0444CFF1A7D5}" dt="2024-08-25T22:45:37.677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6:36.836" v="18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BAC0DF2-D1C1-43BA-BE12-0444CFF1A7D5}" dt="2024-08-25T22:41:06.741" v="70" actId="478"/>
          <ac:picMkLst>
            <pc:docMk/>
            <pc:sldMk cId="3902406419" sldId="283"/>
            <ac:picMk id="4" creationId="{DBC8C5A7-F3BF-B92E-F828-3827A365847B}"/>
          </ac:picMkLst>
        </pc:picChg>
        <pc:picChg chg="add mod">
          <ac:chgData name="Neemias Informatica Lima" userId="b77af7bd85500281" providerId="LiveId" clId="{3BAC0DF2-D1C1-43BA-BE12-0444CFF1A7D5}" dt="2024-08-25T22:41:07.176" v="71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3BAC0DF2-D1C1-43BA-BE12-0444CFF1A7D5}" dt="2024-08-25T22:48:44.152" v="225" actId="20577"/>
        <pc:sldMkLst>
          <pc:docMk/>
          <pc:sldMk cId="2424059023" sldId="284"/>
        </pc:sldMkLst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2" creationId="{DC9C2E98-F34A-8B27-79D7-71C610491A2B}"/>
          </ac:spMkLst>
        </pc:spChg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3" creationId="{22C2C727-287E-6FEC-EE34-BC7151D77E6B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5" creationId="{46AB3160-57C9-4C6D-119E-A646C944840F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3BAC0DF2-D1C1-43BA-BE12-0444CFF1A7D5}" dt="2024-08-25T22:47:30.448" v="2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8:44.152" v="225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BAC0DF2-D1C1-43BA-BE12-0444CFF1A7D5}" dt="2024-08-25T22:41:18.364" v="74" actId="478"/>
          <ac:picMkLst>
            <pc:docMk/>
            <pc:sldMk cId="2424059023" sldId="284"/>
            <ac:picMk id="4" creationId="{4159E477-0648-2605-1517-6BE859ED8BE4}"/>
          </ac:picMkLst>
        </pc:picChg>
        <pc:picChg chg="add mod">
          <ac:chgData name="Neemias Informatica Lima" userId="b77af7bd85500281" providerId="LiveId" clId="{3BAC0DF2-D1C1-43BA-BE12-0444CFF1A7D5}" dt="2024-08-25T22:41:18.777" v="75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3BAC0DF2-D1C1-43BA-BE12-0444CFF1A7D5}" dt="2024-08-25T22:50:53.191" v="273" actId="20577"/>
        <pc:sldMkLst>
          <pc:docMk/>
          <pc:sldMk cId="2241968852" sldId="285"/>
        </pc:sldMkLst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2" creationId="{1B5AF2A9-A000-A8F0-8D3B-C58DEEE387D9}"/>
          </ac:spMkLst>
        </pc:spChg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3" creationId="{FDB9294E-D2A6-00CE-3B19-FA295AE5FECB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5" creationId="{CF5EE63A-0853-F00A-F900-7FC4BF043A1A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3BAC0DF2-D1C1-43BA-BE12-0444CFF1A7D5}" dt="2024-08-25T22:49:45.062" v="24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0:53.191" v="27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BAC0DF2-D1C1-43BA-BE12-0444CFF1A7D5}" dt="2024-08-25T22:41:31.794" v="78" actId="478"/>
          <ac:picMkLst>
            <pc:docMk/>
            <pc:sldMk cId="2241968852" sldId="285"/>
            <ac:picMk id="4" creationId="{D6105C41-9F5A-BF01-9FCD-2F0D138855EE}"/>
          </ac:picMkLst>
        </pc:picChg>
        <pc:picChg chg="add mod">
          <ac:chgData name="Neemias Informatica Lima" userId="b77af7bd85500281" providerId="LiveId" clId="{3BAC0DF2-D1C1-43BA-BE12-0444CFF1A7D5}" dt="2024-08-25T22:41:32.153" v="79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3BAC0DF2-D1C1-43BA-BE12-0444CFF1A7D5}" dt="2024-08-25T22:53:33.500" v="310" actId="20577"/>
        <pc:sldMkLst>
          <pc:docMk/>
          <pc:sldMk cId="1959249856" sldId="286"/>
        </pc:sldMkLst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2" creationId="{6B3F3421-9099-04F1-821B-B10A92B0F2A5}"/>
          </ac:spMkLst>
        </pc:spChg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3" creationId="{E939272A-402B-63BC-99DC-AE81FD2FC4A4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5" creationId="{0A15120E-0E9F-9DE3-6949-3C194A1320A2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3BAC0DF2-D1C1-43BA-BE12-0444CFF1A7D5}" dt="2024-08-25T22:52:22.626" v="28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3:33.500" v="31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BAC0DF2-D1C1-43BA-BE12-0444CFF1A7D5}" dt="2024-08-25T22:41:43.458" v="82" actId="478"/>
          <ac:picMkLst>
            <pc:docMk/>
            <pc:sldMk cId="1959249856" sldId="286"/>
            <ac:picMk id="4" creationId="{4063CAD8-882F-E197-221A-9ACD89D8C8DD}"/>
          </ac:picMkLst>
        </pc:picChg>
        <pc:picChg chg="add mod">
          <ac:chgData name="Neemias Informatica Lima" userId="b77af7bd85500281" providerId="LiveId" clId="{3BAC0DF2-D1C1-43BA-BE12-0444CFF1A7D5}" dt="2024-08-25T22:41:43.878" v="83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3BAC0DF2-D1C1-43BA-BE12-0444CFF1A7D5}" dt="2024-08-25T22:55:40.650" v="336" actId="6549"/>
        <pc:sldMkLst>
          <pc:docMk/>
          <pc:sldMk cId="2857006406" sldId="287"/>
        </pc:sldMkLst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2" creationId="{9A23D7E9-A3A1-968C-DD8D-CDA02A9D8139}"/>
          </ac:spMkLst>
        </pc:spChg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3" creationId="{EA27C0BD-44B0-F253-E52D-47245902F6AF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5" creationId="{90C90AF1-ECD4-65DB-4F37-23698A1141C4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3BAC0DF2-D1C1-43BA-BE12-0444CFF1A7D5}" dt="2024-08-25T22:55:40.650" v="336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BAC0DF2-D1C1-43BA-BE12-0444CFF1A7D5}" dt="2024-08-25T22:42:14.247" v="88" actId="478"/>
          <ac:picMkLst>
            <pc:docMk/>
            <pc:sldMk cId="2857006406" sldId="287"/>
            <ac:picMk id="4" creationId="{5E76CFFA-038C-DD18-FC7B-6BF25A7FD93D}"/>
          </ac:picMkLst>
        </pc:picChg>
        <pc:picChg chg="add mod">
          <ac:chgData name="Neemias Informatica Lima" userId="b77af7bd85500281" providerId="LiveId" clId="{3BAC0DF2-D1C1-43BA-BE12-0444CFF1A7D5}" dt="2024-08-25T22:42:14.725" v="89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3BAC0DF2-D1C1-43BA-BE12-0444CFF1A7D5}" dt="2024-08-25T22:44:39.869" v="152" actId="20577"/>
        <pc:sldMkLst>
          <pc:docMk/>
          <pc:sldMk cId="2630436816" sldId="288"/>
        </pc:sldMkLst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2" creationId="{65EAE36A-0418-09FF-B113-9986414D5FD2}"/>
          </ac:spMkLst>
        </pc:spChg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3" creationId="{61F810DA-7926-F011-5880-A7ACBA9222B7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5" creationId="{474C4C0B-8D7A-1828-0650-D305E5CE49FB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3BAC0DF2-D1C1-43BA-BE12-0444CFF1A7D5}" dt="2024-08-25T22:44:39.869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0.633" v="11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53.165" v="66" actId="478"/>
          <ac:picMkLst>
            <pc:docMk/>
            <pc:sldMk cId="2630436816" sldId="288"/>
            <ac:picMk id="4" creationId="{31F5B4E8-518D-55D3-96F1-6FA83389FB1C}"/>
          </ac:picMkLst>
        </pc:picChg>
        <pc:picChg chg="add mod">
          <ac:chgData name="Neemias Informatica Lima" userId="b77af7bd85500281" providerId="LiveId" clId="{3BAC0DF2-D1C1-43BA-BE12-0444CFF1A7D5}" dt="2024-08-25T22:40:53.750" v="67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3BAC0DF2-D1C1-43BA-BE12-0444CFF1A7D5}" dt="2024-08-25T22:47:17.307" v="200"/>
        <pc:sldMkLst>
          <pc:docMk/>
          <pc:sldMk cId="3032827026" sldId="289"/>
        </pc:sldMkLst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2" creationId="{65FCA0A2-2450-B336-CC32-24CF2CCE78B8}"/>
          </ac:spMkLst>
        </pc:spChg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3" creationId="{03537A14-58E8-DE31-5798-79C53A28C277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5" creationId="{91C4AFA6-9D69-37B6-A235-325D9FE4A9C9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3BAC0DF2-D1C1-43BA-BE12-0444CFF1A7D5}" dt="2024-08-25T22:47:17.307" v="20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BAC0DF2-D1C1-43BA-BE12-0444CFF1A7D5}" dt="2024-08-25T22:45:42.155" v="16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12.598" v="72" actId="478"/>
          <ac:picMkLst>
            <pc:docMk/>
            <pc:sldMk cId="3032827026" sldId="289"/>
            <ac:picMk id="4" creationId="{36B7987E-7887-82C9-230D-41ABC9457B34}"/>
          </ac:picMkLst>
        </pc:picChg>
        <pc:picChg chg="add mod">
          <ac:chgData name="Neemias Informatica Lima" userId="b77af7bd85500281" providerId="LiveId" clId="{3BAC0DF2-D1C1-43BA-BE12-0444CFF1A7D5}" dt="2024-08-25T22:41:13.059" v="73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3BAC0DF2-D1C1-43BA-BE12-0444CFF1A7D5}" dt="2024-08-25T22:49:32.998" v="238"/>
        <pc:sldMkLst>
          <pc:docMk/>
          <pc:sldMk cId="3772032319" sldId="290"/>
        </pc:sldMkLst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2" creationId="{B59F9D44-EEED-7C7B-A86B-45FA4BCC9036}"/>
          </ac:spMkLst>
        </pc:spChg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3" creationId="{A5FD57CB-6978-0D21-A522-13F9A85C5D02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5" creationId="{4175F801-90EE-0345-FBBA-C33CCAEF7F25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3BAC0DF2-D1C1-43BA-BE12-0444CFF1A7D5}" dt="2024-08-25T22:49:32.998" v="23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BAC0DF2-D1C1-43BA-BE12-0444CFF1A7D5}" dt="2024-08-25T22:47:36.259" v="21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24.503" v="76" actId="478"/>
          <ac:picMkLst>
            <pc:docMk/>
            <pc:sldMk cId="3772032319" sldId="290"/>
            <ac:picMk id="4" creationId="{1E362D70-D33C-4059-872D-BDED1F3F61CF}"/>
          </ac:picMkLst>
        </pc:picChg>
        <pc:picChg chg="add mod">
          <ac:chgData name="Neemias Informatica Lima" userId="b77af7bd85500281" providerId="LiveId" clId="{3BAC0DF2-D1C1-43BA-BE12-0444CFF1A7D5}" dt="2024-08-25T22:41:24.863" v="77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3BAC0DF2-D1C1-43BA-BE12-0444CFF1A7D5}" dt="2024-08-25T22:51:18.008" v="279" actId="313"/>
        <pc:sldMkLst>
          <pc:docMk/>
          <pc:sldMk cId="1768216317" sldId="291"/>
        </pc:sldMkLst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2" creationId="{26DFAC94-196C-FA69-06B8-C48BA0EE1B87}"/>
          </ac:spMkLst>
        </pc:spChg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3" creationId="{FAC1D32E-62EA-46B7-C8C2-F743516CCCB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5" creationId="{4D30890D-058F-8FE2-2428-52D71D75283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3BAC0DF2-D1C1-43BA-BE12-0444CFF1A7D5}" dt="2024-08-25T22:51:18.008" v="27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BAC0DF2-D1C1-43BA-BE12-0444CFF1A7D5}" dt="2024-08-25T22:49:50.663" v="24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37.235" v="80" actId="478"/>
          <ac:picMkLst>
            <pc:docMk/>
            <pc:sldMk cId="1768216317" sldId="291"/>
            <ac:picMk id="4" creationId="{B349BA61-1954-3462-809C-5710317ACEBA}"/>
          </ac:picMkLst>
        </pc:picChg>
        <pc:picChg chg="add mod">
          <ac:chgData name="Neemias Informatica Lima" userId="b77af7bd85500281" providerId="LiveId" clId="{3BAC0DF2-D1C1-43BA-BE12-0444CFF1A7D5}" dt="2024-08-25T22:41:37.640" v="81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08.459" v="321"/>
        <pc:sldMkLst>
          <pc:docMk/>
          <pc:sldMk cId="3757265641" sldId="292"/>
        </pc:sldMkLst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2" creationId="{A8E20841-8810-B88D-CBF1-85AD2C2E7868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3" creationId="{645942DF-512E-72DD-F1AC-F8E578E5A011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4" creationId="{354CC277-B3E7-8FF3-7E5C-D0E267DBCADF}"/>
          </ac:spMkLst>
        </pc:spChg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3BAC0DF2-D1C1-43BA-BE12-0444CFF1A7D5}" dt="2024-08-25T22:54:08.459" v="32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BAC0DF2-D1C1-43BA-BE12-0444CFF1A7D5}" dt="2024-08-25T22:52:28.577" v="2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49.794" v="84" actId="478"/>
          <ac:picMkLst>
            <pc:docMk/>
            <pc:sldMk cId="3757265641" sldId="292"/>
            <ac:picMk id="6" creationId="{0B1AAAC3-F49B-236E-780B-5BE8556C6854}"/>
          </ac:picMkLst>
        </pc:picChg>
        <pc:picChg chg="add mod">
          <ac:chgData name="Neemias Informatica Lima" userId="b77af7bd85500281" providerId="LiveId" clId="{3BAC0DF2-D1C1-43BA-BE12-0444CFF1A7D5}" dt="2024-08-25T22:41:50.139" v="85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37.734" v="324"/>
        <pc:sldMkLst>
          <pc:docMk/>
          <pc:sldMk cId="3114938747" sldId="293"/>
        </pc:sldMkLst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2" creationId="{DC7E437E-E6A2-2AD3-28C9-C7FD2BF4CB2D}"/>
          </ac:spMkLst>
        </pc:spChg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3" creationId="{FE5377A1-1749-9B50-99B6-63F6FF0A1791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5" creationId="{29A71598-62DB-F854-EAB3-9A5A19022232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3BAC0DF2-D1C1-43BA-BE12-0444CFF1A7D5}" dt="2024-08-25T22:54:37.734" v="32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BAC0DF2-D1C1-43BA-BE12-0444CFF1A7D5}" dt="2024-08-25T22:42:05.709" v="86" actId="478"/>
          <ac:picMkLst>
            <pc:docMk/>
            <pc:sldMk cId="3114938747" sldId="293"/>
            <ac:picMk id="4" creationId="{90F38B9E-80AF-CCEF-D80B-D148D8E450B9}"/>
          </ac:picMkLst>
        </pc:picChg>
        <pc:picChg chg="add mod">
          <ac:chgData name="Neemias Informatica Lima" userId="b77af7bd85500281" providerId="LiveId" clId="{3BAC0DF2-D1C1-43BA-BE12-0444CFF1A7D5}" dt="2024-08-25T22:42:06.226" v="87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37:58.609" v="47" actId="20577"/>
        <pc:sldMkLst>
          <pc:docMk/>
          <pc:sldMk cId="2232331225" sldId="280"/>
        </pc:sldMkLst>
        <pc:spChg chg="mod">
          <ac:chgData name="Neemias Informatica Lima" userId="b77af7bd85500281" providerId="LiveId" clId="{D2B5DD86-8EAF-4E0F-B3C6-EEAF7EF1CCCE}" dt="2024-02-20T09:50:47.073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40.407" v="3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58.609" v="4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09:50:29.161" v="5" actId="478"/>
          <ac:picMkLst>
            <pc:docMk/>
            <pc:sldMk cId="2232331225" sldId="280"/>
            <ac:picMk id="3" creationId="{8459030A-0354-25B2-74E5-139FB0FFBF57}"/>
          </ac:picMkLst>
        </pc:picChg>
        <pc:picChg chg="add mod">
          <ac:chgData name="Neemias Informatica Lima" userId="b77af7bd85500281" providerId="LiveId" clId="{D2B5DD86-8EAF-4E0F-B3C6-EEAF7EF1CCCE}" dt="2024-02-20T09:50:35.199" v="7" actId="14100"/>
          <ac:picMkLst>
            <pc:docMk/>
            <pc:sldMk cId="2232331225" sldId="280"/>
            <ac:picMk id="4" creationId="{1E5F7F84-E301-F4F4-F4D6-D4EF93B7AEF1}"/>
          </ac:picMkLst>
        </pc:picChg>
        <pc:picChg chg="del">
          <ac:chgData name="Neemias Informatica Lima" userId="b77af7bd85500281" providerId="LiveId" clId="{D2B5DD86-8EAF-4E0F-B3C6-EEAF7EF1CCCE}" dt="2024-02-20T09:50:50.603" v="13" actId="478"/>
          <ac:picMkLst>
            <pc:docMk/>
            <pc:sldMk cId="2232331225" sldId="280"/>
            <ac:picMk id="1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09:52:15.893" v="21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D2B5DD86-8EAF-4E0F-B3C6-EEAF7EF1CCCE}" dt="2024-02-20T10:44:23.457" v="162" actId="20577"/>
        <pc:sldMkLst>
          <pc:docMk/>
          <pc:sldMk cId="3683219421" sldId="282"/>
        </pc:sldMkLst>
        <pc:spChg chg="del">
          <ac:chgData name="Neemias Informatica Lima" userId="b77af7bd85500281" providerId="LiveId" clId="{D2B5DD86-8EAF-4E0F-B3C6-EEAF7EF1CCCE}" dt="2024-02-20T10:40:32.640" v="80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D2B5DD86-8EAF-4E0F-B3C6-EEAF7EF1CCCE}" dt="2024-02-20T10:40:32.949" v="81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D2B5DD86-8EAF-4E0F-B3C6-EEAF7EF1CCCE}" dt="2024-02-20T10:44:23.457" v="16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3:03.811" v="13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4" creationId="{5F5FFF93-B293-80B2-CC1C-DF16E54FC03A}"/>
          </ac:picMkLst>
        </pc:pic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8" creationId="{1B4580B3-E4F0-EABD-596F-401A1270C624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D2B5DD86-8EAF-4E0F-B3C6-EEAF7EF1CCCE}" dt="2024-02-20T10:49:13.430" v="193"/>
        <pc:sldMkLst>
          <pc:docMk/>
          <pc:sldMk cId="3902406419" sldId="283"/>
        </pc:sldMkLst>
        <pc:spChg chg="del">
          <ac:chgData name="Neemias Informatica Lima" userId="b77af7bd85500281" providerId="LiveId" clId="{D2B5DD86-8EAF-4E0F-B3C6-EEAF7EF1CCCE}" dt="2024-02-20T10:40:40.984" v="82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D2B5DD86-8EAF-4E0F-B3C6-EEAF7EF1CCCE}" dt="2024-02-20T10:40:41.354" v="83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D2B5DD86-8EAF-4E0F-B3C6-EEAF7EF1CCCE}" dt="2024-02-20T10:44:41.166" v="16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9:13.430" v="19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3" creationId="{FB4C629C-3540-A7BF-6C30-A0187F230609}"/>
          </ac:picMkLst>
        </pc:pic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7" creationId="{5BE3054B-1B45-0790-5E4F-E0F7033FCB0F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1:19.999" v="239" actId="20577"/>
        <pc:sldMkLst>
          <pc:docMk/>
          <pc:sldMk cId="2424059023" sldId="284"/>
        </pc:sldMkLst>
        <pc:spChg chg="del">
          <ac:chgData name="Neemias Informatica Lima" userId="b77af7bd85500281" providerId="LiveId" clId="{D2B5DD86-8EAF-4E0F-B3C6-EEAF7EF1CCCE}" dt="2024-02-20T10:40:56.799" v="86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D2B5DD86-8EAF-4E0F-B3C6-EEAF7EF1CCCE}" dt="2024-02-20T10:40:57.136" v="87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D2B5DD86-8EAF-4E0F-B3C6-EEAF7EF1CCCE}" dt="2024-02-20T10:50:25.780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1:19.999" v="239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3" creationId="{FC008282-3793-D012-6EED-5AA1DA61D944}"/>
          </ac:picMkLst>
        </pc:pic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7" creationId="{E893B890-5C6E-F3FD-BF39-8B627571DE1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  <pc:spChg chg="del">
          <ac:chgData name="Neemias Informatica Lima" userId="b77af7bd85500281" providerId="LiveId" clId="{D2B5DD86-8EAF-4E0F-B3C6-EEAF7EF1CCCE}" dt="2024-02-20T10:41:08.016" v="90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D2B5DD86-8EAF-4E0F-B3C6-EEAF7EF1CCCE}" dt="2024-02-20T10:41:08.382" v="91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D2B5DD86-8EAF-4E0F-B3C6-EEAF7EF1CCCE}" dt="2024-02-20T10:52:43.961" v="25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3:29.762" v="277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3" creationId="{0E3B97D4-6691-EEB0-410C-C2693A744F99}"/>
          </ac:picMkLst>
        </pc:pic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7" creationId="{F853418A-E7AD-EB12-B725-FB9A057B06C2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D2B5DD86-8EAF-4E0F-B3C6-EEAF7EF1CCCE}" dt="2024-02-20T10:41:19.501" v="94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D2B5DD86-8EAF-4E0F-B3C6-EEAF7EF1CCCE}" dt="2024-02-20T10:41:19.845" v="95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D2B5DD86-8EAF-4E0F-B3C6-EEAF7EF1CCCE}" dt="2024-02-20T10:54:44.341" v="2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5:55.472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3" creationId="{A0FF73A8-8BF9-F527-9C72-0F5C3D6D1459}"/>
          </ac:picMkLst>
        </pc:pic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7" creationId="{4CAD79D9-E4B5-0B27-6BF1-3C3C16C46224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  <pc:spChg chg="del">
          <ac:chgData name="Neemias Informatica Lima" userId="b77af7bd85500281" providerId="LiveId" clId="{D2B5DD86-8EAF-4E0F-B3C6-EEAF7EF1CCCE}" dt="2024-02-20T10:41:35.919" v="100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D2B5DD86-8EAF-4E0F-B3C6-EEAF7EF1CCCE}" dt="2024-02-20T10:41:36.229" v="101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D2B5DD86-8EAF-4E0F-B3C6-EEAF7EF1CCCE}" dt="2024-02-20T10:58:58.019" v="370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3" creationId="{4C5B123F-8E84-8FC0-8679-089C7A6C4D8D}"/>
          </ac:picMkLst>
        </pc:pic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7" creationId="{C6A0D47A-F830-5802-8A79-DA62F2571C6E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D2B5DD86-8EAF-4E0F-B3C6-EEAF7EF1CCCE}" dt="2024-02-20T10:45:20.309" v="183" actId="6549"/>
        <pc:sldMkLst>
          <pc:docMk/>
          <pc:sldMk cId="2630436816" sldId="288"/>
        </pc:sldMkLst>
        <pc:spChg chg="del">
          <ac:chgData name="Neemias Informatica Lima" userId="b77af7bd85500281" providerId="LiveId" clId="{D2B5DD86-8EAF-4E0F-B3C6-EEAF7EF1CCCE}" dt="2024-02-20T10:40:27.223" v="78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D2B5DD86-8EAF-4E0F-B3C6-EEAF7EF1CCCE}" dt="2024-02-20T10:40:27.613" v="79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D2B5DD86-8EAF-4E0F-B3C6-EEAF7EF1CCCE}" dt="2024-02-20T10:45:20.309" v="18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2:58.409" v="13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3" creationId="{A652FF02-6A2B-140C-34ED-C43A6FC4379B}"/>
          </ac:picMkLst>
        </pc:pic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7" creationId="{EF1A6F14-D60A-51D1-C4B6-21148EF4D37B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9:46.410" v="372" actId="313"/>
        <pc:sldMkLst>
          <pc:docMk/>
          <pc:sldMk cId="3032827026" sldId="289"/>
        </pc:sldMkLst>
        <pc:spChg chg="del">
          <ac:chgData name="Neemias Informatica Lima" userId="b77af7bd85500281" providerId="LiveId" clId="{D2B5DD86-8EAF-4E0F-B3C6-EEAF7EF1CCCE}" dt="2024-02-20T10:40:50.818" v="84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D2B5DD86-8EAF-4E0F-B3C6-EEAF7EF1CCCE}" dt="2024-02-20T10:40:51.283" v="85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D2B5DD86-8EAF-4E0F-B3C6-EEAF7EF1CCCE}" dt="2024-02-20T10:59:46.410" v="37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2B5DD86-8EAF-4E0F-B3C6-EEAF7EF1CCCE}" dt="2024-02-20T10:44:46.477" v="16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3" creationId="{7E2D46BE-ED57-AE72-A5F9-EB1CBDB47182}"/>
          </ac:picMkLst>
        </pc:pic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7" creationId="{112D8330-C60A-BDC6-27EF-CA5A53AE2A48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  <pc:spChg chg="del">
          <ac:chgData name="Neemias Informatica Lima" userId="b77af7bd85500281" providerId="LiveId" clId="{D2B5DD86-8EAF-4E0F-B3C6-EEAF7EF1CCCE}" dt="2024-02-20T10:41:03.111" v="88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D2B5DD86-8EAF-4E0F-B3C6-EEAF7EF1CCCE}" dt="2024-02-20T10:41:03.431" v="89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D2B5DD86-8EAF-4E0F-B3C6-EEAF7EF1CCCE}" dt="2024-02-20T10:52:28.200" v="254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2B5DD86-8EAF-4E0F-B3C6-EEAF7EF1CCCE}" dt="2024-02-20T10:50:33.222" v="21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3" creationId="{5A0CE7BE-E0FF-4CA7-3035-C66C8C102E63}"/>
          </ac:picMkLst>
        </pc:pic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7" creationId="{5AEC3517-60F4-65A9-F22B-9BD1B7ECCE5F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  <pc:spChg chg="del">
          <ac:chgData name="Neemias Informatica Lima" userId="b77af7bd85500281" providerId="LiveId" clId="{D2B5DD86-8EAF-4E0F-B3C6-EEAF7EF1CCCE}" dt="2024-02-20T10:41:14.609" v="92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D2B5DD86-8EAF-4E0F-B3C6-EEAF7EF1CCCE}" dt="2024-02-20T10:41:14.943" v="93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D2B5DD86-8EAF-4E0F-B3C6-EEAF7EF1CCCE}" dt="2024-02-20T10:54:30.153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2B5DD86-8EAF-4E0F-B3C6-EEAF7EF1CCCE}" dt="2024-02-20T10:52:48.345" v="26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3" creationId="{94DDE6D8-2E75-151F-6C11-B49D7151D03C}"/>
          </ac:picMkLst>
        </pc:pic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7" creationId="{98E9CFAD-32F7-65CF-699F-87BC8E27FCCF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  <pc:spChg chg="del">
          <ac:chgData name="Neemias Informatica Lima" userId="b77af7bd85500281" providerId="LiveId" clId="{D2B5DD86-8EAF-4E0F-B3C6-EEAF7EF1CCCE}" dt="2024-02-20T10:41:25.031" v="96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D2B5DD86-8EAF-4E0F-B3C6-EEAF7EF1CCCE}" dt="2024-02-20T10:41:25.388" v="97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D2B5DD86-8EAF-4E0F-B3C6-EEAF7EF1CCCE}" dt="2024-02-20T10:56:38.763" v="33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2B5DD86-8EAF-4E0F-B3C6-EEAF7EF1CCCE}" dt="2024-02-20T10:54:50.243" v="3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3" creationId="{9E481C7A-67B6-24D5-C0BD-942A94F94A3F}"/>
          </ac:picMkLst>
        </pc:pic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7" creationId="{AE0E9CDB-9655-6223-7E26-AE6BB4BC25F8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8" creationId="{E0418568-43B7-F807-B6B8-529B97E2A449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  <pc:spChg chg="del">
          <ac:chgData name="Neemias Informatica Lima" userId="b77af7bd85500281" providerId="LiveId" clId="{D2B5DD86-8EAF-4E0F-B3C6-EEAF7EF1CCCE}" dt="2024-02-20T10:41:30.247" v="98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D2B5DD86-8EAF-4E0F-B3C6-EEAF7EF1CCCE}" dt="2024-02-20T10:41:30.577" v="99"/>
          <ac:spMkLst>
            <pc:docMk/>
            <pc:sldMk cId="3114938747" sldId="293"/>
            <ac:spMk id="5" creationId="{E0F8B825-43AF-AD9A-BBDE-F3D1764354C5}"/>
          </ac:spMkLst>
        </pc:spChg>
        <pc:spChg chg="mod">
          <ac:chgData name="Neemias Informatica Lima" userId="b77af7bd85500281" providerId="LiveId" clId="{D2B5DD86-8EAF-4E0F-B3C6-EEAF7EF1CCCE}" dt="2024-02-20T10:58:15.025" v="346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3" creationId="{C16293BF-81B1-6FAC-8601-192B4ED05BD6}"/>
          </ac:picMkLst>
        </pc:pic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7" creationId="{5182B1A2-E1F1-011D-438D-A6D61FF80E4B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5699027A-87AB-4B9C-8640-532E67D0F4A6}"/>
    <pc:docChg chg="undo redo custSel modSld">
      <pc:chgData name="Neemias Informatica Lima" userId="b77af7bd85500281" providerId="LiveId" clId="{5699027A-87AB-4B9C-8640-532E67D0F4A6}" dt="2024-08-25T00:24:37.057" v="311" actId="20577"/>
      <pc:docMkLst>
        <pc:docMk/>
      </pc:docMkLst>
      <pc:sldChg chg="addSp delSp modSp mod">
        <pc:chgData name="Neemias Informatica Lima" userId="b77af7bd85500281" providerId="LiveId" clId="{5699027A-87AB-4B9C-8640-532E67D0F4A6}" dt="2024-08-25T00:08:23.710" v="36" actId="6549"/>
        <pc:sldMkLst>
          <pc:docMk/>
          <pc:sldMk cId="2232331225" sldId="280"/>
        </pc:sldMkLst>
        <pc:spChg chg="mod">
          <ac:chgData name="Neemias Informatica Lima" userId="b77af7bd85500281" providerId="LiveId" clId="{5699027A-87AB-4B9C-8640-532E67D0F4A6}" dt="2024-08-25T00:06:09.254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20.028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7:57.200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14.869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8:23.710" v="36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6:13.088" v="7" actId="478"/>
          <ac:picMkLst>
            <pc:docMk/>
            <pc:sldMk cId="2232331225" sldId="280"/>
            <ac:picMk id="3" creationId="{F4E96007-20AE-8129-5584-7CF9E0FBA2BD}"/>
          </ac:picMkLst>
        </pc:picChg>
        <pc:picChg chg="add mod">
          <ac:chgData name="Neemias Informatica Lima" userId="b77af7bd85500281" providerId="LiveId" clId="{5699027A-87AB-4B9C-8640-532E67D0F4A6}" dt="2024-08-25T00:07:34.987" v="18" actId="1440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5699027A-87AB-4B9C-8640-532E67D0F4A6}" dt="2024-08-25T00:13:16.775" v="106" actId="1076"/>
        <pc:sldMkLst>
          <pc:docMk/>
          <pc:sldMk cId="2103443556" sldId="281"/>
        </pc:sldMkLst>
        <pc:spChg chg="mod">
          <ac:chgData name="Neemias Informatica Lima" userId="b77af7bd85500281" providerId="LiveId" clId="{5699027A-87AB-4B9C-8640-532E67D0F4A6}" dt="2024-08-25T00:13:16.775" v="106" actId="10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9:10.126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0:04.710" v="5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9:12.879" v="38" actId="478"/>
          <ac:picMkLst>
            <pc:docMk/>
            <pc:sldMk cId="2103443556" sldId="281"/>
            <ac:picMk id="2" creationId="{8A0B4FCD-2964-5260-0C04-F34F0E978E5B}"/>
          </ac:picMkLst>
        </pc:picChg>
        <pc:picChg chg="add mod">
          <ac:chgData name="Neemias Informatica Lima" userId="b77af7bd85500281" providerId="LiveId" clId="{5699027A-87AB-4B9C-8640-532E67D0F4A6}" dt="2024-08-25T00:09:40.743" v="45" actId="1076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5:35.785" v="147" actId="313"/>
        <pc:sldMkLst>
          <pc:docMk/>
          <pc:sldMk cId="3683219421" sldId="282"/>
        </pc:sldMkLst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2" creationId="{A1A313F9-7F3E-8CC0-F3A3-AE3E9E368788}"/>
          </ac:spMkLst>
        </pc:spChg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4" creationId="{5F39204B-B9C1-7E8A-3BE7-5CEFC1FB315A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6" creationId="{05DF28E0-CA71-3EA2-7F50-A1408DE0790C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5699027A-87AB-4B9C-8640-532E67D0F4A6}" dt="2024-08-25T00:15:35.785" v="147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45.946" v="11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25.250" v="53" actId="478"/>
          <ac:picMkLst>
            <pc:docMk/>
            <pc:sldMk cId="3683219421" sldId="282"/>
            <ac:picMk id="5" creationId="{1ADAE13C-AE94-0AE3-A29A-99B208DEAD34}"/>
          </ac:picMkLst>
        </pc:picChg>
        <pc:picChg chg="add mod">
          <ac:chgData name="Neemias Informatica Lima" userId="b77af7bd85500281" providerId="LiveId" clId="{5699027A-87AB-4B9C-8640-532E67D0F4A6}" dt="2024-08-25T00:10:25.844" v="54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5699027A-87AB-4B9C-8640-532E67D0F4A6}" dt="2024-08-25T00:16:34.004" v="175" actId="20577"/>
        <pc:sldMkLst>
          <pc:docMk/>
          <pc:sldMk cId="3902406419" sldId="283"/>
        </pc:sldMkLst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2" creationId="{A32CC22B-ACF5-127C-11A2-C717A2E0ED91}"/>
          </ac:spMkLst>
        </pc:spChg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3" creationId="{527B4A2E-2214-B085-3C53-31D73D1D240F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5" creationId="{D46973CA-E49E-CC20-BAA8-E63B7367D8AA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5699027A-87AB-4B9C-8640-532E67D0F4A6}" dt="2024-08-25T00:15:53.120" v="15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6:34.004" v="17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699027A-87AB-4B9C-8640-532E67D0F4A6}" dt="2024-08-25T00:10:31.167" v="55" actId="478"/>
          <ac:picMkLst>
            <pc:docMk/>
            <pc:sldMk cId="3902406419" sldId="283"/>
            <ac:picMk id="4" creationId="{9A4D717A-B4E3-9370-0C72-9D0B955871BE}"/>
          </ac:picMkLst>
        </pc:picChg>
        <pc:picChg chg="add mod">
          <ac:chgData name="Neemias Informatica Lima" userId="b77af7bd85500281" providerId="LiveId" clId="{5699027A-87AB-4B9C-8640-532E67D0F4A6}" dt="2024-08-25T00:10:31.712" v="56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5699027A-87AB-4B9C-8640-532E67D0F4A6}" dt="2024-08-25T00:18:41.005" v="202" actId="20577"/>
        <pc:sldMkLst>
          <pc:docMk/>
          <pc:sldMk cId="2424059023" sldId="284"/>
        </pc:sldMkLst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2" creationId="{E540BD18-121D-A9BD-EB11-0651F54B5EC6}"/>
          </ac:spMkLst>
        </pc:spChg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3" creationId="{C2456DFB-8968-A229-87C7-3DAECC4BEC8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5" creationId="{F5952164-6A7F-D604-A81E-6F7432DC70F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5699027A-87AB-4B9C-8640-532E67D0F4A6}" dt="2024-08-25T00:18:05.949" v="18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8:41.005" v="20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699027A-87AB-4B9C-8640-532E67D0F4A6}" dt="2024-08-25T00:10:46.654" v="59" actId="478"/>
          <ac:picMkLst>
            <pc:docMk/>
            <pc:sldMk cId="2424059023" sldId="284"/>
            <ac:picMk id="4" creationId="{3D4B47CE-9FCE-B7FE-7405-4457EF5761F8}"/>
          </ac:picMkLst>
        </pc:picChg>
        <pc:picChg chg="add mod">
          <ac:chgData name="Neemias Informatica Lima" userId="b77af7bd85500281" providerId="LiveId" clId="{5699027A-87AB-4B9C-8640-532E67D0F4A6}" dt="2024-08-25T00:10:47.141" v="60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0:25.249" v="230" actId="20577"/>
        <pc:sldMkLst>
          <pc:docMk/>
          <pc:sldMk cId="2241968852" sldId="285"/>
        </pc:sldMkLst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2" creationId="{4B832541-9CA1-8919-E6D9-ADD1EDB05857}"/>
          </ac:spMkLst>
        </pc:spChg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3" creationId="{74F8E61C-F831-9205-867E-4292DF1D84D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5" creationId="{D79BD9EB-071F-A208-525E-8E4323A7C22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5699027A-87AB-4B9C-8640-532E67D0F4A6}" dt="2024-08-25T00:19:22.892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0:25.249" v="23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699027A-87AB-4B9C-8640-532E67D0F4A6}" dt="2024-08-25T00:10:58.953" v="63" actId="478"/>
          <ac:picMkLst>
            <pc:docMk/>
            <pc:sldMk cId="2241968852" sldId="285"/>
            <ac:picMk id="4" creationId="{275B9347-56E6-B9CA-3E77-2EF544FDBC89}"/>
          </ac:picMkLst>
        </pc:picChg>
        <pc:picChg chg="add mod">
          <ac:chgData name="Neemias Informatica Lima" userId="b77af7bd85500281" providerId="LiveId" clId="{5699027A-87AB-4B9C-8640-532E67D0F4A6}" dt="2024-08-25T00:10:59.413" v="64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5699027A-87AB-4B9C-8640-532E67D0F4A6}" dt="2024-08-25T00:22:47.429" v="285" actId="20577"/>
        <pc:sldMkLst>
          <pc:docMk/>
          <pc:sldMk cId="1959249856" sldId="286"/>
        </pc:sldMkLst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2" creationId="{43771319-4B0A-F0CD-75C9-854D3D6AE485}"/>
          </ac:spMkLst>
        </pc:spChg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3" creationId="{70DC2587-822E-F17E-F8BE-7930C0F0B8A5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5" creationId="{20709C86-B610-666F-5DBC-CCB469BBB6B6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5699027A-87AB-4B9C-8640-532E67D0F4A6}" dt="2024-08-25T00:21:57.726" v="26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2:47.429" v="28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699027A-87AB-4B9C-8640-532E67D0F4A6}" dt="2024-08-25T00:11:15.745" v="67" actId="478"/>
          <ac:picMkLst>
            <pc:docMk/>
            <pc:sldMk cId="1959249856" sldId="286"/>
            <ac:picMk id="4" creationId="{C5246343-F645-C2FE-6ACF-5F8DAC767912}"/>
          </ac:picMkLst>
        </pc:picChg>
        <pc:picChg chg="add mod">
          <ac:chgData name="Neemias Informatica Lima" userId="b77af7bd85500281" providerId="LiveId" clId="{5699027A-87AB-4B9C-8640-532E67D0F4A6}" dt="2024-08-25T00:11:16.273" v="6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37.057" v="311" actId="20577"/>
        <pc:sldMkLst>
          <pc:docMk/>
          <pc:sldMk cId="2857006406" sldId="287"/>
        </pc:sldMkLst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2" creationId="{653B8762-0CA5-787C-C56E-AA8970355AD9}"/>
          </ac:spMkLst>
        </pc:spChg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3" creationId="{E248CA0B-9436-DF52-0C30-9947F1E41BC8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5" creationId="{0B771B44-4F66-09DC-CE86-3BEE8A3E960E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5699027A-87AB-4B9C-8640-532E67D0F4A6}" dt="2024-08-25T00:24:37.057" v="31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5699027A-87AB-4B9C-8640-532E67D0F4A6}" dt="2024-08-25T00:11:37.428" v="73" actId="478"/>
          <ac:picMkLst>
            <pc:docMk/>
            <pc:sldMk cId="2857006406" sldId="287"/>
            <ac:picMk id="4" creationId="{CAFCE090-795E-0B36-0CFA-118E3D0331AA}"/>
          </ac:picMkLst>
        </pc:picChg>
        <pc:picChg chg="add mod">
          <ac:chgData name="Neemias Informatica Lima" userId="b77af7bd85500281" providerId="LiveId" clId="{5699027A-87AB-4B9C-8640-532E67D0F4A6}" dt="2024-08-25T00:11:37.982" v="74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4:47.648" v="141" actId="20577"/>
        <pc:sldMkLst>
          <pc:docMk/>
          <pc:sldMk cId="2630436816" sldId="288"/>
        </pc:sldMkLst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2" creationId="{2B0E3B42-4C9D-FF1E-5DF4-7092E34ADD3F}"/>
          </ac:spMkLst>
        </pc:spChg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3" creationId="{864ED330-BF1A-5B4C-7909-2FDFC0D6858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5" creationId="{2C605040-182E-02BF-1D1A-759A13B8629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5699027A-87AB-4B9C-8640-532E67D0F4A6}" dt="2024-08-25T00:14:47.648" v="14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36.136" v="11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19.819" v="51" actId="478"/>
          <ac:picMkLst>
            <pc:docMk/>
            <pc:sldMk cId="2630436816" sldId="288"/>
            <ac:picMk id="4" creationId="{2E5576BE-1E62-D875-A11B-8FE20F1529F5}"/>
          </ac:picMkLst>
        </pc:picChg>
        <pc:picChg chg="add mod">
          <ac:chgData name="Neemias Informatica Lima" userId="b77af7bd85500281" providerId="LiveId" clId="{5699027A-87AB-4B9C-8640-532E67D0F4A6}" dt="2024-08-25T00:10:20.187" v="52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7:41.669" v="182"/>
        <pc:sldMkLst>
          <pc:docMk/>
          <pc:sldMk cId="3032827026" sldId="289"/>
        </pc:sldMkLst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2" creationId="{880094BB-A27E-0768-61A4-E7B8A7FFE2C3}"/>
          </ac:spMkLst>
        </pc:spChg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3" creationId="{21225055-C696-F114-C562-A04B78499DDD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5" creationId="{E960E834-34CB-9EAB-589C-C55E7D3CF400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5699027A-87AB-4B9C-8640-532E67D0F4A6}" dt="2024-08-25T00:17:41.669" v="182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699027A-87AB-4B9C-8640-532E67D0F4A6}" dt="2024-08-25T00:15:57.382" v="15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40.265" v="57" actId="478"/>
          <ac:picMkLst>
            <pc:docMk/>
            <pc:sldMk cId="3032827026" sldId="289"/>
            <ac:picMk id="4" creationId="{68FB50E9-EC0B-AEFE-1DCA-AF0DEB0A4532}"/>
          </ac:picMkLst>
        </pc:picChg>
        <pc:picChg chg="add mod">
          <ac:chgData name="Neemias Informatica Lima" userId="b77af7bd85500281" providerId="LiveId" clId="{5699027A-87AB-4B9C-8640-532E67D0F4A6}" dt="2024-08-25T00:10:40.762" v="5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9:06.026" v="206" actId="20577"/>
        <pc:sldMkLst>
          <pc:docMk/>
          <pc:sldMk cId="3772032319" sldId="290"/>
        </pc:sldMkLst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2" creationId="{03C9B157-E757-F178-531A-664F9092F39A}"/>
          </ac:spMkLst>
        </pc:spChg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3" creationId="{5244AD8D-0964-5CFB-32D2-819D9D427454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5" creationId="{EFA9CE8F-5CC9-3A13-8D90-E98582D81EB5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5699027A-87AB-4B9C-8640-532E67D0F4A6}" dt="2024-08-25T00:19:06.026" v="20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699027A-87AB-4B9C-8640-532E67D0F4A6}" dt="2024-08-25T00:18:14.049" v="19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52.112" v="61" actId="478"/>
          <ac:picMkLst>
            <pc:docMk/>
            <pc:sldMk cId="3772032319" sldId="290"/>
            <ac:picMk id="4" creationId="{3D29B24F-E432-1AC7-2500-BEEFE3185805}"/>
          </ac:picMkLst>
        </pc:picChg>
        <pc:picChg chg="add mod">
          <ac:chgData name="Neemias Informatica Lima" userId="b77af7bd85500281" providerId="LiveId" clId="{5699027A-87AB-4B9C-8640-532E67D0F4A6}" dt="2024-08-25T00:10:52.586" v="62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5699027A-87AB-4B9C-8640-532E67D0F4A6}" dt="2024-08-25T00:21:36.560" v="260" actId="6549"/>
        <pc:sldMkLst>
          <pc:docMk/>
          <pc:sldMk cId="1768216317" sldId="291"/>
        </pc:sldMkLst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2" creationId="{0A9D0071-FF57-56B4-0AC7-B804D13E8D1D}"/>
          </ac:spMkLst>
        </pc:spChg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3" creationId="{5DECF293-210D-A3F0-C957-7B375BACB822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5" creationId="{B46418CF-74E5-F892-F7D2-00A88FAD095D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5699027A-87AB-4B9C-8640-532E67D0F4A6}" dt="2024-08-25T00:21:36.560" v="26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699027A-87AB-4B9C-8640-532E67D0F4A6}" dt="2024-08-25T00:19:29.685" v="21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07.446" v="65" actId="478"/>
          <ac:picMkLst>
            <pc:docMk/>
            <pc:sldMk cId="1768216317" sldId="291"/>
            <ac:picMk id="4" creationId="{90F429EA-08E5-2BDA-1B6E-0021E97A04C5}"/>
          </ac:picMkLst>
        </pc:picChg>
        <pc:picChg chg="add mod">
          <ac:chgData name="Neemias Informatica Lima" userId="b77af7bd85500281" providerId="LiveId" clId="{5699027A-87AB-4B9C-8640-532E67D0F4A6}" dt="2024-08-25T00:11:08.065" v="66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5699027A-87AB-4B9C-8640-532E67D0F4A6}" dt="2024-08-25T00:23:30.440" v="295"/>
        <pc:sldMkLst>
          <pc:docMk/>
          <pc:sldMk cId="3757265641" sldId="292"/>
        </pc:sldMkLst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2" creationId="{DB0DCA6E-163C-4867-5411-9DA9D6D75E70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3" creationId="{1A3182C4-0A47-025B-6AA7-EC440A0A56BC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4" creationId="{77955C6A-7D01-43FC-D6E4-FB4894B9AF2C}"/>
          </ac:spMkLst>
        </pc:spChg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5699027A-87AB-4B9C-8640-532E67D0F4A6}" dt="2024-08-25T00:23:30.440" v="29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699027A-87AB-4B9C-8640-532E67D0F4A6}" dt="2024-08-25T00:22:05.876" v="26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24.205" v="69" actId="478"/>
          <ac:picMkLst>
            <pc:docMk/>
            <pc:sldMk cId="3757265641" sldId="292"/>
            <ac:picMk id="6" creationId="{933C7A14-7A3F-6DA2-8631-7C383F9AE010}"/>
          </ac:picMkLst>
        </pc:picChg>
        <pc:picChg chg="add mod">
          <ac:chgData name="Neemias Informatica Lima" userId="b77af7bd85500281" providerId="LiveId" clId="{5699027A-87AB-4B9C-8640-532E67D0F4A6}" dt="2024-08-25T00:11:24.757" v="70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00.402" v="299" actId="1076"/>
        <pc:sldMkLst>
          <pc:docMk/>
          <pc:sldMk cId="3114938747" sldId="293"/>
        </pc:sldMkLst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2" creationId="{437C3281-C259-CE93-21A9-17172B7876E4}"/>
          </ac:spMkLst>
        </pc:spChg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3" creationId="{0AFC0BC4-1776-88FC-8141-61432CC3620F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5" creationId="{9DB2295C-C330-5FD1-26F2-790207CD0254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5699027A-87AB-4B9C-8640-532E67D0F4A6}" dt="2024-08-25T00:24:00.402" v="299" actId="107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699027A-87AB-4B9C-8640-532E67D0F4A6}" dt="2024-08-25T00:11:31.220" v="71" actId="478"/>
          <ac:picMkLst>
            <pc:docMk/>
            <pc:sldMk cId="3114938747" sldId="293"/>
            <ac:picMk id="4" creationId="{5B050EDC-E421-C434-28BE-118B84E8532A}"/>
          </ac:picMkLst>
        </pc:picChg>
        <pc:picChg chg="add mod">
          <ac:chgData name="Neemias Informatica Lima" userId="b77af7bd85500281" providerId="LiveId" clId="{5699027A-87AB-4B9C-8640-532E67D0F4A6}" dt="2024-08-25T00:11:31.614" v="72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Informatica Lima" userId="b77af7bd85500281" providerId="LiveId" clId="{B833220C-631B-49E0-8C9D-E0B1BD8B0B4D}"/>
    <pc:docChg chg="undo redo custSel modSld">
      <pc:chgData name="Neemias Informatica Lima" userId="b77af7bd85500281" providerId="LiveId" clId="{B833220C-631B-49E0-8C9D-E0B1BD8B0B4D}" dt="2024-08-26T21:47:24.957" v="327" actId="6549"/>
      <pc:docMkLst>
        <pc:docMk/>
      </pc:docMkLst>
      <pc:sldChg chg="addSp delSp modSp mod">
        <pc:chgData name="Neemias Informatica Lima" userId="b77af7bd85500281" providerId="LiveId" clId="{B833220C-631B-49E0-8C9D-E0B1BD8B0B4D}" dt="2024-08-26T21:20:39.235" v="36" actId="1440"/>
        <pc:sldMkLst>
          <pc:docMk/>
          <pc:sldMk cId="2232331225" sldId="280"/>
        </pc:sldMkLst>
        <pc:spChg chg="mod">
          <ac:chgData name="Neemias Informatica Lima" userId="b77af7bd85500281" providerId="LiveId" clId="{B833220C-631B-49E0-8C9D-E0B1BD8B0B4D}" dt="2024-08-26T21:17:34.381" v="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7:43.985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8:09.148" v="20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7:38.376" v="8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8:29.406" v="27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17:48.527" v="13" actId="478"/>
          <ac:picMkLst>
            <pc:docMk/>
            <pc:sldMk cId="2232331225" sldId="280"/>
            <ac:picMk id="3" creationId="{9A94BF4E-F167-C75A-65A8-A47ADB6935C3}"/>
          </ac:picMkLst>
        </pc:picChg>
        <pc:picChg chg="add mod">
          <ac:chgData name="Neemias Informatica Lima" userId="b77af7bd85500281" providerId="LiveId" clId="{B833220C-631B-49E0-8C9D-E0B1BD8B0B4D}" dt="2024-08-26T21:20:39.235" v="36" actId="1440"/>
          <ac:picMkLst>
            <pc:docMk/>
            <pc:sldMk cId="2232331225" sldId="280"/>
            <ac:picMk id="8" creationId="{61A0E8F6-5FBB-B448-17DB-1473C17F8A36}"/>
          </ac:picMkLst>
        </pc:picChg>
      </pc:sldChg>
      <pc:sldChg chg="addSp delSp modSp mod">
        <pc:chgData name="Neemias Informatica Lima" userId="b77af7bd85500281" providerId="LiveId" clId="{B833220C-631B-49E0-8C9D-E0B1BD8B0B4D}" dt="2024-08-26T21:29:28.356" v="103" actId="6549"/>
        <pc:sldMkLst>
          <pc:docMk/>
          <pc:sldMk cId="2103443556" sldId="281"/>
        </pc:sldMkLst>
        <pc:spChg chg="mod">
          <ac:chgData name="Neemias Informatica Lima" userId="b77af7bd85500281" providerId="LiveId" clId="{B833220C-631B-49E0-8C9D-E0B1BD8B0B4D}" dt="2024-08-26T21:29:28.356" v="10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1:22.643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1:09.555" v="4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1:19.454" v="42" actId="478"/>
          <ac:picMkLst>
            <pc:docMk/>
            <pc:sldMk cId="2103443556" sldId="281"/>
            <ac:picMk id="2" creationId="{018AB52D-56A3-B5A2-74CB-CD05BCA0B6F1}"/>
          </ac:picMkLst>
        </pc:picChg>
        <pc:picChg chg="add mod">
          <ac:chgData name="Neemias Informatica Lima" userId="b77af7bd85500281" providerId="LiveId" clId="{B833220C-631B-49E0-8C9D-E0B1BD8B0B4D}" dt="2024-08-26T21:21:58.733" v="52" actId="14100"/>
          <ac:picMkLst>
            <pc:docMk/>
            <pc:sldMk cId="2103443556" sldId="281"/>
            <ac:picMk id="3" creationId="{BAC13210-5A93-D04C-81E9-8FB7C43A363F}"/>
          </ac:picMkLst>
        </pc:picChg>
      </pc:sldChg>
      <pc:sldChg chg="addSp delSp modSp mod">
        <pc:chgData name="Neemias Informatica Lima" userId="b77af7bd85500281" providerId="LiveId" clId="{B833220C-631B-49E0-8C9D-E0B1BD8B0B4D}" dt="2024-08-26T21:32:26.873" v="140" actId="6549"/>
        <pc:sldMkLst>
          <pc:docMk/>
          <pc:sldMk cId="3683219421" sldId="282"/>
        </pc:sldMkLst>
        <pc:spChg chg="del">
          <ac:chgData name="Neemias Informatica Lima" userId="b77af7bd85500281" providerId="LiveId" clId="{B833220C-631B-49E0-8C9D-E0B1BD8B0B4D}" dt="2024-08-26T21:22:26.699" v="55" actId="478"/>
          <ac:spMkLst>
            <pc:docMk/>
            <pc:sldMk cId="3683219421" sldId="282"/>
            <ac:spMk id="2" creationId="{0BA124F7-1176-AF1F-16D3-A2C948EDBF09}"/>
          </ac:spMkLst>
        </pc:spChg>
        <pc:spChg chg="del">
          <ac:chgData name="Neemias Informatica Lima" userId="b77af7bd85500281" providerId="LiveId" clId="{B833220C-631B-49E0-8C9D-E0B1BD8B0B4D}" dt="2024-08-26T21:22:26.699" v="55" actId="478"/>
          <ac:spMkLst>
            <pc:docMk/>
            <pc:sldMk cId="3683219421" sldId="282"/>
            <ac:spMk id="4" creationId="{E0FD2FCD-A2CF-F85A-007E-BE3482AE53D9}"/>
          </ac:spMkLst>
        </pc:spChg>
        <pc:spChg chg="add mod">
          <ac:chgData name="Neemias Informatica Lima" userId="b77af7bd85500281" providerId="LiveId" clId="{B833220C-631B-49E0-8C9D-E0B1BD8B0B4D}" dt="2024-08-26T21:22:27.201" v="56"/>
          <ac:spMkLst>
            <pc:docMk/>
            <pc:sldMk cId="3683219421" sldId="282"/>
            <ac:spMk id="6" creationId="{C4CA17E2-32B1-516F-E351-BCB9B3F88CD5}"/>
          </ac:spMkLst>
        </pc:spChg>
        <pc:spChg chg="add mod">
          <ac:chgData name="Neemias Informatica Lima" userId="b77af7bd85500281" providerId="LiveId" clId="{B833220C-631B-49E0-8C9D-E0B1BD8B0B4D}" dt="2024-08-26T21:22:27.201" v="56"/>
          <ac:spMkLst>
            <pc:docMk/>
            <pc:sldMk cId="3683219421" sldId="282"/>
            <ac:spMk id="7" creationId="{C39606AA-C8E6-A58B-E686-E706E789A449}"/>
          </ac:spMkLst>
        </pc:spChg>
        <pc:spChg chg="mod">
          <ac:chgData name="Neemias Informatica Lima" userId="b77af7bd85500281" providerId="LiveId" clId="{B833220C-631B-49E0-8C9D-E0B1BD8B0B4D}" dt="2024-08-26T21:32:26.873" v="14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9:58.08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26.699" v="55" actId="478"/>
          <ac:picMkLst>
            <pc:docMk/>
            <pc:sldMk cId="3683219421" sldId="282"/>
            <ac:picMk id="5" creationId="{9FBF1825-FA9D-8597-E235-094DE065F6E5}"/>
          </ac:picMkLst>
        </pc:picChg>
        <pc:picChg chg="add mod">
          <ac:chgData name="Neemias Informatica Lima" userId="b77af7bd85500281" providerId="LiveId" clId="{B833220C-631B-49E0-8C9D-E0B1BD8B0B4D}" dt="2024-08-26T21:22:27.201" v="56"/>
          <ac:picMkLst>
            <pc:docMk/>
            <pc:sldMk cId="3683219421" sldId="282"/>
            <ac:picMk id="8" creationId="{F72568EB-6A97-E30E-E60C-0AB043ACA826}"/>
          </ac:picMkLst>
        </pc:picChg>
      </pc:sldChg>
      <pc:sldChg chg="addSp delSp modSp mod">
        <pc:chgData name="Neemias Informatica Lima" userId="b77af7bd85500281" providerId="LiveId" clId="{B833220C-631B-49E0-8C9D-E0B1BD8B0B4D}" dt="2024-08-26T21:34:52.168" v="176" actId="20577"/>
        <pc:sldMkLst>
          <pc:docMk/>
          <pc:sldMk cId="3902406419" sldId="283"/>
        </pc:sldMkLst>
        <pc:spChg chg="del">
          <ac:chgData name="Neemias Informatica Lima" userId="b77af7bd85500281" providerId="LiveId" clId="{B833220C-631B-49E0-8C9D-E0B1BD8B0B4D}" dt="2024-08-26T21:22:33.373" v="57" actId="478"/>
          <ac:spMkLst>
            <pc:docMk/>
            <pc:sldMk cId="3902406419" sldId="283"/>
            <ac:spMk id="2" creationId="{4F2DC53B-EE35-F754-F4FA-20E4F5CF73F3}"/>
          </ac:spMkLst>
        </pc:spChg>
        <pc:spChg chg="del">
          <ac:chgData name="Neemias Informatica Lima" userId="b77af7bd85500281" providerId="LiveId" clId="{B833220C-631B-49E0-8C9D-E0B1BD8B0B4D}" dt="2024-08-26T21:22:33.373" v="57" actId="478"/>
          <ac:spMkLst>
            <pc:docMk/>
            <pc:sldMk cId="3902406419" sldId="283"/>
            <ac:spMk id="3" creationId="{9419E473-FBC1-E77D-B5AE-D0A61A756662}"/>
          </ac:spMkLst>
        </pc:spChg>
        <pc:spChg chg="add mod">
          <ac:chgData name="Neemias Informatica Lima" userId="b77af7bd85500281" providerId="LiveId" clId="{B833220C-631B-49E0-8C9D-E0B1BD8B0B4D}" dt="2024-08-26T21:22:33.873" v="58"/>
          <ac:spMkLst>
            <pc:docMk/>
            <pc:sldMk cId="3902406419" sldId="283"/>
            <ac:spMk id="5" creationId="{1217EF37-4034-557F-986B-47C10FC9C0F3}"/>
          </ac:spMkLst>
        </pc:spChg>
        <pc:spChg chg="add mod">
          <ac:chgData name="Neemias Informatica Lima" userId="b77af7bd85500281" providerId="LiveId" clId="{B833220C-631B-49E0-8C9D-E0B1BD8B0B4D}" dt="2024-08-26T21:22:33.873" v="58"/>
          <ac:spMkLst>
            <pc:docMk/>
            <pc:sldMk cId="3902406419" sldId="283"/>
            <ac:spMk id="6" creationId="{9BEC7C38-9578-827A-CF41-AC857FC862AA}"/>
          </ac:spMkLst>
        </pc:spChg>
        <pc:spChg chg="mod">
          <ac:chgData name="Neemias Informatica Lima" userId="b77af7bd85500281" providerId="LiveId" clId="{B833220C-631B-49E0-8C9D-E0B1BD8B0B4D}" dt="2024-08-26T21:33:24.977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4:52.168" v="17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833220C-631B-49E0-8C9D-E0B1BD8B0B4D}" dt="2024-08-26T21:22:33.373" v="57" actId="478"/>
          <ac:picMkLst>
            <pc:docMk/>
            <pc:sldMk cId="3902406419" sldId="283"/>
            <ac:picMk id="4" creationId="{E86DE166-7926-7CB0-A4BF-8953F6E1E108}"/>
          </ac:picMkLst>
        </pc:picChg>
        <pc:picChg chg="add mod">
          <ac:chgData name="Neemias Informatica Lima" userId="b77af7bd85500281" providerId="LiveId" clId="{B833220C-631B-49E0-8C9D-E0B1BD8B0B4D}" dt="2024-08-26T21:22:33.873" v="58"/>
          <ac:picMkLst>
            <pc:docMk/>
            <pc:sldMk cId="3902406419" sldId="283"/>
            <ac:picMk id="7" creationId="{83807845-3339-62BF-C337-DEC08B0D0AE1}"/>
          </ac:picMkLst>
        </pc:picChg>
      </pc:sldChg>
      <pc:sldChg chg="addSp delSp modSp mod">
        <pc:chgData name="Neemias Informatica Lima" userId="b77af7bd85500281" providerId="LiveId" clId="{B833220C-631B-49E0-8C9D-E0B1BD8B0B4D}" dt="2024-08-26T21:37:28.069" v="222" actId="207"/>
        <pc:sldMkLst>
          <pc:docMk/>
          <pc:sldMk cId="2424059023" sldId="284"/>
        </pc:sldMkLst>
        <pc:spChg chg="del">
          <ac:chgData name="Neemias Informatica Lima" userId="b77af7bd85500281" providerId="LiveId" clId="{B833220C-631B-49E0-8C9D-E0B1BD8B0B4D}" dt="2024-08-26T21:22:46.134" v="61" actId="478"/>
          <ac:spMkLst>
            <pc:docMk/>
            <pc:sldMk cId="2424059023" sldId="284"/>
            <ac:spMk id="2" creationId="{4A56A689-32C5-CF13-8D3D-8CB224C46D80}"/>
          </ac:spMkLst>
        </pc:spChg>
        <pc:spChg chg="del">
          <ac:chgData name="Neemias Informatica Lima" userId="b77af7bd85500281" providerId="LiveId" clId="{B833220C-631B-49E0-8C9D-E0B1BD8B0B4D}" dt="2024-08-26T21:22:46.134" v="61" actId="478"/>
          <ac:spMkLst>
            <pc:docMk/>
            <pc:sldMk cId="2424059023" sldId="284"/>
            <ac:spMk id="3" creationId="{206786A6-0CC1-36A0-E19A-8E7B98C8352B}"/>
          </ac:spMkLst>
        </pc:spChg>
        <pc:spChg chg="add mod">
          <ac:chgData name="Neemias Informatica Lima" userId="b77af7bd85500281" providerId="LiveId" clId="{B833220C-631B-49E0-8C9D-E0B1BD8B0B4D}" dt="2024-08-26T21:22:46.777" v="62"/>
          <ac:spMkLst>
            <pc:docMk/>
            <pc:sldMk cId="2424059023" sldId="284"/>
            <ac:spMk id="5" creationId="{37504816-77B9-104C-6762-5AC6C866C827}"/>
          </ac:spMkLst>
        </pc:spChg>
        <pc:spChg chg="add mod">
          <ac:chgData name="Neemias Informatica Lima" userId="b77af7bd85500281" providerId="LiveId" clId="{B833220C-631B-49E0-8C9D-E0B1BD8B0B4D}" dt="2024-08-26T21:22:46.777" v="62"/>
          <ac:spMkLst>
            <pc:docMk/>
            <pc:sldMk cId="2424059023" sldId="284"/>
            <ac:spMk id="6" creationId="{DC09196C-25E7-7817-5959-D2BC60D9187F}"/>
          </ac:spMkLst>
        </pc:spChg>
        <pc:spChg chg="mod">
          <ac:chgData name="Neemias Informatica Lima" userId="b77af7bd85500281" providerId="LiveId" clId="{B833220C-631B-49E0-8C9D-E0B1BD8B0B4D}" dt="2024-08-26T21:36:09.868" v="18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7:28.069" v="222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833220C-631B-49E0-8C9D-E0B1BD8B0B4D}" dt="2024-08-26T21:22:46.134" v="61" actId="478"/>
          <ac:picMkLst>
            <pc:docMk/>
            <pc:sldMk cId="2424059023" sldId="284"/>
            <ac:picMk id="4" creationId="{30959F8F-07A7-06C8-089F-9C36A5990A2C}"/>
          </ac:picMkLst>
        </pc:picChg>
        <pc:picChg chg="add mod">
          <ac:chgData name="Neemias Informatica Lima" userId="b77af7bd85500281" providerId="LiveId" clId="{B833220C-631B-49E0-8C9D-E0B1BD8B0B4D}" dt="2024-08-26T21:22:46.777" v="62"/>
          <ac:picMkLst>
            <pc:docMk/>
            <pc:sldMk cId="2424059023" sldId="284"/>
            <ac:picMk id="7" creationId="{D06B6307-74E4-6106-3463-3DB2FBA5CAD4}"/>
          </ac:picMkLst>
        </pc:picChg>
      </pc:sldChg>
      <pc:sldChg chg="addSp delSp modSp mod">
        <pc:chgData name="Neemias Informatica Lima" userId="b77af7bd85500281" providerId="LiveId" clId="{B833220C-631B-49E0-8C9D-E0B1BD8B0B4D}" dt="2024-08-26T21:39:56.429" v="254" actId="20577"/>
        <pc:sldMkLst>
          <pc:docMk/>
          <pc:sldMk cId="2241968852" sldId="285"/>
        </pc:sldMkLst>
        <pc:spChg chg="del">
          <ac:chgData name="Neemias Informatica Lima" userId="b77af7bd85500281" providerId="LiveId" clId="{B833220C-631B-49E0-8C9D-E0B1BD8B0B4D}" dt="2024-08-26T21:22:57.025" v="65" actId="478"/>
          <ac:spMkLst>
            <pc:docMk/>
            <pc:sldMk cId="2241968852" sldId="285"/>
            <ac:spMk id="2" creationId="{4DF1B3B3-877D-E437-03DF-F94EA6A68962}"/>
          </ac:spMkLst>
        </pc:spChg>
        <pc:spChg chg="del">
          <ac:chgData name="Neemias Informatica Lima" userId="b77af7bd85500281" providerId="LiveId" clId="{B833220C-631B-49E0-8C9D-E0B1BD8B0B4D}" dt="2024-08-26T21:22:57.025" v="65" actId="478"/>
          <ac:spMkLst>
            <pc:docMk/>
            <pc:sldMk cId="2241968852" sldId="285"/>
            <ac:spMk id="3" creationId="{70806EC9-3ABE-AB67-DD0F-1F1B50428EF3}"/>
          </ac:spMkLst>
        </pc:spChg>
        <pc:spChg chg="add mod">
          <ac:chgData name="Neemias Informatica Lima" userId="b77af7bd85500281" providerId="LiveId" clId="{B833220C-631B-49E0-8C9D-E0B1BD8B0B4D}" dt="2024-08-26T21:22:57.565" v="66"/>
          <ac:spMkLst>
            <pc:docMk/>
            <pc:sldMk cId="2241968852" sldId="285"/>
            <ac:spMk id="5" creationId="{73396036-EFDB-0047-EAFA-510F0C91EF89}"/>
          </ac:spMkLst>
        </pc:spChg>
        <pc:spChg chg="add mod">
          <ac:chgData name="Neemias Informatica Lima" userId="b77af7bd85500281" providerId="LiveId" clId="{B833220C-631B-49E0-8C9D-E0B1BD8B0B4D}" dt="2024-08-26T21:22:57.565" v="66"/>
          <ac:spMkLst>
            <pc:docMk/>
            <pc:sldMk cId="2241968852" sldId="285"/>
            <ac:spMk id="6" creationId="{936DB138-918C-B5C7-3815-55893C03CEDB}"/>
          </ac:spMkLst>
        </pc:spChg>
        <pc:spChg chg="mod">
          <ac:chgData name="Neemias Informatica Lima" userId="b77af7bd85500281" providerId="LiveId" clId="{B833220C-631B-49E0-8C9D-E0B1BD8B0B4D}" dt="2024-08-26T21:39:11.663" v="23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9:56.429" v="254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833220C-631B-49E0-8C9D-E0B1BD8B0B4D}" dt="2024-08-26T21:22:57.025" v="65" actId="478"/>
          <ac:picMkLst>
            <pc:docMk/>
            <pc:sldMk cId="2241968852" sldId="285"/>
            <ac:picMk id="4" creationId="{110A9B10-FEC7-1963-06AD-7C704873D86E}"/>
          </ac:picMkLst>
        </pc:picChg>
        <pc:picChg chg="add mod">
          <ac:chgData name="Neemias Informatica Lima" userId="b77af7bd85500281" providerId="LiveId" clId="{B833220C-631B-49E0-8C9D-E0B1BD8B0B4D}" dt="2024-08-26T21:22:57.565" v="66"/>
          <ac:picMkLst>
            <pc:docMk/>
            <pc:sldMk cId="2241968852" sldId="285"/>
            <ac:picMk id="7" creationId="{234D4993-3232-AE69-958B-354D9905C88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4:30.497" v="287" actId="20577"/>
        <pc:sldMkLst>
          <pc:docMk/>
          <pc:sldMk cId="1959249856" sldId="286"/>
        </pc:sldMkLst>
        <pc:spChg chg="del">
          <ac:chgData name="Neemias Informatica Lima" userId="b77af7bd85500281" providerId="LiveId" clId="{B833220C-631B-49E0-8C9D-E0B1BD8B0B4D}" dt="2024-08-26T21:23:14.060" v="69" actId="478"/>
          <ac:spMkLst>
            <pc:docMk/>
            <pc:sldMk cId="1959249856" sldId="286"/>
            <ac:spMk id="2" creationId="{A16BE778-89C2-6F7B-6934-437682C1CA01}"/>
          </ac:spMkLst>
        </pc:spChg>
        <pc:spChg chg="del">
          <ac:chgData name="Neemias Informatica Lima" userId="b77af7bd85500281" providerId="LiveId" clId="{B833220C-631B-49E0-8C9D-E0B1BD8B0B4D}" dt="2024-08-26T21:23:14.060" v="69" actId="478"/>
          <ac:spMkLst>
            <pc:docMk/>
            <pc:sldMk cId="1959249856" sldId="286"/>
            <ac:spMk id="3" creationId="{28152B2B-ABB3-45C9-D1E2-894A7974C73B}"/>
          </ac:spMkLst>
        </pc:spChg>
        <pc:spChg chg="add mod">
          <ac:chgData name="Neemias Informatica Lima" userId="b77af7bd85500281" providerId="LiveId" clId="{B833220C-631B-49E0-8C9D-E0B1BD8B0B4D}" dt="2024-08-26T21:23:14.487" v="70"/>
          <ac:spMkLst>
            <pc:docMk/>
            <pc:sldMk cId="1959249856" sldId="286"/>
            <ac:spMk id="5" creationId="{C0718066-B462-F1A9-19BB-89592D44AE65}"/>
          </ac:spMkLst>
        </pc:spChg>
        <pc:spChg chg="add mod">
          <ac:chgData name="Neemias Informatica Lima" userId="b77af7bd85500281" providerId="LiveId" clId="{B833220C-631B-49E0-8C9D-E0B1BD8B0B4D}" dt="2024-08-26T21:23:14.487" v="70"/>
          <ac:spMkLst>
            <pc:docMk/>
            <pc:sldMk cId="1959249856" sldId="286"/>
            <ac:spMk id="6" creationId="{F98047C1-D56D-2D59-C7F0-2F17AE51614C}"/>
          </ac:spMkLst>
        </pc:spChg>
        <pc:spChg chg="mod">
          <ac:chgData name="Neemias Informatica Lima" userId="b77af7bd85500281" providerId="LiveId" clId="{B833220C-631B-49E0-8C9D-E0B1BD8B0B4D}" dt="2024-08-26T21:43:01.495" v="27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44:30.497" v="28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833220C-631B-49E0-8C9D-E0B1BD8B0B4D}" dt="2024-08-26T21:23:14.060" v="69" actId="478"/>
          <ac:picMkLst>
            <pc:docMk/>
            <pc:sldMk cId="1959249856" sldId="286"/>
            <ac:picMk id="4" creationId="{1122E2FB-0BE4-32AC-1CDE-1D05EF6C3D77}"/>
          </ac:picMkLst>
        </pc:picChg>
        <pc:picChg chg="add mod">
          <ac:chgData name="Neemias Informatica Lima" userId="b77af7bd85500281" providerId="LiveId" clId="{B833220C-631B-49E0-8C9D-E0B1BD8B0B4D}" dt="2024-08-26T21:23:14.487" v="70"/>
          <ac:picMkLst>
            <pc:docMk/>
            <pc:sldMk cId="1959249856" sldId="286"/>
            <ac:picMk id="7" creationId="{472033CD-179A-1828-3506-6C5815B35FDB}"/>
          </ac:picMkLst>
        </pc:picChg>
      </pc:sldChg>
      <pc:sldChg chg="addSp delSp modSp mod">
        <pc:chgData name="Neemias Informatica Lima" userId="b77af7bd85500281" providerId="LiveId" clId="{B833220C-631B-49E0-8C9D-E0B1BD8B0B4D}" dt="2024-08-26T21:47:24.957" v="327" actId="6549"/>
        <pc:sldMkLst>
          <pc:docMk/>
          <pc:sldMk cId="2857006406" sldId="287"/>
        </pc:sldMkLst>
        <pc:spChg chg="del">
          <ac:chgData name="Neemias Informatica Lima" userId="b77af7bd85500281" providerId="LiveId" clId="{B833220C-631B-49E0-8C9D-E0B1BD8B0B4D}" dt="2024-08-26T21:23:44.643" v="75" actId="478"/>
          <ac:spMkLst>
            <pc:docMk/>
            <pc:sldMk cId="2857006406" sldId="287"/>
            <ac:spMk id="2" creationId="{81CFC5C3-6586-1D48-0C9C-C333F9BD3ED5}"/>
          </ac:spMkLst>
        </pc:spChg>
        <pc:spChg chg="del">
          <ac:chgData name="Neemias Informatica Lima" userId="b77af7bd85500281" providerId="LiveId" clId="{B833220C-631B-49E0-8C9D-E0B1BD8B0B4D}" dt="2024-08-26T21:23:44.643" v="75" actId="478"/>
          <ac:spMkLst>
            <pc:docMk/>
            <pc:sldMk cId="2857006406" sldId="287"/>
            <ac:spMk id="3" creationId="{8582D57C-A76C-4B4B-4E64-76D6E3420343}"/>
          </ac:spMkLst>
        </pc:spChg>
        <pc:spChg chg="add mod">
          <ac:chgData name="Neemias Informatica Lima" userId="b77af7bd85500281" providerId="LiveId" clId="{B833220C-631B-49E0-8C9D-E0B1BD8B0B4D}" dt="2024-08-26T21:23:45.221" v="76"/>
          <ac:spMkLst>
            <pc:docMk/>
            <pc:sldMk cId="2857006406" sldId="287"/>
            <ac:spMk id="5" creationId="{C8B0FBAE-BFDC-B300-6CCB-5EDED6053946}"/>
          </ac:spMkLst>
        </pc:spChg>
        <pc:spChg chg="add mod">
          <ac:chgData name="Neemias Informatica Lima" userId="b77af7bd85500281" providerId="LiveId" clId="{B833220C-631B-49E0-8C9D-E0B1BD8B0B4D}" dt="2024-08-26T21:23:45.221" v="76"/>
          <ac:spMkLst>
            <pc:docMk/>
            <pc:sldMk cId="2857006406" sldId="287"/>
            <ac:spMk id="6" creationId="{714853C0-63D5-A326-A346-7B22173C5495}"/>
          </ac:spMkLst>
        </pc:spChg>
        <pc:spChg chg="mod">
          <ac:chgData name="Neemias Informatica Lima" userId="b77af7bd85500281" providerId="LiveId" clId="{B833220C-631B-49E0-8C9D-E0B1BD8B0B4D}" dt="2024-08-26T21:47:24.957" v="327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833220C-631B-49E0-8C9D-E0B1BD8B0B4D}" dt="2024-08-26T21:23:44.643" v="75" actId="478"/>
          <ac:picMkLst>
            <pc:docMk/>
            <pc:sldMk cId="2857006406" sldId="287"/>
            <ac:picMk id="4" creationId="{7C63B5ED-4A32-D3DA-C29A-597DE966D7B7}"/>
          </ac:picMkLst>
        </pc:picChg>
        <pc:picChg chg="add mod">
          <ac:chgData name="Neemias Informatica Lima" userId="b77af7bd85500281" providerId="LiveId" clId="{B833220C-631B-49E0-8C9D-E0B1BD8B0B4D}" dt="2024-08-26T21:23:45.221" v="76"/>
          <ac:picMkLst>
            <pc:docMk/>
            <pc:sldMk cId="2857006406" sldId="287"/>
            <ac:picMk id="7" creationId="{C423C5D7-5F2D-6135-F5BA-8394FFA048D4}"/>
          </ac:picMkLst>
        </pc:picChg>
      </pc:sldChg>
      <pc:sldChg chg="addSp delSp modSp mod">
        <pc:chgData name="Neemias Informatica Lima" userId="b77af7bd85500281" providerId="LiveId" clId="{B833220C-631B-49E0-8C9D-E0B1BD8B0B4D}" dt="2024-08-26T21:31:55.350" v="133" actId="20577"/>
        <pc:sldMkLst>
          <pc:docMk/>
          <pc:sldMk cId="2630436816" sldId="288"/>
        </pc:sldMkLst>
        <pc:spChg chg="del">
          <ac:chgData name="Neemias Informatica Lima" userId="b77af7bd85500281" providerId="LiveId" clId="{B833220C-631B-49E0-8C9D-E0B1BD8B0B4D}" dt="2024-08-26T21:22:19.001" v="53" actId="478"/>
          <ac:spMkLst>
            <pc:docMk/>
            <pc:sldMk cId="2630436816" sldId="288"/>
            <ac:spMk id="2" creationId="{1BAE2D30-29A3-6E3A-FED5-AC16FEA08228}"/>
          </ac:spMkLst>
        </pc:spChg>
        <pc:spChg chg="del">
          <ac:chgData name="Neemias Informatica Lima" userId="b77af7bd85500281" providerId="LiveId" clId="{B833220C-631B-49E0-8C9D-E0B1BD8B0B4D}" dt="2024-08-26T21:22:19.001" v="53" actId="478"/>
          <ac:spMkLst>
            <pc:docMk/>
            <pc:sldMk cId="2630436816" sldId="288"/>
            <ac:spMk id="3" creationId="{85044053-B4A3-1752-9E77-7E9FD616D722}"/>
          </ac:spMkLst>
        </pc:spChg>
        <pc:spChg chg="add mod">
          <ac:chgData name="Neemias Informatica Lima" userId="b77af7bd85500281" providerId="LiveId" clId="{B833220C-631B-49E0-8C9D-E0B1BD8B0B4D}" dt="2024-08-26T21:22:19.498" v="54"/>
          <ac:spMkLst>
            <pc:docMk/>
            <pc:sldMk cId="2630436816" sldId="288"/>
            <ac:spMk id="5" creationId="{39BF4D79-AE2C-6BC3-6020-0348D5166860}"/>
          </ac:spMkLst>
        </pc:spChg>
        <pc:spChg chg="add mod">
          <ac:chgData name="Neemias Informatica Lima" userId="b77af7bd85500281" providerId="LiveId" clId="{B833220C-631B-49E0-8C9D-E0B1BD8B0B4D}" dt="2024-08-26T21:22:19.498" v="54"/>
          <ac:spMkLst>
            <pc:docMk/>
            <pc:sldMk cId="2630436816" sldId="288"/>
            <ac:spMk id="6" creationId="{DC056DF3-2284-E5F7-65C3-FF8B4B3B00B3}"/>
          </ac:spMkLst>
        </pc:spChg>
        <pc:spChg chg="mod">
          <ac:chgData name="Neemias Informatica Lima" userId="b77af7bd85500281" providerId="LiveId" clId="{B833220C-631B-49E0-8C9D-E0B1BD8B0B4D}" dt="2024-08-26T21:31:55.350" v="13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9:53.381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19.001" v="53" actId="478"/>
          <ac:picMkLst>
            <pc:docMk/>
            <pc:sldMk cId="2630436816" sldId="288"/>
            <ac:picMk id="4" creationId="{E39D0ECD-4BF2-4506-E6BC-EE5F23CA3F5D}"/>
          </ac:picMkLst>
        </pc:picChg>
        <pc:picChg chg="add mod">
          <ac:chgData name="Neemias Informatica Lima" userId="b77af7bd85500281" providerId="LiveId" clId="{B833220C-631B-49E0-8C9D-E0B1BD8B0B4D}" dt="2024-08-26T21:22:19.498" v="54"/>
          <ac:picMkLst>
            <pc:docMk/>
            <pc:sldMk cId="2630436816" sldId="288"/>
            <ac:picMk id="7" creationId="{BF5D33EE-A8AF-937E-6A02-EABEBD46EF71}"/>
          </ac:picMkLst>
        </pc:picChg>
      </pc:sldChg>
      <pc:sldChg chg="addSp delSp modSp mod">
        <pc:chgData name="Neemias Informatica Lima" userId="b77af7bd85500281" providerId="LiveId" clId="{B833220C-631B-49E0-8C9D-E0B1BD8B0B4D}" dt="2024-08-26T21:35:38.935" v="181"/>
        <pc:sldMkLst>
          <pc:docMk/>
          <pc:sldMk cId="3032827026" sldId="289"/>
        </pc:sldMkLst>
        <pc:spChg chg="del">
          <ac:chgData name="Neemias Informatica Lima" userId="b77af7bd85500281" providerId="LiveId" clId="{B833220C-631B-49E0-8C9D-E0B1BD8B0B4D}" dt="2024-08-26T21:22:38.976" v="59" actId="478"/>
          <ac:spMkLst>
            <pc:docMk/>
            <pc:sldMk cId="3032827026" sldId="289"/>
            <ac:spMk id="2" creationId="{CACC1992-C712-BDE0-E3C0-D1861AABF43C}"/>
          </ac:spMkLst>
        </pc:spChg>
        <pc:spChg chg="del">
          <ac:chgData name="Neemias Informatica Lima" userId="b77af7bd85500281" providerId="LiveId" clId="{B833220C-631B-49E0-8C9D-E0B1BD8B0B4D}" dt="2024-08-26T21:22:38.976" v="59" actId="478"/>
          <ac:spMkLst>
            <pc:docMk/>
            <pc:sldMk cId="3032827026" sldId="289"/>
            <ac:spMk id="3" creationId="{7A82EAEB-A269-4530-977D-D5121D9DCE54}"/>
          </ac:spMkLst>
        </pc:spChg>
        <pc:spChg chg="add mod">
          <ac:chgData name="Neemias Informatica Lima" userId="b77af7bd85500281" providerId="LiveId" clId="{B833220C-631B-49E0-8C9D-E0B1BD8B0B4D}" dt="2024-08-26T21:22:39.886" v="60"/>
          <ac:spMkLst>
            <pc:docMk/>
            <pc:sldMk cId="3032827026" sldId="289"/>
            <ac:spMk id="5" creationId="{7A192C96-DE39-A8B1-92D9-5DB7B806C1E6}"/>
          </ac:spMkLst>
        </pc:spChg>
        <pc:spChg chg="add mod">
          <ac:chgData name="Neemias Informatica Lima" userId="b77af7bd85500281" providerId="LiveId" clId="{B833220C-631B-49E0-8C9D-E0B1BD8B0B4D}" dt="2024-08-26T21:22:39.886" v="60"/>
          <ac:spMkLst>
            <pc:docMk/>
            <pc:sldMk cId="3032827026" sldId="289"/>
            <ac:spMk id="6" creationId="{03E13A05-E474-72B3-8B30-2DBB3B1255E1}"/>
          </ac:spMkLst>
        </pc:spChg>
        <pc:spChg chg="mod">
          <ac:chgData name="Neemias Informatica Lima" userId="b77af7bd85500281" providerId="LiveId" clId="{B833220C-631B-49E0-8C9D-E0B1BD8B0B4D}" dt="2024-08-26T21:35:38.935" v="18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833220C-631B-49E0-8C9D-E0B1BD8B0B4D}" dt="2024-08-26T21:33:30.137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38.976" v="59" actId="478"/>
          <ac:picMkLst>
            <pc:docMk/>
            <pc:sldMk cId="3032827026" sldId="289"/>
            <ac:picMk id="4" creationId="{D3D92D70-4BFE-8723-108C-DF3B168C1FE4}"/>
          </ac:picMkLst>
        </pc:picChg>
        <pc:picChg chg="add mod">
          <ac:chgData name="Neemias Informatica Lima" userId="b77af7bd85500281" providerId="LiveId" clId="{B833220C-631B-49E0-8C9D-E0B1BD8B0B4D}" dt="2024-08-26T21:22:39.886" v="60"/>
          <ac:picMkLst>
            <pc:docMk/>
            <pc:sldMk cId="3032827026" sldId="289"/>
            <ac:picMk id="7" creationId="{78C96D71-ECE4-A24C-D560-187A15E1046E}"/>
          </ac:picMkLst>
        </pc:picChg>
      </pc:sldChg>
      <pc:sldChg chg="addSp delSp modSp mod">
        <pc:chgData name="Neemias Informatica Lima" userId="b77af7bd85500281" providerId="LiveId" clId="{B833220C-631B-49E0-8C9D-E0B1BD8B0B4D}" dt="2024-08-26T21:38:49.335" v="229"/>
        <pc:sldMkLst>
          <pc:docMk/>
          <pc:sldMk cId="3772032319" sldId="290"/>
        </pc:sldMkLst>
        <pc:spChg chg="del">
          <ac:chgData name="Neemias Informatica Lima" userId="b77af7bd85500281" providerId="LiveId" clId="{B833220C-631B-49E0-8C9D-E0B1BD8B0B4D}" dt="2024-08-26T21:22:51.567" v="63" actId="478"/>
          <ac:spMkLst>
            <pc:docMk/>
            <pc:sldMk cId="3772032319" sldId="290"/>
            <ac:spMk id="2" creationId="{6D3DB5A2-06F3-903C-5E0F-3BC23B5DF2B4}"/>
          </ac:spMkLst>
        </pc:spChg>
        <pc:spChg chg="del">
          <ac:chgData name="Neemias Informatica Lima" userId="b77af7bd85500281" providerId="LiveId" clId="{B833220C-631B-49E0-8C9D-E0B1BD8B0B4D}" dt="2024-08-26T21:22:51.567" v="63" actId="478"/>
          <ac:spMkLst>
            <pc:docMk/>
            <pc:sldMk cId="3772032319" sldId="290"/>
            <ac:spMk id="3" creationId="{EF4115A8-DDC0-5B93-B5AA-915C02EBAEB1}"/>
          </ac:spMkLst>
        </pc:spChg>
        <pc:spChg chg="add mod">
          <ac:chgData name="Neemias Informatica Lima" userId="b77af7bd85500281" providerId="LiveId" clId="{B833220C-631B-49E0-8C9D-E0B1BD8B0B4D}" dt="2024-08-26T21:22:52.056" v="64"/>
          <ac:spMkLst>
            <pc:docMk/>
            <pc:sldMk cId="3772032319" sldId="290"/>
            <ac:spMk id="5" creationId="{7407BF57-B45A-64D2-1F76-A657E6F433BB}"/>
          </ac:spMkLst>
        </pc:spChg>
        <pc:spChg chg="add mod">
          <ac:chgData name="Neemias Informatica Lima" userId="b77af7bd85500281" providerId="LiveId" clId="{B833220C-631B-49E0-8C9D-E0B1BD8B0B4D}" dt="2024-08-26T21:22:52.056" v="64"/>
          <ac:spMkLst>
            <pc:docMk/>
            <pc:sldMk cId="3772032319" sldId="290"/>
            <ac:spMk id="6" creationId="{9EBAC2C3-B08D-C95A-11AA-124C3B1616F6}"/>
          </ac:spMkLst>
        </pc:spChg>
        <pc:spChg chg="mod">
          <ac:chgData name="Neemias Informatica Lima" userId="b77af7bd85500281" providerId="LiveId" clId="{B833220C-631B-49E0-8C9D-E0B1BD8B0B4D}" dt="2024-08-26T21:38:49.335" v="22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833220C-631B-49E0-8C9D-E0B1BD8B0B4D}" dt="2024-08-26T21:36:21.077" v="19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51.567" v="63" actId="478"/>
          <ac:picMkLst>
            <pc:docMk/>
            <pc:sldMk cId="3772032319" sldId="290"/>
            <ac:picMk id="4" creationId="{D03D908C-E153-C31A-1015-B9EB8CAADF4E}"/>
          </ac:picMkLst>
        </pc:picChg>
        <pc:picChg chg="add mod">
          <ac:chgData name="Neemias Informatica Lima" userId="b77af7bd85500281" providerId="LiveId" clId="{B833220C-631B-49E0-8C9D-E0B1BD8B0B4D}" dt="2024-08-26T21:22:52.056" v="64"/>
          <ac:picMkLst>
            <pc:docMk/>
            <pc:sldMk cId="3772032319" sldId="290"/>
            <ac:picMk id="7" creationId="{F3C355B5-AE12-17E7-37DA-7D58CD22BD7E}"/>
          </ac:picMkLst>
        </pc:picChg>
      </pc:sldChg>
      <pc:sldChg chg="addSp delSp modSp mod">
        <pc:chgData name="Neemias Informatica Lima" userId="b77af7bd85500281" providerId="LiveId" clId="{B833220C-631B-49E0-8C9D-E0B1BD8B0B4D}" dt="2024-08-26T21:42:32.314" v="266" actId="313"/>
        <pc:sldMkLst>
          <pc:docMk/>
          <pc:sldMk cId="1768216317" sldId="291"/>
        </pc:sldMkLst>
        <pc:spChg chg="del">
          <ac:chgData name="Neemias Informatica Lima" userId="b77af7bd85500281" providerId="LiveId" clId="{B833220C-631B-49E0-8C9D-E0B1BD8B0B4D}" dt="2024-08-26T21:23:07.229" v="67" actId="478"/>
          <ac:spMkLst>
            <pc:docMk/>
            <pc:sldMk cId="1768216317" sldId="291"/>
            <ac:spMk id="2" creationId="{0F8835F4-DDB7-07C9-E5B9-531F67BE4701}"/>
          </ac:spMkLst>
        </pc:spChg>
        <pc:spChg chg="del">
          <ac:chgData name="Neemias Informatica Lima" userId="b77af7bd85500281" providerId="LiveId" clId="{B833220C-631B-49E0-8C9D-E0B1BD8B0B4D}" dt="2024-08-26T21:23:07.229" v="67" actId="478"/>
          <ac:spMkLst>
            <pc:docMk/>
            <pc:sldMk cId="1768216317" sldId="291"/>
            <ac:spMk id="3" creationId="{3F34E217-FF9C-1257-5C71-A3C95FBEEB09}"/>
          </ac:spMkLst>
        </pc:spChg>
        <pc:spChg chg="add mod">
          <ac:chgData name="Neemias Informatica Lima" userId="b77af7bd85500281" providerId="LiveId" clId="{B833220C-631B-49E0-8C9D-E0B1BD8B0B4D}" dt="2024-08-26T21:23:07.737" v="68"/>
          <ac:spMkLst>
            <pc:docMk/>
            <pc:sldMk cId="1768216317" sldId="291"/>
            <ac:spMk id="5" creationId="{2F2963CA-8D8F-7E3D-ED29-D66D9741B19C}"/>
          </ac:spMkLst>
        </pc:spChg>
        <pc:spChg chg="add mod">
          <ac:chgData name="Neemias Informatica Lima" userId="b77af7bd85500281" providerId="LiveId" clId="{B833220C-631B-49E0-8C9D-E0B1BD8B0B4D}" dt="2024-08-26T21:23:07.737" v="68"/>
          <ac:spMkLst>
            <pc:docMk/>
            <pc:sldMk cId="1768216317" sldId="291"/>
            <ac:spMk id="6" creationId="{F62C7EA8-B2DE-319D-3561-502B9CB3C469}"/>
          </ac:spMkLst>
        </pc:spChg>
        <pc:spChg chg="mod">
          <ac:chgData name="Neemias Informatica Lima" userId="b77af7bd85500281" providerId="LiveId" clId="{B833220C-631B-49E0-8C9D-E0B1BD8B0B4D}" dt="2024-08-26T21:42:32.314" v="266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833220C-631B-49E0-8C9D-E0B1BD8B0B4D}" dt="2024-08-26T21:39:17.472" v="23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3:07.229" v="67" actId="478"/>
          <ac:picMkLst>
            <pc:docMk/>
            <pc:sldMk cId="1768216317" sldId="291"/>
            <ac:picMk id="4" creationId="{65EA38E1-BAF3-F1E1-E2B4-73C4A09FF987}"/>
          </ac:picMkLst>
        </pc:picChg>
        <pc:picChg chg="add mod">
          <ac:chgData name="Neemias Informatica Lima" userId="b77af7bd85500281" providerId="LiveId" clId="{B833220C-631B-49E0-8C9D-E0B1BD8B0B4D}" dt="2024-08-26T21:23:07.737" v="68"/>
          <ac:picMkLst>
            <pc:docMk/>
            <pc:sldMk cId="1768216317" sldId="291"/>
            <ac:picMk id="7" creationId="{6B4631D8-E75E-B07D-CEE1-F007FC9EBB6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5:22.371" v="298"/>
        <pc:sldMkLst>
          <pc:docMk/>
          <pc:sldMk cId="3757265641" sldId="292"/>
        </pc:sldMkLst>
        <pc:spChg chg="add mod">
          <ac:chgData name="Neemias Informatica Lima" userId="b77af7bd85500281" providerId="LiveId" clId="{B833220C-631B-49E0-8C9D-E0B1BD8B0B4D}" dt="2024-08-26T21:23:23.117" v="72"/>
          <ac:spMkLst>
            <pc:docMk/>
            <pc:sldMk cId="3757265641" sldId="292"/>
            <ac:spMk id="2" creationId="{A9B617C4-D599-2376-D6C8-CE1FC02BABD9}"/>
          </ac:spMkLst>
        </pc:spChg>
        <pc:spChg chg="del">
          <ac:chgData name="Neemias Informatica Lima" userId="b77af7bd85500281" providerId="LiveId" clId="{B833220C-631B-49E0-8C9D-E0B1BD8B0B4D}" dt="2024-08-26T21:23:22.661" v="71" actId="478"/>
          <ac:spMkLst>
            <pc:docMk/>
            <pc:sldMk cId="3757265641" sldId="292"/>
            <ac:spMk id="3" creationId="{4B74D51A-8FED-3D71-0592-62AC2B8D76F2}"/>
          </ac:spMkLst>
        </pc:spChg>
        <pc:spChg chg="del">
          <ac:chgData name="Neemias Informatica Lima" userId="b77af7bd85500281" providerId="LiveId" clId="{B833220C-631B-49E0-8C9D-E0B1BD8B0B4D}" dt="2024-08-26T21:23:22.661" v="71" actId="478"/>
          <ac:spMkLst>
            <pc:docMk/>
            <pc:sldMk cId="3757265641" sldId="292"/>
            <ac:spMk id="4" creationId="{541B180A-39FA-99E2-0483-9E817A31EEE5}"/>
          </ac:spMkLst>
        </pc:spChg>
        <pc:spChg chg="add mod">
          <ac:chgData name="Neemias Informatica Lima" userId="b77af7bd85500281" providerId="LiveId" clId="{B833220C-631B-49E0-8C9D-E0B1BD8B0B4D}" dt="2024-08-26T21:23:23.117" v="72"/>
          <ac:spMkLst>
            <pc:docMk/>
            <pc:sldMk cId="3757265641" sldId="292"/>
            <ac:spMk id="5" creationId="{1F07E77F-A378-A766-8428-96C922CA8A17}"/>
          </ac:spMkLst>
        </pc:spChg>
        <pc:spChg chg="mod">
          <ac:chgData name="Neemias Informatica Lima" userId="b77af7bd85500281" providerId="LiveId" clId="{B833220C-631B-49E0-8C9D-E0B1BD8B0B4D}" dt="2024-08-26T21:45:22.371" v="29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833220C-631B-49E0-8C9D-E0B1BD8B0B4D}" dt="2024-08-26T21:43:07.078" v="274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3:22.661" v="71" actId="478"/>
          <ac:picMkLst>
            <pc:docMk/>
            <pc:sldMk cId="3757265641" sldId="292"/>
            <ac:picMk id="6" creationId="{946A060A-EE44-4C6B-2A9C-A965D737B0D8}"/>
          </ac:picMkLst>
        </pc:picChg>
        <pc:picChg chg="add mod">
          <ac:chgData name="Neemias Informatica Lima" userId="b77af7bd85500281" providerId="LiveId" clId="{B833220C-631B-49E0-8C9D-E0B1BD8B0B4D}" dt="2024-08-26T21:23:23.117" v="72"/>
          <ac:picMkLst>
            <pc:docMk/>
            <pc:sldMk cId="3757265641" sldId="292"/>
            <ac:picMk id="7" creationId="{573DAE75-3DB1-C76B-9AEF-FA9B360AE8A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6:39.440" v="312" actId="20577"/>
        <pc:sldMkLst>
          <pc:docMk/>
          <pc:sldMk cId="3114938747" sldId="293"/>
        </pc:sldMkLst>
        <pc:spChg chg="del">
          <ac:chgData name="Neemias Informatica Lima" userId="b77af7bd85500281" providerId="LiveId" clId="{B833220C-631B-49E0-8C9D-E0B1BD8B0B4D}" dt="2024-08-26T21:23:35.183" v="73" actId="478"/>
          <ac:spMkLst>
            <pc:docMk/>
            <pc:sldMk cId="3114938747" sldId="293"/>
            <ac:spMk id="2" creationId="{8D04F59B-5B3F-AC2C-B07D-031B61C6F1C2}"/>
          </ac:spMkLst>
        </pc:spChg>
        <pc:spChg chg="del">
          <ac:chgData name="Neemias Informatica Lima" userId="b77af7bd85500281" providerId="LiveId" clId="{B833220C-631B-49E0-8C9D-E0B1BD8B0B4D}" dt="2024-08-26T21:23:35.183" v="73" actId="478"/>
          <ac:spMkLst>
            <pc:docMk/>
            <pc:sldMk cId="3114938747" sldId="293"/>
            <ac:spMk id="3" creationId="{4277D5E8-9C9B-95A1-41DD-CB6610376255}"/>
          </ac:spMkLst>
        </pc:spChg>
        <pc:spChg chg="add mod">
          <ac:chgData name="Neemias Informatica Lima" userId="b77af7bd85500281" providerId="LiveId" clId="{B833220C-631B-49E0-8C9D-E0B1BD8B0B4D}" dt="2024-08-26T21:23:36.035" v="74"/>
          <ac:spMkLst>
            <pc:docMk/>
            <pc:sldMk cId="3114938747" sldId="293"/>
            <ac:spMk id="5" creationId="{4B36D2D6-87D0-1C7C-B81E-04C25B1347FD}"/>
          </ac:spMkLst>
        </pc:spChg>
        <pc:spChg chg="add mod">
          <ac:chgData name="Neemias Informatica Lima" userId="b77af7bd85500281" providerId="LiveId" clId="{B833220C-631B-49E0-8C9D-E0B1BD8B0B4D}" dt="2024-08-26T21:23:36.035" v="74"/>
          <ac:spMkLst>
            <pc:docMk/>
            <pc:sldMk cId="3114938747" sldId="293"/>
            <ac:spMk id="6" creationId="{EE918A33-EA37-F82F-4668-534A39106D9A}"/>
          </ac:spMkLst>
        </pc:spChg>
        <pc:spChg chg="mod">
          <ac:chgData name="Neemias Informatica Lima" userId="b77af7bd85500281" providerId="LiveId" clId="{B833220C-631B-49E0-8C9D-E0B1BD8B0B4D}" dt="2024-08-26T21:46:39.440" v="312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833220C-631B-49E0-8C9D-E0B1BD8B0B4D}" dt="2024-08-26T21:23:35.183" v="73" actId="478"/>
          <ac:picMkLst>
            <pc:docMk/>
            <pc:sldMk cId="3114938747" sldId="293"/>
            <ac:picMk id="4" creationId="{345E4256-E9BC-CF31-F722-5FC334FFE75C}"/>
          </ac:picMkLst>
        </pc:picChg>
        <pc:picChg chg="add mod">
          <ac:chgData name="Neemias Informatica Lima" userId="b77af7bd85500281" providerId="LiveId" clId="{B833220C-631B-49E0-8C9D-E0B1BD8B0B4D}" dt="2024-08-26T21:23:36.035" v="74"/>
          <ac:picMkLst>
            <pc:docMk/>
            <pc:sldMk cId="3114938747" sldId="293"/>
            <ac:picMk id="7" creationId="{866D5E9F-7C69-929D-CD9E-798A6699650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5425B179-41DE-4FD6-8C79-E89E7295ADA3}"/>
    <pc:docChg chg="undo redo custSel modSld">
      <pc:chgData name="Neemias Informatica Lima" userId="b77af7bd85500281" providerId="LiveId" clId="{5425B179-41DE-4FD6-8C79-E89E7295ADA3}" dt="2024-08-26T22:45:07.113" v="314"/>
      <pc:docMkLst>
        <pc:docMk/>
      </pc:docMkLst>
      <pc:sldChg chg="addSp delSp modSp mod">
        <pc:chgData name="Neemias Informatica Lima" userId="b77af7bd85500281" providerId="LiveId" clId="{5425B179-41DE-4FD6-8C79-E89E7295ADA3}" dt="2024-08-26T21:57:47.496" v="41"/>
        <pc:sldMkLst>
          <pc:docMk/>
          <pc:sldMk cId="2232331225" sldId="280"/>
        </pc:sldMkLst>
        <pc:spChg chg="mod">
          <ac:chgData name="Neemias Informatica Lima" userId="b77af7bd85500281" providerId="LiveId" clId="{5425B179-41DE-4FD6-8C79-E89E7295ADA3}" dt="2024-08-26T21:53:23.311" v="1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3:13.983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4:27.186" v="21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3:09.622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5:33.541" v="3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1:57:47.496" v="41"/>
          <ac:picMkLst>
            <pc:docMk/>
            <pc:sldMk cId="2232331225" sldId="280"/>
            <ac:picMk id="3" creationId="{B96585CD-BF62-837C-8F35-C4480AB330A8}"/>
          </ac:picMkLst>
        </pc:picChg>
        <pc:picChg chg="del">
          <ac:chgData name="Neemias Informatica Lima" userId="b77af7bd85500281" providerId="LiveId" clId="{5425B179-41DE-4FD6-8C79-E89E7295ADA3}" dt="2024-08-26T21:53:07.110" v="3" actId="478"/>
          <ac:picMkLst>
            <pc:docMk/>
            <pc:sldMk cId="2232331225" sldId="280"/>
            <ac:picMk id="8" creationId="{61A0E8F6-5FBB-B448-17DB-1473C17F8A36}"/>
          </ac:picMkLst>
        </pc:picChg>
      </pc:sldChg>
      <pc:sldChg chg="addSp delSp modSp mod">
        <pc:chgData name="Neemias Informatica Lima" userId="b77af7bd85500281" providerId="LiveId" clId="{5425B179-41DE-4FD6-8C79-E89E7295ADA3}" dt="2024-08-26T22:04:27.740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5425B179-41DE-4FD6-8C79-E89E7295ADA3}" dt="2024-08-26T22:04:27.740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8:12.224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9:00.337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1:58:32.503" v="50" actId="14100"/>
          <ac:picMkLst>
            <pc:docMk/>
            <pc:sldMk cId="2103443556" sldId="281"/>
            <ac:picMk id="2" creationId="{D91C5CB8-088A-C338-3C59-294835F6A4B5}"/>
          </ac:picMkLst>
        </pc:picChg>
        <pc:picChg chg="del">
          <ac:chgData name="Neemias Informatica Lima" userId="b77af7bd85500281" providerId="LiveId" clId="{5425B179-41DE-4FD6-8C79-E89E7295ADA3}" dt="2024-08-26T21:58:16.555" v="44" actId="478"/>
          <ac:picMkLst>
            <pc:docMk/>
            <pc:sldMk cId="2103443556" sldId="281"/>
            <ac:picMk id="3" creationId="{BAC13210-5A93-D04C-81E9-8FB7C43A363F}"/>
          </ac:picMkLst>
        </pc:picChg>
      </pc:sldChg>
      <pc:sldChg chg="addSp delSp modSp mod">
        <pc:chgData name="Neemias Informatica Lima" userId="b77af7bd85500281" providerId="LiveId" clId="{5425B179-41DE-4FD6-8C79-E89E7295ADA3}" dt="2024-08-26T22:09:18.632" v="133"/>
        <pc:sldMkLst>
          <pc:docMk/>
          <pc:sldMk cId="3683219421" sldId="282"/>
        </pc:sldMkLst>
        <pc:spChg chg="add mod">
          <ac:chgData name="Neemias Informatica Lima" userId="b77af7bd85500281" providerId="LiveId" clId="{5425B179-41DE-4FD6-8C79-E89E7295ADA3}" dt="2024-08-26T22:00:21.441" v="59"/>
          <ac:spMkLst>
            <pc:docMk/>
            <pc:sldMk cId="3683219421" sldId="282"/>
            <ac:spMk id="2" creationId="{9782BD96-49FD-EE48-E65A-8E64BC18B226}"/>
          </ac:spMkLst>
        </pc:spChg>
        <pc:spChg chg="add mod">
          <ac:chgData name="Neemias Informatica Lima" userId="b77af7bd85500281" providerId="LiveId" clId="{5425B179-41DE-4FD6-8C79-E89E7295ADA3}" dt="2024-08-26T22:00:21.441" v="59"/>
          <ac:spMkLst>
            <pc:docMk/>
            <pc:sldMk cId="3683219421" sldId="282"/>
            <ac:spMk id="4" creationId="{3D048C8B-C74A-7D30-5D55-D82E7C1C6426}"/>
          </ac:spMkLst>
        </pc:spChg>
        <pc:spChg chg="del">
          <ac:chgData name="Neemias Informatica Lima" userId="b77af7bd85500281" providerId="LiveId" clId="{5425B179-41DE-4FD6-8C79-E89E7295ADA3}" dt="2024-08-26T22:00:21.093" v="58" actId="478"/>
          <ac:spMkLst>
            <pc:docMk/>
            <pc:sldMk cId="3683219421" sldId="282"/>
            <ac:spMk id="6" creationId="{C4CA17E2-32B1-516F-E351-BCB9B3F88CD5}"/>
          </ac:spMkLst>
        </pc:spChg>
        <pc:spChg chg="del">
          <ac:chgData name="Neemias Informatica Lima" userId="b77af7bd85500281" providerId="LiveId" clId="{5425B179-41DE-4FD6-8C79-E89E7295ADA3}" dt="2024-08-26T22:00:21.093" v="58" actId="478"/>
          <ac:spMkLst>
            <pc:docMk/>
            <pc:sldMk cId="3683219421" sldId="282"/>
            <ac:spMk id="7" creationId="{C39606AA-C8E6-A58B-E686-E706E789A449}"/>
          </ac:spMkLst>
        </pc:spChg>
        <pc:spChg chg="mod">
          <ac:chgData name="Neemias Informatica Lima" userId="b77af7bd85500281" providerId="LiveId" clId="{5425B179-41DE-4FD6-8C79-E89E7295ADA3}" dt="2024-08-26T22:09:18.632" v="13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05:21.136" v="11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21.441" v="59"/>
          <ac:picMkLst>
            <pc:docMk/>
            <pc:sldMk cId="3683219421" sldId="282"/>
            <ac:picMk id="5" creationId="{885A8591-A110-9634-9B92-0A82BD725762}"/>
          </ac:picMkLst>
        </pc:picChg>
        <pc:picChg chg="del">
          <ac:chgData name="Neemias Informatica Lima" userId="b77af7bd85500281" providerId="LiveId" clId="{5425B179-41DE-4FD6-8C79-E89E7295ADA3}" dt="2024-08-26T22:00:21.093" v="58" actId="478"/>
          <ac:picMkLst>
            <pc:docMk/>
            <pc:sldMk cId="3683219421" sldId="282"/>
            <ac:picMk id="8" creationId="{F72568EB-6A97-E30E-E60C-0AB043ACA826}"/>
          </ac:picMkLst>
        </pc:picChg>
      </pc:sldChg>
      <pc:sldChg chg="addSp delSp modSp mod">
        <pc:chgData name="Neemias Informatica Lima" userId="b77af7bd85500281" providerId="LiveId" clId="{5425B179-41DE-4FD6-8C79-E89E7295ADA3}" dt="2024-08-26T22:12:21.063" v="163" actId="20577"/>
        <pc:sldMkLst>
          <pc:docMk/>
          <pc:sldMk cId="3902406419" sldId="283"/>
        </pc:sldMkLst>
        <pc:spChg chg="add mod">
          <ac:chgData name="Neemias Informatica Lima" userId="b77af7bd85500281" providerId="LiveId" clId="{5425B179-41DE-4FD6-8C79-E89E7295ADA3}" dt="2024-08-26T22:00:27.958" v="61"/>
          <ac:spMkLst>
            <pc:docMk/>
            <pc:sldMk cId="3902406419" sldId="283"/>
            <ac:spMk id="2" creationId="{D6CE4171-E40C-8750-2B60-1BA117AFB6B6}"/>
          </ac:spMkLst>
        </pc:spChg>
        <pc:spChg chg="add mod">
          <ac:chgData name="Neemias Informatica Lima" userId="b77af7bd85500281" providerId="LiveId" clId="{5425B179-41DE-4FD6-8C79-E89E7295ADA3}" dt="2024-08-26T22:00:27.958" v="61"/>
          <ac:spMkLst>
            <pc:docMk/>
            <pc:sldMk cId="3902406419" sldId="283"/>
            <ac:spMk id="3" creationId="{9BC47704-E62A-64C8-0095-4C0223C04C74}"/>
          </ac:spMkLst>
        </pc:spChg>
        <pc:spChg chg="del">
          <ac:chgData name="Neemias Informatica Lima" userId="b77af7bd85500281" providerId="LiveId" clId="{5425B179-41DE-4FD6-8C79-E89E7295ADA3}" dt="2024-08-26T22:00:27.642" v="60" actId="478"/>
          <ac:spMkLst>
            <pc:docMk/>
            <pc:sldMk cId="3902406419" sldId="283"/>
            <ac:spMk id="5" creationId="{1217EF37-4034-557F-986B-47C10FC9C0F3}"/>
          </ac:spMkLst>
        </pc:spChg>
        <pc:spChg chg="del">
          <ac:chgData name="Neemias Informatica Lima" userId="b77af7bd85500281" providerId="LiveId" clId="{5425B179-41DE-4FD6-8C79-E89E7295ADA3}" dt="2024-08-26T22:00:27.642" v="60" actId="478"/>
          <ac:spMkLst>
            <pc:docMk/>
            <pc:sldMk cId="3902406419" sldId="283"/>
            <ac:spMk id="6" creationId="{9BEC7C38-9578-827A-CF41-AC857FC862AA}"/>
          </ac:spMkLst>
        </pc:spChg>
        <pc:spChg chg="mod">
          <ac:chgData name="Neemias Informatica Lima" userId="b77af7bd85500281" providerId="LiveId" clId="{5425B179-41DE-4FD6-8C79-E89E7295ADA3}" dt="2024-08-26T22:09:36.252" v="13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12:21.063" v="163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425B179-41DE-4FD6-8C79-E89E7295ADA3}" dt="2024-08-26T22:00:27.958" v="61"/>
          <ac:picMkLst>
            <pc:docMk/>
            <pc:sldMk cId="3902406419" sldId="283"/>
            <ac:picMk id="4" creationId="{42D5D607-66D6-D156-63F2-43A6D7799ECF}"/>
          </ac:picMkLst>
        </pc:picChg>
        <pc:picChg chg="del">
          <ac:chgData name="Neemias Informatica Lima" userId="b77af7bd85500281" providerId="LiveId" clId="{5425B179-41DE-4FD6-8C79-E89E7295ADA3}" dt="2024-08-26T22:00:27.642" v="60" actId="478"/>
          <ac:picMkLst>
            <pc:docMk/>
            <pc:sldMk cId="3902406419" sldId="283"/>
            <ac:picMk id="7" creationId="{83807845-3339-62BF-C337-DEC08B0D0AE1}"/>
          </ac:picMkLst>
        </pc:picChg>
      </pc:sldChg>
      <pc:sldChg chg="addSp delSp modSp mod">
        <pc:chgData name="Neemias Informatica Lima" userId="b77af7bd85500281" providerId="LiveId" clId="{5425B179-41DE-4FD6-8C79-E89E7295ADA3}" dt="2024-08-26T22:23:28.754" v="206" actId="20577"/>
        <pc:sldMkLst>
          <pc:docMk/>
          <pc:sldMk cId="2424059023" sldId="284"/>
        </pc:sldMkLst>
        <pc:spChg chg="add mod">
          <ac:chgData name="Neemias Informatica Lima" userId="b77af7bd85500281" providerId="LiveId" clId="{5425B179-41DE-4FD6-8C79-E89E7295ADA3}" dt="2024-08-26T22:00:40.404" v="65"/>
          <ac:spMkLst>
            <pc:docMk/>
            <pc:sldMk cId="2424059023" sldId="284"/>
            <ac:spMk id="2" creationId="{534B448F-946A-507B-E314-1CC45A81581D}"/>
          </ac:spMkLst>
        </pc:spChg>
        <pc:spChg chg="add mod">
          <ac:chgData name="Neemias Informatica Lima" userId="b77af7bd85500281" providerId="LiveId" clId="{5425B179-41DE-4FD6-8C79-E89E7295ADA3}" dt="2024-08-26T22:00:40.404" v="65"/>
          <ac:spMkLst>
            <pc:docMk/>
            <pc:sldMk cId="2424059023" sldId="284"/>
            <ac:spMk id="3" creationId="{478156CD-EEB9-E548-D097-915C5997C77B}"/>
          </ac:spMkLst>
        </pc:spChg>
        <pc:spChg chg="del">
          <ac:chgData name="Neemias Informatica Lima" userId="b77af7bd85500281" providerId="LiveId" clId="{5425B179-41DE-4FD6-8C79-E89E7295ADA3}" dt="2024-08-26T22:00:39.942" v="64" actId="478"/>
          <ac:spMkLst>
            <pc:docMk/>
            <pc:sldMk cId="2424059023" sldId="284"/>
            <ac:spMk id="5" creationId="{37504816-77B9-104C-6762-5AC6C866C827}"/>
          </ac:spMkLst>
        </pc:spChg>
        <pc:spChg chg="del">
          <ac:chgData name="Neemias Informatica Lima" userId="b77af7bd85500281" providerId="LiveId" clId="{5425B179-41DE-4FD6-8C79-E89E7295ADA3}" dt="2024-08-26T22:00:39.942" v="64" actId="478"/>
          <ac:spMkLst>
            <pc:docMk/>
            <pc:sldMk cId="2424059023" sldId="284"/>
            <ac:spMk id="6" creationId="{DC09196C-25E7-7817-5959-D2BC60D9187F}"/>
          </ac:spMkLst>
        </pc:spChg>
        <pc:spChg chg="mod">
          <ac:chgData name="Neemias Informatica Lima" userId="b77af7bd85500281" providerId="LiveId" clId="{5425B179-41DE-4FD6-8C79-E89E7295ADA3}" dt="2024-08-26T22:22:28.619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23:28.754" v="206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425B179-41DE-4FD6-8C79-E89E7295ADA3}" dt="2024-08-26T22:00:40.404" v="65"/>
          <ac:picMkLst>
            <pc:docMk/>
            <pc:sldMk cId="2424059023" sldId="284"/>
            <ac:picMk id="4" creationId="{87051597-41C1-4417-C5A3-73D720CF9E9B}"/>
          </ac:picMkLst>
        </pc:picChg>
        <pc:picChg chg="del">
          <ac:chgData name="Neemias Informatica Lima" userId="b77af7bd85500281" providerId="LiveId" clId="{5425B179-41DE-4FD6-8C79-E89E7295ADA3}" dt="2024-08-26T22:00:39.942" v="64" actId="478"/>
          <ac:picMkLst>
            <pc:docMk/>
            <pc:sldMk cId="2424059023" sldId="284"/>
            <ac:picMk id="7" creationId="{D06B6307-74E4-6106-3463-3DB2FBA5CAD4}"/>
          </ac:picMkLst>
        </pc:picChg>
      </pc:sldChg>
      <pc:sldChg chg="addSp delSp modSp mod">
        <pc:chgData name="Neemias Informatica Lima" userId="b77af7bd85500281" providerId="LiveId" clId="{5425B179-41DE-4FD6-8C79-E89E7295ADA3}" dt="2024-08-26T22:27:21.505" v="231" actId="6549"/>
        <pc:sldMkLst>
          <pc:docMk/>
          <pc:sldMk cId="2241968852" sldId="285"/>
        </pc:sldMkLst>
        <pc:spChg chg="add mod">
          <ac:chgData name="Neemias Informatica Lima" userId="b77af7bd85500281" providerId="LiveId" clId="{5425B179-41DE-4FD6-8C79-E89E7295ADA3}" dt="2024-08-26T22:00:51.899" v="69"/>
          <ac:spMkLst>
            <pc:docMk/>
            <pc:sldMk cId="2241968852" sldId="285"/>
            <ac:spMk id="2" creationId="{90BB7AA0-7D64-3036-5580-187C6A13A9D6}"/>
          </ac:spMkLst>
        </pc:spChg>
        <pc:spChg chg="add mod">
          <ac:chgData name="Neemias Informatica Lima" userId="b77af7bd85500281" providerId="LiveId" clId="{5425B179-41DE-4FD6-8C79-E89E7295ADA3}" dt="2024-08-26T22:00:51.899" v="69"/>
          <ac:spMkLst>
            <pc:docMk/>
            <pc:sldMk cId="2241968852" sldId="285"/>
            <ac:spMk id="3" creationId="{C2B747AA-BAA9-08AF-01F3-88FD0DF40631}"/>
          </ac:spMkLst>
        </pc:spChg>
        <pc:spChg chg="del">
          <ac:chgData name="Neemias Informatica Lima" userId="b77af7bd85500281" providerId="LiveId" clId="{5425B179-41DE-4FD6-8C79-E89E7295ADA3}" dt="2024-08-26T22:00:51.524" v="68" actId="478"/>
          <ac:spMkLst>
            <pc:docMk/>
            <pc:sldMk cId="2241968852" sldId="285"/>
            <ac:spMk id="5" creationId="{73396036-EFDB-0047-EAFA-510F0C91EF89}"/>
          </ac:spMkLst>
        </pc:spChg>
        <pc:spChg chg="del">
          <ac:chgData name="Neemias Informatica Lima" userId="b77af7bd85500281" providerId="LiveId" clId="{5425B179-41DE-4FD6-8C79-E89E7295ADA3}" dt="2024-08-26T22:00:51.524" v="68" actId="478"/>
          <ac:spMkLst>
            <pc:docMk/>
            <pc:sldMk cId="2241968852" sldId="285"/>
            <ac:spMk id="6" creationId="{936DB138-918C-B5C7-3815-55893C03CEDB}"/>
          </ac:spMkLst>
        </pc:spChg>
        <pc:spChg chg="mod">
          <ac:chgData name="Neemias Informatica Lima" userId="b77af7bd85500281" providerId="LiveId" clId="{5425B179-41DE-4FD6-8C79-E89E7295ADA3}" dt="2024-08-26T22:26:41.260" v="21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27:21.505" v="231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425B179-41DE-4FD6-8C79-E89E7295ADA3}" dt="2024-08-26T22:00:51.899" v="69"/>
          <ac:picMkLst>
            <pc:docMk/>
            <pc:sldMk cId="2241968852" sldId="285"/>
            <ac:picMk id="4" creationId="{E195E9ED-F921-0B48-ED79-5B6F1991D8A5}"/>
          </ac:picMkLst>
        </pc:picChg>
        <pc:picChg chg="del">
          <ac:chgData name="Neemias Informatica Lima" userId="b77af7bd85500281" providerId="LiveId" clId="{5425B179-41DE-4FD6-8C79-E89E7295ADA3}" dt="2024-08-26T22:00:51.524" v="68" actId="478"/>
          <ac:picMkLst>
            <pc:docMk/>
            <pc:sldMk cId="2241968852" sldId="285"/>
            <ac:picMk id="7" creationId="{234D4993-3232-AE69-958B-354D9905C880}"/>
          </ac:picMkLst>
        </pc:picChg>
      </pc:sldChg>
      <pc:sldChg chg="addSp delSp modSp mod">
        <pc:chgData name="Neemias Informatica Lima" userId="b77af7bd85500281" providerId="LiveId" clId="{5425B179-41DE-4FD6-8C79-E89E7295ADA3}" dt="2024-08-26T22:32:13.647" v="306" actId="20577"/>
        <pc:sldMkLst>
          <pc:docMk/>
          <pc:sldMk cId="1959249856" sldId="286"/>
        </pc:sldMkLst>
        <pc:spChg chg="add mod">
          <ac:chgData name="Neemias Informatica Lima" userId="b77af7bd85500281" providerId="LiveId" clId="{5425B179-41DE-4FD6-8C79-E89E7295ADA3}" dt="2024-08-26T22:01:07.027" v="73"/>
          <ac:spMkLst>
            <pc:docMk/>
            <pc:sldMk cId="1959249856" sldId="286"/>
            <ac:spMk id="2" creationId="{0863EF4D-3543-6EA4-4E9E-FC355E416522}"/>
          </ac:spMkLst>
        </pc:spChg>
        <pc:spChg chg="add mod">
          <ac:chgData name="Neemias Informatica Lima" userId="b77af7bd85500281" providerId="LiveId" clId="{5425B179-41DE-4FD6-8C79-E89E7295ADA3}" dt="2024-08-26T22:01:07.027" v="73"/>
          <ac:spMkLst>
            <pc:docMk/>
            <pc:sldMk cId="1959249856" sldId="286"/>
            <ac:spMk id="3" creationId="{2C5E6213-C8A0-85EC-E39A-965BF919536D}"/>
          </ac:spMkLst>
        </pc:spChg>
        <pc:spChg chg="del">
          <ac:chgData name="Neemias Informatica Lima" userId="b77af7bd85500281" providerId="LiveId" clId="{5425B179-41DE-4FD6-8C79-E89E7295ADA3}" dt="2024-08-26T22:01:06.718" v="72" actId="478"/>
          <ac:spMkLst>
            <pc:docMk/>
            <pc:sldMk cId="1959249856" sldId="286"/>
            <ac:spMk id="5" creationId="{C0718066-B462-F1A9-19BB-89592D44AE65}"/>
          </ac:spMkLst>
        </pc:spChg>
        <pc:spChg chg="del">
          <ac:chgData name="Neemias Informatica Lima" userId="b77af7bd85500281" providerId="LiveId" clId="{5425B179-41DE-4FD6-8C79-E89E7295ADA3}" dt="2024-08-26T22:01:06.718" v="72" actId="478"/>
          <ac:spMkLst>
            <pc:docMk/>
            <pc:sldMk cId="1959249856" sldId="286"/>
            <ac:spMk id="6" creationId="{F98047C1-D56D-2D59-C7F0-2F17AE51614C}"/>
          </ac:spMkLst>
        </pc:spChg>
        <pc:spChg chg="mod">
          <ac:chgData name="Neemias Informatica Lima" userId="b77af7bd85500281" providerId="LiveId" clId="{5425B179-41DE-4FD6-8C79-E89E7295ADA3}" dt="2024-08-26T22:28:32.267" v="24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32:13.647" v="306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425B179-41DE-4FD6-8C79-E89E7295ADA3}" dt="2024-08-26T22:01:07.027" v="73"/>
          <ac:picMkLst>
            <pc:docMk/>
            <pc:sldMk cId="1959249856" sldId="286"/>
            <ac:picMk id="4" creationId="{D977C827-0899-472B-EB37-482B77FB4FCF}"/>
          </ac:picMkLst>
        </pc:picChg>
        <pc:picChg chg="del">
          <ac:chgData name="Neemias Informatica Lima" userId="b77af7bd85500281" providerId="LiveId" clId="{5425B179-41DE-4FD6-8C79-E89E7295ADA3}" dt="2024-08-26T22:01:06.718" v="72" actId="478"/>
          <ac:picMkLst>
            <pc:docMk/>
            <pc:sldMk cId="1959249856" sldId="286"/>
            <ac:picMk id="7" creationId="{472033CD-179A-1828-3506-6C5815B35FDB}"/>
          </ac:picMkLst>
        </pc:picChg>
      </pc:sldChg>
      <pc:sldChg chg="addSp delSp modSp mod">
        <pc:chgData name="Neemias Informatica Lima" userId="b77af7bd85500281" providerId="LiveId" clId="{5425B179-41DE-4FD6-8C79-E89E7295ADA3}" dt="2024-08-26T22:45:07.113" v="314"/>
        <pc:sldMkLst>
          <pc:docMk/>
          <pc:sldMk cId="2857006406" sldId="287"/>
        </pc:sldMkLst>
        <pc:spChg chg="add mod">
          <ac:chgData name="Neemias Informatica Lima" userId="b77af7bd85500281" providerId="LiveId" clId="{5425B179-41DE-4FD6-8C79-E89E7295ADA3}" dt="2024-08-26T22:45:07.113" v="314"/>
          <ac:spMkLst>
            <pc:docMk/>
            <pc:sldMk cId="2857006406" sldId="287"/>
            <ac:spMk id="2" creationId="{29626C73-5454-B8CC-DD15-EDC6B4EA6709}"/>
          </ac:spMkLst>
        </pc:spChg>
        <pc:spChg chg="add mod">
          <ac:chgData name="Neemias Informatica Lima" userId="b77af7bd85500281" providerId="LiveId" clId="{5425B179-41DE-4FD6-8C79-E89E7295ADA3}" dt="2024-08-26T22:45:07.113" v="314"/>
          <ac:spMkLst>
            <pc:docMk/>
            <pc:sldMk cId="2857006406" sldId="287"/>
            <ac:spMk id="3" creationId="{0CF3FE8D-C07A-2864-05CF-DEA66598E1C5}"/>
          </ac:spMkLst>
        </pc:spChg>
        <pc:spChg chg="del">
          <ac:chgData name="Neemias Informatica Lima" userId="b77af7bd85500281" providerId="LiveId" clId="{5425B179-41DE-4FD6-8C79-E89E7295ADA3}" dt="2024-08-26T22:45:06.758" v="313" actId="478"/>
          <ac:spMkLst>
            <pc:docMk/>
            <pc:sldMk cId="2857006406" sldId="287"/>
            <ac:spMk id="5" creationId="{C8B0FBAE-BFDC-B300-6CCB-5EDED6053946}"/>
          </ac:spMkLst>
        </pc:spChg>
        <pc:spChg chg="del">
          <ac:chgData name="Neemias Informatica Lima" userId="b77af7bd85500281" providerId="LiveId" clId="{5425B179-41DE-4FD6-8C79-E89E7295ADA3}" dt="2024-08-26T22:45:06.758" v="313" actId="478"/>
          <ac:spMkLst>
            <pc:docMk/>
            <pc:sldMk cId="2857006406" sldId="287"/>
            <ac:spMk id="6" creationId="{714853C0-63D5-A326-A346-7B22173C5495}"/>
          </ac:spMkLst>
        </pc:spChg>
        <pc:spChg chg="mod">
          <ac:chgData name="Neemias Informatica Lima" userId="b77af7bd85500281" providerId="LiveId" clId="{5425B179-41DE-4FD6-8C79-E89E7295ADA3}" dt="2024-08-26T22:31:33.025" v="30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425B179-41DE-4FD6-8C79-E89E7295ADA3}" dt="2024-08-26T22:45:07.113" v="314"/>
          <ac:picMkLst>
            <pc:docMk/>
            <pc:sldMk cId="2857006406" sldId="287"/>
            <ac:picMk id="4" creationId="{AD7E1BFB-5A3C-0A27-BCFA-385DD4A3E81B}"/>
          </ac:picMkLst>
        </pc:picChg>
        <pc:picChg chg="del">
          <ac:chgData name="Neemias Informatica Lima" userId="b77af7bd85500281" providerId="LiveId" clId="{5425B179-41DE-4FD6-8C79-E89E7295ADA3}" dt="2024-08-26T22:45:06.758" v="313" actId="478"/>
          <ac:picMkLst>
            <pc:docMk/>
            <pc:sldMk cId="2857006406" sldId="287"/>
            <ac:picMk id="7" creationId="{C423C5D7-5F2D-6135-F5BA-8394FFA048D4}"/>
          </ac:picMkLst>
        </pc:picChg>
      </pc:sldChg>
      <pc:sldChg chg="addSp delSp modSp mod">
        <pc:chgData name="Neemias Informatica Lima" userId="b77af7bd85500281" providerId="LiveId" clId="{5425B179-41DE-4FD6-8C79-E89E7295ADA3}" dt="2024-08-26T22:06:00.456" v="126" actId="20577"/>
        <pc:sldMkLst>
          <pc:docMk/>
          <pc:sldMk cId="2630436816" sldId="288"/>
        </pc:sldMkLst>
        <pc:spChg chg="add mod">
          <ac:chgData name="Neemias Informatica Lima" userId="b77af7bd85500281" providerId="LiveId" clId="{5425B179-41DE-4FD6-8C79-E89E7295ADA3}" dt="2024-08-26T22:00:14.476" v="57"/>
          <ac:spMkLst>
            <pc:docMk/>
            <pc:sldMk cId="2630436816" sldId="288"/>
            <ac:spMk id="2" creationId="{DF1C16BC-1594-93D8-7964-4A80D2FA5C7B}"/>
          </ac:spMkLst>
        </pc:spChg>
        <pc:spChg chg="add mod">
          <ac:chgData name="Neemias Informatica Lima" userId="b77af7bd85500281" providerId="LiveId" clId="{5425B179-41DE-4FD6-8C79-E89E7295ADA3}" dt="2024-08-26T22:00:14.476" v="57"/>
          <ac:spMkLst>
            <pc:docMk/>
            <pc:sldMk cId="2630436816" sldId="288"/>
            <ac:spMk id="3" creationId="{BB705741-DD83-6577-EFC1-6FEDB04DCE86}"/>
          </ac:spMkLst>
        </pc:spChg>
        <pc:spChg chg="del">
          <ac:chgData name="Neemias Informatica Lima" userId="b77af7bd85500281" providerId="LiveId" clId="{5425B179-41DE-4FD6-8C79-E89E7295ADA3}" dt="2024-08-26T22:00:14.156" v="56" actId="478"/>
          <ac:spMkLst>
            <pc:docMk/>
            <pc:sldMk cId="2630436816" sldId="288"/>
            <ac:spMk id="5" creationId="{39BF4D79-AE2C-6BC3-6020-0348D5166860}"/>
          </ac:spMkLst>
        </pc:spChg>
        <pc:spChg chg="del">
          <ac:chgData name="Neemias Informatica Lima" userId="b77af7bd85500281" providerId="LiveId" clId="{5425B179-41DE-4FD6-8C79-E89E7295ADA3}" dt="2024-08-26T22:00:14.156" v="56" actId="478"/>
          <ac:spMkLst>
            <pc:docMk/>
            <pc:sldMk cId="2630436816" sldId="288"/>
            <ac:spMk id="6" creationId="{DC056DF3-2284-E5F7-65C3-FF8B4B3B00B3}"/>
          </ac:spMkLst>
        </pc:spChg>
        <pc:spChg chg="mod">
          <ac:chgData name="Neemias Informatica Lima" userId="b77af7bd85500281" providerId="LiveId" clId="{5425B179-41DE-4FD6-8C79-E89E7295ADA3}" dt="2024-08-26T22:06:00.456" v="12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05:05.325" v="10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14.476" v="57"/>
          <ac:picMkLst>
            <pc:docMk/>
            <pc:sldMk cId="2630436816" sldId="288"/>
            <ac:picMk id="4" creationId="{235460A5-8C09-2505-81EC-61774629A1EC}"/>
          </ac:picMkLst>
        </pc:picChg>
        <pc:picChg chg="del">
          <ac:chgData name="Neemias Informatica Lima" userId="b77af7bd85500281" providerId="LiveId" clId="{5425B179-41DE-4FD6-8C79-E89E7295ADA3}" dt="2024-08-26T22:00:14.156" v="56" actId="478"/>
          <ac:picMkLst>
            <pc:docMk/>
            <pc:sldMk cId="2630436816" sldId="288"/>
            <ac:picMk id="7" creationId="{BF5D33EE-A8AF-937E-6A02-EABEBD46EF71}"/>
          </ac:picMkLst>
        </pc:picChg>
      </pc:sldChg>
      <pc:sldChg chg="addSp delSp modSp mod">
        <pc:chgData name="Neemias Informatica Lima" userId="b77af7bd85500281" providerId="LiveId" clId="{5425B179-41DE-4FD6-8C79-E89E7295ADA3}" dt="2024-08-26T22:22:08.946" v="171" actId="20577"/>
        <pc:sldMkLst>
          <pc:docMk/>
          <pc:sldMk cId="3032827026" sldId="289"/>
        </pc:sldMkLst>
        <pc:spChg chg="add mod">
          <ac:chgData name="Neemias Informatica Lima" userId="b77af7bd85500281" providerId="LiveId" clId="{5425B179-41DE-4FD6-8C79-E89E7295ADA3}" dt="2024-08-26T22:00:33.164" v="63"/>
          <ac:spMkLst>
            <pc:docMk/>
            <pc:sldMk cId="3032827026" sldId="289"/>
            <ac:spMk id="2" creationId="{58048F2D-7530-F5E9-9E19-613C5C94ED4A}"/>
          </ac:spMkLst>
        </pc:spChg>
        <pc:spChg chg="add mod">
          <ac:chgData name="Neemias Informatica Lima" userId="b77af7bd85500281" providerId="LiveId" clId="{5425B179-41DE-4FD6-8C79-E89E7295ADA3}" dt="2024-08-26T22:00:33.164" v="63"/>
          <ac:spMkLst>
            <pc:docMk/>
            <pc:sldMk cId="3032827026" sldId="289"/>
            <ac:spMk id="3" creationId="{94F6E612-1F9E-B3B6-4EAE-E461A1BA1F69}"/>
          </ac:spMkLst>
        </pc:spChg>
        <pc:spChg chg="del">
          <ac:chgData name="Neemias Informatica Lima" userId="b77af7bd85500281" providerId="LiveId" clId="{5425B179-41DE-4FD6-8C79-E89E7295ADA3}" dt="2024-08-26T22:00:32.804" v="62" actId="478"/>
          <ac:spMkLst>
            <pc:docMk/>
            <pc:sldMk cId="3032827026" sldId="289"/>
            <ac:spMk id="5" creationId="{7A192C96-DE39-A8B1-92D9-5DB7B806C1E6}"/>
          </ac:spMkLst>
        </pc:spChg>
        <pc:spChg chg="del">
          <ac:chgData name="Neemias Informatica Lima" userId="b77af7bd85500281" providerId="LiveId" clId="{5425B179-41DE-4FD6-8C79-E89E7295ADA3}" dt="2024-08-26T22:00:32.804" v="62" actId="478"/>
          <ac:spMkLst>
            <pc:docMk/>
            <pc:sldMk cId="3032827026" sldId="289"/>
            <ac:spMk id="6" creationId="{03E13A05-E474-72B3-8B30-2DBB3B1255E1}"/>
          </ac:spMkLst>
        </pc:spChg>
        <pc:spChg chg="mod">
          <ac:chgData name="Neemias Informatica Lima" userId="b77af7bd85500281" providerId="LiveId" clId="{5425B179-41DE-4FD6-8C79-E89E7295ADA3}" dt="2024-08-26T22:22:08.946" v="17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425B179-41DE-4FD6-8C79-E89E7295ADA3}" dt="2024-08-26T22:09:46.169" v="143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33.164" v="63"/>
          <ac:picMkLst>
            <pc:docMk/>
            <pc:sldMk cId="3032827026" sldId="289"/>
            <ac:picMk id="4" creationId="{CE0F4A90-E002-6EA6-A392-EB7BEFAB7916}"/>
          </ac:picMkLst>
        </pc:picChg>
        <pc:picChg chg="del">
          <ac:chgData name="Neemias Informatica Lima" userId="b77af7bd85500281" providerId="LiveId" clId="{5425B179-41DE-4FD6-8C79-E89E7295ADA3}" dt="2024-08-26T22:00:32.804" v="62" actId="478"/>
          <ac:picMkLst>
            <pc:docMk/>
            <pc:sldMk cId="3032827026" sldId="289"/>
            <ac:picMk id="7" creationId="{78C96D71-ECE4-A24C-D560-187A15E1046E}"/>
          </ac:picMkLst>
        </pc:picChg>
      </pc:sldChg>
      <pc:sldChg chg="addSp delSp modSp mod">
        <pc:chgData name="Neemias Informatica Lima" userId="b77af7bd85500281" providerId="LiveId" clId="{5425B179-41DE-4FD6-8C79-E89E7295ADA3}" dt="2024-08-26T22:25:54.206" v="213" actId="20577"/>
        <pc:sldMkLst>
          <pc:docMk/>
          <pc:sldMk cId="3772032319" sldId="290"/>
        </pc:sldMkLst>
        <pc:spChg chg="add mod">
          <ac:chgData name="Neemias Informatica Lima" userId="b77af7bd85500281" providerId="LiveId" clId="{5425B179-41DE-4FD6-8C79-E89E7295ADA3}" dt="2024-08-26T22:00:46.173" v="67"/>
          <ac:spMkLst>
            <pc:docMk/>
            <pc:sldMk cId="3772032319" sldId="290"/>
            <ac:spMk id="2" creationId="{E26459E1-2AA2-8969-EC55-D560F06BAFE0}"/>
          </ac:spMkLst>
        </pc:spChg>
        <pc:spChg chg="add mod">
          <ac:chgData name="Neemias Informatica Lima" userId="b77af7bd85500281" providerId="LiveId" clId="{5425B179-41DE-4FD6-8C79-E89E7295ADA3}" dt="2024-08-26T22:00:46.173" v="67"/>
          <ac:spMkLst>
            <pc:docMk/>
            <pc:sldMk cId="3772032319" sldId="290"/>
            <ac:spMk id="3" creationId="{51549224-A7A1-A695-CBD1-2170E0995CB1}"/>
          </ac:spMkLst>
        </pc:spChg>
        <pc:spChg chg="del">
          <ac:chgData name="Neemias Informatica Lima" userId="b77af7bd85500281" providerId="LiveId" clId="{5425B179-41DE-4FD6-8C79-E89E7295ADA3}" dt="2024-08-26T22:00:45.803" v="66" actId="478"/>
          <ac:spMkLst>
            <pc:docMk/>
            <pc:sldMk cId="3772032319" sldId="290"/>
            <ac:spMk id="5" creationId="{7407BF57-B45A-64D2-1F76-A657E6F433BB}"/>
          </ac:spMkLst>
        </pc:spChg>
        <pc:spChg chg="del">
          <ac:chgData name="Neemias Informatica Lima" userId="b77af7bd85500281" providerId="LiveId" clId="{5425B179-41DE-4FD6-8C79-E89E7295ADA3}" dt="2024-08-26T22:00:45.803" v="66" actId="478"/>
          <ac:spMkLst>
            <pc:docMk/>
            <pc:sldMk cId="3772032319" sldId="290"/>
            <ac:spMk id="6" creationId="{9EBAC2C3-B08D-C95A-11AA-124C3B1616F6}"/>
          </ac:spMkLst>
        </pc:spChg>
        <pc:spChg chg="mod">
          <ac:chgData name="Neemias Informatica Lima" userId="b77af7bd85500281" providerId="LiveId" clId="{5425B179-41DE-4FD6-8C79-E89E7295ADA3}" dt="2024-08-26T22:25:54.206" v="21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425B179-41DE-4FD6-8C79-E89E7295ADA3}" dt="2024-08-26T22:22:34.922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46.173" v="67"/>
          <ac:picMkLst>
            <pc:docMk/>
            <pc:sldMk cId="3772032319" sldId="290"/>
            <ac:picMk id="4" creationId="{CA330C68-EC02-06A2-E283-9FB34ADE537E}"/>
          </ac:picMkLst>
        </pc:picChg>
        <pc:picChg chg="del">
          <ac:chgData name="Neemias Informatica Lima" userId="b77af7bd85500281" providerId="LiveId" clId="{5425B179-41DE-4FD6-8C79-E89E7295ADA3}" dt="2024-08-26T22:00:45.803" v="66" actId="478"/>
          <ac:picMkLst>
            <pc:docMk/>
            <pc:sldMk cId="3772032319" sldId="290"/>
            <ac:picMk id="7" creationId="{F3C355B5-AE12-17E7-37DA-7D58CD22BD7E}"/>
          </ac:picMkLst>
        </pc:picChg>
      </pc:sldChg>
      <pc:sldChg chg="addSp delSp modSp mod">
        <pc:chgData name="Neemias Informatica Lima" userId="b77af7bd85500281" providerId="LiveId" clId="{5425B179-41DE-4FD6-8C79-E89E7295ADA3}" dt="2024-08-26T22:32:25.645" v="308" actId="20577"/>
        <pc:sldMkLst>
          <pc:docMk/>
          <pc:sldMk cId="1768216317" sldId="291"/>
        </pc:sldMkLst>
        <pc:spChg chg="add mod">
          <ac:chgData name="Neemias Informatica Lima" userId="b77af7bd85500281" providerId="LiveId" clId="{5425B179-41DE-4FD6-8C79-E89E7295ADA3}" dt="2024-08-26T22:01:00.202" v="71"/>
          <ac:spMkLst>
            <pc:docMk/>
            <pc:sldMk cId="1768216317" sldId="291"/>
            <ac:spMk id="2" creationId="{8ACFCD4D-A856-12C9-A2F7-8DADD202B297}"/>
          </ac:spMkLst>
        </pc:spChg>
        <pc:spChg chg="add mod">
          <ac:chgData name="Neemias Informatica Lima" userId="b77af7bd85500281" providerId="LiveId" clId="{5425B179-41DE-4FD6-8C79-E89E7295ADA3}" dt="2024-08-26T22:01:00.202" v="71"/>
          <ac:spMkLst>
            <pc:docMk/>
            <pc:sldMk cId="1768216317" sldId="291"/>
            <ac:spMk id="3" creationId="{CBA65B09-F99C-8905-0FBD-982B82AD363D}"/>
          </ac:spMkLst>
        </pc:spChg>
        <pc:spChg chg="del">
          <ac:chgData name="Neemias Informatica Lima" userId="b77af7bd85500281" providerId="LiveId" clId="{5425B179-41DE-4FD6-8C79-E89E7295ADA3}" dt="2024-08-26T22:00:59.897" v="70" actId="478"/>
          <ac:spMkLst>
            <pc:docMk/>
            <pc:sldMk cId="1768216317" sldId="291"/>
            <ac:spMk id="5" creationId="{2F2963CA-8D8F-7E3D-ED29-D66D9741B19C}"/>
          </ac:spMkLst>
        </pc:spChg>
        <pc:spChg chg="del">
          <ac:chgData name="Neemias Informatica Lima" userId="b77af7bd85500281" providerId="LiveId" clId="{5425B179-41DE-4FD6-8C79-E89E7295ADA3}" dt="2024-08-26T22:00:59.897" v="70" actId="478"/>
          <ac:spMkLst>
            <pc:docMk/>
            <pc:sldMk cId="1768216317" sldId="291"/>
            <ac:spMk id="6" creationId="{F62C7EA8-B2DE-319D-3561-502B9CB3C469}"/>
          </ac:spMkLst>
        </pc:spChg>
        <pc:spChg chg="mod">
          <ac:chgData name="Neemias Informatica Lima" userId="b77af7bd85500281" providerId="LiveId" clId="{5425B179-41DE-4FD6-8C79-E89E7295ADA3}" dt="2024-08-26T22:32:25.645" v="30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425B179-41DE-4FD6-8C79-E89E7295ADA3}" dt="2024-08-26T22:26:47.407" v="22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1:00.202" v="71"/>
          <ac:picMkLst>
            <pc:docMk/>
            <pc:sldMk cId="1768216317" sldId="291"/>
            <ac:picMk id="4" creationId="{78A4B8AE-6A18-939D-A587-74ADDA93F182}"/>
          </ac:picMkLst>
        </pc:picChg>
        <pc:picChg chg="del">
          <ac:chgData name="Neemias Informatica Lima" userId="b77af7bd85500281" providerId="LiveId" clId="{5425B179-41DE-4FD6-8C79-E89E7295ADA3}" dt="2024-08-26T22:00:59.897" v="70" actId="478"/>
          <ac:picMkLst>
            <pc:docMk/>
            <pc:sldMk cId="1768216317" sldId="291"/>
            <ac:picMk id="7" creationId="{6B4631D8-E75E-B07D-CEE1-F007FC9EBB60}"/>
          </ac:picMkLst>
        </pc:picChg>
      </pc:sldChg>
      <pc:sldChg chg="addSp delSp modSp mod">
        <pc:chgData name="Neemias Informatica Lima" userId="b77af7bd85500281" providerId="LiveId" clId="{5425B179-41DE-4FD6-8C79-E89E7295ADA3}" dt="2024-08-26T22:43:37.254" v="310"/>
        <pc:sldMkLst>
          <pc:docMk/>
          <pc:sldMk cId="3757265641" sldId="292"/>
        </pc:sldMkLst>
        <pc:spChg chg="del">
          <ac:chgData name="Neemias Informatica Lima" userId="b77af7bd85500281" providerId="LiveId" clId="{5425B179-41DE-4FD6-8C79-E89E7295ADA3}" dt="2024-08-26T22:43:36.758" v="309" actId="478"/>
          <ac:spMkLst>
            <pc:docMk/>
            <pc:sldMk cId="3757265641" sldId="292"/>
            <ac:spMk id="2" creationId="{A9B617C4-D599-2376-D6C8-CE1FC02BABD9}"/>
          </ac:spMkLst>
        </pc:spChg>
        <pc:spChg chg="add mod">
          <ac:chgData name="Neemias Informatica Lima" userId="b77af7bd85500281" providerId="LiveId" clId="{5425B179-41DE-4FD6-8C79-E89E7295ADA3}" dt="2024-08-26T22:43:37.254" v="310"/>
          <ac:spMkLst>
            <pc:docMk/>
            <pc:sldMk cId="3757265641" sldId="292"/>
            <ac:spMk id="3" creationId="{FE2E2776-A01C-DB7A-F312-ADCF00C84791}"/>
          </ac:spMkLst>
        </pc:spChg>
        <pc:spChg chg="add mod">
          <ac:chgData name="Neemias Informatica Lima" userId="b77af7bd85500281" providerId="LiveId" clId="{5425B179-41DE-4FD6-8C79-E89E7295ADA3}" dt="2024-08-26T22:43:37.254" v="310"/>
          <ac:spMkLst>
            <pc:docMk/>
            <pc:sldMk cId="3757265641" sldId="292"/>
            <ac:spMk id="4" creationId="{2EC7D260-D683-616C-E73D-B5E23D049E00}"/>
          </ac:spMkLst>
        </pc:spChg>
        <pc:spChg chg="del">
          <ac:chgData name="Neemias Informatica Lima" userId="b77af7bd85500281" providerId="LiveId" clId="{5425B179-41DE-4FD6-8C79-E89E7295ADA3}" dt="2024-08-26T22:43:36.758" v="309" actId="478"/>
          <ac:spMkLst>
            <pc:docMk/>
            <pc:sldMk cId="3757265641" sldId="292"/>
            <ac:spMk id="5" creationId="{1F07E77F-A378-A766-8428-96C922CA8A17}"/>
          </ac:spMkLst>
        </pc:spChg>
        <pc:spChg chg="mod">
          <ac:chgData name="Neemias Informatica Lima" userId="b77af7bd85500281" providerId="LiveId" clId="{5425B179-41DE-4FD6-8C79-E89E7295ADA3}" dt="2024-08-26T22:30:29.222" v="28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425B179-41DE-4FD6-8C79-E89E7295ADA3}" dt="2024-08-26T22:28:37.378" v="24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43:37.254" v="310"/>
          <ac:picMkLst>
            <pc:docMk/>
            <pc:sldMk cId="3757265641" sldId="292"/>
            <ac:picMk id="6" creationId="{3928D848-0AB1-891C-ED11-726C374365E0}"/>
          </ac:picMkLst>
        </pc:picChg>
        <pc:picChg chg="del">
          <ac:chgData name="Neemias Informatica Lima" userId="b77af7bd85500281" providerId="LiveId" clId="{5425B179-41DE-4FD6-8C79-E89E7295ADA3}" dt="2024-08-26T22:43:36.758" v="309" actId="478"/>
          <ac:picMkLst>
            <pc:docMk/>
            <pc:sldMk cId="3757265641" sldId="292"/>
            <ac:picMk id="7" creationId="{573DAE75-3DB1-C76B-9AEF-FA9B360AE8A0}"/>
          </ac:picMkLst>
        </pc:picChg>
      </pc:sldChg>
      <pc:sldChg chg="addSp delSp modSp mod">
        <pc:chgData name="Neemias Informatica Lima" userId="b77af7bd85500281" providerId="LiveId" clId="{5425B179-41DE-4FD6-8C79-E89E7295ADA3}" dt="2024-08-26T22:44:45.402" v="312"/>
        <pc:sldMkLst>
          <pc:docMk/>
          <pc:sldMk cId="3114938747" sldId="293"/>
        </pc:sldMkLst>
        <pc:spChg chg="add mod">
          <ac:chgData name="Neemias Informatica Lima" userId="b77af7bd85500281" providerId="LiveId" clId="{5425B179-41DE-4FD6-8C79-E89E7295ADA3}" dt="2024-08-26T22:44:45.402" v="312"/>
          <ac:spMkLst>
            <pc:docMk/>
            <pc:sldMk cId="3114938747" sldId="293"/>
            <ac:spMk id="2" creationId="{DE300344-BF22-B76F-B45C-55E86439BA46}"/>
          </ac:spMkLst>
        </pc:spChg>
        <pc:spChg chg="add mod">
          <ac:chgData name="Neemias Informatica Lima" userId="b77af7bd85500281" providerId="LiveId" clId="{5425B179-41DE-4FD6-8C79-E89E7295ADA3}" dt="2024-08-26T22:44:45.402" v="312"/>
          <ac:spMkLst>
            <pc:docMk/>
            <pc:sldMk cId="3114938747" sldId="293"/>
            <ac:spMk id="3" creationId="{82A24FA9-32F4-BD32-FC70-2BD5957DF968}"/>
          </ac:spMkLst>
        </pc:spChg>
        <pc:spChg chg="del">
          <ac:chgData name="Neemias Informatica Lima" userId="b77af7bd85500281" providerId="LiveId" clId="{5425B179-41DE-4FD6-8C79-E89E7295ADA3}" dt="2024-08-26T22:44:43.968" v="311" actId="478"/>
          <ac:spMkLst>
            <pc:docMk/>
            <pc:sldMk cId="3114938747" sldId="293"/>
            <ac:spMk id="5" creationId="{4B36D2D6-87D0-1C7C-B81E-04C25B1347FD}"/>
          </ac:spMkLst>
        </pc:spChg>
        <pc:spChg chg="del">
          <ac:chgData name="Neemias Informatica Lima" userId="b77af7bd85500281" providerId="LiveId" clId="{5425B179-41DE-4FD6-8C79-E89E7295ADA3}" dt="2024-08-26T22:44:43.968" v="311" actId="478"/>
          <ac:spMkLst>
            <pc:docMk/>
            <pc:sldMk cId="3114938747" sldId="293"/>
            <ac:spMk id="6" creationId="{EE918A33-EA37-F82F-4668-534A39106D9A}"/>
          </ac:spMkLst>
        </pc:spChg>
        <pc:spChg chg="mod">
          <ac:chgData name="Neemias Informatica Lima" userId="b77af7bd85500281" providerId="LiveId" clId="{5425B179-41DE-4FD6-8C79-E89E7295ADA3}" dt="2024-08-26T22:30:51.610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425B179-41DE-4FD6-8C79-E89E7295ADA3}" dt="2024-08-26T22:44:45.402" v="312"/>
          <ac:picMkLst>
            <pc:docMk/>
            <pc:sldMk cId="3114938747" sldId="293"/>
            <ac:picMk id="4" creationId="{CFD40A1B-B402-583C-BF94-83554AF7BE01}"/>
          </ac:picMkLst>
        </pc:picChg>
        <pc:picChg chg="del">
          <ac:chgData name="Neemias Informatica Lima" userId="b77af7bd85500281" providerId="LiveId" clId="{5425B179-41DE-4FD6-8C79-E89E7295ADA3}" dt="2024-08-26T22:44:43.968" v="311" actId="478"/>
          <ac:picMkLst>
            <pc:docMk/>
            <pc:sldMk cId="3114938747" sldId="293"/>
            <ac:picMk id="7" creationId="{866D5E9F-7C69-929D-CD9E-798A66996509}"/>
          </ac:picMkLst>
        </pc:picChg>
      </pc:sldChg>
    </pc:docChg>
  </pc:docChgLst>
  <pc:docChgLst>
    <pc:chgData name="Neemias Informatica Lima" userId="b77af7bd85500281" providerId="LiveId" clId="{A35BDAF6-16C0-426D-A0C9-074467AA387F}"/>
    <pc:docChg chg="undo redo custSel modSld">
      <pc:chgData name="Neemias Informatica Lima" userId="b77af7bd85500281" providerId="LiveId" clId="{A35BDAF6-16C0-426D-A0C9-074467AA387F}" dt="2024-08-26T20:11:56.291" v="555" actId="20577"/>
      <pc:docMkLst>
        <pc:docMk/>
      </pc:docMkLst>
      <pc:sldChg chg="addSp delSp modSp mod">
        <pc:chgData name="Neemias Informatica Lima" userId="b77af7bd85500281" providerId="LiveId" clId="{A35BDAF6-16C0-426D-A0C9-074467AA387F}" dt="2024-08-26T19:31:30.709" v="47" actId="14100"/>
        <pc:sldMkLst>
          <pc:docMk/>
          <pc:sldMk cId="2232331225" sldId="280"/>
        </pc:sldMkLst>
        <pc:spChg chg="mod">
          <ac:chgData name="Neemias Informatica Lima" userId="b77af7bd85500281" providerId="LiveId" clId="{A35BDAF6-16C0-426D-A0C9-074467AA387F}" dt="2024-08-26T19:28:47.212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8:59.49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9:36.453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8:54.576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0:02.208" v="39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1:30.709" v="47" actId="14100"/>
          <ac:picMkLst>
            <pc:docMk/>
            <pc:sldMk cId="2232331225" sldId="280"/>
            <ac:picMk id="3" creationId="{9A94BF4E-F167-C75A-65A8-A47ADB6935C3}"/>
          </ac:picMkLst>
        </pc:picChg>
        <pc:picChg chg="del">
          <ac:chgData name="Neemias Informatica Lima" userId="b77af7bd85500281" providerId="LiveId" clId="{A35BDAF6-16C0-426D-A0C9-074467AA387F}" dt="2024-08-26T19:28:52.207" v="7" actId="478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A35BDAF6-16C0-426D-A0C9-074467AA387F}" dt="2024-08-26T19:36:10.699" v="112" actId="20577"/>
        <pc:sldMkLst>
          <pc:docMk/>
          <pc:sldMk cId="2103443556" sldId="281"/>
        </pc:sldMkLst>
        <pc:spChg chg="mod">
          <ac:chgData name="Neemias Informatica Lima" userId="b77af7bd85500281" providerId="LiveId" clId="{A35BDAF6-16C0-426D-A0C9-074467AA387F}" dt="2024-08-26T19:36:10.699" v="11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1:37.877" v="49" actId="6549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2:22.994" v="6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1:52.937" v="56" actId="1076"/>
          <ac:picMkLst>
            <pc:docMk/>
            <pc:sldMk cId="2103443556" sldId="281"/>
            <ac:picMk id="2" creationId="{018AB52D-56A3-B5A2-74CB-CD05BCA0B6F1}"/>
          </ac:picMkLst>
        </pc:picChg>
        <pc:picChg chg="del">
          <ac:chgData name="Neemias Informatica Lima" userId="b77af7bd85500281" providerId="LiveId" clId="{A35BDAF6-16C0-426D-A0C9-074467AA387F}" dt="2024-08-26T19:31:39.003" v="50" actId="478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A35BDAF6-16C0-426D-A0C9-074467AA387F}" dt="2024-08-26T19:51:57.851" v="142"/>
        <pc:sldMkLst>
          <pc:docMk/>
          <pc:sldMk cId="3683219421" sldId="282"/>
        </pc:sldMkLst>
        <pc:spChg chg="add mod">
          <ac:chgData name="Neemias Informatica Lima" userId="b77af7bd85500281" providerId="LiveId" clId="{A35BDAF6-16C0-426D-A0C9-074467AA387F}" dt="2024-08-26T19:33:15.937" v="65"/>
          <ac:spMkLst>
            <pc:docMk/>
            <pc:sldMk cId="3683219421" sldId="282"/>
            <ac:spMk id="2" creationId="{0BA124F7-1176-AF1F-16D3-A2C948EDBF09}"/>
          </ac:spMkLst>
        </pc:spChg>
        <pc:spChg chg="add mod">
          <ac:chgData name="Neemias Informatica Lima" userId="b77af7bd85500281" providerId="LiveId" clId="{A35BDAF6-16C0-426D-A0C9-074467AA387F}" dt="2024-08-26T19:33:15.937" v="65"/>
          <ac:spMkLst>
            <pc:docMk/>
            <pc:sldMk cId="3683219421" sldId="282"/>
            <ac:spMk id="4" creationId="{E0FD2FCD-A2CF-F85A-007E-BE3482AE53D9}"/>
          </ac:spMkLst>
        </pc:spChg>
        <pc:spChg chg="del">
          <ac:chgData name="Neemias Informatica Lima" userId="b77af7bd85500281" providerId="LiveId" clId="{A35BDAF6-16C0-426D-A0C9-074467AA387F}" dt="2024-08-26T19:33:15.566" v="64" actId="478"/>
          <ac:spMkLst>
            <pc:docMk/>
            <pc:sldMk cId="3683219421" sldId="282"/>
            <ac:spMk id="6" creationId="{ED3A4228-D42E-A59B-C61D-A206FA8E0222}"/>
          </ac:spMkLst>
        </pc:spChg>
        <pc:spChg chg="del">
          <ac:chgData name="Neemias Informatica Lima" userId="b77af7bd85500281" providerId="LiveId" clId="{A35BDAF6-16C0-426D-A0C9-074467AA387F}" dt="2024-08-26T19:33:15.566" v="64" actId="478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A35BDAF6-16C0-426D-A0C9-074467AA387F}" dt="2024-08-26T19:51:57.851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6:46.650" v="12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15.937" v="65"/>
          <ac:picMkLst>
            <pc:docMk/>
            <pc:sldMk cId="3683219421" sldId="282"/>
            <ac:picMk id="5" creationId="{9FBF1825-FA9D-8597-E235-094DE065F6E5}"/>
          </ac:picMkLst>
        </pc:picChg>
        <pc:picChg chg="del">
          <ac:chgData name="Neemias Informatica Lima" userId="b77af7bd85500281" providerId="LiveId" clId="{A35BDAF6-16C0-426D-A0C9-074467AA387F}" dt="2024-08-26T19:33:15.566" v="64" actId="478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A35BDAF6-16C0-426D-A0C9-074467AA387F}" dt="2024-08-26T19:57:32.118" v="181" actId="20577"/>
        <pc:sldMkLst>
          <pc:docMk/>
          <pc:sldMk cId="3902406419" sldId="283"/>
        </pc:sldMkLst>
        <pc:spChg chg="add mod">
          <ac:chgData name="Neemias Informatica Lima" userId="b77af7bd85500281" providerId="LiveId" clId="{A35BDAF6-16C0-426D-A0C9-074467AA387F}" dt="2024-08-26T19:33:21.575" v="67"/>
          <ac:spMkLst>
            <pc:docMk/>
            <pc:sldMk cId="3902406419" sldId="283"/>
            <ac:spMk id="2" creationId="{4F2DC53B-EE35-F754-F4FA-20E4F5CF73F3}"/>
          </ac:spMkLst>
        </pc:spChg>
        <pc:spChg chg="add mod">
          <ac:chgData name="Neemias Informatica Lima" userId="b77af7bd85500281" providerId="LiveId" clId="{A35BDAF6-16C0-426D-A0C9-074467AA387F}" dt="2024-08-26T19:33:21.575" v="67"/>
          <ac:spMkLst>
            <pc:docMk/>
            <pc:sldMk cId="3902406419" sldId="283"/>
            <ac:spMk id="3" creationId="{9419E473-FBC1-E77D-B5AE-D0A61A756662}"/>
          </ac:spMkLst>
        </pc:spChg>
        <pc:spChg chg="del">
          <ac:chgData name="Neemias Informatica Lima" userId="b77af7bd85500281" providerId="LiveId" clId="{A35BDAF6-16C0-426D-A0C9-074467AA387F}" dt="2024-08-26T19:33:21.002" v="66" actId="478"/>
          <ac:spMkLst>
            <pc:docMk/>
            <pc:sldMk cId="3902406419" sldId="283"/>
            <ac:spMk id="5" creationId="{0537DF18-F9B5-5DD2-AC8A-2B797CDF5757}"/>
          </ac:spMkLst>
        </pc:spChg>
        <pc:spChg chg="del">
          <ac:chgData name="Neemias Informatica Lima" userId="b77af7bd85500281" providerId="LiveId" clId="{A35BDAF6-16C0-426D-A0C9-074467AA387F}" dt="2024-08-26T19:33:21.002" v="66" actId="478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A35BDAF6-16C0-426D-A0C9-074467AA387F}" dt="2024-08-26T19:56:18.046" v="1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57:32.118" v="18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35BDAF6-16C0-426D-A0C9-074467AA387F}" dt="2024-08-26T19:33:21.575" v="67"/>
          <ac:picMkLst>
            <pc:docMk/>
            <pc:sldMk cId="3902406419" sldId="283"/>
            <ac:picMk id="4" creationId="{E86DE166-7926-7CB0-A4BF-8953F6E1E108}"/>
          </ac:picMkLst>
        </pc:picChg>
        <pc:picChg chg="del">
          <ac:chgData name="Neemias Informatica Lima" userId="b77af7bd85500281" providerId="LiveId" clId="{A35BDAF6-16C0-426D-A0C9-074467AA387F}" dt="2024-08-26T19:33:21.002" v="66" actId="478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A35BDAF6-16C0-426D-A0C9-074467AA387F}" dt="2024-08-26T20:01:39.833" v="311" actId="6549"/>
        <pc:sldMkLst>
          <pc:docMk/>
          <pc:sldMk cId="2424059023" sldId="284"/>
        </pc:sldMkLst>
        <pc:spChg chg="add mod">
          <ac:chgData name="Neemias Informatica Lima" userId="b77af7bd85500281" providerId="LiveId" clId="{A35BDAF6-16C0-426D-A0C9-074467AA387F}" dt="2024-08-26T19:33:33.611" v="71"/>
          <ac:spMkLst>
            <pc:docMk/>
            <pc:sldMk cId="2424059023" sldId="284"/>
            <ac:spMk id="2" creationId="{4A56A689-32C5-CF13-8D3D-8CB224C46D80}"/>
          </ac:spMkLst>
        </pc:spChg>
        <pc:spChg chg="add mod">
          <ac:chgData name="Neemias Informatica Lima" userId="b77af7bd85500281" providerId="LiveId" clId="{A35BDAF6-16C0-426D-A0C9-074467AA387F}" dt="2024-08-26T19:33:33.611" v="71"/>
          <ac:spMkLst>
            <pc:docMk/>
            <pc:sldMk cId="2424059023" sldId="284"/>
            <ac:spMk id="3" creationId="{206786A6-0CC1-36A0-E19A-8E7B98C8352B}"/>
          </ac:spMkLst>
        </pc:spChg>
        <pc:spChg chg="del">
          <ac:chgData name="Neemias Informatica Lima" userId="b77af7bd85500281" providerId="LiveId" clId="{A35BDAF6-16C0-426D-A0C9-074467AA387F}" dt="2024-08-26T19:33:33.164" v="70" actId="478"/>
          <ac:spMkLst>
            <pc:docMk/>
            <pc:sldMk cId="2424059023" sldId="284"/>
            <ac:spMk id="5" creationId="{48F2C971-18C2-CE9D-9514-3D586EEBBA6E}"/>
          </ac:spMkLst>
        </pc:spChg>
        <pc:spChg chg="del">
          <ac:chgData name="Neemias Informatica Lima" userId="b77af7bd85500281" providerId="LiveId" clId="{A35BDAF6-16C0-426D-A0C9-074467AA387F}" dt="2024-08-26T19:33:33.164" v="70" actId="478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A35BDAF6-16C0-426D-A0C9-074467AA387F}" dt="2024-08-26T19:59:29.543" v="19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1:39.833" v="311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35BDAF6-16C0-426D-A0C9-074467AA387F}" dt="2024-08-26T19:33:33.611" v="71"/>
          <ac:picMkLst>
            <pc:docMk/>
            <pc:sldMk cId="2424059023" sldId="284"/>
            <ac:picMk id="4" creationId="{30959F8F-07A7-06C8-089F-9C36A5990A2C}"/>
          </ac:picMkLst>
        </pc:picChg>
        <pc:picChg chg="del">
          <ac:chgData name="Neemias Informatica Lima" userId="b77af7bd85500281" providerId="LiveId" clId="{A35BDAF6-16C0-426D-A0C9-074467AA387F}" dt="2024-08-26T19:33:33.164" v="70" actId="478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A35BDAF6-16C0-426D-A0C9-074467AA387F}" dt="2024-08-26T20:05:14.108" v="489" actId="313"/>
        <pc:sldMkLst>
          <pc:docMk/>
          <pc:sldMk cId="2241968852" sldId="285"/>
        </pc:sldMkLst>
        <pc:spChg chg="add mod">
          <ac:chgData name="Neemias Informatica Lima" userId="b77af7bd85500281" providerId="LiveId" clId="{A35BDAF6-16C0-426D-A0C9-074467AA387F}" dt="2024-08-26T19:33:46.074" v="75"/>
          <ac:spMkLst>
            <pc:docMk/>
            <pc:sldMk cId="2241968852" sldId="285"/>
            <ac:spMk id="2" creationId="{4DF1B3B3-877D-E437-03DF-F94EA6A68962}"/>
          </ac:spMkLst>
        </pc:spChg>
        <pc:spChg chg="add mod">
          <ac:chgData name="Neemias Informatica Lima" userId="b77af7bd85500281" providerId="LiveId" clId="{A35BDAF6-16C0-426D-A0C9-074467AA387F}" dt="2024-08-26T19:33:46.074" v="75"/>
          <ac:spMkLst>
            <pc:docMk/>
            <pc:sldMk cId="2241968852" sldId="285"/>
            <ac:spMk id="3" creationId="{70806EC9-3ABE-AB67-DD0F-1F1B50428EF3}"/>
          </ac:spMkLst>
        </pc:spChg>
        <pc:spChg chg="del">
          <ac:chgData name="Neemias Informatica Lima" userId="b77af7bd85500281" providerId="LiveId" clId="{A35BDAF6-16C0-426D-A0C9-074467AA387F}" dt="2024-08-26T19:33:45.599" v="74" actId="478"/>
          <ac:spMkLst>
            <pc:docMk/>
            <pc:sldMk cId="2241968852" sldId="285"/>
            <ac:spMk id="5" creationId="{4BAECAA5-A396-09F5-6B7B-698071509BF2}"/>
          </ac:spMkLst>
        </pc:spChg>
        <pc:spChg chg="del">
          <ac:chgData name="Neemias Informatica Lima" userId="b77af7bd85500281" providerId="LiveId" clId="{A35BDAF6-16C0-426D-A0C9-074467AA387F}" dt="2024-08-26T19:33:45.599" v="74" actId="478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A35BDAF6-16C0-426D-A0C9-074467AA387F}" dt="2024-08-26T20:03:19.555" v="3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5:14.108" v="489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35BDAF6-16C0-426D-A0C9-074467AA387F}" dt="2024-08-26T19:33:46.074" v="75"/>
          <ac:picMkLst>
            <pc:docMk/>
            <pc:sldMk cId="2241968852" sldId="285"/>
            <ac:picMk id="4" creationId="{110A9B10-FEC7-1963-06AD-7C704873D86E}"/>
          </ac:picMkLst>
        </pc:picChg>
        <pc:picChg chg="del">
          <ac:chgData name="Neemias Informatica Lima" userId="b77af7bd85500281" providerId="LiveId" clId="{A35BDAF6-16C0-426D-A0C9-074467AA387F}" dt="2024-08-26T19:33:45.599" v="74" actId="478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A35BDAF6-16C0-426D-A0C9-074467AA387F}" dt="2024-08-26T20:08:37.313" v="521" actId="20577"/>
        <pc:sldMkLst>
          <pc:docMk/>
          <pc:sldMk cId="1959249856" sldId="286"/>
        </pc:sldMkLst>
        <pc:spChg chg="add mod">
          <ac:chgData name="Neemias Informatica Lima" userId="b77af7bd85500281" providerId="LiveId" clId="{A35BDAF6-16C0-426D-A0C9-074467AA387F}" dt="2024-08-26T19:34:00.318" v="79"/>
          <ac:spMkLst>
            <pc:docMk/>
            <pc:sldMk cId="1959249856" sldId="286"/>
            <ac:spMk id="2" creationId="{A16BE778-89C2-6F7B-6934-437682C1CA01}"/>
          </ac:spMkLst>
        </pc:spChg>
        <pc:spChg chg="add mod">
          <ac:chgData name="Neemias Informatica Lima" userId="b77af7bd85500281" providerId="LiveId" clId="{A35BDAF6-16C0-426D-A0C9-074467AA387F}" dt="2024-08-26T19:34:00.318" v="79"/>
          <ac:spMkLst>
            <pc:docMk/>
            <pc:sldMk cId="1959249856" sldId="286"/>
            <ac:spMk id="3" creationId="{28152B2B-ABB3-45C9-D1E2-894A7974C73B}"/>
          </ac:spMkLst>
        </pc:spChg>
        <pc:spChg chg="del">
          <ac:chgData name="Neemias Informatica Lima" userId="b77af7bd85500281" providerId="LiveId" clId="{A35BDAF6-16C0-426D-A0C9-074467AA387F}" dt="2024-08-26T19:33:59.848" v="78" actId="478"/>
          <ac:spMkLst>
            <pc:docMk/>
            <pc:sldMk cId="1959249856" sldId="286"/>
            <ac:spMk id="5" creationId="{2C16D4B9-DC25-C988-0189-4B59FB3074C7}"/>
          </ac:spMkLst>
        </pc:spChg>
        <pc:spChg chg="del">
          <ac:chgData name="Neemias Informatica Lima" userId="b77af7bd85500281" providerId="LiveId" clId="{A35BDAF6-16C0-426D-A0C9-074467AA387F}" dt="2024-08-26T19:33:59.848" v="78" actId="478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A35BDAF6-16C0-426D-A0C9-074467AA387F}" dt="2024-08-26T20:07:44.956" v="50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8:37.313" v="5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35BDAF6-16C0-426D-A0C9-074467AA387F}" dt="2024-08-26T19:34:00.318" v="79"/>
          <ac:picMkLst>
            <pc:docMk/>
            <pc:sldMk cId="1959249856" sldId="286"/>
            <ac:picMk id="4" creationId="{1122E2FB-0BE4-32AC-1CDE-1D05EF6C3D77}"/>
          </ac:picMkLst>
        </pc:picChg>
        <pc:picChg chg="del">
          <ac:chgData name="Neemias Informatica Lima" userId="b77af7bd85500281" providerId="LiveId" clId="{A35BDAF6-16C0-426D-A0C9-074467AA387F}" dt="2024-08-26T19:33:59.848" v="78" actId="478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A35BDAF6-16C0-426D-A0C9-074467AA387F}" dt="2024-08-26T20:11:07.145" v="544" actId="20577"/>
        <pc:sldMkLst>
          <pc:docMk/>
          <pc:sldMk cId="2857006406" sldId="287"/>
        </pc:sldMkLst>
        <pc:spChg chg="add mod">
          <ac:chgData name="Neemias Informatica Lima" userId="b77af7bd85500281" providerId="LiveId" clId="{A35BDAF6-16C0-426D-A0C9-074467AA387F}" dt="2024-08-26T19:34:26.845" v="85"/>
          <ac:spMkLst>
            <pc:docMk/>
            <pc:sldMk cId="2857006406" sldId="287"/>
            <ac:spMk id="2" creationId="{81CFC5C3-6586-1D48-0C9C-C333F9BD3ED5}"/>
          </ac:spMkLst>
        </pc:spChg>
        <pc:spChg chg="add mod">
          <ac:chgData name="Neemias Informatica Lima" userId="b77af7bd85500281" providerId="LiveId" clId="{A35BDAF6-16C0-426D-A0C9-074467AA387F}" dt="2024-08-26T19:34:26.845" v="85"/>
          <ac:spMkLst>
            <pc:docMk/>
            <pc:sldMk cId="2857006406" sldId="287"/>
            <ac:spMk id="3" creationId="{8582D57C-A76C-4B4B-4E64-76D6E3420343}"/>
          </ac:spMkLst>
        </pc:spChg>
        <pc:spChg chg="del">
          <ac:chgData name="Neemias Informatica Lima" userId="b77af7bd85500281" providerId="LiveId" clId="{A35BDAF6-16C0-426D-A0C9-074467AA387F}" dt="2024-08-26T19:34:26.509" v="84" actId="478"/>
          <ac:spMkLst>
            <pc:docMk/>
            <pc:sldMk cId="2857006406" sldId="287"/>
            <ac:spMk id="5" creationId="{C5A3C2E5-20C7-0D93-951B-EFA1C61FC076}"/>
          </ac:spMkLst>
        </pc:spChg>
        <pc:spChg chg="del">
          <ac:chgData name="Neemias Informatica Lima" userId="b77af7bd85500281" providerId="LiveId" clId="{A35BDAF6-16C0-426D-A0C9-074467AA387F}" dt="2024-08-26T19:34:26.509" v="84" actId="478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A35BDAF6-16C0-426D-A0C9-074467AA387F}" dt="2024-08-26T20:11:07.145" v="54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35BDAF6-16C0-426D-A0C9-074467AA387F}" dt="2024-08-26T19:34:26.845" v="85"/>
          <ac:picMkLst>
            <pc:docMk/>
            <pc:sldMk cId="2857006406" sldId="287"/>
            <ac:picMk id="4" creationId="{7C63B5ED-4A32-D3DA-C29A-597DE966D7B7}"/>
          </ac:picMkLst>
        </pc:picChg>
        <pc:picChg chg="del">
          <ac:chgData name="Neemias Informatica Lima" userId="b77af7bd85500281" providerId="LiveId" clId="{A35BDAF6-16C0-426D-A0C9-074467AA387F}" dt="2024-08-26T19:34:26.509" v="84" actId="478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A35BDAF6-16C0-426D-A0C9-074467AA387F}" dt="2024-08-26T19:50:21.157" v="137" actId="20577"/>
        <pc:sldMkLst>
          <pc:docMk/>
          <pc:sldMk cId="2630436816" sldId="288"/>
        </pc:sldMkLst>
        <pc:spChg chg="add mod">
          <ac:chgData name="Neemias Informatica Lima" userId="b77af7bd85500281" providerId="LiveId" clId="{A35BDAF6-16C0-426D-A0C9-074467AA387F}" dt="2024-08-26T19:33:10.517" v="63"/>
          <ac:spMkLst>
            <pc:docMk/>
            <pc:sldMk cId="2630436816" sldId="288"/>
            <ac:spMk id="2" creationId="{1BAE2D30-29A3-6E3A-FED5-AC16FEA08228}"/>
          </ac:spMkLst>
        </pc:spChg>
        <pc:spChg chg="add mod">
          <ac:chgData name="Neemias Informatica Lima" userId="b77af7bd85500281" providerId="LiveId" clId="{A35BDAF6-16C0-426D-A0C9-074467AA387F}" dt="2024-08-26T19:33:10.517" v="63"/>
          <ac:spMkLst>
            <pc:docMk/>
            <pc:sldMk cId="2630436816" sldId="288"/>
            <ac:spMk id="3" creationId="{85044053-B4A3-1752-9E77-7E9FD616D722}"/>
          </ac:spMkLst>
        </pc:spChg>
        <pc:spChg chg="del">
          <ac:chgData name="Neemias Informatica Lima" userId="b77af7bd85500281" providerId="LiveId" clId="{A35BDAF6-16C0-426D-A0C9-074467AA387F}" dt="2024-08-26T19:33:10.020" v="62" actId="478"/>
          <ac:spMkLst>
            <pc:docMk/>
            <pc:sldMk cId="2630436816" sldId="288"/>
            <ac:spMk id="5" creationId="{811BC88E-7D40-6CCD-A64C-CD1E5E9E6FDA}"/>
          </ac:spMkLst>
        </pc:spChg>
        <pc:spChg chg="del">
          <ac:chgData name="Neemias Informatica Lima" userId="b77af7bd85500281" providerId="LiveId" clId="{A35BDAF6-16C0-426D-A0C9-074467AA387F}" dt="2024-08-26T19:33:10.020" v="62" actId="478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A35BDAF6-16C0-426D-A0C9-074467AA387F}" dt="2024-08-26T19:50:21.157" v="13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6:42.570" v="11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10.517" v="63"/>
          <ac:picMkLst>
            <pc:docMk/>
            <pc:sldMk cId="2630436816" sldId="288"/>
            <ac:picMk id="4" creationId="{E39D0ECD-4BF2-4506-E6BC-EE5F23CA3F5D}"/>
          </ac:picMkLst>
        </pc:picChg>
        <pc:picChg chg="del">
          <ac:chgData name="Neemias Informatica Lima" userId="b77af7bd85500281" providerId="LiveId" clId="{A35BDAF6-16C0-426D-A0C9-074467AA387F}" dt="2024-08-26T19:33:10.020" v="62" actId="478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A35BDAF6-16C0-426D-A0C9-074467AA387F}" dt="2024-08-26T19:58:19.988" v="190" actId="6549"/>
        <pc:sldMkLst>
          <pc:docMk/>
          <pc:sldMk cId="3032827026" sldId="289"/>
        </pc:sldMkLst>
        <pc:spChg chg="add mod">
          <ac:chgData name="Neemias Informatica Lima" userId="b77af7bd85500281" providerId="LiveId" clId="{A35BDAF6-16C0-426D-A0C9-074467AA387F}" dt="2024-08-26T19:33:27.702" v="69"/>
          <ac:spMkLst>
            <pc:docMk/>
            <pc:sldMk cId="3032827026" sldId="289"/>
            <ac:spMk id="2" creationId="{CACC1992-C712-BDE0-E3C0-D1861AABF43C}"/>
          </ac:spMkLst>
        </pc:spChg>
        <pc:spChg chg="add mod">
          <ac:chgData name="Neemias Informatica Lima" userId="b77af7bd85500281" providerId="LiveId" clId="{A35BDAF6-16C0-426D-A0C9-074467AA387F}" dt="2024-08-26T19:33:27.702" v="69"/>
          <ac:spMkLst>
            <pc:docMk/>
            <pc:sldMk cId="3032827026" sldId="289"/>
            <ac:spMk id="3" creationId="{7A82EAEB-A269-4530-977D-D5121D9DCE54}"/>
          </ac:spMkLst>
        </pc:spChg>
        <pc:spChg chg="del">
          <ac:chgData name="Neemias Informatica Lima" userId="b77af7bd85500281" providerId="LiveId" clId="{A35BDAF6-16C0-426D-A0C9-074467AA387F}" dt="2024-08-26T19:33:27.240" v="68" actId="478"/>
          <ac:spMkLst>
            <pc:docMk/>
            <pc:sldMk cId="3032827026" sldId="289"/>
            <ac:spMk id="5" creationId="{9BCA0953-9AEB-1402-C581-E320012F3E19}"/>
          </ac:spMkLst>
        </pc:spChg>
        <pc:spChg chg="del">
          <ac:chgData name="Neemias Informatica Lima" userId="b77af7bd85500281" providerId="LiveId" clId="{A35BDAF6-16C0-426D-A0C9-074467AA387F}" dt="2024-08-26T19:33:27.240" v="68" actId="478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A35BDAF6-16C0-426D-A0C9-074467AA387F}" dt="2024-08-26T19:58:19.988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35BDAF6-16C0-426D-A0C9-074467AA387F}" dt="2024-08-26T19:56:23.047" v="15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27.702" v="69"/>
          <ac:picMkLst>
            <pc:docMk/>
            <pc:sldMk cId="3032827026" sldId="289"/>
            <ac:picMk id="4" creationId="{D3D92D70-4BFE-8723-108C-DF3B168C1FE4}"/>
          </ac:picMkLst>
        </pc:picChg>
        <pc:picChg chg="del">
          <ac:chgData name="Neemias Informatica Lima" userId="b77af7bd85500281" providerId="LiveId" clId="{A35BDAF6-16C0-426D-A0C9-074467AA387F}" dt="2024-08-26T19:33:27.240" v="68" actId="478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A35BDAF6-16C0-426D-A0C9-074467AA387F}" dt="2024-08-26T20:02:22.707" v="339" actId="6549"/>
        <pc:sldMkLst>
          <pc:docMk/>
          <pc:sldMk cId="3772032319" sldId="290"/>
        </pc:sldMkLst>
        <pc:spChg chg="add mod">
          <ac:chgData name="Neemias Informatica Lima" userId="b77af7bd85500281" providerId="LiveId" clId="{A35BDAF6-16C0-426D-A0C9-074467AA387F}" dt="2024-08-26T19:33:39.426" v="73"/>
          <ac:spMkLst>
            <pc:docMk/>
            <pc:sldMk cId="3772032319" sldId="290"/>
            <ac:spMk id="2" creationId="{6D3DB5A2-06F3-903C-5E0F-3BC23B5DF2B4}"/>
          </ac:spMkLst>
        </pc:spChg>
        <pc:spChg chg="add mod">
          <ac:chgData name="Neemias Informatica Lima" userId="b77af7bd85500281" providerId="LiveId" clId="{A35BDAF6-16C0-426D-A0C9-074467AA387F}" dt="2024-08-26T19:33:39.426" v="73"/>
          <ac:spMkLst>
            <pc:docMk/>
            <pc:sldMk cId="3772032319" sldId="290"/>
            <ac:spMk id="3" creationId="{EF4115A8-DDC0-5B93-B5AA-915C02EBAEB1}"/>
          </ac:spMkLst>
        </pc:spChg>
        <pc:spChg chg="del">
          <ac:chgData name="Neemias Informatica Lima" userId="b77af7bd85500281" providerId="LiveId" clId="{A35BDAF6-16C0-426D-A0C9-074467AA387F}" dt="2024-08-26T19:33:38.873" v="72" actId="478"/>
          <ac:spMkLst>
            <pc:docMk/>
            <pc:sldMk cId="3772032319" sldId="290"/>
            <ac:spMk id="5" creationId="{3A9A287F-24A1-B1A2-ACD0-D5A136375FB4}"/>
          </ac:spMkLst>
        </pc:spChg>
        <pc:spChg chg="del">
          <ac:chgData name="Neemias Informatica Lima" userId="b77af7bd85500281" providerId="LiveId" clId="{A35BDAF6-16C0-426D-A0C9-074467AA387F}" dt="2024-08-26T19:33:38.873" v="72" actId="478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A35BDAF6-16C0-426D-A0C9-074467AA387F}" dt="2024-08-26T20:02:22.707" v="33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35BDAF6-16C0-426D-A0C9-074467AA387F}" dt="2024-08-26T19:59:39.952" v="20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39.426" v="73"/>
          <ac:picMkLst>
            <pc:docMk/>
            <pc:sldMk cId="3772032319" sldId="290"/>
            <ac:picMk id="4" creationId="{D03D908C-E153-C31A-1015-B9EB8CAADF4E}"/>
          </ac:picMkLst>
        </pc:picChg>
        <pc:picChg chg="del">
          <ac:chgData name="Neemias Informatica Lima" userId="b77af7bd85500281" providerId="LiveId" clId="{A35BDAF6-16C0-426D-A0C9-074467AA387F}" dt="2024-08-26T19:33:38.873" v="72" actId="478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A35BDAF6-16C0-426D-A0C9-074467AA387F}" dt="2024-08-26T20:06:17.718" v="498" actId="1076"/>
        <pc:sldMkLst>
          <pc:docMk/>
          <pc:sldMk cId="1768216317" sldId="291"/>
        </pc:sldMkLst>
        <pc:spChg chg="add mod">
          <ac:chgData name="Neemias Informatica Lima" userId="b77af7bd85500281" providerId="LiveId" clId="{A35BDAF6-16C0-426D-A0C9-074467AA387F}" dt="2024-08-26T19:33:53.300" v="77"/>
          <ac:spMkLst>
            <pc:docMk/>
            <pc:sldMk cId="1768216317" sldId="291"/>
            <ac:spMk id="2" creationId="{0F8835F4-DDB7-07C9-E5B9-531F67BE4701}"/>
          </ac:spMkLst>
        </pc:spChg>
        <pc:spChg chg="add mod">
          <ac:chgData name="Neemias Informatica Lima" userId="b77af7bd85500281" providerId="LiveId" clId="{A35BDAF6-16C0-426D-A0C9-074467AA387F}" dt="2024-08-26T19:33:53.300" v="77"/>
          <ac:spMkLst>
            <pc:docMk/>
            <pc:sldMk cId="1768216317" sldId="291"/>
            <ac:spMk id="3" creationId="{3F34E217-FF9C-1257-5C71-A3C95FBEEB09}"/>
          </ac:spMkLst>
        </pc:spChg>
        <pc:spChg chg="del">
          <ac:chgData name="Neemias Informatica Lima" userId="b77af7bd85500281" providerId="LiveId" clId="{A35BDAF6-16C0-426D-A0C9-074467AA387F}" dt="2024-08-26T19:33:52.841" v="76" actId="478"/>
          <ac:spMkLst>
            <pc:docMk/>
            <pc:sldMk cId="1768216317" sldId="291"/>
            <ac:spMk id="5" creationId="{FA3281A5-9498-E559-027F-3D606386D608}"/>
          </ac:spMkLst>
        </pc:spChg>
        <pc:spChg chg="del">
          <ac:chgData name="Neemias Informatica Lima" userId="b77af7bd85500281" providerId="LiveId" clId="{A35BDAF6-16C0-426D-A0C9-074467AA387F}" dt="2024-08-26T19:33:52.841" v="76" actId="478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A35BDAF6-16C0-426D-A0C9-074467AA387F}" dt="2024-08-26T20:06:17.718" v="498" actId="10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35BDAF6-16C0-426D-A0C9-074467AA387F}" dt="2024-08-26T20:03:26.065" v="3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53.300" v="77"/>
          <ac:picMkLst>
            <pc:docMk/>
            <pc:sldMk cId="1768216317" sldId="291"/>
            <ac:picMk id="4" creationId="{65EA38E1-BAF3-F1E1-E2B4-73C4A09FF987}"/>
          </ac:picMkLst>
        </pc:picChg>
        <pc:picChg chg="del">
          <ac:chgData name="Neemias Informatica Lima" userId="b77af7bd85500281" providerId="LiveId" clId="{A35BDAF6-16C0-426D-A0C9-074467AA387F}" dt="2024-08-26T19:33:52.841" v="76" actId="478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A35BDAF6-16C0-426D-A0C9-074467AA387F}" dt="2024-08-26T20:09:42.990" v="524"/>
        <pc:sldMkLst>
          <pc:docMk/>
          <pc:sldMk cId="3757265641" sldId="292"/>
        </pc:sldMkLst>
        <pc:spChg chg="del">
          <ac:chgData name="Neemias Informatica Lima" userId="b77af7bd85500281" providerId="LiveId" clId="{A35BDAF6-16C0-426D-A0C9-074467AA387F}" dt="2024-08-26T19:34:08.032" v="80" actId="478"/>
          <ac:spMkLst>
            <pc:docMk/>
            <pc:sldMk cId="3757265641" sldId="292"/>
            <ac:spMk id="2" creationId="{CF86EFFB-244C-C405-DCA8-ECEED43E27C9}"/>
          </ac:spMkLst>
        </pc:spChg>
        <pc:spChg chg="add mod">
          <ac:chgData name="Neemias Informatica Lima" userId="b77af7bd85500281" providerId="LiveId" clId="{A35BDAF6-16C0-426D-A0C9-074467AA387F}" dt="2024-08-26T19:34:08.686" v="81"/>
          <ac:spMkLst>
            <pc:docMk/>
            <pc:sldMk cId="3757265641" sldId="292"/>
            <ac:spMk id="3" creationId="{4B74D51A-8FED-3D71-0592-62AC2B8D76F2}"/>
          </ac:spMkLst>
        </pc:spChg>
        <pc:spChg chg="add mod">
          <ac:chgData name="Neemias Informatica Lima" userId="b77af7bd85500281" providerId="LiveId" clId="{A35BDAF6-16C0-426D-A0C9-074467AA387F}" dt="2024-08-26T19:34:08.686" v="81"/>
          <ac:spMkLst>
            <pc:docMk/>
            <pc:sldMk cId="3757265641" sldId="292"/>
            <ac:spMk id="4" creationId="{541B180A-39FA-99E2-0483-9E817A31EEE5}"/>
          </ac:spMkLst>
        </pc:spChg>
        <pc:spChg chg="del">
          <ac:chgData name="Neemias Informatica Lima" userId="b77af7bd85500281" providerId="LiveId" clId="{A35BDAF6-16C0-426D-A0C9-074467AA387F}" dt="2024-08-26T19:34:08.032" v="80" actId="478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A35BDAF6-16C0-426D-A0C9-074467AA387F}" dt="2024-08-26T20:09:42.990" v="52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35BDAF6-16C0-426D-A0C9-074467AA387F}" dt="2024-08-26T20:07:49.781" v="50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4:08.686" v="81"/>
          <ac:picMkLst>
            <pc:docMk/>
            <pc:sldMk cId="3757265641" sldId="292"/>
            <ac:picMk id="6" creationId="{946A060A-EE44-4C6B-2A9C-A965D737B0D8}"/>
          </ac:picMkLst>
        </pc:picChg>
        <pc:picChg chg="del">
          <ac:chgData name="Neemias Informatica Lima" userId="b77af7bd85500281" providerId="LiveId" clId="{A35BDAF6-16C0-426D-A0C9-074467AA387F}" dt="2024-08-26T19:34:08.032" v="80" actId="478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A35BDAF6-16C0-426D-A0C9-074467AA387F}" dt="2024-08-26T20:11:56.291" v="555" actId="20577"/>
        <pc:sldMkLst>
          <pc:docMk/>
          <pc:sldMk cId="3114938747" sldId="293"/>
        </pc:sldMkLst>
        <pc:spChg chg="add mod">
          <ac:chgData name="Neemias Informatica Lima" userId="b77af7bd85500281" providerId="LiveId" clId="{A35BDAF6-16C0-426D-A0C9-074467AA387F}" dt="2024-08-26T19:34:15.317" v="83"/>
          <ac:spMkLst>
            <pc:docMk/>
            <pc:sldMk cId="3114938747" sldId="293"/>
            <ac:spMk id="2" creationId="{8D04F59B-5B3F-AC2C-B07D-031B61C6F1C2}"/>
          </ac:spMkLst>
        </pc:spChg>
        <pc:spChg chg="add mod">
          <ac:chgData name="Neemias Informatica Lima" userId="b77af7bd85500281" providerId="LiveId" clId="{A35BDAF6-16C0-426D-A0C9-074467AA387F}" dt="2024-08-26T19:34:15.317" v="83"/>
          <ac:spMkLst>
            <pc:docMk/>
            <pc:sldMk cId="3114938747" sldId="293"/>
            <ac:spMk id="3" creationId="{4277D5E8-9C9B-95A1-41DD-CB6610376255}"/>
          </ac:spMkLst>
        </pc:spChg>
        <pc:spChg chg="del">
          <ac:chgData name="Neemias Informatica Lima" userId="b77af7bd85500281" providerId="LiveId" clId="{A35BDAF6-16C0-426D-A0C9-074467AA387F}" dt="2024-08-26T19:34:14.869" v="82" actId="478"/>
          <ac:spMkLst>
            <pc:docMk/>
            <pc:sldMk cId="3114938747" sldId="293"/>
            <ac:spMk id="5" creationId="{ED8D7660-3167-79D5-8B0F-AD0EB1172DAA}"/>
          </ac:spMkLst>
        </pc:spChg>
        <pc:spChg chg="del">
          <ac:chgData name="Neemias Informatica Lima" userId="b77af7bd85500281" providerId="LiveId" clId="{A35BDAF6-16C0-426D-A0C9-074467AA387F}" dt="2024-08-26T19:34:14.869" v="82" actId="478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A35BDAF6-16C0-426D-A0C9-074467AA387F}" dt="2024-08-26T20:11:56.291" v="555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35BDAF6-16C0-426D-A0C9-074467AA387F}" dt="2024-08-26T19:34:15.317" v="83"/>
          <ac:picMkLst>
            <pc:docMk/>
            <pc:sldMk cId="3114938747" sldId="293"/>
            <ac:picMk id="4" creationId="{345E4256-E9BC-CF31-F722-5FC334FFE75C}"/>
          </ac:picMkLst>
        </pc:picChg>
        <pc:picChg chg="del">
          <ac:chgData name="Neemias Informatica Lima" userId="b77af7bd85500281" providerId="LiveId" clId="{A35BDAF6-16C0-426D-A0C9-074467AA387F}" dt="2024-08-26T19:34:14.869" v="82" actId="478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Informatica Lima" userId="b77af7bd85500281" providerId="LiveId" clId="{B6C524DE-F124-4720-BE19-602274A8775B}"/>
    <pc:docChg chg="undo redo custSel modSld">
      <pc:chgData name="Neemias Informatica Lima" userId="b77af7bd85500281" providerId="LiveId" clId="{B6C524DE-F124-4720-BE19-602274A8775B}" dt="2024-08-25T23:35:10.538" v="271" actId="6549"/>
      <pc:docMkLst>
        <pc:docMk/>
      </pc:docMkLst>
      <pc:sldChg chg="addSp delSp modSp mod">
        <pc:chgData name="Neemias Informatica Lima" userId="b77af7bd85500281" providerId="LiveId" clId="{B6C524DE-F124-4720-BE19-602274A8775B}" dt="2024-08-25T23:22:02.812" v="50"/>
        <pc:sldMkLst>
          <pc:docMk/>
          <pc:sldMk cId="2232331225" sldId="280"/>
        </pc:sldMkLst>
        <pc:spChg chg="mod">
          <ac:chgData name="Neemias Informatica Lima" userId="b77af7bd85500281" providerId="LiveId" clId="{B6C524DE-F124-4720-BE19-602274A8775B}" dt="2024-08-25T23:19:53.726" v="4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7.291" v="4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0:25.673" v="1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0.915" v="3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16.377" v="3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1:10.314" v="35" actId="478"/>
          <ac:picMkLst>
            <pc:docMk/>
            <pc:sldMk cId="2232331225" sldId="280"/>
            <ac:picMk id="3" creationId="{7A817B1F-9EA8-54F5-90B0-6895B38621D5}"/>
          </ac:picMkLst>
        </pc:picChg>
        <pc:picChg chg="add mod">
          <ac:chgData name="Neemias Informatica Lima" userId="b77af7bd85500281" providerId="LiveId" clId="{B6C524DE-F124-4720-BE19-602274A8775B}" dt="2024-08-25T23:22:02.812" v="50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5:17.911" v="112" actId="6549"/>
        <pc:sldMkLst>
          <pc:docMk/>
          <pc:sldMk cId="2103443556" sldId="281"/>
        </pc:sldMkLst>
        <pc:spChg chg="mod">
          <ac:chgData name="Neemias Informatica Lima" userId="b77af7bd85500281" providerId="LiveId" clId="{B6C524DE-F124-4720-BE19-602274A8775B}" dt="2024-08-25T23:25:17.911" v="11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10.712" v="5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44.071" v="6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2:12.876" v="53" actId="478"/>
          <ac:picMkLst>
            <pc:docMk/>
            <pc:sldMk cId="2103443556" sldId="281"/>
            <ac:picMk id="2" creationId="{5B5887AD-C955-4EFB-C245-C32C917D65C1}"/>
          </ac:picMkLst>
        </pc:picChg>
        <pc:picChg chg="add mod">
          <ac:chgData name="Neemias Informatica Lima" userId="b77af7bd85500281" providerId="LiveId" clId="{B6C524DE-F124-4720-BE19-602274A8775B}" dt="2024-08-25T23:22:29.082" v="58" actId="14100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7:09.372" v="142"/>
        <pc:sldMkLst>
          <pc:docMk/>
          <pc:sldMk cId="3683219421" sldId="282"/>
        </pc:sldMkLst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2" creationId="{B92CB389-D71B-4B79-32AE-04FCD3110B80}"/>
          </ac:spMkLst>
        </pc:spChg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4" creationId="{33172B32-FAB1-A454-B0FC-1D006BD75F9B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6" creationId="{ED3A4228-D42E-A59B-C61D-A206FA8E0222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B6C524DE-F124-4720-BE19-602274A8775B}" dt="2024-08-25T23:27:09.372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42.090" v="12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9.665" v="64" actId="478"/>
          <ac:picMkLst>
            <pc:docMk/>
            <pc:sldMk cId="3683219421" sldId="282"/>
            <ac:picMk id="5" creationId="{60ED1C83-671E-BEB2-197A-8F34F53A74B2}"/>
          </ac:picMkLst>
        </pc:picChg>
        <pc:picChg chg="add mod">
          <ac:chgData name="Neemias Informatica Lima" userId="b77af7bd85500281" providerId="LiveId" clId="{B6C524DE-F124-4720-BE19-602274A8775B}" dt="2024-08-25T23:23:20.748" v="65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28:55.335" v="168" actId="20577"/>
        <pc:sldMkLst>
          <pc:docMk/>
          <pc:sldMk cId="3902406419" sldId="283"/>
        </pc:sldMkLst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2" creationId="{7C214666-C7E6-80EF-D69E-A0CE7F93DCB1}"/>
          </ac:spMkLst>
        </pc:spChg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3" creationId="{836F7134-BC04-840B-0A73-5EB6DF29736C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5" creationId="{0537DF18-F9B5-5DD2-AC8A-2B797CDF5757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B6C524DE-F124-4720-BE19-602274A8775B}" dt="2024-08-25T23:27:44.250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8:55.335" v="16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6C524DE-F124-4720-BE19-602274A8775B}" dt="2024-08-25T23:23:25.452" v="66" actId="478"/>
          <ac:picMkLst>
            <pc:docMk/>
            <pc:sldMk cId="3902406419" sldId="283"/>
            <ac:picMk id="4" creationId="{179C3EC3-D8E5-C38D-B226-4CCE28157150}"/>
          </ac:picMkLst>
        </pc:picChg>
        <pc:picChg chg="add mod">
          <ac:chgData name="Neemias Informatica Lima" userId="b77af7bd85500281" providerId="LiveId" clId="{B6C524DE-F124-4720-BE19-602274A8775B}" dt="2024-08-25T23:23:26.141" v="67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12.647" v="186" actId="313"/>
        <pc:sldMkLst>
          <pc:docMk/>
          <pc:sldMk cId="2424059023" sldId="284"/>
        </pc:sldMkLst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2" creationId="{1FD04E6C-776F-64F0-58EF-E1A616BAD8C7}"/>
          </ac:spMkLst>
        </pc:spChg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3" creationId="{A6C22673-013E-4ADF-F16F-FD640A48015C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5" creationId="{48F2C971-18C2-CE9D-9514-3D586EEBBA6E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B6C524DE-F124-4720-BE19-602274A8775B}" dt="2024-08-25T23:29:27.684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0:12.647" v="186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6C524DE-F124-4720-BE19-602274A8775B}" dt="2024-08-25T23:23:35.569" v="70" actId="478"/>
          <ac:picMkLst>
            <pc:docMk/>
            <pc:sldMk cId="2424059023" sldId="284"/>
            <ac:picMk id="4" creationId="{22A6B5E5-022F-F445-3C1B-0666E8BCB1EB}"/>
          </ac:picMkLst>
        </pc:picChg>
        <pc:picChg chg="add mod">
          <ac:chgData name="Neemias Informatica Lima" userId="b77af7bd85500281" providerId="LiveId" clId="{B6C524DE-F124-4720-BE19-602274A8775B}" dt="2024-08-25T23:23:35.915" v="71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B6C524DE-F124-4720-BE19-602274A8775B}" dt="2024-08-25T23:31:55.429" v="223" actId="207"/>
        <pc:sldMkLst>
          <pc:docMk/>
          <pc:sldMk cId="2241968852" sldId="285"/>
        </pc:sldMkLst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2" creationId="{9B472FCB-6E0F-C177-B449-4B20FAA5D366}"/>
          </ac:spMkLst>
        </pc:spChg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3" creationId="{C4144853-FD06-3FF0-1293-F1A7EFD208A1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5" creationId="{4BAECAA5-A396-09F5-6B7B-698071509BF2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B6C524DE-F124-4720-BE19-602274A8775B}" dt="2024-08-25T23:31:08.072" v="19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1:55.429" v="22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6C524DE-F124-4720-BE19-602274A8775B}" dt="2024-08-25T23:23:47.147" v="74" actId="478"/>
          <ac:picMkLst>
            <pc:docMk/>
            <pc:sldMk cId="2241968852" sldId="285"/>
            <ac:picMk id="4" creationId="{DE7FA469-F4AB-6831-2826-39C928C729C4}"/>
          </ac:picMkLst>
        </pc:picChg>
        <pc:picChg chg="add mod">
          <ac:chgData name="Neemias Informatica Lima" userId="b77af7bd85500281" providerId="LiveId" clId="{B6C524DE-F124-4720-BE19-602274A8775B}" dt="2024-08-25T23:23:47.736" v="75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28.728" v="248" actId="6549"/>
        <pc:sldMkLst>
          <pc:docMk/>
          <pc:sldMk cId="1959249856" sldId="286"/>
        </pc:sldMkLst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2" creationId="{82538684-A4B1-744E-8864-1DA48DF5588E}"/>
          </ac:spMkLst>
        </pc:spChg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3" creationId="{574F02E8-0FA3-2B23-4E7E-DFBDA364B928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5" creationId="{2C16D4B9-DC25-C988-0189-4B59FB3074C7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B6C524DE-F124-4720-BE19-602274A8775B}" dt="2024-08-25T23:33:00.126" v="23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3:28.728" v="248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6C524DE-F124-4720-BE19-602274A8775B}" dt="2024-08-25T23:23:59.004" v="78" actId="478"/>
          <ac:picMkLst>
            <pc:docMk/>
            <pc:sldMk cId="1959249856" sldId="286"/>
            <ac:picMk id="4" creationId="{C31F498F-A0D4-E298-146A-D2F5281717B6}"/>
          </ac:picMkLst>
        </pc:picChg>
        <pc:picChg chg="add mod">
          <ac:chgData name="Neemias Informatica Lima" userId="b77af7bd85500281" providerId="LiveId" clId="{B6C524DE-F124-4720-BE19-602274A8775B}" dt="2024-08-25T23:23:59.434" v="79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B6C524DE-F124-4720-BE19-602274A8775B}" dt="2024-08-25T23:35:10.538" v="271" actId="6549"/>
        <pc:sldMkLst>
          <pc:docMk/>
          <pc:sldMk cId="2857006406" sldId="287"/>
        </pc:sldMkLst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2" creationId="{D2A1BDFC-EF80-E1B8-6700-4FA2285DCB94}"/>
          </ac:spMkLst>
        </pc:spChg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3" creationId="{3C2121E9-DC9E-D202-4B0F-2C025E9F3A1E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5" creationId="{C5A3C2E5-20C7-0D93-951B-EFA1C61FC076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B6C524DE-F124-4720-BE19-602274A8775B}" dt="2024-08-25T23:35:10.538" v="271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6C524DE-F124-4720-BE19-602274A8775B}" dt="2024-08-25T23:24:18.344" v="84" actId="478"/>
          <ac:picMkLst>
            <pc:docMk/>
            <pc:sldMk cId="2857006406" sldId="287"/>
            <ac:picMk id="4" creationId="{83BCB040-986A-4541-E7B6-2812951D03F2}"/>
          </ac:picMkLst>
        </pc:picChg>
        <pc:picChg chg="add mod">
          <ac:chgData name="Neemias Informatica Lima" userId="b77af7bd85500281" providerId="LiveId" clId="{B6C524DE-F124-4720-BE19-602274A8775B}" dt="2024-08-25T23:24:18.708" v="85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B6C524DE-F124-4720-BE19-602274A8775B}" dt="2024-08-25T23:26:40.198" v="135" actId="6549"/>
        <pc:sldMkLst>
          <pc:docMk/>
          <pc:sldMk cId="2630436816" sldId="288"/>
        </pc:sldMkLst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2" creationId="{94231B06-54AB-5CC0-124B-A79DFFB4CC29}"/>
          </ac:spMkLst>
        </pc:spChg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3" creationId="{73D95B99-5E64-C8B3-A8E9-7DB646672773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5" creationId="{811BC88E-7D40-6CCD-A64C-CD1E5E9E6FDA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B6C524DE-F124-4720-BE19-602274A8775B}" dt="2024-08-25T23:26:40.198" v="135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35.936" v="11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5.160" v="62" actId="478"/>
          <ac:picMkLst>
            <pc:docMk/>
            <pc:sldMk cId="2630436816" sldId="288"/>
            <ac:picMk id="4" creationId="{30239028-AD3D-5A12-CAAB-7E9FD5C3F03B}"/>
          </ac:picMkLst>
        </pc:picChg>
        <pc:picChg chg="add mod">
          <ac:chgData name="Neemias Informatica Lima" userId="b77af7bd85500281" providerId="LiveId" clId="{B6C524DE-F124-4720-BE19-602274A8775B}" dt="2024-08-25T23:23:15.602" v="63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B6C524DE-F124-4720-BE19-602274A8775B}" dt="2024-08-25T23:29:12.735" v="171"/>
        <pc:sldMkLst>
          <pc:docMk/>
          <pc:sldMk cId="3032827026" sldId="289"/>
        </pc:sldMkLst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2" creationId="{A47CEA35-4F32-C319-E873-E80DCE8E6F71}"/>
          </ac:spMkLst>
        </pc:spChg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3" creationId="{41C3171D-370A-E94F-5E85-7C3BEFF18D0F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5" creationId="{9BCA0953-9AEB-1402-C581-E320012F3E19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B6C524DE-F124-4720-BE19-602274A8775B}" dt="2024-08-25T23:29:12.735" v="17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6C524DE-F124-4720-BE19-602274A8775B}" dt="2024-08-25T23:27:49.157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30.672" v="68" actId="478"/>
          <ac:picMkLst>
            <pc:docMk/>
            <pc:sldMk cId="3032827026" sldId="289"/>
            <ac:picMk id="4" creationId="{F896ECB7-513F-95F6-FF31-C5F1863BC7C2}"/>
          </ac:picMkLst>
        </pc:picChg>
        <pc:picChg chg="add mod">
          <ac:chgData name="Neemias Informatica Lima" userId="b77af7bd85500281" providerId="LiveId" clId="{B6C524DE-F124-4720-BE19-602274A8775B}" dt="2024-08-25T23:23:31.061" v="69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50.805" v="193" actId="20577"/>
        <pc:sldMkLst>
          <pc:docMk/>
          <pc:sldMk cId="3772032319" sldId="290"/>
        </pc:sldMkLst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2" creationId="{1F8B369E-B623-50EB-5473-779085C4C7AB}"/>
          </ac:spMkLst>
        </pc:spChg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3" creationId="{A596B720-9846-4AAF-0B14-4E329585036E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5" creationId="{3A9A287F-24A1-B1A2-ACD0-D5A136375FB4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B6C524DE-F124-4720-BE19-602274A8775B}" dt="2024-08-25T23:30:50.805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6C524DE-F124-4720-BE19-602274A8775B}" dt="2024-08-25T23:29:32.668" v="1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41.720" v="72" actId="478"/>
          <ac:picMkLst>
            <pc:docMk/>
            <pc:sldMk cId="3772032319" sldId="290"/>
            <ac:picMk id="4" creationId="{F0DA7463-DDC7-7E26-939A-4072E78540F1}"/>
          </ac:picMkLst>
        </pc:picChg>
        <pc:picChg chg="add mod">
          <ac:chgData name="Neemias Informatica Lima" userId="b77af7bd85500281" providerId="LiveId" clId="{B6C524DE-F124-4720-BE19-602274A8775B}" dt="2024-08-25T23:23:42.339" v="73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B6C524DE-F124-4720-BE19-602274A8775B}" dt="2024-08-25T23:32:32.384" v="228" actId="6549"/>
        <pc:sldMkLst>
          <pc:docMk/>
          <pc:sldMk cId="1768216317" sldId="291"/>
        </pc:sldMkLst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2" creationId="{655D386C-D357-0F64-4F07-7EF251C0DD7F}"/>
          </ac:spMkLst>
        </pc:spChg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3" creationId="{39DE3417-689A-FFED-5029-2B4C70F465DB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5" creationId="{FA3281A5-9498-E559-027F-3D606386D608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B6C524DE-F124-4720-BE19-602274A8775B}" dt="2024-08-25T23:32:32.384" v="228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6C524DE-F124-4720-BE19-602274A8775B}" dt="2024-08-25T23:31:13.091" v="20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53.439" v="76" actId="478"/>
          <ac:picMkLst>
            <pc:docMk/>
            <pc:sldMk cId="1768216317" sldId="291"/>
            <ac:picMk id="4" creationId="{109DCEC5-A73E-A07C-F128-847169A19B97}"/>
          </ac:picMkLst>
        </pc:picChg>
        <pc:picChg chg="add mod">
          <ac:chgData name="Neemias Informatica Lima" userId="b77af7bd85500281" providerId="LiveId" clId="{B6C524DE-F124-4720-BE19-602274A8775B}" dt="2024-08-25T23:23:53.842" v="77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55.834" v="251"/>
        <pc:sldMkLst>
          <pc:docMk/>
          <pc:sldMk cId="3757265641" sldId="292"/>
        </pc:sldMkLst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2" creationId="{CF86EFFB-244C-C405-DCA8-ECEED43E27C9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3" creationId="{3460552A-E859-E4C9-9159-F28ABE6EF65F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4" creationId="{240D234A-9B2C-70E7-6FB6-33AB949F21FE}"/>
          </ac:spMkLst>
        </pc:spChg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B6C524DE-F124-4720-BE19-602274A8775B}" dt="2024-08-25T23:33:55.834" v="25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6C524DE-F124-4720-BE19-602274A8775B}" dt="2024-08-25T23:33:04.910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4:05.465" v="80" actId="478"/>
          <ac:picMkLst>
            <pc:docMk/>
            <pc:sldMk cId="3757265641" sldId="292"/>
            <ac:picMk id="6" creationId="{30B2BAB0-687F-E9A7-6409-FA4BF95E71CA}"/>
          </ac:picMkLst>
        </pc:picChg>
        <pc:picChg chg="add mod">
          <ac:chgData name="Neemias Informatica Lima" userId="b77af7bd85500281" providerId="LiveId" clId="{B6C524DE-F124-4720-BE19-602274A8775B}" dt="2024-08-25T23:24:05.919" v="81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4:21.094" v="254"/>
        <pc:sldMkLst>
          <pc:docMk/>
          <pc:sldMk cId="3114938747" sldId="293"/>
        </pc:sldMkLst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2" creationId="{517DED8A-F065-A40F-A120-AE69A07AB203}"/>
          </ac:spMkLst>
        </pc:spChg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3" creationId="{24631D27-3B45-0D77-2F59-A8D1FB8BCA1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5" creationId="{ED8D7660-3167-79D5-8B0F-AD0EB1172DA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B6C524DE-F124-4720-BE19-602274A8775B}" dt="2024-08-25T23:34:21.094" v="25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6C524DE-F124-4720-BE19-602274A8775B}" dt="2024-08-25T23:24:11.376" v="82" actId="478"/>
          <ac:picMkLst>
            <pc:docMk/>
            <pc:sldMk cId="3114938747" sldId="293"/>
            <ac:picMk id="4" creationId="{6C266A29-8CDC-AF2F-3D05-5A86B174FCD7}"/>
          </ac:picMkLst>
        </pc:picChg>
        <pc:picChg chg="add mod">
          <ac:chgData name="Neemias Informatica Lima" userId="b77af7bd85500281" providerId="LiveId" clId="{B6C524DE-F124-4720-BE19-602274A8775B}" dt="2024-08-25T23:24:11.718" v="83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0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caminho, a verdade e a vida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10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"Ninguém jamais viu Deus; o Deus unigênito, que está junto do Pai, é quem O revelou” 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1:18).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10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254366"/>
            <a:ext cx="7753312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13:1-20; 14:1-3;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7:27;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14:5-11; 1:14; Cl 1:16,17;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5:38-40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2BE2E3-943E-33FA-8337-96BCD479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" y="14390"/>
            <a:ext cx="1393237" cy="216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96585CD-BF62-837C-8F35-C4480AB330A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2175" y="607790"/>
            <a:ext cx="2490793" cy="225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Eu Sou a verdade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" y="1170008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é a Verdade. Pense no que isso significa. Jesus é o Logos, a Palavra (ou Verbo) que estava com Deus desde o princípio e que é o Criador de todas as coisas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1:1-3). Ele é um com o Pai desde a eternidade passada até a eternidade futura, possui todas as características do Pai e, portanto, também é o “Eu Sou”. O ser de Cristo não está sujeito a ninguém nem a nada. Nada do que </a:t>
            </a:r>
            <a:r>
              <a:rPr lang="pt-BR" altLang="pt-BR" sz="1600">
                <a:latin typeface="Arial Black" panose="020B0A04020102020204" pitchFamily="34" charset="0"/>
                <a:cs typeface="Arial" panose="020B0604020202020204" pitchFamily="34" charset="0"/>
              </a:rPr>
              <a:t>há no Universo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incluindo o conhecimento, existe à parte Dele. Por isso, tudo o que foi criado e existe deve a existência somente a Cristo (Cl 1:16,17, NVI).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não é simplesmente a personificação da verdade. Ele é a Verdade. A verdade não é simplesmente um conceito ou uma ideia. É uma Pessoa! A verdade, Jesus Cristo, pode ser comparada ao Sol, que ilumina o mundo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8:12).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7C0179-88C3-58A4-3F37-E850C721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CFCD4D-A856-12C9-A2F7-8DADD202B29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BA65B09-F99C-8905-0FBD-982B82AD3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A4B8AE-6A18-939D-A587-74ADDA93F18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Escrituras e a verdade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João 5:38-40. O que Jesus disse sobre as Escrituras?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Após a ressurreição, ao revelar o significado do Seu ministério, Jesus primeiro apontou às Escrituras. Por que isso é tão importante?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24:27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verdades bíblicas a ciência, mesmo em tese, nunca será capaz de nos ensinar?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50AF8A-FF4F-D22C-DAE2-CA0580F9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863EF4D-3543-6EA4-4E9E-FC355E41652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5E6213-C8A0-85EC-E39A-965BF9195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77C827-0899-472B-EB37-482B77FB4F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Escrituras e a verdade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Ao citar o livro de Êxodo, Cristo perguntou: “Vocês nunca leram o que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disse a vocês [...]?”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22:31, 32). Zacarias se referiu ao que Deus “havia prometido, desde a antiguidade, por boca dos Seus santos profetas”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1:70). Em seu sermão no dia de Pentecostes, Pedro disse: “Era necessário que se cumprisse a Escritura que o Espírito Santo predisse pela boca de Davi” (At 1:16).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Bíblia não é um livro didático de Ciências. Ela não explica como dividir o átomo ou como realizar uma cirurgia no cérebro. Com tudo, faz algo muito mais significativo: apresenta o sentido do Universo e da vida. É a chave que abre a porta, a luz que nos permite enxergar. Sem ela, estaríamos no escuro, sem uma compreensão exata da existência de Deus, do Seu papel no Universo, da nossa origem, do significado da vida e do futuro de tudo o que existe.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218912-4B9C-3685-DAF1-0042042C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E2E2776-A01C-DB7A-F312-ADCF00C8479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C7D260-D683-616C-E73D-B5E23D049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28D848-0AB1-891C-ED11-726C3743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70" y="1123689"/>
            <a:ext cx="82536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“Na iluminação de Jerusalém, o povo expressava sua esperança da vinda do Messias. [...] Para Jesus, aquela cena tinha um significado mais amplo. [...] Cristo, a fonte da luz espiritual, ilumina as trevas do mundo. O símbolo, porém, era imperfeito. Aquela grande luz que Sua própria mão havia colocado no céu era uma representação mais fiel da glória de Sua missão.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“Era de manhã. O Sol acabava de se erguer sobre o Monte das Oliveiras; seus raios brilhavam com ofuscante claridade nos edifícios de mármore, fazendo reluzir o ouro das paredes do templo. Então Jesus, apontando para ele, disse: ‘Eu sou a luz do mundo”’ (Ellen G. White, O Desejado de Todas as Nações [CPB, 2021], p. 371).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89ADD-6EB1-6884-8892-9091DE52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E300344-BF22-B76F-B45C-55E86439BA4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2A24FA9-32F4-BD32-FC70-2BD5957DF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D40A1B-B402-583C-BF94-83554AF7BE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Que verdades bíblicas não podemos, mesmo em princípio, aprender por meio da ciência? Por exemplo, a cruz, a ressurreição de Cristo ou a Sua segunda vinda. Que outras verdades só conhecemos porque Deus nos revelou?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Lúcifer conhecia a Deus, mas se rebelou contra Ele. O que isso nos diz sobre o livre-arbítrio? Por que, a cada momento, precisamos entregar nossa vontade a Deus?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F8C246-E955-D34B-B93F-7729F61A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9626C73-5454-B8CC-DD15-EDC6B4EA670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CF3FE8D-C07A-2864-05CF-DEA66598E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7E1BFB-5A3C-0A27-BCFA-385DD4A3E8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19579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O Evangelho de João está dividido em quatro seções principais: o prólogo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1:1-18), o “Livro dos Sinais”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1:19-12:50), o “Livro da Glória”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13:1-20:31) e o epílogo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21:1-25). Até agora, nosso estudo se concentrou especialmente no prólogo e no Livro dos Sinais, que apresentam quem é Jesus por meio dos Seus milagres (sinais), diálogos e ensinos. Daqui em diante, vamos examinar especialmente a terceira seção de João, o Livro da Glória. É interessante observar que as famosas sete declarações de Jesus que começam com as palavras “Eu Sou” formam uma ponte entre o Livro dos Sinais e o Livro da Glória. Cristo afirma ser o “pão da vida”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6:35,41,48, 51), a “luz do mundo”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8:12; 9:5), a “porta”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10:7, 9), o “bom Pastor”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10:11,14), “a ressurreição e a vida”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11:25), “o caminho, a verdade e a vida”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14:6) e a “videira verdadeira”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15:1, 5).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E9CA1B-F2C5-832E-C3C0-7CAF5FE5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1C5CB8-088A-C338-3C59-294835F6A4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Eu lhes dei o exemplo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João 13:1-20.0 que aconteceu naquele momento e por que essa história é tão importante? Que lições Jesus procurou ensinar?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o lava-pés ensina sobre seguir Jesus e servirão próximo com humildade?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14D157-8960-8232-E9FB-FE30A657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F1C16BC-1594-93D8-7964-4A80D2FA5C7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B705741-DD83-6577-EFC1-6FEDB04D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5460A5-8C09-2505-81EC-61774629A1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Eu lhes dei o exemplo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Na época de Jesus, as pessoas geralmente usavam sandálias ou andavam descalças. Os pés ficavam empoeirados. Era costume que um servo ou escravo lavasse os pés das pessoas que chegavam para a refeição. Mas nenhum servo estava presente na noite em que Jesus fez Sua última refeição com os discípulos antes de ser preso.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Para surpresa de todos, o próprio Jesus Se levantou da ceia e lavou os pés deles. João 13:4 e 5 descreve as ações de Cristo passo a passo. Esse momento é narrado em detalhes, para destacar o ato inacreditável de humildade do Mestre. Jesus ensina que poder e autoridade devem ser usados para o serviço e não para o engrandecimento próprio. Seguindo o exemplo de Jesus, realizamos o lava-pés como serviço preparatório para a Ceia do Senhor, e, por seu significado, esse serviço também é chamado de ordenança da humildade.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E2F065-9D8F-267C-993A-4A4F793A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782BD96-49FD-EE48-E65A-8E64BC18B22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048C8B-C74A-7D30-5D55-D82E7C1C6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5A8591-A110-9634-9B92-0A82BD7257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Certamente voltarei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João 14:1-3. Em que contexto Jesus disse essas palavras?</a:t>
            </a: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a cruz ensina sobre a certeza da volta de Cristo? Sem a segunda vinda, qual seria a relevância da morte de Jesus para nossa vida?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F02416-7507-B330-4A62-B4984BEAD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6CE4171-E40C-8750-2B60-1BA117AFB6B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BC47704-E62A-64C8-0095-4C0223C04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D5D607-66D6-D156-63F2-43A6D7799E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Certamente voltarei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Qual é a base para confiar nessa promessa? Muitos diriam que é o cumprimento das profecias, e isso é verdade. Mas em João 14:3, a base é apresentada de forma diferente. A palavra “virei”, em grego, está no tempo presente (“venho” ou “estou vindo”). Esse uso em grego é chamado de “presente futurista”: um evento futuro é mencionado com tanta certeza que é descrito como se já estivesse acontecendo. Assim, poderíamos traduzir a frase desta maneira: “Certamente voltarei" (grifos nossos).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base da esperança inclui o cumprimento das profecias, mas se fundamenta especialmente em nossa confiança Naquele que fez a promessa. Jesus Cristo disse que retornará para o Seu povo. Podemos confiar na promessa por causa Daquele que a fez.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C94D78-C90B-F04F-59F2-BA2FA69A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048F2D-7530-F5E9-9E19-613C5C94ED4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F6E612-1F9E-B3B6-4EAE-E461A1BA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0F4A90-E002-6EA6-A392-EB7BEFAB79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Eu Sou o caminho, a verdade e a vida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Que pergunta Tomé fez? Como Jesus respondeu?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14:5, 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João 14:7-11. Como Jesus esclareceu o mal-entendido de Filipe?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que é tão reconfortante perceber que Jesus é a mais completa revelação que temos sobre como é Deus, o Pai?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20BEADF-32FC-F48F-6E47-D260BD7D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34B448F-946A-507B-E314-1CC45A81581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78156CD-EEB9-E548-D097-915C5997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051597-41C1-4417-C5A3-73D720CF9E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Eu Sou o caminho, a verdade e a vida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Filipe pediu para ver o Pai, o que nenhum pecador pode fazer e continuar vivo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33:17-34:9;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1:18). Jesus reprovou a falta de compreensão do discípulo e enfatizou que quem O viu, viu o Pai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14:9). Logo, fica claro que Jesus Cristo é o caminho para Deus. Sem Ele, o caminho é escuro. Ele é a luz que ilumina a estrada para Deus.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une três palavras: caminho, verdade e vida. Em João, o termo “caminho” é usado em apenas outro texto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1:23), que se refere ao fato de que João Batista preparou o caminho para Jesus. Contudo, verdade e vida são temas importantes em João. O estudo de quarta e quinta-feira enfatizará o conceito de verdade, tema crucial em um mundo em que a própria existência da “verdade” tem sido questionada.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F6641A-F1DE-63CD-3E88-8DE0AF61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26459E1-2AA2-8969-EC55-D560F06BAFE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549224-A7A1-A695-CBD1-2170E0995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330C68-EC02-06A2-E283-9FB34ADE53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Eu Sou a verdade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Como João liga o conceito de verdade diretamente a Jesus?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1:14,17; 8:32; 14:6; 15:26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21D5CD-7E91-C2E5-FD31-86091311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0BB7AA0-7D64-3036-5580-187C6A13A9D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2B747AA-BAA9-08AF-01F3-88FD0DF40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13:1-20; 14:1-3; Dn 7:27; Jo 14:5-11; 1:14; Cl 1:16,17; Jo 5:38-40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95E9ED-F921-0B48-ED79-5B6F1991D8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-7913"/>
            <a:ext cx="1364475" cy="8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4021</TotalTime>
  <Words>1956</Words>
  <Application>Microsoft Office PowerPoint</Application>
  <PresentationFormat>Personalizar</PresentationFormat>
  <Paragraphs>157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2024-08-26T22:45:15Z</dcterms:modified>
</cp:coreProperties>
</file>