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406" y="5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11/23/2024</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11/23/2024</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23/11/2024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23/11/2024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23/11/2024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23/11/2024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23/11/2024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23/11/2024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23/11/2024</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23/11/2024</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23/11/2024</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23/11/2024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23/11/2024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23/11/2024</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14.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8.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2.GIF"/><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jpeg"/><Relationship Id="rId4" Type="http://schemas.openxmlformats.org/officeDocument/2006/relationships/image" Target="../media/image11.jpe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png"/><Relationship Id="rId10" Type="http://schemas.openxmlformats.org/officeDocument/2006/relationships/hyperlink" Target="AMIGOS%20DA%20ESPERANca.mp4" TargetMode="External"/><Relationship Id="rId4" Type="http://schemas.openxmlformats.org/officeDocument/2006/relationships/image" Target="../media/image15.jpe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46.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DEZEMBRO DE 2024 ::</a:t>
            </a:r>
          </a:p>
        </p:txBody>
      </p:sp>
      <p:sp>
        <p:nvSpPr>
          <p:cNvPr id="17" name="Retângulo 16"/>
          <p:cNvSpPr/>
          <p:nvPr/>
        </p:nvSpPr>
        <p:spPr>
          <a:xfrm>
            <a:off x="8831" y="1090479"/>
            <a:ext cx="9877919" cy="2862322"/>
          </a:xfrm>
          <a:prstGeom prst="rect">
            <a:avLst/>
          </a:prstGeom>
        </p:spPr>
        <p:txBody>
          <a:bodyPr wrap="square">
            <a:spAutoFit/>
          </a:bodyPr>
          <a:lstStyle/>
          <a:p>
            <a:r>
              <a:rPr lang="pt-BR" sz="2000" dirty="0">
                <a:solidFill>
                  <a:srgbClr val="FF0000"/>
                </a:solidFill>
                <a:latin typeface="Arial Black" panose="020B0A04020102020204" pitchFamily="34" charset="0"/>
              </a:rPr>
              <a:t>07/12 – </a:t>
            </a:r>
            <a:r>
              <a:rPr lang="pt-BR" sz="2000" dirty="0">
                <a:solidFill>
                  <a:srgbClr val="000000"/>
                </a:solidFill>
                <a:latin typeface="Arial Black" panose="020B0A04020102020204" pitchFamily="34" charset="0"/>
              </a:rPr>
              <a:t>SÁBADO MISSIONÁRIO</a:t>
            </a:r>
          </a:p>
          <a:p>
            <a:r>
              <a:rPr lang="pt-BR" sz="2000" dirty="0">
                <a:solidFill>
                  <a:srgbClr val="FF0000"/>
                </a:solidFill>
                <a:latin typeface="Arial Black" panose="020B0A04020102020204" pitchFamily="34" charset="0"/>
              </a:rPr>
              <a:t>08/12 – </a:t>
            </a:r>
            <a:r>
              <a:rPr lang="pt-BR" sz="2000" dirty="0">
                <a:solidFill>
                  <a:srgbClr val="000000"/>
                </a:solidFill>
                <a:latin typeface="Arial Black" panose="020B0A04020102020204" pitchFamily="34" charset="0"/>
              </a:rPr>
              <a:t>TREINAMENTO INTEGRADO 2025 REGIÃO 7 (DOMINGO 8H)</a:t>
            </a:r>
          </a:p>
          <a:p>
            <a:r>
              <a:rPr lang="pt-BR" sz="2000" dirty="0">
                <a:solidFill>
                  <a:srgbClr val="FF0000"/>
                </a:solidFill>
                <a:latin typeface="Arial Black" panose="020B0A04020102020204" pitchFamily="34" charset="0"/>
              </a:rPr>
              <a:t>14/12 – </a:t>
            </a:r>
            <a:r>
              <a:rPr lang="pt-BR" sz="2000" dirty="0">
                <a:solidFill>
                  <a:srgbClr val="000000"/>
                </a:solidFill>
                <a:latin typeface="Arial Black" panose="020B0A04020102020204" pitchFamily="34" charset="0"/>
              </a:rPr>
              <a:t>ENCERRAMENTO MUTIRÃO DE NATAL </a:t>
            </a:r>
          </a:p>
          <a:p>
            <a:r>
              <a:rPr lang="pt-BR" sz="2000" dirty="0">
                <a:solidFill>
                  <a:srgbClr val="FF0000"/>
                </a:solidFill>
                <a:latin typeface="Arial Black" panose="020B0A04020102020204" pitchFamily="34" charset="0"/>
              </a:rPr>
              <a:t>14/12 – </a:t>
            </a:r>
            <a:r>
              <a:rPr lang="pt-BR" sz="2000" dirty="0">
                <a:solidFill>
                  <a:srgbClr val="000000"/>
                </a:solidFill>
                <a:latin typeface="Arial Black" panose="020B0A04020102020204" pitchFamily="34" charset="0"/>
              </a:rPr>
              <a:t>ENCERRAMENTO MUTIRÃO DE NATAL </a:t>
            </a:r>
          </a:p>
          <a:p>
            <a:r>
              <a:rPr lang="pt-BR" sz="2000" dirty="0">
                <a:solidFill>
                  <a:srgbClr val="FF0000"/>
                </a:solidFill>
                <a:latin typeface="Arial Black" panose="020B0A04020102020204" pitchFamily="34" charset="0"/>
              </a:rPr>
              <a:t>21/12 – </a:t>
            </a:r>
            <a:r>
              <a:rPr lang="pt-BR" sz="2000" dirty="0">
                <a:solidFill>
                  <a:srgbClr val="000000"/>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21/12 – </a:t>
            </a:r>
            <a:r>
              <a:rPr lang="pt-BR" sz="2000" dirty="0">
                <a:solidFill>
                  <a:srgbClr val="000000"/>
                </a:solidFill>
                <a:latin typeface="Arial Black" panose="020B0A04020102020204" pitchFamily="34" charset="0"/>
              </a:rPr>
              <a:t>INÍCIO DO VERÃO</a:t>
            </a:r>
          </a:p>
          <a:p>
            <a:r>
              <a:rPr lang="pt-BR" sz="2000" dirty="0">
                <a:solidFill>
                  <a:srgbClr val="FF0000"/>
                </a:solidFill>
                <a:latin typeface="Arial Black" panose="020B0A04020102020204" pitchFamily="34" charset="0"/>
              </a:rPr>
              <a:t>25/12 – </a:t>
            </a:r>
            <a:r>
              <a:rPr lang="pt-BR" sz="2000" dirty="0">
                <a:solidFill>
                  <a:srgbClr val="000000"/>
                </a:solidFill>
                <a:latin typeface="Arial Black" panose="020B0A04020102020204" pitchFamily="34" charset="0"/>
              </a:rPr>
              <a:t>NATAL</a:t>
            </a:r>
          </a:p>
          <a:p>
            <a:r>
              <a:rPr lang="pt-BR" sz="2000" dirty="0">
                <a:solidFill>
                  <a:srgbClr val="FF0000"/>
                </a:solidFill>
                <a:latin typeface="Arial Black" panose="020B0A04020102020204" pitchFamily="34" charset="0"/>
              </a:rPr>
              <a:t>25/12 – </a:t>
            </a:r>
            <a:r>
              <a:rPr lang="pt-BR" sz="2000" dirty="0">
                <a:solidFill>
                  <a:srgbClr val="000000"/>
                </a:solidFill>
                <a:latin typeface="Arial Black" panose="020B0A04020102020204" pitchFamily="34" charset="0"/>
              </a:rPr>
              <a:t>QUARTAS DE PODER – MINISTÉRIO DA MULHER</a:t>
            </a:r>
          </a:p>
          <a:p>
            <a:r>
              <a:rPr lang="pt-BR" sz="2000" dirty="0">
                <a:solidFill>
                  <a:srgbClr val="FF0000"/>
                </a:solidFill>
                <a:latin typeface="Arial Black" panose="020B0A04020102020204" pitchFamily="34" charset="0"/>
              </a:rPr>
              <a:t>28/12 – </a:t>
            </a:r>
            <a:r>
              <a:rPr lang="pt-BR" sz="2000" dirty="0">
                <a:solidFill>
                  <a:srgbClr val="000000"/>
                </a:solidFill>
                <a:latin typeface="Arial Black" panose="020B0A04020102020204" pitchFamily="34" charset="0"/>
              </a:rPr>
              <a:t>13º SÁBADO</a:t>
            </a:r>
          </a:p>
        </p:txBody>
      </p:sp>
      <p:sp>
        <p:nvSpPr>
          <p:cNvPr id="10" name="Retângulo 9"/>
          <p:cNvSpPr/>
          <p:nvPr/>
        </p:nvSpPr>
        <p:spPr>
          <a:xfrm>
            <a:off x="3905150" y="6046574"/>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DEZEMBRO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2308324"/>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08 - JOAQUIM DUARTE PAIVA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18 – DAVI DA JANETE</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24 - FRANCISCA PINHEIRO SANTOS</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28 – LAVINIA DO DAVI JR.</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2515</Words>
  <Application>Microsoft Office PowerPoint</Application>
  <PresentationFormat>Papel A4 (210 x 297 mm)</PresentationFormat>
  <Paragraphs>266</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2024-11-23T23:01:55Z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