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C0DF2-D1C1-43BA-BE12-0444CFF1A7D5}" v="15" dt="2024-08-25T22:42:14.725"/>
    <p1510:client id="{A35BDAF6-16C0-426D-A0C9-074467AA387F}" v="15" dt="2024-08-26T20:06:17.719"/>
    <p1510:client id="{B6C524DE-F124-4720-BE19-602274A8775B}" v="17" dt="2024-08-25T23:33:26.069"/>
    <p1510:client id="{E9F38A38-FB59-42A2-9A8E-AC5D187FCED9}" v="15" dt="2024-08-25T23:05:23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58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37:58.609" v="47" actId="20577"/>
        <pc:sldMkLst>
          <pc:docMk/>
          <pc:sldMk cId="2232331225" sldId="280"/>
        </pc:sldMkLst>
        <pc:spChg chg="mod">
          <ac:chgData name="Neemias Informatica Lima" userId="b77af7bd85500281" providerId="LiveId" clId="{D2B5DD86-8EAF-4E0F-B3C6-EEAF7EF1CCCE}" dt="2024-02-20T09:50:47.073" v="1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37:40.407" v="3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37:58.609" v="47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09:50:29.161" v="5" actId="478"/>
          <ac:picMkLst>
            <pc:docMk/>
            <pc:sldMk cId="2232331225" sldId="280"/>
            <ac:picMk id="3" creationId="{8459030A-0354-25B2-74E5-139FB0FFBF57}"/>
          </ac:picMkLst>
        </pc:picChg>
        <pc:picChg chg="add mod">
          <ac:chgData name="Neemias Informatica Lima" userId="b77af7bd85500281" providerId="LiveId" clId="{D2B5DD86-8EAF-4E0F-B3C6-EEAF7EF1CCCE}" dt="2024-02-20T09:50:35.199" v="7" actId="14100"/>
          <ac:picMkLst>
            <pc:docMk/>
            <pc:sldMk cId="2232331225" sldId="280"/>
            <ac:picMk id="4" creationId="{1E5F7F84-E301-F4F4-F4D6-D4EF93B7AEF1}"/>
          </ac:picMkLst>
        </pc:picChg>
        <pc:picChg chg="del">
          <ac:chgData name="Neemias Informatica Lima" userId="b77af7bd85500281" providerId="LiveId" clId="{D2B5DD86-8EAF-4E0F-B3C6-EEAF7EF1CCCE}" dt="2024-02-20T09:50:50.603" v="13" actId="478"/>
          <ac:picMkLst>
            <pc:docMk/>
            <pc:sldMk cId="2232331225" sldId="280"/>
            <ac:picMk id="13" creationId="{90782C93-E4CD-857C-516D-47799A5B8721}"/>
          </ac:picMkLst>
        </pc:picChg>
        <pc:picChg chg="add mod">
          <ac:chgData name="Neemias Informatica Lima" userId="b77af7bd85500281" providerId="LiveId" clId="{D2B5DD86-8EAF-4E0F-B3C6-EEAF7EF1CCCE}" dt="2024-02-20T09:52:15.893" v="21"/>
          <ac:picMkLst>
            <pc:docMk/>
            <pc:sldMk cId="2232331225" sldId="280"/>
            <ac:picMk id="14" creationId="{9039C93D-003A-5A94-0B1D-9EB5D1D0220B}"/>
          </ac:picMkLst>
        </pc:picChg>
      </pc:sldChg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  <pc:spChg chg="mod">
          <ac:chgData name="Neemias Informatica Lima" userId="b77af7bd85500281" providerId="LiveId" clId="{D2B5DD86-8EAF-4E0F-B3C6-EEAF7EF1CCCE}" dt="2024-02-20T10:42:41.550" v="12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0:12.177" v="77" actId="103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39:12.757" v="59" actId="478"/>
          <ac:picMkLst>
            <pc:docMk/>
            <pc:sldMk cId="2103443556" sldId="281"/>
            <ac:picMk id="2" creationId="{75BC1A2E-8AA2-A139-0337-F7BC8D8E4D51}"/>
          </ac:picMkLst>
        </pc:picChg>
        <pc:picChg chg="del">
          <ac:chgData name="Neemias Informatica Lima" userId="b77af7bd85500281" providerId="LiveId" clId="{D2B5DD86-8EAF-4E0F-B3C6-EEAF7EF1CCCE}" dt="2024-02-20T10:38:25.943" v="48" actId="478"/>
          <ac:picMkLst>
            <pc:docMk/>
            <pc:sldMk cId="2103443556" sldId="281"/>
            <ac:picMk id="3" creationId="{90782C93-E4CD-857C-516D-47799A5B8721}"/>
          </ac:picMkLst>
        </pc:picChg>
        <pc:picChg chg="add mod">
          <ac:chgData name="Neemias Informatica Lima" userId="b77af7bd85500281" providerId="LiveId" clId="{D2B5DD86-8EAF-4E0F-B3C6-EEAF7EF1CCCE}" dt="2024-02-20T10:38:49.742" v="58" actId="1037"/>
          <ac:picMkLst>
            <pc:docMk/>
            <pc:sldMk cId="2103443556" sldId="281"/>
            <ac:picMk id="4" creationId="{5E50C07A-91C0-123C-3194-517732FDBBF7}"/>
          </ac:picMkLst>
        </pc:picChg>
        <pc:picChg chg="add mod">
          <ac:chgData name="Neemias Informatica Lima" userId="b77af7bd85500281" providerId="LiveId" clId="{D2B5DD86-8EAF-4E0F-B3C6-EEAF7EF1CCCE}" dt="2024-02-20T10:39:22.122" v="63" actId="14100"/>
          <ac:picMkLst>
            <pc:docMk/>
            <pc:sldMk cId="2103443556" sldId="281"/>
            <ac:picMk id="5" creationId="{AE5CDBEB-0648-60BA-F6E4-ECAD73D381AF}"/>
          </ac:picMkLst>
        </pc:picChg>
      </pc:sldChg>
      <pc:sldChg chg="addSp delSp modSp mod">
        <pc:chgData name="Neemias Informatica Lima" userId="b77af7bd85500281" providerId="LiveId" clId="{D2B5DD86-8EAF-4E0F-B3C6-EEAF7EF1CCCE}" dt="2024-02-20T10:44:23.457" v="162" actId="20577"/>
        <pc:sldMkLst>
          <pc:docMk/>
          <pc:sldMk cId="3683219421" sldId="282"/>
        </pc:sldMkLst>
        <pc:spChg chg="del">
          <ac:chgData name="Neemias Informatica Lima" userId="b77af7bd85500281" providerId="LiveId" clId="{D2B5DD86-8EAF-4E0F-B3C6-EEAF7EF1CCCE}" dt="2024-02-20T10:40:32.640" v="80" actId="478"/>
          <ac:spMkLst>
            <pc:docMk/>
            <pc:sldMk cId="3683219421" sldId="282"/>
            <ac:spMk id="2" creationId="{5F75C951-ADFA-52C3-753A-BA1315CCCE5D}"/>
          </ac:spMkLst>
        </pc:spChg>
        <pc:spChg chg="add mod">
          <ac:chgData name="Neemias Informatica Lima" userId="b77af7bd85500281" providerId="LiveId" clId="{D2B5DD86-8EAF-4E0F-B3C6-EEAF7EF1CCCE}" dt="2024-02-20T10:40:32.949" v="81"/>
          <ac:spMkLst>
            <pc:docMk/>
            <pc:sldMk cId="3683219421" sldId="282"/>
            <ac:spMk id="6" creationId="{9637ACB4-762A-635D-FDEA-12397AF3A53F}"/>
          </ac:spMkLst>
        </pc:spChg>
        <pc:spChg chg="mod">
          <ac:chgData name="Neemias Informatica Lima" userId="b77af7bd85500281" providerId="LiveId" clId="{D2B5DD86-8EAF-4E0F-B3C6-EEAF7EF1CCCE}" dt="2024-02-20T10:44:23.457" v="162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3:03.811" v="136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32.640" v="80" actId="478"/>
          <ac:picMkLst>
            <pc:docMk/>
            <pc:sldMk cId="3683219421" sldId="282"/>
            <ac:picMk id="4" creationId="{5F5FFF93-B293-80B2-CC1C-DF16E54FC03A}"/>
          </ac:picMkLst>
        </pc:picChg>
        <pc:picChg chg="del">
          <ac:chgData name="Neemias Informatica Lima" userId="b77af7bd85500281" providerId="LiveId" clId="{D2B5DD86-8EAF-4E0F-B3C6-EEAF7EF1CCCE}" dt="2024-02-20T10:40:32.640" v="80" actId="478"/>
          <ac:picMkLst>
            <pc:docMk/>
            <pc:sldMk cId="3683219421" sldId="282"/>
            <ac:picMk id="5" creationId="{D71F9B90-F8C4-7AEA-9499-544B231D25EE}"/>
          </ac:picMkLst>
        </pc:picChg>
        <pc:picChg chg="add mod">
          <ac:chgData name="Neemias Informatica Lima" userId="b77af7bd85500281" providerId="LiveId" clId="{D2B5DD86-8EAF-4E0F-B3C6-EEAF7EF1CCCE}" dt="2024-02-20T10:40:32.949" v="81"/>
          <ac:picMkLst>
            <pc:docMk/>
            <pc:sldMk cId="3683219421" sldId="282"/>
            <ac:picMk id="8" creationId="{1B4580B3-E4F0-EABD-596F-401A1270C624}"/>
          </ac:picMkLst>
        </pc:picChg>
        <pc:picChg chg="add mod">
          <ac:chgData name="Neemias Informatica Lima" userId="b77af7bd85500281" providerId="LiveId" clId="{D2B5DD86-8EAF-4E0F-B3C6-EEAF7EF1CCCE}" dt="2024-02-20T10:40:32.949" v="81"/>
          <ac:picMkLst>
            <pc:docMk/>
            <pc:sldMk cId="3683219421" sldId="282"/>
            <ac:picMk id="9" creationId="{6AA875DB-3E67-6C3D-8120-4ED4B5452081}"/>
          </ac:picMkLst>
        </pc:picChg>
      </pc:sldChg>
      <pc:sldChg chg="addSp delSp modSp mod">
        <pc:chgData name="Neemias Informatica Lima" userId="b77af7bd85500281" providerId="LiveId" clId="{D2B5DD86-8EAF-4E0F-B3C6-EEAF7EF1CCCE}" dt="2024-02-20T10:49:13.430" v="193"/>
        <pc:sldMkLst>
          <pc:docMk/>
          <pc:sldMk cId="3902406419" sldId="283"/>
        </pc:sldMkLst>
        <pc:spChg chg="del">
          <ac:chgData name="Neemias Informatica Lima" userId="b77af7bd85500281" providerId="LiveId" clId="{D2B5DD86-8EAF-4E0F-B3C6-EEAF7EF1CCCE}" dt="2024-02-20T10:40:40.984" v="82" actId="478"/>
          <ac:spMkLst>
            <pc:docMk/>
            <pc:sldMk cId="3902406419" sldId="283"/>
            <ac:spMk id="2" creationId="{11EBDFC8-9AEF-72C4-EB99-9B155C91F456}"/>
          </ac:spMkLst>
        </pc:spChg>
        <pc:spChg chg="add mod">
          <ac:chgData name="Neemias Informatica Lima" userId="b77af7bd85500281" providerId="LiveId" clId="{D2B5DD86-8EAF-4E0F-B3C6-EEAF7EF1CCCE}" dt="2024-02-20T10:40:41.354" v="83"/>
          <ac:spMkLst>
            <pc:docMk/>
            <pc:sldMk cId="3902406419" sldId="283"/>
            <ac:spMk id="5" creationId="{99F4E7C5-C5B8-5F8D-4A50-2D5763CA661F}"/>
          </ac:spMkLst>
        </pc:spChg>
        <pc:spChg chg="mod">
          <ac:chgData name="Neemias Informatica Lima" userId="b77af7bd85500281" providerId="LiveId" clId="{D2B5DD86-8EAF-4E0F-B3C6-EEAF7EF1CCCE}" dt="2024-02-20T10:44:41.166" v="16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9:13.430" v="193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D2B5DD86-8EAF-4E0F-B3C6-EEAF7EF1CCCE}" dt="2024-02-20T10:40:40.984" v="82" actId="478"/>
          <ac:picMkLst>
            <pc:docMk/>
            <pc:sldMk cId="3902406419" sldId="283"/>
            <ac:picMk id="3" creationId="{FB4C629C-3540-A7BF-6C30-A0187F230609}"/>
          </ac:picMkLst>
        </pc:picChg>
        <pc:picChg chg="del">
          <ac:chgData name="Neemias Informatica Lima" userId="b77af7bd85500281" providerId="LiveId" clId="{D2B5DD86-8EAF-4E0F-B3C6-EEAF7EF1CCCE}" dt="2024-02-20T10:40:40.984" v="82" actId="478"/>
          <ac:picMkLst>
            <pc:docMk/>
            <pc:sldMk cId="3902406419" sldId="283"/>
            <ac:picMk id="4" creationId="{01FB662F-1135-74C3-9C30-330249087D8A}"/>
          </ac:picMkLst>
        </pc:picChg>
        <pc:picChg chg="add mod">
          <ac:chgData name="Neemias Informatica Lima" userId="b77af7bd85500281" providerId="LiveId" clId="{D2B5DD86-8EAF-4E0F-B3C6-EEAF7EF1CCCE}" dt="2024-02-20T10:40:41.354" v="83"/>
          <ac:picMkLst>
            <pc:docMk/>
            <pc:sldMk cId="3902406419" sldId="283"/>
            <ac:picMk id="7" creationId="{5BE3054B-1B45-0790-5E4F-E0F7033FCB0F}"/>
          </ac:picMkLst>
        </pc:picChg>
        <pc:picChg chg="add mod">
          <ac:chgData name="Neemias Informatica Lima" userId="b77af7bd85500281" providerId="LiveId" clId="{D2B5DD86-8EAF-4E0F-B3C6-EEAF7EF1CCCE}" dt="2024-02-20T10:40:41.354" v="83"/>
          <ac:picMkLst>
            <pc:docMk/>
            <pc:sldMk cId="3902406419" sldId="283"/>
            <ac:picMk id="8" creationId="{548A4B08-BF03-DB14-9CC7-65212DE8BEEE}"/>
          </ac:picMkLst>
        </pc:picChg>
      </pc:sldChg>
      <pc:sldChg chg="addSp delSp modSp mod">
        <pc:chgData name="Neemias Informatica Lima" userId="b77af7bd85500281" providerId="LiveId" clId="{D2B5DD86-8EAF-4E0F-B3C6-EEAF7EF1CCCE}" dt="2024-02-20T10:51:19.999" v="239" actId="20577"/>
        <pc:sldMkLst>
          <pc:docMk/>
          <pc:sldMk cId="2424059023" sldId="284"/>
        </pc:sldMkLst>
        <pc:spChg chg="del">
          <ac:chgData name="Neemias Informatica Lima" userId="b77af7bd85500281" providerId="LiveId" clId="{D2B5DD86-8EAF-4E0F-B3C6-EEAF7EF1CCCE}" dt="2024-02-20T10:40:56.799" v="86" actId="478"/>
          <ac:spMkLst>
            <pc:docMk/>
            <pc:sldMk cId="2424059023" sldId="284"/>
            <ac:spMk id="2" creationId="{8C3503AD-07BF-6CFD-A7A8-EC518DD7083A}"/>
          </ac:spMkLst>
        </pc:spChg>
        <pc:spChg chg="add mod">
          <ac:chgData name="Neemias Informatica Lima" userId="b77af7bd85500281" providerId="LiveId" clId="{D2B5DD86-8EAF-4E0F-B3C6-EEAF7EF1CCCE}" dt="2024-02-20T10:40:57.136" v="87"/>
          <ac:spMkLst>
            <pc:docMk/>
            <pc:sldMk cId="2424059023" sldId="284"/>
            <ac:spMk id="5" creationId="{8F4605FB-8D94-A0E2-AF3B-4995C2DD7124}"/>
          </ac:spMkLst>
        </pc:spChg>
        <pc:spChg chg="mod">
          <ac:chgData name="Neemias Informatica Lima" userId="b77af7bd85500281" providerId="LiveId" clId="{D2B5DD86-8EAF-4E0F-B3C6-EEAF7EF1CCCE}" dt="2024-02-20T10:50:25.780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1:19.999" v="239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D2B5DD86-8EAF-4E0F-B3C6-EEAF7EF1CCCE}" dt="2024-02-20T10:40:56.799" v="86" actId="478"/>
          <ac:picMkLst>
            <pc:docMk/>
            <pc:sldMk cId="2424059023" sldId="284"/>
            <ac:picMk id="3" creationId="{FC008282-3793-D012-6EED-5AA1DA61D944}"/>
          </ac:picMkLst>
        </pc:picChg>
        <pc:picChg chg="del">
          <ac:chgData name="Neemias Informatica Lima" userId="b77af7bd85500281" providerId="LiveId" clId="{D2B5DD86-8EAF-4E0F-B3C6-EEAF7EF1CCCE}" dt="2024-02-20T10:40:56.799" v="86" actId="478"/>
          <ac:picMkLst>
            <pc:docMk/>
            <pc:sldMk cId="2424059023" sldId="284"/>
            <ac:picMk id="4" creationId="{3F5B4919-EA9A-3309-E993-0C056E514EF5}"/>
          </ac:picMkLst>
        </pc:picChg>
        <pc:picChg chg="add mod">
          <ac:chgData name="Neemias Informatica Lima" userId="b77af7bd85500281" providerId="LiveId" clId="{D2B5DD86-8EAF-4E0F-B3C6-EEAF7EF1CCCE}" dt="2024-02-20T10:40:57.136" v="87"/>
          <ac:picMkLst>
            <pc:docMk/>
            <pc:sldMk cId="2424059023" sldId="284"/>
            <ac:picMk id="7" creationId="{E893B890-5C6E-F3FD-BF39-8B627571DE15}"/>
          </ac:picMkLst>
        </pc:picChg>
        <pc:picChg chg="add mod">
          <ac:chgData name="Neemias Informatica Lima" userId="b77af7bd85500281" providerId="LiveId" clId="{D2B5DD86-8EAF-4E0F-B3C6-EEAF7EF1CCCE}" dt="2024-02-20T10:40:57.136" v="87"/>
          <ac:picMkLst>
            <pc:docMk/>
            <pc:sldMk cId="2424059023" sldId="284"/>
            <ac:picMk id="8" creationId="{50558775-9F80-ECBD-AD92-83283D753A40}"/>
          </ac:picMkLst>
        </pc:picChg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  <pc:spChg chg="del">
          <ac:chgData name="Neemias Informatica Lima" userId="b77af7bd85500281" providerId="LiveId" clId="{D2B5DD86-8EAF-4E0F-B3C6-EEAF7EF1CCCE}" dt="2024-02-20T10:41:08.016" v="90" actId="478"/>
          <ac:spMkLst>
            <pc:docMk/>
            <pc:sldMk cId="2241968852" sldId="285"/>
            <ac:spMk id="2" creationId="{1CDA1407-863C-0C7B-1019-50A1E75EBD9E}"/>
          </ac:spMkLst>
        </pc:spChg>
        <pc:spChg chg="add mod">
          <ac:chgData name="Neemias Informatica Lima" userId="b77af7bd85500281" providerId="LiveId" clId="{D2B5DD86-8EAF-4E0F-B3C6-EEAF7EF1CCCE}" dt="2024-02-20T10:41:08.382" v="91"/>
          <ac:spMkLst>
            <pc:docMk/>
            <pc:sldMk cId="2241968852" sldId="285"/>
            <ac:spMk id="5" creationId="{C6916D47-173B-A170-0371-6D5FAD5BC0B3}"/>
          </ac:spMkLst>
        </pc:spChg>
        <pc:spChg chg="mod">
          <ac:chgData name="Neemias Informatica Lima" userId="b77af7bd85500281" providerId="LiveId" clId="{D2B5DD86-8EAF-4E0F-B3C6-EEAF7EF1CCCE}" dt="2024-02-20T10:52:43.961" v="25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3:29.762" v="277" actId="313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D2B5DD86-8EAF-4E0F-B3C6-EEAF7EF1CCCE}" dt="2024-02-20T10:41:08.016" v="90" actId="478"/>
          <ac:picMkLst>
            <pc:docMk/>
            <pc:sldMk cId="2241968852" sldId="285"/>
            <ac:picMk id="3" creationId="{0E3B97D4-6691-EEB0-410C-C2693A744F99}"/>
          </ac:picMkLst>
        </pc:picChg>
        <pc:picChg chg="del">
          <ac:chgData name="Neemias Informatica Lima" userId="b77af7bd85500281" providerId="LiveId" clId="{D2B5DD86-8EAF-4E0F-B3C6-EEAF7EF1CCCE}" dt="2024-02-20T10:41:08.016" v="90" actId="478"/>
          <ac:picMkLst>
            <pc:docMk/>
            <pc:sldMk cId="2241968852" sldId="285"/>
            <ac:picMk id="4" creationId="{E7EEAF4A-24D0-7264-F287-75DE6283AA0C}"/>
          </ac:picMkLst>
        </pc:picChg>
        <pc:picChg chg="add mod">
          <ac:chgData name="Neemias Informatica Lima" userId="b77af7bd85500281" providerId="LiveId" clId="{D2B5DD86-8EAF-4E0F-B3C6-EEAF7EF1CCCE}" dt="2024-02-20T10:41:08.382" v="91"/>
          <ac:picMkLst>
            <pc:docMk/>
            <pc:sldMk cId="2241968852" sldId="285"/>
            <ac:picMk id="7" creationId="{F853418A-E7AD-EB12-B725-FB9A057B06C2}"/>
          </ac:picMkLst>
        </pc:picChg>
        <pc:picChg chg="add mod">
          <ac:chgData name="Neemias Informatica Lima" userId="b77af7bd85500281" providerId="LiveId" clId="{D2B5DD86-8EAF-4E0F-B3C6-EEAF7EF1CCCE}" dt="2024-02-20T10:41:08.382" v="91"/>
          <ac:picMkLst>
            <pc:docMk/>
            <pc:sldMk cId="2241968852" sldId="285"/>
            <ac:picMk id="8" creationId="{8CA136F5-F830-F2D5-2504-4BDC4589D3A0}"/>
          </ac:picMkLst>
        </pc:picChg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  <pc:spChg chg="del">
          <ac:chgData name="Neemias Informatica Lima" userId="b77af7bd85500281" providerId="LiveId" clId="{D2B5DD86-8EAF-4E0F-B3C6-EEAF7EF1CCCE}" dt="2024-02-20T10:41:19.501" v="94" actId="478"/>
          <ac:spMkLst>
            <pc:docMk/>
            <pc:sldMk cId="1959249856" sldId="286"/>
            <ac:spMk id="2" creationId="{AB7C0574-91E0-6E82-A717-0337D564BBC8}"/>
          </ac:spMkLst>
        </pc:spChg>
        <pc:spChg chg="add mod">
          <ac:chgData name="Neemias Informatica Lima" userId="b77af7bd85500281" providerId="LiveId" clId="{D2B5DD86-8EAF-4E0F-B3C6-EEAF7EF1CCCE}" dt="2024-02-20T10:41:19.845" v="95"/>
          <ac:spMkLst>
            <pc:docMk/>
            <pc:sldMk cId="1959249856" sldId="286"/>
            <ac:spMk id="5" creationId="{2F0CFB38-E3F5-B9D9-5E73-0388429F89FC}"/>
          </ac:spMkLst>
        </pc:spChg>
        <pc:spChg chg="mod">
          <ac:chgData name="Neemias Informatica Lima" userId="b77af7bd85500281" providerId="LiveId" clId="{D2B5DD86-8EAF-4E0F-B3C6-EEAF7EF1CCCE}" dt="2024-02-20T10:54:44.341" v="29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5:55.472" v="32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D2B5DD86-8EAF-4E0F-B3C6-EEAF7EF1CCCE}" dt="2024-02-20T10:41:19.501" v="94" actId="478"/>
          <ac:picMkLst>
            <pc:docMk/>
            <pc:sldMk cId="1959249856" sldId="286"/>
            <ac:picMk id="3" creationId="{A0FF73A8-8BF9-F527-9C72-0F5C3D6D1459}"/>
          </ac:picMkLst>
        </pc:picChg>
        <pc:picChg chg="del">
          <ac:chgData name="Neemias Informatica Lima" userId="b77af7bd85500281" providerId="LiveId" clId="{D2B5DD86-8EAF-4E0F-B3C6-EEAF7EF1CCCE}" dt="2024-02-20T10:41:19.501" v="94" actId="478"/>
          <ac:picMkLst>
            <pc:docMk/>
            <pc:sldMk cId="1959249856" sldId="286"/>
            <ac:picMk id="4" creationId="{4BC68804-1FCA-101D-7E47-C7BC7A4689EF}"/>
          </ac:picMkLst>
        </pc:picChg>
        <pc:picChg chg="add mod">
          <ac:chgData name="Neemias Informatica Lima" userId="b77af7bd85500281" providerId="LiveId" clId="{D2B5DD86-8EAF-4E0F-B3C6-EEAF7EF1CCCE}" dt="2024-02-20T10:41:19.845" v="95"/>
          <ac:picMkLst>
            <pc:docMk/>
            <pc:sldMk cId="1959249856" sldId="286"/>
            <ac:picMk id="7" creationId="{4CAD79D9-E4B5-0B27-6BF1-3C3C16C46224}"/>
          </ac:picMkLst>
        </pc:picChg>
        <pc:picChg chg="add mod">
          <ac:chgData name="Neemias Informatica Lima" userId="b77af7bd85500281" providerId="LiveId" clId="{D2B5DD86-8EAF-4E0F-B3C6-EEAF7EF1CCCE}" dt="2024-02-20T10:41:19.845" v="95"/>
          <ac:picMkLst>
            <pc:docMk/>
            <pc:sldMk cId="1959249856" sldId="286"/>
            <ac:picMk id="8" creationId="{A9796CBB-22E7-3A22-9793-6F0BAC5865F6}"/>
          </ac:picMkLst>
        </pc:picChg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  <pc:spChg chg="del">
          <ac:chgData name="Neemias Informatica Lima" userId="b77af7bd85500281" providerId="LiveId" clId="{D2B5DD86-8EAF-4E0F-B3C6-EEAF7EF1CCCE}" dt="2024-02-20T10:41:35.919" v="100" actId="478"/>
          <ac:spMkLst>
            <pc:docMk/>
            <pc:sldMk cId="2857006406" sldId="287"/>
            <ac:spMk id="2" creationId="{0005C4D7-00FF-4884-7B97-7513E22E1008}"/>
          </ac:spMkLst>
        </pc:spChg>
        <pc:spChg chg="add mod">
          <ac:chgData name="Neemias Informatica Lima" userId="b77af7bd85500281" providerId="LiveId" clId="{D2B5DD86-8EAF-4E0F-B3C6-EEAF7EF1CCCE}" dt="2024-02-20T10:41:36.229" v="101"/>
          <ac:spMkLst>
            <pc:docMk/>
            <pc:sldMk cId="2857006406" sldId="287"/>
            <ac:spMk id="5" creationId="{49C9CECD-E45A-7D3A-A207-74A9C845115C}"/>
          </ac:spMkLst>
        </pc:spChg>
        <pc:spChg chg="mod">
          <ac:chgData name="Neemias Informatica Lima" userId="b77af7bd85500281" providerId="LiveId" clId="{D2B5DD86-8EAF-4E0F-B3C6-EEAF7EF1CCCE}" dt="2024-02-20T10:58:58.019" v="370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D2B5DD86-8EAF-4E0F-B3C6-EEAF7EF1CCCE}" dt="2024-02-20T10:41:35.919" v="100" actId="478"/>
          <ac:picMkLst>
            <pc:docMk/>
            <pc:sldMk cId="2857006406" sldId="287"/>
            <ac:picMk id="3" creationId="{4C5B123F-8E84-8FC0-8679-089C7A6C4D8D}"/>
          </ac:picMkLst>
        </pc:picChg>
        <pc:picChg chg="del">
          <ac:chgData name="Neemias Informatica Lima" userId="b77af7bd85500281" providerId="LiveId" clId="{D2B5DD86-8EAF-4E0F-B3C6-EEAF7EF1CCCE}" dt="2024-02-20T10:41:35.919" v="100" actId="478"/>
          <ac:picMkLst>
            <pc:docMk/>
            <pc:sldMk cId="2857006406" sldId="287"/>
            <ac:picMk id="4" creationId="{FF3EC3FF-ECCC-AA66-9A45-5EAD03D04FC6}"/>
          </ac:picMkLst>
        </pc:picChg>
        <pc:picChg chg="add mod">
          <ac:chgData name="Neemias Informatica Lima" userId="b77af7bd85500281" providerId="LiveId" clId="{D2B5DD86-8EAF-4E0F-B3C6-EEAF7EF1CCCE}" dt="2024-02-20T10:41:36.229" v="101"/>
          <ac:picMkLst>
            <pc:docMk/>
            <pc:sldMk cId="2857006406" sldId="287"/>
            <ac:picMk id="7" creationId="{C6A0D47A-F830-5802-8A79-DA62F2571C6E}"/>
          </ac:picMkLst>
        </pc:picChg>
        <pc:picChg chg="add mod">
          <ac:chgData name="Neemias Informatica Lima" userId="b77af7bd85500281" providerId="LiveId" clId="{D2B5DD86-8EAF-4E0F-B3C6-EEAF7EF1CCCE}" dt="2024-02-20T10:41:36.229" v="101"/>
          <ac:picMkLst>
            <pc:docMk/>
            <pc:sldMk cId="2857006406" sldId="287"/>
            <ac:picMk id="8" creationId="{ABFB088B-E860-7126-4318-BCD320D15E76}"/>
          </ac:picMkLst>
        </pc:picChg>
      </pc:sldChg>
      <pc:sldChg chg="addSp delSp modSp mod">
        <pc:chgData name="Neemias Informatica Lima" userId="b77af7bd85500281" providerId="LiveId" clId="{D2B5DD86-8EAF-4E0F-B3C6-EEAF7EF1CCCE}" dt="2024-02-20T10:45:20.309" v="183" actId="6549"/>
        <pc:sldMkLst>
          <pc:docMk/>
          <pc:sldMk cId="2630436816" sldId="288"/>
        </pc:sldMkLst>
        <pc:spChg chg="del">
          <ac:chgData name="Neemias Informatica Lima" userId="b77af7bd85500281" providerId="LiveId" clId="{D2B5DD86-8EAF-4E0F-B3C6-EEAF7EF1CCCE}" dt="2024-02-20T10:40:27.223" v="78" actId="478"/>
          <ac:spMkLst>
            <pc:docMk/>
            <pc:sldMk cId="2630436816" sldId="288"/>
            <ac:spMk id="2" creationId="{76DB6DD9-8755-485F-41C7-00DFF1907AB6}"/>
          </ac:spMkLst>
        </pc:spChg>
        <pc:spChg chg="add mod">
          <ac:chgData name="Neemias Informatica Lima" userId="b77af7bd85500281" providerId="LiveId" clId="{D2B5DD86-8EAF-4E0F-B3C6-EEAF7EF1CCCE}" dt="2024-02-20T10:40:27.613" v="79"/>
          <ac:spMkLst>
            <pc:docMk/>
            <pc:sldMk cId="2630436816" sldId="288"/>
            <ac:spMk id="5" creationId="{0361F6E1-54F6-3B56-F426-3A5257CDE79B}"/>
          </ac:spMkLst>
        </pc:spChg>
        <pc:spChg chg="mod">
          <ac:chgData name="Neemias Informatica Lima" userId="b77af7bd85500281" providerId="LiveId" clId="{D2B5DD86-8EAF-4E0F-B3C6-EEAF7EF1CCCE}" dt="2024-02-20T10:45:20.309" v="183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2:58.409" v="13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27.223" v="78" actId="478"/>
          <ac:picMkLst>
            <pc:docMk/>
            <pc:sldMk cId="2630436816" sldId="288"/>
            <ac:picMk id="3" creationId="{A652FF02-6A2B-140C-34ED-C43A6FC4379B}"/>
          </ac:picMkLst>
        </pc:picChg>
        <pc:picChg chg="del">
          <ac:chgData name="Neemias Informatica Lima" userId="b77af7bd85500281" providerId="LiveId" clId="{D2B5DD86-8EAF-4E0F-B3C6-EEAF7EF1CCCE}" dt="2024-02-20T10:40:27.223" v="78" actId="478"/>
          <ac:picMkLst>
            <pc:docMk/>
            <pc:sldMk cId="2630436816" sldId="288"/>
            <ac:picMk id="4" creationId="{28C4F974-1AC4-E691-E4E6-D12C5C772E74}"/>
          </ac:picMkLst>
        </pc:picChg>
        <pc:picChg chg="add mod">
          <ac:chgData name="Neemias Informatica Lima" userId="b77af7bd85500281" providerId="LiveId" clId="{D2B5DD86-8EAF-4E0F-B3C6-EEAF7EF1CCCE}" dt="2024-02-20T10:40:27.613" v="79"/>
          <ac:picMkLst>
            <pc:docMk/>
            <pc:sldMk cId="2630436816" sldId="288"/>
            <ac:picMk id="7" creationId="{EF1A6F14-D60A-51D1-C4B6-21148EF4D37B}"/>
          </ac:picMkLst>
        </pc:picChg>
        <pc:picChg chg="add mod">
          <ac:chgData name="Neemias Informatica Lima" userId="b77af7bd85500281" providerId="LiveId" clId="{D2B5DD86-8EAF-4E0F-B3C6-EEAF7EF1CCCE}" dt="2024-02-20T10:40:27.613" v="79"/>
          <ac:picMkLst>
            <pc:docMk/>
            <pc:sldMk cId="2630436816" sldId="288"/>
            <ac:picMk id="8" creationId="{78AD38F7-1777-2E0C-FD31-F2F74E58BCFD}"/>
          </ac:picMkLst>
        </pc:picChg>
      </pc:sldChg>
      <pc:sldChg chg="addSp delSp modSp mod">
        <pc:chgData name="Neemias Informatica Lima" userId="b77af7bd85500281" providerId="LiveId" clId="{D2B5DD86-8EAF-4E0F-B3C6-EEAF7EF1CCCE}" dt="2024-02-20T10:59:46.410" v="372" actId="313"/>
        <pc:sldMkLst>
          <pc:docMk/>
          <pc:sldMk cId="3032827026" sldId="289"/>
        </pc:sldMkLst>
        <pc:spChg chg="del">
          <ac:chgData name="Neemias Informatica Lima" userId="b77af7bd85500281" providerId="LiveId" clId="{D2B5DD86-8EAF-4E0F-B3C6-EEAF7EF1CCCE}" dt="2024-02-20T10:40:50.818" v="84" actId="478"/>
          <ac:spMkLst>
            <pc:docMk/>
            <pc:sldMk cId="3032827026" sldId="289"/>
            <ac:spMk id="2" creationId="{1DDFBFA1-9350-7E4D-9A66-59B2A927A45B}"/>
          </ac:spMkLst>
        </pc:spChg>
        <pc:spChg chg="add mod">
          <ac:chgData name="Neemias Informatica Lima" userId="b77af7bd85500281" providerId="LiveId" clId="{D2B5DD86-8EAF-4E0F-B3C6-EEAF7EF1CCCE}" dt="2024-02-20T10:40:51.283" v="85"/>
          <ac:spMkLst>
            <pc:docMk/>
            <pc:sldMk cId="3032827026" sldId="289"/>
            <ac:spMk id="5" creationId="{EDBBAAE8-AD4A-97C4-F36B-D5674BCAC5C3}"/>
          </ac:spMkLst>
        </pc:spChg>
        <pc:spChg chg="mod">
          <ac:chgData name="Neemias Informatica Lima" userId="b77af7bd85500281" providerId="LiveId" clId="{D2B5DD86-8EAF-4E0F-B3C6-EEAF7EF1CCCE}" dt="2024-02-20T10:59:46.410" v="37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2B5DD86-8EAF-4E0F-B3C6-EEAF7EF1CCCE}" dt="2024-02-20T10:44:46.477" v="168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50.818" v="84" actId="478"/>
          <ac:picMkLst>
            <pc:docMk/>
            <pc:sldMk cId="3032827026" sldId="289"/>
            <ac:picMk id="3" creationId="{7E2D46BE-ED57-AE72-A5F9-EB1CBDB47182}"/>
          </ac:picMkLst>
        </pc:picChg>
        <pc:picChg chg="del">
          <ac:chgData name="Neemias Informatica Lima" userId="b77af7bd85500281" providerId="LiveId" clId="{D2B5DD86-8EAF-4E0F-B3C6-EEAF7EF1CCCE}" dt="2024-02-20T10:40:50.818" v="84" actId="478"/>
          <ac:picMkLst>
            <pc:docMk/>
            <pc:sldMk cId="3032827026" sldId="289"/>
            <ac:picMk id="4" creationId="{9D33F971-8654-BA45-DFD6-608C83A1D99B}"/>
          </ac:picMkLst>
        </pc:picChg>
        <pc:picChg chg="add mod">
          <ac:chgData name="Neemias Informatica Lima" userId="b77af7bd85500281" providerId="LiveId" clId="{D2B5DD86-8EAF-4E0F-B3C6-EEAF7EF1CCCE}" dt="2024-02-20T10:40:51.283" v="85"/>
          <ac:picMkLst>
            <pc:docMk/>
            <pc:sldMk cId="3032827026" sldId="289"/>
            <ac:picMk id="7" creationId="{112D8330-C60A-BDC6-27EF-CA5A53AE2A48}"/>
          </ac:picMkLst>
        </pc:picChg>
        <pc:picChg chg="add mod">
          <ac:chgData name="Neemias Informatica Lima" userId="b77af7bd85500281" providerId="LiveId" clId="{D2B5DD86-8EAF-4E0F-B3C6-EEAF7EF1CCCE}" dt="2024-02-20T10:40:51.283" v="85"/>
          <ac:picMkLst>
            <pc:docMk/>
            <pc:sldMk cId="3032827026" sldId="289"/>
            <ac:picMk id="8" creationId="{67868905-11E4-7B86-1903-4ADA624FC10A}"/>
          </ac:picMkLst>
        </pc:picChg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  <pc:spChg chg="del">
          <ac:chgData name="Neemias Informatica Lima" userId="b77af7bd85500281" providerId="LiveId" clId="{D2B5DD86-8EAF-4E0F-B3C6-EEAF7EF1CCCE}" dt="2024-02-20T10:41:03.111" v="88" actId="478"/>
          <ac:spMkLst>
            <pc:docMk/>
            <pc:sldMk cId="3772032319" sldId="290"/>
            <ac:spMk id="2" creationId="{FC68624B-C12E-69A9-1B5A-C98BEBBDD139}"/>
          </ac:spMkLst>
        </pc:spChg>
        <pc:spChg chg="add mod">
          <ac:chgData name="Neemias Informatica Lima" userId="b77af7bd85500281" providerId="LiveId" clId="{D2B5DD86-8EAF-4E0F-B3C6-EEAF7EF1CCCE}" dt="2024-02-20T10:41:03.431" v="89"/>
          <ac:spMkLst>
            <pc:docMk/>
            <pc:sldMk cId="3772032319" sldId="290"/>
            <ac:spMk id="5" creationId="{7748E928-157E-25F4-F1B0-15CF3C66046D}"/>
          </ac:spMkLst>
        </pc:spChg>
        <pc:spChg chg="mod">
          <ac:chgData name="Neemias Informatica Lima" userId="b77af7bd85500281" providerId="LiveId" clId="{D2B5DD86-8EAF-4E0F-B3C6-EEAF7EF1CCCE}" dt="2024-02-20T10:52:28.200" v="254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2B5DD86-8EAF-4E0F-B3C6-EEAF7EF1CCCE}" dt="2024-02-20T10:50:33.222" v="21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03.111" v="88" actId="478"/>
          <ac:picMkLst>
            <pc:docMk/>
            <pc:sldMk cId="3772032319" sldId="290"/>
            <ac:picMk id="3" creationId="{5A0CE7BE-E0FF-4CA7-3035-C66C8C102E63}"/>
          </ac:picMkLst>
        </pc:picChg>
        <pc:picChg chg="del">
          <ac:chgData name="Neemias Informatica Lima" userId="b77af7bd85500281" providerId="LiveId" clId="{D2B5DD86-8EAF-4E0F-B3C6-EEAF7EF1CCCE}" dt="2024-02-20T10:41:03.111" v="88" actId="478"/>
          <ac:picMkLst>
            <pc:docMk/>
            <pc:sldMk cId="3772032319" sldId="290"/>
            <ac:picMk id="4" creationId="{519CAC71-BAF5-C81A-4BD0-5BE80D4A2E4A}"/>
          </ac:picMkLst>
        </pc:picChg>
        <pc:picChg chg="add mod">
          <ac:chgData name="Neemias Informatica Lima" userId="b77af7bd85500281" providerId="LiveId" clId="{D2B5DD86-8EAF-4E0F-B3C6-EEAF7EF1CCCE}" dt="2024-02-20T10:41:03.431" v="89"/>
          <ac:picMkLst>
            <pc:docMk/>
            <pc:sldMk cId="3772032319" sldId="290"/>
            <ac:picMk id="7" creationId="{5AEC3517-60F4-65A9-F22B-9BD1B7ECCE5F}"/>
          </ac:picMkLst>
        </pc:picChg>
        <pc:picChg chg="add mod">
          <ac:chgData name="Neemias Informatica Lima" userId="b77af7bd85500281" providerId="LiveId" clId="{D2B5DD86-8EAF-4E0F-B3C6-EEAF7EF1CCCE}" dt="2024-02-20T10:41:03.431" v="89"/>
          <ac:picMkLst>
            <pc:docMk/>
            <pc:sldMk cId="3772032319" sldId="290"/>
            <ac:picMk id="8" creationId="{5ECF9D35-7A19-8675-4812-98C47B7134FD}"/>
          </ac:picMkLst>
        </pc:picChg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  <pc:spChg chg="del">
          <ac:chgData name="Neemias Informatica Lima" userId="b77af7bd85500281" providerId="LiveId" clId="{D2B5DD86-8EAF-4E0F-B3C6-EEAF7EF1CCCE}" dt="2024-02-20T10:41:14.609" v="92" actId="478"/>
          <ac:spMkLst>
            <pc:docMk/>
            <pc:sldMk cId="1768216317" sldId="291"/>
            <ac:spMk id="2" creationId="{3B3DC347-6AB4-7195-1FA9-D8D623314BE2}"/>
          </ac:spMkLst>
        </pc:spChg>
        <pc:spChg chg="add mod">
          <ac:chgData name="Neemias Informatica Lima" userId="b77af7bd85500281" providerId="LiveId" clId="{D2B5DD86-8EAF-4E0F-B3C6-EEAF7EF1CCCE}" dt="2024-02-20T10:41:14.943" v="93"/>
          <ac:spMkLst>
            <pc:docMk/>
            <pc:sldMk cId="1768216317" sldId="291"/>
            <ac:spMk id="5" creationId="{3335F489-5BE2-67AD-3705-CD00FA4678DB}"/>
          </ac:spMkLst>
        </pc:spChg>
        <pc:spChg chg="mod">
          <ac:chgData name="Neemias Informatica Lima" userId="b77af7bd85500281" providerId="LiveId" clId="{D2B5DD86-8EAF-4E0F-B3C6-EEAF7EF1CCCE}" dt="2024-02-20T10:54:30.153" v="29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2B5DD86-8EAF-4E0F-B3C6-EEAF7EF1CCCE}" dt="2024-02-20T10:52:48.345" v="260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14.609" v="92" actId="478"/>
          <ac:picMkLst>
            <pc:docMk/>
            <pc:sldMk cId="1768216317" sldId="291"/>
            <ac:picMk id="3" creationId="{94DDE6D8-2E75-151F-6C11-B49D7151D03C}"/>
          </ac:picMkLst>
        </pc:picChg>
        <pc:picChg chg="del">
          <ac:chgData name="Neemias Informatica Lima" userId="b77af7bd85500281" providerId="LiveId" clId="{D2B5DD86-8EAF-4E0F-B3C6-EEAF7EF1CCCE}" dt="2024-02-20T10:41:14.609" v="92" actId="478"/>
          <ac:picMkLst>
            <pc:docMk/>
            <pc:sldMk cId="1768216317" sldId="291"/>
            <ac:picMk id="4" creationId="{FA514DAF-3365-682E-9A59-7277893FF995}"/>
          </ac:picMkLst>
        </pc:picChg>
        <pc:picChg chg="add mod">
          <ac:chgData name="Neemias Informatica Lima" userId="b77af7bd85500281" providerId="LiveId" clId="{D2B5DD86-8EAF-4E0F-B3C6-EEAF7EF1CCCE}" dt="2024-02-20T10:41:14.943" v="93"/>
          <ac:picMkLst>
            <pc:docMk/>
            <pc:sldMk cId="1768216317" sldId="291"/>
            <ac:picMk id="7" creationId="{98E9CFAD-32F7-65CF-699F-87BC8E27FCCF}"/>
          </ac:picMkLst>
        </pc:picChg>
        <pc:picChg chg="add mod">
          <ac:chgData name="Neemias Informatica Lima" userId="b77af7bd85500281" providerId="LiveId" clId="{D2B5DD86-8EAF-4E0F-B3C6-EEAF7EF1CCCE}" dt="2024-02-20T10:41:14.943" v="93"/>
          <ac:picMkLst>
            <pc:docMk/>
            <pc:sldMk cId="1768216317" sldId="291"/>
            <ac:picMk id="8" creationId="{9D5DAD65-571D-5D64-AD1F-E078DAF3141E}"/>
          </ac:picMkLst>
        </pc:picChg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  <pc:spChg chg="del">
          <ac:chgData name="Neemias Informatica Lima" userId="b77af7bd85500281" providerId="LiveId" clId="{D2B5DD86-8EAF-4E0F-B3C6-EEAF7EF1CCCE}" dt="2024-02-20T10:41:25.031" v="96" actId="478"/>
          <ac:spMkLst>
            <pc:docMk/>
            <pc:sldMk cId="3757265641" sldId="292"/>
            <ac:spMk id="2" creationId="{B63278CB-8CF9-0474-AACF-E6E3D504B41D}"/>
          </ac:spMkLst>
        </pc:spChg>
        <pc:spChg chg="add mod">
          <ac:chgData name="Neemias Informatica Lima" userId="b77af7bd85500281" providerId="LiveId" clId="{D2B5DD86-8EAF-4E0F-B3C6-EEAF7EF1CCCE}" dt="2024-02-20T10:41:25.388" v="97"/>
          <ac:spMkLst>
            <pc:docMk/>
            <pc:sldMk cId="3757265641" sldId="292"/>
            <ac:spMk id="5" creationId="{6FCCE2DA-E077-D47D-6210-4E4C4084676A}"/>
          </ac:spMkLst>
        </pc:spChg>
        <pc:spChg chg="mod">
          <ac:chgData name="Neemias Informatica Lima" userId="b77af7bd85500281" providerId="LiveId" clId="{D2B5DD86-8EAF-4E0F-B3C6-EEAF7EF1CCCE}" dt="2024-02-20T10:56:38.763" v="335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2B5DD86-8EAF-4E0F-B3C6-EEAF7EF1CCCE}" dt="2024-02-20T10:54:50.243" v="30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25.031" v="96" actId="478"/>
          <ac:picMkLst>
            <pc:docMk/>
            <pc:sldMk cId="3757265641" sldId="292"/>
            <ac:picMk id="3" creationId="{9E481C7A-67B6-24D5-C0BD-942A94F94A3F}"/>
          </ac:picMkLst>
        </pc:picChg>
        <pc:picChg chg="del">
          <ac:chgData name="Neemias Informatica Lima" userId="b77af7bd85500281" providerId="LiveId" clId="{D2B5DD86-8EAF-4E0F-B3C6-EEAF7EF1CCCE}" dt="2024-02-20T10:41:25.031" v="96" actId="478"/>
          <ac:picMkLst>
            <pc:docMk/>
            <pc:sldMk cId="3757265641" sldId="292"/>
            <ac:picMk id="4" creationId="{61A129E5-57FB-6351-5D40-6B9DDDFC1C2A}"/>
          </ac:picMkLst>
        </pc:picChg>
        <pc:picChg chg="add mod">
          <ac:chgData name="Neemias Informatica Lima" userId="b77af7bd85500281" providerId="LiveId" clId="{D2B5DD86-8EAF-4E0F-B3C6-EEAF7EF1CCCE}" dt="2024-02-20T10:41:25.388" v="97"/>
          <ac:picMkLst>
            <pc:docMk/>
            <pc:sldMk cId="3757265641" sldId="292"/>
            <ac:picMk id="7" creationId="{AE0E9CDB-9655-6223-7E26-AE6BB4BC25F8}"/>
          </ac:picMkLst>
        </pc:picChg>
        <pc:picChg chg="add mod">
          <ac:chgData name="Neemias Informatica Lima" userId="b77af7bd85500281" providerId="LiveId" clId="{D2B5DD86-8EAF-4E0F-B3C6-EEAF7EF1CCCE}" dt="2024-02-20T10:41:25.388" v="97"/>
          <ac:picMkLst>
            <pc:docMk/>
            <pc:sldMk cId="3757265641" sldId="292"/>
            <ac:picMk id="8" creationId="{E0418568-43B7-F807-B6B8-529B97E2A449}"/>
          </ac:picMkLst>
        </pc:picChg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  <pc:spChg chg="del">
          <ac:chgData name="Neemias Informatica Lima" userId="b77af7bd85500281" providerId="LiveId" clId="{D2B5DD86-8EAF-4E0F-B3C6-EEAF7EF1CCCE}" dt="2024-02-20T10:41:30.247" v="98" actId="478"/>
          <ac:spMkLst>
            <pc:docMk/>
            <pc:sldMk cId="3114938747" sldId="293"/>
            <ac:spMk id="2" creationId="{462C39BB-4B1F-802F-03D1-DA4598E9B5D0}"/>
          </ac:spMkLst>
        </pc:spChg>
        <pc:spChg chg="add mod">
          <ac:chgData name="Neemias Informatica Lima" userId="b77af7bd85500281" providerId="LiveId" clId="{D2B5DD86-8EAF-4E0F-B3C6-EEAF7EF1CCCE}" dt="2024-02-20T10:41:30.577" v="99"/>
          <ac:spMkLst>
            <pc:docMk/>
            <pc:sldMk cId="3114938747" sldId="293"/>
            <ac:spMk id="5" creationId="{E0F8B825-43AF-AD9A-BBDE-F3D1764354C5}"/>
          </ac:spMkLst>
        </pc:spChg>
        <pc:spChg chg="mod">
          <ac:chgData name="Neemias Informatica Lima" userId="b77af7bd85500281" providerId="LiveId" clId="{D2B5DD86-8EAF-4E0F-B3C6-EEAF7EF1CCCE}" dt="2024-02-20T10:58:15.025" v="346" actId="205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D2B5DD86-8EAF-4E0F-B3C6-EEAF7EF1CCCE}" dt="2024-02-20T10:41:30.247" v="98" actId="478"/>
          <ac:picMkLst>
            <pc:docMk/>
            <pc:sldMk cId="3114938747" sldId="293"/>
            <ac:picMk id="3" creationId="{C16293BF-81B1-6FAC-8601-192B4ED05BD6}"/>
          </ac:picMkLst>
        </pc:picChg>
        <pc:picChg chg="del">
          <ac:chgData name="Neemias Informatica Lima" userId="b77af7bd85500281" providerId="LiveId" clId="{D2B5DD86-8EAF-4E0F-B3C6-EEAF7EF1CCCE}" dt="2024-02-20T10:41:30.247" v="98" actId="478"/>
          <ac:picMkLst>
            <pc:docMk/>
            <pc:sldMk cId="3114938747" sldId="293"/>
            <ac:picMk id="4" creationId="{D450500D-1A11-EB03-51D9-DF9E94EA05E3}"/>
          </ac:picMkLst>
        </pc:picChg>
        <pc:picChg chg="add mod">
          <ac:chgData name="Neemias Informatica Lima" userId="b77af7bd85500281" providerId="LiveId" clId="{D2B5DD86-8EAF-4E0F-B3C6-EEAF7EF1CCCE}" dt="2024-02-20T10:41:30.577" v="99"/>
          <ac:picMkLst>
            <pc:docMk/>
            <pc:sldMk cId="3114938747" sldId="293"/>
            <ac:picMk id="7" creationId="{5182B1A2-E1F1-011D-438D-A6D61FF80E4B}"/>
          </ac:picMkLst>
        </pc:picChg>
        <pc:picChg chg="add mod">
          <ac:chgData name="Neemias Informatica Lima" userId="b77af7bd85500281" providerId="LiveId" clId="{D2B5DD86-8EAF-4E0F-B3C6-EEAF7EF1CCCE}" dt="2024-02-20T10:41:30.577" v="99"/>
          <ac:picMkLst>
            <pc:docMk/>
            <pc:sldMk cId="3114938747" sldId="293"/>
            <ac:picMk id="8" creationId="{F13E9188-98CD-6CBE-21F5-1813083F623E}"/>
          </ac:picMkLst>
        </pc:picChg>
      </pc:sldChg>
    </pc:docChg>
  </pc:docChgLst>
  <pc:docChgLst>
    <pc:chgData name="Neemias Informatica Lima" userId="b77af7bd85500281" providerId="LiveId" clId="{B6C524DE-F124-4720-BE19-602274A8775B}"/>
    <pc:docChg chg="undo redo custSel modSld">
      <pc:chgData name="Neemias Informatica Lima" userId="b77af7bd85500281" providerId="LiveId" clId="{B6C524DE-F124-4720-BE19-602274A8775B}" dt="2024-08-25T23:35:10.538" v="271" actId="6549"/>
      <pc:docMkLst>
        <pc:docMk/>
      </pc:docMkLst>
      <pc:sldChg chg="addSp delSp modSp mod">
        <pc:chgData name="Neemias Informatica Lima" userId="b77af7bd85500281" providerId="LiveId" clId="{B6C524DE-F124-4720-BE19-602274A8775B}" dt="2024-08-25T23:22:02.812" v="50"/>
        <pc:sldMkLst>
          <pc:docMk/>
          <pc:sldMk cId="2232331225" sldId="280"/>
        </pc:sldMkLst>
        <pc:spChg chg="mod">
          <ac:chgData name="Neemias Informatica Lima" userId="b77af7bd85500281" providerId="LiveId" clId="{B6C524DE-F124-4720-BE19-602274A8775B}" dt="2024-08-25T23:19:53.726" v="4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1:27.291" v="4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0:25.673" v="1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1:20.915" v="3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1:16.377" v="37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1:10.314" v="35" actId="478"/>
          <ac:picMkLst>
            <pc:docMk/>
            <pc:sldMk cId="2232331225" sldId="280"/>
            <ac:picMk id="3" creationId="{7A817B1F-9EA8-54F5-90B0-6895B38621D5}"/>
          </ac:picMkLst>
        </pc:picChg>
        <pc:picChg chg="add mod">
          <ac:chgData name="Neemias Informatica Lima" userId="b77af7bd85500281" providerId="LiveId" clId="{B6C524DE-F124-4720-BE19-602274A8775B}" dt="2024-08-25T23:22:02.812" v="50"/>
          <ac:picMkLst>
            <pc:docMk/>
            <pc:sldMk cId="2232331225" sldId="280"/>
            <ac:picMk id="8" creationId="{125A16DD-A290-AE4F-5ADB-84567BC65F7B}"/>
          </ac:picMkLst>
        </pc:picChg>
      </pc:sldChg>
      <pc:sldChg chg="addSp delSp modSp mod">
        <pc:chgData name="Neemias Informatica Lima" userId="b77af7bd85500281" providerId="LiveId" clId="{B6C524DE-F124-4720-BE19-602274A8775B}" dt="2024-08-25T23:25:17.911" v="112" actId="6549"/>
        <pc:sldMkLst>
          <pc:docMk/>
          <pc:sldMk cId="2103443556" sldId="281"/>
        </pc:sldMkLst>
        <pc:spChg chg="mod">
          <ac:chgData name="Neemias Informatica Lima" userId="b77af7bd85500281" providerId="LiveId" clId="{B6C524DE-F124-4720-BE19-602274A8775B}" dt="2024-08-25T23:25:17.911" v="112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2:10.712" v="5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2:44.071" v="6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2:12.876" v="53" actId="478"/>
          <ac:picMkLst>
            <pc:docMk/>
            <pc:sldMk cId="2103443556" sldId="281"/>
            <ac:picMk id="2" creationId="{5B5887AD-C955-4EFB-C245-C32C917D65C1}"/>
          </ac:picMkLst>
        </pc:picChg>
        <pc:picChg chg="add mod">
          <ac:chgData name="Neemias Informatica Lima" userId="b77af7bd85500281" providerId="LiveId" clId="{B6C524DE-F124-4720-BE19-602274A8775B}" dt="2024-08-25T23:22:29.082" v="58" actId="14100"/>
          <ac:picMkLst>
            <pc:docMk/>
            <pc:sldMk cId="2103443556" sldId="281"/>
            <ac:picMk id="3" creationId="{80784B60-20DF-7225-16F0-B71743A4797B}"/>
          </ac:picMkLst>
        </pc:picChg>
      </pc:sldChg>
      <pc:sldChg chg="addSp delSp modSp mod">
        <pc:chgData name="Neemias Informatica Lima" userId="b77af7bd85500281" providerId="LiveId" clId="{B6C524DE-F124-4720-BE19-602274A8775B}" dt="2024-08-25T23:27:09.372" v="142"/>
        <pc:sldMkLst>
          <pc:docMk/>
          <pc:sldMk cId="3683219421" sldId="282"/>
        </pc:sldMkLst>
        <pc:spChg chg="del">
          <ac:chgData name="Neemias Informatica Lima" userId="b77af7bd85500281" providerId="LiveId" clId="{B6C524DE-F124-4720-BE19-602274A8775B}" dt="2024-08-25T23:23:19.665" v="64" actId="478"/>
          <ac:spMkLst>
            <pc:docMk/>
            <pc:sldMk cId="3683219421" sldId="282"/>
            <ac:spMk id="2" creationId="{B92CB389-D71B-4B79-32AE-04FCD3110B80}"/>
          </ac:spMkLst>
        </pc:spChg>
        <pc:spChg chg="del">
          <ac:chgData name="Neemias Informatica Lima" userId="b77af7bd85500281" providerId="LiveId" clId="{B6C524DE-F124-4720-BE19-602274A8775B}" dt="2024-08-25T23:23:19.665" v="64" actId="478"/>
          <ac:spMkLst>
            <pc:docMk/>
            <pc:sldMk cId="3683219421" sldId="282"/>
            <ac:spMk id="4" creationId="{33172B32-FAB1-A454-B0FC-1D006BD75F9B}"/>
          </ac:spMkLst>
        </pc:spChg>
        <pc:spChg chg="add mod">
          <ac:chgData name="Neemias Informatica Lima" userId="b77af7bd85500281" providerId="LiveId" clId="{B6C524DE-F124-4720-BE19-602274A8775B}" dt="2024-08-25T23:23:20.748" v="65"/>
          <ac:spMkLst>
            <pc:docMk/>
            <pc:sldMk cId="3683219421" sldId="282"/>
            <ac:spMk id="6" creationId="{ED3A4228-D42E-A59B-C61D-A206FA8E0222}"/>
          </ac:spMkLst>
        </pc:spChg>
        <pc:spChg chg="add mod">
          <ac:chgData name="Neemias Informatica Lima" userId="b77af7bd85500281" providerId="LiveId" clId="{B6C524DE-F124-4720-BE19-602274A8775B}" dt="2024-08-25T23:23:20.748" v="65"/>
          <ac:spMkLst>
            <pc:docMk/>
            <pc:sldMk cId="3683219421" sldId="282"/>
            <ac:spMk id="7" creationId="{C0BDC8B2-20C5-E8A6-3ACE-B7E500BB8FFA}"/>
          </ac:spMkLst>
        </pc:spChg>
        <pc:spChg chg="mod">
          <ac:chgData name="Neemias Informatica Lima" userId="b77af7bd85500281" providerId="LiveId" clId="{B6C524DE-F124-4720-BE19-602274A8775B}" dt="2024-08-25T23:27:09.372" v="14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5:42.090" v="12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19.665" v="64" actId="478"/>
          <ac:picMkLst>
            <pc:docMk/>
            <pc:sldMk cId="3683219421" sldId="282"/>
            <ac:picMk id="5" creationId="{60ED1C83-671E-BEB2-197A-8F34F53A74B2}"/>
          </ac:picMkLst>
        </pc:picChg>
        <pc:picChg chg="add mod">
          <ac:chgData name="Neemias Informatica Lima" userId="b77af7bd85500281" providerId="LiveId" clId="{B6C524DE-F124-4720-BE19-602274A8775B}" dt="2024-08-25T23:23:20.748" v="65"/>
          <ac:picMkLst>
            <pc:docMk/>
            <pc:sldMk cId="3683219421" sldId="282"/>
            <ac:picMk id="8" creationId="{F3DCFC8C-0888-CFDF-7751-9113A09C4AC3}"/>
          </ac:picMkLst>
        </pc:picChg>
      </pc:sldChg>
      <pc:sldChg chg="addSp delSp modSp mod">
        <pc:chgData name="Neemias Informatica Lima" userId="b77af7bd85500281" providerId="LiveId" clId="{B6C524DE-F124-4720-BE19-602274A8775B}" dt="2024-08-25T23:28:55.335" v="168" actId="20577"/>
        <pc:sldMkLst>
          <pc:docMk/>
          <pc:sldMk cId="3902406419" sldId="283"/>
        </pc:sldMkLst>
        <pc:spChg chg="del">
          <ac:chgData name="Neemias Informatica Lima" userId="b77af7bd85500281" providerId="LiveId" clId="{B6C524DE-F124-4720-BE19-602274A8775B}" dt="2024-08-25T23:23:25.452" v="66" actId="478"/>
          <ac:spMkLst>
            <pc:docMk/>
            <pc:sldMk cId="3902406419" sldId="283"/>
            <ac:spMk id="2" creationId="{7C214666-C7E6-80EF-D69E-A0CE7F93DCB1}"/>
          </ac:spMkLst>
        </pc:spChg>
        <pc:spChg chg="del">
          <ac:chgData name="Neemias Informatica Lima" userId="b77af7bd85500281" providerId="LiveId" clId="{B6C524DE-F124-4720-BE19-602274A8775B}" dt="2024-08-25T23:23:25.452" v="66" actId="478"/>
          <ac:spMkLst>
            <pc:docMk/>
            <pc:sldMk cId="3902406419" sldId="283"/>
            <ac:spMk id="3" creationId="{836F7134-BC04-840B-0A73-5EB6DF29736C}"/>
          </ac:spMkLst>
        </pc:spChg>
        <pc:spChg chg="add mod">
          <ac:chgData name="Neemias Informatica Lima" userId="b77af7bd85500281" providerId="LiveId" clId="{B6C524DE-F124-4720-BE19-602274A8775B}" dt="2024-08-25T23:23:26.141" v="67"/>
          <ac:spMkLst>
            <pc:docMk/>
            <pc:sldMk cId="3902406419" sldId="283"/>
            <ac:spMk id="5" creationId="{0537DF18-F9B5-5DD2-AC8A-2B797CDF5757}"/>
          </ac:spMkLst>
        </pc:spChg>
        <pc:spChg chg="add mod">
          <ac:chgData name="Neemias Informatica Lima" userId="b77af7bd85500281" providerId="LiveId" clId="{B6C524DE-F124-4720-BE19-602274A8775B}" dt="2024-08-25T23:23:26.141" v="67"/>
          <ac:spMkLst>
            <pc:docMk/>
            <pc:sldMk cId="3902406419" sldId="283"/>
            <ac:spMk id="6" creationId="{CEC0AE4F-BB9C-D624-357D-603E38DB26D7}"/>
          </ac:spMkLst>
        </pc:spChg>
        <pc:spChg chg="mod">
          <ac:chgData name="Neemias Informatica Lima" userId="b77af7bd85500281" providerId="LiveId" clId="{B6C524DE-F124-4720-BE19-602274A8775B}" dt="2024-08-25T23:27:44.250" v="14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8:55.335" v="16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B6C524DE-F124-4720-BE19-602274A8775B}" dt="2024-08-25T23:23:25.452" v="66" actId="478"/>
          <ac:picMkLst>
            <pc:docMk/>
            <pc:sldMk cId="3902406419" sldId="283"/>
            <ac:picMk id="4" creationId="{179C3EC3-D8E5-C38D-B226-4CCE28157150}"/>
          </ac:picMkLst>
        </pc:picChg>
        <pc:picChg chg="add mod">
          <ac:chgData name="Neemias Informatica Lima" userId="b77af7bd85500281" providerId="LiveId" clId="{B6C524DE-F124-4720-BE19-602274A8775B}" dt="2024-08-25T23:23:26.141" v="67"/>
          <ac:picMkLst>
            <pc:docMk/>
            <pc:sldMk cId="3902406419" sldId="283"/>
            <ac:picMk id="7" creationId="{973B85C5-7B2D-F26F-10DC-EAC99CF53D22}"/>
          </ac:picMkLst>
        </pc:picChg>
      </pc:sldChg>
      <pc:sldChg chg="addSp delSp modSp mod">
        <pc:chgData name="Neemias Informatica Lima" userId="b77af7bd85500281" providerId="LiveId" clId="{B6C524DE-F124-4720-BE19-602274A8775B}" dt="2024-08-25T23:30:12.647" v="186" actId="313"/>
        <pc:sldMkLst>
          <pc:docMk/>
          <pc:sldMk cId="2424059023" sldId="284"/>
        </pc:sldMkLst>
        <pc:spChg chg="del">
          <ac:chgData name="Neemias Informatica Lima" userId="b77af7bd85500281" providerId="LiveId" clId="{B6C524DE-F124-4720-BE19-602274A8775B}" dt="2024-08-25T23:23:35.569" v="70" actId="478"/>
          <ac:spMkLst>
            <pc:docMk/>
            <pc:sldMk cId="2424059023" sldId="284"/>
            <ac:spMk id="2" creationId="{1FD04E6C-776F-64F0-58EF-E1A616BAD8C7}"/>
          </ac:spMkLst>
        </pc:spChg>
        <pc:spChg chg="del">
          <ac:chgData name="Neemias Informatica Lima" userId="b77af7bd85500281" providerId="LiveId" clId="{B6C524DE-F124-4720-BE19-602274A8775B}" dt="2024-08-25T23:23:35.569" v="70" actId="478"/>
          <ac:spMkLst>
            <pc:docMk/>
            <pc:sldMk cId="2424059023" sldId="284"/>
            <ac:spMk id="3" creationId="{A6C22673-013E-4ADF-F16F-FD640A48015C}"/>
          </ac:spMkLst>
        </pc:spChg>
        <pc:spChg chg="add mod">
          <ac:chgData name="Neemias Informatica Lima" userId="b77af7bd85500281" providerId="LiveId" clId="{B6C524DE-F124-4720-BE19-602274A8775B}" dt="2024-08-25T23:23:35.915" v="71"/>
          <ac:spMkLst>
            <pc:docMk/>
            <pc:sldMk cId="2424059023" sldId="284"/>
            <ac:spMk id="5" creationId="{48F2C971-18C2-CE9D-9514-3D586EEBBA6E}"/>
          </ac:spMkLst>
        </pc:spChg>
        <pc:spChg chg="add mod">
          <ac:chgData name="Neemias Informatica Lima" userId="b77af7bd85500281" providerId="LiveId" clId="{B6C524DE-F124-4720-BE19-602274A8775B}" dt="2024-08-25T23:23:35.915" v="71"/>
          <ac:spMkLst>
            <pc:docMk/>
            <pc:sldMk cId="2424059023" sldId="284"/>
            <ac:spMk id="6" creationId="{2C911006-CE21-35D7-9317-59BB46B7B3E3}"/>
          </ac:spMkLst>
        </pc:spChg>
        <pc:spChg chg="mod">
          <ac:chgData name="Neemias Informatica Lima" userId="b77af7bd85500281" providerId="LiveId" clId="{B6C524DE-F124-4720-BE19-602274A8775B}" dt="2024-08-25T23:29:27.684" v="17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30:12.647" v="186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B6C524DE-F124-4720-BE19-602274A8775B}" dt="2024-08-25T23:23:35.569" v="70" actId="478"/>
          <ac:picMkLst>
            <pc:docMk/>
            <pc:sldMk cId="2424059023" sldId="284"/>
            <ac:picMk id="4" creationId="{22A6B5E5-022F-F445-3C1B-0666E8BCB1EB}"/>
          </ac:picMkLst>
        </pc:picChg>
        <pc:picChg chg="add mod">
          <ac:chgData name="Neemias Informatica Lima" userId="b77af7bd85500281" providerId="LiveId" clId="{B6C524DE-F124-4720-BE19-602274A8775B}" dt="2024-08-25T23:23:35.915" v="71"/>
          <ac:picMkLst>
            <pc:docMk/>
            <pc:sldMk cId="2424059023" sldId="284"/>
            <ac:picMk id="7" creationId="{7B7C97DC-B7B1-129A-2C5D-4B5FB1CCD8E7}"/>
          </ac:picMkLst>
        </pc:picChg>
      </pc:sldChg>
      <pc:sldChg chg="addSp delSp modSp mod">
        <pc:chgData name="Neemias Informatica Lima" userId="b77af7bd85500281" providerId="LiveId" clId="{B6C524DE-F124-4720-BE19-602274A8775B}" dt="2024-08-25T23:31:55.429" v="223" actId="207"/>
        <pc:sldMkLst>
          <pc:docMk/>
          <pc:sldMk cId="2241968852" sldId="285"/>
        </pc:sldMkLst>
        <pc:spChg chg="del">
          <ac:chgData name="Neemias Informatica Lima" userId="b77af7bd85500281" providerId="LiveId" clId="{B6C524DE-F124-4720-BE19-602274A8775B}" dt="2024-08-25T23:23:47.147" v="74" actId="478"/>
          <ac:spMkLst>
            <pc:docMk/>
            <pc:sldMk cId="2241968852" sldId="285"/>
            <ac:spMk id="2" creationId="{9B472FCB-6E0F-C177-B449-4B20FAA5D366}"/>
          </ac:spMkLst>
        </pc:spChg>
        <pc:spChg chg="del">
          <ac:chgData name="Neemias Informatica Lima" userId="b77af7bd85500281" providerId="LiveId" clId="{B6C524DE-F124-4720-BE19-602274A8775B}" dt="2024-08-25T23:23:47.147" v="74" actId="478"/>
          <ac:spMkLst>
            <pc:docMk/>
            <pc:sldMk cId="2241968852" sldId="285"/>
            <ac:spMk id="3" creationId="{C4144853-FD06-3FF0-1293-F1A7EFD208A1}"/>
          </ac:spMkLst>
        </pc:spChg>
        <pc:spChg chg="add mod">
          <ac:chgData name="Neemias Informatica Lima" userId="b77af7bd85500281" providerId="LiveId" clId="{B6C524DE-F124-4720-BE19-602274A8775B}" dt="2024-08-25T23:23:47.736" v="75"/>
          <ac:spMkLst>
            <pc:docMk/>
            <pc:sldMk cId="2241968852" sldId="285"/>
            <ac:spMk id="5" creationId="{4BAECAA5-A396-09F5-6B7B-698071509BF2}"/>
          </ac:spMkLst>
        </pc:spChg>
        <pc:spChg chg="add mod">
          <ac:chgData name="Neemias Informatica Lima" userId="b77af7bd85500281" providerId="LiveId" clId="{B6C524DE-F124-4720-BE19-602274A8775B}" dt="2024-08-25T23:23:47.736" v="75"/>
          <ac:spMkLst>
            <pc:docMk/>
            <pc:sldMk cId="2241968852" sldId="285"/>
            <ac:spMk id="6" creationId="{58F0672D-BA72-C937-E16A-5E85AB22B66B}"/>
          </ac:spMkLst>
        </pc:spChg>
        <pc:spChg chg="mod">
          <ac:chgData name="Neemias Informatica Lima" userId="b77af7bd85500281" providerId="LiveId" clId="{B6C524DE-F124-4720-BE19-602274A8775B}" dt="2024-08-25T23:31:08.072" v="19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31:55.429" v="22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B6C524DE-F124-4720-BE19-602274A8775B}" dt="2024-08-25T23:23:47.147" v="74" actId="478"/>
          <ac:picMkLst>
            <pc:docMk/>
            <pc:sldMk cId="2241968852" sldId="285"/>
            <ac:picMk id="4" creationId="{DE7FA469-F4AB-6831-2826-39C928C729C4}"/>
          </ac:picMkLst>
        </pc:picChg>
        <pc:picChg chg="add mod">
          <ac:chgData name="Neemias Informatica Lima" userId="b77af7bd85500281" providerId="LiveId" clId="{B6C524DE-F124-4720-BE19-602274A8775B}" dt="2024-08-25T23:23:47.736" v="75"/>
          <ac:picMkLst>
            <pc:docMk/>
            <pc:sldMk cId="2241968852" sldId="285"/>
            <ac:picMk id="7" creationId="{B3F7B67C-793C-8577-0773-3C8F974C5D40}"/>
          </ac:picMkLst>
        </pc:picChg>
      </pc:sldChg>
      <pc:sldChg chg="addSp delSp modSp mod">
        <pc:chgData name="Neemias Informatica Lima" userId="b77af7bd85500281" providerId="LiveId" clId="{B6C524DE-F124-4720-BE19-602274A8775B}" dt="2024-08-25T23:33:28.728" v="248" actId="6549"/>
        <pc:sldMkLst>
          <pc:docMk/>
          <pc:sldMk cId="1959249856" sldId="286"/>
        </pc:sldMkLst>
        <pc:spChg chg="del">
          <ac:chgData name="Neemias Informatica Lima" userId="b77af7bd85500281" providerId="LiveId" clId="{B6C524DE-F124-4720-BE19-602274A8775B}" dt="2024-08-25T23:23:59.004" v="78" actId="478"/>
          <ac:spMkLst>
            <pc:docMk/>
            <pc:sldMk cId="1959249856" sldId="286"/>
            <ac:spMk id="2" creationId="{82538684-A4B1-744E-8864-1DA48DF5588E}"/>
          </ac:spMkLst>
        </pc:spChg>
        <pc:spChg chg="del">
          <ac:chgData name="Neemias Informatica Lima" userId="b77af7bd85500281" providerId="LiveId" clId="{B6C524DE-F124-4720-BE19-602274A8775B}" dt="2024-08-25T23:23:59.004" v="78" actId="478"/>
          <ac:spMkLst>
            <pc:docMk/>
            <pc:sldMk cId="1959249856" sldId="286"/>
            <ac:spMk id="3" creationId="{574F02E8-0FA3-2B23-4E7E-DFBDA364B928}"/>
          </ac:spMkLst>
        </pc:spChg>
        <pc:spChg chg="add mod">
          <ac:chgData name="Neemias Informatica Lima" userId="b77af7bd85500281" providerId="LiveId" clId="{B6C524DE-F124-4720-BE19-602274A8775B}" dt="2024-08-25T23:23:59.434" v="79"/>
          <ac:spMkLst>
            <pc:docMk/>
            <pc:sldMk cId="1959249856" sldId="286"/>
            <ac:spMk id="5" creationId="{2C16D4B9-DC25-C988-0189-4B59FB3074C7}"/>
          </ac:spMkLst>
        </pc:spChg>
        <pc:spChg chg="add mod">
          <ac:chgData name="Neemias Informatica Lima" userId="b77af7bd85500281" providerId="LiveId" clId="{B6C524DE-F124-4720-BE19-602274A8775B}" dt="2024-08-25T23:23:59.434" v="79"/>
          <ac:spMkLst>
            <pc:docMk/>
            <pc:sldMk cId="1959249856" sldId="286"/>
            <ac:spMk id="6" creationId="{545FBA90-758B-5E6C-C00D-FDCE93371017}"/>
          </ac:spMkLst>
        </pc:spChg>
        <pc:spChg chg="mod">
          <ac:chgData name="Neemias Informatica Lima" userId="b77af7bd85500281" providerId="LiveId" clId="{B6C524DE-F124-4720-BE19-602274A8775B}" dt="2024-08-25T23:33:00.126" v="23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33:28.728" v="248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B6C524DE-F124-4720-BE19-602274A8775B}" dt="2024-08-25T23:23:59.004" v="78" actId="478"/>
          <ac:picMkLst>
            <pc:docMk/>
            <pc:sldMk cId="1959249856" sldId="286"/>
            <ac:picMk id="4" creationId="{C31F498F-A0D4-E298-146A-D2F5281717B6}"/>
          </ac:picMkLst>
        </pc:picChg>
        <pc:picChg chg="add mod">
          <ac:chgData name="Neemias Informatica Lima" userId="b77af7bd85500281" providerId="LiveId" clId="{B6C524DE-F124-4720-BE19-602274A8775B}" dt="2024-08-25T23:23:59.434" v="79"/>
          <ac:picMkLst>
            <pc:docMk/>
            <pc:sldMk cId="1959249856" sldId="286"/>
            <ac:picMk id="7" creationId="{B8562212-2204-98AF-C739-BF5ED624EA14}"/>
          </ac:picMkLst>
        </pc:picChg>
      </pc:sldChg>
      <pc:sldChg chg="addSp delSp modSp mod">
        <pc:chgData name="Neemias Informatica Lima" userId="b77af7bd85500281" providerId="LiveId" clId="{B6C524DE-F124-4720-BE19-602274A8775B}" dt="2024-08-25T23:35:10.538" v="271" actId="6549"/>
        <pc:sldMkLst>
          <pc:docMk/>
          <pc:sldMk cId="2857006406" sldId="287"/>
        </pc:sldMkLst>
        <pc:spChg chg="del">
          <ac:chgData name="Neemias Informatica Lima" userId="b77af7bd85500281" providerId="LiveId" clId="{B6C524DE-F124-4720-BE19-602274A8775B}" dt="2024-08-25T23:24:18.344" v="84" actId="478"/>
          <ac:spMkLst>
            <pc:docMk/>
            <pc:sldMk cId="2857006406" sldId="287"/>
            <ac:spMk id="2" creationId="{D2A1BDFC-EF80-E1B8-6700-4FA2285DCB94}"/>
          </ac:spMkLst>
        </pc:spChg>
        <pc:spChg chg="del">
          <ac:chgData name="Neemias Informatica Lima" userId="b77af7bd85500281" providerId="LiveId" clId="{B6C524DE-F124-4720-BE19-602274A8775B}" dt="2024-08-25T23:24:18.344" v="84" actId="478"/>
          <ac:spMkLst>
            <pc:docMk/>
            <pc:sldMk cId="2857006406" sldId="287"/>
            <ac:spMk id="3" creationId="{3C2121E9-DC9E-D202-4B0F-2C025E9F3A1E}"/>
          </ac:spMkLst>
        </pc:spChg>
        <pc:spChg chg="add mod">
          <ac:chgData name="Neemias Informatica Lima" userId="b77af7bd85500281" providerId="LiveId" clId="{B6C524DE-F124-4720-BE19-602274A8775B}" dt="2024-08-25T23:24:18.708" v="85"/>
          <ac:spMkLst>
            <pc:docMk/>
            <pc:sldMk cId="2857006406" sldId="287"/>
            <ac:spMk id="5" creationId="{C5A3C2E5-20C7-0D93-951B-EFA1C61FC076}"/>
          </ac:spMkLst>
        </pc:spChg>
        <pc:spChg chg="add mod">
          <ac:chgData name="Neemias Informatica Lima" userId="b77af7bd85500281" providerId="LiveId" clId="{B6C524DE-F124-4720-BE19-602274A8775B}" dt="2024-08-25T23:24:18.708" v="85"/>
          <ac:spMkLst>
            <pc:docMk/>
            <pc:sldMk cId="2857006406" sldId="287"/>
            <ac:spMk id="6" creationId="{B38E9B0D-CC47-CAEE-607B-2EA57A43EE70}"/>
          </ac:spMkLst>
        </pc:spChg>
        <pc:spChg chg="mod">
          <ac:chgData name="Neemias Informatica Lima" userId="b77af7bd85500281" providerId="LiveId" clId="{B6C524DE-F124-4720-BE19-602274A8775B}" dt="2024-08-25T23:35:10.538" v="271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B6C524DE-F124-4720-BE19-602274A8775B}" dt="2024-08-25T23:24:18.344" v="84" actId="478"/>
          <ac:picMkLst>
            <pc:docMk/>
            <pc:sldMk cId="2857006406" sldId="287"/>
            <ac:picMk id="4" creationId="{83BCB040-986A-4541-E7B6-2812951D03F2}"/>
          </ac:picMkLst>
        </pc:picChg>
        <pc:picChg chg="add mod">
          <ac:chgData name="Neemias Informatica Lima" userId="b77af7bd85500281" providerId="LiveId" clId="{B6C524DE-F124-4720-BE19-602274A8775B}" dt="2024-08-25T23:24:18.708" v="85"/>
          <ac:picMkLst>
            <pc:docMk/>
            <pc:sldMk cId="2857006406" sldId="287"/>
            <ac:picMk id="7" creationId="{742FB82B-2E1F-E632-30B8-A71CB9468FAF}"/>
          </ac:picMkLst>
        </pc:picChg>
      </pc:sldChg>
      <pc:sldChg chg="addSp delSp modSp mod">
        <pc:chgData name="Neemias Informatica Lima" userId="b77af7bd85500281" providerId="LiveId" clId="{B6C524DE-F124-4720-BE19-602274A8775B}" dt="2024-08-25T23:26:40.198" v="135" actId="6549"/>
        <pc:sldMkLst>
          <pc:docMk/>
          <pc:sldMk cId="2630436816" sldId="288"/>
        </pc:sldMkLst>
        <pc:spChg chg="del">
          <ac:chgData name="Neemias Informatica Lima" userId="b77af7bd85500281" providerId="LiveId" clId="{B6C524DE-F124-4720-BE19-602274A8775B}" dt="2024-08-25T23:23:15.160" v="62" actId="478"/>
          <ac:spMkLst>
            <pc:docMk/>
            <pc:sldMk cId="2630436816" sldId="288"/>
            <ac:spMk id="2" creationId="{94231B06-54AB-5CC0-124B-A79DFFB4CC29}"/>
          </ac:spMkLst>
        </pc:spChg>
        <pc:spChg chg="del">
          <ac:chgData name="Neemias Informatica Lima" userId="b77af7bd85500281" providerId="LiveId" clId="{B6C524DE-F124-4720-BE19-602274A8775B}" dt="2024-08-25T23:23:15.160" v="62" actId="478"/>
          <ac:spMkLst>
            <pc:docMk/>
            <pc:sldMk cId="2630436816" sldId="288"/>
            <ac:spMk id="3" creationId="{73D95B99-5E64-C8B3-A8E9-7DB646672773}"/>
          </ac:spMkLst>
        </pc:spChg>
        <pc:spChg chg="add mod">
          <ac:chgData name="Neemias Informatica Lima" userId="b77af7bd85500281" providerId="LiveId" clId="{B6C524DE-F124-4720-BE19-602274A8775B}" dt="2024-08-25T23:23:15.602" v="63"/>
          <ac:spMkLst>
            <pc:docMk/>
            <pc:sldMk cId="2630436816" sldId="288"/>
            <ac:spMk id="5" creationId="{811BC88E-7D40-6CCD-A64C-CD1E5E9E6FDA}"/>
          </ac:spMkLst>
        </pc:spChg>
        <pc:spChg chg="add mod">
          <ac:chgData name="Neemias Informatica Lima" userId="b77af7bd85500281" providerId="LiveId" clId="{B6C524DE-F124-4720-BE19-602274A8775B}" dt="2024-08-25T23:23:15.602" v="63"/>
          <ac:spMkLst>
            <pc:docMk/>
            <pc:sldMk cId="2630436816" sldId="288"/>
            <ac:spMk id="6" creationId="{DB93ACD4-9E78-5418-E4F8-0C138E3052B9}"/>
          </ac:spMkLst>
        </pc:spChg>
        <pc:spChg chg="mod">
          <ac:chgData name="Neemias Informatica Lima" userId="b77af7bd85500281" providerId="LiveId" clId="{B6C524DE-F124-4720-BE19-602274A8775B}" dt="2024-08-25T23:26:40.198" v="135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5:35.936" v="11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15.160" v="62" actId="478"/>
          <ac:picMkLst>
            <pc:docMk/>
            <pc:sldMk cId="2630436816" sldId="288"/>
            <ac:picMk id="4" creationId="{30239028-AD3D-5A12-CAAB-7E9FD5C3F03B}"/>
          </ac:picMkLst>
        </pc:picChg>
        <pc:picChg chg="add mod">
          <ac:chgData name="Neemias Informatica Lima" userId="b77af7bd85500281" providerId="LiveId" clId="{B6C524DE-F124-4720-BE19-602274A8775B}" dt="2024-08-25T23:23:15.602" v="63"/>
          <ac:picMkLst>
            <pc:docMk/>
            <pc:sldMk cId="2630436816" sldId="288"/>
            <ac:picMk id="7" creationId="{2966D39D-4905-20DB-C1B8-26F0330303E0}"/>
          </ac:picMkLst>
        </pc:picChg>
      </pc:sldChg>
      <pc:sldChg chg="addSp delSp modSp mod">
        <pc:chgData name="Neemias Informatica Lima" userId="b77af7bd85500281" providerId="LiveId" clId="{B6C524DE-F124-4720-BE19-602274A8775B}" dt="2024-08-25T23:29:12.735" v="171"/>
        <pc:sldMkLst>
          <pc:docMk/>
          <pc:sldMk cId="3032827026" sldId="289"/>
        </pc:sldMkLst>
        <pc:spChg chg="del">
          <ac:chgData name="Neemias Informatica Lima" userId="b77af7bd85500281" providerId="LiveId" clId="{B6C524DE-F124-4720-BE19-602274A8775B}" dt="2024-08-25T23:23:30.672" v="68" actId="478"/>
          <ac:spMkLst>
            <pc:docMk/>
            <pc:sldMk cId="3032827026" sldId="289"/>
            <ac:spMk id="2" creationId="{A47CEA35-4F32-C319-E873-E80DCE8E6F71}"/>
          </ac:spMkLst>
        </pc:spChg>
        <pc:spChg chg="del">
          <ac:chgData name="Neemias Informatica Lima" userId="b77af7bd85500281" providerId="LiveId" clId="{B6C524DE-F124-4720-BE19-602274A8775B}" dt="2024-08-25T23:23:30.672" v="68" actId="478"/>
          <ac:spMkLst>
            <pc:docMk/>
            <pc:sldMk cId="3032827026" sldId="289"/>
            <ac:spMk id="3" creationId="{41C3171D-370A-E94F-5E85-7C3BEFF18D0F}"/>
          </ac:spMkLst>
        </pc:spChg>
        <pc:spChg chg="add mod">
          <ac:chgData name="Neemias Informatica Lima" userId="b77af7bd85500281" providerId="LiveId" clId="{B6C524DE-F124-4720-BE19-602274A8775B}" dt="2024-08-25T23:23:31.061" v="69"/>
          <ac:spMkLst>
            <pc:docMk/>
            <pc:sldMk cId="3032827026" sldId="289"/>
            <ac:spMk id="5" creationId="{9BCA0953-9AEB-1402-C581-E320012F3E19}"/>
          </ac:spMkLst>
        </pc:spChg>
        <pc:spChg chg="add mod">
          <ac:chgData name="Neemias Informatica Lima" userId="b77af7bd85500281" providerId="LiveId" clId="{B6C524DE-F124-4720-BE19-602274A8775B}" dt="2024-08-25T23:23:31.061" v="69"/>
          <ac:spMkLst>
            <pc:docMk/>
            <pc:sldMk cId="3032827026" sldId="289"/>
            <ac:spMk id="6" creationId="{110F734A-7C20-5B26-6AA6-5DCB9E0BBA38}"/>
          </ac:spMkLst>
        </pc:spChg>
        <pc:spChg chg="mod">
          <ac:chgData name="Neemias Informatica Lima" userId="b77af7bd85500281" providerId="LiveId" clId="{B6C524DE-F124-4720-BE19-602274A8775B}" dt="2024-08-25T23:29:12.735" v="171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B6C524DE-F124-4720-BE19-602274A8775B}" dt="2024-08-25T23:27:49.157" v="1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30.672" v="68" actId="478"/>
          <ac:picMkLst>
            <pc:docMk/>
            <pc:sldMk cId="3032827026" sldId="289"/>
            <ac:picMk id="4" creationId="{F896ECB7-513F-95F6-FF31-C5F1863BC7C2}"/>
          </ac:picMkLst>
        </pc:picChg>
        <pc:picChg chg="add mod">
          <ac:chgData name="Neemias Informatica Lima" userId="b77af7bd85500281" providerId="LiveId" clId="{B6C524DE-F124-4720-BE19-602274A8775B}" dt="2024-08-25T23:23:31.061" v="69"/>
          <ac:picMkLst>
            <pc:docMk/>
            <pc:sldMk cId="3032827026" sldId="289"/>
            <ac:picMk id="7" creationId="{985D4ED7-F531-248F-8033-11C6B36D52CE}"/>
          </ac:picMkLst>
        </pc:picChg>
      </pc:sldChg>
      <pc:sldChg chg="addSp delSp modSp mod">
        <pc:chgData name="Neemias Informatica Lima" userId="b77af7bd85500281" providerId="LiveId" clId="{B6C524DE-F124-4720-BE19-602274A8775B}" dt="2024-08-25T23:30:50.805" v="193" actId="20577"/>
        <pc:sldMkLst>
          <pc:docMk/>
          <pc:sldMk cId="3772032319" sldId="290"/>
        </pc:sldMkLst>
        <pc:spChg chg="del">
          <ac:chgData name="Neemias Informatica Lima" userId="b77af7bd85500281" providerId="LiveId" clId="{B6C524DE-F124-4720-BE19-602274A8775B}" dt="2024-08-25T23:23:41.720" v="72" actId="478"/>
          <ac:spMkLst>
            <pc:docMk/>
            <pc:sldMk cId="3772032319" sldId="290"/>
            <ac:spMk id="2" creationId="{1F8B369E-B623-50EB-5473-779085C4C7AB}"/>
          </ac:spMkLst>
        </pc:spChg>
        <pc:spChg chg="del">
          <ac:chgData name="Neemias Informatica Lima" userId="b77af7bd85500281" providerId="LiveId" clId="{B6C524DE-F124-4720-BE19-602274A8775B}" dt="2024-08-25T23:23:41.720" v="72" actId="478"/>
          <ac:spMkLst>
            <pc:docMk/>
            <pc:sldMk cId="3772032319" sldId="290"/>
            <ac:spMk id="3" creationId="{A596B720-9846-4AAF-0B14-4E329585036E}"/>
          </ac:spMkLst>
        </pc:spChg>
        <pc:spChg chg="add mod">
          <ac:chgData name="Neemias Informatica Lima" userId="b77af7bd85500281" providerId="LiveId" clId="{B6C524DE-F124-4720-BE19-602274A8775B}" dt="2024-08-25T23:23:42.339" v="73"/>
          <ac:spMkLst>
            <pc:docMk/>
            <pc:sldMk cId="3772032319" sldId="290"/>
            <ac:spMk id="5" creationId="{3A9A287F-24A1-B1A2-ACD0-D5A136375FB4}"/>
          </ac:spMkLst>
        </pc:spChg>
        <pc:spChg chg="add mod">
          <ac:chgData name="Neemias Informatica Lima" userId="b77af7bd85500281" providerId="LiveId" clId="{B6C524DE-F124-4720-BE19-602274A8775B}" dt="2024-08-25T23:23:42.339" v="73"/>
          <ac:spMkLst>
            <pc:docMk/>
            <pc:sldMk cId="3772032319" sldId="290"/>
            <ac:spMk id="6" creationId="{A6B53A14-CDC3-280B-0841-8850A2ABE738}"/>
          </ac:spMkLst>
        </pc:spChg>
        <pc:spChg chg="mod">
          <ac:chgData name="Neemias Informatica Lima" userId="b77af7bd85500281" providerId="LiveId" clId="{B6C524DE-F124-4720-BE19-602274A8775B}" dt="2024-08-25T23:30:50.805" v="19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B6C524DE-F124-4720-BE19-602274A8775B}" dt="2024-08-25T23:29:32.668" v="1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41.720" v="72" actId="478"/>
          <ac:picMkLst>
            <pc:docMk/>
            <pc:sldMk cId="3772032319" sldId="290"/>
            <ac:picMk id="4" creationId="{F0DA7463-DDC7-7E26-939A-4072E78540F1}"/>
          </ac:picMkLst>
        </pc:picChg>
        <pc:picChg chg="add mod">
          <ac:chgData name="Neemias Informatica Lima" userId="b77af7bd85500281" providerId="LiveId" clId="{B6C524DE-F124-4720-BE19-602274A8775B}" dt="2024-08-25T23:23:42.339" v="73"/>
          <ac:picMkLst>
            <pc:docMk/>
            <pc:sldMk cId="3772032319" sldId="290"/>
            <ac:picMk id="7" creationId="{8A581A8C-261E-C1CD-7971-7301C32A6A2D}"/>
          </ac:picMkLst>
        </pc:picChg>
      </pc:sldChg>
      <pc:sldChg chg="addSp delSp modSp mod">
        <pc:chgData name="Neemias Informatica Lima" userId="b77af7bd85500281" providerId="LiveId" clId="{B6C524DE-F124-4720-BE19-602274A8775B}" dt="2024-08-25T23:32:32.384" v="228" actId="6549"/>
        <pc:sldMkLst>
          <pc:docMk/>
          <pc:sldMk cId="1768216317" sldId="291"/>
        </pc:sldMkLst>
        <pc:spChg chg="del">
          <ac:chgData name="Neemias Informatica Lima" userId="b77af7bd85500281" providerId="LiveId" clId="{B6C524DE-F124-4720-BE19-602274A8775B}" dt="2024-08-25T23:23:53.439" v="76" actId="478"/>
          <ac:spMkLst>
            <pc:docMk/>
            <pc:sldMk cId="1768216317" sldId="291"/>
            <ac:spMk id="2" creationId="{655D386C-D357-0F64-4F07-7EF251C0DD7F}"/>
          </ac:spMkLst>
        </pc:spChg>
        <pc:spChg chg="del">
          <ac:chgData name="Neemias Informatica Lima" userId="b77af7bd85500281" providerId="LiveId" clId="{B6C524DE-F124-4720-BE19-602274A8775B}" dt="2024-08-25T23:23:53.439" v="76" actId="478"/>
          <ac:spMkLst>
            <pc:docMk/>
            <pc:sldMk cId="1768216317" sldId="291"/>
            <ac:spMk id="3" creationId="{39DE3417-689A-FFED-5029-2B4C70F465DB}"/>
          </ac:spMkLst>
        </pc:spChg>
        <pc:spChg chg="add mod">
          <ac:chgData name="Neemias Informatica Lima" userId="b77af7bd85500281" providerId="LiveId" clId="{B6C524DE-F124-4720-BE19-602274A8775B}" dt="2024-08-25T23:23:53.842" v="77"/>
          <ac:spMkLst>
            <pc:docMk/>
            <pc:sldMk cId="1768216317" sldId="291"/>
            <ac:spMk id="5" creationId="{FA3281A5-9498-E559-027F-3D606386D608}"/>
          </ac:spMkLst>
        </pc:spChg>
        <pc:spChg chg="add mod">
          <ac:chgData name="Neemias Informatica Lima" userId="b77af7bd85500281" providerId="LiveId" clId="{B6C524DE-F124-4720-BE19-602274A8775B}" dt="2024-08-25T23:23:53.842" v="77"/>
          <ac:spMkLst>
            <pc:docMk/>
            <pc:sldMk cId="1768216317" sldId="291"/>
            <ac:spMk id="6" creationId="{2642B386-90E9-6BEC-A7AF-9FA7219DA1F2}"/>
          </ac:spMkLst>
        </pc:spChg>
        <pc:spChg chg="mod">
          <ac:chgData name="Neemias Informatica Lima" userId="b77af7bd85500281" providerId="LiveId" clId="{B6C524DE-F124-4720-BE19-602274A8775B}" dt="2024-08-25T23:32:32.384" v="228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B6C524DE-F124-4720-BE19-602274A8775B}" dt="2024-08-25T23:31:13.091" v="201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53.439" v="76" actId="478"/>
          <ac:picMkLst>
            <pc:docMk/>
            <pc:sldMk cId="1768216317" sldId="291"/>
            <ac:picMk id="4" creationId="{109DCEC5-A73E-A07C-F128-847169A19B97}"/>
          </ac:picMkLst>
        </pc:picChg>
        <pc:picChg chg="add mod">
          <ac:chgData name="Neemias Informatica Lima" userId="b77af7bd85500281" providerId="LiveId" clId="{B6C524DE-F124-4720-BE19-602274A8775B}" dt="2024-08-25T23:23:53.842" v="77"/>
          <ac:picMkLst>
            <pc:docMk/>
            <pc:sldMk cId="1768216317" sldId="291"/>
            <ac:picMk id="7" creationId="{1ADA4B77-4C47-F875-1E7E-22B519A9F8C3}"/>
          </ac:picMkLst>
        </pc:picChg>
      </pc:sldChg>
      <pc:sldChg chg="addSp delSp modSp mod">
        <pc:chgData name="Neemias Informatica Lima" userId="b77af7bd85500281" providerId="LiveId" clId="{B6C524DE-F124-4720-BE19-602274A8775B}" dt="2024-08-25T23:33:55.834" v="251"/>
        <pc:sldMkLst>
          <pc:docMk/>
          <pc:sldMk cId="3757265641" sldId="292"/>
        </pc:sldMkLst>
        <pc:spChg chg="add mod">
          <ac:chgData name="Neemias Informatica Lima" userId="b77af7bd85500281" providerId="LiveId" clId="{B6C524DE-F124-4720-BE19-602274A8775B}" dt="2024-08-25T23:24:05.919" v="81"/>
          <ac:spMkLst>
            <pc:docMk/>
            <pc:sldMk cId="3757265641" sldId="292"/>
            <ac:spMk id="2" creationId="{CF86EFFB-244C-C405-DCA8-ECEED43E27C9}"/>
          </ac:spMkLst>
        </pc:spChg>
        <pc:spChg chg="del">
          <ac:chgData name="Neemias Informatica Lima" userId="b77af7bd85500281" providerId="LiveId" clId="{B6C524DE-F124-4720-BE19-602274A8775B}" dt="2024-08-25T23:24:05.465" v="80" actId="478"/>
          <ac:spMkLst>
            <pc:docMk/>
            <pc:sldMk cId="3757265641" sldId="292"/>
            <ac:spMk id="3" creationId="{3460552A-E859-E4C9-9159-F28ABE6EF65F}"/>
          </ac:spMkLst>
        </pc:spChg>
        <pc:spChg chg="del">
          <ac:chgData name="Neemias Informatica Lima" userId="b77af7bd85500281" providerId="LiveId" clId="{B6C524DE-F124-4720-BE19-602274A8775B}" dt="2024-08-25T23:24:05.465" v="80" actId="478"/>
          <ac:spMkLst>
            <pc:docMk/>
            <pc:sldMk cId="3757265641" sldId="292"/>
            <ac:spMk id="4" creationId="{240D234A-9B2C-70E7-6FB6-33AB949F21FE}"/>
          </ac:spMkLst>
        </pc:spChg>
        <pc:spChg chg="add mod">
          <ac:chgData name="Neemias Informatica Lima" userId="b77af7bd85500281" providerId="LiveId" clId="{B6C524DE-F124-4720-BE19-602274A8775B}" dt="2024-08-25T23:24:05.919" v="81"/>
          <ac:spMkLst>
            <pc:docMk/>
            <pc:sldMk cId="3757265641" sldId="292"/>
            <ac:spMk id="5" creationId="{43F199BA-4CD0-588A-417D-7DEFE4EDF645}"/>
          </ac:spMkLst>
        </pc:spChg>
        <pc:spChg chg="mod">
          <ac:chgData name="Neemias Informatica Lima" userId="b77af7bd85500281" providerId="LiveId" clId="{B6C524DE-F124-4720-BE19-602274A8775B}" dt="2024-08-25T23:33:55.834" v="25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B6C524DE-F124-4720-BE19-602274A8775B}" dt="2024-08-25T23:33:04.910" v="23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4:05.465" v="80" actId="478"/>
          <ac:picMkLst>
            <pc:docMk/>
            <pc:sldMk cId="3757265641" sldId="292"/>
            <ac:picMk id="6" creationId="{30B2BAB0-687F-E9A7-6409-FA4BF95E71CA}"/>
          </ac:picMkLst>
        </pc:picChg>
        <pc:picChg chg="add mod">
          <ac:chgData name="Neemias Informatica Lima" userId="b77af7bd85500281" providerId="LiveId" clId="{B6C524DE-F124-4720-BE19-602274A8775B}" dt="2024-08-25T23:24:05.919" v="81"/>
          <ac:picMkLst>
            <pc:docMk/>
            <pc:sldMk cId="3757265641" sldId="292"/>
            <ac:picMk id="7" creationId="{24CC9C27-09F6-577E-04A6-70041F628B90}"/>
          </ac:picMkLst>
        </pc:picChg>
      </pc:sldChg>
      <pc:sldChg chg="addSp delSp modSp mod">
        <pc:chgData name="Neemias Informatica Lima" userId="b77af7bd85500281" providerId="LiveId" clId="{B6C524DE-F124-4720-BE19-602274A8775B}" dt="2024-08-25T23:34:21.094" v="254"/>
        <pc:sldMkLst>
          <pc:docMk/>
          <pc:sldMk cId="3114938747" sldId="293"/>
        </pc:sldMkLst>
        <pc:spChg chg="del">
          <ac:chgData name="Neemias Informatica Lima" userId="b77af7bd85500281" providerId="LiveId" clId="{B6C524DE-F124-4720-BE19-602274A8775B}" dt="2024-08-25T23:24:11.376" v="82" actId="478"/>
          <ac:spMkLst>
            <pc:docMk/>
            <pc:sldMk cId="3114938747" sldId="293"/>
            <ac:spMk id="2" creationId="{517DED8A-F065-A40F-A120-AE69A07AB203}"/>
          </ac:spMkLst>
        </pc:spChg>
        <pc:spChg chg="del">
          <ac:chgData name="Neemias Informatica Lima" userId="b77af7bd85500281" providerId="LiveId" clId="{B6C524DE-F124-4720-BE19-602274A8775B}" dt="2024-08-25T23:24:11.376" v="82" actId="478"/>
          <ac:spMkLst>
            <pc:docMk/>
            <pc:sldMk cId="3114938747" sldId="293"/>
            <ac:spMk id="3" creationId="{24631D27-3B45-0D77-2F59-A8D1FB8BCA1A}"/>
          </ac:spMkLst>
        </pc:spChg>
        <pc:spChg chg="add mod">
          <ac:chgData name="Neemias Informatica Lima" userId="b77af7bd85500281" providerId="LiveId" clId="{B6C524DE-F124-4720-BE19-602274A8775B}" dt="2024-08-25T23:24:11.718" v="83"/>
          <ac:spMkLst>
            <pc:docMk/>
            <pc:sldMk cId="3114938747" sldId="293"/>
            <ac:spMk id="5" creationId="{ED8D7660-3167-79D5-8B0F-AD0EB1172DAA}"/>
          </ac:spMkLst>
        </pc:spChg>
        <pc:spChg chg="add mod">
          <ac:chgData name="Neemias Informatica Lima" userId="b77af7bd85500281" providerId="LiveId" clId="{B6C524DE-F124-4720-BE19-602274A8775B}" dt="2024-08-25T23:24:11.718" v="83"/>
          <ac:spMkLst>
            <pc:docMk/>
            <pc:sldMk cId="3114938747" sldId="293"/>
            <ac:spMk id="6" creationId="{8D5BC3DE-2C17-05E2-059C-9261EB7307F8}"/>
          </ac:spMkLst>
        </pc:spChg>
        <pc:spChg chg="mod">
          <ac:chgData name="Neemias Informatica Lima" userId="b77af7bd85500281" providerId="LiveId" clId="{B6C524DE-F124-4720-BE19-602274A8775B}" dt="2024-08-25T23:34:21.094" v="254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B6C524DE-F124-4720-BE19-602274A8775B}" dt="2024-08-25T23:24:11.376" v="82" actId="478"/>
          <ac:picMkLst>
            <pc:docMk/>
            <pc:sldMk cId="3114938747" sldId="293"/>
            <ac:picMk id="4" creationId="{6C266A29-8CDC-AF2F-3D05-5A86B174FCD7}"/>
          </ac:picMkLst>
        </pc:picChg>
        <pc:picChg chg="add mod">
          <ac:chgData name="Neemias Informatica Lima" userId="b77af7bd85500281" providerId="LiveId" clId="{B6C524DE-F124-4720-BE19-602274A8775B}" dt="2024-08-25T23:24:11.718" v="83"/>
          <ac:picMkLst>
            <pc:docMk/>
            <pc:sldMk cId="3114938747" sldId="293"/>
            <ac:picMk id="7" creationId="{E9D10EDB-B8EA-A6A0-1F4F-5D28EC89AE01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Informatica Lima" userId="b77af7bd85500281" providerId="LiveId" clId="{A35BDAF6-16C0-426D-A0C9-074467AA387F}"/>
    <pc:docChg chg="undo redo custSel modSld">
      <pc:chgData name="Neemias Informatica Lima" userId="b77af7bd85500281" providerId="LiveId" clId="{A35BDAF6-16C0-426D-A0C9-074467AA387F}" dt="2024-08-26T20:11:56.291" v="555" actId="20577"/>
      <pc:docMkLst>
        <pc:docMk/>
      </pc:docMkLst>
      <pc:sldChg chg="addSp delSp modSp mod">
        <pc:chgData name="Neemias Informatica Lima" userId="b77af7bd85500281" providerId="LiveId" clId="{A35BDAF6-16C0-426D-A0C9-074467AA387F}" dt="2024-08-26T19:31:30.709" v="47" actId="14100"/>
        <pc:sldMkLst>
          <pc:docMk/>
          <pc:sldMk cId="2232331225" sldId="280"/>
        </pc:sldMkLst>
        <pc:spChg chg="mod">
          <ac:chgData name="Neemias Informatica Lima" userId="b77af7bd85500281" providerId="LiveId" clId="{A35BDAF6-16C0-426D-A0C9-074467AA387F}" dt="2024-08-26T19:28:47.212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28:59.495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29:36.453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28:54.576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0:02.208" v="39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1:30.709" v="47" actId="14100"/>
          <ac:picMkLst>
            <pc:docMk/>
            <pc:sldMk cId="2232331225" sldId="280"/>
            <ac:picMk id="3" creationId="{9A94BF4E-F167-C75A-65A8-A47ADB6935C3}"/>
          </ac:picMkLst>
        </pc:picChg>
        <pc:picChg chg="del">
          <ac:chgData name="Neemias Informatica Lima" userId="b77af7bd85500281" providerId="LiveId" clId="{A35BDAF6-16C0-426D-A0C9-074467AA387F}" dt="2024-08-26T19:28:52.207" v="7" actId="478"/>
          <ac:picMkLst>
            <pc:docMk/>
            <pc:sldMk cId="2232331225" sldId="280"/>
            <ac:picMk id="8" creationId="{125A16DD-A290-AE4F-5ADB-84567BC65F7B}"/>
          </ac:picMkLst>
        </pc:picChg>
      </pc:sldChg>
      <pc:sldChg chg="addSp delSp modSp mod">
        <pc:chgData name="Neemias Informatica Lima" userId="b77af7bd85500281" providerId="LiveId" clId="{A35BDAF6-16C0-426D-A0C9-074467AA387F}" dt="2024-08-26T19:36:10.699" v="112" actId="20577"/>
        <pc:sldMkLst>
          <pc:docMk/>
          <pc:sldMk cId="2103443556" sldId="281"/>
        </pc:sldMkLst>
        <pc:spChg chg="mod">
          <ac:chgData name="Neemias Informatica Lima" userId="b77af7bd85500281" providerId="LiveId" clId="{A35BDAF6-16C0-426D-A0C9-074467AA387F}" dt="2024-08-26T19:36:10.699" v="11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1:37.877" v="49" actId="6549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2:22.994" v="61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1:52.937" v="56" actId="1076"/>
          <ac:picMkLst>
            <pc:docMk/>
            <pc:sldMk cId="2103443556" sldId="281"/>
            <ac:picMk id="2" creationId="{018AB52D-56A3-B5A2-74CB-CD05BCA0B6F1}"/>
          </ac:picMkLst>
        </pc:picChg>
        <pc:picChg chg="del">
          <ac:chgData name="Neemias Informatica Lima" userId="b77af7bd85500281" providerId="LiveId" clId="{A35BDAF6-16C0-426D-A0C9-074467AA387F}" dt="2024-08-26T19:31:39.003" v="50" actId="478"/>
          <ac:picMkLst>
            <pc:docMk/>
            <pc:sldMk cId="2103443556" sldId="281"/>
            <ac:picMk id="3" creationId="{80784B60-20DF-7225-16F0-B71743A4797B}"/>
          </ac:picMkLst>
        </pc:picChg>
      </pc:sldChg>
      <pc:sldChg chg="addSp delSp modSp mod">
        <pc:chgData name="Neemias Informatica Lima" userId="b77af7bd85500281" providerId="LiveId" clId="{A35BDAF6-16C0-426D-A0C9-074467AA387F}" dt="2024-08-26T19:51:57.851" v="142"/>
        <pc:sldMkLst>
          <pc:docMk/>
          <pc:sldMk cId="3683219421" sldId="282"/>
        </pc:sldMkLst>
        <pc:spChg chg="add mod">
          <ac:chgData name="Neemias Informatica Lima" userId="b77af7bd85500281" providerId="LiveId" clId="{A35BDAF6-16C0-426D-A0C9-074467AA387F}" dt="2024-08-26T19:33:15.937" v="65"/>
          <ac:spMkLst>
            <pc:docMk/>
            <pc:sldMk cId="3683219421" sldId="282"/>
            <ac:spMk id="2" creationId="{0BA124F7-1176-AF1F-16D3-A2C948EDBF09}"/>
          </ac:spMkLst>
        </pc:spChg>
        <pc:spChg chg="add mod">
          <ac:chgData name="Neemias Informatica Lima" userId="b77af7bd85500281" providerId="LiveId" clId="{A35BDAF6-16C0-426D-A0C9-074467AA387F}" dt="2024-08-26T19:33:15.937" v="65"/>
          <ac:spMkLst>
            <pc:docMk/>
            <pc:sldMk cId="3683219421" sldId="282"/>
            <ac:spMk id="4" creationId="{E0FD2FCD-A2CF-F85A-007E-BE3482AE53D9}"/>
          </ac:spMkLst>
        </pc:spChg>
        <pc:spChg chg="del">
          <ac:chgData name="Neemias Informatica Lima" userId="b77af7bd85500281" providerId="LiveId" clId="{A35BDAF6-16C0-426D-A0C9-074467AA387F}" dt="2024-08-26T19:33:15.566" v="64" actId="478"/>
          <ac:spMkLst>
            <pc:docMk/>
            <pc:sldMk cId="3683219421" sldId="282"/>
            <ac:spMk id="6" creationId="{ED3A4228-D42E-A59B-C61D-A206FA8E0222}"/>
          </ac:spMkLst>
        </pc:spChg>
        <pc:spChg chg="del">
          <ac:chgData name="Neemias Informatica Lima" userId="b77af7bd85500281" providerId="LiveId" clId="{A35BDAF6-16C0-426D-A0C9-074467AA387F}" dt="2024-08-26T19:33:15.566" v="64" actId="478"/>
          <ac:spMkLst>
            <pc:docMk/>
            <pc:sldMk cId="3683219421" sldId="282"/>
            <ac:spMk id="7" creationId="{C0BDC8B2-20C5-E8A6-3ACE-B7E500BB8FFA}"/>
          </ac:spMkLst>
        </pc:spChg>
        <pc:spChg chg="mod">
          <ac:chgData name="Neemias Informatica Lima" userId="b77af7bd85500281" providerId="LiveId" clId="{A35BDAF6-16C0-426D-A0C9-074467AA387F}" dt="2024-08-26T19:51:57.851" v="14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6:46.650" v="12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15.937" v="65"/>
          <ac:picMkLst>
            <pc:docMk/>
            <pc:sldMk cId="3683219421" sldId="282"/>
            <ac:picMk id="5" creationId="{9FBF1825-FA9D-8597-E235-094DE065F6E5}"/>
          </ac:picMkLst>
        </pc:picChg>
        <pc:picChg chg="del">
          <ac:chgData name="Neemias Informatica Lima" userId="b77af7bd85500281" providerId="LiveId" clId="{A35BDAF6-16C0-426D-A0C9-074467AA387F}" dt="2024-08-26T19:33:15.566" v="64" actId="478"/>
          <ac:picMkLst>
            <pc:docMk/>
            <pc:sldMk cId="3683219421" sldId="282"/>
            <ac:picMk id="8" creationId="{F3DCFC8C-0888-CFDF-7751-9113A09C4AC3}"/>
          </ac:picMkLst>
        </pc:picChg>
      </pc:sldChg>
      <pc:sldChg chg="addSp delSp modSp mod">
        <pc:chgData name="Neemias Informatica Lima" userId="b77af7bd85500281" providerId="LiveId" clId="{A35BDAF6-16C0-426D-A0C9-074467AA387F}" dt="2024-08-26T19:57:32.118" v="181" actId="20577"/>
        <pc:sldMkLst>
          <pc:docMk/>
          <pc:sldMk cId="3902406419" sldId="283"/>
        </pc:sldMkLst>
        <pc:spChg chg="add mod">
          <ac:chgData name="Neemias Informatica Lima" userId="b77af7bd85500281" providerId="LiveId" clId="{A35BDAF6-16C0-426D-A0C9-074467AA387F}" dt="2024-08-26T19:33:21.575" v="67"/>
          <ac:spMkLst>
            <pc:docMk/>
            <pc:sldMk cId="3902406419" sldId="283"/>
            <ac:spMk id="2" creationId="{4F2DC53B-EE35-F754-F4FA-20E4F5CF73F3}"/>
          </ac:spMkLst>
        </pc:spChg>
        <pc:spChg chg="add mod">
          <ac:chgData name="Neemias Informatica Lima" userId="b77af7bd85500281" providerId="LiveId" clId="{A35BDAF6-16C0-426D-A0C9-074467AA387F}" dt="2024-08-26T19:33:21.575" v="67"/>
          <ac:spMkLst>
            <pc:docMk/>
            <pc:sldMk cId="3902406419" sldId="283"/>
            <ac:spMk id="3" creationId="{9419E473-FBC1-E77D-B5AE-D0A61A756662}"/>
          </ac:spMkLst>
        </pc:spChg>
        <pc:spChg chg="del">
          <ac:chgData name="Neemias Informatica Lima" userId="b77af7bd85500281" providerId="LiveId" clId="{A35BDAF6-16C0-426D-A0C9-074467AA387F}" dt="2024-08-26T19:33:21.002" v="66" actId="478"/>
          <ac:spMkLst>
            <pc:docMk/>
            <pc:sldMk cId="3902406419" sldId="283"/>
            <ac:spMk id="5" creationId="{0537DF18-F9B5-5DD2-AC8A-2B797CDF5757}"/>
          </ac:spMkLst>
        </pc:spChg>
        <pc:spChg chg="del">
          <ac:chgData name="Neemias Informatica Lima" userId="b77af7bd85500281" providerId="LiveId" clId="{A35BDAF6-16C0-426D-A0C9-074467AA387F}" dt="2024-08-26T19:33:21.002" v="66" actId="478"/>
          <ac:spMkLst>
            <pc:docMk/>
            <pc:sldMk cId="3902406419" sldId="283"/>
            <ac:spMk id="6" creationId="{CEC0AE4F-BB9C-D624-357D-603E38DB26D7}"/>
          </ac:spMkLst>
        </pc:spChg>
        <pc:spChg chg="mod">
          <ac:chgData name="Neemias Informatica Lima" userId="b77af7bd85500281" providerId="LiveId" clId="{A35BDAF6-16C0-426D-A0C9-074467AA387F}" dt="2024-08-26T19:56:18.046" v="1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57:32.118" v="18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A35BDAF6-16C0-426D-A0C9-074467AA387F}" dt="2024-08-26T19:33:21.575" v="67"/>
          <ac:picMkLst>
            <pc:docMk/>
            <pc:sldMk cId="3902406419" sldId="283"/>
            <ac:picMk id="4" creationId="{E86DE166-7926-7CB0-A4BF-8953F6E1E108}"/>
          </ac:picMkLst>
        </pc:picChg>
        <pc:picChg chg="del">
          <ac:chgData name="Neemias Informatica Lima" userId="b77af7bd85500281" providerId="LiveId" clId="{A35BDAF6-16C0-426D-A0C9-074467AA387F}" dt="2024-08-26T19:33:21.002" v="66" actId="478"/>
          <ac:picMkLst>
            <pc:docMk/>
            <pc:sldMk cId="3902406419" sldId="283"/>
            <ac:picMk id="7" creationId="{973B85C5-7B2D-F26F-10DC-EAC99CF53D22}"/>
          </ac:picMkLst>
        </pc:picChg>
      </pc:sldChg>
      <pc:sldChg chg="addSp delSp modSp mod">
        <pc:chgData name="Neemias Informatica Lima" userId="b77af7bd85500281" providerId="LiveId" clId="{A35BDAF6-16C0-426D-A0C9-074467AA387F}" dt="2024-08-26T20:01:39.833" v="311" actId="6549"/>
        <pc:sldMkLst>
          <pc:docMk/>
          <pc:sldMk cId="2424059023" sldId="284"/>
        </pc:sldMkLst>
        <pc:spChg chg="add mod">
          <ac:chgData name="Neemias Informatica Lima" userId="b77af7bd85500281" providerId="LiveId" clId="{A35BDAF6-16C0-426D-A0C9-074467AA387F}" dt="2024-08-26T19:33:33.611" v="71"/>
          <ac:spMkLst>
            <pc:docMk/>
            <pc:sldMk cId="2424059023" sldId="284"/>
            <ac:spMk id="2" creationId="{4A56A689-32C5-CF13-8D3D-8CB224C46D80}"/>
          </ac:spMkLst>
        </pc:spChg>
        <pc:spChg chg="add mod">
          <ac:chgData name="Neemias Informatica Lima" userId="b77af7bd85500281" providerId="LiveId" clId="{A35BDAF6-16C0-426D-A0C9-074467AA387F}" dt="2024-08-26T19:33:33.611" v="71"/>
          <ac:spMkLst>
            <pc:docMk/>
            <pc:sldMk cId="2424059023" sldId="284"/>
            <ac:spMk id="3" creationId="{206786A6-0CC1-36A0-E19A-8E7B98C8352B}"/>
          </ac:spMkLst>
        </pc:spChg>
        <pc:spChg chg="del">
          <ac:chgData name="Neemias Informatica Lima" userId="b77af7bd85500281" providerId="LiveId" clId="{A35BDAF6-16C0-426D-A0C9-074467AA387F}" dt="2024-08-26T19:33:33.164" v="70" actId="478"/>
          <ac:spMkLst>
            <pc:docMk/>
            <pc:sldMk cId="2424059023" sldId="284"/>
            <ac:spMk id="5" creationId="{48F2C971-18C2-CE9D-9514-3D586EEBBA6E}"/>
          </ac:spMkLst>
        </pc:spChg>
        <pc:spChg chg="del">
          <ac:chgData name="Neemias Informatica Lima" userId="b77af7bd85500281" providerId="LiveId" clId="{A35BDAF6-16C0-426D-A0C9-074467AA387F}" dt="2024-08-26T19:33:33.164" v="70" actId="478"/>
          <ac:spMkLst>
            <pc:docMk/>
            <pc:sldMk cId="2424059023" sldId="284"/>
            <ac:spMk id="6" creationId="{2C911006-CE21-35D7-9317-59BB46B7B3E3}"/>
          </ac:spMkLst>
        </pc:spChg>
        <pc:spChg chg="mod">
          <ac:chgData name="Neemias Informatica Lima" userId="b77af7bd85500281" providerId="LiveId" clId="{A35BDAF6-16C0-426D-A0C9-074467AA387F}" dt="2024-08-26T19:59:29.543" v="19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20:01:39.833" v="311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A35BDAF6-16C0-426D-A0C9-074467AA387F}" dt="2024-08-26T19:33:33.611" v="71"/>
          <ac:picMkLst>
            <pc:docMk/>
            <pc:sldMk cId="2424059023" sldId="284"/>
            <ac:picMk id="4" creationId="{30959F8F-07A7-06C8-089F-9C36A5990A2C}"/>
          </ac:picMkLst>
        </pc:picChg>
        <pc:picChg chg="del">
          <ac:chgData name="Neemias Informatica Lima" userId="b77af7bd85500281" providerId="LiveId" clId="{A35BDAF6-16C0-426D-A0C9-074467AA387F}" dt="2024-08-26T19:33:33.164" v="70" actId="478"/>
          <ac:picMkLst>
            <pc:docMk/>
            <pc:sldMk cId="2424059023" sldId="284"/>
            <ac:picMk id="7" creationId="{7B7C97DC-B7B1-129A-2C5D-4B5FB1CCD8E7}"/>
          </ac:picMkLst>
        </pc:picChg>
      </pc:sldChg>
      <pc:sldChg chg="addSp delSp modSp mod">
        <pc:chgData name="Neemias Informatica Lima" userId="b77af7bd85500281" providerId="LiveId" clId="{A35BDAF6-16C0-426D-A0C9-074467AA387F}" dt="2024-08-26T20:05:14.108" v="489" actId="313"/>
        <pc:sldMkLst>
          <pc:docMk/>
          <pc:sldMk cId="2241968852" sldId="285"/>
        </pc:sldMkLst>
        <pc:spChg chg="add mod">
          <ac:chgData name="Neemias Informatica Lima" userId="b77af7bd85500281" providerId="LiveId" clId="{A35BDAF6-16C0-426D-A0C9-074467AA387F}" dt="2024-08-26T19:33:46.074" v="75"/>
          <ac:spMkLst>
            <pc:docMk/>
            <pc:sldMk cId="2241968852" sldId="285"/>
            <ac:spMk id="2" creationId="{4DF1B3B3-877D-E437-03DF-F94EA6A68962}"/>
          </ac:spMkLst>
        </pc:spChg>
        <pc:spChg chg="add mod">
          <ac:chgData name="Neemias Informatica Lima" userId="b77af7bd85500281" providerId="LiveId" clId="{A35BDAF6-16C0-426D-A0C9-074467AA387F}" dt="2024-08-26T19:33:46.074" v="75"/>
          <ac:spMkLst>
            <pc:docMk/>
            <pc:sldMk cId="2241968852" sldId="285"/>
            <ac:spMk id="3" creationId="{70806EC9-3ABE-AB67-DD0F-1F1B50428EF3}"/>
          </ac:spMkLst>
        </pc:spChg>
        <pc:spChg chg="del">
          <ac:chgData name="Neemias Informatica Lima" userId="b77af7bd85500281" providerId="LiveId" clId="{A35BDAF6-16C0-426D-A0C9-074467AA387F}" dt="2024-08-26T19:33:45.599" v="74" actId="478"/>
          <ac:spMkLst>
            <pc:docMk/>
            <pc:sldMk cId="2241968852" sldId="285"/>
            <ac:spMk id="5" creationId="{4BAECAA5-A396-09F5-6B7B-698071509BF2}"/>
          </ac:spMkLst>
        </pc:spChg>
        <pc:spChg chg="del">
          <ac:chgData name="Neemias Informatica Lima" userId="b77af7bd85500281" providerId="LiveId" clId="{A35BDAF6-16C0-426D-A0C9-074467AA387F}" dt="2024-08-26T19:33:45.599" v="74" actId="478"/>
          <ac:spMkLst>
            <pc:docMk/>
            <pc:sldMk cId="2241968852" sldId="285"/>
            <ac:spMk id="6" creationId="{58F0672D-BA72-C937-E16A-5E85AB22B66B}"/>
          </ac:spMkLst>
        </pc:spChg>
        <pc:spChg chg="mod">
          <ac:chgData name="Neemias Informatica Lima" userId="b77af7bd85500281" providerId="LiveId" clId="{A35BDAF6-16C0-426D-A0C9-074467AA387F}" dt="2024-08-26T20:03:19.555" v="34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20:05:14.108" v="489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A35BDAF6-16C0-426D-A0C9-074467AA387F}" dt="2024-08-26T19:33:46.074" v="75"/>
          <ac:picMkLst>
            <pc:docMk/>
            <pc:sldMk cId="2241968852" sldId="285"/>
            <ac:picMk id="4" creationId="{110A9B10-FEC7-1963-06AD-7C704873D86E}"/>
          </ac:picMkLst>
        </pc:picChg>
        <pc:picChg chg="del">
          <ac:chgData name="Neemias Informatica Lima" userId="b77af7bd85500281" providerId="LiveId" clId="{A35BDAF6-16C0-426D-A0C9-074467AA387F}" dt="2024-08-26T19:33:45.599" v="74" actId="478"/>
          <ac:picMkLst>
            <pc:docMk/>
            <pc:sldMk cId="2241968852" sldId="285"/>
            <ac:picMk id="7" creationId="{B3F7B67C-793C-8577-0773-3C8F974C5D40}"/>
          </ac:picMkLst>
        </pc:picChg>
      </pc:sldChg>
      <pc:sldChg chg="addSp delSp modSp mod">
        <pc:chgData name="Neemias Informatica Lima" userId="b77af7bd85500281" providerId="LiveId" clId="{A35BDAF6-16C0-426D-A0C9-074467AA387F}" dt="2024-08-26T20:08:37.313" v="521" actId="20577"/>
        <pc:sldMkLst>
          <pc:docMk/>
          <pc:sldMk cId="1959249856" sldId="286"/>
        </pc:sldMkLst>
        <pc:spChg chg="add mod">
          <ac:chgData name="Neemias Informatica Lima" userId="b77af7bd85500281" providerId="LiveId" clId="{A35BDAF6-16C0-426D-A0C9-074467AA387F}" dt="2024-08-26T19:34:00.318" v="79"/>
          <ac:spMkLst>
            <pc:docMk/>
            <pc:sldMk cId="1959249856" sldId="286"/>
            <ac:spMk id="2" creationId="{A16BE778-89C2-6F7B-6934-437682C1CA01}"/>
          </ac:spMkLst>
        </pc:spChg>
        <pc:spChg chg="add mod">
          <ac:chgData name="Neemias Informatica Lima" userId="b77af7bd85500281" providerId="LiveId" clId="{A35BDAF6-16C0-426D-A0C9-074467AA387F}" dt="2024-08-26T19:34:00.318" v="79"/>
          <ac:spMkLst>
            <pc:docMk/>
            <pc:sldMk cId="1959249856" sldId="286"/>
            <ac:spMk id="3" creationId="{28152B2B-ABB3-45C9-D1E2-894A7974C73B}"/>
          </ac:spMkLst>
        </pc:spChg>
        <pc:spChg chg="del">
          <ac:chgData name="Neemias Informatica Lima" userId="b77af7bd85500281" providerId="LiveId" clId="{A35BDAF6-16C0-426D-A0C9-074467AA387F}" dt="2024-08-26T19:33:59.848" v="78" actId="478"/>
          <ac:spMkLst>
            <pc:docMk/>
            <pc:sldMk cId="1959249856" sldId="286"/>
            <ac:spMk id="5" creationId="{2C16D4B9-DC25-C988-0189-4B59FB3074C7}"/>
          </ac:spMkLst>
        </pc:spChg>
        <pc:spChg chg="del">
          <ac:chgData name="Neemias Informatica Lima" userId="b77af7bd85500281" providerId="LiveId" clId="{A35BDAF6-16C0-426D-A0C9-074467AA387F}" dt="2024-08-26T19:33:59.848" v="78" actId="478"/>
          <ac:spMkLst>
            <pc:docMk/>
            <pc:sldMk cId="1959249856" sldId="286"/>
            <ac:spMk id="6" creationId="{545FBA90-758B-5E6C-C00D-FDCE93371017}"/>
          </ac:spMkLst>
        </pc:spChg>
        <pc:spChg chg="mod">
          <ac:chgData name="Neemias Informatica Lima" userId="b77af7bd85500281" providerId="LiveId" clId="{A35BDAF6-16C0-426D-A0C9-074467AA387F}" dt="2024-08-26T20:07:44.956" v="50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20:08:37.313" v="52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A35BDAF6-16C0-426D-A0C9-074467AA387F}" dt="2024-08-26T19:34:00.318" v="79"/>
          <ac:picMkLst>
            <pc:docMk/>
            <pc:sldMk cId="1959249856" sldId="286"/>
            <ac:picMk id="4" creationId="{1122E2FB-0BE4-32AC-1CDE-1D05EF6C3D77}"/>
          </ac:picMkLst>
        </pc:picChg>
        <pc:picChg chg="del">
          <ac:chgData name="Neemias Informatica Lima" userId="b77af7bd85500281" providerId="LiveId" clId="{A35BDAF6-16C0-426D-A0C9-074467AA387F}" dt="2024-08-26T19:33:59.848" v="78" actId="478"/>
          <ac:picMkLst>
            <pc:docMk/>
            <pc:sldMk cId="1959249856" sldId="286"/>
            <ac:picMk id="7" creationId="{B8562212-2204-98AF-C739-BF5ED624EA14}"/>
          </ac:picMkLst>
        </pc:picChg>
      </pc:sldChg>
      <pc:sldChg chg="addSp delSp modSp mod">
        <pc:chgData name="Neemias Informatica Lima" userId="b77af7bd85500281" providerId="LiveId" clId="{A35BDAF6-16C0-426D-A0C9-074467AA387F}" dt="2024-08-26T20:11:07.145" v="544" actId="20577"/>
        <pc:sldMkLst>
          <pc:docMk/>
          <pc:sldMk cId="2857006406" sldId="287"/>
        </pc:sldMkLst>
        <pc:spChg chg="add mod">
          <ac:chgData name="Neemias Informatica Lima" userId="b77af7bd85500281" providerId="LiveId" clId="{A35BDAF6-16C0-426D-A0C9-074467AA387F}" dt="2024-08-26T19:34:26.845" v="85"/>
          <ac:spMkLst>
            <pc:docMk/>
            <pc:sldMk cId="2857006406" sldId="287"/>
            <ac:spMk id="2" creationId="{81CFC5C3-6586-1D48-0C9C-C333F9BD3ED5}"/>
          </ac:spMkLst>
        </pc:spChg>
        <pc:spChg chg="add mod">
          <ac:chgData name="Neemias Informatica Lima" userId="b77af7bd85500281" providerId="LiveId" clId="{A35BDAF6-16C0-426D-A0C9-074467AA387F}" dt="2024-08-26T19:34:26.845" v="85"/>
          <ac:spMkLst>
            <pc:docMk/>
            <pc:sldMk cId="2857006406" sldId="287"/>
            <ac:spMk id="3" creationId="{8582D57C-A76C-4B4B-4E64-76D6E3420343}"/>
          </ac:spMkLst>
        </pc:spChg>
        <pc:spChg chg="del">
          <ac:chgData name="Neemias Informatica Lima" userId="b77af7bd85500281" providerId="LiveId" clId="{A35BDAF6-16C0-426D-A0C9-074467AA387F}" dt="2024-08-26T19:34:26.509" v="84" actId="478"/>
          <ac:spMkLst>
            <pc:docMk/>
            <pc:sldMk cId="2857006406" sldId="287"/>
            <ac:spMk id="5" creationId="{C5A3C2E5-20C7-0D93-951B-EFA1C61FC076}"/>
          </ac:spMkLst>
        </pc:spChg>
        <pc:spChg chg="del">
          <ac:chgData name="Neemias Informatica Lima" userId="b77af7bd85500281" providerId="LiveId" clId="{A35BDAF6-16C0-426D-A0C9-074467AA387F}" dt="2024-08-26T19:34:26.509" v="84" actId="478"/>
          <ac:spMkLst>
            <pc:docMk/>
            <pc:sldMk cId="2857006406" sldId="287"/>
            <ac:spMk id="6" creationId="{B38E9B0D-CC47-CAEE-607B-2EA57A43EE70}"/>
          </ac:spMkLst>
        </pc:spChg>
        <pc:spChg chg="mod">
          <ac:chgData name="Neemias Informatica Lima" userId="b77af7bd85500281" providerId="LiveId" clId="{A35BDAF6-16C0-426D-A0C9-074467AA387F}" dt="2024-08-26T20:11:07.145" v="544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A35BDAF6-16C0-426D-A0C9-074467AA387F}" dt="2024-08-26T19:34:26.845" v="85"/>
          <ac:picMkLst>
            <pc:docMk/>
            <pc:sldMk cId="2857006406" sldId="287"/>
            <ac:picMk id="4" creationId="{7C63B5ED-4A32-D3DA-C29A-597DE966D7B7}"/>
          </ac:picMkLst>
        </pc:picChg>
        <pc:picChg chg="del">
          <ac:chgData name="Neemias Informatica Lima" userId="b77af7bd85500281" providerId="LiveId" clId="{A35BDAF6-16C0-426D-A0C9-074467AA387F}" dt="2024-08-26T19:34:26.509" v="84" actId="478"/>
          <ac:picMkLst>
            <pc:docMk/>
            <pc:sldMk cId="2857006406" sldId="287"/>
            <ac:picMk id="7" creationId="{742FB82B-2E1F-E632-30B8-A71CB9468FAF}"/>
          </ac:picMkLst>
        </pc:picChg>
      </pc:sldChg>
      <pc:sldChg chg="addSp delSp modSp mod">
        <pc:chgData name="Neemias Informatica Lima" userId="b77af7bd85500281" providerId="LiveId" clId="{A35BDAF6-16C0-426D-A0C9-074467AA387F}" dt="2024-08-26T19:50:21.157" v="137" actId="20577"/>
        <pc:sldMkLst>
          <pc:docMk/>
          <pc:sldMk cId="2630436816" sldId="288"/>
        </pc:sldMkLst>
        <pc:spChg chg="add mod">
          <ac:chgData name="Neemias Informatica Lima" userId="b77af7bd85500281" providerId="LiveId" clId="{A35BDAF6-16C0-426D-A0C9-074467AA387F}" dt="2024-08-26T19:33:10.517" v="63"/>
          <ac:spMkLst>
            <pc:docMk/>
            <pc:sldMk cId="2630436816" sldId="288"/>
            <ac:spMk id="2" creationId="{1BAE2D30-29A3-6E3A-FED5-AC16FEA08228}"/>
          </ac:spMkLst>
        </pc:spChg>
        <pc:spChg chg="add mod">
          <ac:chgData name="Neemias Informatica Lima" userId="b77af7bd85500281" providerId="LiveId" clId="{A35BDAF6-16C0-426D-A0C9-074467AA387F}" dt="2024-08-26T19:33:10.517" v="63"/>
          <ac:spMkLst>
            <pc:docMk/>
            <pc:sldMk cId="2630436816" sldId="288"/>
            <ac:spMk id="3" creationId="{85044053-B4A3-1752-9E77-7E9FD616D722}"/>
          </ac:spMkLst>
        </pc:spChg>
        <pc:spChg chg="del">
          <ac:chgData name="Neemias Informatica Lima" userId="b77af7bd85500281" providerId="LiveId" clId="{A35BDAF6-16C0-426D-A0C9-074467AA387F}" dt="2024-08-26T19:33:10.020" v="62" actId="478"/>
          <ac:spMkLst>
            <pc:docMk/>
            <pc:sldMk cId="2630436816" sldId="288"/>
            <ac:spMk id="5" creationId="{811BC88E-7D40-6CCD-A64C-CD1E5E9E6FDA}"/>
          </ac:spMkLst>
        </pc:spChg>
        <pc:spChg chg="del">
          <ac:chgData name="Neemias Informatica Lima" userId="b77af7bd85500281" providerId="LiveId" clId="{A35BDAF6-16C0-426D-A0C9-074467AA387F}" dt="2024-08-26T19:33:10.020" v="62" actId="478"/>
          <ac:spMkLst>
            <pc:docMk/>
            <pc:sldMk cId="2630436816" sldId="288"/>
            <ac:spMk id="6" creationId="{DB93ACD4-9E78-5418-E4F8-0C138E3052B9}"/>
          </ac:spMkLst>
        </pc:spChg>
        <pc:spChg chg="mod">
          <ac:chgData name="Neemias Informatica Lima" userId="b77af7bd85500281" providerId="LiveId" clId="{A35BDAF6-16C0-426D-A0C9-074467AA387F}" dt="2024-08-26T19:50:21.157" v="13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6:42.570" v="11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10.517" v="63"/>
          <ac:picMkLst>
            <pc:docMk/>
            <pc:sldMk cId="2630436816" sldId="288"/>
            <ac:picMk id="4" creationId="{E39D0ECD-4BF2-4506-E6BC-EE5F23CA3F5D}"/>
          </ac:picMkLst>
        </pc:picChg>
        <pc:picChg chg="del">
          <ac:chgData name="Neemias Informatica Lima" userId="b77af7bd85500281" providerId="LiveId" clId="{A35BDAF6-16C0-426D-A0C9-074467AA387F}" dt="2024-08-26T19:33:10.020" v="62" actId="478"/>
          <ac:picMkLst>
            <pc:docMk/>
            <pc:sldMk cId="2630436816" sldId="288"/>
            <ac:picMk id="7" creationId="{2966D39D-4905-20DB-C1B8-26F0330303E0}"/>
          </ac:picMkLst>
        </pc:picChg>
      </pc:sldChg>
      <pc:sldChg chg="addSp delSp modSp mod">
        <pc:chgData name="Neemias Informatica Lima" userId="b77af7bd85500281" providerId="LiveId" clId="{A35BDAF6-16C0-426D-A0C9-074467AA387F}" dt="2024-08-26T19:58:19.988" v="190" actId="6549"/>
        <pc:sldMkLst>
          <pc:docMk/>
          <pc:sldMk cId="3032827026" sldId="289"/>
        </pc:sldMkLst>
        <pc:spChg chg="add mod">
          <ac:chgData name="Neemias Informatica Lima" userId="b77af7bd85500281" providerId="LiveId" clId="{A35BDAF6-16C0-426D-A0C9-074467AA387F}" dt="2024-08-26T19:33:27.702" v="69"/>
          <ac:spMkLst>
            <pc:docMk/>
            <pc:sldMk cId="3032827026" sldId="289"/>
            <ac:spMk id="2" creationId="{CACC1992-C712-BDE0-E3C0-D1861AABF43C}"/>
          </ac:spMkLst>
        </pc:spChg>
        <pc:spChg chg="add mod">
          <ac:chgData name="Neemias Informatica Lima" userId="b77af7bd85500281" providerId="LiveId" clId="{A35BDAF6-16C0-426D-A0C9-074467AA387F}" dt="2024-08-26T19:33:27.702" v="69"/>
          <ac:spMkLst>
            <pc:docMk/>
            <pc:sldMk cId="3032827026" sldId="289"/>
            <ac:spMk id="3" creationId="{7A82EAEB-A269-4530-977D-D5121D9DCE54}"/>
          </ac:spMkLst>
        </pc:spChg>
        <pc:spChg chg="del">
          <ac:chgData name="Neemias Informatica Lima" userId="b77af7bd85500281" providerId="LiveId" clId="{A35BDAF6-16C0-426D-A0C9-074467AA387F}" dt="2024-08-26T19:33:27.240" v="68" actId="478"/>
          <ac:spMkLst>
            <pc:docMk/>
            <pc:sldMk cId="3032827026" sldId="289"/>
            <ac:spMk id="5" creationId="{9BCA0953-9AEB-1402-C581-E320012F3E19}"/>
          </ac:spMkLst>
        </pc:spChg>
        <pc:spChg chg="del">
          <ac:chgData name="Neemias Informatica Lima" userId="b77af7bd85500281" providerId="LiveId" clId="{A35BDAF6-16C0-426D-A0C9-074467AA387F}" dt="2024-08-26T19:33:27.240" v="68" actId="478"/>
          <ac:spMkLst>
            <pc:docMk/>
            <pc:sldMk cId="3032827026" sldId="289"/>
            <ac:spMk id="6" creationId="{110F734A-7C20-5B26-6AA6-5DCB9E0BBA38}"/>
          </ac:spMkLst>
        </pc:spChg>
        <pc:spChg chg="mod">
          <ac:chgData name="Neemias Informatica Lima" userId="b77af7bd85500281" providerId="LiveId" clId="{A35BDAF6-16C0-426D-A0C9-074467AA387F}" dt="2024-08-26T19:58:19.988" v="19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35BDAF6-16C0-426D-A0C9-074467AA387F}" dt="2024-08-26T19:56:23.047" v="152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27.702" v="69"/>
          <ac:picMkLst>
            <pc:docMk/>
            <pc:sldMk cId="3032827026" sldId="289"/>
            <ac:picMk id="4" creationId="{D3D92D70-4BFE-8723-108C-DF3B168C1FE4}"/>
          </ac:picMkLst>
        </pc:picChg>
        <pc:picChg chg="del">
          <ac:chgData name="Neemias Informatica Lima" userId="b77af7bd85500281" providerId="LiveId" clId="{A35BDAF6-16C0-426D-A0C9-074467AA387F}" dt="2024-08-26T19:33:27.240" v="68" actId="478"/>
          <ac:picMkLst>
            <pc:docMk/>
            <pc:sldMk cId="3032827026" sldId="289"/>
            <ac:picMk id="7" creationId="{985D4ED7-F531-248F-8033-11C6B36D52CE}"/>
          </ac:picMkLst>
        </pc:picChg>
      </pc:sldChg>
      <pc:sldChg chg="addSp delSp modSp mod">
        <pc:chgData name="Neemias Informatica Lima" userId="b77af7bd85500281" providerId="LiveId" clId="{A35BDAF6-16C0-426D-A0C9-074467AA387F}" dt="2024-08-26T20:02:22.707" v="339" actId="6549"/>
        <pc:sldMkLst>
          <pc:docMk/>
          <pc:sldMk cId="3772032319" sldId="290"/>
        </pc:sldMkLst>
        <pc:spChg chg="add mod">
          <ac:chgData name="Neemias Informatica Lima" userId="b77af7bd85500281" providerId="LiveId" clId="{A35BDAF6-16C0-426D-A0C9-074467AA387F}" dt="2024-08-26T19:33:39.426" v="73"/>
          <ac:spMkLst>
            <pc:docMk/>
            <pc:sldMk cId="3772032319" sldId="290"/>
            <ac:spMk id="2" creationId="{6D3DB5A2-06F3-903C-5E0F-3BC23B5DF2B4}"/>
          </ac:spMkLst>
        </pc:spChg>
        <pc:spChg chg="add mod">
          <ac:chgData name="Neemias Informatica Lima" userId="b77af7bd85500281" providerId="LiveId" clId="{A35BDAF6-16C0-426D-A0C9-074467AA387F}" dt="2024-08-26T19:33:39.426" v="73"/>
          <ac:spMkLst>
            <pc:docMk/>
            <pc:sldMk cId="3772032319" sldId="290"/>
            <ac:spMk id="3" creationId="{EF4115A8-DDC0-5B93-B5AA-915C02EBAEB1}"/>
          </ac:spMkLst>
        </pc:spChg>
        <pc:spChg chg="del">
          <ac:chgData name="Neemias Informatica Lima" userId="b77af7bd85500281" providerId="LiveId" clId="{A35BDAF6-16C0-426D-A0C9-074467AA387F}" dt="2024-08-26T19:33:38.873" v="72" actId="478"/>
          <ac:spMkLst>
            <pc:docMk/>
            <pc:sldMk cId="3772032319" sldId="290"/>
            <ac:spMk id="5" creationId="{3A9A287F-24A1-B1A2-ACD0-D5A136375FB4}"/>
          </ac:spMkLst>
        </pc:spChg>
        <pc:spChg chg="del">
          <ac:chgData name="Neemias Informatica Lima" userId="b77af7bd85500281" providerId="LiveId" clId="{A35BDAF6-16C0-426D-A0C9-074467AA387F}" dt="2024-08-26T19:33:38.873" v="72" actId="478"/>
          <ac:spMkLst>
            <pc:docMk/>
            <pc:sldMk cId="3772032319" sldId="290"/>
            <ac:spMk id="6" creationId="{A6B53A14-CDC3-280B-0841-8850A2ABE738}"/>
          </ac:spMkLst>
        </pc:spChg>
        <pc:spChg chg="mod">
          <ac:chgData name="Neemias Informatica Lima" userId="b77af7bd85500281" providerId="LiveId" clId="{A35BDAF6-16C0-426D-A0C9-074467AA387F}" dt="2024-08-26T20:02:22.707" v="339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35BDAF6-16C0-426D-A0C9-074467AA387F}" dt="2024-08-26T19:59:39.952" v="200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39.426" v="73"/>
          <ac:picMkLst>
            <pc:docMk/>
            <pc:sldMk cId="3772032319" sldId="290"/>
            <ac:picMk id="4" creationId="{D03D908C-E153-C31A-1015-B9EB8CAADF4E}"/>
          </ac:picMkLst>
        </pc:picChg>
        <pc:picChg chg="del">
          <ac:chgData name="Neemias Informatica Lima" userId="b77af7bd85500281" providerId="LiveId" clId="{A35BDAF6-16C0-426D-A0C9-074467AA387F}" dt="2024-08-26T19:33:38.873" v="72" actId="478"/>
          <ac:picMkLst>
            <pc:docMk/>
            <pc:sldMk cId="3772032319" sldId="290"/>
            <ac:picMk id="7" creationId="{8A581A8C-261E-C1CD-7971-7301C32A6A2D}"/>
          </ac:picMkLst>
        </pc:picChg>
      </pc:sldChg>
      <pc:sldChg chg="addSp delSp modSp mod">
        <pc:chgData name="Neemias Informatica Lima" userId="b77af7bd85500281" providerId="LiveId" clId="{A35BDAF6-16C0-426D-A0C9-074467AA387F}" dt="2024-08-26T20:06:17.718" v="498" actId="1076"/>
        <pc:sldMkLst>
          <pc:docMk/>
          <pc:sldMk cId="1768216317" sldId="291"/>
        </pc:sldMkLst>
        <pc:spChg chg="add mod">
          <ac:chgData name="Neemias Informatica Lima" userId="b77af7bd85500281" providerId="LiveId" clId="{A35BDAF6-16C0-426D-A0C9-074467AA387F}" dt="2024-08-26T19:33:53.300" v="77"/>
          <ac:spMkLst>
            <pc:docMk/>
            <pc:sldMk cId="1768216317" sldId="291"/>
            <ac:spMk id="2" creationId="{0F8835F4-DDB7-07C9-E5B9-531F67BE4701}"/>
          </ac:spMkLst>
        </pc:spChg>
        <pc:spChg chg="add mod">
          <ac:chgData name="Neemias Informatica Lima" userId="b77af7bd85500281" providerId="LiveId" clId="{A35BDAF6-16C0-426D-A0C9-074467AA387F}" dt="2024-08-26T19:33:53.300" v="77"/>
          <ac:spMkLst>
            <pc:docMk/>
            <pc:sldMk cId="1768216317" sldId="291"/>
            <ac:spMk id="3" creationId="{3F34E217-FF9C-1257-5C71-A3C95FBEEB09}"/>
          </ac:spMkLst>
        </pc:spChg>
        <pc:spChg chg="del">
          <ac:chgData name="Neemias Informatica Lima" userId="b77af7bd85500281" providerId="LiveId" clId="{A35BDAF6-16C0-426D-A0C9-074467AA387F}" dt="2024-08-26T19:33:52.841" v="76" actId="478"/>
          <ac:spMkLst>
            <pc:docMk/>
            <pc:sldMk cId="1768216317" sldId="291"/>
            <ac:spMk id="5" creationId="{FA3281A5-9498-E559-027F-3D606386D608}"/>
          </ac:spMkLst>
        </pc:spChg>
        <pc:spChg chg="del">
          <ac:chgData name="Neemias Informatica Lima" userId="b77af7bd85500281" providerId="LiveId" clId="{A35BDAF6-16C0-426D-A0C9-074467AA387F}" dt="2024-08-26T19:33:52.841" v="76" actId="478"/>
          <ac:spMkLst>
            <pc:docMk/>
            <pc:sldMk cId="1768216317" sldId="291"/>
            <ac:spMk id="6" creationId="{2642B386-90E9-6BEC-A7AF-9FA7219DA1F2}"/>
          </ac:spMkLst>
        </pc:spChg>
        <pc:spChg chg="mod">
          <ac:chgData name="Neemias Informatica Lima" userId="b77af7bd85500281" providerId="LiveId" clId="{A35BDAF6-16C0-426D-A0C9-074467AA387F}" dt="2024-08-26T20:06:17.718" v="498" actId="107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35BDAF6-16C0-426D-A0C9-074467AA387F}" dt="2024-08-26T20:03:26.065" v="351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53.300" v="77"/>
          <ac:picMkLst>
            <pc:docMk/>
            <pc:sldMk cId="1768216317" sldId="291"/>
            <ac:picMk id="4" creationId="{65EA38E1-BAF3-F1E1-E2B4-73C4A09FF987}"/>
          </ac:picMkLst>
        </pc:picChg>
        <pc:picChg chg="del">
          <ac:chgData name="Neemias Informatica Lima" userId="b77af7bd85500281" providerId="LiveId" clId="{A35BDAF6-16C0-426D-A0C9-074467AA387F}" dt="2024-08-26T19:33:52.841" v="76" actId="478"/>
          <ac:picMkLst>
            <pc:docMk/>
            <pc:sldMk cId="1768216317" sldId="291"/>
            <ac:picMk id="7" creationId="{1ADA4B77-4C47-F875-1E7E-22B519A9F8C3}"/>
          </ac:picMkLst>
        </pc:picChg>
      </pc:sldChg>
      <pc:sldChg chg="addSp delSp modSp mod">
        <pc:chgData name="Neemias Informatica Lima" userId="b77af7bd85500281" providerId="LiveId" clId="{A35BDAF6-16C0-426D-A0C9-074467AA387F}" dt="2024-08-26T20:09:42.990" v="524"/>
        <pc:sldMkLst>
          <pc:docMk/>
          <pc:sldMk cId="3757265641" sldId="292"/>
        </pc:sldMkLst>
        <pc:spChg chg="del">
          <ac:chgData name="Neemias Informatica Lima" userId="b77af7bd85500281" providerId="LiveId" clId="{A35BDAF6-16C0-426D-A0C9-074467AA387F}" dt="2024-08-26T19:34:08.032" v="80" actId="478"/>
          <ac:spMkLst>
            <pc:docMk/>
            <pc:sldMk cId="3757265641" sldId="292"/>
            <ac:spMk id="2" creationId="{CF86EFFB-244C-C405-DCA8-ECEED43E27C9}"/>
          </ac:spMkLst>
        </pc:spChg>
        <pc:spChg chg="add mod">
          <ac:chgData name="Neemias Informatica Lima" userId="b77af7bd85500281" providerId="LiveId" clId="{A35BDAF6-16C0-426D-A0C9-074467AA387F}" dt="2024-08-26T19:34:08.686" v="81"/>
          <ac:spMkLst>
            <pc:docMk/>
            <pc:sldMk cId="3757265641" sldId="292"/>
            <ac:spMk id="3" creationId="{4B74D51A-8FED-3D71-0592-62AC2B8D76F2}"/>
          </ac:spMkLst>
        </pc:spChg>
        <pc:spChg chg="add mod">
          <ac:chgData name="Neemias Informatica Lima" userId="b77af7bd85500281" providerId="LiveId" clId="{A35BDAF6-16C0-426D-A0C9-074467AA387F}" dt="2024-08-26T19:34:08.686" v="81"/>
          <ac:spMkLst>
            <pc:docMk/>
            <pc:sldMk cId="3757265641" sldId="292"/>
            <ac:spMk id="4" creationId="{541B180A-39FA-99E2-0483-9E817A31EEE5}"/>
          </ac:spMkLst>
        </pc:spChg>
        <pc:spChg chg="del">
          <ac:chgData name="Neemias Informatica Lima" userId="b77af7bd85500281" providerId="LiveId" clId="{A35BDAF6-16C0-426D-A0C9-074467AA387F}" dt="2024-08-26T19:34:08.032" v="80" actId="478"/>
          <ac:spMkLst>
            <pc:docMk/>
            <pc:sldMk cId="3757265641" sldId="292"/>
            <ac:spMk id="5" creationId="{43F199BA-4CD0-588A-417D-7DEFE4EDF645}"/>
          </ac:spMkLst>
        </pc:spChg>
        <pc:spChg chg="mod">
          <ac:chgData name="Neemias Informatica Lima" userId="b77af7bd85500281" providerId="LiveId" clId="{A35BDAF6-16C0-426D-A0C9-074467AA387F}" dt="2024-08-26T20:09:42.990" v="52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35BDAF6-16C0-426D-A0C9-074467AA387F}" dt="2024-08-26T20:07:49.781" v="50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4:08.686" v="81"/>
          <ac:picMkLst>
            <pc:docMk/>
            <pc:sldMk cId="3757265641" sldId="292"/>
            <ac:picMk id="6" creationId="{946A060A-EE44-4C6B-2A9C-A965D737B0D8}"/>
          </ac:picMkLst>
        </pc:picChg>
        <pc:picChg chg="del">
          <ac:chgData name="Neemias Informatica Lima" userId="b77af7bd85500281" providerId="LiveId" clId="{A35BDAF6-16C0-426D-A0C9-074467AA387F}" dt="2024-08-26T19:34:08.032" v="80" actId="478"/>
          <ac:picMkLst>
            <pc:docMk/>
            <pc:sldMk cId="3757265641" sldId="292"/>
            <ac:picMk id="7" creationId="{24CC9C27-09F6-577E-04A6-70041F628B90}"/>
          </ac:picMkLst>
        </pc:picChg>
      </pc:sldChg>
      <pc:sldChg chg="addSp delSp modSp mod">
        <pc:chgData name="Neemias Informatica Lima" userId="b77af7bd85500281" providerId="LiveId" clId="{A35BDAF6-16C0-426D-A0C9-074467AA387F}" dt="2024-08-26T20:11:56.291" v="555" actId="20577"/>
        <pc:sldMkLst>
          <pc:docMk/>
          <pc:sldMk cId="3114938747" sldId="293"/>
        </pc:sldMkLst>
        <pc:spChg chg="add mod">
          <ac:chgData name="Neemias Informatica Lima" userId="b77af7bd85500281" providerId="LiveId" clId="{A35BDAF6-16C0-426D-A0C9-074467AA387F}" dt="2024-08-26T19:34:15.317" v="83"/>
          <ac:spMkLst>
            <pc:docMk/>
            <pc:sldMk cId="3114938747" sldId="293"/>
            <ac:spMk id="2" creationId="{8D04F59B-5B3F-AC2C-B07D-031B61C6F1C2}"/>
          </ac:spMkLst>
        </pc:spChg>
        <pc:spChg chg="add mod">
          <ac:chgData name="Neemias Informatica Lima" userId="b77af7bd85500281" providerId="LiveId" clId="{A35BDAF6-16C0-426D-A0C9-074467AA387F}" dt="2024-08-26T19:34:15.317" v="83"/>
          <ac:spMkLst>
            <pc:docMk/>
            <pc:sldMk cId="3114938747" sldId="293"/>
            <ac:spMk id="3" creationId="{4277D5E8-9C9B-95A1-41DD-CB6610376255}"/>
          </ac:spMkLst>
        </pc:spChg>
        <pc:spChg chg="del">
          <ac:chgData name="Neemias Informatica Lima" userId="b77af7bd85500281" providerId="LiveId" clId="{A35BDAF6-16C0-426D-A0C9-074467AA387F}" dt="2024-08-26T19:34:14.869" v="82" actId="478"/>
          <ac:spMkLst>
            <pc:docMk/>
            <pc:sldMk cId="3114938747" sldId="293"/>
            <ac:spMk id="5" creationId="{ED8D7660-3167-79D5-8B0F-AD0EB1172DAA}"/>
          </ac:spMkLst>
        </pc:spChg>
        <pc:spChg chg="del">
          <ac:chgData name="Neemias Informatica Lima" userId="b77af7bd85500281" providerId="LiveId" clId="{A35BDAF6-16C0-426D-A0C9-074467AA387F}" dt="2024-08-26T19:34:14.869" v="82" actId="478"/>
          <ac:spMkLst>
            <pc:docMk/>
            <pc:sldMk cId="3114938747" sldId="293"/>
            <ac:spMk id="6" creationId="{8D5BC3DE-2C17-05E2-059C-9261EB7307F8}"/>
          </ac:spMkLst>
        </pc:spChg>
        <pc:spChg chg="mod">
          <ac:chgData name="Neemias Informatica Lima" userId="b77af7bd85500281" providerId="LiveId" clId="{A35BDAF6-16C0-426D-A0C9-074467AA387F}" dt="2024-08-26T20:11:56.291" v="555" actId="2057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A35BDAF6-16C0-426D-A0C9-074467AA387F}" dt="2024-08-26T19:34:15.317" v="83"/>
          <ac:picMkLst>
            <pc:docMk/>
            <pc:sldMk cId="3114938747" sldId="293"/>
            <ac:picMk id="4" creationId="{345E4256-E9BC-CF31-F722-5FC334FFE75C}"/>
          </ac:picMkLst>
        </pc:picChg>
        <pc:picChg chg="del">
          <ac:chgData name="Neemias Informatica Lima" userId="b77af7bd85500281" providerId="LiveId" clId="{A35BDAF6-16C0-426D-A0C9-074467AA387F}" dt="2024-08-26T19:34:14.869" v="82" actId="478"/>
          <ac:picMkLst>
            <pc:docMk/>
            <pc:sldMk cId="3114938747" sldId="293"/>
            <ac:picMk id="7" creationId="{E9D10EDB-B8EA-A6A0-1F4F-5D28EC89AE01}"/>
          </ac:picMkLst>
        </pc:picChg>
      </pc:sldChg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  <pc:spChg chg="mod">
          <ac:chgData name="Neemias Informatica Lima" userId="b77af7bd85500281" providerId="LiveId" clId="{4CD2CD9C-24F5-4144-96B8-6F849555065D}" dt="2024-08-21T09:52:08.013" v="41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0:53.369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1:43.113" v="39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0:08.716" v="9" actId="478"/>
          <ac:picMkLst>
            <pc:docMk/>
            <pc:sldMk cId="2232331225" sldId="280"/>
            <ac:picMk id="3" creationId="{939C247D-A486-DCCB-DF4B-52AF6E8F733E}"/>
          </ac:picMkLst>
        </pc:picChg>
        <pc:picChg chg="add mod">
          <ac:chgData name="Neemias Informatica Lima" userId="b77af7bd85500281" providerId="LiveId" clId="{4CD2CD9C-24F5-4144-96B8-6F849555065D}" dt="2024-08-19T23:13:48.063" v="5" actId="14100"/>
          <ac:picMkLst>
            <pc:docMk/>
            <pc:sldMk cId="2232331225" sldId="280"/>
            <ac:picMk id="4" creationId="{772BE2E3-943E-33FA-8337-96BCD479B5C0}"/>
          </ac:picMkLst>
        </pc:picChg>
        <pc:picChg chg="add mod">
          <ac:chgData name="Neemias Informatica Lima" userId="b77af7bd85500281" providerId="LiveId" clId="{4CD2CD9C-24F5-4144-96B8-6F849555065D}" dt="2024-08-21T09:53:52.557" v="52" actId="1076"/>
          <ac:picMkLst>
            <pc:docMk/>
            <pc:sldMk cId="2232331225" sldId="280"/>
            <ac:picMk id="8" creationId="{6ADD151F-64EE-03AC-CBD4-65A94E65BDCB}"/>
          </ac:picMkLst>
        </pc:picChg>
        <pc:picChg chg="del">
          <ac:chgData name="Neemias Informatica Lima" userId="b77af7bd85500281" providerId="LiveId" clId="{4CD2CD9C-24F5-4144-96B8-6F849555065D}" dt="2024-08-19T23:13:35.165" v="0" actId="478"/>
          <ac:picMkLst>
            <pc:docMk/>
            <pc:sldMk cId="2232331225" sldId="280"/>
            <ac:picMk id="13" creationId="{1E10DF67-A1CF-17A3-54C2-5DA2FE0F5B79}"/>
          </ac:picMkLst>
        </pc:picChg>
      </pc:sldChg>
      <pc:sldChg chg="addSp delSp modSp mod">
        <pc:chgData name="Neemias Informatica Lima" userId="b77af7bd85500281" providerId="LiveId" clId="{4CD2CD9C-24F5-4144-96B8-6F849555065D}" dt="2024-08-21T11:26:40.594" v="129" actId="6549"/>
        <pc:sldMkLst>
          <pc:docMk/>
          <pc:sldMk cId="2103443556" sldId="281"/>
        </pc:sldMkLst>
        <pc:spChg chg="mod">
          <ac:chgData name="Neemias Informatica Lima" userId="b77af7bd85500281" providerId="LiveId" clId="{4CD2CD9C-24F5-4144-96B8-6F849555065D}" dt="2024-08-21T11:26:40.594" v="12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5:55.650" v="71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4:39.547" v="53" actId="478"/>
          <ac:picMkLst>
            <pc:docMk/>
            <pc:sldMk cId="2103443556" sldId="281"/>
            <ac:picMk id="2" creationId="{B7443BE5-0CD9-6ABF-0FB8-EDFF8D3783A8}"/>
          </ac:picMkLst>
        </pc:picChg>
        <pc:picChg chg="del">
          <ac:chgData name="Neemias Informatica Lima" userId="b77af7bd85500281" providerId="LiveId" clId="{4CD2CD9C-24F5-4144-96B8-6F849555065D}" dt="2024-08-21T09:55:24.827" v="60" actId="478"/>
          <ac:picMkLst>
            <pc:docMk/>
            <pc:sldMk cId="2103443556" sldId="281"/>
            <ac:picMk id="3" creationId="{716FF34E-8EE8-BA0C-90ED-FD0CCB663EC6}"/>
          </ac:picMkLst>
        </pc:picChg>
        <pc:picChg chg="add mod">
          <ac:chgData name="Neemias Informatica Lima" userId="b77af7bd85500281" providerId="LiveId" clId="{4CD2CD9C-24F5-4144-96B8-6F849555065D}" dt="2024-08-21T09:54:53.204" v="59" actId="14100"/>
          <ac:picMkLst>
            <pc:docMk/>
            <pc:sldMk cId="2103443556" sldId="281"/>
            <ac:picMk id="4" creationId="{F0E5B638-E35B-5CAB-9766-9596F1A16A89}"/>
          </ac:picMkLst>
        </pc:picChg>
        <pc:picChg chg="add mod">
          <ac:chgData name="Neemias Informatica Lima" userId="b77af7bd85500281" providerId="LiveId" clId="{4CD2CD9C-24F5-4144-96B8-6F849555065D}" dt="2024-08-21T09:55:30.640" v="63" actId="14100"/>
          <ac:picMkLst>
            <pc:docMk/>
            <pc:sldMk cId="2103443556" sldId="281"/>
            <ac:picMk id="5" creationId="{A6E9CA1B-F2C5-832E-C3C0-7CAF5FE527F6}"/>
          </ac:picMkLst>
        </pc:picChg>
      </pc:sldChg>
      <pc:sldChg chg="addSp delSp modSp mod">
        <pc:chgData name="Neemias Informatica Lima" userId="b77af7bd85500281" providerId="LiveId" clId="{4CD2CD9C-24F5-4144-96B8-6F849555065D}" dt="2024-08-21T11:29:23.221" v="163" actId="6549"/>
        <pc:sldMkLst>
          <pc:docMk/>
          <pc:sldMk cId="3683219421" sldId="282"/>
        </pc:sldMkLst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2" creationId="{9969CD0D-5A2C-1908-E743-0531C9198B1E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6" creationId="{06A02636-4642-D117-29B5-C081055CE30A}"/>
          </ac:spMkLst>
        </pc:spChg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8" creationId="{B970ECA3-EA88-6DF7-F40C-798C0983E100}"/>
          </ac:spMkLst>
        </pc:spChg>
        <pc:spChg chg="mod">
          <ac:chgData name="Neemias Informatica Lima" userId="b77af7bd85500281" providerId="LiveId" clId="{4CD2CD9C-24F5-4144-96B8-6F849555065D}" dt="2024-08-21T11:29:23.221" v="163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33.693" v="13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4" creationId="{527D5C0E-1EF6-1952-275D-89303D6E56BC}"/>
          </ac:picMkLst>
        </pc:pic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5" creationId="{CCA59E5E-DEC2-A2E3-0DA2-F8503C07FEA6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9" creationId="{62ADA394-ADBB-5D41-F724-D36F64CBA4C2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11" creationId="{71E2F065-9D8F-267C-993A-4A4F793AEF28}"/>
          </ac:picMkLst>
        </pc:picChg>
      </pc:sldChg>
      <pc:sldChg chg="addSp delSp modSp mod">
        <pc:chgData name="Neemias Informatica Lima" userId="b77af7bd85500281" providerId="LiveId" clId="{4CD2CD9C-24F5-4144-96B8-6F849555065D}" dt="2024-08-21T11:31:34.604" v="191" actId="20577"/>
        <pc:sldMkLst>
          <pc:docMk/>
          <pc:sldMk cId="3902406419" sldId="283"/>
        </pc:sldMkLst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2" creationId="{D4DACDEF-FC35-CF85-A6D4-B8848F4795F7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5" creationId="{914420F6-3054-D6C4-889C-27B612ADE2DA}"/>
          </ac:spMkLst>
        </pc:spChg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7" creationId="{230B376F-011B-425B-8ED3-ECA1D572A4D3}"/>
          </ac:spMkLst>
        </pc:spChg>
        <pc:spChg chg="mod">
          <ac:chgData name="Neemias Informatica Lima" userId="b77af7bd85500281" providerId="LiveId" clId="{4CD2CD9C-24F5-4144-96B8-6F849555065D}" dt="2024-08-21T11:30:41.644" v="16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1:34.604" v="191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3" creationId="{0D6150C4-8F34-88DD-7397-121A7164843D}"/>
          </ac:picMkLst>
        </pc:pic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4" creationId="{E537E30B-1A12-2A70-4932-31D2411E84A1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8" creationId="{A8B4302C-C304-69D0-A54C-D21A3E7C1826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9" creationId="{CEF02416-7507-B330-4A62-B4984BEAD952}"/>
          </ac:picMkLst>
        </pc:picChg>
      </pc:sldChg>
      <pc:sldChg chg="addSp delSp modSp mod">
        <pc:chgData name="Neemias Informatica Lima" userId="b77af7bd85500281" providerId="LiveId" clId="{4CD2CD9C-24F5-4144-96B8-6F849555065D}" dt="2024-08-21T11:35:01.454" v="232" actId="313"/>
        <pc:sldMkLst>
          <pc:docMk/>
          <pc:sldMk cId="2424059023" sldId="284"/>
        </pc:sldMkLst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2" creationId="{26F6E036-3611-1686-3F46-E42D19603353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5" creationId="{56D50232-68E5-D2A4-A24A-045F2BE114BD}"/>
          </ac:spMkLst>
        </pc:spChg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7" creationId="{7325A9B1-5C81-3FF0-AE4D-6680E0A7ED85}"/>
          </ac:spMkLst>
        </pc:spChg>
        <pc:spChg chg="mod">
          <ac:chgData name="Neemias Informatica Lima" userId="b77af7bd85500281" providerId="LiveId" clId="{4CD2CD9C-24F5-4144-96B8-6F849555065D}" dt="2024-08-21T11:33:42.677" v="20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5:01.454" v="232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3" creationId="{E83EE076-9AA3-D5E7-7F84-0497DA9A2E62}"/>
          </ac:picMkLst>
        </pc:pic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4" creationId="{78FF8A0B-BC97-7A16-D813-02A1F5F9F314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8" creationId="{318BCC2A-6346-D0BA-04AD-23DB70CE66A1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9" creationId="{420BEADF-32FC-F48F-6E47-D260BD7D0FDA}"/>
          </ac:picMkLst>
        </pc:picChg>
      </pc:sldChg>
      <pc:sldChg chg="addSp delSp modSp mod">
        <pc:chgData name="Neemias Informatica Lima" userId="b77af7bd85500281" providerId="LiveId" clId="{4CD2CD9C-24F5-4144-96B8-6F849555065D}" dt="2024-08-21T11:58:41.688" v="278" actId="20577"/>
        <pc:sldMkLst>
          <pc:docMk/>
          <pc:sldMk cId="2241968852" sldId="285"/>
        </pc:sldMkLst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2" creationId="{856034ED-8385-2462-AF98-D0885AF291E8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5" creationId="{0601A70B-7E6E-E390-0BFA-4C03769D6287}"/>
          </ac:spMkLst>
        </pc:spChg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7" creationId="{9CD82BED-A310-17F1-97F4-D71E83D1F532}"/>
          </ac:spMkLst>
        </pc:spChg>
        <pc:spChg chg="mod">
          <ac:chgData name="Neemias Informatica Lima" userId="b77af7bd85500281" providerId="LiveId" clId="{4CD2CD9C-24F5-4144-96B8-6F849555065D}" dt="2024-08-21T11:57:35.792" v="24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58:41.688" v="278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3" creationId="{0594600B-7FD6-41B5-1BFC-C71CAC07E9C9}"/>
          </ac:picMkLst>
        </pc:pic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4" creationId="{F369B1CF-84FF-CD0D-7B81-8D2BF52EB16B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8" creationId="{44E5C7E1-0A09-B7A5-BC31-4A4EDDBD1138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9" creationId="{2021D5CD-7E91-C2E5-FD31-8609131108F3}"/>
          </ac:picMkLst>
        </pc:picChg>
      </pc:sldChg>
      <pc:sldChg chg="addSp delSp modSp mod">
        <pc:chgData name="Neemias Informatica Lima" userId="b77af7bd85500281" providerId="LiveId" clId="{4CD2CD9C-24F5-4144-96B8-6F849555065D}" dt="2024-08-21T12:00:52.496" v="322" actId="20577"/>
        <pc:sldMkLst>
          <pc:docMk/>
          <pc:sldMk cId="1959249856" sldId="286"/>
        </pc:sldMkLst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2" creationId="{9FB7D150-9DA8-DD23-123A-5F31E1026E90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5" creationId="{7F64BB7E-4C1D-050C-D3E3-D83EF27CBD13}"/>
          </ac:spMkLst>
        </pc:spChg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7" creationId="{5486770C-02FB-0ED2-9F76-F2E4326DD511}"/>
          </ac:spMkLst>
        </pc:spChg>
        <pc:spChg chg="mod">
          <ac:chgData name="Neemias Informatica Lima" userId="b77af7bd85500281" providerId="LiveId" clId="{4CD2CD9C-24F5-4144-96B8-6F849555065D}" dt="2024-08-21T11:59:42.033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2:00:52.496" v="32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3" creationId="{65B65E94-D47A-64B7-7720-D0ED3254BB5C}"/>
          </ac:picMkLst>
        </pc:pic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4" creationId="{21E716A3-3982-DFE3-056F-A15239213EBD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8" creationId="{D1A3EB19-EB4C-4068-2EFD-26457F3F51A4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9" creationId="{4F50AF8A-FF4F-D22C-DAE2-CA0580F98C98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20.383" v="346" actId="20577"/>
        <pc:sldMkLst>
          <pc:docMk/>
          <pc:sldMk cId="2857006406" sldId="287"/>
        </pc:sldMkLst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2" creationId="{1D35044B-FBD2-B8E1-CEB1-1EF79D3A3BD4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5" creationId="{9F0D225D-9D9A-9714-A365-63FAF20AFE56}"/>
          </ac:spMkLst>
        </pc:spChg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7" creationId="{AF52EF60-8F0E-BB08-63EF-C7D3F61263A8}"/>
          </ac:spMkLst>
        </pc:spChg>
        <pc:spChg chg="mod">
          <ac:chgData name="Neemias Informatica Lima" userId="b77af7bd85500281" providerId="LiveId" clId="{4CD2CD9C-24F5-4144-96B8-6F849555065D}" dt="2024-08-21T12:04:20.383" v="346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3" creationId="{8C95620C-D664-857E-3B6C-DC890E2DC7D1}"/>
          </ac:picMkLst>
        </pc:pic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4" creationId="{63CBC9B4-829C-F69B-34FA-7B99B9E86BD3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8" creationId="{478EB20F-FB01-E947-8A3B-01346E017152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9" creationId="{39F8C246-E955-D34B-B93F-7729F61AA5B5}"/>
          </ac:picMkLst>
        </pc:picChg>
      </pc:sldChg>
      <pc:sldChg chg="addSp delSp modSp mod">
        <pc:chgData name="Neemias Informatica Lima" userId="b77af7bd85500281" providerId="LiveId" clId="{4CD2CD9C-24F5-4144-96B8-6F849555065D}" dt="2024-08-21T11:28:47.002" v="154" actId="20577"/>
        <pc:sldMkLst>
          <pc:docMk/>
          <pc:sldMk cId="2630436816" sldId="288"/>
        </pc:sldMkLst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2" creationId="{1BA202B6-2EAF-D3DC-CE43-E89DDC3BF934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5" creationId="{723FCD86-7C80-F5C7-F26F-9BEC258A3971}"/>
          </ac:spMkLst>
        </pc:spChg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7" creationId="{866579CD-047E-D4CB-0A48-CEB0EF914B55}"/>
          </ac:spMkLst>
        </pc:spChg>
        <pc:spChg chg="mod">
          <ac:chgData name="Neemias Informatica Lima" userId="b77af7bd85500281" providerId="LiveId" clId="{4CD2CD9C-24F5-4144-96B8-6F849555065D}" dt="2024-08-21T11:28:47.002" v="154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26.305" v="13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3" creationId="{8CF0D894-9087-2E86-9A06-0BCC78711826}"/>
          </ac:picMkLst>
        </pc:pic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4" creationId="{F9A9F47E-3AC8-342E-38CA-94107288FCCE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8" creationId="{F7397AC0-F336-0569-B24C-1DB1226E305C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9" creationId="{6F14D157-8960-8232-E9FB-FE30A6579957}"/>
          </ac:picMkLst>
        </pc:picChg>
      </pc:sldChg>
      <pc:sldChg chg="addSp delSp modSp mod">
        <pc:chgData name="Neemias Informatica Lima" userId="b77af7bd85500281" providerId="LiveId" clId="{4CD2CD9C-24F5-4144-96B8-6F849555065D}" dt="2024-08-21T11:33:22.644" v="196"/>
        <pc:sldMkLst>
          <pc:docMk/>
          <pc:sldMk cId="3032827026" sldId="289"/>
        </pc:sldMkLst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2" creationId="{D9CF98D7-B05C-ADA7-449A-680C2B157BF8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5" creationId="{26CB0A86-5DF2-13D4-3F42-65E345DA8BC3}"/>
          </ac:spMkLst>
        </pc:spChg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7" creationId="{95EAB98A-A68A-D3B6-08D8-3738A4167EC1}"/>
          </ac:spMkLst>
        </pc:spChg>
        <pc:spChg chg="mod">
          <ac:chgData name="Neemias Informatica Lima" userId="b77af7bd85500281" providerId="LiveId" clId="{4CD2CD9C-24F5-4144-96B8-6F849555065D}" dt="2024-08-21T11:33:22.644" v="19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CD2CD9C-24F5-4144-96B8-6F849555065D}" dt="2024-08-21T11:30:46.640" v="17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3" creationId="{DDC6FA11-8FE0-F047-B59C-9EAD0E61CDEB}"/>
          </ac:picMkLst>
        </pc:pic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4" creationId="{A7AFCC1F-3424-B3E7-D562-2A86F5167AE3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8" creationId="{51A62B9F-6872-60C5-9BAB-FBF4CA603422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9" creationId="{5AC94D78-C90B-F04F-59F2-BA2FA69AC85D}"/>
          </ac:picMkLst>
        </pc:picChg>
      </pc:sldChg>
      <pc:sldChg chg="addSp delSp modSp mod">
        <pc:chgData name="Neemias Informatica Lima" userId="b77af7bd85500281" providerId="LiveId" clId="{4CD2CD9C-24F5-4144-96B8-6F849555065D}" dt="2024-08-21T11:57:22.908" v="243" actId="5793"/>
        <pc:sldMkLst>
          <pc:docMk/>
          <pc:sldMk cId="3772032319" sldId="290"/>
        </pc:sldMkLst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2" creationId="{DADB553C-951F-352F-AA26-41EA8FD2D8B6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5" creationId="{1B62775E-E5D2-C592-CC1E-86810622F4CC}"/>
          </ac:spMkLst>
        </pc:spChg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7" creationId="{381B8A83-EA4B-F19E-F75E-E890374A49AE}"/>
          </ac:spMkLst>
        </pc:spChg>
        <pc:spChg chg="mod">
          <ac:chgData name="Neemias Informatica Lima" userId="b77af7bd85500281" providerId="LiveId" clId="{4CD2CD9C-24F5-4144-96B8-6F849555065D}" dt="2024-08-21T11:57:22.908" v="243" actId="579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CD2CD9C-24F5-4144-96B8-6F849555065D}" dt="2024-08-21T11:33:50.408" v="20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3" creationId="{33663475-385B-AAEE-982B-3BC5907DCFB8}"/>
          </ac:picMkLst>
        </pc:pic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4" creationId="{E3171086-2080-EEAA-0BB4-4131901DDB0B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8" creationId="{03AC7608-5B3F-7853-E2C3-6A5C71E47A6F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9" creationId="{D2F6641A-F1DE-63CD-3E88-8DE0AF610584}"/>
          </ac:picMkLst>
        </pc:picChg>
      </pc:sldChg>
      <pc:sldChg chg="addSp delSp modSp mod">
        <pc:chgData name="Neemias Informatica Lima" userId="b77af7bd85500281" providerId="LiveId" clId="{4CD2CD9C-24F5-4144-96B8-6F849555065D}" dt="2024-08-21T11:59:31.118" v="290" actId="313"/>
        <pc:sldMkLst>
          <pc:docMk/>
          <pc:sldMk cId="1768216317" sldId="291"/>
        </pc:sldMkLst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2" creationId="{D6A2EBF2-9FC0-9D72-648D-A3B4405C0F04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5" creationId="{6A5CE340-6ADF-19D3-EED4-97699921CBC8}"/>
          </ac:spMkLst>
        </pc:spChg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7" creationId="{6BDFD598-FEC0-BF6B-1E1F-CE852C18C0FE}"/>
          </ac:spMkLst>
        </pc:spChg>
        <pc:spChg chg="mod">
          <ac:chgData name="Neemias Informatica Lima" userId="b77af7bd85500281" providerId="LiveId" clId="{4CD2CD9C-24F5-4144-96B8-6F849555065D}" dt="2024-08-21T11:59:31.118" v="29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CD2CD9C-24F5-4144-96B8-6F849555065D}" dt="2024-08-21T11:57:40.053" v="249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3" creationId="{C4708B1E-0B63-A1D8-84EC-835D841C81EE}"/>
          </ac:picMkLst>
        </pc:pic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4" creationId="{B9651B94-1670-DCC0-B1C5-59D862287C98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8" creationId="{1B98FD66-4B4E-56A3-0146-177FF8C38247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9" creationId="{0C7C0179-88C3-58A4-3F37-E850C72190AB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34.443" v="347" actId="313"/>
        <pc:sldMkLst>
          <pc:docMk/>
          <pc:sldMk cId="3757265641" sldId="292"/>
        </pc:sldMkLst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2" creationId="{86F6F47D-29DB-5C50-B1BC-465BF4D6A8C3}"/>
          </ac:spMkLst>
        </pc:spChg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5" creationId="{EFD7FA6B-C3B9-4854-A15D-7607D7FBAC36}"/>
          </ac:spMkLst>
        </pc:spChg>
        <pc:spChg chg="del">
          <ac:chgData name="Neemias Informatica Lima" userId="b77af7bd85500281" providerId="LiveId" clId="{4CD2CD9C-24F5-4144-96B8-6F849555065D}" dt="2024-08-21T09:57:16.260" v="90" actId="478"/>
          <ac:spMkLst>
            <pc:docMk/>
            <pc:sldMk cId="3757265641" sldId="292"/>
            <ac:spMk id="6" creationId="{5F4A209C-466E-14D3-2D79-A114F0E136BB}"/>
          </ac:spMkLst>
        </pc:spChg>
        <pc:spChg chg="mod">
          <ac:chgData name="Neemias Informatica Lima" userId="b77af7bd85500281" providerId="LiveId" clId="{4CD2CD9C-24F5-4144-96B8-6F849555065D}" dt="2024-08-21T12:04:34.443" v="347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CD2CD9C-24F5-4144-96B8-6F849555065D}" dt="2024-08-21T11:59:45.980" v="29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3" creationId="{FDCB7B81-291E-B0C4-51AA-12F66173E2D8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4" creationId="{D5B7045F-1D64-8C07-3AC1-7B88C6EBC267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7" creationId="{C2FC4C59-D906-5CC6-FF8D-17E97019E82C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8" creationId="{33218912-4B9C-3685-DAF1-0042042CCFBC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1026" creationId="{B25EB34E-3BC2-06C7-6584-7FDA468D3F6F}"/>
          </ac:picMkLst>
        </pc:picChg>
      </pc:sldChg>
      <pc:sldChg chg="addSp delSp modSp mod">
        <pc:chgData name="Neemias Informatica Lima" userId="b77af7bd85500281" providerId="LiveId" clId="{4CD2CD9C-24F5-4144-96B8-6F849555065D}" dt="2024-08-21T12:03:51.470" v="333"/>
        <pc:sldMkLst>
          <pc:docMk/>
          <pc:sldMk cId="3114938747" sldId="293"/>
        </pc:sldMkLst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2" creationId="{4C6E8151-B31E-79B6-2CCC-F2BEB04B5B0D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5" creationId="{2570BCD5-C630-4BD7-AE9B-6B86CC8E8838}"/>
          </ac:spMkLst>
        </pc:spChg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7" creationId="{986DDC04-0105-2FCF-1192-50EC8C346191}"/>
          </ac:spMkLst>
        </pc:spChg>
        <pc:spChg chg="mod">
          <ac:chgData name="Neemias Informatica Lima" userId="b77af7bd85500281" providerId="LiveId" clId="{4CD2CD9C-24F5-4144-96B8-6F849555065D}" dt="2024-08-21T12:03:51.470" v="333"/>
          <ac:spMkLst>
            <pc:docMk/>
            <pc:sldMk cId="3114938747" sldId="293"/>
            <ac:spMk id="16" creationId="{CFC8B9D9-C6ED-4706-A104-65D118A5B7F9}"/>
          </ac:spMkLst>
        </pc:spChg>
        <pc:graphicFrameChg chg="del">
          <ac:chgData name="Neemias Informatica Lima" userId="b77af7bd85500281" providerId="LiveId" clId="{4CD2CD9C-24F5-4144-96B8-6F849555065D}" dt="2024-08-21T12:02:06.930" v="327" actId="478"/>
          <ac:graphicFrameMkLst>
            <pc:docMk/>
            <pc:sldMk cId="3114938747" sldId="293"/>
            <ac:graphicFrameMk id="8" creationId="{53A6F182-4C06-9375-5BD1-7BE3128166F6}"/>
          </ac:graphicFrameMkLst>
        </pc:graphicFrame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3" creationId="{6639C8F7-907B-B5C1-40AC-36C81DC26CDB}"/>
          </ac:picMkLst>
        </pc:pic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4" creationId="{8DCA5F59-9D98-5D28-67C7-5C8321359741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9" creationId="{D6553040-5E28-7C17-505F-B55BA1A591B8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11" creationId="{0A089ADD-6EB1-6884-8892-9091DE525B03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5699027A-87AB-4B9C-8640-532E67D0F4A6}"/>
    <pc:docChg chg="undo redo custSel modSld">
      <pc:chgData name="Neemias Informatica Lima" userId="b77af7bd85500281" providerId="LiveId" clId="{5699027A-87AB-4B9C-8640-532E67D0F4A6}" dt="2024-08-25T00:24:37.057" v="311" actId="20577"/>
      <pc:docMkLst>
        <pc:docMk/>
      </pc:docMkLst>
      <pc:sldChg chg="addSp delSp modSp mod">
        <pc:chgData name="Neemias Informatica Lima" userId="b77af7bd85500281" providerId="LiveId" clId="{5699027A-87AB-4B9C-8640-532E67D0F4A6}" dt="2024-08-25T00:08:23.710" v="36" actId="6549"/>
        <pc:sldMkLst>
          <pc:docMk/>
          <pc:sldMk cId="2232331225" sldId="280"/>
        </pc:sldMkLst>
        <pc:spChg chg="mod">
          <ac:chgData name="Neemias Informatica Lima" userId="b77af7bd85500281" providerId="LiveId" clId="{5699027A-87AB-4B9C-8640-532E67D0F4A6}" dt="2024-08-25T00:06:09.254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6:20.028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7:57.200" v="2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6:14.869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8:23.710" v="36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06:13.088" v="7" actId="478"/>
          <ac:picMkLst>
            <pc:docMk/>
            <pc:sldMk cId="2232331225" sldId="280"/>
            <ac:picMk id="3" creationId="{F4E96007-20AE-8129-5584-7CF9E0FBA2BD}"/>
          </ac:picMkLst>
        </pc:picChg>
        <pc:picChg chg="add mod">
          <ac:chgData name="Neemias Informatica Lima" userId="b77af7bd85500281" providerId="LiveId" clId="{5699027A-87AB-4B9C-8640-532E67D0F4A6}" dt="2024-08-25T00:07:34.987" v="18" actId="1440"/>
          <ac:picMkLst>
            <pc:docMk/>
            <pc:sldMk cId="2232331225" sldId="280"/>
            <ac:picMk id="8" creationId="{6E11FC12-2270-0D0F-5269-878D8A1216E1}"/>
          </ac:picMkLst>
        </pc:picChg>
      </pc:sldChg>
      <pc:sldChg chg="addSp delSp modSp mod">
        <pc:chgData name="Neemias Informatica Lima" userId="b77af7bd85500281" providerId="LiveId" clId="{5699027A-87AB-4B9C-8640-532E67D0F4A6}" dt="2024-08-25T00:13:16.775" v="106" actId="1076"/>
        <pc:sldMkLst>
          <pc:docMk/>
          <pc:sldMk cId="2103443556" sldId="281"/>
        </pc:sldMkLst>
        <pc:spChg chg="mod">
          <ac:chgData name="Neemias Informatica Lima" userId="b77af7bd85500281" providerId="LiveId" clId="{5699027A-87AB-4B9C-8640-532E67D0F4A6}" dt="2024-08-25T00:13:16.775" v="106" actId="1076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9:10.126" v="3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0:04.710" v="5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09:12.879" v="38" actId="478"/>
          <ac:picMkLst>
            <pc:docMk/>
            <pc:sldMk cId="2103443556" sldId="281"/>
            <ac:picMk id="2" creationId="{8A0B4FCD-2964-5260-0C04-F34F0E978E5B}"/>
          </ac:picMkLst>
        </pc:picChg>
        <pc:picChg chg="add mod">
          <ac:chgData name="Neemias Informatica Lima" userId="b77af7bd85500281" providerId="LiveId" clId="{5699027A-87AB-4B9C-8640-532E67D0F4A6}" dt="2024-08-25T00:09:40.743" v="45" actId="1076"/>
          <ac:picMkLst>
            <pc:docMk/>
            <pc:sldMk cId="2103443556" sldId="281"/>
            <ac:picMk id="3" creationId="{F6B1A6AD-683D-F857-57E9-1BAC90A1BC42}"/>
          </ac:picMkLst>
        </pc:picChg>
      </pc:sldChg>
      <pc:sldChg chg="addSp delSp modSp mod">
        <pc:chgData name="Neemias Informatica Lima" userId="b77af7bd85500281" providerId="LiveId" clId="{5699027A-87AB-4B9C-8640-532E67D0F4A6}" dt="2024-08-25T00:15:35.785" v="147" actId="313"/>
        <pc:sldMkLst>
          <pc:docMk/>
          <pc:sldMk cId="3683219421" sldId="282"/>
        </pc:sldMkLst>
        <pc:spChg chg="del">
          <ac:chgData name="Neemias Informatica Lima" userId="b77af7bd85500281" providerId="LiveId" clId="{5699027A-87AB-4B9C-8640-532E67D0F4A6}" dt="2024-08-25T00:10:25.250" v="53" actId="478"/>
          <ac:spMkLst>
            <pc:docMk/>
            <pc:sldMk cId="3683219421" sldId="282"/>
            <ac:spMk id="2" creationId="{A1A313F9-7F3E-8CC0-F3A3-AE3E9E368788}"/>
          </ac:spMkLst>
        </pc:spChg>
        <pc:spChg chg="del">
          <ac:chgData name="Neemias Informatica Lima" userId="b77af7bd85500281" providerId="LiveId" clId="{5699027A-87AB-4B9C-8640-532E67D0F4A6}" dt="2024-08-25T00:10:25.250" v="53" actId="478"/>
          <ac:spMkLst>
            <pc:docMk/>
            <pc:sldMk cId="3683219421" sldId="282"/>
            <ac:spMk id="4" creationId="{5F39204B-B9C1-7E8A-3BE7-5CEFC1FB315A}"/>
          </ac:spMkLst>
        </pc:spChg>
        <pc:spChg chg="add mod">
          <ac:chgData name="Neemias Informatica Lima" userId="b77af7bd85500281" providerId="LiveId" clId="{5699027A-87AB-4B9C-8640-532E67D0F4A6}" dt="2024-08-25T00:10:25.844" v="54"/>
          <ac:spMkLst>
            <pc:docMk/>
            <pc:sldMk cId="3683219421" sldId="282"/>
            <ac:spMk id="6" creationId="{05DF28E0-CA71-3EA2-7F50-A1408DE0790C}"/>
          </ac:spMkLst>
        </pc:spChg>
        <pc:spChg chg="add mod">
          <ac:chgData name="Neemias Informatica Lima" userId="b77af7bd85500281" providerId="LiveId" clId="{5699027A-87AB-4B9C-8640-532E67D0F4A6}" dt="2024-08-25T00:10:25.844" v="54"/>
          <ac:spMkLst>
            <pc:docMk/>
            <pc:sldMk cId="3683219421" sldId="282"/>
            <ac:spMk id="7" creationId="{CA3DE21F-177B-9BDA-5F9D-B69EFD69B569}"/>
          </ac:spMkLst>
        </pc:spChg>
        <pc:spChg chg="mod">
          <ac:chgData name="Neemias Informatica Lima" userId="b77af7bd85500281" providerId="LiveId" clId="{5699027A-87AB-4B9C-8640-532E67D0F4A6}" dt="2024-08-25T00:15:35.785" v="147" actId="3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3:45.946" v="116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25.250" v="53" actId="478"/>
          <ac:picMkLst>
            <pc:docMk/>
            <pc:sldMk cId="3683219421" sldId="282"/>
            <ac:picMk id="5" creationId="{1ADAE13C-AE94-0AE3-A29A-99B208DEAD34}"/>
          </ac:picMkLst>
        </pc:picChg>
        <pc:picChg chg="add mod">
          <ac:chgData name="Neemias Informatica Lima" userId="b77af7bd85500281" providerId="LiveId" clId="{5699027A-87AB-4B9C-8640-532E67D0F4A6}" dt="2024-08-25T00:10:25.844" v="54"/>
          <ac:picMkLst>
            <pc:docMk/>
            <pc:sldMk cId="3683219421" sldId="282"/>
            <ac:picMk id="8" creationId="{F57A60A5-5483-0DFD-C7D8-6FCAAF1CDCB9}"/>
          </ac:picMkLst>
        </pc:picChg>
      </pc:sldChg>
      <pc:sldChg chg="addSp delSp modSp mod">
        <pc:chgData name="Neemias Informatica Lima" userId="b77af7bd85500281" providerId="LiveId" clId="{5699027A-87AB-4B9C-8640-532E67D0F4A6}" dt="2024-08-25T00:16:34.004" v="175" actId="20577"/>
        <pc:sldMkLst>
          <pc:docMk/>
          <pc:sldMk cId="3902406419" sldId="283"/>
        </pc:sldMkLst>
        <pc:spChg chg="del">
          <ac:chgData name="Neemias Informatica Lima" userId="b77af7bd85500281" providerId="LiveId" clId="{5699027A-87AB-4B9C-8640-532E67D0F4A6}" dt="2024-08-25T00:10:31.167" v="55" actId="478"/>
          <ac:spMkLst>
            <pc:docMk/>
            <pc:sldMk cId="3902406419" sldId="283"/>
            <ac:spMk id="2" creationId="{A32CC22B-ACF5-127C-11A2-C717A2E0ED91}"/>
          </ac:spMkLst>
        </pc:spChg>
        <pc:spChg chg="del">
          <ac:chgData name="Neemias Informatica Lima" userId="b77af7bd85500281" providerId="LiveId" clId="{5699027A-87AB-4B9C-8640-532E67D0F4A6}" dt="2024-08-25T00:10:31.167" v="55" actId="478"/>
          <ac:spMkLst>
            <pc:docMk/>
            <pc:sldMk cId="3902406419" sldId="283"/>
            <ac:spMk id="3" creationId="{527B4A2E-2214-B085-3C53-31D73D1D240F}"/>
          </ac:spMkLst>
        </pc:spChg>
        <pc:spChg chg="add mod">
          <ac:chgData name="Neemias Informatica Lima" userId="b77af7bd85500281" providerId="LiveId" clId="{5699027A-87AB-4B9C-8640-532E67D0F4A6}" dt="2024-08-25T00:10:31.712" v="56"/>
          <ac:spMkLst>
            <pc:docMk/>
            <pc:sldMk cId="3902406419" sldId="283"/>
            <ac:spMk id="5" creationId="{D46973CA-E49E-CC20-BAA8-E63B7367D8AA}"/>
          </ac:spMkLst>
        </pc:spChg>
        <pc:spChg chg="add mod">
          <ac:chgData name="Neemias Informatica Lima" userId="b77af7bd85500281" providerId="LiveId" clId="{5699027A-87AB-4B9C-8640-532E67D0F4A6}" dt="2024-08-25T00:10:31.712" v="56"/>
          <ac:spMkLst>
            <pc:docMk/>
            <pc:sldMk cId="3902406419" sldId="283"/>
            <ac:spMk id="6" creationId="{DDBC1E67-BACA-0E65-D182-4A37AE1CD054}"/>
          </ac:spMkLst>
        </pc:spChg>
        <pc:spChg chg="mod">
          <ac:chgData name="Neemias Informatica Lima" userId="b77af7bd85500281" providerId="LiveId" clId="{5699027A-87AB-4B9C-8640-532E67D0F4A6}" dt="2024-08-25T00:15:53.120" v="15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6:34.004" v="17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5699027A-87AB-4B9C-8640-532E67D0F4A6}" dt="2024-08-25T00:10:31.167" v="55" actId="478"/>
          <ac:picMkLst>
            <pc:docMk/>
            <pc:sldMk cId="3902406419" sldId="283"/>
            <ac:picMk id="4" creationId="{9A4D717A-B4E3-9370-0C72-9D0B955871BE}"/>
          </ac:picMkLst>
        </pc:picChg>
        <pc:picChg chg="add mod">
          <ac:chgData name="Neemias Informatica Lima" userId="b77af7bd85500281" providerId="LiveId" clId="{5699027A-87AB-4B9C-8640-532E67D0F4A6}" dt="2024-08-25T00:10:31.712" v="56"/>
          <ac:picMkLst>
            <pc:docMk/>
            <pc:sldMk cId="3902406419" sldId="283"/>
            <ac:picMk id="7" creationId="{6C1616CD-5FC7-D932-2ACC-C54753B8B50E}"/>
          </ac:picMkLst>
        </pc:picChg>
      </pc:sldChg>
      <pc:sldChg chg="addSp delSp modSp mod">
        <pc:chgData name="Neemias Informatica Lima" userId="b77af7bd85500281" providerId="LiveId" clId="{5699027A-87AB-4B9C-8640-532E67D0F4A6}" dt="2024-08-25T00:18:41.005" v="202" actId="20577"/>
        <pc:sldMkLst>
          <pc:docMk/>
          <pc:sldMk cId="2424059023" sldId="284"/>
        </pc:sldMkLst>
        <pc:spChg chg="del">
          <ac:chgData name="Neemias Informatica Lima" userId="b77af7bd85500281" providerId="LiveId" clId="{5699027A-87AB-4B9C-8640-532E67D0F4A6}" dt="2024-08-25T00:10:46.654" v="59" actId="478"/>
          <ac:spMkLst>
            <pc:docMk/>
            <pc:sldMk cId="2424059023" sldId="284"/>
            <ac:spMk id="2" creationId="{E540BD18-121D-A9BD-EB11-0651F54B5EC6}"/>
          </ac:spMkLst>
        </pc:spChg>
        <pc:spChg chg="del">
          <ac:chgData name="Neemias Informatica Lima" userId="b77af7bd85500281" providerId="LiveId" clId="{5699027A-87AB-4B9C-8640-532E67D0F4A6}" dt="2024-08-25T00:10:46.654" v="59" actId="478"/>
          <ac:spMkLst>
            <pc:docMk/>
            <pc:sldMk cId="2424059023" sldId="284"/>
            <ac:spMk id="3" creationId="{C2456DFB-8968-A229-87C7-3DAECC4BEC8D}"/>
          </ac:spMkLst>
        </pc:spChg>
        <pc:spChg chg="add mod">
          <ac:chgData name="Neemias Informatica Lima" userId="b77af7bd85500281" providerId="LiveId" clId="{5699027A-87AB-4B9C-8640-532E67D0F4A6}" dt="2024-08-25T00:10:47.141" v="60"/>
          <ac:spMkLst>
            <pc:docMk/>
            <pc:sldMk cId="2424059023" sldId="284"/>
            <ac:spMk id="5" creationId="{F5952164-6A7F-D604-A81E-6F7432DC70FD}"/>
          </ac:spMkLst>
        </pc:spChg>
        <pc:spChg chg="add mod">
          <ac:chgData name="Neemias Informatica Lima" userId="b77af7bd85500281" providerId="LiveId" clId="{5699027A-87AB-4B9C-8640-532E67D0F4A6}" dt="2024-08-25T00:10:47.141" v="60"/>
          <ac:spMkLst>
            <pc:docMk/>
            <pc:sldMk cId="2424059023" sldId="284"/>
            <ac:spMk id="6" creationId="{07C8BE39-CAEC-AC3B-AFAA-91982C93836E}"/>
          </ac:spMkLst>
        </pc:spChg>
        <pc:spChg chg="mod">
          <ac:chgData name="Neemias Informatica Lima" userId="b77af7bd85500281" providerId="LiveId" clId="{5699027A-87AB-4B9C-8640-532E67D0F4A6}" dt="2024-08-25T00:18:05.949" v="18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8:41.005" v="202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5699027A-87AB-4B9C-8640-532E67D0F4A6}" dt="2024-08-25T00:10:46.654" v="59" actId="478"/>
          <ac:picMkLst>
            <pc:docMk/>
            <pc:sldMk cId="2424059023" sldId="284"/>
            <ac:picMk id="4" creationId="{3D4B47CE-9FCE-B7FE-7405-4457EF5761F8}"/>
          </ac:picMkLst>
        </pc:picChg>
        <pc:picChg chg="add mod">
          <ac:chgData name="Neemias Informatica Lima" userId="b77af7bd85500281" providerId="LiveId" clId="{5699027A-87AB-4B9C-8640-532E67D0F4A6}" dt="2024-08-25T00:10:47.141" v="60"/>
          <ac:picMkLst>
            <pc:docMk/>
            <pc:sldMk cId="2424059023" sldId="284"/>
            <ac:picMk id="7" creationId="{2CE4580F-947C-608A-88DF-BA5CEDBE9907}"/>
          </ac:picMkLst>
        </pc:picChg>
      </pc:sldChg>
      <pc:sldChg chg="addSp delSp modSp mod">
        <pc:chgData name="Neemias Informatica Lima" userId="b77af7bd85500281" providerId="LiveId" clId="{5699027A-87AB-4B9C-8640-532E67D0F4A6}" dt="2024-08-25T00:20:25.249" v="230" actId="20577"/>
        <pc:sldMkLst>
          <pc:docMk/>
          <pc:sldMk cId="2241968852" sldId="285"/>
        </pc:sldMkLst>
        <pc:spChg chg="del">
          <ac:chgData name="Neemias Informatica Lima" userId="b77af7bd85500281" providerId="LiveId" clId="{5699027A-87AB-4B9C-8640-532E67D0F4A6}" dt="2024-08-25T00:10:58.953" v="63" actId="478"/>
          <ac:spMkLst>
            <pc:docMk/>
            <pc:sldMk cId="2241968852" sldId="285"/>
            <ac:spMk id="2" creationId="{4B832541-9CA1-8919-E6D9-ADD1EDB05857}"/>
          </ac:spMkLst>
        </pc:spChg>
        <pc:spChg chg="del">
          <ac:chgData name="Neemias Informatica Lima" userId="b77af7bd85500281" providerId="LiveId" clId="{5699027A-87AB-4B9C-8640-532E67D0F4A6}" dt="2024-08-25T00:10:58.953" v="63" actId="478"/>
          <ac:spMkLst>
            <pc:docMk/>
            <pc:sldMk cId="2241968852" sldId="285"/>
            <ac:spMk id="3" creationId="{74F8E61C-F831-9205-867E-4292DF1D84DE}"/>
          </ac:spMkLst>
        </pc:spChg>
        <pc:spChg chg="add mod">
          <ac:chgData name="Neemias Informatica Lima" userId="b77af7bd85500281" providerId="LiveId" clId="{5699027A-87AB-4B9C-8640-532E67D0F4A6}" dt="2024-08-25T00:10:59.413" v="64"/>
          <ac:spMkLst>
            <pc:docMk/>
            <pc:sldMk cId="2241968852" sldId="285"/>
            <ac:spMk id="5" creationId="{D79BD9EB-071F-A208-525E-8E4323A7C22E}"/>
          </ac:spMkLst>
        </pc:spChg>
        <pc:spChg chg="add mod">
          <ac:chgData name="Neemias Informatica Lima" userId="b77af7bd85500281" providerId="LiveId" clId="{5699027A-87AB-4B9C-8640-532E67D0F4A6}" dt="2024-08-25T00:10:59.413" v="64"/>
          <ac:spMkLst>
            <pc:docMk/>
            <pc:sldMk cId="2241968852" sldId="285"/>
            <ac:spMk id="6" creationId="{02C6D3D1-038D-4481-D817-A6A649E3E541}"/>
          </ac:spMkLst>
        </pc:spChg>
        <pc:spChg chg="mod">
          <ac:chgData name="Neemias Informatica Lima" userId="b77af7bd85500281" providerId="LiveId" clId="{5699027A-87AB-4B9C-8640-532E67D0F4A6}" dt="2024-08-25T00:19:22.892" v="20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20:25.249" v="23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5699027A-87AB-4B9C-8640-532E67D0F4A6}" dt="2024-08-25T00:10:58.953" v="63" actId="478"/>
          <ac:picMkLst>
            <pc:docMk/>
            <pc:sldMk cId="2241968852" sldId="285"/>
            <ac:picMk id="4" creationId="{275B9347-56E6-B9CA-3E77-2EF544FDBC89}"/>
          </ac:picMkLst>
        </pc:picChg>
        <pc:picChg chg="add mod">
          <ac:chgData name="Neemias Informatica Lima" userId="b77af7bd85500281" providerId="LiveId" clId="{5699027A-87AB-4B9C-8640-532E67D0F4A6}" dt="2024-08-25T00:10:59.413" v="64"/>
          <ac:picMkLst>
            <pc:docMk/>
            <pc:sldMk cId="2241968852" sldId="285"/>
            <ac:picMk id="7" creationId="{072A44A6-D185-D90A-CA04-46876B4E08A9}"/>
          </ac:picMkLst>
        </pc:picChg>
      </pc:sldChg>
      <pc:sldChg chg="addSp delSp modSp mod">
        <pc:chgData name="Neemias Informatica Lima" userId="b77af7bd85500281" providerId="LiveId" clId="{5699027A-87AB-4B9C-8640-532E67D0F4A6}" dt="2024-08-25T00:22:47.429" v="285" actId="20577"/>
        <pc:sldMkLst>
          <pc:docMk/>
          <pc:sldMk cId="1959249856" sldId="286"/>
        </pc:sldMkLst>
        <pc:spChg chg="del">
          <ac:chgData name="Neemias Informatica Lima" userId="b77af7bd85500281" providerId="LiveId" clId="{5699027A-87AB-4B9C-8640-532E67D0F4A6}" dt="2024-08-25T00:11:15.745" v="67" actId="478"/>
          <ac:spMkLst>
            <pc:docMk/>
            <pc:sldMk cId="1959249856" sldId="286"/>
            <ac:spMk id="2" creationId="{43771319-4B0A-F0CD-75C9-854D3D6AE485}"/>
          </ac:spMkLst>
        </pc:spChg>
        <pc:spChg chg="del">
          <ac:chgData name="Neemias Informatica Lima" userId="b77af7bd85500281" providerId="LiveId" clId="{5699027A-87AB-4B9C-8640-532E67D0F4A6}" dt="2024-08-25T00:11:15.745" v="67" actId="478"/>
          <ac:spMkLst>
            <pc:docMk/>
            <pc:sldMk cId="1959249856" sldId="286"/>
            <ac:spMk id="3" creationId="{70DC2587-822E-F17E-F8BE-7930C0F0B8A5}"/>
          </ac:spMkLst>
        </pc:spChg>
        <pc:spChg chg="add mod">
          <ac:chgData name="Neemias Informatica Lima" userId="b77af7bd85500281" providerId="LiveId" clId="{5699027A-87AB-4B9C-8640-532E67D0F4A6}" dt="2024-08-25T00:11:16.273" v="68"/>
          <ac:spMkLst>
            <pc:docMk/>
            <pc:sldMk cId="1959249856" sldId="286"/>
            <ac:spMk id="5" creationId="{20709C86-B610-666F-5DBC-CCB469BBB6B6}"/>
          </ac:spMkLst>
        </pc:spChg>
        <pc:spChg chg="add mod">
          <ac:chgData name="Neemias Informatica Lima" userId="b77af7bd85500281" providerId="LiveId" clId="{5699027A-87AB-4B9C-8640-532E67D0F4A6}" dt="2024-08-25T00:11:16.273" v="68"/>
          <ac:spMkLst>
            <pc:docMk/>
            <pc:sldMk cId="1959249856" sldId="286"/>
            <ac:spMk id="6" creationId="{B13FC3A4-CA5C-225E-47B4-6A0DBB54D834}"/>
          </ac:spMkLst>
        </pc:spChg>
        <pc:spChg chg="mod">
          <ac:chgData name="Neemias Informatica Lima" userId="b77af7bd85500281" providerId="LiveId" clId="{5699027A-87AB-4B9C-8640-532E67D0F4A6}" dt="2024-08-25T00:21:57.726" v="26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22:47.429" v="285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5699027A-87AB-4B9C-8640-532E67D0F4A6}" dt="2024-08-25T00:11:15.745" v="67" actId="478"/>
          <ac:picMkLst>
            <pc:docMk/>
            <pc:sldMk cId="1959249856" sldId="286"/>
            <ac:picMk id="4" creationId="{C5246343-F645-C2FE-6ACF-5F8DAC767912}"/>
          </ac:picMkLst>
        </pc:picChg>
        <pc:picChg chg="add mod">
          <ac:chgData name="Neemias Informatica Lima" userId="b77af7bd85500281" providerId="LiveId" clId="{5699027A-87AB-4B9C-8640-532E67D0F4A6}" dt="2024-08-25T00:11:16.273" v="68"/>
          <ac:picMkLst>
            <pc:docMk/>
            <pc:sldMk cId="1959249856" sldId="286"/>
            <ac:picMk id="7" creationId="{BB1B92C9-2B99-7124-5642-4A382B44BB37}"/>
          </ac:picMkLst>
        </pc:picChg>
      </pc:sldChg>
      <pc:sldChg chg="addSp delSp modSp mod">
        <pc:chgData name="Neemias Informatica Lima" userId="b77af7bd85500281" providerId="LiveId" clId="{5699027A-87AB-4B9C-8640-532E67D0F4A6}" dt="2024-08-25T00:24:37.057" v="311" actId="20577"/>
        <pc:sldMkLst>
          <pc:docMk/>
          <pc:sldMk cId="2857006406" sldId="287"/>
        </pc:sldMkLst>
        <pc:spChg chg="del">
          <ac:chgData name="Neemias Informatica Lima" userId="b77af7bd85500281" providerId="LiveId" clId="{5699027A-87AB-4B9C-8640-532E67D0F4A6}" dt="2024-08-25T00:11:37.428" v="73" actId="478"/>
          <ac:spMkLst>
            <pc:docMk/>
            <pc:sldMk cId="2857006406" sldId="287"/>
            <ac:spMk id="2" creationId="{653B8762-0CA5-787C-C56E-AA8970355AD9}"/>
          </ac:spMkLst>
        </pc:spChg>
        <pc:spChg chg="del">
          <ac:chgData name="Neemias Informatica Lima" userId="b77af7bd85500281" providerId="LiveId" clId="{5699027A-87AB-4B9C-8640-532E67D0F4A6}" dt="2024-08-25T00:11:37.428" v="73" actId="478"/>
          <ac:spMkLst>
            <pc:docMk/>
            <pc:sldMk cId="2857006406" sldId="287"/>
            <ac:spMk id="3" creationId="{E248CA0B-9436-DF52-0C30-9947F1E41BC8}"/>
          </ac:spMkLst>
        </pc:spChg>
        <pc:spChg chg="add mod">
          <ac:chgData name="Neemias Informatica Lima" userId="b77af7bd85500281" providerId="LiveId" clId="{5699027A-87AB-4B9C-8640-532E67D0F4A6}" dt="2024-08-25T00:11:37.982" v="74"/>
          <ac:spMkLst>
            <pc:docMk/>
            <pc:sldMk cId="2857006406" sldId="287"/>
            <ac:spMk id="5" creationId="{0B771B44-4F66-09DC-CE86-3BEE8A3E960E}"/>
          </ac:spMkLst>
        </pc:spChg>
        <pc:spChg chg="add mod">
          <ac:chgData name="Neemias Informatica Lima" userId="b77af7bd85500281" providerId="LiveId" clId="{5699027A-87AB-4B9C-8640-532E67D0F4A6}" dt="2024-08-25T00:11:37.982" v="74"/>
          <ac:spMkLst>
            <pc:docMk/>
            <pc:sldMk cId="2857006406" sldId="287"/>
            <ac:spMk id="6" creationId="{3C8AFBC5-0E98-C5CD-6EC1-6693915F0A62}"/>
          </ac:spMkLst>
        </pc:spChg>
        <pc:spChg chg="mod">
          <ac:chgData name="Neemias Informatica Lima" userId="b77af7bd85500281" providerId="LiveId" clId="{5699027A-87AB-4B9C-8640-532E67D0F4A6}" dt="2024-08-25T00:24:37.057" v="31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5699027A-87AB-4B9C-8640-532E67D0F4A6}" dt="2024-08-25T00:11:37.428" v="73" actId="478"/>
          <ac:picMkLst>
            <pc:docMk/>
            <pc:sldMk cId="2857006406" sldId="287"/>
            <ac:picMk id="4" creationId="{CAFCE090-795E-0B36-0CFA-118E3D0331AA}"/>
          </ac:picMkLst>
        </pc:picChg>
        <pc:picChg chg="add mod">
          <ac:chgData name="Neemias Informatica Lima" userId="b77af7bd85500281" providerId="LiveId" clId="{5699027A-87AB-4B9C-8640-532E67D0F4A6}" dt="2024-08-25T00:11:37.982" v="74"/>
          <ac:picMkLst>
            <pc:docMk/>
            <pc:sldMk cId="2857006406" sldId="287"/>
            <ac:picMk id="7" creationId="{D9E2BADA-38B3-F7F6-8EF7-924F76AA85B7}"/>
          </ac:picMkLst>
        </pc:picChg>
      </pc:sldChg>
      <pc:sldChg chg="addSp delSp modSp mod">
        <pc:chgData name="Neemias Informatica Lima" userId="b77af7bd85500281" providerId="LiveId" clId="{5699027A-87AB-4B9C-8640-532E67D0F4A6}" dt="2024-08-25T00:14:47.648" v="141" actId="20577"/>
        <pc:sldMkLst>
          <pc:docMk/>
          <pc:sldMk cId="2630436816" sldId="288"/>
        </pc:sldMkLst>
        <pc:spChg chg="del">
          <ac:chgData name="Neemias Informatica Lima" userId="b77af7bd85500281" providerId="LiveId" clId="{5699027A-87AB-4B9C-8640-532E67D0F4A6}" dt="2024-08-25T00:10:19.819" v="51" actId="478"/>
          <ac:spMkLst>
            <pc:docMk/>
            <pc:sldMk cId="2630436816" sldId="288"/>
            <ac:spMk id="2" creationId="{2B0E3B42-4C9D-FF1E-5DF4-7092E34ADD3F}"/>
          </ac:spMkLst>
        </pc:spChg>
        <pc:spChg chg="del">
          <ac:chgData name="Neemias Informatica Lima" userId="b77af7bd85500281" providerId="LiveId" clId="{5699027A-87AB-4B9C-8640-532E67D0F4A6}" dt="2024-08-25T00:10:19.819" v="51" actId="478"/>
          <ac:spMkLst>
            <pc:docMk/>
            <pc:sldMk cId="2630436816" sldId="288"/>
            <ac:spMk id="3" creationId="{864ED330-BF1A-5B4C-7909-2FDFC0D68587}"/>
          </ac:spMkLst>
        </pc:spChg>
        <pc:spChg chg="add mod">
          <ac:chgData name="Neemias Informatica Lima" userId="b77af7bd85500281" providerId="LiveId" clId="{5699027A-87AB-4B9C-8640-532E67D0F4A6}" dt="2024-08-25T00:10:20.187" v="52"/>
          <ac:spMkLst>
            <pc:docMk/>
            <pc:sldMk cId="2630436816" sldId="288"/>
            <ac:spMk id="5" creationId="{2C605040-182E-02BF-1D1A-759A13B86297}"/>
          </ac:spMkLst>
        </pc:spChg>
        <pc:spChg chg="add mod">
          <ac:chgData name="Neemias Informatica Lima" userId="b77af7bd85500281" providerId="LiveId" clId="{5699027A-87AB-4B9C-8640-532E67D0F4A6}" dt="2024-08-25T00:10:20.187" v="52"/>
          <ac:spMkLst>
            <pc:docMk/>
            <pc:sldMk cId="2630436816" sldId="288"/>
            <ac:spMk id="6" creationId="{9EEC0A7A-BDEA-8377-27EE-ECEAF2A0BF07}"/>
          </ac:spMkLst>
        </pc:spChg>
        <pc:spChg chg="mod">
          <ac:chgData name="Neemias Informatica Lima" userId="b77af7bd85500281" providerId="LiveId" clId="{5699027A-87AB-4B9C-8640-532E67D0F4A6}" dt="2024-08-25T00:14:47.648" v="14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3:36.136" v="11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19.819" v="51" actId="478"/>
          <ac:picMkLst>
            <pc:docMk/>
            <pc:sldMk cId="2630436816" sldId="288"/>
            <ac:picMk id="4" creationId="{2E5576BE-1E62-D875-A11B-8FE20F1529F5}"/>
          </ac:picMkLst>
        </pc:picChg>
        <pc:picChg chg="add mod">
          <ac:chgData name="Neemias Informatica Lima" userId="b77af7bd85500281" providerId="LiveId" clId="{5699027A-87AB-4B9C-8640-532E67D0F4A6}" dt="2024-08-25T00:10:20.187" v="52"/>
          <ac:picMkLst>
            <pc:docMk/>
            <pc:sldMk cId="2630436816" sldId="288"/>
            <ac:picMk id="7" creationId="{42C26BB2-6570-24CB-09BA-EEFB7EEBF3A7}"/>
          </ac:picMkLst>
        </pc:picChg>
      </pc:sldChg>
      <pc:sldChg chg="addSp delSp modSp mod">
        <pc:chgData name="Neemias Informatica Lima" userId="b77af7bd85500281" providerId="LiveId" clId="{5699027A-87AB-4B9C-8640-532E67D0F4A6}" dt="2024-08-25T00:17:41.669" v="182"/>
        <pc:sldMkLst>
          <pc:docMk/>
          <pc:sldMk cId="3032827026" sldId="289"/>
        </pc:sldMkLst>
        <pc:spChg chg="del">
          <ac:chgData name="Neemias Informatica Lima" userId="b77af7bd85500281" providerId="LiveId" clId="{5699027A-87AB-4B9C-8640-532E67D0F4A6}" dt="2024-08-25T00:10:40.265" v="57" actId="478"/>
          <ac:spMkLst>
            <pc:docMk/>
            <pc:sldMk cId="3032827026" sldId="289"/>
            <ac:spMk id="2" creationId="{880094BB-A27E-0768-61A4-E7B8A7FFE2C3}"/>
          </ac:spMkLst>
        </pc:spChg>
        <pc:spChg chg="del">
          <ac:chgData name="Neemias Informatica Lima" userId="b77af7bd85500281" providerId="LiveId" clId="{5699027A-87AB-4B9C-8640-532E67D0F4A6}" dt="2024-08-25T00:10:40.265" v="57" actId="478"/>
          <ac:spMkLst>
            <pc:docMk/>
            <pc:sldMk cId="3032827026" sldId="289"/>
            <ac:spMk id="3" creationId="{21225055-C696-F114-C562-A04B78499DDD}"/>
          </ac:spMkLst>
        </pc:spChg>
        <pc:spChg chg="add mod">
          <ac:chgData name="Neemias Informatica Lima" userId="b77af7bd85500281" providerId="LiveId" clId="{5699027A-87AB-4B9C-8640-532E67D0F4A6}" dt="2024-08-25T00:10:40.762" v="58"/>
          <ac:spMkLst>
            <pc:docMk/>
            <pc:sldMk cId="3032827026" sldId="289"/>
            <ac:spMk id="5" creationId="{E960E834-34CB-9EAB-589C-C55E7D3CF400}"/>
          </ac:spMkLst>
        </pc:spChg>
        <pc:spChg chg="add mod">
          <ac:chgData name="Neemias Informatica Lima" userId="b77af7bd85500281" providerId="LiveId" clId="{5699027A-87AB-4B9C-8640-532E67D0F4A6}" dt="2024-08-25T00:10:40.762" v="58"/>
          <ac:spMkLst>
            <pc:docMk/>
            <pc:sldMk cId="3032827026" sldId="289"/>
            <ac:spMk id="6" creationId="{6FB0F555-9770-C0A1-B6BA-E7A3A177FB3A}"/>
          </ac:spMkLst>
        </pc:spChg>
        <pc:spChg chg="mod">
          <ac:chgData name="Neemias Informatica Lima" userId="b77af7bd85500281" providerId="LiveId" clId="{5699027A-87AB-4B9C-8640-532E67D0F4A6}" dt="2024-08-25T00:17:41.669" v="182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699027A-87AB-4B9C-8640-532E67D0F4A6}" dt="2024-08-25T00:15:57.382" v="157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40.265" v="57" actId="478"/>
          <ac:picMkLst>
            <pc:docMk/>
            <pc:sldMk cId="3032827026" sldId="289"/>
            <ac:picMk id="4" creationId="{68FB50E9-EC0B-AEFE-1DCA-AF0DEB0A4532}"/>
          </ac:picMkLst>
        </pc:picChg>
        <pc:picChg chg="add mod">
          <ac:chgData name="Neemias Informatica Lima" userId="b77af7bd85500281" providerId="LiveId" clId="{5699027A-87AB-4B9C-8640-532E67D0F4A6}" dt="2024-08-25T00:10:40.762" v="58"/>
          <ac:picMkLst>
            <pc:docMk/>
            <pc:sldMk cId="3032827026" sldId="289"/>
            <ac:picMk id="7" creationId="{C0F9ECE3-D559-DE6B-748E-9AE511887782}"/>
          </ac:picMkLst>
        </pc:picChg>
      </pc:sldChg>
      <pc:sldChg chg="addSp delSp modSp mod">
        <pc:chgData name="Neemias Informatica Lima" userId="b77af7bd85500281" providerId="LiveId" clId="{5699027A-87AB-4B9C-8640-532E67D0F4A6}" dt="2024-08-25T00:19:06.026" v="206" actId="20577"/>
        <pc:sldMkLst>
          <pc:docMk/>
          <pc:sldMk cId="3772032319" sldId="290"/>
        </pc:sldMkLst>
        <pc:spChg chg="del">
          <ac:chgData name="Neemias Informatica Lima" userId="b77af7bd85500281" providerId="LiveId" clId="{5699027A-87AB-4B9C-8640-532E67D0F4A6}" dt="2024-08-25T00:10:52.112" v="61" actId="478"/>
          <ac:spMkLst>
            <pc:docMk/>
            <pc:sldMk cId="3772032319" sldId="290"/>
            <ac:spMk id="2" creationId="{03C9B157-E757-F178-531A-664F9092F39A}"/>
          </ac:spMkLst>
        </pc:spChg>
        <pc:spChg chg="del">
          <ac:chgData name="Neemias Informatica Lima" userId="b77af7bd85500281" providerId="LiveId" clId="{5699027A-87AB-4B9C-8640-532E67D0F4A6}" dt="2024-08-25T00:10:52.112" v="61" actId="478"/>
          <ac:spMkLst>
            <pc:docMk/>
            <pc:sldMk cId="3772032319" sldId="290"/>
            <ac:spMk id="3" creationId="{5244AD8D-0964-5CFB-32D2-819D9D427454}"/>
          </ac:spMkLst>
        </pc:spChg>
        <pc:spChg chg="add mod">
          <ac:chgData name="Neemias Informatica Lima" userId="b77af7bd85500281" providerId="LiveId" clId="{5699027A-87AB-4B9C-8640-532E67D0F4A6}" dt="2024-08-25T00:10:52.586" v="62"/>
          <ac:spMkLst>
            <pc:docMk/>
            <pc:sldMk cId="3772032319" sldId="290"/>
            <ac:spMk id="5" creationId="{EFA9CE8F-5CC9-3A13-8D90-E98582D81EB5}"/>
          </ac:spMkLst>
        </pc:spChg>
        <pc:spChg chg="add mod">
          <ac:chgData name="Neemias Informatica Lima" userId="b77af7bd85500281" providerId="LiveId" clId="{5699027A-87AB-4B9C-8640-532E67D0F4A6}" dt="2024-08-25T00:10:52.586" v="62"/>
          <ac:spMkLst>
            <pc:docMk/>
            <pc:sldMk cId="3772032319" sldId="290"/>
            <ac:spMk id="6" creationId="{98003BF0-2E9E-2364-9142-76D9E946B419}"/>
          </ac:spMkLst>
        </pc:spChg>
        <pc:spChg chg="mod">
          <ac:chgData name="Neemias Informatica Lima" userId="b77af7bd85500281" providerId="LiveId" clId="{5699027A-87AB-4B9C-8640-532E67D0F4A6}" dt="2024-08-25T00:19:06.026" v="206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699027A-87AB-4B9C-8640-532E67D0F4A6}" dt="2024-08-25T00:18:14.049" v="19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52.112" v="61" actId="478"/>
          <ac:picMkLst>
            <pc:docMk/>
            <pc:sldMk cId="3772032319" sldId="290"/>
            <ac:picMk id="4" creationId="{3D29B24F-E432-1AC7-2500-BEEFE3185805}"/>
          </ac:picMkLst>
        </pc:picChg>
        <pc:picChg chg="add mod">
          <ac:chgData name="Neemias Informatica Lima" userId="b77af7bd85500281" providerId="LiveId" clId="{5699027A-87AB-4B9C-8640-532E67D0F4A6}" dt="2024-08-25T00:10:52.586" v="62"/>
          <ac:picMkLst>
            <pc:docMk/>
            <pc:sldMk cId="3772032319" sldId="290"/>
            <ac:picMk id="7" creationId="{7905617A-D436-AFE4-E570-7C17D0B562E6}"/>
          </ac:picMkLst>
        </pc:picChg>
      </pc:sldChg>
      <pc:sldChg chg="addSp delSp modSp mod">
        <pc:chgData name="Neemias Informatica Lima" userId="b77af7bd85500281" providerId="LiveId" clId="{5699027A-87AB-4B9C-8640-532E67D0F4A6}" dt="2024-08-25T00:21:36.560" v="260" actId="6549"/>
        <pc:sldMkLst>
          <pc:docMk/>
          <pc:sldMk cId="1768216317" sldId="291"/>
        </pc:sldMkLst>
        <pc:spChg chg="del">
          <ac:chgData name="Neemias Informatica Lima" userId="b77af7bd85500281" providerId="LiveId" clId="{5699027A-87AB-4B9C-8640-532E67D0F4A6}" dt="2024-08-25T00:11:07.446" v="65" actId="478"/>
          <ac:spMkLst>
            <pc:docMk/>
            <pc:sldMk cId="1768216317" sldId="291"/>
            <ac:spMk id="2" creationId="{0A9D0071-FF57-56B4-0AC7-B804D13E8D1D}"/>
          </ac:spMkLst>
        </pc:spChg>
        <pc:spChg chg="del">
          <ac:chgData name="Neemias Informatica Lima" userId="b77af7bd85500281" providerId="LiveId" clId="{5699027A-87AB-4B9C-8640-532E67D0F4A6}" dt="2024-08-25T00:11:07.446" v="65" actId="478"/>
          <ac:spMkLst>
            <pc:docMk/>
            <pc:sldMk cId="1768216317" sldId="291"/>
            <ac:spMk id="3" creationId="{5DECF293-210D-A3F0-C957-7B375BACB822}"/>
          </ac:spMkLst>
        </pc:spChg>
        <pc:spChg chg="add mod">
          <ac:chgData name="Neemias Informatica Lima" userId="b77af7bd85500281" providerId="LiveId" clId="{5699027A-87AB-4B9C-8640-532E67D0F4A6}" dt="2024-08-25T00:11:08.065" v="66"/>
          <ac:spMkLst>
            <pc:docMk/>
            <pc:sldMk cId="1768216317" sldId="291"/>
            <ac:spMk id="5" creationId="{B46418CF-74E5-F892-F7D2-00A88FAD095D}"/>
          </ac:spMkLst>
        </pc:spChg>
        <pc:spChg chg="add mod">
          <ac:chgData name="Neemias Informatica Lima" userId="b77af7bd85500281" providerId="LiveId" clId="{5699027A-87AB-4B9C-8640-532E67D0F4A6}" dt="2024-08-25T00:11:08.065" v="66"/>
          <ac:spMkLst>
            <pc:docMk/>
            <pc:sldMk cId="1768216317" sldId="291"/>
            <ac:spMk id="6" creationId="{3B85F418-C2FE-ED62-A23C-4BC9CDCD06FD}"/>
          </ac:spMkLst>
        </pc:spChg>
        <pc:spChg chg="mod">
          <ac:chgData name="Neemias Informatica Lima" userId="b77af7bd85500281" providerId="LiveId" clId="{5699027A-87AB-4B9C-8640-532E67D0F4A6}" dt="2024-08-25T00:21:36.560" v="260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699027A-87AB-4B9C-8640-532E67D0F4A6}" dt="2024-08-25T00:19:29.685" v="212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1:07.446" v="65" actId="478"/>
          <ac:picMkLst>
            <pc:docMk/>
            <pc:sldMk cId="1768216317" sldId="291"/>
            <ac:picMk id="4" creationId="{90F429EA-08E5-2BDA-1B6E-0021E97A04C5}"/>
          </ac:picMkLst>
        </pc:picChg>
        <pc:picChg chg="add mod">
          <ac:chgData name="Neemias Informatica Lima" userId="b77af7bd85500281" providerId="LiveId" clId="{5699027A-87AB-4B9C-8640-532E67D0F4A6}" dt="2024-08-25T00:11:08.065" v="66"/>
          <ac:picMkLst>
            <pc:docMk/>
            <pc:sldMk cId="1768216317" sldId="291"/>
            <ac:picMk id="7" creationId="{0E8EFC2F-0CBD-E85C-547B-FB6A418EB314}"/>
          </ac:picMkLst>
        </pc:picChg>
      </pc:sldChg>
      <pc:sldChg chg="addSp delSp modSp mod">
        <pc:chgData name="Neemias Informatica Lima" userId="b77af7bd85500281" providerId="LiveId" clId="{5699027A-87AB-4B9C-8640-532E67D0F4A6}" dt="2024-08-25T00:23:30.440" v="295"/>
        <pc:sldMkLst>
          <pc:docMk/>
          <pc:sldMk cId="3757265641" sldId="292"/>
        </pc:sldMkLst>
        <pc:spChg chg="add mod">
          <ac:chgData name="Neemias Informatica Lima" userId="b77af7bd85500281" providerId="LiveId" clId="{5699027A-87AB-4B9C-8640-532E67D0F4A6}" dt="2024-08-25T00:11:24.757" v="70"/>
          <ac:spMkLst>
            <pc:docMk/>
            <pc:sldMk cId="3757265641" sldId="292"/>
            <ac:spMk id="2" creationId="{DB0DCA6E-163C-4867-5411-9DA9D6D75E70}"/>
          </ac:spMkLst>
        </pc:spChg>
        <pc:spChg chg="del">
          <ac:chgData name="Neemias Informatica Lima" userId="b77af7bd85500281" providerId="LiveId" clId="{5699027A-87AB-4B9C-8640-532E67D0F4A6}" dt="2024-08-25T00:11:24.205" v="69" actId="478"/>
          <ac:spMkLst>
            <pc:docMk/>
            <pc:sldMk cId="3757265641" sldId="292"/>
            <ac:spMk id="3" creationId="{1A3182C4-0A47-025B-6AA7-EC440A0A56BC}"/>
          </ac:spMkLst>
        </pc:spChg>
        <pc:spChg chg="del">
          <ac:chgData name="Neemias Informatica Lima" userId="b77af7bd85500281" providerId="LiveId" clId="{5699027A-87AB-4B9C-8640-532E67D0F4A6}" dt="2024-08-25T00:11:24.205" v="69" actId="478"/>
          <ac:spMkLst>
            <pc:docMk/>
            <pc:sldMk cId="3757265641" sldId="292"/>
            <ac:spMk id="4" creationId="{77955C6A-7D01-43FC-D6E4-FB4894B9AF2C}"/>
          </ac:spMkLst>
        </pc:spChg>
        <pc:spChg chg="add mod">
          <ac:chgData name="Neemias Informatica Lima" userId="b77af7bd85500281" providerId="LiveId" clId="{5699027A-87AB-4B9C-8640-532E67D0F4A6}" dt="2024-08-25T00:11:24.757" v="70"/>
          <ac:spMkLst>
            <pc:docMk/>
            <pc:sldMk cId="3757265641" sldId="292"/>
            <ac:spMk id="5" creationId="{2F42749A-A3E5-48F1-EC50-23FC2B2BA1D0}"/>
          </ac:spMkLst>
        </pc:spChg>
        <pc:spChg chg="mod">
          <ac:chgData name="Neemias Informatica Lima" userId="b77af7bd85500281" providerId="LiveId" clId="{5699027A-87AB-4B9C-8640-532E67D0F4A6}" dt="2024-08-25T00:23:30.440" v="29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699027A-87AB-4B9C-8640-532E67D0F4A6}" dt="2024-08-25T00:22:05.876" v="266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1:24.205" v="69" actId="478"/>
          <ac:picMkLst>
            <pc:docMk/>
            <pc:sldMk cId="3757265641" sldId="292"/>
            <ac:picMk id="6" creationId="{933C7A14-7A3F-6DA2-8631-7C383F9AE010}"/>
          </ac:picMkLst>
        </pc:picChg>
        <pc:picChg chg="add mod">
          <ac:chgData name="Neemias Informatica Lima" userId="b77af7bd85500281" providerId="LiveId" clId="{5699027A-87AB-4B9C-8640-532E67D0F4A6}" dt="2024-08-25T00:11:24.757" v="70"/>
          <ac:picMkLst>
            <pc:docMk/>
            <pc:sldMk cId="3757265641" sldId="292"/>
            <ac:picMk id="7" creationId="{1C2F6E50-52C1-4CF3-CA23-833CF76BD055}"/>
          </ac:picMkLst>
        </pc:picChg>
      </pc:sldChg>
      <pc:sldChg chg="addSp delSp modSp mod">
        <pc:chgData name="Neemias Informatica Lima" userId="b77af7bd85500281" providerId="LiveId" clId="{5699027A-87AB-4B9C-8640-532E67D0F4A6}" dt="2024-08-25T00:24:00.402" v="299" actId="1076"/>
        <pc:sldMkLst>
          <pc:docMk/>
          <pc:sldMk cId="3114938747" sldId="293"/>
        </pc:sldMkLst>
        <pc:spChg chg="del">
          <ac:chgData name="Neemias Informatica Lima" userId="b77af7bd85500281" providerId="LiveId" clId="{5699027A-87AB-4B9C-8640-532E67D0F4A6}" dt="2024-08-25T00:11:31.220" v="71" actId="478"/>
          <ac:spMkLst>
            <pc:docMk/>
            <pc:sldMk cId="3114938747" sldId="293"/>
            <ac:spMk id="2" creationId="{437C3281-C259-CE93-21A9-17172B7876E4}"/>
          </ac:spMkLst>
        </pc:spChg>
        <pc:spChg chg="del">
          <ac:chgData name="Neemias Informatica Lima" userId="b77af7bd85500281" providerId="LiveId" clId="{5699027A-87AB-4B9C-8640-532E67D0F4A6}" dt="2024-08-25T00:11:31.220" v="71" actId="478"/>
          <ac:spMkLst>
            <pc:docMk/>
            <pc:sldMk cId="3114938747" sldId="293"/>
            <ac:spMk id="3" creationId="{0AFC0BC4-1776-88FC-8141-61432CC3620F}"/>
          </ac:spMkLst>
        </pc:spChg>
        <pc:spChg chg="add mod">
          <ac:chgData name="Neemias Informatica Lima" userId="b77af7bd85500281" providerId="LiveId" clId="{5699027A-87AB-4B9C-8640-532E67D0F4A6}" dt="2024-08-25T00:11:31.614" v="72"/>
          <ac:spMkLst>
            <pc:docMk/>
            <pc:sldMk cId="3114938747" sldId="293"/>
            <ac:spMk id="5" creationId="{9DB2295C-C330-5FD1-26F2-790207CD0254}"/>
          </ac:spMkLst>
        </pc:spChg>
        <pc:spChg chg="add mod">
          <ac:chgData name="Neemias Informatica Lima" userId="b77af7bd85500281" providerId="LiveId" clId="{5699027A-87AB-4B9C-8640-532E67D0F4A6}" dt="2024-08-25T00:11:31.614" v="72"/>
          <ac:spMkLst>
            <pc:docMk/>
            <pc:sldMk cId="3114938747" sldId="293"/>
            <ac:spMk id="6" creationId="{213ED359-2CDF-FA4B-F30C-BC94E709362F}"/>
          </ac:spMkLst>
        </pc:spChg>
        <pc:spChg chg="mod">
          <ac:chgData name="Neemias Informatica Lima" userId="b77af7bd85500281" providerId="LiveId" clId="{5699027A-87AB-4B9C-8640-532E67D0F4A6}" dt="2024-08-25T00:24:00.402" v="299" actId="107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5699027A-87AB-4B9C-8640-532E67D0F4A6}" dt="2024-08-25T00:11:31.220" v="71" actId="478"/>
          <ac:picMkLst>
            <pc:docMk/>
            <pc:sldMk cId="3114938747" sldId="293"/>
            <ac:picMk id="4" creationId="{5B050EDC-E421-C434-28BE-118B84E8532A}"/>
          </ac:picMkLst>
        </pc:picChg>
        <pc:picChg chg="add mod">
          <ac:chgData name="Neemias Informatica Lima" userId="b77af7bd85500281" providerId="LiveId" clId="{5699027A-87AB-4B9C-8640-532E67D0F4A6}" dt="2024-08-25T00:11:31.614" v="72"/>
          <ac:picMkLst>
            <pc:docMk/>
            <pc:sldMk cId="3114938747" sldId="293"/>
            <ac:picMk id="7" creationId="{B8273401-F106-69C5-CE5D-963496D0DDCF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5FD3A362-593C-4AEC-BA9B-D984F5B61A33}"/>
    <pc:docChg chg="undo redo custSel modSld">
      <pc:chgData name="Neemias Informatica Lima" userId="b77af7bd85500281" providerId="LiveId" clId="{5FD3A362-593C-4AEC-BA9B-D984F5B61A33}" dt="2024-08-21T13:36:54.730" v="393" actId="313"/>
      <pc:docMkLst>
        <pc:docMk/>
      </pc:docMkLst>
      <pc:sldChg chg="addSp delSp modSp mod">
        <pc:chgData name="Neemias Informatica Lima" userId="b77af7bd85500281" providerId="LiveId" clId="{5FD3A362-593C-4AEC-BA9B-D984F5B61A33}" dt="2024-08-21T12:52:41.673" v="40" actId="1440"/>
        <pc:sldMkLst>
          <pc:docMk/>
          <pc:sldMk cId="2232331225" sldId="280"/>
        </pc:sldMkLst>
        <pc:spChg chg="mod">
          <ac:chgData name="Neemias Informatica Lima" userId="b77af7bd85500281" providerId="LiveId" clId="{5FD3A362-593C-4AEC-BA9B-D984F5B61A33}" dt="2024-08-21T12:49:50.196" v="8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0:02.249" v="1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0:38.369" v="2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49:56.147" v="1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1:24.606" v="33" actId="1076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2:41.673" v="40" actId="1440"/>
          <ac:picMkLst>
            <pc:docMk/>
            <pc:sldMk cId="2232331225" sldId="280"/>
            <ac:picMk id="3" creationId="{F4E96007-20AE-8129-5584-7CF9E0FBA2BD}"/>
          </ac:picMkLst>
        </pc:picChg>
        <pc:picChg chg="del">
          <ac:chgData name="Neemias Informatica Lima" userId="b77af7bd85500281" providerId="LiveId" clId="{5FD3A362-593C-4AEC-BA9B-D984F5B61A33}" dt="2024-08-21T12:49:53.598" v="9" actId="478"/>
          <ac:picMkLst>
            <pc:docMk/>
            <pc:sldMk cId="2232331225" sldId="280"/>
            <ac:picMk id="8" creationId="{6ADD151F-64EE-03AC-CBD4-65A94E65BDCB}"/>
          </ac:picMkLst>
        </pc:picChg>
      </pc:sldChg>
      <pc:sldChg chg="addSp delSp modSp mod">
        <pc:chgData name="Neemias Informatica Lima" userId="b77af7bd85500281" providerId="LiveId" clId="{5FD3A362-593C-4AEC-BA9B-D984F5B61A33}" dt="2024-08-21T13:21:46.982" v="100" actId="6549"/>
        <pc:sldMkLst>
          <pc:docMk/>
          <pc:sldMk cId="2103443556" sldId="281"/>
        </pc:sldMkLst>
        <pc:spChg chg="mod">
          <ac:chgData name="Neemias Informatica Lima" userId="b77af7bd85500281" providerId="LiveId" clId="{5FD3A362-593C-4AEC-BA9B-D984F5B61A33}" dt="2024-08-21T13:21:46.982" v="100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3:06.311" v="4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4:11.980" v="5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3:29.732" v="52" actId="14100"/>
          <ac:picMkLst>
            <pc:docMk/>
            <pc:sldMk cId="2103443556" sldId="281"/>
            <ac:picMk id="2" creationId="{8A0B4FCD-2964-5260-0C04-F34F0E978E5B}"/>
          </ac:picMkLst>
        </pc:picChg>
        <pc:picChg chg="del">
          <ac:chgData name="Neemias Informatica Lima" userId="b77af7bd85500281" providerId="LiveId" clId="{5FD3A362-593C-4AEC-BA9B-D984F5B61A33}" dt="2024-08-21T12:53:02.781" v="41" actId="478"/>
          <ac:picMkLst>
            <pc:docMk/>
            <pc:sldMk cId="2103443556" sldId="281"/>
            <ac:picMk id="4" creationId="{F0E5B638-E35B-5CAB-9766-9596F1A16A89}"/>
          </ac:picMkLst>
        </pc:picChg>
      </pc:sldChg>
      <pc:sldChg chg="addSp delSp modSp mod">
        <pc:chgData name="Neemias Informatica Lima" userId="b77af7bd85500281" providerId="LiveId" clId="{5FD3A362-593C-4AEC-BA9B-D984F5B61A33}" dt="2024-08-21T13:23:56.199" v="151" actId="20577"/>
        <pc:sldMkLst>
          <pc:docMk/>
          <pc:sldMk cId="3683219421" sldId="282"/>
        </pc:sldMkLst>
        <pc:spChg chg="add mod">
          <ac:chgData name="Neemias Informatica Lima" userId="b77af7bd85500281" providerId="LiveId" clId="{5FD3A362-593C-4AEC-BA9B-D984F5B61A33}" dt="2024-08-21T12:54:45.299" v="61"/>
          <ac:spMkLst>
            <pc:docMk/>
            <pc:sldMk cId="3683219421" sldId="282"/>
            <ac:spMk id="2" creationId="{A1A313F9-7F3E-8CC0-F3A3-AE3E9E368788}"/>
          </ac:spMkLst>
        </pc:spChg>
        <pc:spChg chg="add mod">
          <ac:chgData name="Neemias Informatica Lima" userId="b77af7bd85500281" providerId="LiveId" clId="{5FD3A362-593C-4AEC-BA9B-D984F5B61A33}" dt="2024-08-21T12:54:45.299" v="61"/>
          <ac:spMkLst>
            <pc:docMk/>
            <pc:sldMk cId="3683219421" sldId="282"/>
            <ac:spMk id="4" creationId="{5F39204B-B9C1-7E8A-3BE7-5CEFC1FB315A}"/>
          </ac:spMkLst>
        </pc:spChg>
        <pc:spChg chg="del">
          <ac:chgData name="Neemias Informatica Lima" userId="b77af7bd85500281" providerId="LiveId" clId="{5FD3A362-593C-4AEC-BA9B-D984F5B61A33}" dt="2024-08-21T12:54:44.869" v="60" actId="478"/>
          <ac:spMkLst>
            <pc:docMk/>
            <pc:sldMk cId="3683219421" sldId="282"/>
            <ac:spMk id="6" creationId="{06A02636-4642-D117-29B5-C081055CE30A}"/>
          </ac:spMkLst>
        </pc:spChg>
        <pc:spChg chg="del">
          <ac:chgData name="Neemias Informatica Lima" userId="b77af7bd85500281" providerId="LiveId" clId="{5FD3A362-593C-4AEC-BA9B-D984F5B61A33}" dt="2024-08-21T12:54:44.869" v="60" actId="478"/>
          <ac:spMkLst>
            <pc:docMk/>
            <pc:sldMk cId="3683219421" sldId="282"/>
            <ac:spMk id="8" creationId="{B970ECA3-EA88-6DF7-F40C-798C0983E100}"/>
          </ac:spMkLst>
        </pc:spChg>
        <pc:spChg chg="mod">
          <ac:chgData name="Neemias Informatica Lima" userId="b77af7bd85500281" providerId="LiveId" clId="{5FD3A362-593C-4AEC-BA9B-D984F5B61A33}" dt="2024-08-21T13:23:56.199" v="15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2:26.694" v="10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4:45.299" v="61"/>
          <ac:picMkLst>
            <pc:docMk/>
            <pc:sldMk cId="3683219421" sldId="282"/>
            <ac:picMk id="5" creationId="{1ADAE13C-AE94-0AE3-A29A-99B208DEAD34}"/>
          </ac:picMkLst>
        </pc:picChg>
        <pc:picChg chg="del">
          <ac:chgData name="Neemias Informatica Lima" userId="b77af7bd85500281" providerId="LiveId" clId="{5FD3A362-593C-4AEC-BA9B-D984F5B61A33}" dt="2024-08-21T12:54:44.869" v="60" actId="478"/>
          <ac:picMkLst>
            <pc:docMk/>
            <pc:sldMk cId="3683219421" sldId="282"/>
            <ac:picMk id="9" creationId="{62ADA394-ADBB-5D41-F724-D36F64CBA4C2}"/>
          </ac:picMkLst>
        </pc:picChg>
      </pc:sldChg>
      <pc:sldChg chg="addSp delSp modSp mod">
        <pc:chgData name="Neemias Informatica Lima" userId="b77af7bd85500281" providerId="LiveId" clId="{5FD3A362-593C-4AEC-BA9B-D984F5B61A33}" dt="2024-08-21T13:25:25.285" v="175" actId="20577"/>
        <pc:sldMkLst>
          <pc:docMk/>
          <pc:sldMk cId="3902406419" sldId="283"/>
        </pc:sldMkLst>
        <pc:spChg chg="add mod">
          <ac:chgData name="Neemias Informatica Lima" userId="b77af7bd85500281" providerId="LiveId" clId="{5FD3A362-593C-4AEC-BA9B-D984F5B61A33}" dt="2024-08-21T12:54:51.311" v="63"/>
          <ac:spMkLst>
            <pc:docMk/>
            <pc:sldMk cId="3902406419" sldId="283"/>
            <ac:spMk id="2" creationId="{A32CC22B-ACF5-127C-11A2-C717A2E0ED91}"/>
          </ac:spMkLst>
        </pc:spChg>
        <pc:spChg chg="add mod">
          <ac:chgData name="Neemias Informatica Lima" userId="b77af7bd85500281" providerId="LiveId" clId="{5FD3A362-593C-4AEC-BA9B-D984F5B61A33}" dt="2024-08-21T12:54:51.311" v="63"/>
          <ac:spMkLst>
            <pc:docMk/>
            <pc:sldMk cId="3902406419" sldId="283"/>
            <ac:spMk id="3" creationId="{527B4A2E-2214-B085-3C53-31D73D1D240F}"/>
          </ac:spMkLst>
        </pc:spChg>
        <pc:spChg chg="del">
          <ac:chgData name="Neemias Informatica Lima" userId="b77af7bd85500281" providerId="LiveId" clId="{5FD3A362-593C-4AEC-BA9B-D984F5B61A33}" dt="2024-08-21T12:54:50.932" v="62" actId="478"/>
          <ac:spMkLst>
            <pc:docMk/>
            <pc:sldMk cId="3902406419" sldId="283"/>
            <ac:spMk id="5" creationId="{914420F6-3054-D6C4-889C-27B612ADE2DA}"/>
          </ac:spMkLst>
        </pc:spChg>
        <pc:spChg chg="del">
          <ac:chgData name="Neemias Informatica Lima" userId="b77af7bd85500281" providerId="LiveId" clId="{5FD3A362-593C-4AEC-BA9B-D984F5B61A33}" dt="2024-08-21T12:54:50.932" v="62" actId="478"/>
          <ac:spMkLst>
            <pc:docMk/>
            <pc:sldMk cId="3902406419" sldId="283"/>
            <ac:spMk id="7" creationId="{230B376F-011B-425B-8ED3-ECA1D572A4D3}"/>
          </ac:spMkLst>
        </pc:spChg>
        <pc:spChg chg="mod">
          <ac:chgData name="Neemias Informatica Lima" userId="b77af7bd85500281" providerId="LiveId" clId="{5FD3A362-593C-4AEC-BA9B-D984F5B61A33}" dt="2024-08-21T13:24:33.435" v="15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5:25.285" v="17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5FD3A362-593C-4AEC-BA9B-D984F5B61A33}" dt="2024-08-21T12:54:51.311" v="63"/>
          <ac:picMkLst>
            <pc:docMk/>
            <pc:sldMk cId="3902406419" sldId="283"/>
            <ac:picMk id="4" creationId="{9A4D717A-B4E3-9370-0C72-9D0B955871BE}"/>
          </ac:picMkLst>
        </pc:picChg>
        <pc:picChg chg="del">
          <ac:chgData name="Neemias Informatica Lima" userId="b77af7bd85500281" providerId="LiveId" clId="{5FD3A362-593C-4AEC-BA9B-D984F5B61A33}" dt="2024-08-21T12:54:50.932" v="62" actId="478"/>
          <ac:picMkLst>
            <pc:docMk/>
            <pc:sldMk cId="3902406419" sldId="283"/>
            <ac:picMk id="8" creationId="{A8B4302C-C304-69D0-A54C-D21A3E7C1826}"/>
          </ac:picMkLst>
        </pc:picChg>
      </pc:sldChg>
      <pc:sldChg chg="addSp delSp modSp mod">
        <pc:chgData name="Neemias Informatica Lima" userId="b77af7bd85500281" providerId="LiveId" clId="{5FD3A362-593C-4AEC-BA9B-D984F5B61A33}" dt="2024-08-21T13:28:14.468" v="229" actId="20577"/>
        <pc:sldMkLst>
          <pc:docMk/>
          <pc:sldMk cId="2424059023" sldId="284"/>
        </pc:sldMkLst>
        <pc:spChg chg="add mod">
          <ac:chgData name="Neemias Informatica Lima" userId="b77af7bd85500281" providerId="LiveId" clId="{5FD3A362-593C-4AEC-BA9B-D984F5B61A33}" dt="2024-08-21T12:55:06.144" v="67"/>
          <ac:spMkLst>
            <pc:docMk/>
            <pc:sldMk cId="2424059023" sldId="284"/>
            <ac:spMk id="2" creationId="{E540BD18-121D-A9BD-EB11-0651F54B5EC6}"/>
          </ac:spMkLst>
        </pc:spChg>
        <pc:spChg chg="add mod">
          <ac:chgData name="Neemias Informatica Lima" userId="b77af7bd85500281" providerId="LiveId" clId="{5FD3A362-593C-4AEC-BA9B-D984F5B61A33}" dt="2024-08-21T12:55:06.144" v="67"/>
          <ac:spMkLst>
            <pc:docMk/>
            <pc:sldMk cId="2424059023" sldId="284"/>
            <ac:spMk id="3" creationId="{C2456DFB-8968-A229-87C7-3DAECC4BEC8D}"/>
          </ac:spMkLst>
        </pc:spChg>
        <pc:spChg chg="del">
          <ac:chgData name="Neemias Informatica Lima" userId="b77af7bd85500281" providerId="LiveId" clId="{5FD3A362-593C-4AEC-BA9B-D984F5B61A33}" dt="2024-08-21T12:55:05.819" v="66" actId="478"/>
          <ac:spMkLst>
            <pc:docMk/>
            <pc:sldMk cId="2424059023" sldId="284"/>
            <ac:spMk id="5" creationId="{56D50232-68E5-D2A4-A24A-045F2BE114BD}"/>
          </ac:spMkLst>
        </pc:spChg>
        <pc:spChg chg="del">
          <ac:chgData name="Neemias Informatica Lima" userId="b77af7bd85500281" providerId="LiveId" clId="{5FD3A362-593C-4AEC-BA9B-D984F5B61A33}" dt="2024-08-21T12:55:05.819" v="66" actId="478"/>
          <ac:spMkLst>
            <pc:docMk/>
            <pc:sldMk cId="2424059023" sldId="284"/>
            <ac:spMk id="7" creationId="{7325A9B1-5C81-3FF0-AE4D-6680E0A7ED85}"/>
          </ac:spMkLst>
        </pc:spChg>
        <pc:spChg chg="mod">
          <ac:chgData name="Neemias Informatica Lima" userId="b77af7bd85500281" providerId="LiveId" clId="{5FD3A362-593C-4AEC-BA9B-D984F5B61A33}" dt="2024-08-21T13:27:36.466" v="21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8:14.468" v="229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5FD3A362-593C-4AEC-BA9B-D984F5B61A33}" dt="2024-08-21T12:55:06.144" v="67"/>
          <ac:picMkLst>
            <pc:docMk/>
            <pc:sldMk cId="2424059023" sldId="284"/>
            <ac:picMk id="4" creationId="{3D4B47CE-9FCE-B7FE-7405-4457EF5761F8}"/>
          </ac:picMkLst>
        </pc:picChg>
        <pc:picChg chg="del">
          <ac:chgData name="Neemias Informatica Lima" userId="b77af7bd85500281" providerId="LiveId" clId="{5FD3A362-593C-4AEC-BA9B-D984F5B61A33}" dt="2024-08-21T12:55:05.819" v="66" actId="478"/>
          <ac:picMkLst>
            <pc:docMk/>
            <pc:sldMk cId="2424059023" sldId="284"/>
            <ac:picMk id="8" creationId="{318BCC2A-6346-D0BA-04AD-23DB70CE66A1}"/>
          </ac:picMkLst>
        </pc:picChg>
      </pc:sldChg>
      <pc:sldChg chg="addSp delSp modSp mod">
        <pc:chgData name="Neemias Informatica Lima" userId="b77af7bd85500281" providerId="LiveId" clId="{5FD3A362-593C-4AEC-BA9B-D984F5B61A33}" dt="2024-08-21T13:32:42.096" v="289" actId="20577"/>
        <pc:sldMkLst>
          <pc:docMk/>
          <pc:sldMk cId="2241968852" sldId="285"/>
        </pc:sldMkLst>
        <pc:spChg chg="add mod">
          <ac:chgData name="Neemias Informatica Lima" userId="b77af7bd85500281" providerId="LiveId" clId="{5FD3A362-593C-4AEC-BA9B-D984F5B61A33}" dt="2024-08-21T12:55:17.107" v="71"/>
          <ac:spMkLst>
            <pc:docMk/>
            <pc:sldMk cId="2241968852" sldId="285"/>
            <ac:spMk id="2" creationId="{4B832541-9CA1-8919-E6D9-ADD1EDB05857}"/>
          </ac:spMkLst>
        </pc:spChg>
        <pc:spChg chg="add mod">
          <ac:chgData name="Neemias Informatica Lima" userId="b77af7bd85500281" providerId="LiveId" clId="{5FD3A362-593C-4AEC-BA9B-D984F5B61A33}" dt="2024-08-21T12:55:17.107" v="71"/>
          <ac:spMkLst>
            <pc:docMk/>
            <pc:sldMk cId="2241968852" sldId="285"/>
            <ac:spMk id="3" creationId="{74F8E61C-F831-9205-867E-4292DF1D84DE}"/>
          </ac:spMkLst>
        </pc:spChg>
        <pc:spChg chg="del">
          <ac:chgData name="Neemias Informatica Lima" userId="b77af7bd85500281" providerId="LiveId" clId="{5FD3A362-593C-4AEC-BA9B-D984F5B61A33}" dt="2024-08-21T12:55:16.603" v="70" actId="478"/>
          <ac:spMkLst>
            <pc:docMk/>
            <pc:sldMk cId="2241968852" sldId="285"/>
            <ac:spMk id="5" creationId="{0601A70B-7E6E-E390-0BFA-4C03769D6287}"/>
          </ac:spMkLst>
        </pc:spChg>
        <pc:spChg chg="del">
          <ac:chgData name="Neemias Informatica Lima" userId="b77af7bd85500281" providerId="LiveId" clId="{5FD3A362-593C-4AEC-BA9B-D984F5B61A33}" dt="2024-08-21T12:55:16.603" v="70" actId="478"/>
          <ac:spMkLst>
            <pc:docMk/>
            <pc:sldMk cId="2241968852" sldId="285"/>
            <ac:spMk id="7" creationId="{9CD82BED-A310-17F1-97F4-D71E83D1F532}"/>
          </ac:spMkLst>
        </pc:spChg>
        <pc:spChg chg="mod">
          <ac:chgData name="Neemias Informatica Lima" userId="b77af7bd85500281" providerId="LiveId" clId="{5FD3A362-593C-4AEC-BA9B-D984F5B61A33}" dt="2024-08-21T13:31:58.288" v="26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32:42.096" v="289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5FD3A362-593C-4AEC-BA9B-D984F5B61A33}" dt="2024-08-21T12:55:17.107" v="71"/>
          <ac:picMkLst>
            <pc:docMk/>
            <pc:sldMk cId="2241968852" sldId="285"/>
            <ac:picMk id="4" creationId="{275B9347-56E6-B9CA-3E77-2EF544FDBC89}"/>
          </ac:picMkLst>
        </pc:picChg>
        <pc:picChg chg="del">
          <ac:chgData name="Neemias Informatica Lima" userId="b77af7bd85500281" providerId="LiveId" clId="{5FD3A362-593C-4AEC-BA9B-D984F5B61A33}" dt="2024-08-21T12:55:16.603" v="70" actId="478"/>
          <ac:picMkLst>
            <pc:docMk/>
            <pc:sldMk cId="2241968852" sldId="285"/>
            <ac:picMk id="8" creationId="{44E5C7E1-0A09-B7A5-BC31-4A4EDDBD1138}"/>
          </ac:picMkLst>
        </pc:picChg>
      </pc:sldChg>
      <pc:sldChg chg="addSp delSp modSp mod">
        <pc:chgData name="Neemias Informatica Lima" userId="b77af7bd85500281" providerId="LiveId" clId="{5FD3A362-593C-4AEC-BA9B-D984F5B61A33}" dt="2024-08-21T13:34:38.454" v="333" actId="6549"/>
        <pc:sldMkLst>
          <pc:docMk/>
          <pc:sldMk cId="1959249856" sldId="286"/>
        </pc:sldMkLst>
        <pc:spChg chg="add mod">
          <ac:chgData name="Neemias Informatica Lima" userId="b77af7bd85500281" providerId="LiveId" clId="{5FD3A362-593C-4AEC-BA9B-D984F5B61A33}" dt="2024-08-21T12:55:28.616" v="75"/>
          <ac:spMkLst>
            <pc:docMk/>
            <pc:sldMk cId="1959249856" sldId="286"/>
            <ac:spMk id="2" creationId="{43771319-4B0A-F0CD-75C9-854D3D6AE485}"/>
          </ac:spMkLst>
        </pc:spChg>
        <pc:spChg chg="add mod">
          <ac:chgData name="Neemias Informatica Lima" userId="b77af7bd85500281" providerId="LiveId" clId="{5FD3A362-593C-4AEC-BA9B-D984F5B61A33}" dt="2024-08-21T12:55:28.616" v="75"/>
          <ac:spMkLst>
            <pc:docMk/>
            <pc:sldMk cId="1959249856" sldId="286"/>
            <ac:spMk id="3" creationId="{70DC2587-822E-F17E-F8BE-7930C0F0B8A5}"/>
          </ac:spMkLst>
        </pc:spChg>
        <pc:spChg chg="del">
          <ac:chgData name="Neemias Informatica Lima" userId="b77af7bd85500281" providerId="LiveId" clId="{5FD3A362-593C-4AEC-BA9B-D984F5B61A33}" dt="2024-08-21T12:55:28.296" v="74" actId="478"/>
          <ac:spMkLst>
            <pc:docMk/>
            <pc:sldMk cId="1959249856" sldId="286"/>
            <ac:spMk id="5" creationId="{7F64BB7E-4C1D-050C-D3E3-D83EF27CBD13}"/>
          </ac:spMkLst>
        </pc:spChg>
        <pc:spChg chg="del">
          <ac:chgData name="Neemias Informatica Lima" userId="b77af7bd85500281" providerId="LiveId" clId="{5FD3A362-593C-4AEC-BA9B-D984F5B61A33}" dt="2024-08-21T12:55:28.296" v="74" actId="478"/>
          <ac:spMkLst>
            <pc:docMk/>
            <pc:sldMk cId="1959249856" sldId="286"/>
            <ac:spMk id="7" creationId="{5486770C-02FB-0ED2-9F76-F2E4326DD511}"/>
          </ac:spMkLst>
        </pc:spChg>
        <pc:spChg chg="mod">
          <ac:chgData name="Neemias Informatica Lima" userId="b77af7bd85500281" providerId="LiveId" clId="{5FD3A362-593C-4AEC-BA9B-D984F5B61A33}" dt="2024-08-21T13:34:15.178" v="32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34:38.454" v="333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5FD3A362-593C-4AEC-BA9B-D984F5B61A33}" dt="2024-08-21T12:55:28.616" v="75"/>
          <ac:picMkLst>
            <pc:docMk/>
            <pc:sldMk cId="1959249856" sldId="286"/>
            <ac:picMk id="4" creationId="{C5246343-F645-C2FE-6ACF-5F8DAC767912}"/>
          </ac:picMkLst>
        </pc:picChg>
        <pc:picChg chg="del">
          <ac:chgData name="Neemias Informatica Lima" userId="b77af7bd85500281" providerId="LiveId" clId="{5FD3A362-593C-4AEC-BA9B-D984F5B61A33}" dt="2024-08-21T12:55:28.296" v="74" actId="478"/>
          <ac:picMkLst>
            <pc:docMk/>
            <pc:sldMk cId="1959249856" sldId="286"/>
            <ac:picMk id="8" creationId="{D1A3EB19-EB4C-4068-2EFD-26457F3F51A4}"/>
          </ac:picMkLst>
        </pc:picChg>
      </pc:sldChg>
      <pc:sldChg chg="addSp delSp modSp mod">
        <pc:chgData name="Neemias Informatica Lima" userId="b77af7bd85500281" providerId="LiveId" clId="{5FD3A362-593C-4AEC-BA9B-D984F5B61A33}" dt="2024-08-21T13:36:54.730" v="393" actId="313"/>
        <pc:sldMkLst>
          <pc:docMk/>
          <pc:sldMk cId="2857006406" sldId="287"/>
        </pc:sldMkLst>
        <pc:spChg chg="add mod">
          <ac:chgData name="Neemias Informatica Lima" userId="b77af7bd85500281" providerId="LiveId" clId="{5FD3A362-593C-4AEC-BA9B-D984F5B61A33}" dt="2024-08-21T12:55:56.817" v="81"/>
          <ac:spMkLst>
            <pc:docMk/>
            <pc:sldMk cId="2857006406" sldId="287"/>
            <ac:spMk id="2" creationId="{653B8762-0CA5-787C-C56E-AA8970355AD9}"/>
          </ac:spMkLst>
        </pc:spChg>
        <pc:spChg chg="add mod">
          <ac:chgData name="Neemias Informatica Lima" userId="b77af7bd85500281" providerId="LiveId" clId="{5FD3A362-593C-4AEC-BA9B-D984F5B61A33}" dt="2024-08-21T12:55:56.817" v="81"/>
          <ac:spMkLst>
            <pc:docMk/>
            <pc:sldMk cId="2857006406" sldId="287"/>
            <ac:spMk id="3" creationId="{E248CA0B-9436-DF52-0C30-9947F1E41BC8}"/>
          </ac:spMkLst>
        </pc:spChg>
        <pc:spChg chg="del">
          <ac:chgData name="Neemias Informatica Lima" userId="b77af7bd85500281" providerId="LiveId" clId="{5FD3A362-593C-4AEC-BA9B-D984F5B61A33}" dt="2024-08-21T12:55:56.324" v="80" actId="478"/>
          <ac:spMkLst>
            <pc:docMk/>
            <pc:sldMk cId="2857006406" sldId="287"/>
            <ac:spMk id="5" creationId="{9F0D225D-9D9A-9714-A365-63FAF20AFE56}"/>
          </ac:spMkLst>
        </pc:spChg>
        <pc:spChg chg="del">
          <ac:chgData name="Neemias Informatica Lima" userId="b77af7bd85500281" providerId="LiveId" clId="{5FD3A362-593C-4AEC-BA9B-D984F5B61A33}" dt="2024-08-21T12:55:56.324" v="80" actId="478"/>
          <ac:spMkLst>
            <pc:docMk/>
            <pc:sldMk cId="2857006406" sldId="287"/>
            <ac:spMk id="7" creationId="{AF52EF60-8F0E-BB08-63EF-C7D3F61263A8}"/>
          </ac:spMkLst>
        </pc:spChg>
        <pc:spChg chg="mod">
          <ac:chgData name="Neemias Informatica Lima" userId="b77af7bd85500281" providerId="LiveId" clId="{5FD3A362-593C-4AEC-BA9B-D984F5B61A33}" dt="2024-08-21T13:36:54.730" v="393" actId="313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5FD3A362-593C-4AEC-BA9B-D984F5B61A33}" dt="2024-08-21T12:55:56.817" v="81"/>
          <ac:picMkLst>
            <pc:docMk/>
            <pc:sldMk cId="2857006406" sldId="287"/>
            <ac:picMk id="4" creationId="{CAFCE090-795E-0B36-0CFA-118E3D0331AA}"/>
          </ac:picMkLst>
        </pc:picChg>
        <pc:picChg chg="del">
          <ac:chgData name="Neemias Informatica Lima" userId="b77af7bd85500281" providerId="LiveId" clId="{5FD3A362-593C-4AEC-BA9B-D984F5B61A33}" dt="2024-08-21T12:55:56.324" v="80" actId="478"/>
          <ac:picMkLst>
            <pc:docMk/>
            <pc:sldMk cId="2857006406" sldId="287"/>
            <ac:picMk id="8" creationId="{478EB20F-FB01-E947-8A3B-01346E017152}"/>
          </ac:picMkLst>
        </pc:picChg>
      </pc:sldChg>
      <pc:sldChg chg="addSp delSp modSp mod">
        <pc:chgData name="Neemias Informatica Lima" userId="b77af7bd85500281" providerId="LiveId" clId="{5FD3A362-593C-4AEC-BA9B-D984F5B61A33}" dt="2024-08-21T13:24:18.791" v="152" actId="20577"/>
        <pc:sldMkLst>
          <pc:docMk/>
          <pc:sldMk cId="2630436816" sldId="288"/>
        </pc:sldMkLst>
        <pc:spChg chg="add mod">
          <ac:chgData name="Neemias Informatica Lima" userId="b77af7bd85500281" providerId="LiveId" clId="{5FD3A362-593C-4AEC-BA9B-D984F5B61A33}" dt="2024-08-21T12:54:36.692" v="59"/>
          <ac:spMkLst>
            <pc:docMk/>
            <pc:sldMk cId="2630436816" sldId="288"/>
            <ac:spMk id="2" creationId="{2B0E3B42-4C9D-FF1E-5DF4-7092E34ADD3F}"/>
          </ac:spMkLst>
        </pc:spChg>
        <pc:spChg chg="add mod">
          <ac:chgData name="Neemias Informatica Lima" userId="b77af7bd85500281" providerId="LiveId" clId="{5FD3A362-593C-4AEC-BA9B-D984F5B61A33}" dt="2024-08-21T12:54:36.692" v="59"/>
          <ac:spMkLst>
            <pc:docMk/>
            <pc:sldMk cId="2630436816" sldId="288"/>
            <ac:spMk id="3" creationId="{864ED330-BF1A-5B4C-7909-2FDFC0D68587}"/>
          </ac:spMkLst>
        </pc:spChg>
        <pc:spChg chg="del">
          <ac:chgData name="Neemias Informatica Lima" userId="b77af7bd85500281" providerId="LiveId" clId="{5FD3A362-593C-4AEC-BA9B-D984F5B61A33}" dt="2024-08-21T12:54:36.260" v="58" actId="478"/>
          <ac:spMkLst>
            <pc:docMk/>
            <pc:sldMk cId="2630436816" sldId="288"/>
            <ac:spMk id="5" creationId="{723FCD86-7C80-F5C7-F26F-9BEC258A3971}"/>
          </ac:spMkLst>
        </pc:spChg>
        <pc:spChg chg="del">
          <ac:chgData name="Neemias Informatica Lima" userId="b77af7bd85500281" providerId="LiveId" clId="{5FD3A362-593C-4AEC-BA9B-D984F5B61A33}" dt="2024-08-21T12:54:36.260" v="58" actId="478"/>
          <ac:spMkLst>
            <pc:docMk/>
            <pc:sldMk cId="2630436816" sldId="288"/>
            <ac:spMk id="7" creationId="{866579CD-047E-D4CB-0A48-CEB0EF914B55}"/>
          </ac:spMkLst>
        </pc:spChg>
        <pc:spChg chg="mod">
          <ac:chgData name="Neemias Informatica Lima" userId="b77af7bd85500281" providerId="LiveId" clId="{5FD3A362-593C-4AEC-BA9B-D984F5B61A33}" dt="2024-08-21T13:24:18.791" v="15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2:06.649" v="103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4:36.692" v="59"/>
          <ac:picMkLst>
            <pc:docMk/>
            <pc:sldMk cId="2630436816" sldId="288"/>
            <ac:picMk id="4" creationId="{2E5576BE-1E62-D875-A11B-8FE20F1529F5}"/>
          </ac:picMkLst>
        </pc:picChg>
        <pc:picChg chg="del">
          <ac:chgData name="Neemias Informatica Lima" userId="b77af7bd85500281" providerId="LiveId" clId="{5FD3A362-593C-4AEC-BA9B-D984F5B61A33}" dt="2024-08-21T12:54:36.260" v="58" actId="478"/>
          <ac:picMkLst>
            <pc:docMk/>
            <pc:sldMk cId="2630436816" sldId="288"/>
            <ac:picMk id="8" creationId="{F7397AC0-F336-0569-B24C-1DB1226E305C}"/>
          </ac:picMkLst>
        </pc:picChg>
      </pc:sldChg>
      <pc:sldChg chg="addSp delSp modSp mod">
        <pc:chgData name="Neemias Informatica Lima" userId="b77af7bd85500281" providerId="LiveId" clId="{5FD3A362-593C-4AEC-BA9B-D984F5B61A33}" dt="2024-08-21T13:27:24.955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5FD3A362-593C-4AEC-BA9B-D984F5B61A33}" dt="2024-08-21T12:55:01.065" v="65"/>
          <ac:spMkLst>
            <pc:docMk/>
            <pc:sldMk cId="3032827026" sldId="289"/>
            <ac:spMk id="2" creationId="{880094BB-A27E-0768-61A4-E7B8A7FFE2C3}"/>
          </ac:spMkLst>
        </pc:spChg>
        <pc:spChg chg="add mod">
          <ac:chgData name="Neemias Informatica Lima" userId="b77af7bd85500281" providerId="LiveId" clId="{5FD3A362-593C-4AEC-BA9B-D984F5B61A33}" dt="2024-08-21T12:55:01.065" v="65"/>
          <ac:spMkLst>
            <pc:docMk/>
            <pc:sldMk cId="3032827026" sldId="289"/>
            <ac:spMk id="3" creationId="{21225055-C696-F114-C562-A04B78499DDD}"/>
          </ac:spMkLst>
        </pc:spChg>
        <pc:spChg chg="del">
          <ac:chgData name="Neemias Informatica Lima" userId="b77af7bd85500281" providerId="LiveId" clId="{5FD3A362-593C-4AEC-BA9B-D984F5B61A33}" dt="2024-08-21T12:55:00.744" v="64" actId="478"/>
          <ac:spMkLst>
            <pc:docMk/>
            <pc:sldMk cId="3032827026" sldId="289"/>
            <ac:spMk id="5" creationId="{26CB0A86-5DF2-13D4-3F42-65E345DA8BC3}"/>
          </ac:spMkLst>
        </pc:spChg>
        <pc:spChg chg="del">
          <ac:chgData name="Neemias Informatica Lima" userId="b77af7bd85500281" providerId="LiveId" clId="{5FD3A362-593C-4AEC-BA9B-D984F5B61A33}" dt="2024-08-21T12:55:00.744" v="64" actId="478"/>
          <ac:spMkLst>
            <pc:docMk/>
            <pc:sldMk cId="3032827026" sldId="289"/>
            <ac:spMk id="7" creationId="{95EAB98A-A68A-D3B6-08D8-3738A4167EC1}"/>
          </ac:spMkLst>
        </pc:spChg>
        <pc:spChg chg="mod">
          <ac:chgData name="Neemias Informatica Lima" userId="b77af7bd85500281" providerId="LiveId" clId="{5FD3A362-593C-4AEC-BA9B-D984F5B61A33}" dt="2024-08-21T13:27:24.955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FD3A362-593C-4AEC-BA9B-D984F5B61A33}" dt="2024-08-21T13:24:39.410" v="16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01.065" v="65"/>
          <ac:picMkLst>
            <pc:docMk/>
            <pc:sldMk cId="3032827026" sldId="289"/>
            <ac:picMk id="4" creationId="{68FB50E9-EC0B-AEFE-1DCA-AF0DEB0A4532}"/>
          </ac:picMkLst>
        </pc:picChg>
        <pc:picChg chg="del">
          <ac:chgData name="Neemias Informatica Lima" userId="b77af7bd85500281" providerId="LiveId" clId="{5FD3A362-593C-4AEC-BA9B-D984F5B61A33}" dt="2024-08-21T12:55:00.744" v="64" actId="478"/>
          <ac:picMkLst>
            <pc:docMk/>
            <pc:sldMk cId="3032827026" sldId="289"/>
            <ac:picMk id="8" creationId="{51A62B9F-6872-60C5-9BAB-FBF4CA603422}"/>
          </ac:picMkLst>
        </pc:picChg>
      </pc:sldChg>
      <pc:sldChg chg="addSp delSp modSp mod">
        <pc:chgData name="Neemias Informatica Lima" userId="b77af7bd85500281" providerId="LiveId" clId="{5FD3A362-593C-4AEC-BA9B-D984F5B61A33}" dt="2024-08-21T13:31:39.306" v="262" actId="6549"/>
        <pc:sldMkLst>
          <pc:docMk/>
          <pc:sldMk cId="3772032319" sldId="290"/>
        </pc:sldMkLst>
        <pc:spChg chg="add mod">
          <ac:chgData name="Neemias Informatica Lima" userId="b77af7bd85500281" providerId="LiveId" clId="{5FD3A362-593C-4AEC-BA9B-D984F5B61A33}" dt="2024-08-21T12:55:11.201" v="69"/>
          <ac:spMkLst>
            <pc:docMk/>
            <pc:sldMk cId="3772032319" sldId="290"/>
            <ac:spMk id="2" creationId="{03C9B157-E757-F178-531A-664F9092F39A}"/>
          </ac:spMkLst>
        </pc:spChg>
        <pc:spChg chg="add mod">
          <ac:chgData name="Neemias Informatica Lima" userId="b77af7bd85500281" providerId="LiveId" clId="{5FD3A362-593C-4AEC-BA9B-D984F5B61A33}" dt="2024-08-21T12:55:11.201" v="69"/>
          <ac:spMkLst>
            <pc:docMk/>
            <pc:sldMk cId="3772032319" sldId="290"/>
            <ac:spMk id="3" creationId="{5244AD8D-0964-5CFB-32D2-819D9D427454}"/>
          </ac:spMkLst>
        </pc:spChg>
        <pc:spChg chg="del">
          <ac:chgData name="Neemias Informatica Lima" userId="b77af7bd85500281" providerId="LiveId" clId="{5FD3A362-593C-4AEC-BA9B-D984F5B61A33}" dt="2024-08-21T12:55:10.871" v="68" actId="478"/>
          <ac:spMkLst>
            <pc:docMk/>
            <pc:sldMk cId="3772032319" sldId="290"/>
            <ac:spMk id="5" creationId="{1B62775E-E5D2-C592-CC1E-86810622F4CC}"/>
          </ac:spMkLst>
        </pc:spChg>
        <pc:spChg chg="del">
          <ac:chgData name="Neemias Informatica Lima" userId="b77af7bd85500281" providerId="LiveId" clId="{5FD3A362-593C-4AEC-BA9B-D984F5B61A33}" dt="2024-08-21T12:55:10.871" v="68" actId="478"/>
          <ac:spMkLst>
            <pc:docMk/>
            <pc:sldMk cId="3772032319" sldId="290"/>
            <ac:spMk id="7" creationId="{381B8A83-EA4B-F19E-F75E-E890374A49AE}"/>
          </ac:spMkLst>
        </pc:spChg>
        <pc:spChg chg="mod">
          <ac:chgData name="Neemias Informatica Lima" userId="b77af7bd85500281" providerId="LiveId" clId="{5FD3A362-593C-4AEC-BA9B-D984F5B61A33}" dt="2024-08-21T13:31:39.306" v="26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FD3A362-593C-4AEC-BA9B-D984F5B61A33}" dt="2024-08-21T13:27:42.170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11.201" v="69"/>
          <ac:picMkLst>
            <pc:docMk/>
            <pc:sldMk cId="3772032319" sldId="290"/>
            <ac:picMk id="4" creationId="{3D29B24F-E432-1AC7-2500-BEEFE3185805}"/>
          </ac:picMkLst>
        </pc:picChg>
        <pc:picChg chg="del">
          <ac:chgData name="Neemias Informatica Lima" userId="b77af7bd85500281" providerId="LiveId" clId="{5FD3A362-593C-4AEC-BA9B-D984F5B61A33}" dt="2024-08-21T12:55:10.871" v="68" actId="478"/>
          <ac:picMkLst>
            <pc:docMk/>
            <pc:sldMk cId="3772032319" sldId="290"/>
            <ac:picMk id="8" creationId="{03AC7608-5B3F-7853-E2C3-6A5C71E47A6F}"/>
          </ac:picMkLst>
        </pc:picChg>
      </pc:sldChg>
      <pc:sldChg chg="addSp delSp modSp mod">
        <pc:chgData name="Neemias Informatica Lima" userId="b77af7bd85500281" providerId="LiveId" clId="{5FD3A362-593C-4AEC-BA9B-D984F5B61A33}" dt="2024-08-21T13:33:48.507" v="319" actId="313"/>
        <pc:sldMkLst>
          <pc:docMk/>
          <pc:sldMk cId="1768216317" sldId="291"/>
        </pc:sldMkLst>
        <pc:spChg chg="add mod">
          <ac:chgData name="Neemias Informatica Lima" userId="b77af7bd85500281" providerId="LiveId" clId="{5FD3A362-593C-4AEC-BA9B-D984F5B61A33}" dt="2024-08-21T12:55:22.707" v="73"/>
          <ac:spMkLst>
            <pc:docMk/>
            <pc:sldMk cId="1768216317" sldId="291"/>
            <ac:spMk id="2" creationId="{0A9D0071-FF57-56B4-0AC7-B804D13E8D1D}"/>
          </ac:spMkLst>
        </pc:spChg>
        <pc:spChg chg="add mod">
          <ac:chgData name="Neemias Informatica Lima" userId="b77af7bd85500281" providerId="LiveId" clId="{5FD3A362-593C-4AEC-BA9B-D984F5B61A33}" dt="2024-08-21T12:55:22.707" v="73"/>
          <ac:spMkLst>
            <pc:docMk/>
            <pc:sldMk cId="1768216317" sldId="291"/>
            <ac:spMk id="3" creationId="{5DECF293-210D-A3F0-C957-7B375BACB822}"/>
          </ac:spMkLst>
        </pc:spChg>
        <pc:spChg chg="del">
          <ac:chgData name="Neemias Informatica Lima" userId="b77af7bd85500281" providerId="LiveId" clId="{5FD3A362-593C-4AEC-BA9B-D984F5B61A33}" dt="2024-08-21T12:55:22.365" v="72" actId="478"/>
          <ac:spMkLst>
            <pc:docMk/>
            <pc:sldMk cId="1768216317" sldId="291"/>
            <ac:spMk id="5" creationId="{6A5CE340-6ADF-19D3-EED4-97699921CBC8}"/>
          </ac:spMkLst>
        </pc:spChg>
        <pc:spChg chg="del">
          <ac:chgData name="Neemias Informatica Lima" userId="b77af7bd85500281" providerId="LiveId" clId="{5FD3A362-593C-4AEC-BA9B-D984F5B61A33}" dt="2024-08-21T12:55:22.365" v="72" actId="478"/>
          <ac:spMkLst>
            <pc:docMk/>
            <pc:sldMk cId="1768216317" sldId="291"/>
            <ac:spMk id="7" creationId="{6BDFD598-FEC0-BF6B-1E1F-CE852C18C0FE}"/>
          </ac:spMkLst>
        </pc:spChg>
        <pc:spChg chg="mod">
          <ac:chgData name="Neemias Informatica Lima" userId="b77af7bd85500281" providerId="LiveId" clId="{5FD3A362-593C-4AEC-BA9B-D984F5B61A33}" dt="2024-08-21T13:33:48.507" v="319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FD3A362-593C-4AEC-BA9B-D984F5B61A33}" dt="2024-08-21T13:32:05.079" v="270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22.707" v="73"/>
          <ac:picMkLst>
            <pc:docMk/>
            <pc:sldMk cId="1768216317" sldId="291"/>
            <ac:picMk id="4" creationId="{90F429EA-08E5-2BDA-1B6E-0021E97A04C5}"/>
          </ac:picMkLst>
        </pc:picChg>
        <pc:picChg chg="del">
          <ac:chgData name="Neemias Informatica Lima" userId="b77af7bd85500281" providerId="LiveId" clId="{5FD3A362-593C-4AEC-BA9B-D984F5B61A33}" dt="2024-08-21T12:55:22.365" v="72" actId="478"/>
          <ac:picMkLst>
            <pc:docMk/>
            <pc:sldMk cId="1768216317" sldId="291"/>
            <ac:picMk id="8" creationId="{1B98FD66-4B4E-56A3-0146-177FF8C38247}"/>
          </ac:picMkLst>
        </pc:picChg>
      </pc:sldChg>
      <pc:sldChg chg="addSp delSp modSp mod">
        <pc:chgData name="Neemias Informatica Lima" userId="b77af7bd85500281" providerId="LiveId" clId="{5FD3A362-593C-4AEC-BA9B-D984F5B61A33}" dt="2024-08-21T13:35:28.070" v="364" actId="6549"/>
        <pc:sldMkLst>
          <pc:docMk/>
          <pc:sldMk cId="3757265641" sldId="292"/>
        </pc:sldMkLst>
        <pc:spChg chg="del">
          <ac:chgData name="Neemias Informatica Lima" userId="b77af7bd85500281" providerId="LiveId" clId="{5FD3A362-593C-4AEC-BA9B-D984F5B61A33}" dt="2024-08-21T12:55:40.290" v="76" actId="478"/>
          <ac:spMkLst>
            <pc:docMk/>
            <pc:sldMk cId="3757265641" sldId="292"/>
            <ac:spMk id="2" creationId="{86F6F47D-29DB-5C50-B1BC-465BF4D6A8C3}"/>
          </ac:spMkLst>
        </pc:spChg>
        <pc:spChg chg="add mod">
          <ac:chgData name="Neemias Informatica Lima" userId="b77af7bd85500281" providerId="LiveId" clId="{5FD3A362-593C-4AEC-BA9B-D984F5B61A33}" dt="2024-08-21T12:55:40.717" v="77"/>
          <ac:spMkLst>
            <pc:docMk/>
            <pc:sldMk cId="3757265641" sldId="292"/>
            <ac:spMk id="3" creationId="{1A3182C4-0A47-025B-6AA7-EC440A0A56BC}"/>
          </ac:spMkLst>
        </pc:spChg>
        <pc:spChg chg="add mod">
          <ac:chgData name="Neemias Informatica Lima" userId="b77af7bd85500281" providerId="LiveId" clId="{5FD3A362-593C-4AEC-BA9B-D984F5B61A33}" dt="2024-08-21T12:55:40.717" v="77"/>
          <ac:spMkLst>
            <pc:docMk/>
            <pc:sldMk cId="3757265641" sldId="292"/>
            <ac:spMk id="4" creationId="{77955C6A-7D01-43FC-D6E4-FB4894B9AF2C}"/>
          </ac:spMkLst>
        </pc:spChg>
        <pc:spChg chg="del">
          <ac:chgData name="Neemias Informatica Lima" userId="b77af7bd85500281" providerId="LiveId" clId="{5FD3A362-593C-4AEC-BA9B-D984F5B61A33}" dt="2024-08-21T12:55:40.290" v="76" actId="478"/>
          <ac:spMkLst>
            <pc:docMk/>
            <pc:sldMk cId="3757265641" sldId="292"/>
            <ac:spMk id="5" creationId="{EFD7FA6B-C3B9-4854-A15D-7607D7FBAC36}"/>
          </ac:spMkLst>
        </pc:spChg>
        <pc:spChg chg="mod">
          <ac:chgData name="Neemias Informatica Lima" userId="b77af7bd85500281" providerId="LiveId" clId="{5FD3A362-593C-4AEC-BA9B-D984F5B61A33}" dt="2024-08-21T13:35:28.070" v="36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FD3A362-593C-4AEC-BA9B-D984F5B61A33}" dt="2024-08-21T13:34:21.080" v="32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40.717" v="77"/>
          <ac:picMkLst>
            <pc:docMk/>
            <pc:sldMk cId="3757265641" sldId="292"/>
            <ac:picMk id="6" creationId="{933C7A14-7A3F-6DA2-8631-7C383F9AE010}"/>
          </ac:picMkLst>
        </pc:picChg>
        <pc:picChg chg="del">
          <ac:chgData name="Neemias Informatica Lima" userId="b77af7bd85500281" providerId="LiveId" clId="{5FD3A362-593C-4AEC-BA9B-D984F5B61A33}" dt="2024-08-21T12:55:40.290" v="76" actId="478"/>
          <ac:picMkLst>
            <pc:docMk/>
            <pc:sldMk cId="3757265641" sldId="292"/>
            <ac:picMk id="7" creationId="{C2FC4C59-D906-5CC6-FF8D-17E97019E82C}"/>
          </ac:picMkLst>
        </pc:picChg>
      </pc:sldChg>
      <pc:sldChg chg="addSp delSp modSp mod">
        <pc:chgData name="Neemias Informatica Lima" userId="b77af7bd85500281" providerId="LiveId" clId="{5FD3A362-593C-4AEC-BA9B-D984F5B61A33}" dt="2024-08-21T13:36:10.318" v="379" actId="6549"/>
        <pc:sldMkLst>
          <pc:docMk/>
          <pc:sldMk cId="3114938747" sldId="293"/>
        </pc:sldMkLst>
        <pc:spChg chg="add mod">
          <ac:chgData name="Neemias Informatica Lima" userId="b77af7bd85500281" providerId="LiveId" clId="{5FD3A362-593C-4AEC-BA9B-D984F5B61A33}" dt="2024-08-21T12:55:50.599" v="79"/>
          <ac:spMkLst>
            <pc:docMk/>
            <pc:sldMk cId="3114938747" sldId="293"/>
            <ac:spMk id="2" creationId="{437C3281-C259-CE93-21A9-17172B7876E4}"/>
          </ac:spMkLst>
        </pc:spChg>
        <pc:spChg chg="add mod">
          <ac:chgData name="Neemias Informatica Lima" userId="b77af7bd85500281" providerId="LiveId" clId="{5FD3A362-593C-4AEC-BA9B-D984F5B61A33}" dt="2024-08-21T12:55:50.599" v="79"/>
          <ac:spMkLst>
            <pc:docMk/>
            <pc:sldMk cId="3114938747" sldId="293"/>
            <ac:spMk id="3" creationId="{0AFC0BC4-1776-88FC-8141-61432CC3620F}"/>
          </ac:spMkLst>
        </pc:spChg>
        <pc:spChg chg="del">
          <ac:chgData name="Neemias Informatica Lima" userId="b77af7bd85500281" providerId="LiveId" clId="{5FD3A362-593C-4AEC-BA9B-D984F5B61A33}" dt="2024-08-21T12:55:50.151" v="78" actId="478"/>
          <ac:spMkLst>
            <pc:docMk/>
            <pc:sldMk cId="3114938747" sldId="293"/>
            <ac:spMk id="5" creationId="{2570BCD5-C630-4BD7-AE9B-6B86CC8E8838}"/>
          </ac:spMkLst>
        </pc:spChg>
        <pc:spChg chg="del">
          <ac:chgData name="Neemias Informatica Lima" userId="b77af7bd85500281" providerId="LiveId" clId="{5FD3A362-593C-4AEC-BA9B-D984F5B61A33}" dt="2024-08-21T12:55:50.151" v="78" actId="478"/>
          <ac:spMkLst>
            <pc:docMk/>
            <pc:sldMk cId="3114938747" sldId="293"/>
            <ac:spMk id="7" creationId="{986DDC04-0105-2FCF-1192-50EC8C346191}"/>
          </ac:spMkLst>
        </pc:spChg>
        <pc:spChg chg="mod">
          <ac:chgData name="Neemias Informatica Lima" userId="b77af7bd85500281" providerId="LiveId" clId="{5FD3A362-593C-4AEC-BA9B-D984F5B61A33}" dt="2024-08-21T13:36:10.318" v="379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5FD3A362-593C-4AEC-BA9B-D984F5B61A33}" dt="2024-08-21T12:55:50.599" v="79"/>
          <ac:picMkLst>
            <pc:docMk/>
            <pc:sldMk cId="3114938747" sldId="293"/>
            <ac:picMk id="4" creationId="{5B050EDC-E421-C434-28BE-118B84E8532A}"/>
          </ac:picMkLst>
        </pc:picChg>
        <pc:picChg chg="del">
          <ac:chgData name="Neemias Informatica Lima" userId="b77af7bd85500281" providerId="LiveId" clId="{5FD3A362-593C-4AEC-BA9B-D984F5B61A33}" dt="2024-08-21T12:55:50.151" v="78" actId="478"/>
          <ac:picMkLst>
            <pc:docMk/>
            <pc:sldMk cId="3114938747" sldId="293"/>
            <ac:picMk id="9" creationId="{D6553040-5E28-7C17-505F-B55BA1A591B8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3BAC0DF2-D1C1-43BA-BE12-0444CFF1A7D5}"/>
    <pc:docChg chg="undo redo custSel modSld">
      <pc:chgData name="Neemias Informatica Lima" userId="b77af7bd85500281" providerId="LiveId" clId="{3BAC0DF2-D1C1-43BA-BE12-0444CFF1A7D5}" dt="2024-08-25T22:55:40.650" v="336" actId="6549"/>
      <pc:docMkLst>
        <pc:docMk/>
      </pc:docMkLst>
      <pc:sldChg chg="addSp delSp modSp mod">
        <pc:chgData name="Neemias Informatica Lima" userId="b77af7bd85500281" providerId="LiveId" clId="{3BAC0DF2-D1C1-43BA-BE12-0444CFF1A7D5}" dt="2024-08-25T22:39:49.117" v="52" actId="20577"/>
        <pc:sldMkLst>
          <pc:docMk/>
          <pc:sldMk cId="2232331225" sldId="280"/>
        </pc:sldMkLst>
        <pc:spChg chg="mod">
          <ac:chgData name="Neemias Informatica Lima" userId="b77af7bd85500281" providerId="LiveId" clId="{3BAC0DF2-D1C1-43BA-BE12-0444CFF1A7D5}" dt="2024-08-25T22:37:29.58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7:25.284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8:07.578" v="3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7:21.042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9:49.117" v="52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37:18.808" v="7" actId="478"/>
          <ac:picMkLst>
            <pc:docMk/>
            <pc:sldMk cId="2232331225" sldId="280"/>
            <ac:picMk id="3" creationId="{C1E4C5F4-3CA4-1A83-C35F-EA74B6E7B003}"/>
          </ac:picMkLst>
        </pc:picChg>
        <pc:picChg chg="add mod">
          <ac:chgData name="Neemias Informatica Lima" userId="b77af7bd85500281" providerId="LiveId" clId="{3BAC0DF2-D1C1-43BA-BE12-0444CFF1A7D5}" dt="2024-08-25T22:39:15.613" v="45"/>
          <ac:picMkLst>
            <pc:docMk/>
            <pc:sldMk cId="2232331225" sldId="280"/>
            <ac:picMk id="8" creationId="{905E5BD7-D93C-D24C-2A97-E707CD243134}"/>
          </ac:picMkLst>
        </pc:picChg>
      </pc:sldChg>
      <pc:sldChg chg="addSp delSp modSp mod">
        <pc:chgData name="Neemias Informatica Lima" userId="b77af7bd85500281" providerId="LiveId" clId="{3BAC0DF2-D1C1-43BA-BE12-0444CFF1A7D5}" dt="2024-08-25T22:43:14.788" v="116" actId="20577"/>
        <pc:sldMkLst>
          <pc:docMk/>
          <pc:sldMk cId="2103443556" sldId="281"/>
        </pc:sldMkLst>
        <pc:spChg chg="mod">
          <ac:chgData name="Neemias Informatica Lima" userId="b77af7bd85500281" providerId="LiveId" clId="{3BAC0DF2-D1C1-43BA-BE12-0444CFF1A7D5}" dt="2024-08-25T22:43:14.788" v="116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0:16.185" v="5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0:08.001" v="5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0:14.563" v="56" actId="478"/>
          <ac:picMkLst>
            <pc:docMk/>
            <pc:sldMk cId="2103443556" sldId="281"/>
            <ac:picMk id="2" creationId="{2673285B-6259-EEAC-BFC7-09D5529EA471}"/>
          </ac:picMkLst>
        </pc:picChg>
        <pc:picChg chg="add mod">
          <ac:chgData name="Neemias Informatica Lima" userId="b77af7bd85500281" providerId="LiveId" clId="{3BAC0DF2-D1C1-43BA-BE12-0444CFF1A7D5}" dt="2024-08-25T22:40:37.191" v="65" actId="14100"/>
          <ac:picMkLst>
            <pc:docMk/>
            <pc:sldMk cId="2103443556" sldId="281"/>
            <ac:picMk id="3" creationId="{157C2017-309F-DDE1-7B89-C703FDCE4DF6}"/>
          </ac:picMkLst>
        </pc:picChg>
      </pc:sldChg>
      <pc:sldChg chg="addSp delSp modSp mod">
        <pc:chgData name="Neemias Informatica Lima" userId="b77af7bd85500281" providerId="LiveId" clId="{3BAC0DF2-D1C1-43BA-BE12-0444CFF1A7D5}" dt="2024-08-25T22:45:04.336" v="155"/>
        <pc:sldMkLst>
          <pc:docMk/>
          <pc:sldMk cId="3683219421" sldId="282"/>
        </pc:sldMkLst>
        <pc:spChg chg="del">
          <ac:chgData name="Neemias Informatica Lima" userId="b77af7bd85500281" providerId="LiveId" clId="{3BAC0DF2-D1C1-43BA-BE12-0444CFF1A7D5}" dt="2024-08-25T22:41:00.087" v="68" actId="478"/>
          <ac:spMkLst>
            <pc:docMk/>
            <pc:sldMk cId="3683219421" sldId="282"/>
            <ac:spMk id="2" creationId="{D1642E69-959C-9559-08AA-2289894AE860}"/>
          </ac:spMkLst>
        </pc:spChg>
        <pc:spChg chg="del">
          <ac:chgData name="Neemias Informatica Lima" userId="b77af7bd85500281" providerId="LiveId" clId="{3BAC0DF2-D1C1-43BA-BE12-0444CFF1A7D5}" dt="2024-08-25T22:41:00.087" v="68" actId="478"/>
          <ac:spMkLst>
            <pc:docMk/>
            <pc:sldMk cId="3683219421" sldId="282"/>
            <ac:spMk id="4" creationId="{635DCB1F-3813-B419-D793-38C423CDF162}"/>
          </ac:spMkLst>
        </pc:spChg>
        <pc:spChg chg="add mod">
          <ac:chgData name="Neemias Informatica Lima" userId="b77af7bd85500281" providerId="LiveId" clId="{3BAC0DF2-D1C1-43BA-BE12-0444CFF1A7D5}" dt="2024-08-25T22:41:00.547" v="69"/>
          <ac:spMkLst>
            <pc:docMk/>
            <pc:sldMk cId="3683219421" sldId="282"/>
            <ac:spMk id="6" creationId="{60F70B3D-4986-3F25-A570-9D0CE8502A8E}"/>
          </ac:spMkLst>
        </pc:spChg>
        <pc:spChg chg="add mod">
          <ac:chgData name="Neemias Informatica Lima" userId="b77af7bd85500281" providerId="LiveId" clId="{3BAC0DF2-D1C1-43BA-BE12-0444CFF1A7D5}" dt="2024-08-25T22:41:00.547" v="69"/>
          <ac:spMkLst>
            <pc:docMk/>
            <pc:sldMk cId="3683219421" sldId="282"/>
            <ac:spMk id="7" creationId="{022144A6-3E21-AD9B-30F4-842EDD445C29}"/>
          </ac:spMkLst>
        </pc:spChg>
        <pc:spChg chg="mod">
          <ac:chgData name="Neemias Informatica Lima" userId="b77af7bd85500281" providerId="LiveId" clId="{3BAC0DF2-D1C1-43BA-BE12-0444CFF1A7D5}" dt="2024-08-25T22:45:04.336" v="15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3:55.401" v="12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00.087" v="68" actId="478"/>
          <ac:picMkLst>
            <pc:docMk/>
            <pc:sldMk cId="3683219421" sldId="282"/>
            <ac:picMk id="5" creationId="{8508753D-DD3C-C767-205B-12F71E93A187}"/>
          </ac:picMkLst>
        </pc:picChg>
        <pc:picChg chg="add mod">
          <ac:chgData name="Neemias Informatica Lima" userId="b77af7bd85500281" providerId="LiveId" clId="{3BAC0DF2-D1C1-43BA-BE12-0444CFF1A7D5}" dt="2024-08-25T22:41:00.547" v="69"/>
          <ac:picMkLst>
            <pc:docMk/>
            <pc:sldMk cId="3683219421" sldId="282"/>
            <ac:picMk id="8" creationId="{850AA473-A3CD-EE51-8153-BD7DE008DD1B}"/>
          </ac:picMkLst>
        </pc:picChg>
      </pc:sldChg>
      <pc:sldChg chg="addSp delSp modSp mod">
        <pc:chgData name="Neemias Informatica Lima" userId="b77af7bd85500281" providerId="LiveId" clId="{3BAC0DF2-D1C1-43BA-BE12-0444CFF1A7D5}" dt="2024-08-25T22:46:36.836" v="189" actId="20577"/>
        <pc:sldMkLst>
          <pc:docMk/>
          <pc:sldMk cId="3902406419" sldId="283"/>
        </pc:sldMkLst>
        <pc:spChg chg="del">
          <ac:chgData name="Neemias Informatica Lima" userId="b77af7bd85500281" providerId="LiveId" clId="{3BAC0DF2-D1C1-43BA-BE12-0444CFF1A7D5}" dt="2024-08-25T22:41:06.741" v="70" actId="478"/>
          <ac:spMkLst>
            <pc:docMk/>
            <pc:sldMk cId="3902406419" sldId="283"/>
            <ac:spMk id="2" creationId="{8A27A958-97D7-E726-0765-54ABDE2F27D3}"/>
          </ac:spMkLst>
        </pc:spChg>
        <pc:spChg chg="del">
          <ac:chgData name="Neemias Informatica Lima" userId="b77af7bd85500281" providerId="LiveId" clId="{3BAC0DF2-D1C1-43BA-BE12-0444CFF1A7D5}" dt="2024-08-25T22:41:06.741" v="70" actId="478"/>
          <ac:spMkLst>
            <pc:docMk/>
            <pc:sldMk cId="3902406419" sldId="283"/>
            <ac:spMk id="3" creationId="{07945D24-9387-A004-6354-DA4BD687CDF4}"/>
          </ac:spMkLst>
        </pc:spChg>
        <pc:spChg chg="add mod">
          <ac:chgData name="Neemias Informatica Lima" userId="b77af7bd85500281" providerId="LiveId" clId="{3BAC0DF2-D1C1-43BA-BE12-0444CFF1A7D5}" dt="2024-08-25T22:41:07.176" v="71"/>
          <ac:spMkLst>
            <pc:docMk/>
            <pc:sldMk cId="3902406419" sldId="283"/>
            <ac:spMk id="5" creationId="{37F5AFC7-FACF-6E02-D6B0-410A9FE4FFCD}"/>
          </ac:spMkLst>
        </pc:spChg>
        <pc:spChg chg="add mod">
          <ac:chgData name="Neemias Informatica Lima" userId="b77af7bd85500281" providerId="LiveId" clId="{3BAC0DF2-D1C1-43BA-BE12-0444CFF1A7D5}" dt="2024-08-25T22:41:07.176" v="71"/>
          <ac:spMkLst>
            <pc:docMk/>
            <pc:sldMk cId="3902406419" sldId="283"/>
            <ac:spMk id="6" creationId="{4862A854-C5F6-F12C-0423-DAD928C6B098}"/>
          </ac:spMkLst>
        </pc:spChg>
        <pc:spChg chg="mod">
          <ac:chgData name="Neemias Informatica Lima" userId="b77af7bd85500281" providerId="LiveId" clId="{3BAC0DF2-D1C1-43BA-BE12-0444CFF1A7D5}" dt="2024-08-25T22:45:37.677" v="16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6:36.836" v="189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3BAC0DF2-D1C1-43BA-BE12-0444CFF1A7D5}" dt="2024-08-25T22:41:06.741" v="70" actId="478"/>
          <ac:picMkLst>
            <pc:docMk/>
            <pc:sldMk cId="3902406419" sldId="283"/>
            <ac:picMk id="4" creationId="{DBC8C5A7-F3BF-B92E-F828-3827A365847B}"/>
          </ac:picMkLst>
        </pc:picChg>
        <pc:picChg chg="add mod">
          <ac:chgData name="Neemias Informatica Lima" userId="b77af7bd85500281" providerId="LiveId" clId="{3BAC0DF2-D1C1-43BA-BE12-0444CFF1A7D5}" dt="2024-08-25T22:41:07.176" v="71"/>
          <ac:picMkLst>
            <pc:docMk/>
            <pc:sldMk cId="3902406419" sldId="283"/>
            <ac:picMk id="7" creationId="{96448DA0-F2DE-798A-B127-0AD9D336D8B3}"/>
          </ac:picMkLst>
        </pc:picChg>
      </pc:sldChg>
      <pc:sldChg chg="addSp delSp modSp mod">
        <pc:chgData name="Neemias Informatica Lima" userId="b77af7bd85500281" providerId="LiveId" clId="{3BAC0DF2-D1C1-43BA-BE12-0444CFF1A7D5}" dt="2024-08-25T22:48:44.152" v="225" actId="20577"/>
        <pc:sldMkLst>
          <pc:docMk/>
          <pc:sldMk cId="2424059023" sldId="284"/>
        </pc:sldMkLst>
        <pc:spChg chg="del">
          <ac:chgData name="Neemias Informatica Lima" userId="b77af7bd85500281" providerId="LiveId" clId="{3BAC0DF2-D1C1-43BA-BE12-0444CFF1A7D5}" dt="2024-08-25T22:41:18.364" v="74" actId="478"/>
          <ac:spMkLst>
            <pc:docMk/>
            <pc:sldMk cId="2424059023" sldId="284"/>
            <ac:spMk id="2" creationId="{DC9C2E98-F34A-8B27-79D7-71C610491A2B}"/>
          </ac:spMkLst>
        </pc:spChg>
        <pc:spChg chg="del">
          <ac:chgData name="Neemias Informatica Lima" userId="b77af7bd85500281" providerId="LiveId" clId="{3BAC0DF2-D1C1-43BA-BE12-0444CFF1A7D5}" dt="2024-08-25T22:41:18.364" v="74" actId="478"/>
          <ac:spMkLst>
            <pc:docMk/>
            <pc:sldMk cId="2424059023" sldId="284"/>
            <ac:spMk id="3" creationId="{22C2C727-287E-6FEC-EE34-BC7151D77E6B}"/>
          </ac:spMkLst>
        </pc:spChg>
        <pc:spChg chg="add mod">
          <ac:chgData name="Neemias Informatica Lima" userId="b77af7bd85500281" providerId="LiveId" clId="{3BAC0DF2-D1C1-43BA-BE12-0444CFF1A7D5}" dt="2024-08-25T22:41:18.777" v="75"/>
          <ac:spMkLst>
            <pc:docMk/>
            <pc:sldMk cId="2424059023" sldId="284"/>
            <ac:spMk id="5" creationId="{46AB3160-57C9-4C6D-119E-A646C944840F}"/>
          </ac:spMkLst>
        </pc:spChg>
        <pc:spChg chg="add mod">
          <ac:chgData name="Neemias Informatica Lima" userId="b77af7bd85500281" providerId="LiveId" clId="{3BAC0DF2-D1C1-43BA-BE12-0444CFF1A7D5}" dt="2024-08-25T22:41:18.777" v="75"/>
          <ac:spMkLst>
            <pc:docMk/>
            <pc:sldMk cId="2424059023" sldId="284"/>
            <ac:spMk id="6" creationId="{49B49684-F57E-C046-ADD8-EBD21C0427F6}"/>
          </ac:spMkLst>
        </pc:spChg>
        <pc:spChg chg="mod">
          <ac:chgData name="Neemias Informatica Lima" userId="b77af7bd85500281" providerId="LiveId" clId="{3BAC0DF2-D1C1-43BA-BE12-0444CFF1A7D5}" dt="2024-08-25T22:47:30.448" v="20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8:44.152" v="225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3BAC0DF2-D1C1-43BA-BE12-0444CFF1A7D5}" dt="2024-08-25T22:41:18.364" v="74" actId="478"/>
          <ac:picMkLst>
            <pc:docMk/>
            <pc:sldMk cId="2424059023" sldId="284"/>
            <ac:picMk id="4" creationId="{4159E477-0648-2605-1517-6BE859ED8BE4}"/>
          </ac:picMkLst>
        </pc:picChg>
        <pc:picChg chg="add mod">
          <ac:chgData name="Neemias Informatica Lima" userId="b77af7bd85500281" providerId="LiveId" clId="{3BAC0DF2-D1C1-43BA-BE12-0444CFF1A7D5}" dt="2024-08-25T22:41:18.777" v="75"/>
          <ac:picMkLst>
            <pc:docMk/>
            <pc:sldMk cId="2424059023" sldId="284"/>
            <ac:picMk id="7" creationId="{D0602693-FC92-E559-8B2B-C6640C6001EC}"/>
          </ac:picMkLst>
        </pc:picChg>
      </pc:sldChg>
      <pc:sldChg chg="addSp delSp modSp mod">
        <pc:chgData name="Neemias Informatica Lima" userId="b77af7bd85500281" providerId="LiveId" clId="{3BAC0DF2-D1C1-43BA-BE12-0444CFF1A7D5}" dt="2024-08-25T22:50:53.191" v="273" actId="20577"/>
        <pc:sldMkLst>
          <pc:docMk/>
          <pc:sldMk cId="2241968852" sldId="285"/>
        </pc:sldMkLst>
        <pc:spChg chg="del">
          <ac:chgData name="Neemias Informatica Lima" userId="b77af7bd85500281" providerId="LiveId" clId="{3BAC0DF2-D1C1-43BA-BE12-0444CFF1A7D5}" dt="2024-08-25T22:41:31.794" v="78" actId="478"/>
          <ac:spMkLst>
            <pc:docMk/>
            <pc:sldMk cId="2241968852" sldId="285"/>
            <ac:spMk id="2" creationId="{1B5AF2A9-A000-A8F0-8D3B-C58DEEE387D9}"/>
          </ac:spMkLst>
        </pc:spChg>
        <pc:spChg chg="del">
          <ac:chgData name="Neemias Informatica Lima" userId="b77af7bd85500281" providerId="LiveId" clId="{3BAC0DF2-D1C1-43BA-BE12-0444CFF1A7D5}" dt="2024-08-25T22:41:31.794" v="78" actId="478"/>
          <ac:spMkLst>
            <pc:docMk/>
            <pc:sldMk cId="2241968852" sldId="285"/>
            <ac:spMk id="3" creationId="{FDB9294E-D2A6-00CE-3B19-FA295AE5FECB}"/>
          </ac:spMkLst>
        </pc:spChg>
        <pc:spChg chg="add mod">
          <ac:chgData name="Neemias Informatica Lima" userId="b77af7bd85500281" providerId="LiveId" clId="{3BAC0DF2-D1C1-43BA-BE12-0444CFF1A7D5}" dt="2024-08-25T22:41:32.153" v="79"/>
          <ac:spMkLst>
            <pc:docMk/>
            <pc:sldMk cId="2241968852" sldId="285"/>
            <ac:spMk id="5" creationId="{CF5EE63A-0853-F00A-F900-7FC4BF043A1A}"/>
          </ac:spMkLst>
        </pc:spChg>
        <pc:spChg chg="add mod">
          <ac:chgData name="Neemias Informatica Lima" userId="b77af7bd85500281" providerId="LiveId" clId="{3BAC0DF2-D1C1-43BA-BE12-0444CFF1A7D5}" dt="2024-08-25T22:41:32.153" v="79"/>
          <ac:spMkLst>
            <pc:docMk/>
            <pc:sldMk cId="2241968852" sldId="285"/>
            <ac:spMk id="6" creationId="{780B71B8-3FB0-6809-C5C8-8DDF34B9D7A8}"/>
          </ac:spMkLst>
        </pc:spChg>
        <pc:spChg chg="mod">
          <ac:chgData name="Neemias Informatica Lima" userId="b77af7bd85500281" providerId="LiveId" clId="{3BAC0DF2-D1C1-43BA-BE12-0444CFF1A7D5}" dt="2024-08-25T22:49:45.062" v="24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50:53.191" v="273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3BAC0DF2-D1C1-43BA-BE12-0444CFF1A7D5}" dt="2024-08-25T22:41:31.794" v="78" actId="478"/>
          <ac:picMkLst>
            <pc:docMk/>
            <pc:sldMk cId="2241968852" sldId="285"/>
            <ac:picMk id="4" creationId="{D6105C41-9F5A-BF01-9FCD-2F0D138855EE}"/>
          </ac:picMkLst>
        </pc:picChg>
        <pc:picChg chg="add mod">
          <ac:chgData name="Neemias Informatica Lima" userId="b77af7bd85500281" providerId="LiveId" clId="{3BAC0DF2-D1C1-43BA-BE12-0444CFF1A7D5}" dt="2024-08-25T22:41:32.153" v="79"/>
          <ac:picMkLst>
            <pc:docMk/>
            <pc:sldMk cId="2241968852" sldId="285"/>
            <ac:picMk id="7" creationId="{DDEFA3DB-D5F8-A4F1-BE53-631782B946AA}"/>
          </ac:picMkLst>
        </pc:picChg>
      </pc:sldChg>
      <pc:sldChg chg="addSp delSp modSp mod">
        <pc:chgData name="Neemias Informatica Lima" userId="b77af7bd85500281" providerId="LiveId" clId="{3BAC0DF2-D1C1-43BA-BE12-0444CFF1A7D5}" dt="2024-08-25T22:53:33.500" v="310" actId="20577"/>
        <pc:sldMkLst>
          <pc:docMk/>
          <pc:sldMk cId="1959249856" sldId="286"/>
        </pc:sldMkLst>
        <pc:spChg chg="del">
          <ac:chgData name="Neemias Informatica Lima" userId="b77af7bd85500281" providerId="LiveId" clId="{3BAC0DF2-D1C1-43BA-BE12-0444CFF1A7D5}" dt="2024-08-25T22:41:43.458" v="82" actId="478"/>
          <ac:spMkLst>
            <pc:docMk/>
            <pc:sldMk cId="1959249856" sldId="286"/>
            <ac:spMk id="2" creationId="{6B3F3421-9099-04F1-821B-B10A92B0F2A5}"/>
          </ac:spMkLst>
        </pc:spChg>
        <pc:spChg chg="del">
          <ac:chgData name="Neemias Informatica Lima" userId="b77af7bd85500281" providerId="LiveId" clId="{3BAC0DF2-D1C1-43BA-BE12-0444CFF1A7D5}" dt="2024-08-25T22:41:43.458" v="82" actId="478"/>
          <ac:spMkLst>
            <pc:docMk/>
            <pc:sldMk cId="1959249856" sldId="286"/>
            <ac:spMk id="3" creationId="{E939272A-402B-63BC-99DC-AE81FD2FC4A4}"/>
          </ac:spMkLst>
        </pc:spChg>
        <pc:spChg chg="add mod">
          <ac:chgData name="Neemias Informatica Lima" userId="b77af7bd85500281" providerId="LiveId" clId="{3BAC0DF2-D1C1-43BA-BE12-0444CFF1A7D5}" dt="2024-08-25T22:41:43.878" v="83"/>
          <ac:spMkLst>
            <pc:docMk/>
            <pc:sldMk cId="1959249856" sldId="286"/>
            <ac:spMk id="5" creationId="{0A15120E-0E9F-9DE3-6949-3C194A1320A2}"/>
          </ac:spMkLst>
        </pc:spChg>
        <pc:spChg chg="add mod">
          <ac:chgData name="Neemias Informatica Lima" userId="b77af7bd85500281" providerId="LiveId" clId="{3BAC0DF2-D1C1-43BA-BE12-0444CFF1A7D5}" dt="2024-08-25T22:41:43.878" v="83"/>
          <ac:spMkLst>
            <pc:docMk/>
            <pc:sldMk cId="1959249856" sldId="286"/>
            <ac:spMk id="6" creationId="{D9394757-9CE6-F94C-EDCA-8D41651E4D80}"/>
          </ac:spMkLst>
        </pc:spChg>
        <pc:spChg chg="mod">
          <ac:chgData name="Neemias Informatica Lima" userId="b77af7bd85500281" providerId="LiveId" clId="{3BAC0DF2-D1C1-43BA-BE12-0444CFF1A7D5}" dt="2024-08-25T22:52:22.626" v="28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53:33.500" v="310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3BAC0DF2-D1C1-43BA-BE12-0444CFF1A7D5}" dt="2024-08-25T22:41:43.458" v="82" actId="478"/>
          <ac:picMkLst>
            <pc:docMk/>
            <pc:sldMk cId="1959249856" sldId="286"/>
            <ac:picMk id="4" creationId="{4063CAD8-882F-E197-221A-9ACD89D8C8DD}"/>
          </ac:picMkLst>
        </pc:picChg>
        <pc:picChg chg="add mod">
          <ac:chgData name="Neemias Informatica Lima" userId="b77af7bd85500281" providerId="LiveId" clId="{3BAC0DF2-D1C1-43BA-BE12-0444CFF1A7D5}" dt="2024-08-25T22:41:43.878" v="83"/>
          <ac:picMkLst>
            <pc:docMk/>
            <pc:sldMk cId="1959249856" sldId="286"/>
            <ac:picMk id="7" creationId="{39288CB5-1D88-43D2-2FD1-2B3B0A2C30A3}"/>
          </ac:picMkLst>
        </pc:picChg>
      </pc:sldChg>
      <pc:sldChg chg="addSp delSp modSp mod">
        <pc:chgData name="Neemias Informatica Lima" userId="b77af7bd85500281" providerId="LiveId" clId="{3BAC0DF2-D1C1-43BA-BE12-0444CFF1A7D5}" dt="2024-08-25T22:55:40.650" v="336" actId="6549"/>
        <pc:sldMkLst>
          <pc:docMk/>
          <pc:sldMk cId="2857006406" sldId="287"/>
        </pc:sldMkLst>
        <pc:spChg chg="del">
          <ac:chgData name="Neemias Informatica Lima" userId="b77af7bd85500281" providerId="LiveId" clId="{3BAC0DF2-D1C1-43BA-BE12-0444CFF1A7D5}" dt="2024-08-25T22:42:14.247" v="88" actId="478"/>
          <ac:spMkLst>
            <pc:docMk/>
            <pc:sldMk cId="2857006406" sldId="287"/>
            <ac:spMk id="2" creationId="{9A23D7E9-A3A1-968C-DD8D-CDA02A9D8139}"/>
          </ac:spMkLst>
        </pc:spChg>
        <pc:spChg chg="del">
          <ac:chgData name="Neemias Informatica Lima" userId="b77af7bd85500281" providerId="LiveId" clId="{3BAC0DF2-D1C1-43BA-BE12-0444CFF1A7D5}" dt="2024-08-25T22:42:14.247" v="88" actId="478"/>
          <ac:spMkLst>
            <pc:docMk/>
            <pc:sldMk cId="2857006406" sldId="287"/>
            <ac:spMk id="3" creationId="{EA27C0BD-44B0-F253-E52D-47245902F6AF}"/>
          </ac:spMkLst>
        </pc:spChg>
        <pc:spChg chg="add mod">
          <ac:chgData name="Neemias Informatica Lima" userId="b77af7bd85500281" providerId="LiveId" clId="{3BAC0DF2-D1C1-43BA-BE12-0444CFF1A7D5}" dt="2024-08-25T22:42:14.725" v="89"/>
          <ac:spMkLst>
            <pc:docMk/>
            <pc:sldMk cId="2857006406" sldId="287"/>
            <ac:spMk id="5" creationId="{90C90AF1-ECD4-65DB-4F37-23698A1141C4}"/>
          </ac:spMkLst>
        </pc:spChg>
        <pc:spChg chg="add mod">
          <ac:chgData name="Neemias Informatica Lima" userId="b77af7bd85500281" providerId="LiveId" clId="{3BAC0DF2-D1C1-43BA-BE12-0444CFF1A7D5}" dt="2024-08-25T22:42:14.725" v="89"/>
          <ac:spMkLst>
            <pc:docMk/>
            <pc:sldMk cId="2857006406" sldId="287"/>
            <ac:spMk id="6" creationId="{B3A8CCC9-7581-EB85-B3C7-491BDDB27ACF}"/>
          </ac:spMkLst>
        </pc:spChg>
        <pc:spChg chg="mod">
          <ac:chgData name="Neemias Informatica Lima" userId="b77af7bd85500281" providerId="LiveId" clId="{3BAC0DF2-D1C1-43BA-BE12-0444CFF1A7D5}" dt="2024-08-25T22:55:40.650" v="336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3BAC0DF2-D1C1-43BA-BE12-0444CFF1A7D5}" dt="2024-08-25T22:42:14.247" v="88" actId="478"/>
          <ac:picMkLst>
            <pc:docMk/>
            <pc:sldMk cId="2857006406" sldId="287"/>
            <ac:picMk id="4" creationId="{5E76CFFA-038C-DD18-FC7B-6BF25A7FD93D}"/>
          </ac:picMkLst>
        </pc:picChg>
        <pc:picChg chg="add mod">
          <ac:chgData name="Neemias Informatica Lima" userId="b77af7bd85500281" providerId="LiveId" clId="{3BAC0DF2-D1C1-43BA-BE12-0444CFF1A7D5}" dt="2024-08-25T22:42:14.725" v="89"/>
          <ac:picMkLst>
            <pc:docMk/>
            <pc:sldMk cId="2857006406" sldId="287"/>
            <ac:picMk id="7" creationId="{564E281D-9819-2E0A-939D-450F6AA5FC89}"/>
          </ac:picMkLst>
        </pc:picChg>
      </pc:sldChg>
      <pc:sldChg chg="addSp delSp modSp mod">
        <pc:chgData name="Neemias Informatica Lima" userId="b77af7bd85500281" providerId="LiveId" clId="{3BAC0DF2-D1C1-43BA-BE12-0444CFF1A7D5}" dt="2024-08-25T22:44:39.869" v="152" actId="20577"/>
        <pc:sldMkLst>
          <pc:docMk/>
          <pc:sldMk cId="2630436816" sldId="288"/>
        </pc:sldMkLst>
        <pc:spChg chg="del">
          <ac:chgData name="Neemias Informatica Lima" userId="b77af7bd85500281" providerId="LiveId" clId="{3BAC0DF2-D1C1-43BA-BE12-0444CFF1A7D5}" dt="2024-08-25T22:40:53.165" v="66" actId="478"/>
          <ac:spMkLst>
            <pc:docMk/>
            <pc:sldMk cId="2630436816" sldId="288"/>
            <ac:spMk id="2" creationId="{65EAE36A-0418-09FF-B113-9986414D5FD2}"/>
          </ac:spMkLst>
        </pc:spChg>
        <pc:spChg chg="del">
          <ac:chgData name="Neemias Informatica Lima" userId="b77af7bd85500281" providerId="LiveId" clId="{3BAC0DF2-D1C1-43BA-BE12-0444CFF1A7D5}" dt="2024-08-25T22:40:53.165" v="66" actId="478"/>
          <ac:spMkLst>
            <pc:docMk/>
            <pc:sldMk cId="2630436816" sldId="288"/>
            <ac:spMk id="3" creationId="{61F810DA-7926-F011-5880-A7ACBA9222B7}"/>
          </ac:spMkLst>
        </pc:spChg>
        <pc:spChg chg="add mod">
          <ac:chgData name="Neemias Informatica Lima" userId="b77af7bd85500281" providerId="LiveId" clId="{3BAC0DF2-D1C1-43BA-BE12-0444CFF1A7D5}" dt="2024-08-25T22:40:53.750" v="67"/>
          <ac:spMkLst>
            <pc:docMk/>
            <pc:sldMk cId="2630436816" sldId="288"/>
            <ac:spMk id="5" creationId="{474C4C0B-8D7A-1828-0650-D305E5CE49FB}"/>
          </ac:spMkLst>
        </pc:spChg>
        <pc:spChg chg="add mod">
          <ac:chgData name="Neemias Informatica Lima" userId="b77af7bd85500281" providerId="LiveId" clId="{3BAC0DF2-D1C1-43BA-BE12-0444CFF1A7D5}" dt="2024-08-25T22:40:53.750" v="67"/>
          <ac:spMkLst>
            <pc:docMk/>
            <pc:sldMk cId="2630436816" sldId="288"/>
            <ac:spMk id="6" creationId="{98B5ADF9-0322-FAAD-B650-4D1E29B48879}"/>
          </ac:spMkLst>
        </pc:spChg>
        <pc:spChg chg="mod">
          <ac:chgData name="Neemias Informatica Lima" userId="b77af7bd85500281" providerId="LiveId" clId="{3BAC0DF2-D1C1-43BA-BE12-0444CFF1A7D5}" dt="2024-08-25T22:44:39.869" v="15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3:50.633" v="11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0:53.165" v="66" actId="478"/>
          <ac:picMkLst>
            <pc:docMk/>
            <pc:sldMk cId="2630436816" sldId="288"/>
            <ac:picMk id="4" creationId="{31F5B4E8-518D-55D3-96F1-6FA83389FB1C}"/>
          </ac:picMkLst>
        </pc:picChg>
        <pc:picChg chg="add mod">
          <ac:chgData name="Neemias Informatica Lima" userId="b77af7bd85500281" providerId="LiveId" clId="{3BAC0DF2-D1C1-43BA-BE12-0444CFF1A7D5}" dt="2024-08-25T22:40:53.750" v="67"/>
          <ac:picMkLst>
            <pc:docMk/>
            <pc:sldMk cId="2630436816" sldId="288"/>
            <ac:picMk id="7" creationId="{A802222D-A1A5-7C50-4D51-8857D2A27731}"/>
          </ac:picMkLst>
        </pc:picChg>
      </pc:sldChg>
      <pc:sldChg chg="addSp delSp modSp mod">
        <pc:chgData name="Neemias Informatica Lima" userId="b77af7bd85500281" providerId="LiveId" clId="{3BAC0DF2-D1C1-43BA-BE12-0444CFF1A7D5}" dt="2024-08-25T22:47:17.307" v="200"/>
        <pc:sldMkLst>
          <pc:docMk/>
          <pc:sldMk cId="3032827026" sldId="289"/>
        </pc:sldMkLst>
        <pc:spChg chg="del">
          <ac:chgData name="Neemias Informatica Lima" userId="b77af7bd85500281" providerId="LiveId" clId="{3BAC0DF2-D1C1-43BA-BE12-0444CFF1A7D5}" dt="2024-08-25T22:41:12.598" v="72" actId="478"/>
          <ac:spMkLst>
            <pc:docMk/>
            <pc:sldMk cId="3032827026" sldId="289"/>
            <ac:spMk id="2" creationId="{65FCA0A2-2450-B336-CC32-24CF2CCE78B8}"/>
          </ac:spMkLst>
        </pc:spChg>
        <pc:spChg chg="del">
          <ac:chgData name="Neemias Informatica Lima" userId="b77af7bd85500281" providerId="LiveId" clId="{3BAC0DF2-D1C1-43BA-BE12-0444CFF1A7D5}" dt="2024-08-25T22:41:12.598" v="72" actId="478"/>
          <ac:spMkLst>
            <pc:docMk/>
            <pc:sldMk cId="3032827026" sldId="289"/>
            <ac:spMk id="3" creationId="{03537A14-58E8-DE31-5798-79C53A28C277}"/>
          </ac:spMkLst>
        </pc:spChg>
        <pc:spChg chg="add mod">
          <ac:chgData name="Neemias Informatica Lima" userId="b77af7bd85500281" providerId="LiveId" clId="{3BAC0DF2-D1C1-43BA-BE12-0444CFF1A7D5}" dt="2024-08-25T22:41:13.059" v="73"/>
          <ac:spMkLst>
            <pc:docMk/>
            <pc:sldMk cId="3032827026" sldId="289"/>
            <ac:spMk id="5" creationId="{91C4AFA6-9D69-37B6-A235-325D9FE4A9C9}"/>
          </ac:spMkLst>
        </pc:spChg>
        <pc:spChg chg="add mod">
          <ac:chgData name="Neemias Informatica Lima" userId="b77af7bd85500281" providerId="LiveId" clId="{3BAC0DF2-D1C1-43BA-BE12-0444CFF1A7D5}" dt="2024-08-25T22:41:13.059" v="73"/>
          <ac:spMkLst>
            <pc:docMk/>
            <pc:sldMk cId="3032827026" sldId="289"/>
            <ac:spMk id="6" creationId="{E782E026-B464-6B36-56B9-6B7975DE7B0A}"/>
          </ac:spMkLst>
        </pc:spChg>
        <pc:spChg chg="mod">
          <ac:chgData name="Neemias Informatica Lima" userId="b77af7bd85500281" providerId="LiveId" clId="{3BAC0DF2-D1C1-43BA-BE12-0444CFF1A7D5}" dt="2024-08-25T22:47:17.307" v="20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BAC0DF2-D1C1-43BA-BE12-0444CFF1A7D5}" dt="2024-08-25T22:45:42.155" v="16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12.598" v="72" actId="478"/>
          <ac:picMkLst>
            <pc:docMk/>
            <pc:sldMk cId="3032827026" sldId="289"/>
            <ac:picMk id="4" creationId="{36B7987E-7887-82C9-230D-41ABC9457B34}"/>
          </ac:picMkLst>
        </pc:picChg>
        <pc:picChg chg="add mod">
          <ac:chgData name="Neemias Informatica Lima" userId="b77af7bd85500281" providerId="LiveId" clId="{3BAC0DF2-D1C1-43BA-BE12-0444CFF1A7D5}" dt="2024-08-25T22:41:13.059" v="73"/>
          <ac:picMkLst>
            <pc:docMk/>
            <pc:sldMk cId="3032827026" sldId="289"/>
            <ac:picMk id="7" creationId="{9D819D5A-1332-754E-1DFE-E3730471BF38}"/>
          </ac:picMkLst>
        </pc:picChg>
      </pc:sldChg>
      <pc:sldChg chg="addSp delSp modSp mod">
        <pc:chgData name="Neemias Informatica Lima" userId="b77af7bd85500281" providerId="LiveId" clId="{3BAC0DF2-D1C1-43BA-BE12-0444CFF1A7D5}" dt="2024-08-25T22:49:32.998" v="238"/>
        <pc:sldMkLst>
          <pc:docMk/>
          <pc:sldMk cId="3772032319" sldId="290"/>
        </pc:sldMkLst>
        <pc:spChg chg="del">
          <ac:chgData name="Neemias Informatica Lima" userId="b77af7bd85500281" providerId="LiveId" clId="{3BAC0DF2-D1C1-43BA-BE12-0444CFF1A7D5}" dt="2024-08-25T22:41:24.503" v="76" actId="478"/>
          <ac:spMkLst>
            <pc:docMk/>
            <pc:sldMk cId="3772032319" sldId="290"/>
            <ac:spMk id="2" creationId="{B59F9D44-EEED-7C7B-A86B-45FA4BCC9036}"/>
          </ac:spMkLst>
        </pc:spChg>
        <pc:spChg chg="del">
          <ac:chgData name="Neemias Informatica Lima" userId="b77af7bd85500281" providerId="LiveId" clId="{3BAC0DF2-D1C1-43BA-BE12-0444CFF1A7D5}" dt="2024-08-25T22:41:24.503" v="76" actId="478"/>
          <ac:spMkLst>
            <pc:docMk/>
            <pc:sldMk cId="3772032319" sldId="290"/>
            <ac:spMk id="3" creationId="{A5FD57CB-6978-0D21-A522-13F9A85C5D02}"/>
          </ac:spMkLst>
        </pc:spChg>
        <pc:spChg chg="add mod">
          <ac:chgData name="Neemias Informatica Lima" userId="b77af7bd85500281" providerId="LiveId" clId="{3BAC0DF2-D1C1-43BA-BE12-0444CFF1A7D5}" dt="2024-08-25T22:41:24.863" v="77"/>
          <ac:spMkLst>
            <pc:docMk/>
            <pc:sldMk cId="3772032319" sldId="290"/>
            <ac:spMk id="5" creationId="{4175F801-90EE-0345-FBBA-C33CCAEF7F25}"/>
          </ac:spMkLst>
        </pc:spChg>
        <pc:spChg chg="add mod">
          <ac:chgData name="Neemias Informatica Lima" userId="b77af7bd85500281" providerId="LiveId" clId="{3BAC0DF2-D1C1-43BA-BE12-0444CFF1A7D5}" dt="2024-08-25T22:41:24.863" v="77"/>
          <ac:spMkLst>
            <pc:docMk/>
            <pc:sldMk cId="3772032319" sldId="290"/>
            <ac:spMk id="6" creationId="{AE56CDFB-1F32-16F6-9242-A900946540A2}"/>
          </ac:spMkLst>
        </pc:spChg>
        <pc:spChg chg="mod">
          <ac:chgData name="Neemias Informatica Lima" userId="b77af7bd85500281" providerId="LiveId" clId="{3BAC0DF2-D1C1-43BA-BE12-0444CFF1A7D5}" dt="2024-08-25T22:49:32.998" v="238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3BAC0DF2-D1C1-43BA-BE12-0444CFF1A7D5}" dt="2024-08-25T22:47:36.259" v="212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24.503" v="76" actId="478"/>
          <ac:picMkLst>
            <pc:docMk/>
            <pc:sldMk cId="3772032319" sldId="290"/>
            <ac:picMk id="4" creationId="{1E362D70-D33C-4059-872D-BDED1F3F61CF}"/>
          </ac:picMkLst>
        </pc:picChg>
        <pc:picChg chg="add mod">
          <ac:chgData name="Neemias Informatica Lima" userId="b77af7bd85500281" providerId="LiveId" clId="{3BAC0DF2-D1C1-43BA-BE12-0444CFF1A7D5}" dt="2024-08-25T22:41:24.863" v="77"/>
          <ac:picMkLst>
            <pc:docMk/>
            <pc:sldMk cId="3772032319" sldId="290"/>
            <ac:picMk id="7" creationId="{5214ACF6-41FC-DC6E-2A9E-5066C2F28D78}"/>
          </ac:picMkLst>
        </pc:picChg>
      </pc:sldChg>
      <pc:sldChg chg="addSp delSp modSp mod">
        <pc:chgData name="Neemias Informatica Lima" userId="b77af7bd85500281" providerId="LiveId" clId="{3BAC0DF2-D1C1-43BA-BE12-0444CFF1A7D5}" dt="2024-08-25T22:51:18.008" v="279" actId="313"/>
        <pc:sldMkLst>
          <pc:docMk/>
          <pc:sldMk cId="1768216317" sldId="291"/>
        </pc:sldMkLst>
        <pc:spChg chg="del">
          <ac:chgData name="Neemias Informatica Lima" userId="b77af7bd85500281" providerId="LiveId" clId="{3BAC0DF2-D1C1-43BA-BE12-0444CFF1A7D5}" dt="2024-08-25T22:41:37.235" v="80" actId="478"/>
          <ac:spMkLst>
            <pc:docMk/>
            <pc:sldMk cId="1768216317" sldId="291"/>
            <ac:spMk id="2" creationId="{26DFAC94-196C-FA69-06B8-C48BA0EE1B87}"/>
          </ac:spMkLst>
        </pc:spChg>
        <pc:spChg chg="del">
          <ac:chgData name="Neemias Informatica Lima" userId="b77af7bd85500281" providerId="LiveId" clId="{3BAC0DF2-D1C1-43BA-BE12-0444CFF1A7D5}" dt="2024-08-25T22:41:37.235" v="80" actId="478"/>
          <ac:spMkLst>
            <pc:docMk/>
            <pc:sldMk cId="1768216317" sldId="291"/>
            <ac:spMk id="3" creationId="{FAC1D32E-62EA-46B7-C8C2-F743516CCCB4}"/>
          </ac:spMkLst>
        </pc:spChg>
        <pc:spChg chg="add mod">
          <ac:chgData name="Neemias Informatica Lima" userId="b77af7bd85500281" providerId="LiveId" clId="{3BAC0DF2-D1C1-43BA-BE12-0444CFF1A7D5}" dt="2024-08-25T22:41:37.640" v="81"/>
          <ac:spMkLst>
            <pc:docMk/>
            <pc:sldMk cId="1768216317" sldId="291"/>
            <ac:spMk id="5" creationId="{4D30890D-058F-8FE2-2428-52D71D752834}"/>
          </ac:spMkLst>
        </pc:spChg>
        <pc:spChg chg="add mod">
          <ac:chgData name="Neemias Informatica Lima" userId="b77af7bd85500281" providerId="LiveId" clId="{3BAC0DF2-D1C1-43BA-BE12-0444CFF1A7D5}" dt="2024-08-25T22:41:37.640" v="81"/>
          <ac:spMkLst>
            <pc:docMk/>
            <pc:sldMk cId="1768216317" sldId="291"/>
            <ac:spMk id="6" creationId="{B795A581-0AAA-D1FF-58E9-D35542D0CA76}"/>
          </ac:spMkLst>
        </pc:spChg>
        <pc:spChg chg="mod">
          <ac:chgData name="Neemias Informatica Lima" userId="b77af7bd85500281" providerId="LiveId" clId="{3BAC0DF2-D1C1-43BA-BE12-0444CFF1A7D5}" dt="2024-08-25T22:51:18.008" v="279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BAC0DF2-D1C1-43BA-BE12-0444CFF1A7D5}" dt="2024-08-25T22:49:50.663" v="246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37.235" v="80" actId="478"/>
          <ac:picMkLst>
            <pc:docMk/>
            <pc:sldMk cId="1768216317" sldId="291"/>
            <ac:picMk id="4" creationId="{B349BA61-1954-3462-809C-5710317ACEBA}"/>
          </ac:picMkLst>
        </pc:picChg>
        <pc:picChg chg="add mod">
          <ac:chgData name="Neemias Informatica Lima" userId="b77af7bd85500281" providerId="LiveId" clId="{3BAC0DF2-D1C1-43BA-BE12-0444CFF1A7D5}" dt="2024-08-25T22:41:37.640" v="81"/>
          <ac:picMkLst>
            <pc:docMk/>
            <pc:sldMk cId="1768216317" sldId="291"/>
            <ac:picMk id="7" creationId="{FA9A643D-9741-D251-87D8-3D81F5060EE1}"/>
          </ac:picMkLst>
        </pc:picChg>
      </pc:sldChg>
      <pc:sldChg chg="addSp delSp modSp mod">
        <pc:chgData name="Neemias Informatica Lima" userId="b77af7bd85500281" providerId="LiveId" clId="{3BAC0DF2-D1C1-43BA-BE12-0444CFF1A7D5}" dt="2024-08-25T22:54:08.459" v="321"/>
        <pc:sldMkLst>
          <pc:docMk/>
          <pc:sldMk cId="3757265641" sldId="292"/>
        </pc:sldMkLst>
        <pc:spChg chg="add mod">
          <ac:chgData name="Neemias Informatica Lima" userId="b77af7bd85500281" providerId="LiveId" clId="{3BAC0DF2-D1C1-43BA-BE12-0444CFF1A7D5}" dt="2024-08-25T22:41:50.139" v="85"/>
          <ac:spMkLst>
            <pc:docMk/>
            <pc:sldMk cId="3757265641" sldId="292"/>
            <ac:spMk id="2" creationId="{A8E20841-8810-B88D-CBF1-85AD2C2E7868}"/>
          </ac:spMkLst>
        </pc:spChg>
        <pc:spChg chg="del">
          <ac:chgData name="Neemias Informatica Lima" userId="b77af7bd85500281" providerId="LiveId" clId="{3BAC0DF2-D1C1-43BA-BE12-0444CFF1A7D5}" dt="2024-08-25T22:41:49.794" v="84" actId="478"/>
          <ac:spMkLst>
            <pc:docMk/>
            <pc:sldMk cId="3757265641" sldId="292"/>
            <ac:spMk id="3" creationId="{645942DF-512E-72DD-F1AC-F8E578E5A011}"/>
          </ac:spMkLst>
        </pc:spChg>
        <pc:spChg chg="del">
          <ac:chgData name="Neemias Informatica Lima" userId="b77af7bd85500281" providerId="LiveId" clId="{3BAC0DF2-D1C1-43BA-BE12-0444CFF1A7D5}" dt="2024-08-25T22:41:49.794" v="84" actId="478"/>
          <ac:spMkLst>
            <pc:docMk/>
            <pc:sldMk cId="3757265641" sldId="292"/>
            <ac:spMk id="4" creationId="{354CC277-B3E7-8FF3-7E5C-D0E267DBCADF}"/>
          </ac:spMkLst>
        </pc:spChg>
        <pc:spChg chg="add mod">
          <ac:chgData name="Neemias Informatica Lima" userId="b77af7bd85500281" providerId="LiveId" clId="{3BAC0DF2-D1C1-43BA-BE12-0444CFF1A7D5}" dt="2024-08-25T22:41:50.139" v="85"/>
          <ac:spMkLst>
            <pc:docMk/>
            <pc:sldMk cId="3757265641" sldId="292"/>
            <ac:spMk id="5" creationId="{E22FB412-166F-8500-403D-F5A51B8B54CA}"/>
          </ac:spMkLst>
        </pc:spChg>
        <pc:spChg chg="mod">
          <ac:chgData name="Neemias Informatica Lima" userId="b77af7bd85500281" providerId="LiveId" clId="{3BAC0DF2-D1C1-43BA-BE12-0444CFF1A7D5}" dt="2024-08-25T22:54:08.459" v="32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BAC0DF2-D1C1-43BA-BE12-0444CFF1A7D5}" dt="2024-08-25T22:52:28.577" v="28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49.794" v="84" actId="478"/>
          <ac:picMkLst>
            <pc:docMk/>
            <pc:sldMk cId="3757265641" sldId="292"/>
            <ac:picMk id="6" creationId="{0B1AAAC3-F49B-236E-780B-5BE8556C6854}"/>
          </ac:picMkLst>
        </pc:picChg>
        <pc:picChg chg="add mod">
          <ac:chgData name="Neemias Informatica Lima" userId="b77af7bd85500281" providerId="LiveId" clId="{3BAC0DF2-D1C1-43BA-BE12-0444CFF1A7D5}" dt="2024-08-25T22:41:50.139" v="85"/>
          <ac:picMkLst>
            <pc:docMk/>
            <pc:sldMk cId="3757265641" sldId="292"/>
            <ac:picMk id="7" creationId="{D179198F-DEF6-3778-71B1-983B6250DA59}"/>
          </ac:picMkLst>
        </pc:picChg>
      </pc:sldChg>
      <pc:sldChg chg="addSp delSp modSp mod">
        <pc:chgData name="Neemias Informatica Lima" userId="b77af7bd85500281" providerId="LiveId" clId="{3BAC0DF2-D1C1-43BA-BE12-0444CFF1A7D5}" dt="2024-08-25T22:54:37.734" v="324"/>
        <pc:sldMkLst>
          <pc:docMk/>
          <pc:sldMk cId="3114938747" sldId="293"/>
        </pc:sldMkLst>
        <pc:spChg chg="del">
          <ac:chgData name="Neemias Informatica Lima" userId="b77af7bd85500281" providerId="LiveId" clId="{3BAC0DF2-D1C1-43BA-BE12-0444CFF1A7D5}" dt="2024-08-25T22:42:05.709" v="86" actId="478"/>
          <ac:spMkLst>
            <pc:docMk/>
            <pc:sldMk cId="3114938747" sldId="293"/>
            <ac:spMk id="2" creationId="{DC7E437E-E6A2-2AD3-28C9-C7FD2BF4CB2D}"/>
          </ac:spMkLst>
        </pc:spChg>
        <pc:spChg chg="del">
          <ac:chgData name="Neemias Informatica Lima" userId="b77af7bd85500281" providerId="LiveId" clId="{3BAC0DF2-D1C1-43BA-BE12-0444CFF1A7D5}" dt="2024-08-25T22:42:05.709" v="86" actId="478"/>
          <ac:spMkLst>
            <pc:docMk/>
            <pc:sldMk cId="3114938747" sldId="293"/>
            <ac:spMk id="3" creationId="{FE5377A1-1749-9B50-99B6-63F6FF0A1791}"/>
          </ac:spMkLst>
        </pc:spChg>
        <pc:spChg chg="add mod">
          <ac:chgData name="Neemias Informatica Lima" userId="b77af7bd85500281" providerId="LiveId" clId="{3BAC0DF2-D1C1-43BA-BE12-0444CFF1A7D5}" dt="2024-08-25T22:42:06.226" v="87"/>
          <ac:spMkLst>
            <pc:docMk/>
            <pc:sldMk cId="3114938747" sldId="293"/>
            <ac:spMk id="5" creationId="{29A71598-62DB-F854-EAB3-9A5A19022232}"/>
          </ac:spMkLst>
        </pc:spChg>
        <pc:spChg chg="add mod">
          <ac:chgData name="Neemias Informatica Lima" userId="b77af7bd85500281" providerId="LiveId" clId="{3BAC0DF2-D1C1-43BA-BE12-0444CFF1A7D5}" dt="2024-08-25T22:42:06.226" v="87"/>
          <ac:spMkLst>
            <pc:docMk/>
            <pc:sldMk cId="3114938747" sldId="293"/>
            <ac:spMk id="6" creationId="{A961E109-E5AE-247D-CF9C-61B84D4DAB53}"/>
          </ac:spMkLst>
        </pc:spChg>
        <pc:spChg chg="mod">
          <ac:chgData name="Neemias Informatica Lima" userId="b77af7bd85500281" providerId="LiveId" clId="{3BAC0DF2-D1C1-43BA-BE12-0444CFF1A7D5}" dt="2024-08-25T22:54:37.734" v="324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3BAC0DF2-D1C1-43BA-BE12-0444CFF1A7D5}" dt="2024-08-25T22:42:05.709" v="86" actId="478"/>
          <ac:picMkLst>
            <pc:docMk/>
            <pc:sldMk cId="3114938747" sldId="293"/>
            <ac:picMk id="4" creationId="{90F38B9E-80AF-CCEF-D80B-D148D8E450B9}"/>
          </ac:picMkLst>
        </pc:picChg>
        <pc:picChg chg="add mod">
          <ac:chgData name="Neemias Informatica Lima" userId="b77af7bd85500281" providerId="LiveId" clId="{3BAC0DF2-D1C1-43BA-BE12-0444CFF1A7D5}" dt="2024-08-25T22:42:06.226" v="87"/>
          <ac:picMkLst>
            <pc:docMk/>
            <pc:sldMk cId="3114938747" sldId="293"/>
            <ac:picMk id="7" creationId="{92D7E5D2-A279-1429-C192-AD2B3318C98F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  <pc:sldChg chg="addSp delSp modSp mod">
        <pc:chgData name="Neemias Informatica Lima" userId="b77af7bd85500281" providerId="LiveId" clId="{A56094AC-F1B0-4083-9DCA-A89B796B8745}" dt="2024-05-28T16:12:33.765" v="414" actId="478"/>
        <pc:sldMkLst>
          <pc:docMk/>
          <pc:sldMk cId="2232331225" sldId="280"/>
        </pc:sldMkLst>
        <pc:spChg chg="mod">
          <ac:chgData name="Neemias Informatica Lima" userId="b77af7bd85500281" providerId="LiveId" clId="{A56094AC-F1B0-4083-9DCA-A89B796B8745}" dt="2024-05-25T16:36:17.450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6:58.137" v="18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6:26.109" v="4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7:13.319" v="25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0:20.926" v="41" actId="1440"/>
          <ac:picMkLst>
            <pc:docMk/>
            <pc:sldMk cId="2232331225" sldId="280"/>
            <ac:picMk id="3" creationId="{939C247D-A486-DCCB-DF4B-52AF6E8F733E}"/>
          </ac:picMkLst>
        </pc:picChg>
        <pc:picChg chg="del">
          <ac:chgData name="Neemias Informatica Lima" userId="b77af7bd85500281" providerId="LiveId" clId="{A56094AC-F1B0-4083-9DCA-A89B796B8745}" dt="2024-05-25T16:38:49.148" v="35" actId="478"/>
          <ac:picMkLst>
            <pc:docMk/>
            <pc:sldMk cId="2232331225" sldId="280"/>
            <ac:picMk id="4" creationId="{1E5F7F84-E301-F4F4-F4D6-D4EF93B7AEF1}"/>
          </ac:picMkLst>
        </pc:picChg>
        <pc:picChg chg="add del mod">
          <ac:chgData name="Neemias Informatica Lima" userId="b77af7bd85500281" providerId="LiveId" clId="{A56094AC-F1B0-4083-9DCA-A89B796B8745}" dt="2024-05-28T16:12:33.765" v="414" actId="478"/>
          <ac:picMkLst>
            <pc:docMk/>
            <pc:sldMk cId="2232331225" sldId="280"/>
            <ac:picMk id="13" creationId="{1E10DF67-A1CF-17A3-54C2-5DA2FE0F5B79}"/>
          </ac:picMkLst>
        </pc:picChg>
        <pc:picChg chg="del">
          <ac:chgData name="Neemias Informatica Lima" userId="b77af7bd85500281" providerId="LiveId" clId="{A56094AC-F1B0-4083-9DCA-A89B796B8745}" dt="2024-05-25T16:36:29.628" v="5" actId="478"/>
          <ac:picMkLst>
            <pc:docMk/>
            <pc:sldMk cId="2232331225" sldId="280"/>
            <ac:picMk id="14" creationId="{9039C93D-003A-5A94-0B1D-9EB5D1D0220B}"/>
          </ac:picMkLst>
        </pc:picChg>
      </pc:sldChg>
      <pc:sldChg chg="addSp delSp modSp mod">
        <pc:chgData name="Neemias Informatica Lima" userId="b77af7bd85500281" providerId="LiveId" clId="{A56094AC-F1B0-4083-9DCA-A89B796B8745}" dt="2024-05-25T16:44:27.436" v="119" actId="20577"/>
        <pc:sldMkLst>
          <pc:docMk/>
          <pc:sldMk cId="2103443556" sldId="281"/>
        </pc:sldMkLst>
        <pc:spChg chg="mod">
          <ac:chgData name="Neemias Informatica Lima" userId="b77af7bd85500281" providerId="LiveId" clId="{A56094AC-F1B0-4083-9DCA-A89B796B8745}" dt="2024-05-25T16:44:27.436" v="119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41:41.350" v="62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0:47.910" v="50" actId="1037"/>
          <ac:picMkLst>
            <pc:docMk/>
            <pc:sldMk cId="2103443556" sldId="281"/>
            <ac:picMk id="2" creationId="{B7443BE5-0CD9-6ABF-0FB8-EDFF8D3783A8}"/>
          </ac:picMkLst>
        </pc:picChg>
        <pc:picChg chg="add mod">
          <ac:chgData name="Neemias Informatica Lima" userId="b77af7bd85500281" providerId="LiveId" clId="{A56094AC-F1B0-4083-9DCA-A89B796B8745}" dt="2024-05-25T16:41:20.923" v="57" actId="1076"/>
          <ac:picMkLst>
            <pc:docMk/>
            <pc:sldMk cId="2103443556" sldId="281"/>
            <ac:picMk id="3" creationId="{716FF34E-8EE8-BA0C-90ED-FD0CCB663EC6}"/>
          </ac:picMkLst>
        </pc:picChg>
        <pc:picChg chg="del">
          <ac:chgData name="Neemias Informatica Lima" userId="b77af7bd85500281" providerId="LiveId" clId="{A56094AC-F1B0-4083-9DCA-A89B796B8745}" dt="2024-05-25T16:40:31.264" v="42" actId="478"/>
          <ac:picMkLst>
            <pc:docMk/>
            <pc:sldMk cId="2103443556" sldId="281"/>
            <ac:picMk id="4" creationId="{5E50C07A-91C0-123C-3194-517732FDBBF7}"/>
          </ac:picMkLst>
        </pc:picChg>
        <pc:picChg chg="del">
          <ac:chgData name="Neemias Informatica Lima" userId="b77af7bd85500281" providerId="LiveId" clId="{A56094AC-F1B0-4083-9DCA-A89B796B8745}" dt="2024-05-25T16:41:02.738" v="51" actId="478"/>
          <ac:picMkLst>
            <pc:docMk/>
            <pc:sldMk cId="2103443556" sldId="281"/>
            <ac:picMk id="5" creationId="{AE5CDBEB-0648-60BA-F6E4-ECAD73D381AF}"/>
          </ac:picMkLst>
        </pc:picChg>
      </pc:sldChg>
      <pc:sldChg chg="addSp delSp modSp mod">
        <pc:chgData name="Neemias Informatica Lima" userId="b77af7bd85500281" providerId="LiveId" clId="{A56094AC-F1B0-4083-9DCA-A89B796B8745}" dt="2024-05-25T16:55:09.333" v="167" actId="20577"/>
        <pc:sldMkLst>
          <pc:docMk/>
          <pc:sldMk cId="3683219421" sldId="282"/>
        </pc:sldMkLst>
        <pc:spChg chg="add mod">
          <ac:chgData name="Neemias Informatica Lima" userId="b77af7bd85500281" providerId="LiveId" clId="{A56094AC-F1B0-4083-9DCA-A89B796B8745}" dt="2024-05-25T16:42:08.246" v="68"/>
          <ac:spMkLst>
            <pc:docMk/>
            <pc:sldMk cId="3683219421" sldId="282"/>
            <ac:spMk id="2" creationId="{9969CD0D-5A2C-1908-E743-0531C9198B1E}"/>
          </ac:spMkLst>
        </pc:spChg>
        <pc:spChg chg="del">
          <ac:chgData name="Neemias Informatica Lima" userId="b77af7bd85500281" providerId="LiveId" clId="{A56094AC-F1B0-4083-9DCA-A89B796B8745}" dt="2024-05-25T16:42:06.898" v="67" actId="478"/>
          <ac:spMkLst>
            <pc:docMk/>
            <pc:sldMk cId="3683219421" sldId="282"/>
            <ac:spMk id="6" creationId="{9637ACB4-762A-635D-FDEA-12397AF3A53F}"/>
          </ac:spMkLst>
        </pc:spChg>
        <pc:spChg chg="mod">
          <ac:chgData name="Neemias Informatica Lima" userId="b77af7bd85500281" providerId="LiveId" clId="{A56094AC-F1B0-4083-9DCA-A89B796B8745}" dt="2024-05-25T16:55:09.333" v="167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3:34.727" v="14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08.246" v="68"/>
          <ac:picMkLst>
            <pc:docMk/>
            <pc:sldMk cId="3683219421" sldId="282"/>
            <ac:picMk id="4" creationId="{527D5C0E-1EF6-1952-275D-89303D6E56BC}"/>
          </ac:picMkLst>
        </pc:picChg>
        <pc:picChg chg="add mod">
          <ac:chgData name="Neemias Informatica Lima" userId="b77af7bd85500281" providerId="LiveId" clId="{A56094AC-F1B0-4083-9DCA-A89B796B8745}" dt="2024-05-25T16:42:08.246" v="68"/>
          <ac:picMkLst>
            <pc:docMk/>
            <pc:sldMk cId="3683219421" sldId="282"/>
            <ac:picMk id="5" creationId="{CCA59E5E-DEC2-A2E3-0DA2-F8503C07FEA6}"/>
          </ac:picMkLst>
        </pc:picChg>
        <pc:picChg chg="del">
          <ac:chgData name="Neemias Informatica Lima" userId="b77af7bd85500281" providerId="LiveId" clId="{A56094AC-F1B0-4083-9DCA-A89B796B8745}" dt="2024-05-25T16:42:06.898" v="67" actId="478"/>
          <ac:picMkLst>
            <pc:docMk/>
            <pc:sldMk cId="3683219421" sldId="282"/>
            <ac:picMk id="8" creationId="{1B4580B3-E4F0-EABD-596F-401A1270C624}"/>
          </ac:picMkLst>
        </pc:picChg>
        <pc:picChg chg="del">
          <ac:chgData name="Neemias Informatica Lima" userId="b77af7bd85500281" providerId="LiveId" clId="{A56094AC-F1B0-4083-9DCA-A89B796B8745}" dt="2024-05-25T16:42:06.898" v="67" actId="478"/>
          <ac:picMkLst>
            <pc:docMk/>
            <pc:sldMk cId="3683219421" sldId="282"/>
            <ac:picMk id="9" creationId="{6AA875DB-3E67-6C3D-8120-4ED4B5452081}"/>
          </ac:picMkLst>
        </pc:picChg>
      </pc:sldChg>
      <pc:sldChg chg="addSp delSp modSp mod">
        <pc:chgData name="Neemias Informatica Lima" userId="b77af7bd85500281" providerId="LiveId" clId="{A56094AC-F1B0-4083-9DCA-A89B796B8745}" dt="2024-05-25T16:56:13.309" v="195" actId="20577"/>
        <pc:sldMkLst>
          <pc:docMk/>
          <pc:sldMk cId="3902406419" sldId="283"/>
        </pc:sldMkLst>
        <pc:spChg chg="add mod">
          <ac:chgData name="Neemias Informatica Lima" userId="b77af7bd85500281" providerId="LiveId" clId="{A56094AC-F1B0-4083-9DCA-A89B796B8745}" dt="2024-05-25T16:42:14.868" v="70"/>
          <ac:spMkLst>
            <pc:docMk/>
            <pc:sldMk cId="3902406419" sldId="283"/>
            <ac:spMk id="2" creationId="{D4DACDEF-FC35-CF85-A6D4-B8848F4795F7}"/>
          </ac:spMkLst>
        </pc:spChg>
        <pc:spChg chg="del">
          <ac:chgData name="Neemias Informatica Lima" userId="b77af7bd85500281" providerId="LiveId" clId="{A56094AC-F1B0-4083-9DCA-A89B796B8745}" dt="2024-05-25T16:42:13.752" v="69" actId="478"/>
          <ac:spMkLst>
            <pc:docMk/>
            <pc:sldMk cId="3902406419" sldId="283"/>
            <ac:spMk id="5" creationId="{99F4E7C5-C5B8-5F8D-4A50-2D5763CA661F}"/>
          </ac:spMkLst>
        </pc:spChg>
        <pc:spChg chg="mod">
          <ac:chgData name="Neemias Informatica Lima" userId="b77af7bd85500281" providerId="LiveId" clId="{A56094AC-F1B0-4083-9DCA-A89B796B8745}" dt="2024-05-25T16:55:22.342" v="17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6:13.309" v="19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A56094AC-F1B0-4083-9DCA-A89B796B8745}" dt="2024-05-25T16:42:14.868" v="70"/>
          <ac:picMkLst>
            <pc:docMk/>
            <pc:sldMk cId="3902406419" sldId="283"/>
            <ac:picMk id="3" creationId="{0D6150C4-8F34-88DD-7397-121A7164843D}"/>
          </ac:picMkLst>
        </pc:picChg>
        <pc:picChg chg="add mod">
          <ac:chgData name="Neemias Informatica Lima" userId="b77af7bd85500281" providerId="LiveId" clId="{A56094AC-F1B0-4083-9DCA-A89B796B8745}" dt="2024-05-25T16:42:14.868" v="70"/>
          <ac:picMkLst>
            <pc:docMk/>
            <pc:sldMk cId="3902406419" sldId="283"/>
            <ac:picMk id="4" creationId="{E537E30B-1A12-2A70-4932-31D2411E84A1}"/>
          </ac:picMkLst>
        </pc:picChg>
        <pc:picChg chg="del">
          <ac:chgData name="Neemias Informatica Lima" userId="b77af7bd85500281" providerId="LiveId" clId="{A56094AC-F1B0-4083-9DCA-A89B796B8745}" dt="2024-05-25T16:42:13.752" v="69" actId="478"/>
          <ac:picMkLst>
            <pc:docMk/>
            <pc:sldMk cId="3902406419" sldId="283"/>
            <ac:picMk id="7" creationId="{5BE3054B-1B45-0790-5E4F-E0F7033FCB0F}"/>
          </ac:picMkLst>
        </pc:picChg>
        <pc:picChg chg="del">
          <ac:chgData name="Neemias Informatica Lima" userId="b77af7bd85500281" providerId="LiveId" clId="{A56094AC-F1B0-4083-9DCA-A89B796B8745}" dt="2024-05-25T16:42:13.752" v="69" actId="478"/>
          <ac:picMkLst>
            <pc:docMk/>
            <pc:sldMk cId="3902406419" sldId="283"/>
            <ac:picMk id="8" creationId="{548A4B08-BF03-DB14-9CC7-65212DE8BEEE}"/>
          </ac:picMkLst>
        </pc:picChg>
      </pc:sldChg>
      <pc:sldChg chg="addSp delSp modSp mod">
        <pc:chgData name="Neemias Informatica Lima" userId="b77af7bd85500281" providerId="LiveId" clId="{A56094AC-F1B0-4083-9DCA-A89B796B8745}" dt="2024-05-25T16:58:30.923" v="244" actId="6549"/>
        <pc:sldMkLst>
          <pc:docMk/>
          <pc:sldMk cId="2424059023" sldId="284"/>
        </pc:sldMkLst>
        <pc:spChg chg="add mod">
          <ac:chgData name="Neemias Informatica Lima" userId="b77af7bd85500281" providerId="LiveId" clId="{A56094AC-F1B0-4083-9DCA-A89B796B8745}" dt="2024-05-25T16:42:29.900" v="74"/>
          <ac:spMkLst>
            <pc:docMk/>
            <pc:sldMk cId="2424059023" sldId="284"/>
            <ac:spMk id="2" creationId="{26F6E036-3611-1686-3F46-E42D19603353}"/>
          </ac:spMkLst>
        </pc:spChg>
        <pc:spChg chg="del">
          <ac:chgData name="Neemias Informatica Lima" userId="b77af7bd85500281" providerId="LiveId" clId="{A56094AC-F1B0-4083-9DCA-A89B796B8745}" dt="2024-05-25T16:42:28.770" v="73" actId="478"/>
          <ac:spMkLst>
            <pc:docMk/>
            <pc:sldMk cId="2424059023" sldId="284"/>
            <ac:spMk id="5" creationId="{8F4605FB-8D94-A0E2-AF3B-4995C2DD7124}"/>
          </ac:spMkLst>
        </pc:spChg>
        <pc:spChg chg="mod">
          <ac:chgData name="Neemias Informatica Lima" userId="b77af7bd85500281" providerId="LiveId" clId="{A56094AC-F1B0-4083-9DCA-A89B796B8745}" dt="2024-05-25T16:57:36.549" v="22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8:30.923" v="244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A56094AC-F1B0-4083-9DCA-A89B796B8745}" dt="2024-05-25T16:42:29.900" v="74"/>
          <ac:picMkLst>
            <pc:docMk/>
            <pc:sldMk cId="2424059023" sldId="284"/>
            <ac:picMk id="3" creationId="{E83EE076-9AA3-D5E7-7F84-0497DA9A2E62}"/>
          </ac:picMkLst>
        </pc:picChg>
        <pc:picChg chg="add mod">
          <ac:chgData name="Neemias Informatica Lima" userId="b77af7bd85500281" providerId="LiveId" clId="{A56094AC-F1B0-4083-9DCA-A89B796B8745}" dt="2024-05-25T16:42:29.900" v="74"/>
          <ac:picMkLst>
            <pc:docMk/>
            <pc:sldMk cId="2424059023" sldId="284"/>
            <ac:picMk id="4" creationId="{78FF8A0B-BC97-7A16-D813-02A1F5F9F314}"/>
          </ac:picMkLst>
        </pc:picChg>
        <pc:picChg chg="del">
          <ac:chgData name="Neemias Informatica Lima" userId="b77af7bd85500281" providerId="LiveId" clId="{A56094AC-F1B0-4083-9DCA-A89B796B8745}" dt="2024-05-25T16:42:28.770" v="73" actId="478"/>
          <ac:picMkLst>
            <pc:docMk/>
            <pc:sldMk cId="2424059023" sldId="284"/>
            <ac:picMk id="7" creationId="{E893B890-5C6E-F3FD-BF39-8B627571DE15}"/>
          </ac:picMkLst>
        </pc:picChg>
        <pc:picChg chg="del">
          <ac:chgData name="Neemias Informatica Lima" userId="b77af7bd85500281" providerId="LiveId" clId="{A56094AC-F1B0-4083-9DCA-A89B796B8745}" dt="2024-05-25T16:42:28.770" v="73" actId="478"/>
          <ac:picMkLst>
            <pc:docMk/>
            <pc:sldMk cId="2424059023" sldId="284"/>
            <ac:picMk id="8" creationId="{50558775-9F80-ECBD-AD92-83283D753A40}"/>
          </ac:picMkLst>
        </pc:picChg>
      </pc:sldChg>
      <pc:sldChg chg="addSp delSp modSp mod">
        <pc:chgData name="Neemias Informatica Lima" userId="b77af7bd85500281" providerId="LiveId" clId="{A56094AC-F1B0-4083-9DCA-A89B796B8745}" dt="2024-05-25T17:00:13.521" v="277" actId="6549"/>
        <pc:sldMkLst>
          <pc:docMk/>
          <pc:sldMk cId="2241968852" sldId="285"/>
        </pc:sldMkLst>
        <pc:spChg chg="add mod">
          <ac:chgData name="Neemias Informatica Lima" userId="b77af7bd85500281" providerId="LiveId" clId="{A56094AC-F1B0-4083-9DCA-A89B796B8745}" dt="2024-05-25T16:42:42.880" v="78"/>
          <ac:spMkLst>
            <pc:docMk/>
            <pc:sldMk cId="2241968852" sldId="285"/>
            <ac:spMk id="2" creationId="{856034ED-8385-2462-AF98-D0885AF291E8}"/>
          </ac:spMkLst>
        </pc:spChg>
        <pc:spChg chg="del">
          <ac:chgData name="Neemias Informatica Lima" userId="b77af7bd85500281" providerId="LiveId" clId="{A56094AC-F1B0-4083-9DCA-A89B796B8745}" dt="2024-05-25T16:42:41.555" v="77" actId="478"/>
          <ac:spMkLst>
            <pc:docMk/>
            <pc:sldMk cId="2241968852" sldId="285"/>
            <ac:spMk id="5" creationId="{C6916D47-173B-A170-0371-6D5FAD5BC0B3}"/>
          </ac:spMkLst>
        </pc:spChg>
        <pc:spChg chg="mod">
          <ac:chgData name="Neemias Informatica Lima" userId="b77af7bd85500281" providerId="LiveId" clId="{A56094AC-F1B0-4083-9DCA-A89B796B8745}" dt="2024-05-25T16:59:30.441" v="25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7:00:13.521" v="277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A56094AC-F1B0-4083-9DCA-A89B796B8745}" dt="2024-05-25T16:42:42.880" v="78"/>
          <ac:picMkLst>
            <pc:docMk/>
            <pc:sldMk cId="2241968852" sldId="285"/>
            <ac:picMk id="3" creationId="{0594600B-7FD6-41B5-1BFC-C71CAC07E9C9}"/>
          </ac:picMkLst>
        </pc:picChg>
        <pc:picChg chg="add mod">
          <ac:chgData name="Neemias Informatica Lima" userId="b77af7bd85500281" providerId="LiveId" clId="{A56094AC-F1B0-4083-9DCA-A89B796B8745}" dt="2024-05-25T16:42:42.880" v="78"/>
          <ac:picMkLst>
            <pc:docMk/>
            <pc:sldMk cId="2241968852" sldId="285"/>
            <ac:picMk id="4" creationId="{F369B1CF-84FF-CD0D-7B81-8D2BF52EB16B}"/>
          </ac:picMkLst>
        </pc:picChg>
        <pc:picChg chg="del">
          <ac:chgData name="Neemias Informatica Lima" userId="b77af7bd85500281" providerId="LiveId" clId="{A56094AC-F1B0-4083-9DCA-A89B796B8745}" dt="2024-05-25T16:42:41.555" v="77" actId="478"/>
          <ac:picMkLst>
            <pc:docMk/>
            <pc:sldMk cId="2241968852" sldId="285"/>
            <ac:picMk id="7" creationId="{F853418A-E7AD-EB12-B725-FB9A057B06C2}"/>
          </ac:picMkLst>
        </pc:picChg>
        <pc:picChg chg="del">
          <ac:chgData name="Neemias Informatica Lima" userId="b77af7bd85500281" providerId="LiveId" clId="{A56094AC-F1B0-4083-9DCA-A89B796B8745}" dt="2024-05-25T16:42:41.555" v="77" actId="478"/>
          <ac:picMkLst>
            <pc:docMk/>
            <pc:sldMk cId="2241968852" sldId="285"/>
            <ac:picMk id="8" creationId="{8CA136F5-F830-F2D5-2504-4BDC4589D3A0}"/>
          </ac:picMkLst>
        </pc:picChg>
      </pc:sldChg>
      <pc:sldChg chg="addSp delSp modSp mod">
        <pc:chgData name="Neemias Informatica Lima" userId="b77af7bd85500281" providerId="LiveId" clId="{A56094AC-F1B0-4083-9DCA-A89B796B8745}" dt="2024-05-25T17:01:53.438" v="309" actId="20577"/>
        <pc:sldMkLst>
          <pc:docMk/>
          <pc:sldMk cId="1959249856" sldId="286"/>
        </pc:sldMkLst>
        <pc:spChg chg="add mod">
          <ac:chgData name="Neemias Informatica Lima" userId="b77af7bd85500281" providerId="LiveId" clId="{A56094AC-F1B0-4083-9DCA-A89B796B8745}" dt="2024-05-25T16:42:57.076" v="82"/>
          <ac:spMkLst>
            <pc:docMk/>
            <pc:sldMk cId="1959249856" sldId="286"/>
            <ac:spMk id="2" creationId="{9FB7D150-9DA8-DD23-123A-5F31E1026E90}"/>
          </ac:spMkLst>
        </pc:spChg>
        <pc:spChg chg="del">
          <ac:chgData name="Neemias Informatica Lima" userId="b77af7bd85500281" providerId="LiveId" clId="{A56094AC-F1B0-4083-9DCA-A89B796B8745}" dt="2024-05-25T16:42:55.899" v="81" actId="478"/>
          <ac:spMkLst>
            <pc:docMk/>
            <pc:sldMk cId="1959249856" sldId="286"/>
            <ac:spMk id="5" creationId="{2F0CFB38-E3F5-B9D9-5E73-0388429F89FC}"/>
          </ac:spMkLst>
        </pc:spChg>
        <pc:spChg chg="mod">
          <ac:chgData name="Neemias Informatica Lima" userId="b77af7bd85500281" providerId="LiveId" clId="{A56094AC-F1B0-4083-9DCA-A89B796B8745}" dt="2024-05-25T17:01:05.774" v="28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7:01:53.438" v="309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A56094AC-F1B0-4083-9DCA-A89B796B8745}" dt="2024-05-25T16:42:57.076" v="82"/>
          <ac:picMkLst>
            <pc:docMk/>
            <pc:sldMk cId="1959249856" sldId="286"/>
            <ac:picMk id="3" creationId="{65B65E94-D47A-64B7-7720-D0ED3254BB5C}"/>
          </ac:picMkLst>
        </pc:picChg>
        <pc:picChg chg="add mod">
          <ac:chgData name="Neemias Informatica Lima" userId="b77af7bd85500281" providerId="LiveId" clId="{A56094AC-F1B0-4083-9DCA-A89B796B8745}" dt="2024-05-25T16:42:57.076" v="82"/>
          <ac:picMkLst>
            <pc:docMk/>
            <pc:sldMk cId="1959249856" sldId="286"/>
            <ac:picMk id="4" creationId="{21E716A3-3982-DFE3-056F-A15239213EBD}"/>
          </ac:picMkLst>
        </pc:picChg>
        <pc:picChg chg="del">
          <ac:chgData name="Neemias Informatica Lima" userId="b77af7bd85500281" providerId="LiveId" clId="{A56094AC-F1B0-4083-9DCA-A89B796B8745}" dt="2024-05-25T16:42:55.899" v="81" actId="478"/>
          <ac:picMkLst>
            <pc:docMk/>
            <pc:sldMk cId="1959249856" sldId="286"/>
            <ac:picMk id="7" creationId="{4CAD79D9-E4B5-0B27-6BF1-3C3C16C46224}"/>
          </ac:picMkLst>
        </pc:picChg>
        <pc:picChg chg="del">
          <ac:chgData name="Neemias Informatica Lima" userId="b77af7bd85500281" providerId="LiveId" clId="{A56094AC-F1B0-4083-9DCA-A89B796B8745}" dt="2024-05-25T16:42:55.899" v="81" actId="478"/>
          <ac:picMkLst>
            <pc:docMk/>
            <pc:sldMk cId="1959249856" sldId="286"/>
            <ac:picMk id="8" creationId="{A9796CBB-22E7-3A22-9793-6F0BAC5865F6}"/>
          </ac:picMkLst>
        </pc:picChg>
      </pc:sldChg>
      <pc:sldChg chg="addSp delSp modSp mod">
        <pc:chgData name="Neemias Informatica Lima" userId="b77af7bd85500281" providerId="LiveId" clId="{A56094AC-F1B0-4083-9DCA-A89B796B8745}" dt="2024-05-25T17:09:22.095" v="412" actId="20577"/>
        <pc:sldMkLst>
          <pc:docMk/>
          <pc:sldMk cId="2857006406" sldId="287"/>
        </pc:sldMkLst>
        <pc:spChg chg="add mod">
          <ac:chgData name="Neemias Informatica Lima" userId="b77af7bd85500281" providerId="LiveId" clId="{A56094AC-F1B0-4083-9DCA-A89B796B8745}" dt="2024-05-25T16:43:18.317" v="88"/>
          <ac:spMkLst>
            <pc:docMk/>
            <pc:sldMk cId="2857006406" sldId="287"/>
            <ac:spMk id="2" creationId="{1D35044B-FBD2-B8E1-CEB1-1EF79D3A3BD4}"/>
          </ac:spMkLst>
        </pc:spChg>
        <pc:spChg chg="del">
          <ac:chgData name="Neemias Informatica Lima" userId="b77af7bd85500281" providerId="LiveId" clId="{A56094AC-F1B0-4083-9DCA-A89B796B8745}" dt="2024-05-25T16:43:17.338" v="87" actId="478"/>
          <ac:spMkLst>
            <pc:docMk/>
            <pc:sldMk cId="2857006406" sldId="287"/>
            <ac:spMk id="5" creationId="{49C9CECD-E45A-7D3A-A207-74A9C845115C}"/>
          </ac:spMkLst>
        </pc:spChg>
        <pc:spChg chg="mod">
          <ac:chgData name="Neemias Informatica Lima" userId="b77af7bd85500281" providerId="LiveId" clId="{A56094AC-F1B0-4083-9DCA-A89B796B8745}" dt="2024-05-25T17:09:22.095" v="412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A56094AC-F1B0-4083-9DCA-A89B796B8745}" dt="2024-05-25T16:43:18.317" v="88"/>
          <ac:picMkLst>
            <pc:docMk/>
            <pc:sldMk cId="2857006406" sldId="287"/>
            <ac:picMk id="3" creationId="{8C95620C-D664-857E-3B6C-DC890E2DC7D1}"/>
          </ac:picMkLst>
        </pc:picChg>
        <pc:picChg chg="add mod">
          <ac:chgData name="Neemias Informatica Lima" userId="b77af7bd85500281" providerId="LiveId" clId="{A56094AC-F1B0-4083-9DCA-A89B796B8745}" dt="2024-05-25T16:43:18.317" v="88"/>
          <ac:picMkLst>
            <pc:docMk/>
            <pc:sldMk cId="2857006406" sldId="287"/>
            <ac:picMk id="4" creationId="{63CBC9B4-829C-F69B-34FA-7B99B9E86BD3}"/>
          </ac:picMkLst>
        </pc:picChg>
        <pc:picChg chg="del">
          <ac:chgData name="Neemias Informatica Lima" userId="b77af7bd85500281" providerId="LiveId" clId="{A56094AC-F1B0-4083-9DCA-A89B796B8745}" dt="2024-05-25T16:43:17.338" v="87" actId="478"/>
          <ac:picMkLst>
            <pc:docMk/>
            <pc:sldMk cId="2857006406" sldId="287"/>
            <ac:picMk id="7" creationId="{C6A0D47A-F830-5802-8A79-DA62F2571C6E}"/>
          </ac:picMkLst>
        </pc:picChg>
        <pc:picChg chg="del">
          <ac:chgData name="Neemias Informatica Lima" userId="b77af7bd85500281" providerId="LiveId" clId="{A56094AC-F1B0-4083-9DCA-A89B796B8745}" dt="2024-05-25T16:43:17.338" v="87" actId="478"/>
          <ac:picMkLst>
            <pc:docMk/>
            <pc:sldMk cId="2857006406" sldId="287"/>
            <ac:picMk id="8" creationId="{ABFB088B-E860-7126-4318-BCD320D15E76}"/>
          </ac:picMkLst>
        </pc:picChg>
      </pc:sldChg>
      <pc:sldChg chg="addSp delSp modSp mod">
        <pc:chgData name="Neemias Informatica Lima" userId="b77af7bd85500281" providerId="LiveId" clId="{A56094AC-F1B0-4083-9DCA-A89B796B8745}" dt="2024-05-25T16:54:23.213" v="162" actId="20577"/>
        <pc:sldMkLst>
          <pc:docMk/>
          <pc:sldMk cId="2630436816" sldId="288"/>
        </pc:sldMkLst>
        <pc:spChg chg="add mod">
          <ac:chgData name="Neemias Informatica Lima" userId="b77af7bd85500281" providerId="LiveId" clId="{A56094AC-F1B0-4083-9DCA-A89B796B8745}" dt="2024-05-25T16:41:57.956" v="66"/>
          <ac:spMkLst>
            <pc:docMk/>
            <pc:sldMk cId="2630436816" sldId="288"/>
            <ac:spMk id="2" creationId="{1BA202B6-2EAF-D3DC-CE43-E89DDC3BF934}"/>
          </ac:spMkLst>
        </pc:spChg>
        <pc:spChg chg="del">
          <ac:chgData name="Neemias Informatica Lima" userId="b77af7bd85500281" providerId="LiveId" clId="{A56094AC-F1B0-4083-9DCA-A89B796B8745}" dt="2024-05-25T16:41:56.616" v="65" actId="478"/>
          <ac:spMkLst>
            <pc:docMk/>
            <pc:sldMk cId="2630436816" sldId="288"/>
            <ac:spMk id="5" creationId="{0361F6E1-54F6-3B56-F426-3A5257CDE79B}"/>
          </ac:spMkLst>
        </pc:spChg>
        <pc:spChg chg="mod">
          <ac:chgData name="Neemias Informatica Lima" userId="b77af7bd85500281" providerId="LiveId" clId="{A56094AC-F1B0-4083-9DCA-A89B796B8745}" dt="2024-05-25T16:54:23.213" v="16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3:29.903" v="13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1:57.956" v="66"/>
          <ac:picMkLst>
            <pc:docMk/>
            <pc:sldMk cId="2630436816" sldId="288"/>
            <ac:picMk id="3" creationId="{8CF0D894-9087-2E86-9A06-0BCC78711826}"/>
          </ac:picMkLst>
        </pc:picChg>
        <pc:picChg chg="add mod">
          <ac:chgData name="Neemias Informatica Lima" userId="b77af7bd85500281" providerId="LiveId" clId="{A56094AC-F1B0-4083-9DCA-A89B796B8745}" dt="2024-05-25T16:41:57.956" v="66"/>
          <ac:picMkLst>
            <pc:docMk/>
            <pc:sldMk cId="2630436816" sldId="288"/>
            <ac:picMk id="4" creationId="{F9A9F47E-3AC8-342E-38CA-94107288FCCE}"/>
          </ac:picMkLst>
        </pc:picChg>
        <pc:picChg chg="del">
          <ac:chgData name="Neemias Informatica Lima" userId="b77af7bd85500281" providerId="LiveId" clId="{A56094AC-F1B0-4083-9DCA-A89B796B8745}" dt="2024-05-25T16:41:53.663" v="63" actId="478"/>
          <ac:picMkLst>
            <pc:docMk/>
            <pc:sldMk cId="2630436816" sldId="288"/>
            <ac:picMk id="7" creationId="{EF1A6F14-D60A-51D1-C4B6-21148EF4D37B}"/>
          </ac:picMkLst>
        </pc:picChg>
        <pc:picChg chg="del">
          <ac:chgData name="Neemias Informatica Lima" userId="b77af7bd85500281" providerId="LiveId" clId="{A56094AC-F1B0-4083-9DCA-A89B796B8745}" dt="2024-05-25T16:41:54.318" v="64" actId="478"/>
          <ac:picMkLst>
            <pc:docMk/>
            <pc:sldMk cId="2630436816" sldId="288"/>
            <ac:picMk id="8" creationId="{78AD38F7-1777-2E0C-FD31-F2F74E58BCFD}"/>
          </ac:picMkLst>
        </pc:picChg>
      </pc:sldChg>
      <pc:sldChg chg="addSp delSp modSp mod">
        <pc:chgData name="Neemias Informatica Lima" userId="b77af7bd85500281" providerId="LiveId" clId="{A56094AC-F1B0-4083-9DCA-A89B796B8745}" dt="2024-05-25T16:57:21.335" v="223" actId="6549"/>
        <pc:sldMkLst>
          <pc:docMk/>
          <pc:sldMk cId="3032827026" sldId="289"/>
        </pc:sldMkLst>
        <pc:spChg chg="add mod">
          <ac:chgData name="Neemias Informatica Lima" userId="b77af7bd85500281" providerId="LiveId" clId="{A56094AC-F1B0-4083-9DCA-A89B796B8745}" dt="2024-05-25T16:42:22.751" v="72"/>
          <ac:spMkLst>
            <pc:docMk/>
            <pc:sldMk cId="3032827026" sldId="289"/>
            <ac:spMk id="2" creationId="{D9CF98D7-B05C-ADA7-449A-680C2B157BF8}"/>
          </ac:spMkLst>
        </pc:spChg>
        <pc:spChg chg="del">
          <ac:chgData name="Neemias Informatica Lima" userId="b77af7bd85500281" providerId="LiveId" clId="{A56094AC-F1B0-4083-9DCA-A89B796B8745}" dt="2024-05-25T16:42:21.507" v="71" actId="478"/>
          <ac:spMkLst>
            <pc:docMk/>
            <pc:sldMk cId="3032827026" sldId="289"/>
            <ac:spMk id="5" creationId="{EDBBAAE8-AD4A-97C4-F36B-D5674BCAC5C3}"/>
          </ac:spMkLst>
        </pc:spChg>
        <pc:spChg chg="mod">
          <ac:chgData name="Neemias Informatica Lima" userId="b77af7bd85500281" providerId="LiveId" clId="{A56094AC-F1B0-4083-9DCA-A89B796B8745}" dt="2024-05-25T16:57:21.335" v="223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56094AC-F1B0-4083-9DCA-A89B796B8745}" dt="2024-05-25T16:55:26.617" v="17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22.751" v="72"/>
          <ac:picMkLst>
            <pc:docMk/>
            <pc:sldMk cId="3032827026" sldId="289"/>
            <ac:picMk id="3" creationId="{DDC6FA11-8FE0-F047-B59C-9EAD0E61CDEB}"/>
          </ac:picMkLst>
        </pc:picChg>
        <pc:picChg chg="add mod">
          <ac:chgData name="Neemias Informatica Lima" userId="b77af7bd85500281" providerId="LiveId" clId="{A56094AC-F1B0-4083-9DCA-A89B796B8745}" dt="2024-05-25T16:42:22.751" v="72"/>
          <ac:picMkLst>
            <pc:docMk/>
            <pc:sldMk cId="3032827026" sldId="289"/>
            <ac:picMk id="4" creationId="{A7AFCC1F-3424-B3E7-D562-2A86F5167AE3}"/>
          </ac:picMkLst>
        </pc:picChg>
        <pc:picChg chg="del">
          <ac:chgData name="Neemias Informatica Lima" userId="b77af7bd85500281" providerId="LiveId" clId="{A56094AC-F1B0-4083-9DCA-A89B796B8745}" dt="2024-05-25T16:42:21.507" v="71" actId="478"/>
          <ac:picMkLst>
            <pc:docMk/>
            <pc:sldMk cId="3032827026" sldId="289"/>
            <ac:picMk id="7" creationId="{112D8330-C60A-BDC6-27EF-CA5A53AE2A48}"/>
          </ac:picMkLst>
        </pc:picChg>
        <pc:picChg chg="del">
          <ac:chgData name="Neemias Informatica Lima" userId="b77af7bd85500281" providerId="LiveId" clId="{A56094AC-F1B0-4083-9DCA-A89B796B8745}" dt="2024-05-25T16:42:21.507" v="71" actId="478"/>
          <ac:picMkLst>
            <pc:docMk/>
            <pc:sldMk cId="3032827026" sldId="289"/>
            <ac:picMk id="8" creationId="{67868905-11E4-7B86-1903-4ADA624FC10A}"/>
          </ac:picMkLst>
        </pc:picChg>
      </pc:sldChg>
      <pc:sldChg chg="addSp delSp modSp mod">
        <pc:chgData name="Neemias Informatica Lima" userId="b77af7bd85500281" providerId="LiveId" clId="{A56094AC-F1B0-4083-9DCA-A89B796B8745}" dt="2024-05-25T16:59:07.054" v="253" actId="6549"/>
        <pc:sldMkLst>
          <pc:docMk/>
          <pc:sldMk cId="3772032319" sldId="290"/>
        </pc:sldMkLst>
        <pc:spChg chg="add mod">
          <ac:chgData name="Neemias Informatica Lima" userId="b77af7bd85500281" providerId="LiveId" clId="{A56094AC-F1B0-4083-9DCA-A89B796B8745}" dt="2024-05-25T16:42:36.148" v="76"/>
          <ac:spMkLst>
            <pc:docMk/>
            <pc:sldMk cId="3772032319" sldId="290"/>
            <ac:spMk id="2" creationId="{DADB553C-951F-352F-AA26-41EA8FD2D8B6}"/>
          </ac:spMkLst>
        </pc:spChg>
        <pc:spChg chg="del">
          <ac:chgData name="Neemias Informatica Lima" userId="b77af7bd85500281" providerId="LiveId" clId="{A56094AC-F1B0-4083-9DCA-A89B796B8745}" dt="2024-05-25T16:42:35.046" v="75" actId="478"/>
          <ac:spMkLst>
            <pc:docMk/>
            <pc:sldMk cId="3772032319" sldId="290"/>
            <ac:spMk id="5" creationId="{7748E928-157E-25F4-F1B0-15CF3C66046D}"/>
          </ac:spMkLst>
        </pc:spChg>
        <pc:spChg chg="mod">
          <ac:chgData name="Neemias Informatica Lima" userId="b77af7bd85500281" providerId="LiveId" clId="{A56094AC-F1B0-4083-9DCA-A89B796B8745}" dt="2024-05-25T16:59:07.054" v="25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56094AC-F1B0-4083-9DCA-A89B796B8745}" dt="2024-05-25T16:57:43.630" v="23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36.148" v="76"/>
          <ac:picMkLst>
            <pc:docMk/>
            <pc:sldMk cId="3772032319" sldId="290"/>
            <ac:picMk id="3" creationId="{33663475-385B-AAEE-982B-3BC5907DCFB8}"/>
          </ac:picMkLst>
        </pc:picChg>
        <pc:picChg chg="add mod">
          <ac:chgData name="Neemias Informatica Lima" userId="b77af7bd85500281" providerId="LiveId" clId="{A56094AC-F1B0-4083-9DCA-A89B796B8745}" dt="2024-05-25T16:42:36.148" v="76"/>
          <ac:picMkLst>
            <pc:docMk/>
            <pc:sldMk cId="3772032319" sldId="290"/>
            <ac:picMk id="4" creationId="{E3171086-2080-EEAA-0BB4-4131901DDB0B}"/>
          </ac:picMkLst>
        </pc:picChg>
        <pc:picChg chg="del">
          <ac:chgData name="Neemias Informatica Lima" userId="b77af7bd85500281" providerId="LiveId" clId="{A56094AC-F1B0-4083-9DCA-A89B796B8745}" dt="2024-05-25T16:42:35.046" v="75" actId="478"/>
          <ac:picMkLst>
            <pc:docMk/>
            <pc:sldMk cId="3772032319" sldId="290"/>
            <ac:picMk id="7" creationId="{5AEC3517-60F4-65A9-F22B-9BD1B7ECCE5F}"/>
          </ac:picMkLst>
        </pc:picChg>
        <pc:picChg chg="del">
          <ac:chgData name="Neemias Informatica Lima" userId="b77af7bd85500281" providerId="LiveId" clId="{A56094AC-F1B0-4083-9DCA-A89B796B8745}" dt="2024-05-25T16:42:35.046" v="75" actId="478"/>
          <ac:picMkLst>
            <pc:docMk/>
            <pc:sldMk cId="3772032319" sldId="290"/>
            <ac:picMk id="8" creationId="{5ECF9D35-7A19-8675-4812-98C47B7134FD}"/>
          </ac:picMkLst>
        </pc:picChg>
      </pc:sldChg>
      <pc:sldChg chg="addSp delSp modSp mod">
        <pc:chgData name="Neemias Informatica Lima" userId="b77af7bd85500281" providerId="LiveId" clId="{A56094AC-F1B0-4083-9DCA-A89B796B8745}" dt="2024-05-25T17:00:50.084" v="286" actId="6549"/>
        <pc:sldMkLst>
          <pc:docMk/>
          <pc:sldMk cId="1768216317" sldId="291"/>
        </pc:sldMkLst>
        <pc:spChg chg="add mod">
          <ac:chgData name="Neemias Informatica Lima" userId="b77af7bd85500281" providerId="LiveId" clId="{A56094AC-F1B0-4083-9DCA-A89B796B8745}" dt="2024-05-25T16:42:48.830" v="80"/>
          <ac:spMkLst>
            <pc:docMk/>
            <pc:sldMk cId="1768216317" sldId="291"/>
            <ac:spMk id="2" creationId="{D6A2EBF2-9FC0-9D72-648D-A3B4405C0F04}"/>
          </ac:spMkLst>
        </pc:spChg>
        <pc:spChg chg="del">
          <ac:chgData name="Neemias Informatica Lima" userId="b77af7bd85500281" providerId="LiveId" clId="{A56094AC-F1B0-4083-9DCA-A89B796B8745}" dt="2024-05-25T16:42:47.685" v="79" actId="478"/>
          <ac:spMkLst>
            <pc:docMk/>
            <pc:sldMk cId="1768216317" sldId="291"/>
            <ac:spMk id="5" creationId="{3335F489-5BE2-67AD-3705-CD00FA4678DB}"/>
          </ac:spMkLst>
        </pc:spChg>
        <pc:spChg chg="mod">
          <ac:chgData name="Neemias Informatica Lima" userId="b77af7bd85500281" providerId="LiveId" clId="{A56094AC-F1B0-4083-9DCA-A89B796B8745}" dt="2024-05-25T17:00:50.084" v="286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56094AC-F1B0-4083-9DCA-A89B796B8745}" dt="2024-05-25T16:59:40.465" v="26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48.830" v="80"/>
          <ac:picMkLst>
            <pc:docMk/>
            <pc:sldMk cId="1768216317" sldId="291"/>
            <ac:picMk id="3" creationId="{C4708B1E-0B63-A1D8-84EC-835D841C81EE}"/>
          </ac:picMkLst>
        </pc:picChg>
        <pc:picChg chg="add mod">
          <ac:chgData name="Neemias Informatica Lima" userId="b77af7bd85500281" providerId="LiveId" clId="{A56094AC-F1B0-4083-9DCA-A89B796B8745}" dt="2024-05-25T16:42:48.830" v="80"/>
          <ac:picMkLst>
            <pc:docMk/>
            <pc:sldMk cId="1768216317" sldId="291"/>
            <ac:picMk id="4" creationId="{B9651B94-1670-DCC0-B1C5-59D862287C98}"/>
          </ac:picMkLst>
        </pc:picChg>
        <pc:picChg chg="del">
          <ac:chgData name="Neemias Informatica Lima" userId="b77af7bd85500281" providerId="LiveId" clId="{A56094AC-F1B0-4083-9DCA-A89B796B8745}" dt="2024-05-25T16:42:47.685" v="79" actId="478"/>
          <ac:picMkLst>
            <pc:docMk/>
            <pc:sldMk cId="1768216317" sldId="291"/>
            <ac:picMk id="7" creationId="{98E9CFAD-32F7-65CF-699F-87BC8E27FCCF}"/>
          </ac:picMkLst>
        </pc:picChg>
        <pc:picChg chg="del">
          <ac:chgData name="Neemias Informatica Lima" userId="b77af7bd85500281" providerId="LiveId" clId="{A56094AC-F1B0-4083-9DCA-A89B796B8745}" dt="2024-05-25T16:42:47.685" v="79" actId="478"/>
          <ac:picMkLst>
            <pc:docMk/>
            <pc:sldMk cId="1768216317" sldId="291"/>
            <ac:picMk id="8" creationId="{9D5DAD65-571D-5D64-AD1F-E078DAF3141E}"/>
          </ac:picMkLst>
        </pc:picChg>
      </pc:sldChg>
      <pc:sldChg chg="addSp delSp modSp mod">
        <pc:chgData name="Neemias Informatica Lima" userId="b77af7bd85500281" providerId="LiveId" clId="{A56094AC-F1B0-4083-9DCA-A89B796B8745}" dt="2024-05-25T17:04:54.281" v="342" actId="1076"/>
        <pc:sldMkLst>
          <pc:docMk/>
          <pc:sldMk cId="3757265641" sldId="292"/>
        </pc:sldMkLst>
        <pc:spChg chg="add del mod">
          <ac:chgData name="Neemias Informatica Lima" userId="b77af7bd85500281" providerId="LiveId" clId="{A56094AC-F1B0-4083-9DCA-A89B796B8745}" dt="2024-05-25T17:04:49.365" v="341" actId="478"/>
          <ac:spMkLst>
            <pc:docMk/>
            <pc:sldMk cId="3757265641" sldId="292"/>
            <ac:spMk id="2" creationId="{814F8021-5684-D6AD-C29C-E59193F26806}"/>
          </ac:spMkLst>
        </pc:spChg>
        <pc:spChg chg="del">
          <ac:chgData name="Neemias Informatica Lima" userId="b77af7bd85500281" providerId="LiveId" clId="{A56094AC-F1B0-4083-9DCA-A89B796B8745}" dt="2024-05-25T16:43:03.229" v="83" actId="478"/>
          <ac:spMkLst>
            <pc:docMk/>
            <pc:sldMk cId="3757265641" sldId="292"/>
            <ac:spMk id="5" creationId="{6FCCE2DA-E077-D47D-6210-4E4C4084676A}"/>
          </ac:spMkLst>
        </pc:spChg>
        <pc:spChg chg="mod">
          <ac:chgData name="Neemias Informatica Lima" userId="b77af7bd85500281" providerId="LiveId" clId="{A56094AC-F1B0-4083-9DCA-A89B796B8745}" dt="2024-05-25T17:04:24.452" v="33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56094AC-F1B0-4083-9DCA-A89B796B8745}" dt="2024-05-25T17:01:10.412" v="29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3:04.370" v="84"/>
          <ac:picMkLst>
            <pc:docMk/>
            <pc:sldMk cId="3757265641" sldId="292"/>
            <ac:picMk id="3" creationId="{FDCB7B81-291E-B0C4-51AA-12F66173E2D8}"/>
          </ac:picMkLst>
        </pc:picChg>
        <pc:picChg chg="add mod">
          <ac:chgData name="Neemias Informatica Lima" userId="b77af7bd85500281" providerId="LiveId" clId="{A56094AC-F1B0-4083-9DCA-A89B796B8745}" dt="2024-05-25T16:43:04.370" v="84"/>
          <ac:picMkLst>
            <pc:docMk/>
            <pc:sldMk cId="3757265641" sldId="292"/>
            <ac:picMk id="4" creationId="{D5B7045F-1D64-8C07-3AC1-7B88C6EBC267}"/>
          </ac:picMkLst>
        </pc:picChg>
        <pc:picChg chg="del">
          <ac:chgData name="Neemias Informatica Lima" userId="b77af7bd85500281" providerId="LiveId" clId="{A56094AC-F1B0-4083-9DCA-A89B796B8745}" dt="2024-05-25T16:43:03.229" v="83" actId="478"/>
          <ac:picMkLst>
            <pc:docMk/>
            <pc:sldMk cId="3757265641" sldId="292"/>
            <ac:picMk id="7" creationId="{AE0E9CDB-9655-6223-7E26-AE6BB4BC25F8}"/>
          </ac:picMkLst>
        </pc:picChg>
        <pc:picChg chg="del">
          <ac:chgData name="Neemias Informatica Lima" userId="b77af7bd85500281" providerId="LiveId" clId="{A56094AC-F1B0-4083-9DCA-A89B796B8745}" dt="2024-05-25T16:43:03.229" v="83" actId="478"/>
          <ac:picMkLst>
            <pc:docMk/>
            <pc:sldMk cId="3757265641" sldId="292"/>
            <ac:picMk id="8" creationId="{E0418568-43B7-F807-B6B8-529B97E2A449}"/>
          </ac:picMkLst>
        </pc:picChg>
        <pc:picChg chg="add mod">
          <ac:chgData name="Neemias Informatica Lima" userId="b77af7bd85500281" providerId="LiveId" clId="{A56094AC-F1B0-4083-9DCA-A89B796B8745}" dt="2024-05-25T17:04:54.281" v="342" actId="1076"/>
          <ac:picMkLst>
            <pc:docMk/>
            <pc:sldMk cId="3757265641" sldId="292"/>
            <ac:picMk id="1026" creationId="{B25EB34E-3BC2-06C7-6584-7FDA468D3F6F}"/>
          </ac:picMkLst>
        </pc:picChg>
      </pc:sldChg>
      <pc:sldChg chg="addSp delSp modSp mod">
        <pc:chgData name="Neemias Informatica Lima" userId="b77af7bd85500281" providerId="LiveId" clId="{A56094AC-F1B0-4083-9DCA-A89B796B8745}" dt="2024-05-25T17:08:47.273" v="398" actId="122"/>
        <pc:sldMkLst>
          <pc:docMk/>
          <pc:sldMk cId="3114938747" sldId="293"/>
        </pc:sldMkLst>
        <pc:spChg chg="add mod">
          <ac:chgData name="Neemias Informatica Lima" userId="b77af7bd85500281" providerId="LiveId" clId="{A56094AC-F1B0-4083-9DCA-A89B796B8745}" dt="2024-05-25T16:43:10.767" v="86"/>
          <ac:spMkLst>
            <pc:docMk/>
            <pc:sldMk cId="3114938747" sldId="293"/>
            <ac:spMk id="2" creationId="{4C6E8151-B31E-79B6-2CCC-F2BEB04B5B0D}"/>
          </ac:spMkLst>
        </pc:spChg>
        <pc:spChg chg="del">
          <ac:chgData name="Neemias Informatica Lima" userId="b77af7bd85500281" providerId="LiveId" clId="{A56094AC-F1B0-4083-9DCA-A89B796B8745}" dt="2024-05-25T16:43:09.599" v="85" actId="478"/>
          <ac:spMkLst>
            <pc:docMk/>
            <pc:sldMk cId="3114938747" sldId="293"/>
            <ac:spMk id="5" creationId="{E0F8B825-43AF-AD9A-BBDE-F3D1764354C5}"/>
          </ac:spMkLst>
        </pc:spChg>
        <pc:spChg chg="add del mod">
          <ac:chgData name="Neemias Informatica Lima" userId="b77af7bd85500281" providerId="LiveId" clId="{A56094AC-F1B0-4083-9DCA-A89B796B8745}" dt="2024-05-25T17:05:26.380" v="345" actId="478"/>
          <ac:spMkLst>
            <pc:docMk/>
            <pc:sldMk cId="3114938747" sldId="293"/>
            <ac:spMk id="7" creationId="{ACF38871-A58C-61CA-3144-A71CCC316E1E}"/>
          </ac:spMkLst>
        </pc:spChg>
        <pc:spChg chg="add del">
          <ac:chgData name="Neemias Informatica Lima" userId="b77af7bd85500281" providerId="LiveId" clId="{A56094AC-F1B0-4083-9DCA-A89B796B8745}" dt="2024-05-25T17:06:34.477" v="354" actId="22"/>
          <ac:spMkLst>
            <pc:docMk/>
            <pc:sldMk cId="3114938747" sldId="293"/>
            <ac:spMk id="11" creationId="{95BA4663-F893-2C02-783B-CD65A28AFF94}"/>
          </ac:spMkLst>
        </pc:spChg>
        <pc:spChg chg="mod">
          <ac:chgData name="Neemias Informatica Lima" userId="b77af7bd85500281" providerId="LiveId" clId="{A56094AC-F1B0-4083-9DCA-A89B796B8745}" dt="2024-05-25T17:05:59.774" v="349" actId="1076"/>
          <ac:spMkLst>
            <pc:docMk/>
            <pc:sldMk cId="3114938747" sldId="293"/>
            <ac:spMk id="16" creationId="{CFC8B9D9-C6ED-4706-A104-65D118A5B7F9}"/>
          </ac:spMkLst>
        </pc:spChg>
        <pc:graphicFrameChg chg="add mod modGraphic">
          <ac:chgData name="Neemias Informatica Lima" userId="b77af7bd85500281" providerId="LiveId" clId="{A56094AC-F1B0-4083-9DCA-A89B796B8745}" dt="2024-05-25T17:08:47.273" v="398" actId="122"/>
          <ac:graphicFrameMkLst>
            <pc:docMk/>
            <pc:sldMk cId="3114938747" sldId="293"/>
            <ac:graphicFrameMk id="8" creationId="{53A6F182-4C06-9375-5BD1-7BE3128166F6}"/>
          </ac:graphicFrameMkLst>
        </pc:graphicFrameChg>
        <pc:picChg chg="add mod">
          <ac:chgData name="Neemias Informatica Lima" userId="b77af7bd85500281" providerId="LiveId" clId="{A56094AC-F1B0-4083-9DCA-A89B796B8745}" dt="2024-05-25T16:43:10.767" v="86"/>
          <ac:picMkLst>
            <pc:docMk/>
            <pc:sldMk cId="3114938747" sldId="293"/>
            <ac:picMk id="3" creationId="{6639C8F7-907B-B5C1-40AC-36C81DC26CDB}"/>
          </ac:picMkLst>
        </pc:picChg>
        <pc:picChg chg="add mod">
          <ac:chgData name="Neemias Informatica Lima" userId="b77af7bd85500281" providerId="LiveId" clId="{A56094AC-F1B0-4083-9DCA-A89B796B8745}" dt="2024-05-25T16:43:10.767" v="86"/>
          <ac:picMkLst>
            <pc:docMk/>
            <pc:sldMk cId="3114938747" sldId="293"/>
            <ac:picMk id="4" creationId="{8DCA5F59-9D98-5D28-67C7-5C8321359741}"/>
          </ac:picMkLst>
        </pc:picChg>
        <pc:picChg chg="del">
          <ac:chgData name="Neemias Informatica Lima" userId="b77af7bd85500281" providerId="LiveId" clId="{A56094AC-F1B0-4083-9DCA-A89B796B8745}" dt="2024-05-25T16:43:09.599" v="85" actId="478"/>
          <ac:picMkLst>
            <pc:docMk/>
            <pc:sldMk cId="3114938747" sldId="293"/>
            <ac:picMk id="7" creationId="{5182B1A2-E1F1-011D-438D-A6D61FF80E4B}"/>
          </ac:picMkLst>
        </pc:picChg>
        <pc:picChg chg="del">
          <ac:chgData name="Neemias Informatica Lima" userId="b77af7bd85500281" providerId="LiveId" clId="{A56094AC-F1B0-4083-9DCA-A89B796B8745}" dt="2024-05-25T16:43:09.599" v="85" actId="478"/>
          <ac:picMkLst>
            <pc:docMk/>
            <pc:sldMk cId="3114938747" sldId="293"/>
            <ac:picMk id="8" creationId="{F13E9188-98CD-6CBE-21F5-1813083F623E}"/>
          </ac:picMkLst>
        </pc:picChg>
      </pc:sldChg>
    </pc:docChg>
  </pc:docChgLst>
  <pc:docChgLst>
    <pc:chgData name="Neemias Informatica Lima" userId="b77af7bd85500281" providerId="LiveId" clId="{8EF4DB75-D26B-4EB5-8B45-1CD7D8AB51BC}"/>
    <pc:docChg chg="undo redo custSel modSld">
      <pc:chgData name="Neemias Informatica Lima" userId="b77af7bd85500281" providerId="LiveId" clId="{8EF4DB75-D26B-4EB5-8B45-1CD7D8AB51BC}" dt="2024-08-25T00:42:55.492" v="326" actId="6549"/>
      <pc:docMkLst>
        <pc:docMk/>
      </pc:docMkLst>
      <pc:sldChg chg="addSp delSp modSp mod">
        <pc:chgData name="Neemias Informatica Lima" userId="b77af7bd85500281" providerId="LiveId" clId="{8EF4DB75-D26B-4EB5-8B45-1CD7D8AB51BC}" dt="2024-08-25T00:28:30.536" v="40" actId="1440"/>
        <pc:sldMkLst>
          <pc:docMk/>
          <pc:sldMk cId="2232331225" sldId="280"/>
        </pc:sldMkLst>
        <pc:spChg chg="mod">
          <ac:chgData name="Neemias Informatica Lima" userId="b77af7bd85500281" providerId="LiveId" clId="{8EF4DB75-D26B-4EB5-8B45-1CD7D8AB51BC}" dt="2024-08-25T00:26:48.613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7:00.557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7:16.750" v="24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6:55.641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7:34.609" v="33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8:30.536" v="40" actId="1440"/>
          <ac:picMkLst>
            <pc:docMk/>
            <pc:sldMk cId="2232331225" sldId="280"/>
            <ac:picMk id="3" creationId="{C1E4C5F4-3CA4-1A83-C35F-EA74B6E7B003}"/>
          </ac:picMkLst>
        </pc:picChg>
        <pc:picChg chg="del">
          <ac:chgData name="Neemias Informatica Lima" userId="b77af7bd85500281" providerId="LiveId" clId="{8EF4DB75-D26B-4EB5-8B45-1CD7D8AB51BC}" dt="2024-08-25T00:26:52.096" v="7" actId="478"/>
          <ac:picMkLst>
            <pc:docMk/>
            <pc:sldMk cId="2232331225" sldId="280"/>
            <ac:picMk id="8" creationId="{6E11FC12-2270-0D0F-5269-878D8A1216E1}"/>
          </ac:picMkLst>
        </pc:picChg>
      </pc:sldChg>
      <pc:sldChg chg="addSp delSp modSp mod">
        <pc:chgData name="Neemias Informatica Lima" userId="b77af7bd85500281" providerId="LiveId" clId="{8EF4DB75-D26B-4EB5-8B45-1CD7D8AB51BC}" dt="2024-08-25T00:31:33.299" v="109" actId="6549"/>
        <pc:sldMkLst>
          <pc:docMk/>
          <pc:sldMk cId="2103443556" sldId="281"/>
        </pc:sldMkLst>
        <pc:spChg chg="mod">
          <ac:chgData name="Neemias Informatica Lima" userId="b77af7bd85500281" providerId="LiveId" clId="{8EF4DB75-D26B-4EB5-8B45-1CD7D8AB51BC}" dt="2024-08-25T00:31:33.299" v="10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8:38.188" v="4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9:09.624" v="5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8:53.240" v="51" actId="14100"/>
          <ac:picMkLst>
            <pc:docMk/>
            <pc:sldMk cId="2103443556" sldId="281"/>
            <ac:picMk id="2" creationId="{2673285B-6259-EEAC-BFC7-09D5529EA471}"/>
          </ac:picMkLst>
        </pc:picChg>
        <pc:picChg chg="del">
          <ac:chgData name="Neemias Informatica Lima" userId="b77af7bd85500281" providerId="LiveId" clId="{8EF4DB75-D26B-4EB5-8B45-1CD7D8AB51BC}" dt="2024-08-25T00:28:36.455" v="42" actId="478"/>
          <ac:picMkLst>
            <pc:docMk/>
            <pc:sldMk cId="2103443556" sldId="281"/>
            <ac:picMk id="3" creationId="{F6B1A6AD-683D-F857-57E9-1BAC90A1BC42}"/>
          </ac:picMkLst>
        </pc:picChg>
      </pc:sldChg>
      <pc:sldChg chg="addSp delSp modSp mod">
        <pc:chgData name="Neemias Informatica Lima" userId="b77af7bd85500281" providerId="LiveId" clId="{8EF4DB75-D26B-4EB5-8B45-1CD7D8AB51BC}" dt="2024-08-25T00:33:13.691" v="141"/>
        <pc:sldMkLst>
          <pc:docMk/>
          <pc:sldMk cId="3683219421" sldId="282"/>
        </pc:sldMkLst>
        <pc:spChg chg="add mod">
          <ac:chgData name="Neemias Informatica Lima" userId="b77af7bd85500281" providerId="LiveId" clId="{8EF4DB75-D26B-4EB5-8B45-1CD7D8AB51BC}" dt="2024-08-25T00:29:32.082" v="60"/>
          <ac:spMkLst>
            <pc:docMk/>
            <pc:sldMk cId="3683219421" sldId="282"/>
            <ac:spMk id="2" creationId="{D1642E69-959C-9559-08AA-2289894AE860}"/>
          </ac:spMkLst>
        </pc:spChg>
        <pc:spChg chg="add mod">
          <ac:chgData name="Neemias Informatica Lima" userId="b77af7bd85500281" providerId="LiveId" clId="{8EF4DB75-D26B-4EB5-8B45-1CD7D8AB51BC}" dt="2024-08-25T00:29:32.082" v="60"/>
          <ac:spMkLst>
            <pc:docMk/>
            <pc:sldMk cId="3683219421" sldId="282"/>
            <ac:spMk id="4" creationId="{635DCB1F-3813-B419-D793-38C423CDF162}"/>
          </ac:spMkLst>
        </pc:spChg>
        <pc:spChg chg="del">
          <ac:chgData name="Neemias Informatica Lima" userId="b77af7bd85500281" providerId="LiveId" clId="{8EF4DB75-D26B-4EB5-8B45-1CD7D8AB51BC}" dt="2024-08-25T00:29:31.354" v="59" actId="478"/>
          <ac:spMkLst>
            <pc:docMk/>
            <pc:sldMk cId="3683219421" sldId="282"/>
            <ac:spMk id="6" creationId="{05DF28E0-CA71-3EA2-7F50-A1408DE0790C}"/>
          </ac:spMkLst>
        </pc:spChg>
        <pc:spChg chg="del">
          <ac:chgData name="Neemias Informatica Lima" userId="b77af7bd85500281" providerId="LiveId" clId="{8EF4DB75-D26B-4EB5-8B45-1CD7D8AB51BC}" dt="2024-08-25T00:29:31.354" v="59" actId="478"/>
          <ac:spMkLst>
            <pc:docMk/>
            <pc:sldMk cId="3683219421" sldId="282"/>
            <ac:spMk id="7" creationId="{CA3DE21F-177B-9BDA-5F9D-B69EFD69B569}"/>
          </ac:spMkLst>
        </pc:spChg>
        <pc:spChg chg="mod">
          <ac:chgData name="Neemias Informatica Lima" userId="b77af7bd85500281" providerId="LiveId" clId="{8EF4DB75-D26B-4EB5-8B45-1CD7D8AB51BC}" dt="2024-08-25T00:33:13.691" v="141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1:58.957" v="115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9:32.082" v="60"/>
          <ac:picMkLst>
            <pc:docMk/>
            <pc:sldMk cId="3683219421" sldId="282"/>
            <ac:picMk id="5" creationId="{8508753D-DD3C-C767-205B-12F71E93A187}"/>
          </ac:picMkLst>
        </pc:picChg>
        <pc:picChg chg="del">
          <ac:chgData name="Neemias Informatica Lima" userId="b77af7bd85500281" providerId="LiveId" clId="{8EF4DB75-D26B-4EB5-8B45-1CD7D8AB51BC}" dt="2024-08-25T00:29:31.354" v="59" actId="478"/>
          <ac:picMkLst>
            <pc:docMk/>
            <pc:sldMk cId="3683219421" sldId="282"/>
            <ac:picMk id="8" creationId="{F57A60A5-5483-0DFD-C7D8-6FCAAF1CDCB9}"/>
          </ac:picMkLst>
        </pc:picChg>
      </pc:sldChg>
      <pc:sldChg chg="addSp delSp modSp mod">
        <pc:chgData name="Neemias Informatica Lima" userId="b77af7bd85500281" providerId="LiveId" clId="{8EF4DB75-D26B-4EB5-8B45-1CD7D8AB51BC}" dt="2024-08-25T00:36:15.591" v="172" actId="20577"/>
        <pc:sldMkLst>
          <pc:docMk/>
          <pc:sldMk cId="3902406419" sldId="283"/>
        </pc:sldMkLst>
        <pc:spChg chg="add mod">
          <ac:chgData name="Neemias Informatica Lima" userId="b77af7bd85500281" providerId="LiveId" clId="{8EF4DB75-D26B-4EB5-8B45-1CD7D8AB51BC}" dt="2024-08-25T00:29:43.344" v="62"/>
          <ac:spMkLst>
            <pc:docMk/>
            <pc:sldMk cId="3902406419" sldId="283"/>
            <ac:spMk id="2" creationId="{8A27A958-97D7-E726-0765-54ABDE2F27D3}"/>
          </ac:spMkLst>
        </pc:spChg>
        <pc:spChg chg="add mod">
          <ac:chgData name="Neemias Informatica Lima" userId="b77af7bd85500281" providerId="LiveId" clId="{8EF4DB75-D26B-4EB5-8B45-1CD7D8AB51BC}" dt="2024-08-25T00:29:43.344" v="62"/>
          <ac:spMkLst>
            <pc:docMk/>
            <pc:sldMk cId="3902406419" sldId="283"/>
            <ac:spMk id="3" creationId="{07945D24-9387-A004-6354-DA4BD687CDF4}"/>
          </ac:spMkLst>
        </pc:spChg>
        <pc:spChg chg="del">
          <ac:chgData name="Neemias Informatica Lima" userId="b77af7bd85500281" providerId="LiveId" clId="{8EF4DB75-D26B-4EB5-8B45-1CD7D8AB51BC}" dt="2024-08-25T00:29:42.868" v="61" actId="478"/>
          <ac:spMkLst>
            <pc:docMk/>
            <pc:sldMk cId="3902406419" sldId="283"/>
            <ac:spMk id="5" creationId="{D46973CA-E49E-CC20-BAA8-E63B7367D8AA}"/>
          </ac:spMkLst>
        </pc:spChg>
        <pc:spChg chg="del">
          <ac:chgData name="Neemias Informatica Lima" userId="b77af7bd85500281" providerId="LiveId" clId="{8EF4DB75-D26B-4EB5-8B45-1CD7D8AB51BC}" dt="2024-08-25T00:29:42.868" v="61" actId="478"/>
          <ac:spMkLst>
            <pc:docMk/>
            <pc:sldMk cId="3902406419" sldId="283"/>
            <ac:spMk id="6" creationId="{DDBC1E67-BACA-0E65-D182-4A37AE1CD054}"/>
          </ac:spMkLst>
        </pc:spChg>
        <pc:spChg chg="mod">
          <ac:chgData name="Neemias Informatica Lima" userId="b77af7bd85500281" providerId="LiveId" clId="{8EF4DB75-D26B-4EB5-8B45-1CD7D8AB51BC}" dt="2024-08-25T00:33:30.299" v="14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6:15.591" v="172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EF4DB75-D26B-4EB5-8B45-1CD7D8AB51BC}" dt="2024-08-25T00:29:43.344" v="62"/>
          <ac:picMkLst>
            <pc:docMk/>
            <pc:sldMk cId="3902406419" sldId="283"/>
            <ac:picMk id="4" creationId="{DBC8C5A7-F3BF-B92E-F828-3827A365847B}"/>
          </ac:picMkLst>
        </pc:picChg>
        <pc:picChg chg="del">
          <ac:chgData name="Neemias Informatica Lima" userId="b77af7bd85500281" providerId="LiveId" clId="{8EF4DB75-D26B-4EB5-8B45-1CD7D8AB51BC}" dt="2024-08-25T00:29:42.868" v="61" actId="478"/>
          <ac:picMkLst>
            <pc:docMk/>
            <pc:sldMk cId="3902406419" sldId="283"/>
            <ac:picMk id="7" creationId="{6C1616CD-5FC7-D932-2ACC-C54753B8B50E}"/>
          </ac:picMkLst>
        </pc:picChg>
      </pc:sldChg>
      <pc:sldChg chg="addSp delSp modSp mod">
        <pc:chgData name="Neemias Informatica Lima" userId="b77af7bd85500281" providerId="LiveId" clId="{8EF4DB75-D26B-4EB5-8B45-1CD7D8AB51BC}" dt="2024-08-25T00:38:07.509" v="221" actId="313"/>
        <pc:sldMkLst>
          <pc:docMk/>
          <pc:sldMk cId="2424059023" sldId="284"/>
        </pc:sldMkLst>
        <pc:spChg chg="add mod">
          <ac:chgData name="Neemias Informatica Lima" userId="b77af7bd85500281" providerId="LiveId" clId="{8EF4DB75-D26B-4EB5-8B45-1CD7D8AB51BC}" dt="2024-08-25T00:30:02.564" v="66"/>
          <ac:spMkLst>
            <pc:docMk/>
            <pc:sldMk cId="2424059023" sldId="284"/>
            <ac:spMk id="2" creationId="{DC9C2E98-F34A-8B27-79D7-71C610491A2B}"/>
          </ac:spMkLst>
        </pc:spChg>
        <pc:spChg chg="add mod">
          <ac:chgData name="Neemias Informatica Lima" userId="b77af7bd85500281" providerId="LiveId" clId="{8EF4DB75-D26B-4EB5-8B45-1CD7D8AB51BC}" dt="2024-08-25T00:30:02.564" v="66"/>
          <ac:spMkLst>
            <pc:docMk/>
            <pc:sldMk cId="2424059023" sldId="284"/>
            <ac:spMk id="3" creationId="{22C2C727-287E-6FEC-EE34-BC7151D77E6B}"/>
          </ac:spMkLst>
        </pc:spChg>
        <pc:spChg chg="del">
          <ac:chgData name="Neemias Informatica Lima" userId="b77af7bd85500281" providerId="LiveId" clId="{8EF4DB75-D26B-4EB5-8B45-1CD7D8AB51BC}" dt="2024-08-25T00:30:02.030" v="65" actId="478"/>
          <ac:spMkLst>
            <pc:docMk/>
            <pc:sldMk cId="2424059023" sldId="284"/>
            <ac:spMk id="5" creationId="{F5952164-6A7F-D604-A81E-6F7432DC70FD}"/>
          </ac:spMkLst>
        </pc:spChg>
        <pc:spChg chg="del">
          <ac:chgData name="Neemias Informatica Lima" userId="b77af7bd85500281" providerId="LiveId" clId="{8EF4DB75-D26B-4EB5-8B45-1CD7D8AB51BC}" dt="2024-08-25T00:30:02.030" v="65" actId="478"/>
          <ac:spMkLst>
            <pc:docMk/>
            <pc:sldMk cId="2424059023" sldId="284"/>
            <ac:spMk id="6" creationId="{07C8BE39-CAEC-AC3B-AFAA-91982C93836E}"/>
          </ac:spMkLst>
        </pc:spChg>
        <pc:spChg chg="mod">
          <ac:chgData name="Neemias Informatica Lima" userId="b77af7bd85500281" providerId="LiveId" clId="{8EF4DB75-D26B-4EB5-8B45-1CD7D8AB51BC}" dt="2024-08-25T00:37:18.637" v="20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8:07.509" v="221" actId="313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EF4DB75-D26B-4EB5-8B45-1CD7D8AB51BC}" dt="2024-08-25T00:30:02.564" v="66"/>
          <ac:picMkLst>
            <pc:docMk/>
            <pc:sldMk cId="2424059023" sldId="284"/>
            <ac:picMk id="4" creationId="{4159E477-0648-2605-1517-6BE859ED8BE4}"/>
          </ac:picMkLst>
        </pc:picChg>
        <pc:picChg chg="del">
          <ac:chgData name="Neemias Informatica Lima" userId="b77af7bd85500281" providerId="LiveId" clId="{8EF4DB75-D26B-4EB5-8B45-1CD7D8AB51BC}" dt="2024-08-25T00:30:02.030" v="65" actId="478"/>
          <ac:picMkLst>
            <pc:docMk/>
            <pc:sldMk cId="2424059023" sldId="284"/>
            <ac:picMk id="7" creationId="{2CE4580F-947C-608A-88DF-BA5CEDBE9907}"/>
          </ac:picMkLst>
        </pc:picChg>
      </pc:sldChg>
      <pc:sldChg chg="addSp delSp modSp mod">
        <pc:chgData name="Neemias Informatica Lima" userId="b77af7bd85500281" providerId="LiveId" clId="{8EF4DB75-D26B-4EB5-8B45-1CD7D8AB51BC}" dt="2024-08-25T00:39:56.986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8EF4DB75-D26B-4EB5-8B45-1CD7D8AB51BC}" dt="2024-08-25T00:30:15.540" v="70"/>
          <ac:spMkLst>
            <pc:docMk/>
            <pc:sldMk cId="2241968852" sldId="285"/>
            <ac:spMk id="2" creationId="{1B5AF2A9-A000-A8F0-8D3B-C58DEEE387D9}"/>
          </ac:spMkLst>
        </pc:spChg>
        <pc:spChg chg="add mod">
          <ac:chgData name="Neemias Informatica Lima" userId="b77af7bd85500281" providerId="LiveId" clId="{8EF4DB75-D26B-4EB5-8B45-1CD7D8AB51BC}" dt="2024-08-25T00:30:15.540" v="70"/>
          <ac:spMkLst>
            <pc:docMk/>
            <pc:sldMk cId="2241968852" sldId="285"/>
            <ac:spMk id="3" creationId="{FDB9294E-D2A6-00CE-3B19-FA295AE5FECB}"/>
          </ac:spMkLst>
        </pc:spChg>
        <pc:spChg chg="del">
          <ac:chgData name="Neemias Informatica Lima" userId="b77af7bd85500281" providerId="LiveId" clId="{8EF4DB75-D26B-4EB5-8B45-1CD7D8AB51BC}" dt="2024-08-25T00:30:15.011" v="69" actId="478"/>
          <ac:spMkLst>
            <pc:docMk/>
            <pc:sldMk cId="2241968852" sldId="285"/>
            <ac:spMk id="5" creationId="{D79BD9EB-071F-A208-525E-8E4323A7C22E}"/>
          </ac:spMkLst>
        </pc:spChg>
        <pc:spChg chg="del">
          <ac:chgData name="Neemias Informatica Lima" userId="b77af7bd85500281" providerId="LiveId" clId="{8EF4DB75-D26B-4EB5-8B45-1CD7D8AB51BC}" dt="2024-08-25T00:30:15.011" v="69" actId="478"/>
          <ac:spMkLst>
            <pc:docMk/>
            <pc:sldMk cId="2241968852" sldId="285"/>
            <ac:spMk id="6" creationId="{02C6D3D1-038D-4481-D817-A6A649E3E541}"/>
          </ac:spMkLst>
        </pc:spChg>
        <pc:spChg chg="mod">
          <ac:chgData name="Neemias Informatica Lima" userId="b77af7bd85500281" providerId="LiveId" clId="{8EF4DB75-D26B-4EB5-8B45-1CD7D8AB51BC}" dt="2024-08-25T00:38:55.912" v="24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9:56.986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EF4DB75-D26B-4EB5-8B45-1CD7D8AB51BC}" dt="2024-08-25T00:30:15.540" v="70"/>
          <ac:picMkLst>
            <pc:docMk/>
            <pc:sldMk cId="2241968852" sldId="285"/>
            <ac:picMk id="4" creationId="{D6105C41-9F5A-BF01-9FCD-2F0D138855EE}"/>
          </ac:picMkLst>
        </pc:picChg>
        <pc:picChg chg="del">
          <ac:chgData name="Neemias Informatica Lima" userId="b77af7bd85500281" providerId="LiveId" clId="{8EF4DB75-D26B-4EB5-8B45-1CD7D8AB51BC}" dt="2024-08-25T00:30:15.011" v="69" actId="478"/>
          <ac:picMkLst>
            <pc:docMk/>
            <pc:sldMk cId="2241968852" sldId="285"/>
            <ac:picMk id="7" creationId="{072A44A6-D185-D90A-CA04-46876B4E08A9}"/>
          </ac:picMkLst>
        </pc:picChg>
      </pc:sldChg>
      <pc:sldChg chg="addSp delSp modSp mod">
        <pc:chgData name="Neemias Informatica Lima" userId="b77af7bd85500281" providerId="LiveId" clId="{8EF4DB75-D26B-4EB5-8B45-1CD7D8AB51BC}" dt="2024-08-25T00:41:54.666" v="304" actId="20577"/>
        <pc:sldMkLst>
          <pc:docMk/>
          <pc:sldMk cId="1959249856" sldId="286"/>
        </pc:sldMkLst>
        <pc:spChg chg="add mod">
          <ac:chgData name="Neemias Informatica Lima" userId="b77af7bd85500281" providerId="LiveId" clId="{8EF4DB75-D26B-4EB5-8B45-1CD7D8AB51BC}" dt="2024-08-25T00:30:26.729" v="74"/>
          <ac:spMkLst>
            <pc:docMk/>
            <pc:sldMk cId="1959249856" sldId="286"/>
            <ac:spMk id="2" creationId="{6B3F3421-9099-04F1-821B-B10A92B0F2A5}"/>
          </ac:spMkLst>
        </pc:spChg>
        <pc:spChg chg="add mod">
          <ac:chgData name="Neemias Informatica Lima" userId="b77af7bd85500281" providerId="LiveId" clId="{8EF4DB75-D26B-4EB5-8B45-1CD7D8AB51BC}" dt="2024-08-25T00:30:26.729" v="74"/>
          <ac:spMkLst>
            <pc:docMk/>
            <pc:sldMk cId="1959249856" sldId="286"/>
            <ac:spMk id="3" creationId="{E939272A-402B-63BC-99DC-AE81FD2FC4A4}"/>
          </ac:spMkLst>
        </pc:spChg>
        <pc:spChg chg="del">
          <ac:chgData name="Neemias Informatica Lima" userId="b77af7bd85500281" providerId="LiveId" clId="{8EF4DB75-D26B-4EB5-8B45-1CD7D8AB51BC}" dt="2024-08-25T00:30:26.253" v="73" actId="478"/>
          <ac:spMkLst>
            <pc:docMk/>
            <pc:sldMk cId="1959249856" sldId="286"/>
            <ac:spMk id="5" creationId="{20709C86-B610-666F-5DBC-CCB469BBB6B6}"/>
          </ac:spMkLst>
        </pc:spChg>
        <pc:spChg chg="del">
          <ac:chgData name="Neemias Informatica Lima" userId="b77af7bd85500281" providerId="LiveId" clId="{8EF4DB75-D26B-4EB5-8B45-1CD7D8AB51BC}" dt="2024-08-25T00:30:26.253" v="73" actId="478"/>
          <ac:spMkLst>
            <pc:docMk/>
            <pc:sldMk cId="1959249856" sldId="286"/>
            <ac:spMk id="6" creationId="{B13FC3A4-CA5C-225E-47B4-6A0DBB54D834}"/>
          </ac:spMkLst>
        </pc:spChg>
        <pc:spChg chg="mod">
          <ac:chgData name="Neemias Informatica Lima" userId="b77af7bd85500281" providerId="LiveId" clId="{8EF4DB75-D26B-4EB5-8B45-1CD7D8AB51BC}" dt="2024-08-25T00:40:34.009" v="27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41:54.666" v="304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EF4DB75-D26B-4EB5-8B45-1CD7D8AB51BC}" dt="2024-08-25T00:30:26.729" v="74"/>
          <ac:picMkLst>
            <pc:docMk/>
            <pc:sldMk cId="1959249856" sldId="286"/>
            <ac:picMk id="4" creationId="{4063CAD8-882F-E197-221A-9ACD89D8C8DD}"/>
          </ac:picMkLst>
        </pc:picChg>
        <pc:picChg chg="del">
          <ac:chgData name="Neemias Informatica Lima" userId="b77af7bd85500281" providerId="LiveId" clId="{8EF4DB75-D26B-4EB5-8B45-1CD7D8AB51BC}" dt="2024-08-25T00:30:26.253" v="73" actId="478"/>
          <ac:picMkLst>
            <pc:docMk/>
            <pc:sldMk cId="1959249856" sldId="286"/>
            <ac:picMk id="7" creationId="{BB1B92C9-2B99-7124-5642-4A382B44BB37}"/>
          </ac:picMkLst>
        </pc:picChg>
      </pc:sldChg>
      <pc:sldChg chg="addSp delSp modSp mod">
        <pc:chgData name="Neemias Informatica Lima" userId="b77af7bd85500281" providerId="LiveId" clId="{8EF4DB75-D26B-4EB5-8B45-1CD7D8AB51BC}" dt="2024-08-25T00:42:55.492" v="326" actId="6549"/>
        <pc:sldMkLst>
          <pc:docMk/>
          <pc:sldMk cId="2857006406" sldId="287"/>
        </pc:sldMkLst>
        <pc:spChg chg="add mod">
          <ac:chgData name="Neemias Informatica Lima" userId="b77af7bd85500281" providerId="LiveId" clId="{8EF4DB75-D26B-4EB5-8B45-1CD7D8AB51BC}" dt="2024-08-25T00:30:44.088" v="80"/>
          <ac:spMkLst>
            <pc:docMk/>
            <pc:sldMk cId="2857006406" sldId="287"/>
            <ac:spMk id="2" creationId="{9A23D7E9-A3A1-968C-DD8D-CDA02A9D8139}"/>
          </ac:spMkLst>
        </pc:spChg>
        <pc:spChg chg="add mod">
          <ac:chgData name="Neemias Informatica Lima" userId="b77af7bd85500281" providerId="LiveId" clId="{8EF4DB75-D26B-4EB5-8B45-1CD7D8AB51BC}" dt="2024-08-25T00:30:44.088" v="80"/>
          <ac:spMkLst>
            <pc:docMk/>
            <pc:sldMk cId="2857006406" sldId="287"/>
            <ac:spMk id="3" creationId="{EA27C0BD-44B0-F253-E52D-47245902F6AF}"/>
          </ac:spMkLst>
        </pc:spChg>
        <pc:spChg chg="del">
          <ac:chgData name="Neemias Informatica Lima" userId="b77af7bd85500281" providerId="LiveId" clId="{8EF4DB75-D26B-4EB5-8B45-1CD7D8AB51BC}" dt="2024-08-25T00:30:43.575" v="79" actId="478"/>
          <ac:spMkLst>
            <pc:docMk/>
            <pc:sldMk cId="2857006406" sldId="287"/>
            <ac:spMk id="5" creationId="{0B771B44-4F66-09DC-CE86-3BEE8A3E960E}"/>
          </ac:spMkLst>
        </pc:spChg>
        <pc:spChg chg="del">
          <ac:chgData name="Neemias Informatica Lima" userId="b77af7bd85500281" providerId="LiveId" clId="{8EF4DB75-D26B-4EB5-8B45-1CD7D8AB51BC}" dt="2024-08-25T00:30:43.575" v="79" actId="478"/>
          <ac:spMkLst>
            <pc:docMk/>
            <pc:sldMk cId="2857006406" sldId="287"/>
            <ac:spMk id="6" creationId="{3C8AFBC5-0E98-C5CD-6EC1-6693915F0A62}"/>
          </ac:spMkLst>
        </pc:spChg>
        <pc:spChg chg="mod">
          <ac:chgData name="Neemias Informatica Lima" userId="b77af7bd85500281" providerId="LiveId" clId="{8EF4DB75-D26B-4EB5-8B45-1CD7D8AB51BC}" dt="2024-08-25T00:42:55.492" v="326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EF4DB75-D26B-4EB5-8B45-1CD7D8AB51BC}" dt="2024-08-25T00:30:44.088" v="80"/>
          <ac:picMkLst>
            <pc:docMk/>
            <pc:sldMk cId="2857006406" sldId="287"/>
            <ac:picMk id="4" creationId="{5E76CFFA-038C-DD18-FC7B-6BF25A7FD93D}"/>
          </ac:picMkLst>
        </pc:picChg>
        <pc:picChg chg="del">
          <ac:chgData name="Neemias Informatica Lima" userId="b77af7bd85500281" providerId="LiveId" clId="{8EF4DB75-D26B-4EB5-8B45-1CD7D8AB51BC}" dt="2024-08-25T00:30:43.575" v="79" actId="478"/>
          <ac:picMkLst>
            <pc:docMk/>
            <pc:sldMk cId="2857006406" sldId="287"/>
            <ac:picMk id="7" creationId="{D9E2BADA-38B3-F7F6-8EF7-924F76AA85B7}"/>
          </ac:picMkLst>
        </pc:picChg>
      </pc:sldChg>
      <pc:sldChg chg="addSp delSp modSp mod">
        <pc:chgData name="Neemias Informatica Lima" userId="b77af7bd85500281" providerId="LiveId" clId="{8EF4DB75-D26B-4EB5-8B45-1CD7D8AB51BC}" dt="2024-08-25T00:32:52.003" v="136" actId="20577"/>
        <pc:sldMkLst>
          <pc:docMk/>
          <pc:sldMk cId="2630436816" sldId="288"/>
        </pc:sldMkLst>
        <pc:spChg chg="add mod">
          <ac:chgData name="Neemias Informatica Lima" userId="b77af7bd85500281" providerId="LiveId" clId="{8EF4DB75-D26B-4EB5-8B45-1CD7D8AB51BC}" dt="2024-08-25T00:29:23.257" v="58"/>
          <ac:spMkLst>
            <pc:docMk/>
            <pc:sldMk cId="2630436816" sldId="288"/>
            <ac:spMk id="2" creationId="{65EAE36A-0418-09FF-B113-9986414D5FD2}"/>
          </ac:spMkLst>
        </pc:spChg>
        <pc:spChg chg="add mod">
          <ac:chgData name="Neemias Informatica Lima" userId="b77af7bd85500281" providerId="LiveId" clId="{8EF4DB75-D26B-4EB5-8B45-1CD7D8AB51BC}" dt="2024-08-25T00:29:23.257" v="58"/>
          <ac:spMkLst>
            <pc:docMk/>
            <pc:sldMk cId="2630436816" sldId="288"/>
            <ac:spMk id="3" creationId="{61F810DA-7926-F011-5880-A7ACBA9222B7}"/>
          </ac:spMkLst>
        </pc:spChg>
        <pc:spChg chg="del">
          <ac:chgData name="Neemias Informatica Lima" userId="b77af7bd85500281" providerId="LiveId" clId="{8EF4DB75-D26B-4EB5-8B45-1CD7D8AB51BC}" dt="2024-08-25T00:29:22.681" v="57" actId="478"/>
          <ac:spMkLst>
            <pc:docMk/>
            <pc:sldMk cId="2630436816" sldId="288"/>
            <ac:spMk id="5" creationId="{2C605040-182E-02BF-1D1A-759A13B86297}"/>
          </ac:spMkLst>
        </pc:spChg>
        <pc:spChg chg="del">
          <ac:chgData name="Neemias Informatica Lima" userId="b77af7bd85500281" providerId="LiveId" clId="{8EF4DB75-D26B-4EB5-8B45-1CD7D8AB51BC}" dt="2024-08-25T00:29:22.681" v="57" actId="478"/>
          <ac:spMkLst>
            <pc:docMk/>
            <pc:sldMk cId="2630436816" sldId="288"/>
            <ac:spMk id="6" creationId="{9EEC0A7A-BDEA-8377-27EE-ECEAF2A0BF07}"/>
          </ac:spMkLst>
        </pc:spChg>
        <pc:spChg chg="mod">
          <ac:chgData name="Neemias Informatica Lima" userId="b77af7bd85500281" providerId="LiveId" clId="{8EF4DB75-D26B-4EB5-8B45-1CD7D8AB51BC}" dt="2024-08-25T00:32:52.003" v="13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1:53.605" v="112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9:23.257" v="58"/>
          <ac:picMkLst>
            <pc:docMk/>
            <pc:sldMk cId="2630436816" sldId="288"/>
            <ac:picMk id="4" creationId="{31F5B4E8-518D-55D3-96F1-6FA83389FB1C}"/>
          </ac:picMkLst>
        </pc:picChg>
        <pc:picChg chg="del">
          <ac:chgData name="Neemias Informatica Lima" userId="b77af7bd85500281" providerId="LiveId" clId="{8EF4DB75-D26B-4EB5-8B45-1CD7D8AB51BC}" dt="2024-08-25T00:29:22.681" v="57" actId="478"/>
          <ac:picMkLst>
            <pc:docMk/>
            <pc:sldMk cId="2630436816" sldId="288"/>
            <ac:picMk id="7" creationId="{42C26BB2-6570-24CB-09BA-EEFB7EEBF3A7}"/>
          </ac:picMkLst>
        </pc:picChg>
      </pc:sldChg>
      <pc:sldChg chg="addSp delSp modSp mod">
        <pc:chgData name="Neemias Informatica Lima" userId="b77af7bd85500281" providerId="LiveId" clId="{8EF4DB75-D26B-4EB5-8B45-1CD7D8AB51BC}" dt="2024-08-25T00:36:53.354" v="199" actId="6549"/>
        <pc:sldMkLst>
          <pc:docMk/>
          <pc:sldMk cId="3032827026" sldId="289"/>
        </pc:sldMkLst>
        <pc:spChg chg="add mod">
          <ac:chgData name="Neemias Informatica Lima" userId="b77af7bd85500281" providerId="LiveId" clId="{8EF4DB75-D26B-4EB5-8B45-1CD7D8AB51BC}" dt="2024-08-25T00:29:49.569" v="64"/>
          <ac:spMkLst>
            <pc:docMk/>
            <pc:sldMk cId="3032827026" sldId="289"/>
            <ac:spMk id="2" creationId="{65FCA0A2-2450-B336-CC32-24CF2CCE78B8}"/>
          </ac:spMkLst>
        </pc:spChg>
        <pc:spChg chg="add mod">
          <ac:chgData name="Neemias Informatica Lima" userId="b77af7bd85500281" providerId="LiveId" clId="{8EF4DB75-D26B-4EB5-8B45-1CD7D8AB51BC}" dt="2024-08-25T00:29:49.569" v="64"/>
          <ac:spMkLst>
            <pc:docMk/>
            <pc:sldMk cId="3032827026" sldId="289"/>
            <ac:spMk id="3" creationId="{03537A14-58E8-DE31-5798-79C53A28C277}"/>
          </ac:spMkLst>
        </pc:spChg>
        <pc:spChg chg="del">
          <ac:chgData name="Neemias Informatica Lima" userId="b77af7bd85500281" providerId="LiveId" clId="{8EF4DB75-D26B-4EB5-8B45-1CD7D8AB51BC}" dt="2024-08-25T00:29:48.896" v="63" actId="478"/>
          <ac:spMkLst>
            <pc:docMk/>
            <pc:sldMk cId="3032827026" sldId="289"/>
            <ac:spMk id="5" creationId="{E960E834-34CB-9EAB-589C-C55E7D3CF400}"/>
          </ac:spMkLst>
        </pc:spChg>
        <pc:spChg chg="del">
          <ac:chgData name="Neemias Informatica Lima" userId="b77af7bd85500281" providerId="LiveId" clId="{8EF4DB75-D26B-4EB5-8B45-1CD7D8AB51BC}" dt="2024-08-25T00:29:48.896" v="63" actId="478"/>
          <ac:spMkLst>
            <pc:docMk/>
            <pc:sldMk cId="3032827026" sldId="289"/>
            <ac:spMk id="6" creationId="{6FB0F555-9770-C0A1-B6BA-E7A3A177FB3A}"/>
          </ac:spMkLst>
        </pc:spChg>
        <pc:spChg chg="mod">
          <ac:chgData name="Neemias Informatica Lima" userId="b77af7bd85500281" providerId="LiveId" clId="{8EF4DB75-D26B-4EB5-8B45-1CD7D8AB51BC}" dt="2024-08-25T00:36:53.354" v="199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EF4DB75-D26B-4EB5-8B45-1CD7D8AB51BC}" dt="2024-08-25T00:33:35.353" v="14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9:49.569" v="64"/>
          <ac:picMkLst>
            <pc:docMk/>
            <pc:sldMk cId="3032827026" sldId="289"/>
            <ac:picMk id="4" creationId="{36B7987E-7887-82C9-230D-41ABC9457B34}"/>
          </ac:picMkLst>
        </pc:picChg>
        <pc:picChg chg="del">
          <ac:chgData name="Neemias Informatica Lima" userId="b77af7bd85500281" providerId="LiveId" clId="{8EF4DB75-D26B-4EB5-8B45-1CD7D8AB51BC}" dt="2024-08-25T00:29:48.896" v="63" actId="478"/>
          <ac:picMkLst>
            <pc:docMk/>
            <pc:sldMk cId="3032827026" sldId="289"/>
            <ac:picMk id="7" creationId="{C0F9ECE3-D559-DE6B-748E-9AE511887782}"/>
          </ac:picMkLst>
        </pc:picChg>
      </pc:sldChg>
      <pc:sldChg chg="addSp delSp modSp mod">
        <pc:chgData name="Neemias Informatica Lima" userId="b77af7bd85500281" providerId="LiveId" clId="{8EF4DB75-D26B-4EB5-8B45-1CD7D8AB51BC}" dt="2024-08-25T00:38:40.752" v="246" actId="6549"/>
        <pc:sldMkLst>
          <pc:docMk/>
          <pc:sldMk cId="3772032319" sldId="290"/>
        </pc:sldMkLst>
        <pc:spChg chg="add mod">
          <ac:chgData name="Neemias Informatica Lima" userId="b77af7bd85500281" providerId="LiveId" clId="{8EF4DB75-D26B-4EB5-8B45-1CD7D8AB51BC}" dt="2024-08-25T00:30:09.991" v="68"/>
          <ac:spMkLst>
            <pc:docMk/>
            <pc:sldMk cId="3772032319" sldId="290"/>
            <ac:spMk id="2" creationId="{B59F9D44-EEED-7C7B-A86B-45FA4BCC9036}"/>
          </ac:spMkLst>
        </pc:spChg>
        <pc:spChg chg="add mod">
          <ac:chgData name="Neemias Informatica Lima" userId="b77af7bd85500281" providerId="LiveId" clId="{8EF4DB75-D26B-4EB5-8B45-1CD7D8AB51BC}" dt="2024-08-25T00:30:09.991" v="68"/>
          <ac:spMkLst>
            <pc:docMk/>
            <pc:sldMk cId="3772032319" sldId="290"/>
            <ac:spMk id="3" creationId="{A5FD57CB-6978-0D21-A522-13F9A85C5D02}"/>
          </ac:spMkLst>
        </pc:spChg>
        <pc:spChg chg="del">
          <ac:chgData name="Neemias Informatica Lima" userId="b77af7bd85500281" providerId="LiveId" clId="{8EF4DB75-D26B-4EB5-8B45-1CD7D8AB51BC}" dt="2024-08-25T00:30:09.303" v="67" actId="478"/>
          <ac:spMkLst>
            <pc:docMk/>
            <pc:sldMk cId="3772032319" sldId="290"/>
            <ac:spMk id="5" creationId="{EFA9CE8F-5CC9-3A13-8D90-E98582D81EB5}"/>
          </ac:spMkLst>
        </pc:spChg>
        <pc:spChg chg="del">
          <ac:chgData name="Neemias Informatica Lima" userId="b77af7bd85500281" providerId="LiveId" clId="{8EF4DB75-D26B-4EB5-8B45-1CD7D8AB51BC}" dt="2024-08-25T00:30:09.303" v="67" actId="478"/>
          <ac:spMkLst>
            <pc:docMk/>
            <pc:sldMk cId="3772032319" sldId="290"/>
            <ac:spMk id="6" creationId="{98003BF0-2E9E-2364-9142-76D9E946B419}"/>
          </ac:spMkLst>
        </pc:spChg>
        <pc:spChg chg="mod">
          <ac:chgData name="Neemias Informatica Lima" userId="b77af7bd85500281" providerId="LiveId" clId="{8EF4DB75-D26B-4EB5-8B45-1CD7D8AB51BC}" dt="2024-08-25T00:38:40.752" v="246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EF4DB75-D26B-4EB5-8B45-1CD7D8AB51BC}" dt="2024-08-25T00:37:24.078" v="207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30:09.991" v="68"/>
          <ac:picMkLst>
            <pc:docMk/>
            <pc:sldMk cId="3772032319" sldId="290"/>
            <ac:picMk id="4" creationId="{1E362D70-D33C-4059-872D-BDED1F3F61CF}"/>
          </ac:picMkLst>
        </pc:picChg>
        <pc:picChg chg="del">
          <ac:chgData name="Neemias Informatica Lima" userId="b77af7bd85500281" providerId="LiveId" clId="{8EF4DB75-D26B-4EB5-8B45-1CD7D8AB51BC}" dt="2024-08-25T00:30:09.303" v="67" actId="478"/>
          <ac:picMkLst>
            <pc:docMk/>
            <pc:sldMk cId="3772032319" sldId="290"/>
            <ac:picMk id="7" creationId="{7905617A-D436-AFE4-E570-7C17D0B562E6}"/>
          </ac:picMkLst>
        </pc:picChg>
      </pc:sldChg>
      <pc:sldChg chg="addSp delSp modSp mod">
        <pc:chgData name="Neemias Informatica Lima" userId="b77af7bd85500281" providerId="LiveId" clId="{8EF4DB75-D26B-4EB5-8B45-1CD7D8AB51BC}" dt="2024-08-25T00:40:21.120" v="272" actId="6549"/>
        <pc:sldMkLst>
          <pc:docMk/>
          <pc:sldMk cId="1768216317" sldId="291"/>
        </pc:sldMkLst>
        <pc:spChg chg="add mod">
          <ac:chgData name="Neemias Informatica Lima" userId="b77af7bd85500281" providerId="LiveId" clId="{8EF4DB75-D26B-4EB5-8B45-1CD7D8AB51BC}" dt="2024-08-25T00:30:21.326" v="72"/>
          <ac:spMkLst>
            <pc:docMk/>
            <pc:sldMk cId="1768216317" sldId="291"/>
            <ac:spMk id="2" creationId="{26DFAC94-196C-FA69-06B8-C48BA0EE1B87}"/>
          </ac:spMkLst>
        </pc:spChg>
        <pc:spChg chg="add mod">
          <ac:chgData name="Neemias Informatica Lima" userId="b77af7bd85500281" providerId="LiveId" clId="{8EF4DB75-D26B-4EB5-8B45-1CD7D8AB51BC}" dt="2024-08-25T00:30:21.326" v="72"/>
          <ac:spMkLst>
            <pc:docMk/>
            <pc:sldMk cId="1768216317" sldId="291"/>
            <ac:spMk id="3" creationId="{FAC1D32E-62EA-46B7-C8C2-F743516CCCB4}"/>
          </ac:spMkLst>
        </pc:spChg>
        <pc:spChg chg="del">
          <ac:chgData name="Neemias Informatica Lima" userId="b77af7bd85500281" providerId="LiveId" clId="{8EF4DB75-D26B-4EB5-8B45-1CD7D8AB51BC}" dt="2024-08-25T00:30:20.763" v="71" actId="478"/>
          <ac:spMkLst>
            <pc:docMk/>
            <pc:sldMk cId="1768216317" sldId="291"/>
            <ac:spMk id="5" creationId="{B46418CF-74E5-F892-F7D2-00A88FAD095D}"/>
          </ac:spMkLst>
        </pc:spChg>
        <pc:spChg chg="del">
          <ac:chgData name="Neemias Informatica Lima" userId="b77af7bd85500281" providerId="LiveId" clId="{8EF4DB75-D26B-4EB5-8B45-1CD7D8AB51BC}" dt="2024-08-25T00:30:20.763" v="71" actId="478"/>
          <ac:spMkLst>
            <pc:docMk/>
            <pc:sldMk cId="1768216317" sldId="291"/>
            <ac:spMk id="6" creationId="{3B85F418-C2FE-ED62-A23C-4BC9CDCD06FD}"/>
          </ac:spMkLst>
        </pc:spChg>
        <pc:spChg chg="mod">
          <ac:chgData name="Neemias Informatica Lima" userId="b77af7bd85500281" providerId="LiveId" clId="{8EF4DB75-D26B-4EB5-8B45-1CD7D8AB51BC}" dt="2024-08-25T00:40:21.120" v="272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EF4DB75-D26B-4EB5-8B45-1CD7D8AB51BC}" dt="2024-08-25T00:39:02.122" v="25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30:21.326" v="72"/>
          <ac:picMkLst>
            <pc:docMk/>
            <pc:sldMk cId="1768216317" sldId="291"/>
            <ac:picMk id="4" creationId="{B349BA61-1954-3462-809C-5710317ACEBA}"/>
          </ac:picMkLst>
        </pc:picChg>
        <pc:picChg chg="del">
          <ac:chgData name="Neemias Informatica Lima" userId="b77af7bd85500281" providerId="LiveId" clId="{8EF4DB75-D26B-4EB5-8B45-1CD7D8AB51BC}" dt="2024-08-25T00:30:20.763" v="71" actId="478"/>
          <ac:picMkLst>
            <pc:docMk/>
            <pc:sldMk cId="1768216317" sldId="291"/>
            <ac:picMk id="7" creationId="{0E8EFC2F-0CBD-E85C-547B-FB6A418EB314}"/>
          </ac:picMkLst>
        </pc:picChg>
      </pc:sldChg>
      <pc:sldChg chg="addSp delSp modSp mod">
        <pc:chgData name="Neemias Informatica Lima" userId="b77af7bd85500281" providerId="LiveId" clId="{8EF4DB75-D26B-4EB5-8B45-1CD7D8AB51BC}" dt="2024-08-25T00:42:13.804" v="310" actId="6549"/>
        <pc:sldMkLst>
          <pc:docMk/>
          <pc:sldMk cId="3757265641" sldId="292"/>
        </pc:sldMkLst>
        <pc:spChg chg="del">
          <ac:chgData name="Neemias Informatica Lima" userId="b77af7bd85500281" providerId="LiveId" clId="{8EF4DB75-D26B-4EB5-8B45-1CD7D8AB51BC}" dt="2024-08-25T00:30:32.147" v="75" actId="478"/>
          <ac:spMkLst>
            <pc:docMk/>
            <pc:sldMk cId="3757265641" sldId="292"/>
            <ac:spMk id="2" creationId="{DB0DCA6E-163C-4867-5411-9DA9D6D75E70}"/>
          </ac:spMkLst>
        </pc:spChg>
        <pc:spChg chg="add mod">
          <ac:chgData name="Neemias Informatica Lima" userId="b77af7bd85500281" providerId="LiveId" clId="{8EF4DB75-D26B-4EB5-8B45-1CD7D8AB51BC}" dt="2024-08-25T00:30:32.661" v="76"/>
          <ac:spMkLst>
            <pc:docMk/>
            <pc:sldMk cId="3757265641" sldId="292"/>
            <ac:spMk id="3" creationId="{645942DF-512E-72DD-F1AC-F8E578E5A011}"/>
          </ac:spMkLst>
        </pc:spChg>
        <pc:spChg chg="add mod">
          <ac:chgData name="Neemias Informatica Lima" userId="b77af7bd85500281" providerId="LiveId" clId="{8EF4DB75-D26B-4EB5-8B45-1CD7D8AB51BC}" dt="2024-08-25T00:30:32.661" v="76"/>
          <ac:spMkLst>
            <pc:docMk/>
            <pc:sldMk cId="3757265641" sldId="292"/>
            <ac:spMk id="4" creationId="{354CC277-B3E7-8FF3-7E5C-D0E267DBCADF}"/>
          </ac:spMkLst>
        </pc:spChg>
        <pc:spChg chg="del">
          <ac:chgData name="Neemias Informatica Lima" userId="b77af7bd85500281" providerId="LiveId" clId="{8EF4DB75-D26B-4EB5-8B45-1CD7D8AB51BC}" dt="2024-08-25T00:30:32.147" v="75" actId="478"/>
          <ac:spMkLst>
            <pc:docMk/>
            <pc:sldMk cId="3757265641" sldId="292"/>
            <ac:spMk id="5" creationId="{2F42749A-A3E5-48F1-EC50-23FC2B2BA1D0}"/>
          </ac:spMkLst>
        </pc:spChg>
        <pc:spChg chg="mod">
          <ac:chgData name="Neemias Informatica Lima" userId="b77af7bd85500281" providerId="LiveId" clId="{8EF4DB75-D26B-4EB5-8B45-1CD7D8AB51BC}" dt="2024-08-25T00:42:13.804" v="310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EF4DB75-D26B-4EB5-8B45-1CD7D8AB51BC}" dt="2024-08-25T00:40:38.741" v="27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30:32.661" v="76"/>
          <ac:picMkLst>
            <pc:docMk/>
            <pc:sldMk cId="3757265641" sldId="292"/>
            <ac:picMk id="6" creationId="{0B1AAAC3-F49B-236E-780B-5BE8556C6854}"/>
          </ac:picMkLst>
        </pc:picChg>
        <pc:picChg chg="del">
          <ac:chgData name="Neemias Informatica Lima" userId="b77af7bd85500281" providerId="LiveId" clId="{8EF4DB75-D26B-4EB5-8B45-1CD7D8AB51BC}" dt="2024-08-25T00:30:32.147" v="75" actId="478"/>
          <ac:picMkLst>
            <pc:docMk/>
            <pc:sldMk cId="3757265641" sldId="292"/>
            <ac:picMk id="7" creationId="{1C2F6E50-52C1-4CF3-CA23-833CF76BD055}"/>
          </ac:picMkLst>
        </pc:picChg>
      </pc:sldChg>
      <pc:sldChg chg="addSp delSp modSp mod">
        <pc:chgData name="Neemias Informatica Lima" userId="b77af7bd85500281" providerId="LiveId" clId="{8EF4DB75-D26B-4EB5-8B45-1CD7D8AB51BC}" dt="2024-08-25T00:42:29.354" v="313"/>
        <pc:sldMkLst>
          <pc:docMk/>
          <pc:sldMk cId="3114938747" sldId="293"/>
        </pc:sldMkLst>
        <pc:spChg chg="add mod">
          <ac:chgData name="Neemias Informatica Lima" userId="b77af7bd85500281" providerId="LiveId" clId="{8EF4DB75-D26B-4EB5-8B45-1CD7D8AB51BC}" dt="2024-08-25T00:30:38.272" v="78"/>
          <ac:spMkLst>
            <pc:docMk/>
            <pc:sldMk cId="3114938747" sldId="293"/>
            <ac:spMk id="2" creationId="{DC7E437E-E6A2-2AD3-28C9-C7FD2BF4CB2D}"/>
          </ac:spMkLst>
        </pc:spChg>
        <pc:spChg chg="add mod">
          <ac:chgData name="Neemias Informatica Lima" userId="b77af7bd85500281" providerId="LiveId" clId="{8EF4DB75-D26B-4EB5-8B45-1CD7D8AB51BC}" dt="2024-08-25T00:30:38.272" v="78"/>
          <ac:spMkLst>
            <pc:docMk/>
            <pc:sldMk cId="3114938747" sldId="293"/>
            <ac:spMk id="3" creationId="{FE5377A1-1749-9B50-99B6-63F6FF0A1791}"/>
          </ac:spMkLst>
        </pc:spChg>
        <pc:spChg chg="del">
          <ac:chgData name="Neemias Informatica Lima" userId="b77af7bd85500281" providerId="LiveId" clId="{8EF4DB75-D26B-4EB5-8B45-1CD7D8AB51BC}" dt="2024-08-25T00:30:37.667" v="77" actId="478"/>
          <ac:spMkLst>
            <pc:docMk/>
            <pc:sldMk cId="3114938747" sldId="293"/>
            <ac:spMk id="5" creationId="{9DB2295C-C330-5FD1-26F2-790207CD0254}"/>
          </ac:spMkLst>
        </pc:spChg>
        <pc:spChg chg="del">
          <ac:chgData name="Neemias Informatica Lima" userId="b77af7bd85500281" providerId="LiveId" clId="{8EF4DB75-D26B-4EB5-8B45-1CD7D8AB51BC}" dt="2024-08-25T00:30:37.667" v="77" actId="478"/>
          <ac:spMkLst>
            <pc:docMk/>
            <pc:sldMk cId="3114938747" sldId="293"/>
            <ac:spMk id="6" creationId="{213ED359-2CDF-FA4B-F30C-BC94E709362F}"/>
          </ac:spMkLst>
        </pc:spChg>
        <pc:spChg chg="mod">
          <ac:chgData name="Neemias Informatica Lima" userId="b77af7bd85500281" providerId="LiveId" clId="{8EF4DB75-D26B-4EB5-8B45-1CD7D8AB51BC}" dt="2024-08-25T00:42:29.354" v="313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EF4DB75-D26B-4EB5-8B45-1CD7D8AB51BC}" dt="2024-08-25T00:30:38.272" v="78"/>
          <ac:picMkLst>
            <pc:docMk/>
            <pc:sldMk cId="3114938747" sldId="293"/>
            <ac:picMk id="4" creationId="{90F38B9E-80AF-CCEF-D80B-D148D8E450B9}"/>
          </ac:picMkLst>
        </pc:picChg>
        <pc:picChg chg="del">
          <ac:chgData name="Neemias Informatica Lima" userId="b77af7bd85500281" providerId="LiveId" clId="{8EF4DB75-D26B-4EB5-8B45-1CD7D8AB51BC}" dt="2024-08-25T00:30:37.667" v="77" actId="478"/>
          <ac:picMkLst>
            <pc:docMk/>
            <pc:sldMk cId="3114938747" sldId="293"/>
            <ac:picMk id="7" creationId="{B8273401-F106-69C5-CE5D-963496D0DDCF}"/>
          </ac:picMkLst>
        </pc:picChg>
      </pc:sldChg>
    </pc:docChg>
  </pc:docChgLst>
  <pc:docChgLst>
    <pc:chgData name="Neemias Informatica Lima" userId="b77af7bd85500281" providerId="LiveId" clId="{E9F38A38-FB59-42A2-9A8E-AC5D187FCED9}"/>
    <pc:docChg chg="undo redo custSel modSld">
      <pc:chgData name="Neemias Informatica Lima" userId="b77af7bd85500281" providerId="LiveId" clId="{E9F38A38-FB59-42A2-9A8E-AC5D187FCED9}" dt="2024-08-25T23:18:48.626" v="278" actId="20577"/>
      <pc:docMkLst>
        <pc:docMk/>
      </pc:docMkLst>
      <pc:sldChg chg="addSp delSp modSp mod">
        <pc:chgData name="Neemias Informatica Lima" userId="b77af7bd85500281" providerId="LiveId" clId="{E9F38A38-FB59-42A2-9A8E-AC5D187FCED9}" dt="2024-08-25T23:00:14.944" v="40" actId="20577"/>
        <pc:sldMkLst>
          <pc:docMk/>
          <pc:sldMk cId="2232331225" sldId="280"/>
        </pc:sldMkLst>
        <pc:spChg chg="mod">
          <ac:chgData name="Neemias Informatica Lima" userId="b77af7bd85500281" providerId="LiveId" clId="{E9F38A38-FB59-42A2-9A8E-AC5D187FCED9}" dt="2024-08-25T22:57:36.932" v="7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2:58:30.732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2:59:53.261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2:58:25.790" v="9" actId="6549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0:14.944" v="40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2:59:21.031" v="20"/>
          <ac:picMkLst>
            <pc:docMk/>
            <pc:sldMk cId="2232331225" sldId="280"/>
            <ac:picMk id="3" creationId="{7A817B1F-9EA8-54F5-90B0-6895B38621D5}"/>
          </ac:picMkLst>
        </pc:picChg>
        <pc:picChg chg="del">
          <ac:chgData name="Neemias Informatica Lima" userId="b77af7bd85500281" providerId="LiveId" clId="{E9F38A38-FB59-42A2-9A8E-AC5D187FCED9}" dt="2024-08-25T22:57:29.022" v="0" actId="478"/>
          <ac:picMkLst>
            <pc:docMk/>
            <pc:sldMk cId="2232331225" sldId="280"/>
            <ac:picMk id="8" creationId="{905E5BD7-D93C-D24C-2A97-E707CD243134}"/>
          </ac:picMkLst>
        </pc:picChg>
      </pc:sldChg>
      <pc:sldChg chg="addSp delSp modSp mod">
        <pc:chgData name="Neemias Informatica Lima" userId="b77af7bd85500281" providerId="LiveId" clId="{E9F38A38-FB59-42A2-9A8E-AC5D187FCED9}" dt="2024-08-25T23:06:10.860" v="104" actId="6549"/>
        <pc:sldMkLst>
          <pc:docMk/>
          <pc:sldMk cId="2103443556" sldId="281"/>
        </pc:sldMkLst>
        <pc:spChg chg="mod">
          <ac:chgData name="Neemias Informatica Lima" userId="b77af7bd85500281" providerId="LiveId" clId="{E9F38A38-FB59-42A2-9A8E-AC5D187FCED9}" dt="2024-08-25T23:06:10.860" v="104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2:46.874" v="4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2:35.295" v="4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3:01.680" v="55" actId="14100"/>
          <ac:picMkLst>
            <pc:docMk/>
            <pc:sldMk cId="2103443556" sldId="281"/>
            <ac:picMk id="2" creationId="{5B5887AD-C955-4EFB-C245-C32C917D65C1}"/>
          </ac:picMkLst>
        </pc:picChg>
        <pc:picChg chg="del">
          <ac:chgData name="Neemias Informatica Lima" userId="b77af7bd85500281" providerId="LiveId" clId="{E9F38A38-FB59-42A2-9A8E-AC5D187FCED9}" dt="2024-08-25T23:02:43.997" v="46" actId="478"/>
          <ac:picMkLst>
            <pc:docMk/>
            <pc:sldMk cId="2103443556" sldId="281"/>
            <ac:picMk id="3" creationId="{157C2017-309F-DDE1-7B89-C703FDCE4DF6}"/>
          </ac:picMkLst>
        </pc:picChg>
      </pc:sldChg>
      <pc:sldChg chg="addSp delSp modSp mod">
        <pc:chgData name="Neemias Informatica Lima" userId="b77af7bd85500281" providerId="LiveId" clId="{E9F38A38-FB59-42A2-9A8E-AC5D187FCED9}" dt="2024-08-25T23:08:07.105" v="134" actId="20577"/>
        <pc:sldMkLst>
          <pc:docMk/>
          <pc:sldMk cId="3683219421" sldId="282"/>
        </pc:sldMkLst>
        <pc:spChg chg="add mod">
          <ac:chgData name="Neemias Informatica Lima" userId="b77af7bd85500281" providerId="LiveId" clId="{E9F38A38-FB59-42A2-9A8E-AC5D187FCED9}" dt="2024-08-25T23:03:52.110" v="59"/>
          <ac:spMkLst>
            <pc:docMk/>
            <pc:sldMk cId="3683219421" sldId="282"/>
            <ac:spMk id="2" creationId="{B92CB389-D71B-4B79-32AE-04FCD3110B80}"/>
          </ac:spMkLst>
        </pc:spChg>
        <pc:spChg chg="add mod">
          <ac:chgData name="Neemias Informatica Lima" userId="b77af7bd85500281" providerId="LiveId" clId="{E9F38A38-FB59-42A2-9A8E-AC5D187FCED9}" dt="2024-08-25T23:03:52.110" v="59"/>
          <ac:spMkLst>
            <pc:docMk/>
            <pc:sldMk cId="3683219421" sldId="282"/>
            <ac:spMk id="4" creationId="{33172B32-FAB1-A454-B0FC-1D006BD75F9B}"/>
          </ac:spMkLst>
        </pc:spChg>
        <pc:spChg chg="del">
          <ac:chgData name="Neemias Informatica Lima" userId="b77af7bd85500281" providerId="LiveId" clId="{E9F38A38-FB59-42A2-9A8E-AC5D187FCED9}" dt="2024-08-25T23:03:51.835" v="58" actId="478"/>
          <ac:spMkLst>
            <pc:docMk/>
            <pc:sldMk cId="3683219421" sldId="282"/>
            <ac:spMk id="6" creationId="{60F70B3D-4986-3F25-A570-9D0CE8502A8E}"/>
          </ac:spMkLst>
        </pc:spChg>
        <pc:spChg chg="del">
          <ac:chgData name="Neemias Informatica Lima" userId="b77af7bd85500281" providerId="LiveId" clId="{E9F38A38-FB59-42A2-9A8E-AC5D187FCED9}" dt="2024-08-25T23:03:51.835" v="58" actId="478"/>
          <ac:spMkLst>
            <pc:docMk/>
            <pc:sldMk cId="3683219421" sldId="282"/>
            <ac:spMk id="7" creationId="{022144A6-3E21-AD9B-30F4-842EDD445C29}"/>
          </ac:spMkLst>
        </pc:spChg>
        <pc:spChg chg="mod">
          <ac:chgData name="Neemias Informatica Lima" userId="b77af7bd85500281" providerId="LiveId" clId="{E9F38A38-FB59-42A2-9A8E-AC5D187FCED9}" dt="2024-08-25T23:08:07.105" v="134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6:41.942" v="110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3:52.110" v="59"/>
          <ac:picMkLst>
            <pc:docMk/>
            <pc:sldMk cId="3683219421" sldId="282"/>
            <ac:picMk id="5" creationId="{60ED1C83-671E-BEB2-197A-8F34F53A74B2}"/>
          </ac:picMkLst>
        </pc:picChg>
        <pc:picChg chg="del">
          <ac:chgData name="Neemias Informatica Lima" userId="b77af7bd85500281" providerId="LiveId" clId="{E9F38A38-FB59-42A2-9A8E-AC5D187FCED9}" dt="2024-08-25T23:03:51.835" v="58" actId="478"/>
          <ac:picMkLst>
            <pc:docMk/>
            <pc:sldMk cId="3683219421" sldId="282"/>
            <ac:picMk id="8" creationId="{850AA473-A3CD-EE51-8153-BD7DE008DD1B}"/>
          </ac:picMkLst>
        </pc:picChg>
      </pc:sldChg>
      <pc:sldChg chg="addSp delSp modSp mod">
        <pc:chgData name="Neemias Informatica Lima" userId="b77af7bd85500281" providerId="LiveId" clId="{E9F38A38-FB59-42A2-9A8E-AC5D187FCED9}" dt="2024-08-25T23:09:24.904" v="156" actId="20577"/>
        <pc:sldMkLst>
          <pc:docMk/>
          <pc:sldMk cId="3902406419" sldId="283"/>
        </pc:sldMkLst>
        <pc:spChg chg="add mod">
          <ac:chgData name="Neemias Informatica Lima" userId="b77af7bd85500281" providerId="LiveId" clId="{E9F38A38-FB59-42A2-9A8E-AC5D187FCED9}" dt="2024-08-25T23:03:57.478" v="61"/>
          <ac:spMkLst>
            <pc:docMk/>
            <pc:sldMk cId="3902406419" sldId="283"/>
            <ac:spMk id="2" creationId="{7C214666-C7E6-80EF-D69E-A0CE7F93DCB1}"/>
          </ac:spMkLst>
        </pc:spChg>
        <pc:spChg chg="add mod">
          <ac:chgData name="Neemias Informatica Lima" userId="b77af7bd85500281" providerId="LiveId" clId="{E9F38A38-FB59-42A2-9A8E-AC5D187FCED9}" dt="2024-08-25T23:03:57.478" v="61"/>
          <ac:spMkLst>
            <pc:docMk/>
            <pc:sldMk cId="3902406419" sldId="283"/>
            <ac:spMk id="3" creationId="{836F7134-BC04-840B-0A73-5EB6DF29736C}"/>
          </ac:spMkLst>
        </pc:spChg>
        <pc:spChg chg="del">
          <ac:chgData name="Neemias Informatica Lima" userId="b77af7bd85500281" providerId="LiveId" clId="{E9F38A38-FB59-42A2-9A8E-AC5D187FCED9}" dt="2024-08-25T23:03:57.114" v="60" actId="478"/>
          <ac:spMkLst>
            <pc:docMk/>
            <pc:sldMk cId="3902406419" sldId="283"/>
            <ac:spMk id="5" creationId="{37F5AFC7-FACF-6E02-D6B0-410A9FE4FFCD}"/>
          </ac:spMkLst>
        </pc:spChg>
        <pc:spChg chg="del">
          <ac:chgData name="Neemias Informatica Lima" userId="b77af7bd85500281" providerId="LiveId" clId="{E9F38A38-FB59-42A2-9A8E-AC5D187FCED9}" dt="2024-08-25T23:03:57.114" v="60" actId="478"/>
          <ac:spMkLst>
            <pc:docMk/>
            <pc:sldMk cId="3902406419" sldId="283"/>
            <ac:spMk id="6" creationId="{4862A854-C5F6-F12C-0423-DAD928C6B098}"/>
          </ac:spMkLst>
        </pc:spChg>
        <pc:spChg chg="mod">
          <ac:chgData name="Neemias Informatica Lima" userId="b77af7bd85500281" providerId="LiveId" clId="{E9F38A38-FB59-42A2-9A8E-AC5D187FCED9}" dt="2024-08-25T23:08:34.621" v="13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9:24.904" v="156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E9F38A38-FB59-42A2-9A8E-AC5D187FCED9}" dt="2024-08-25T23:03:57.478" v="61"/>
          <ac:picMkLst>
            <pc:docMk/>
            <pc:sldMk cId="3902406419" sldId="283"/>
            <ac:picMk id="4" creationId="{179C3EC3-D8E5-C38D-B226-4CCE28157150}"/>
          </ac:picMkLst>
        </pc:picChg>
        <pc:picChg chg="del">
          <ac:chgData name="Neemias Informatica Lima" userId="b77af7bd85500281" providerId="LiveId" clId="{E9F38A38-FB59-42A2-9A8E-AC5D187FCED9}" dt="2024-08-25T23:03:57.114" v="60" actId="478"/>
          <ac:picMkLst>
            <pc:docMk/>
            <pc:sldMk cId="3902406419" sldId="283"/>
            <ac:picMk id="7" creationId="{96448DA0-F2DE-798A-B127-0AD9D336D8B3}"/>
          </ac:picMkLst>
        </pc:picChg>
      </pc:sldChg>
      <pc:sldChg chg="addSp delSp modSp mod">
        <pc:chgData name="Neemias Informatica Lima" userId="b77af7bd85500281" providerId="LiveId" clId="{E9F38A38-FB59-42A2-9A8E-AC5D187FCED9}" dt="2024-08-25T23:11:03.533" v="186" actId="207"/>
        <pc:sldMkLst>
          <pc:docMk/>
          <pc:sldMk cId="2424059023" sldId="284"/>
        </pc:sldMkLst>
        <pc:spChg chg="add mod">
          <ac:chgData name="Neemias Informatica Lima" userId="b77af7bd85500281" providerId="LiveId" clId="{E9F38A38-FB59-42A2-9A8E-AC5D187FCED9}" dt="2024-08-25T23:04:16.921" v="65"/>
          <ac:spMkLst>
            <pc:docMk/>
            <pc:sldMk cId="2424059023" sldId="284"/>
            <ac:spMk id="2" creationId="{1FD04E6C-776F-64F0-58EF-E1A616BAD8C7}"/>
          </ac:spMkLst>
        </pc:spChg>
        <pc:spChg chg="add mod">
          <ac:chgData name="Neemias Informatica Lima" userId="b77af7bd85500281" providerId="LiveId" clId="{E9F38A38-FB59-42A2-9A8E-AC5D187FCED9}" dt="2024-08-25T23:04:16.921" v="65"/>
          <ac:spMkLst>
            <pc:docMk/>
            <pc:sldMk cId="2424059023" sldId="284"/>
            <ac:spMk id="3" creationId="{A6C22673-013E-4ADF-F16F-FD640A48015C}"/>
          </ac:spMkLst>
        </pc:spChg>
        <pc:spChg chg="del">
          <ac:chgData name="Neemias Informatica Lima" userId="b77af7bd85500281" providerId="LiveId" clId="{E9F38A38-FB59-42A2-9A8E-AC5D187FCED9}" dt="2024-08-25T23:04:16.568" v="64" actId="478"/>
          <ac:spMkLst>
            <pc:docMk/>
            <pc:sldMk cId="2424059023" sldId="284"/>
            <ac:spMk id="5" creationId="{46AB3160-57C9-4C6D-119E-A646C944840F}"/>
          </ac:spMkLst>
        </pc:spChg>
        <pc:spChg chg="del">
          <ac:chgData name="Neemias Informatica Lima" userId="b77af7bd85500281" providerId="LiveId" clId="{E9F38A38-FB59-42A2-9A8E-AC5D187FCED9}" dt="2024-08-25T23:04:16.568" v="64" actId="478"/>
          <ac:spMkLst>
            <pc:docMk/>
            <pc:sldMk cId="2424059023" sldId="284"/>
            <ac:spMk id="6" creationId="{49B49684-F57E-C046-ADD8-EBD21C0427F6}"/>
          </ac:spMkLst>
        </pc:spChg>
        <pc:spChg chg="mod">
          <ac:chgData name="Neemias Informatica Lima" userId="b77af7bd85500281" providerId="LiveId" clId="{E9F38A38-FB59-42A2-9A8E-AC5D187FCED9}" dt="2024-08-25T23:10:18.092" v="16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11:03.533" v="186" actId="20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E9F38A38-FB59-42A2-9A8E-AC5D187FCED9}" dt="2024-08-25T23:04:16.921" v="65"/>
          <ac:picMkLst>
            <pc:docMk/>
            <pc:sldMk cId="2424059023" sldId="284"/>
            <ac:picMk id="4" creationId="{22A6B5E5-022F-F445-3C1B-0666E8BCB1EB}"/>
          </ac:picMkLst>
        </pc:picChg>
        <pc:picChg chg="del">
          <ac:chgData name="Neemias Informatica Lima" userId="b77af7bd85500281" providerId="LiveId" clId="{E9F38A38-FB59-42A2-9A8E-AC5D187FCED9}" dt="2024-08-25T23:04:16.568" v="64" actId="478"/>
          <ac:picMkLst>
            <pc:docMk/>
            <pc:sldMk cId="2424059023" sldId="284"/>
            <ac:picMk id="7" creationId="{D0602693-FC92-E559-8B2B-C6640C6001EC}"/>
          </ac:picMkLst>
        </pc:picChg>
      </pc:sldChg>
      <pc:sldChg chg="addSp delSp modSp mod">
        <pc:chgData name="Neemias Informatica Lima" userId="b77af7bd85500281" providerId="LiveId" clId="{E9F38A38-FB59-42A2-9A8E-AC5D187FCED9}" dt="2024-08-25T23:13:45.650" v="217" actId="6549"/>
        <pc:sldMkLst>
          <pc:docMk/>
          <pc:sldMk cId="2241968852" sldId="285"/>
        </pc:sldMkLst>
        <pc:spChg chg="add mod">
          <ac:chgData name="Neemias Informatica Lima" userId="b77af7bd85500281" providerId="LiveId" clId="{E9F38A38-FB59-42A2-9A8E-AC5D187FCED9}" dt="2024-08-25T23:04:33.586" v="69"/>
          <ac:spMkLst>
            <pc:docMk/>
            <pc:sldMk cId="2241968852" sldId="285"/>
            <ac:spMk id="2" creationId="{9B472FCB-6E0F-C177-B449-4B20FAA5D366}"/>
          </ac:spMkLst>
        </pc:spChg>
        <pc:spChg chg="add mod">
          <ac:chgData name="Neemias Informatica Lima" userId="b77af7bd85500281" providerId="LiveId" clId="{E9F38A38-FB59-42A2-9A8E-AC5D187FCED9}" dt="2024-08-25T23:04:33.586" v="69"/>
          <ac:spMkLst>
            <pc:docMk/>
            <pc:sldMk cId="2241968852" sldId="285"/>
            <ac:spMk id="3" creationId="{C4144853-FD06-3FF0-1293-F1A7EFD208A1}"/>
          </ac:spMkLst>
        </pc:spChg>
        <pc:spChg chg="del">
          <ac:chgData name="Neemias Informatica Lima" userId="b77af7bd85500281" providerId="LiveId" clId="{E9F38A38-FB59-42A2-9A8E-AC5D187FCED9}" dt="2024-08-25T23:04:33.219" v="68" actId="478"/>
          <ac:spMkLst>
            <pc:docMk/>
            <pc:sldMk cId="2241968852" sldId="285"/>
            <ac:spMk id="5" creationId="{CF5EE63A-0853-F00A-F900-7FC4BF043A1A}"/>
          </ac:spMkLst>
        </pc:spChg>
        <pc:spChg chg="del">
          <ac:chgData name="Neemias Informatica Lima" userId="b77af7bd85500281" providerId="LiveId" clId="{E9F38A38-FB59-42A2-9A8E-AC5D187FCED9}" dt="2024-08-25T23:04:33.219" v="68" actId="478"/>
          <ac:spMkLst>
            <pc:docMk/>
            <pc:sldMk cId="2241968852" sldId="285"/>
            <ac:spMk id="6" creationId="{780B71B8-3FB0-6809-C5C8-8DDF34B9D7A8}"/>
          </ac:spMkLst>
        </pc:spChg>
        <pc:spChg chg="mod">
          <ac:chgData name="Neemias Informatica Lima" userId="b77af7bd85500281" providerId="LiveId" clId="{E9F38A38-FB59-42A2-9A8E-AC5D187FCED9}" dt="2024-08-25T23:12:01.601" v="19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13:45.650" v="217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E9F38A38-FB59-42A2-9A8E-AC5D187FCED9}" dt="2024-08-25T23:04:33.586" v="69"/>
          <ac:picMkLst>
            <pc:docMk/>
            <pc:sldMk cId="2241968852" sldId="285"/>
            <ac:picMk id="4" creationId="{DE7FA469-F4AB-6831-2826-39C928C729C4}"/>
          </ac:picMkLst>
        </pc:picChg>
        <pc:picChg chg="del">
          <ac:chgData name="Neemias Informatica Lima" userId="b77af7bd85500281" providerId="LiveId" clId="{E9F38A38-FB59-42A2-9A8E-AC5D187FCED9}" dt="2024-08-25T23:04:33.219" v="68" actId="478"/>
          <ac:picMkLst>
            <pc:docMk/>
            <pc:sldMk cId="2241968852" sldId="285"/>
            <ac:picMk id="7" creationId="{DDEFA3DB-D5F8-A4F1-BE53-631782B946AA}"/>
          </ac:picMkLst>
        </pc:picChg>
      </pc:sldChg>
      <pc:sldChg chg="addSp delSp modSp mod">
        <pc:chgData name="Neemias Informatica Lima" userId="b77af7bd85500281" providerId="LiveId" clId="{E9F38A38-FB59-42A2-9A8E-AC5D187FCED9}" dt="2024-08-25T23:16:45.085" v="258" actId="20577"/>
        <pc:sldMkLst>
          <pc:docMk/>
          <pc:sldMk cId="1959249856" sldId="286"/>
        </pc:sldMkLst>
        <pc:spChg chg="add mod">
          <ac:chgData name="Neemias Informatica Lima" userId="b77af7bd85500281" providerId="LiveId" clId="{E9F38A38-FB59-42A2-9A8E-AC5D187FCED9}" dt="2024-08-25T23:04:49.102" v="73"/>
          <ac:spMkLst>
            <pc:docMk/>
            <pc:sldMk cId="1959249856" sldId="286"/>
            <ac:spMk id="2" creationId="{82538684-A4B1-744E-8864-1DA48DF5588E}"/>
          </ac:spMkLst>
        </pc:spChg>
        <pc:spChg chg="add mod">
          <ac:chgData name="Neemias Informatica Lima" userId="b77af7bd85500281" providerId="LiveId" clId="{E9F38A38-FB59-42A2-9A8E-AC5D187FCED9}" dt="2024-08-25T23:04:49.102" v="73"/>
          <ac:spMkLst>
            <pc:docMk/>
            <pc:sldMk cId="1959249856" sldId="286"/>
            <ac:spMk id="3" creationId="{574F02E8-0FA3-2B23-4E7E-DFBDA364B928}"/>
          </ac:spMkLst>
        </pc:spChg>
        <pc:spChg chg="del">
          <ac:chgData name="Neemias Informatica Lima" userId="b77af7bd85500281" providerId="LiveId" clId="{E9F38A38-FB59-42A2-9A8E-AC5D187FCED9}" dt="2024-08-25T23:04:48.776" v="72" actId="478"/>
          <ac:spMkLst>
            <pc:docMk/>
            <pc:sldMk cId="1959249856" sldId="286"/>
            <ac:spMk id="5" creationId="{0A15120E-0E9F-9DE3-6949-3C194A1320A2}"/>
          </ac:spMkLst>
        </pc:spChg>
        <pc:spChg chg="del">
          <ac:chgData name="Neemias Informatica Lima" userId="b77af7bd85500281" providerId="LiveId" clId="{E9F38A38-FB59-42A2-9A8E-AC5D187FCED9}" dt="2024-08-25T23:04:48.776" v="72" actId="478"/>
          <ac:spMkLst>
            <pc:docMk/>
            <pc:sldMk cId="1959249856" sldId="286"/>
            <ac:spMk id="6" creationId="{D9394757-9CE6-F94C-EDCA-8D41651E4D80}"/>
          </ac:spMkLst>
        </pc:spChg>
        <pc:spChg chg="mod">
          <ac:chgData name="Neemias Informatica Lima" userId="b77af7bd85500281" providerId="LiveId" clId="{E9F38A38-FB59-42A2-9A8E-AC5D187FCED9}" dt="2024-08-25T23:15:43.486" v="2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16:45.085" v="258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E9F38A38-FB59-42A2-9A8E-AC5D187FCED9}" dt="2024-08-25T23:04:49.102" v="73"/>
          <ac:picMkLst>
            <pc:docMk/>
            <pc:sldMk cId="1959249856" sldId="286"/>
            <ac:picMk id="4" creationId="{C31F498F-A0D4-E298-146A-D2F5281717B6}"/>
          </ac:picMkLst>
        </pc:picChg>
        <pc:picChg chg="del">
          <ac:chgData name="Neemias Informatica Lima" userId="b77af7bd85500281" providerId="LiveId" clId="{E9F38A38-FB59-42A2-9A8E-AC5D187FCED9}" dt="2024-08-25T23:04:48.776" v="72" actId="478"/>
          <ac:picMkLst>
            <pc:docMk/>
            <pc:sldMk cId="1959249856" sldId="286"/>
            <ac:picMk id="7" creationId="{39288CB5-1D88-43D2-2FD1-2B3B0A2C30A3}"/>
          </ac:picMkLst>
        </pc:picChg>
      </pc:sldChg>
      <pc:sldChg chg="addSp delSp modSp mod">
        <pc:chgData name="Neemias Informatica Lima" userId="b77af7bd85500281" providerId="LiveId" clId="{E9F38A38-FB59-42A2-9A8E-AC5D187FCED9}" dt="2024-08-25T23:18:48.626" v="278" actId="20577"/>
        <pc:sldMkLst>
          <pc:docMk/>
          <pc:sldMk cId="2857006406" sldId="287"/>
        </pc:sldMkLst>
        <pc:spChg chg="add mod">
          <ac:chgData name="Neemias Informatica Lima" userId="b77af7bd85500281" providerId="LiveId" clId="{E9F38A38-FB59-42A2-9A8E-AC5D187FCED9}" dt="2024-08-25T23:05:23.087" v="79"/>
          <ac:spMkLst>
            <pc:docMk/>
            <pc:sldMk cId="2857006406" sldId="287"/>
            <ac:spMk id="2" creationId="{D2A1BDFC-EF80-E1B8-6700-4FA2285DCB94}"/>
          </ac:spMkLst>
        </pc:spChg>
        <pc:spChg chg="add mod">
          <ac:chgData name="Neemias Informatica Lima" userId="b77af7bd85500281" providerId="LiveId" clId="{E9F38A38-FB59-42A2-9A8E-AC5D187FCED9}" dt="2024-08-25T23:05:23.087" v="79"/>
          <ac:spMkLst>
            <pc:docMk/>
            <pc:sldMk cId="2857006406" sldId="287"/>
            <ac:spMk id="3" creationId="{3C2121E9-DC9E-D202-4B0F-2C025E9F3A1E}"/>
          </ac:spMkLst>
        </pc:spChg>
        <pc:spChg chg="del">
          <ac:chgData name="Neemias Informatica Lima" userId="b77af7bd85500281" providerId="LiveId" clId="{E9F38A38-FB59-42A2-9A8E-AC5D187FCED9}" dt="2024-08-25T23:05:22.815" v="78" actId="478"/>
          <ac:spMkLst>
            <pc:docMk/>
            <pc:sldMk cId="2857006406" sldId="287"/>
            <ac:spMk id="5" creationId="{90C90AF1-ECD4-65DB-4F37-23698A1141C4}"/>
          </ac:spMkLst>
        </pc:spChg>
        <pc:spChg chg="del">
          <ac:chgData name="Neemias Informatica Lima" userId="b77af7bd85500281" providerId="LiveId" clId="{E9F38A38-FB59-42A2-9A8E-AC5D187FCED9}" dt="2024-08-25T23:05:22.815" v="78" actId="478"/>
          <ac:spMkLst>
            <pc:docMk/>
            <pc:sldMk cId="2857006406" sldId="287"/>
            <ac:spMk id="6" creationId="{B3A8CCC9-7581-EB85-B3C7-491BDDB27ACF}"/>
          </ac:spMkLst>
        </pc:spChg>
        <pc:spChg chg="mod">
          <ac:chgData name="Neemias Informatica Lima" userId="b77af7bd85500281" providerId="LiveId" clId="{E9F38A38-FB59-42A2-9A8E-AC5D187FCED9}" dt="2024-08-25T23:18:48.626" v="27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E9F38A38-FB59-42A2-9A8E-AC5D187FCED9}" dt="2024-08-25T23:05:23.087" v="79"/>
          <ac:picMkLst>
            <pc:docMk/>
            <pc:sldMk cId="2857006406" sldId="287"/>
            <ac:picMk id="4" creationId="{83BCB040-986A-4541-E7B6-2812951D03F2}"/>
          </ac:picMkLst>
        </pc:picChg>
        <pc:picChg chg="del">
          <ac:chgData name="Neemias Informatica Lima" userId="b77af7bd85500281" providerId="LiveId" clId="{E9F38A38-FB59-42A2-9A8E-AC5D187FCED9}" dt="2024-08-25T23:05:22.815" v="78" actId="478"/>
          <ac:picMkLst>
            <pc:docMk/>
            <pc:sldMk cId="2857006406" sldId="287"/>
            <ac:picMk id="7" creationId="{564E281D-9819-2E0A-939D-450F6AA5FC89}"/>
          </ac:picMkLst>
        </pc:picChg>
      </pc:sldChg>
      <pc:sldChg chg="addSp delSp modSp mod">
        <pc:chgData name="Neemias Informatica Lima" userId="b77af7bd85500281" providerId="LiveId" clId="{E9F38A38-FB59-42A2-9A8E-AC5D187FCED9}" dt="2024-08-25T23:07:14.568" v="128" actId="6549"/>
        <pc:sldMkLst>
          <pc:docMk/>
          <pc:sldMk cId="2630436816" sldId="288"/>
        </pc:sldMkLst>
        <pc:spChg chg="add mod">
          <ac:chgData name="Neemias Informatica Lima" userId="b77af7bd85500281" providerId="LiveId" clId="{E9F38A38-FB59-42A2-9A8E-AC5D187FCED9}" dt="2024-08-25T23:03:47.223" v="57"/>
          <ac:spMkLst>
            <pc:docMk/>
            <pc:sldMk cId="2630436816" sldId="288"/>
            <ac:spMk id="2" creationId="{94231B06-54AB-5CC0-124B-A79DFFB4CC29}"/>
          </ac:spMkLst>
        </pc:spChg>
        <pc:spChg chg="add mod">
          <ac:chgData name="Neemias Informatica Lima" userId="b77af7bd85500281" providerId="LiveId" clId="{E9F38A38-FB59-42A2-9A8E-AC5D187FCED9}" dt="2024-08-25T23:03:47.223" v="57"/>
          <ac:spMkLst>
            <pc:docMk/>
            <pc:sldMk cId="2630436816" sldId="288"/>
            <ac:spMk id="3" creationId="{73D95B99-5E64-C8B3-A8E9-7DB646672773}"/>
          </ac:spMkLst>
        </pc:spChg>
        <pc:spChg chg="del">
          <ac:chgData name="Neemias Informatica Lima" userId="b77af7bd85500281" providerId="LiveId" clId="{E9F38A38-FB59-42A2-9A8E-AC5D187FCED9}" dt="2024-08-25T23:03:46.925" v="56" actId="478"/>
          <ac:spMkLst>
            <pc:docMk/>
            <pc:sldMk cId="2630436816" sldId="288"/>
            <ac:spMk id="5" creationId="{474C4C0B-8D7A-1828-0650-D305E5CE49FB}"/>
          </ac:spMkLst>
        </pc:spChg>
        <pc:spChg chg="del">
          <ac:chgData name="Neemias Informatica Lima" userId="b77af7bd85500281" providerId="LiveId" clId="{E9F38A38-FB59-42A2-9A8E-AC5D187FCED9}" dt="2024-08-25T23:03:46.925" v="56" actId="478"/>
          <ac:spMkLst>
            <pc:docMk/>
            <pc:sldMk cId="2630436816" sldId="288"/>
            <ac:spMk id="6" creationId="{98B5ADF9-0322-FAAD-B650-4D1E29B48879}"/>
          </ac:spMkLst>
        </pc:spChg>
        <pc:spChg chg="mod">
          <ac:chgData name="Neemias Informatica Lima" userId="b77af7bd85500281" providerId="LiveId" clId="{E9F38A38-FB59-42A2-9A8E-AC5D187FCED9}" dt="2024-08-25T23:07:14.568" v="128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6:36.748" v="10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3:47.223" v="57"/>
          <ac:picMkLst>
            <pc:docMk/>
            <pc:sldMk cId="2630436816" sldId="288"/>
            <ac:picMk id="4" creationId="{30239028-AD3D-5A12-CAAB-7E9FD5C3F03B}"/>
          </ac:picMkLst>
        </pc:picChg>
        <pc:picChg chg="del">
          <ac:chgData name="Neemias Informatica Lima" userId="b77af7bd85500281" providerId="LiveId" clId="{E9F38A38-FB59-42A2-9A8E-AC5D187FCED9}" dt="2024-08-25T23:03:46.925" v="56" actId="478"/>
          <ac:picMkLst>
            <pc:docMk/>
            <pc:sldMk cId="2630436816" sldId="288"/>
            <ac:picMk id="7" creationId="{A802222D-A1A5-7C50-4D51-8857D2A27731}"/>
          </ac:picMkLst>
        </pc:picChg>
      </pc:sldChg>
      <pc:sldChg chg="addSp delSp modSp mod">
        <pc:chgData name="Neemias Informatica Lima" userId="b77af7bd85500281" providerId="LiveId" clId="{E9F38A38-FB59-42A2-9A8E-AC5D187FCED9}" dt="2024-08-25T23:09:54.899" v="162" actId="20577"/>
        <pc:sldMkLst>
          <pc:docMk/>
          <pc:sldMk cId="3032827026" sldId="289"/>
        </pc:sldMkLst>
        <pc:spChg chg="add mod">
          <ac:chgData name="Neemias Informatica Lima" userId="b77af7bd85500281" providerId="LiveId" clId="{E9F38A38-FB59-42A2-9A8E-AC5D187FCED9}" dt="2024-08-25T23:04:02.589" v="63"/>
          <ac:spMkLst>
            <pc:docMk/>
            <pc:sldMk cId="3032827026" sldId="289"/>
            <ac:spMk id="2" creationId="{A47CEA35-4F32-C319-E873-E80DCE8E6F71}"/>
          </ac:spMkLst>
        </pc:spChg>
        <pc:spChg chg="add mod">
          <ac:chgData name="Neemias Informatica Lima" userId="b77af7bd85500281" providerId="LiveId" clId="{E9F38A38-FB59-42A2-9A8E-AC5D187FCED9}" dt="2024-08-25T23:04:02.589" v="63"/>
          <ac:spMkLst>
            <pc:docMk/>
            <pc:sldMk cId="3032827026" sldId="289"/>
            <ac:spMk id="3" creationId="{41C3171D-370A-E94F-5E85-7C3BEFF18D0F}"/>
          </ac:spMkLst>
        </pc:spChg>
        <pc:spChg chg="del">
          <ac:chgData name="Neemias Informatica Lima" userId="b77af7bd85500281" providerId="LiveId" clId="{E9F38A38-FB59-42A2-9A8E-AC5D187FCED9}" dt="2024-08-25T23:04:02.177" v="62" actId="478"/>
          <ac:spMkLst>
            <pc:docMk/>
            <pc:sldMk cId="3032827026" sldId="289"/>
            <ac:spMk id="5" creationId="{91C4AFA6-9D69-37B6-A235-325D9FE4A9C9}"/>
          </ac:spMkLst>
        </pc:spChg>
        <pc:spChg chg="del">
          <ac:chgData name="Neemias Informatica Lima" userId="b77af7bd85500281" providerId="LiveId" clId="{E9F38A38-FB59-42A2-9A8E-AC5D187FCED9}" dt="2024-08-25T23:04:02.177" v="62" actId="478"/>
          <ac:spMkLst>
            <pc:docMk/>
            <pc:sldMk cId="3032827026" sldId="289"/>
            <ac:spMk id="6" creationId="{E782E026-B464-6B36-56B9-6B7975DE7B0A}"/>
          </ac:spMkLst>
        </pc:spChg>
        <pc:spChg chg="mod">
          <ac:chgData name="Neemias Informatica Lima" userId="b77af7bd85500281" providerId="LiveId" clId="{E9F38A38-FB59-42A2-9A8E-AC5D187FCED9}" dt="2024-08-25T23:09:54.899" v="16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E9F38A38-FB59-42A2-9A8E-AC5D187FCED9}" dt="2024-08-25T23:08:39.257" v="14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4:02.589" v="63"/>
          <ac:picMkLst>
            <pc:docMk/>
            <pc:sldMk cId="3032827026" sldId="289"/>
            <ac:picMk id="4" creationId="{F896ECB7-513F-95F6-FF31-C5F1863BC7C2}"/>
          </ac:picMkLst>
        </pc:picChg>
        <pc:picChg chg="del">
          <ac:chgData name="Neemias Informatica Lima" userId="b77af7bd85500281" providerId="LiveId" clId="{E9F38A38-FB59-42A2-9A8E-AC5D187FCED9}" dt="2024-08-25T23:04:02.177" v="62" actId="478"/>
          <ac:picMkLst>
            <pc:docMk/>
            <pc:sldMk cId="3032827026" sldId="289"/>
            <ac:picMk id="7" creationId="{9D819D5A-1332-754E-1DFE-E3730471BF38}"/>
          </ac:picMkLst>
        </pc:picChg>
      </pc:sldChg>
      <pc:sldChg chg="addSp delSp modSp mod">
        <pc:chgData name="Neemias Informatica Lima" userId="b77af7bd85500281" providerId="LiveId" clId="{E9F38A38-FB59-42A2-9A8E-AC5D187FCED9}" dt="2024-08-25T23:11:44.402" v="193" actId="20577"/>
        <pc:sldMkLst>
          <pc:docMk/>
          <pc:sldMk cId="3772032319" sldId="290"/>
        </pc:sldMkLst>
        <pc:spChg chg="add mod">
          <ac:chgData name="Neemias Informatica Lima" userId="b77af7bd85500281" providerId="LiveId" clId="{E9F38A38-FB59-42A2-9A8E-AC5D187FCED9}" dt="2024-08-25T23:04:28.080" v="67"/>
          <ac:spMkLst>
            <pc:docMk/>
            <pc:sldMk cId="3772032319" sldId="290"/>
            <ac:spMk id="2" creationId="{1F8B369E-B623-50EB-5473-779085C4C7AB}"/>
          </ac:spMkLst>
        </pc:spChg>
        <pc:spChg chg="add mod">
          <ac:chgData name="Neemias Informatica Lima" userId="b77af7bd85500281" providerId="LiveId" clId="{E9F38A38-FB59-42A2-9A8E-AC5D187FCED9}" dt="2024-08-25T23:04:28.080" v="67"/>
          <ac:spMkLst>
            <pc:docMk/>
            <pc:sldMk cId="3772032319" sldId="290"/>
            <ac:spMk id="3" creationId="{A596B720-9846-4AAF-0B14-4E329585036E}"/>
          </ac:spMkLst>
        </pc:spChg>
        <pc:spChg chg="del">
          <ac:chgData name="Neemias Informatica Lima" userId="b77af7bd85500281" providerId="LiveId" clId="{E9F38A38-FB59-42A2-9A8E-AC5D187FCED9}" dt="2024-08-25T23:04:27.713" v="66" actId="478"/>
          <ac:spMkLst>
            <pc:docMk/>
            <pc:sldMk cId="3772032319" sldId="290"/>
            <ac:spMk id="5" creationId="{4175F801-90EE-0345-FBBA-C33CCAEF7F25}"/>
          </ac:spMkLst>
        </pc:spChg>
        <pc:spChg chg="del">
          <ac:chgData name="Neemias Informatica Lima" userId="b77af7bd85500281" providerId="LiveId" clId="{E9F38A38-FB59-42A2-9A8E-AC5D187FCED9}" dt="2024-08-25T23:04:27.713" v="66" actId="478"/>
          <ac:spMkLst>
            <pc:docMk/>
            <pc:sldMk cId="3772032319" sldId="290"/>
            <ac:spMk id="6" creationId="{AE56CDFB-1F32-16F6-9242-A900946540A2}"/>
          </ac:spMkLst>
        </pc:spChg>
        <pc:spChg chg="mod">
          <ac:chgData name="Neemias Informatica Lima" userId="b77af7bd85500281" providerId="LiveId" clId="{E9F38A38-FB59-42A2-9A8E-AC5D187FCED9}" dt="2024-08-25T23:11:44.402" v="19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E9F38A38-FB59-42A2-9A8E-AC5D187FCED9}" dt="2024-08-25T23:10:22.862" v="168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4:28.080" v="67"/>
          <ac:picMkLst>
            <pc:docMk/>
            <pc:sldMk cId="3772032319" sldId="290"/>
            <ac:picMk id="4" creationId="{F0DA7463-DDC7-7E26-939A-4072E78540F1}"/>
          </ac:picMkLst>
        </pc:picChg>
        <pc:picChg chg="del">
          <ac:chgData name="Neemias Informatica Lima" userId="b77af7bd85500281" providerId="LiveId" clId="{E9F38A38-FB59-42A2-9A8E-AC5D187FCED9}" dt="2024-08-25T23:04:27.713" v="66" actId="478"/>
          <ac:picMkLst>
            <pc:docMk/>
            <pc:sldMk cId="3772032319" sldId="290"/>
            <ac:picMk id="7" creationId="{5214ACF6-41FC-DC6E-2A9E-5066C2F28D78}"/>
          </ac:picMkLst>
        </pc:picChg>
      </pc:sldChg>
      <pc:sldChg chg="addSp delSp modSp mod">
        <pc:chgData name="Neemias Informatica Lima" userId="b77af7bd85500281" providerId="LiveId" clId="{E9F38A38-FB59-42A2-9A8E-AC5D187FCED9}" dt="2024-08-25T23:15:26.857" v="226" actId="20577"/>
        <pc:sldMkLst>
          <pc:docMk/>
          <pc:sldMk cId="1768216317" sldId="291"/>
        </pc:sldMkLst>
        <pc:spChg chg="add mod">
          <ac:chgData name="Neemias Informatica Lima" userId="b77af7bd85500281" providerId="LiveId" clId="{E9F38A38-FB59-42A2-9A8E-AC5D187FCED9}" dt="2024-08-25T23:04:40.926" v="71"/>
          <ac:spMkLst>
            <pc:docMk/>
            <pc:sldMk cId="1768216317" sldId="291"/>
            <ac:spMk id="2" creationId="{655D386C-D357-0F64-4F07-7EF251C0DD7F}"/>
          </ac:spMkLst>
        </pc:spChg>
        <pc:spChg chg="add mod">
          <ac:chgData name="Neemias Informatica Lima" userId="b77af7bd85500281" providerId="LiveId" clId="{E9F38A38-FB59-42A2-9A8E-AC5D187FCED9}" dt="2024-08-25T23:04:40.926" v="71"/>
          <ac:spMkLst>
            <pc:docMk/>
            <pc:sldMk cId="1768216317" sldId="291"/>
            <ac:spMk id="3" creationId="{39DE3417-689A-FFED-5029-2B4C70F465DB}"/>
          </ac:spMkLst>
        </pc:spChg>
        <pc:spChg chg="del">
          <ac:chgData name="Neemias Informatica Lima" userId="b77af7bd85500281" providerId="LiveId" clId="{E9F38A38-FB59-42A2-9A8E-AC5D187FCED9}" dt="2024-08-25T23:04:40.568" v="70" actId="478"/>
          <ac:spMkLst>
            <pc:docMk/>
            <pc:sldMk cId="1768216317" sldId="291"/>
            <ac:spMk id="5" creationId="{4D30890D-058F-8FE2-2428-52D71D752834}"/>
          </ac:spMkLst>
        </pc:spChg>
        <pc:spChg chg="del">
          <ac:chgData name="Neemias Informatica Lima" userId="b77af7bd85500281" providerId="LiveId" clId="{E9F38A38-FB59-42A2-9A8E-AC5D187FCED9}" dt="2024-08-25T23:04:40.568" v="70" actId="478"/>
          <ac:spMkLst>
            <pc:docMk/>
            <pc:sldMk cId="1768216317" sldId="291"/>
            <ac:spMk id="6" creationId="{B795A581-0AAA-D1FF-58E9-D35542D0CA76}"/>
          </ac:spMkLst>
        </pc:spChg>
        <pc:spChg chg="mod">
          <ac:chgData name="Neemias Informatica Lima" userId="b77af7bd85500281" providerId="LiveId" clId="{E9F38A38-FB59-42A2-9A8E-AC5D187FCED9}" dt="2024-08-25T23:15:26.857" v="226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E9F38A38-FB59-42A2-9A8E-AC5D187FCED9}" dt="2024-08-25T23:12:08.234" v="201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4:40.926" v="71"/>
          <ac:picMkLst>
            <pc:docMk/>
            <pc:sldMk cId="1768216317" sldId="291"/>
            <ac:picMk id="4" creationId="{109DCEC5-A73E-A07C-F128-847169A19B97}"/>
          </ac:picMkLst>
        </pc:picChg>
        <pc:picChg chg="del">
          <ac:chgData name="Neemias Informatica Lima" userId="b77af7bd85500281" providerId="LiveId" clId="{E9F38A38-FB59-42A2-9A8E-AC5D187FCED9}" dt="2024-08-25T23:04:40.568" v="70" actId="478"/>
          <ac:picMkLst>
            <pc:docMk/>
            <pc:sldMk cId="1768216317" sldId="291"/>
            <ac:picMk id="7" creationId="{FA9A643D-9741-D251-87D8-3D81F5060EE1}"/>
          </ac:picMkLst>
        </pc:picChg>
      </pc:sldChg>
      <pc:sldChg chg="addSp delSp modSp mod">
        <pc:chgData name="Neemias Informatica Lima" userId="b77af7bd85500281" providerId="LiveId" clId="{E9F38A38-FB59-42A2-9A8E-AC5D187FCED9}" dt="2024-08-25T23:17:13.370" v="261"/>
        <pc:sldMkLst>
          <pc:docMk/>
          <pc:sldMk cId="3757265641" sldId="292"/>
        </pc:sldMkLst>
        <pc:spChg chg="del">
          <ac:chgData name="Neemias Informatica Lima" userId="b77af7bd85500281" providerId="LiveId" clId="{E9F38A38-FB59-42A2-9A8E-AC5D187FCED9}" dt="2024-08-25T23:05:05.240" v="74" actId="478"/>
          <ac:spMkLst>
            <pc:docMk/>
            <pc:sldMk cId="3757265641" sldId="292"/>
            <ac:spMk id="2" creationId="{A8E20841-8810-B88D-CBF1-85AD2C2E7868}"/>
          </ac:spMkLst>
        </pc:spChg>
        <pc:spChg chg="add mod">
          <ac:chgData name="Neemias Informatica Lima" userId="b77af7bd85500281" providerId="LiveId" clId="{E9F38A38-FB59-42A2-9A8E-AC5D187FCED9}" dt="2024-08-25T23:05:05.564" v="75"/>
          <ac:spMkLst>
            <pc:docMk/>
            <pc:sldMk cId="3757265641" sldId="292"/>
            <ac:spMk id="3" creationId="{3460552A-E859-E4C9-9159-F28ABE6EF65F}"/>
          </ac:spMkLst>
        </pc:spChg>
        <pc:spChg chg="add mod">
          <ac:chgData name="Neemias Informatica Lima" userId="b77af7bd85500281" providerId="LiveId" clId="{E9F38A38-FB59-42A2-9A8E-AC5D187FCED9}" dt="2024-08-25T23:05:05.564" v="75"/>
          <ac:spMkLst>
            <pc:docMk/>
            <pc:sldMk cId="3757265641" sldId="292"/>
            <ac:spMk id="4" creationId="{240D234A-9B2C-70E7-6FB6-33AB949F21FE}"/>
          </ac:spMkLst>
        </pc:spChg>
        <pc:spChg chg="del">
          <ac:chgData name="Neemias Informatica Lima" userId="b77af7bd85500281" providerId="LiveId" clId="{E9F38A38-FB59-42A2-9A8E-AC5D187FCED9}" dt="2024-08-25T23:05:05.240" v="74" actId="478"/>
          <ac:spMkLst>
            <pc:docMk/>
            <pc:sldMk cId="3757265641" sldId="292"/>
            <ac:spMk id="5" creationId="{E22FB412-166F-8500-403D-F5A51B8B54CA}"/>
          </ac:spMkLst>
        </pc:spChg>
        <pc:spChg chg="mod">
          <ac:chgData name="Neemias Informatica Lima" userId="b77af7bd85500281" providerId="LiveId" clId="{E9F38A38-FB59-42A2-9A8E-AC5D187FCED9}" dt="2024-08-25T23:17:13.370" v="26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E9F38A38-FB59-42A2-9A8E-AC5D187FCED9}" dt="2024-08-25T23:15:48.912" v="23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5:05.564" v="75"/>
          <ac:picMkLst>
            <pc:docMk/>
            <pc:sldMk cId="3757265641" sldId="292"/>
            <ac:picMk id="6" creationId="{30B2BAB0-687F-E9A7-6409-FA4BF95E71CA}"/>
          </ac:picMkLst>
        </pc:picChg>
        <pc:picChg chg="del">
          <ac:chgData name="Neemias Informatica Lima" userId="b77af7bd85500281" providerId="LiveId" clId="{E9F38A38-FB59-42A2-9A8E-AC5D187FCED9}" dt="2024-08-25T23:05:05.240" v="74" actId="478"/>
          <ac:picMkLst>
            <pc:docMk/>
            <pc:sldMk cId="3757265641" sldId="292"/>
            <ac:picMk id="7" creationId="{D179198F-DEF6-3778-71B1-983B6250DA59}"/>
          </ac:picMkLst>
        </pc:picChg>
      </pc:sldChg>
      <pc:sldChg chg="addSp delSp modSp mod">
        <pc:chgData name="Neemias Informatica Lima" userId="b77af7bd85500281" providerId="LiveId" clId="{E9F38A38-FB59-42A2-9A8E-AC5D187FCED9}" dt="2024-08-25T23:18:01.856" v="266" actId="6549"/>
        <pc:sldMkLst>
          <pc:docMk/>
          <pc:sldMk cId="3114938747" sldId="293"/>
        </pc:sldMkLst>
        <pc:spChg chg="add mod">
          <ac:chgData name="Neemias Informatica Lima" userId="b77af7bd85500281" providerId="LiveId" clId="{E9F38A38-FB59-42A2-9A8E-AC5D187FCED9}" dt="2024-08-25T23:05:11.490" v="77"/>
          <ac:spMkLst>
            <pc:docMk/>
            <pc:sldMk cId="3114938747" sldId="293"/>
            <ac:spMk id="2" creationId="{517DED8A-F065-A40F-A120-AE69A07AB203}"/>
          </ac:spMkLst>
        </pc:spChg>
        <pc:spChg chg="add mod">
          <ac:chgData name="Neemias Informatica Lima" userId="b77af7bd85500281" providerId="LiveId" clId="{E9F38A38-FB59-42A2-9A8E-AC5D187FCED9}" dt="2024-08-25T23:05:11.490" v="77"/>
          <ac:spMkLst>
            <pc:docMk/>
            <pc:sldMk cId="3114938747" sldId="293"/>
            <ac:spMk id="3" creationId="{24631D27-3B45-0D77-2F59-A8D1FB8BCA1A}"/>
          </ac:spMkLst>
        </pc:spChg>
        <pc:spChg chg="del">
          <ac:chgData name="Neemias Informatica Lima" userId="b77af7bd85500281" providerId="LiveId" clId="{E9F38A38-FB59-42A2-9A8E-AC5D187FCED9}" dt="2024-08-25T23:05:11.201" v="76" actId="478"/>
          <ac:spMkLst>
            <pc:docMk/>
            <pc:sldMk cId="3114938747" sldId="293"/>
            <ac:spMk id="5" creationId="{29A71598-62DB-F854-EAB3-9A5A19022232}"/>
          </ac:spMkLst>
        </pc:spChg>
        <pc:spChg chg="del">
          <ac:chgData name="Neemias Informatica Lima" userId="b77af7bd85500281" providerId="LiveId" clId="{E9F38A38-FB59-42A2-9A8E-AC5D187FCED9}" dt="2024-08-25T23:05:11.201" v="76" actId="478"/>
          <ac:spMkLst>
            <pc:docMk/>
            <pc:sldMk cId="3114938747" sldId="293"/>
            <ac:spMk id="6" creationId="{A961E109-E5AE-247D-CF9C-61B84D4DAB53}"/>
          </ac:spMkLst>
        </pc:spChg>
        <pc:spChg chg="mod">
          <ac:chgData name="Neemias Informatica Lima" userId="b77af7bd85500281" providerId="LiveId" clId="{E9F38A38-FB59-42A2-9A8E-AC5D187FCED9}" dt="2024-08-25T23:18:01.856" v="266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E9F38A38-FB59-42A2-9A8E-AC5D187FCED9}" dt="2024-08-25T23:05:11.490" v="77"/>
          <ac:picMkLst>
            <pc:docMk/>
            <pc:sldMk cId="3114938747" sldId="293"/>
            <ac:picMk id="4" creationId="{6C266A29-8CDC-AF2F-3D05-5A86B174FCD7}"/>
          </ac:picMkLst>
        </pc:picChg>
        <pc:picChg chg="del">
          <ac:chgData name="Neemias Informatica Lima" userId="b77af7bd85500281" providerId="LiveId" clId="{E9F38A38-FB59-42A2-9A8E-AC5D187FCED9}" dt="2024-08-25T23:05:11.201" v="76" actId="478"/>
          <ac:picMkLst>
            <pc:docMk/>
            <pc:sldMk cId="3114938747" sldId="293"/>
            <ac:picMk id="7" creationId="{92D7E5D2-A279-1429-C192-AD2B3318C98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905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Cumprindo as profecias 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do Antigo Testamento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08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"Mas Eu tenho maior testemunho que o de João; porque as obras que o Pai Me confiou para que Eu as realizasse, essas que Eu faço testemunham a Meu respeito de que o Pai Me enviou“ (Jo5:36)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08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254678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Jo 5:17, 20, 36-40, 46,47; 13:18; 17:12; Jr 2:13; Zc 9:9; Jo 8:12-30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2BE2E3-943E-33FA-8337-96BCD479B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" y="14390"/>
            <a:ext cx="1393237" cy="2164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A94BF4E-F167-C75A-65A8-A47ADB6935C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7727" y="1035955"/>
            <a:ext cx="2356624" cy="181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Profecias do Antigo Testamento sobre Jesus - parte 2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6" y="1170008"/>
            <a:ext cx="826247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As estimativas variam, mas alguns estudiosos argumentam que Jesus de Nazaré cumpriu centenas de profecias do AT. Seja qual for o número exato, a probabilidade de que alguém conseguisse cumprir sequer algumas delas, e muito menos todas, está além do que podemos calcular. Para ilustrar esse fato, algumas pessoas usam comparações como a seguinte: imagine preencher uma área do tamanho do estado de Minas Gerais com pilhas de moedas de 60 centímetros de altura, pintar de rosa uma dessas moedas e depois misturar todas. Em seguida, dizer a uma pessoa vendada que pegue a moeda rosa. Quais são as chances de que, na primeira tentativa, ela encontre essa moeda? Não há dúvida: o nascimento, a vida e a morte de Jesus foram preditos pelo AT, o que é evidência impressionante de Sua identidade como o Messias esperado. João recorre várias vezes a esses textos do AT para destacar quem é Jesus e por que devemos crer Nele e aceitar a salvação que Ele nos oferece.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C7C0179-88C3-58A4-3F37-E850C7219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F8835F4-DDB7-07C9-E5B9-531F67BE470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F34E217-FF9C-1257-5C71-A3C95FBEE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5:17, 20, 36-40, 46,47; 13:18; 17:12; Jr 2:13; Zc 9:9; Jo 8:12-30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EA38E1-BAF3-F1E1-E2B4-73C4A09FF98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11301"/>
            <a:ext cx="1364476" cy="88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Vocês são daqui de baixo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João 8:12-30. Resuma a interação entre Jesus e esses líderes. Quais textos bíblicos ajudam a explicar por que muitas pessoas O rejeitaram?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 lições você tira do diálogo de Jesus com os líderes religiosos? Como podemos ser "de cima" e não "debaixo", e como saber a diferença entre ambos?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F50AF8A-FF4F-D22C-DAE2-CA0580F9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16BE778-89C2-6F7B-6934-437682C1CA0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8152B2B-ABB3-45C9-D1E2-894A7974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5:17, 20, 36-40, 46,47; 13:18; 17:12; Jr 2:13; Zc 9:9; Jo 8:12-30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22E2FB-0BE4-32AC-1CDE-1D05EF6C3D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11301"/>
            <a:ext cx="1364476" cy="88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Vocês são daqui de baixo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Isso não era novidade. Deus havia dito que os israelitas O honravam apenas com “a sua boca e com os seus lábios, mas o seu coração” estava longe do Senhor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29:13). Essa ideia foi repetida por Jesus séculos mais tarde, quando disse: “E em vão Me adoram, ensinando doutrinas que são preceitos humanos” (Mc 7:7). Os ensinos e mandamentos humanos daqueles líderes religiosos eram deste mundo, ao contrário de Jesus, que afirmou que não era deste mundo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8:23). Já era bastante ruim que estivessem enganando a si mesmos, mas a tragédia era agravada porque também desencaminhavam outras pessoas, embora, curiosamente, João tenha escrito que, como resultado da conversa descrita nesses versículos, “muitos creram” em Jesus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8:30).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Assim, apesar da má liderança, muitos judeus conseguiram se livrar da influência deles e ver, por si próprios, quem era Jesus.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3218912-4B9C-3685-DAF1-0042042C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B74D51A-8FED-3D71-0592-62AC2B8D76F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41B180A-39FA-99E2-0483-9E817A31E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5:17, 20, 36-40, 46,47; 13:18; 17:12; Jr 2:13; Zc 9:9; Jo 8:12-30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46A060A-EE44-4C6B-2A9C-A965D737B0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11301"/>
            <a:ext cx="1364476" cy="88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70" y="1123689"/>
            <a:ext cx="825360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“Deus não encobre Sua verdade aos seres humanos. Por seu próprio procedimento eles mesmos a obscurecem. Cristo deu aos judeus prova abundante de que era o Messias, mas Seus ensinamentos exigiam deles uma reforma radical de vida. [...] Professavam crer no Antigo Testamento; contudo, recusavam aceitar o testemunho contido nele a respeito da vida e caráter de Cristo. Temiam deixar-se convencer para não serem convertidos e obrigados a renunciar às suas opiniões preconcebidas. O Tesouro do evangelho, o Caminho, a Verdade e a Vida, estava entre eles; mas rejeitaram a maior dádiva que o Céu lhes poderia outorgar” (Ellen G. White, Parábolas de Jesus [CPB, 2022], p. 55).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A089ADD-6EB1-6884-8892-9091DE525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D04F59B-5B3F-AC2C-B07D-031B61C6F1C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277D5E8-9C9B-95A1-41DD-CB6610376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5:17, 20, 36-40, 46,47; 13:18; 17:12; Jr 2:13; Zc 9:9; Jo 8:12-30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5E4256-E9BC-CF31-F722-5FC334FFE75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11301"/>
            <a:ext cx="1364476" cy="88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Como as profecias do AT cumpridas na vida de Jesus podem fortalecer a nossa fé?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Mencione três ou quatro principais obstáculos que impediram os líderes religiosos de crer em Jesus. Como esses mesmos obstáculos se manifestam hoje?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Em que você confia neste momento? Como você pode fortalecer a sua fé?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As Escrituras têm autoridade sobre sua vida? Por que devemos rejeitar tudo aquilo que lance dúvidas sobre a autoridade final e definitiva das Escrituras?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9F8C246-E955-D34B-B93F-7729F61A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1CFC5C3-6586-1D48-0C9C-C333F9BD3ED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582D57C-A76C-4B4B-4E64-76D6E3420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5:17, 20, 36-40, 46,47; 13:18; 17:12; Jr 2:13; Zc 9:9; Jo 8:12-30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63B5ED-4A32-D3DA-C29A-597DE966D7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11301"/>
            <a:ext cx="1364476" cy="88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19579"/>
            <a:ext cx="8175940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Podemos ver repetidas vezes no livro de João todas as coisas que Jesus disse e fez, e que revelaram que o Messias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Hamashiach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), o Cristo, havia chegado a Israel. E Ele veio, de fato, como um deles, um judeu nascido em Belém, como as Escrituras haviam predito. No entanto, como João escreveu: “O Verbo estava no mundo, o mundo foi feito por meio Dele, mas o mundo não O conheceu”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1:10).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Ele estava no mundo, o mundo foi feito por meio Dele, e ainda assim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o mundo não O conheceu? Essa é uma afirmação surpreendente. E, como podemos ver em João e nos outros evangelhos, muitas pessoas não O reconheceram, embora devessem tê-lo feito, especialmente por causa de todas as coisas que Jesus fez e disse. E  deveriam reconhecê-Lo ainda mais pelo fato de que as Escrituras do AT apontavam para Ele.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5:17, 20, 36-40, 46,47; 13:18; 17:12; Jr 2:13; Zc 9:9; Jo 8:12-30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E9CA1B-F2C5-832E-C3C0-7CAF5FE52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18AB52D-56A3-B5A2-74CB-CD05BCA0B6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11301"/>
            <a:ext cx="1364476" cy="88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Sinais, obras e maravilhas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Como é descrito o relacionamento entre Jesus e Deus, o Pai, especialmente no contexto dos sinais?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5:17, 20, 36-38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nos proteger contra a dureza de coração daqueles líderes religiosos? De que forma podemos estar lutando contra a obra de Deus em nossa vida?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F14D157-8960-8232-E9FB-FE30A6579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BAE2D30-29A3-6E3A-FED5-AC16FEA0822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5044053-B4A3-1752-9E77-7E9FD616D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5:17, 20, 36-40, 46,47; 13:18; 17:12; Jr 2:13; Zc 9:9; Jo 8:12-30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9D0ECD-4BF2-4506-E6BC-EE5F23CA3F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11301"/>
            <a:ext cx="1364476" cy="88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Sinais, obras e maravilhas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Jesus usou os sinais para mostrar a íntima relação de trabalho que tinha com o Pai. Os dois eram um. Referindo-Se às Suas obras, Jesus disse que elas mostraram que o Pai estava Nele e que Ele estava no Pai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10:38; veja também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14:10,11).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propósito da vinda de Jesus foi fazer as obras Daquele que O tinha enviado, para que essas obras se manifestassem ao mundo. Isto é, Ele veio para fazer as obras que o Pai O tinha enviado para fazer, as quais testificaram que Ele viera do Pai.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No entanto, como já vimos, apesar dos sinais poderosos e dos testemunhos de muitas pessoas, muitos ainda escolheram não crer.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1E2F065-9D8F-267C-993A-4A4F793AE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BA124F7-1176-AF1F-16D3-A2C948EDBF0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0FD2FCD-A2CF-F85A-007E-BE3482AE5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5:17, 20, 36-40, 46,47; 13:18; 17:12; Jr 2:13; Zc 9:9; Jo 8:12-30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FBF1825-FA9D-8597-E235-094DE065F6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11301"/>
            <a:ext cx="1364476" cy="88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papel autoritativo das Escrituras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os seguintes textos: João 5:39,40,46,47. O que eles nos ensinam sobre a atitude de Jesus em relação à autoridade das Escrituras?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os seguintes textos: João 13:18; 17:12; 19:24,28, 36. O que eles ensinam sobre a autoridade das Escrituras conforme Jesus e João a entendiam? O que isso nos diz sobre o papel crucial que as Escrituras devem ter para a nossa fé?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Quais são algumas das influências que atuam de maneira sutil ou aberta para enfraquecer a nossa fé na autoridade da Bíblia? Comente com a classe.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EF02416-7507-B330-4A62-B4984BEAD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F2DC53B-EE35-F754-F4FA-20E4F5CF73F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19E473-FBC1-E77D-B5AE-D0A61A75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5:17, 20, 36-40, 46,47; 13:18; 17:12; Jr 2:13; Zc 9:9; Jo 8:12-30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86DE166-7926-7CB0-A4BF-8953F6E1E10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11301"/>
            <a:ext cx="1364476" cy="88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papel autoritativo das Escrituras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Ao longo dos evangelhos, repetidas vezes Jesus apontou para a autoridade das Escrituras como testemunhas essenciais a respeito Dele. Por exemplo, Jesus com frequência usou eventos do AT para ajudar a apontar para Si mesmo e para o que Ele fazia. Na conversa com Nicodemos, Ele disse: “E assim como Moisés levantou a serpente no deserto, assim também é necessário que o Filho do Homem seja levantado”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3:14). Esse a evento é descrito em Números 21:5-9. Cristo não apenas Se referiu à história, mas, ao usá-la para apontar para Si mesmo, Ele basicamente nos deu a interpretação autorizada do que a história pretendia transmitir. E não apenas Jesus, mas outras pessoas também usaram o AT para apontar para Ele. Por exemplo, no início de João, lemos as palavras de Filipe a Natanael: “Achamos Aquele de quem Moisés escreveu na Lei, e a quem se referiram os profetas: Jesus, o Nazareno, filho de José”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1:45).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AC94D78-C90B-F04F-59F2-BA2FA69AC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ACC1992-C712-BDE0-E3C0-D1861AABF43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A82EAEB-A269-4530-977D-D5121D9DC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5:17, 20, 36-40, 46,47; 13:18; 17:12; Jr 2:13; Zc 9:9; Jo 8:12-30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D92D70-4BFE-8723-108C-DF3B168C1F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11301"/>
            <a:ext cx="1364476" cy="88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Profecias do Antigo Testamento sobre Jesus - parte 1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Como as seguintes passagens do NT e do AT estão ligadas? Isto é, como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NT usa esses textos para dar testemunho de Jesus?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1:23;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40:3____________________________________________________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2:16,17; SI 69:9________________________________________________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7:38; Jr 2:13 ___________________________________________________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19:36;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9:12 ________________________________________________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20BEADF-32FC-F48F-6E47-D260BD7D0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A56A689-32C5-CF13-8D3D-8CB224C46D8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06786A6-0CC1-36A0-E19A-8E7B98C83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5:17, 20, 36-40, 46,47; 13:18; 17:12; Jr 2:13; Zc 9:9; Jo 8:12-30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959F8F-07A7-06C8-089F-9C36A5990A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11301"/>
            <a:ext cx="1364476" cy="88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Profecias do Antigo Testamento sobre Jesus - parte 1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Não apenas João, mas também Pedro, Paulo, Mateus, Marcos, Lucas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 todos os escritores do NT, sob a inspiração do Espírito Santo, inúmeras vezes enfatizaram como a vida, morte e ressurreição de Jesus de Nazaré, assim como Sua ascensão ao trono de Deus, são cumprimento das profecias do AT. E embora Jesus apontasse continuamente as Escrituras para os Seus discípulos, pois prediziam o Seu ministério, em que momento eles finalmente compreenderam que as Escrituras apontavam para Ele? Isso aconteceu somente depois que Cristo morreu, ressuscitou e apareceu aos discípulos. "Quando, pois, Jesus ressuscitou dentre os mortos, os discípulos Dele se lembraram que Ele tinha dito isso e creram na Escritura e na palavra de Jesus”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2:22; veja também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20:9).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2F6641A-F1DE-63CD-3E88-8DE0AF61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D3DB5A2-06F3-903C-5E0F-3BC23B5DF2B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F4115A8-DDC0-5B93-B5AA-915C02EBA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5:17, 20, 36-40, 46,47; 13:18; 17:12; Jr 2:13; Zc 9:9; Jo 8:12-30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3D908C-E153-C31A-1015-B9EB8CAADF4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11301"/>
            <a:ext cx="1364476" cy="88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Profecias do Antigo Testamento sobre Jesus - parte 2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O que as seguintes passagens do Evangelho de João revelam sobre Jesus como cumprimento das profecias messiânicas?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12:13; SI 118:26_______________________________________________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12:14,15;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9:9_______________________________________________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13:18; SI 41:9 _________________________________________________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19:37;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12:10; 13:6 _________________________________________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Você é bem fundamentado em suas crenças? Se alguém lhe perguntasse porque você crê que Jesus é o Messias, o que responderia, ao que recorreria, e por quais razões?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021D5CD-7E91-C2E5-FD31-860913110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DF1B3B3-877D-E437-03DF-F94EA6A6896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0806EC9-3ABE-AB67-DD0F-1F1B50428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5:17, 20, 36-40, 46,47; 13:18; 17:12; Jr 2:13; Zc 9:9; Jo 8:12-30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0A9B10-FEC7-1963-06AD-7C704873D8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17067" y="11301"/>
            <a:ext cx="1364476" cy="88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3949</TotalTime>
  <Words>2111</Words>
  <Application>Microsoft Office PowerPoint</Application>
  <PresentationFormat>Personalizar</PresentationFormat>
  <Paragraphs>155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 Black</vt:lpstr>
      <vt:lpstr>Calibri Light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2024-08-26T20:11:58Z</dcterms:modified>
</cp:coreProperties>
</file>