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C0DF2-D1C1-43BA-BE12-0444CFF1A7D5}" v="15" dt="2024-08-25T22:42:14.725"/>
    <p1510:client id="{5699027A-87AB-4B9C-8640-532E67D0F4A6}" v="21" dt="2024-08-25T00:24:00.403"/>
    <p1510:client id="{8EF4DB75-D26B-4EB5-8B45-1CD7D8AB51BC}" v="15" dt="2024-08-25T00:30:44.088"/>
    <p1510:client id="{B6C524DE-F124-4720-BE19-602274A8775B}" v="17" dt="2024-08-25T23:33:26.069"/>
    <p1510:client id="{E9F38A38-FB59-42A2-9A8E-AC5D187FCED9}" v="15" dt="2024-08-25T23:05:2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11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E9F38A38-FB59-42A2-9A8E-AC5D187FCED9}"/>
    <pc:docChg chg="undo redo custSel modSld">
      <pc:chgData name="Neemias Informatica Lima" userId="b77af7bd85500281" providerId="LiveId" clId="{E9F38A38-FB59-42A2-9A8E-AC5D187FCED9}" dt="2024-08-25T23:18:48.626" v="278" actId="20577"/>
      <pc:docMkLst>
        <pc:docMk/>
      </pc:docMkLst>
      <pc:sldChg chg="addSp delSp modSp mod">
        <pc:chgData name="Neemias Informatica Lima" userId="b77af7bd85500281" providerId="LiveId" clId="{E9F38A38-FB59-42A2-9A8E-AC5D187FCED9}" dt="2024-08-25T23:00:14.944" v="40" actId="20577"/>
        <pc:sldMkLst>
          <pc:docMk/>
          <pc:sldMk cId="2232331225" sldId="280"/>
        </pc:sldMkLst>
        <pc:spChg chg="mod">
          <ac:chgData name="Neemias Informatica Lima" userId="b77af7bd85500281" providerId="LiveId" clId="{E9F38A38-FB59-42A2-9A8E-AC5D187FCED9}" dt="2024-08-25T22:57:36.932" v="7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30.732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9:53.261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25.790" v="9" actId="6549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0:14.944" v="40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2:59:21.031" v="20"/>
          <ac:picMkLst>
            <pc:docMk/>
            <pc:sldMk cId="2232331225" sldId="280"/>
            <ac:picMk id="3" creationId="{7A817B1F-9EA8-54F5-90B0-6895B38621D5}"/>
          </ac:picMkLst>
        </pc:picChg>
        <pc:picChg chg="del">
          <ac:chgData name="Neemias Informatica Lima" userId="b77af7bd85500281" providerId="LiveId" clId="{E9F38A38-FB59-42A2-9A8E-AC5D187FCED9}" dt="2024-08-25T22:57:29.022" v="0" actId="478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E9F38A38-FB59-42A2-9A8E-AC5D187FCED9}" dt="2024-08-25T23:06:10.860" v="104" actId="6549"/>
        <pc:sldMkLst>
          <pc:docMk/>
          <pc:sldMk cId="2103443556" sldId="281"/>
        </pc:sldMkLst>
        <pc:spChg chg="mod">
          <ac:chgData name="Neemias Informatica Lima" userId="b77af7bd85500281" providerId="LiveId" clId="{E9F38A38-FB59-42A2-9A8E-AC5D187FCED9}" dt="2024-08-25T23:06:10.860" v="10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46.874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35.295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01.680" v="55" actId="14100"/>
          <ac:picMkLst>
            <pc:docMk/>
            <pc:sldMk cId="2103443556" sldId="281"/>
            <ac:picMk id="2" creationId="{5B5887AD-C955-4EFB-C245-C32C917D65C1}"/>
          </ac:picMkLst>
        </pc:picChg>
        <pc:picChg chg="del">
          <ac:chgData name="Neemias Informatica Lima" userId="b77af7bd85500281" providerId="LiveId" clId="{E9F38A38-FB59-42A2-9A8E-AC5D187FCED9}" dt="2024-08-25T23:02:43.997" v="46" actId="478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E9F38A38-FB59-42A2-9A8E-AC5D187FCED9}" dt="2024-08-25T23:08:07.105" v="134" actId="20577"/>
        <pc:sldMkLst>
          <pc:docMk/>
          <pc:sldMk cId="3683219421" sldId="282"/>
        </pc:sldMkLst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2" creationId="{B92CB389-D71B-4B79-32AE-04FCD3110B80}"/>
          </ac:spMkLst>
        </pc:spChg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4" creationId="{33172B32-FAB1-A454-B0FC-1D006BD75F9B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6" creationId="{60F70B3D-4986-3F25-A570-9D0CE8502A8E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E9F38A38-FB59-42A2-9A8E-AC5D187FCED9}" dt="2024-08-25T23:08:07.105" v="13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41.942" v="11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52.110" v="59"/>
          <ac:picMkLst>
            <pc:docMk/>
            <pc:sldMk cId="3683219421" sldId="282"/>
            <ac:picMk id="5" creationId="{60ED1C83-671E-BEB2-197A-8F34F53A74B2}"/>
          </ac:picMkLst>
        </pc:picChg>
        <pc:picChg chg="del">
          <ac:chgData name="Neemias Informatica Lima" userId="b77af7bd85500281" providerId="LiveId" clId="{E9F38A38-FB59-42A2-9A8E-AC5D187FCED9}" dt="2024-08-25T23:03:51.835" v="58" actId="478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24.904" v="156" actId="20577"/>
        <pc:sldMkLst>
          <pc:docMk/>
          <pc:sldMk cId="3902406419" sldId="283"/>
        </pc:sldMkLst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2" creationId="{7C214666-C7E6-80EF-D69E-A0CE7F93DCB1}"/>
          </ac:spMkLst>
        </pc:spChg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3" creationId="{836F7134-BC04-840B-0A73-5EB6DF29736C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5" creationId="{37F5AFC7-FACF-6E02-D6B0-410A9FE4FFCD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E9F38A38-FB59-42A2-9A8E-AC5D187FCED9}" dt="2024-08-25T23:08:34.621" v="13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9:24.904" v="15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E9F38A38-FB59-42A2-9A8E-AC5D187FCED9}" dt="2024-08-25T23:03:57.478" v="61"/>
          <ac:picMkLst>
            <pc:docMk/>
            <pc:sldMk cId="3902406419" sldId="283"/>
            <ac:picMk id="4" creationId="{179C3EC3-D8E5-C38D-B226-4CCE28157150}"/>
          </ac:picMkLst>
        </pc:picChg>
        <pc:picChg chg="del">
          <ac:chgData name="Neemias Informatica Lima" userId="b77af7bd85500281" providerId="LiveId" clId="{E9F38A38-FB59-42A2-9A8E-AC5D187FCED9}" dt="2024-08-25T23:03:57.114" v="60" actId="478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03.533" v="186" actId="207"/>
        <pc:sldMkLst>
          <pc:docMk/>
          <pc:sldMk cId="2424059023" sldId="284"/>
        </pc:sldMkLst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2" creationId="{1FD04E6C-776F-64F0-58EF-E1A616BAD8C7}"/>
          </ac:spMkLst>
        </pc:spChg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3" creationId="{A6C22673-013E-4ADF-F16F-FD640A48015C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5" creationId="{46AB3160-57C9-4C6D-119E-A646C944840F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E9F38A38-FB59-42A2-9A8E-AC5D187FCED9}" dt="2024-08-25T23:10:18.092" v="16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1:03.533" v="186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E9F38A38-FB59-42A2-9A8E-AC5D187FCED9}" dt="2024-08-25T23:04:16.921" v="65"/>
          <ac:picMkLst>
            <pc:docMk/>
            <pc:sldMk cId="2424059023" sldId="284"/>
            <ac:picMk id="4" creationId="{22A6B5E5-022F-F445-3C1B-0666E8BCB1EB}"/>
          </ac:picMkLst>
        </pc:picChg>
        <pc:picChg chg="del">
          <ac:chgData name="Neemias Informatica Lima" userId="b77af7bd85500281" providerId="LiveId" clId="{E9F38A38-FB59-42A2-9A8E-AC5D187FCED9}" dt="2024-08-25T23:04:16.568" v="64" actId="478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E9F38A38-FB59-42A2-9A8E-AC5D187FCED9}" dt="2024-08-25T23:13:45.650" v="217" actId="6549"/>
        <pc:sldMkLst>
          <pc:docMk/>
          <pc:sldMk cId="2241968852" sldId="285"/>
        </pc:sldMkLst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2" creationId="{9B472FCB-6E0F-C177-B449-4B20FAA5D366}"/>
          </ac:spMkLst>
        </pc:spChg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3" creationId="{C4144853-FD06-3FF0-1293-F1A7EFD208A1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5" creationId="{CF5EE63A-0853-F00A-F900-7FC4BF043A1A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E9F38A38-FB59-42A2-9A8E-AC5D187FCED9}" dt="2024-08-25T23:12:01.601" v="19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3:45.650" v="21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E9F38A38-FB59-42A2-9A8E-AC5D187FCED9}" dt="2024-08-25T23:04:33.586" v="69"/>
          <ac:picMkLst>
            <pc:docMk/>
            <pc:sldMk cId="2241968852" sldId="285"/>
            <ac:picMk id="4" creationId="{DE7FA469-F4AB-6831-2826-39C928C729C4}"/>
          </ac:picMkLst>
        </pc:picChg>
        <pc:picChg chg="del">
          <ac:chgData name="Neemias Informatica Lima" userId="b77af7bd85500281" providerId="LiveId" clId="{E9F38A38-FB59-42A2-9A8E-AC5D187FCED9}" dt="2024-08-25T23:04:33.219" v="68" actId="478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E9F38A38-FB59-42A2-9A8E-AC5D187FCED9}" dt="2024-08-25T23:16:45.085" v="258" actId="20577"/>
        <pc:sldMkLst>
          <pc:docMk/>
          <pc:sldMk cId="1959249856" sldId="286"/>
        </pc:sldMkLst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2" creationId="{82538684-A4B1-744E-8864-1DA48DF5588E}"/>
          </ac:spMkLst>
        </pc:spChg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3" creationId="{574F02E8-0FA3-2B23-4E7E-DFBDA364B928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5" creationId="{0A15120E-0E9F-9DE3-6949-3C194A1320A2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E9F38A38-FB59-42A2-9A8E-AC5D187FCED9}" dt="2024-08-25T23:15:43.486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6:45.085" v="25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E9F38A38-FB59-42A2-9A8E-AC5D187FCED9}" dt="2024-08-25T23:04:49.102" v="73"/>
          <ac:picMkLst>
            <pc:docMk/>
            <pc:sldMk cId="1959249856" sldId="286"/>
            <ac:picMk id="4" creationId="{C31F498F-A0D4-E298-146A-D2F5281717B6}"/>
          </ac:picMkLst>
        </pc:picChg>
        <pc:picChg chg="del">
          <ac:chgData name="Neemias Informatica Lima" userId="b77af7bd85500281" providerId="LiveId" clId="{E9F38A38-FB59-42A2-9A8E-AC5D187FCED9}" dt="2024-08-25T23:04:48.776" v="72" actId="478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48.626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2" creationId="{D2A1BDFC-EF80-E1B8-6700-4FA2285DCB94}"/>
          </ac:spMkLst>
        </pc:spChg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3" creationId="{3C2121E9-DC9E-D202-4B0F-2C025E9F3A1E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5" creationId="{90C90AF1-ECD4-65DB-4F37-23698A1141C4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E9F38A38-FB59-42A2-9A8E-AC5D187FCED9}" dt="2024-08-25T23:18:48.626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E9F38A38-FB59-42A2-9A8E-AC5D187FCED9}" dt="2024-08-25T23:05:23.087" v="79"/>
          <ac:picMkLst>
            <pc:docMk/>
            <pc:sldMk cId="2857006406" sldId="287"/>
            <ac:picMk id="4" creationId="{83BCB040-986A-4541-E7B6-2812951D03F2}"/>
          </ac:picMkLst>
        </pc:picChg>
        <pc:picChg chg="del">
          <ac:chgData name="Neemias Informatica Lima" userId="b77af7bd85500281" providerId="LiveId" clId="{E9F38A38-FB59-42A2-9A8E-AC5D187FCED9}" dt="2024-08-25T23:05:22.815" v="78" actId="478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E9F38A38-FB59-42A2-9A8E-AC5D187FCED9}" dt="2024-08-25T23:07:14.568" v="128" actId="6549"/>
        <pc:sldMkLst>
          <pc:docMk/>
          <pc:sldMk cId="2630436816" sldId="288"/>
        </pc:sldMkLst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2" creationId="{94231B06-54AB-5CC0-124B-A79DFFB4CC29}"/>
          </ac:spMkLst>
        </pc:spChg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3" creationId="{73D95B99-5E64-C8B3-A8E9-7DB646672773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5" creationId="{474C4C0B-8D7A-1828-0650-D305E5CE49FB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E9F38A38-FB59-42A2-9A8E-AC5D187FCED9}" dt="2024-08-25T23:07:14.568" v="128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36.748" v="10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47.223" v="57"/>
          <ac:picMkLst>
            <pc:docMk/>
            <pc:sldMk cId="2630436816" sldId="288"/>
            <ac:picMk id="4" creationId="{30239028-AD3D-5A12-CAAB-7E9FD5C3F03B}"/>
          </ac:picMkLst>
        </pc:picChg>
        <pc:picChg chg="del">
          <ac:chgData name="Neemias Informatica Lima" userId="b77af7bd85500281" providerId="LiveId" clId="{E9F38A38-FB59-42A2-9A8E-AC5D187FCED9}" dt="2024-08-25T23:03:46.925" v="56" actId="478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54.899" v="162" actId="20577"/>
        <pc:sldMkLst>
          <pc:docMk/>
          <pc:sldMk cId="3032827026" sldId="289"/>
        </pc:sldMkLst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2" creationId="{A47CEA35-4F32-C319-E873-E80DCE8E6F71}"/>
          </ac:spMkLst>
        </pc:spChg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3" creationId="{41C3171D-370A-E94F-5E85-7C3BEFF18D0F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5" creationId="{91C4AFA6-9D69-37B6-A235-325D9FE4A9C9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E9F38A38-FB59-42A2-9A8E-AC5D187FCED9}" dt="2024-08-25T23:09:54.899" v="16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9F38A38-FB59-42A2-9A8E-AC5D187FCED9}" dt="2024-08-25T23:08:39.257" v="14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02.589" v="63"/>
          <ac:picMkLst>
            <pc:docMk/>
            <pc:sldMk cId="3032827026" sldId="289"/>
            <ac:picMk id="4" creationId="{F896ECB7-513F-95F6-FF31-C5F1863BC7C2}"/>
          </ac:picMkLst>
        </pc:picChg>
        <pc:picChg chg="del">
          <ac:chgData name="Neemias Informatica Lima" userId="b77af7bd85500281" providerId="LiveId" clId="{E9F38A38-FB59-42A2-9A8E-AC5D187FCED9}" dt="2024-08-25T23:04:02.177" v="62" actId="478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44.402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2" creationId="{1F8B369E-B623-50EB-5473-779085C4C7AB}"/>
          </ac:spMkLst>
        </pc:spChg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3" creationId="{A596B720-9846-4AAF-0B14-4E329585036E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5" creationId="{4175F801-90EE-0345-FBBA-C33CCAEF7F25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E9F38A38-FB59-42A2-9A8E-AC5D187FCED9}" dt="2024-08-25T23:11:44.402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9F38A38-FB59-42A2-9A8E-AC5D187FCED9}" dt="2024-08-25T23:10:22.862" v="16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28.080" v="67"/>
          <ac:picMkLst>
            <pc:docMk/>
            <pc:sldMk cId="3772032319" sldId="290"/>
            <ac:picMk id="4" creationId="{F0DA7463-DDC7-7E26-939A-4072E78540F1}"/>
          </ac:picMkLst>
        </pc:picChg>
        <pc:picChg chg="del">
          <ac:chgData name="Neemias Informatica Lima" userId="b77af7bd85500281" providerId="LiveId" clId="{E9F38A38-FB59-42A2-9A8E-AC5D187FCED9}" dt="2024-08-25T23:04:27.713" v="66" actId="478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5:26.857" v="226" actId="20577"/>
        <pc:sldMkLst>
          <pc:docMk/>
          <pc:sldMk cId="1768216317" sldId="291"/>
        </pc:sldMkLst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2" creationId="{655D386C-D357-0F64-4F07-7EF251C0DD7F}"/>
          </ac:spMkLst>
        </pc:spChg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3" creationId="{39DE3417-689A-FFED-5029-2B4C70F465DB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5" creationId="{4D30890D-058F-8FE2-2428-52D71D752834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E9F38A38-FB59-42A2-9A8E-AC5D187FCED9}" dt="2024-08-25T23:15:26.857" v="22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9F38A38-FB59-42A2-9A8E-AC5D187FCED9}" dt="2024-08-25T23:12:08.234" v="20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40.926" v="71"/>
          <ac:picMkLst>
            <pc:docMk/>
            <pc:sldMk cId="1768216317" sldId="291"/>
            <ac:picMk id="4" creationId="{109DCEC5-A73E-A07C-F128-847169A19B97}"/>
          </ac:picMkLst>
        </pc:picChg>
        <pc:picChg chg="del">
          <ac:chgData name="Neemias Informatica Lima" userId="b77af7bd85500281" providerId="LiveId" clId="{E9F38A38-FB59-42A2-9A8E-AC5D187FCED9}" dt="2024-08-25T23:04:40.568" v="70" actId="478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E9F38A38-FB59-42A2-9A8E-AC5D187FCED9}" dt="2024-08-25T23:17:13.370" v="261"/>
        <pc:sldMkLst>
          <pc:docMk/>
          <pc:sldMk cId="3757265641" sldId="292"/>
        </pc:sldMkLst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2" creationId="{A8E20841-8810-B88D-CBF1-85AD2C2E7868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3" creationId="{3460552A-E859-E4C9-9159-F28ABE6EF65F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4" creationId="{240D234A-9B2C-70E7-6FB6-33AB949F21FE}"/>
          </ac:spMkLst>
        </pc:spChg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E9F38A38-FB59-42A2-9A8E-AC5D187FCED9}" dt="2024-08-25T23:17:13.370" v="26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9F38A38-FB59-42A2-9A8E-AC5D187FCED9}" dt="2024-08-25T23:15:48.912" v="23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5:05.564" v="75"/>
          <ac:picMkLst>
            <pc:docMk/>
            <pc:sldMk cId="3757265641" sldId="292"/>
            <ac:picMk id="6" creationId="{30B2BAB0-687F-E9A7-6409-FA4BF95E71CA}"/>
          </ac:picMkLst>
        </pc:picChg>
        <pc:picChg chg="del">
          <ac:chgData name="Neemias Informatica Lima" userId="b77af7bd85500281" providerId="LiveId" clId="{E9F38A38-FB59-42A2-9A8E-AC5D187FCED9}" dt="2024-08-25T23:05:05.240" v="74" actId="478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01.856" v="266" actId="6549"/>
        <pc:sldMkLst>
          <pc:docMk/>
          <pc:sldMk cId="3114938747" sldId="293"/>
        </pc:sldMkLst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2" creationId="{517DED8A-F065-A40F-A120-AE69A07AB203}"/>
          </ac:spMkLst>
        </pc:spChg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3" creationId="{24631D27-3B45-0D77-2F59-A8D1FB8BCA1A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5" creationId="{29A71598-62DB-F854-EAB3-9A5A19022232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E9F38A38-FB59-42A2-9A8E-AC5D187FCED9}" dt="2024-08-25T23:18:01.856" v="26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E9F38A38-FB59-42A2-9A8E-AC5D187FCED9}" dt="2024-08-25T23:05:11.490" v="77"/>
          <ac:picMkLst>
            <pc:docMk/>
            <pc:sldMk cId="3114938747" sldId="293"/>
            <ac:picMk id="4" creationId="{6C266A29-8CDC-AF2F-3D05-5A86B174FCD7}"/>
          </ac:picMkLst>
        </pc:picChg>
        <pc:picChg chg="del">
          <ac:chgData name="Neemias Informatica Lima" userId="b77af7bd85500281" providerId="LiveId" clId="{E9F38A38-FB59-42A2-9A8E-AC5D187FCED9}" dt="2024-08-25T23:05:11.201" v="76" actId="478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5699027A-87AB-4B9C-8640-532E67D0F4A6}"/>
    <pc:docChg chg="undo redo custSel modSld">
      <pc:chgData name="Neemias Informatica Lima" userId="b77af7bd85500281" providerId="LiveId" clId="{5699027A-87AB-4B9C-8640-532E67D0F4A6}" dt="2024-08-25T00:24:37.057" v="311" actId="20577"/>
      <pc:docMkLst>
        <pc:docMk/>
      </pc:docMkLst>
      <pc:sldChg chg="addSp delSp modSp mod">
        <pc:chgData name="Neemias Informatica Lima" userId="b77af7bd85500281" providerId="LiveId" clId="{5699027A-87AB-4B9C-8640-532E67D0F4A6}" dt="2024-08-25T00:08:23.710" v="36" actId="6549"/>
        <pc:sldMkLst>
          <pc:docMk/>
          <pc:sldMk cId="2232331225" sldId="280"/>
        </pc:sldMkLst>
        <pc:spChg chg="mod">
          <ac:chgData name="Neemias Informatica Lima" userId="b77af7bd85500281" providerId="LiveId" clId="{5699027A-87AB-4B9C-8640-532E67D0F4A6}" dt="2024-08-25T00:06:09.254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20.028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7:57.200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14.86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8:23.710" v="3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6:13.088" v="7" actId="478"/>
          <ac:picMkLst>
            <pc:docMk/>
            <pc:sldMk cId="2232331225" sldId="280"/>
            <ac:picMk id="3" creationId="{F4E96007-20AE-8129-5584-7CF9E0FBA2BD}"/>
          </ac:picMkLst>
        </pc:picChg>
        <pc:picChg chg="add mod">
          <ac:chgData name="Neemias Informatica Lima" userId="b77af7bd85500281" providerId="LiveId" clId="{5699027A-87AB-4B9C-8640-532E67D0F4A6}" dt="2024-08-25T00:07:34.987" v="18" actId="1440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5699027A-87AB-4B9C-8640-532E67D0F4A6}" dt="2024-08-25T00:13:16.775" v="106" actId="1076"/>
        <pc:sldMkLst>
          <pc:docMk/>
          <pc:sldMk cId="2103443556" sldId="281"/>
        </pc:sldMkLst>
        <pc:spChg chg="mod">
          <ac:chgData name="Neemias Informatica Lima" userId="b77af7bd85500281" providerId="LiveId" clId="{5699027A-87AB-4B9C-8640-532E67D0F4A6}" dt="2024-08-25T00:13:16.775" v="106" actId="10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9:10.126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0:04.710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9:12.879" v="38" actId="478"/>
          <ac:picMkLst>
            <pc:docMk/>
            <pc:sldMk cId="2103443556" sldId="281"/>
            <ac:picMk id="2" creationId="{8A0B4FCD-2964-5260-0C04-F34F0E978E5B}"/>
          </ac:picMkLst>
        </pc:picChg>
        <pc:picChg chg="add mod">
          <ac:chgData name="Neemias Informatica Lima" userId="b77af7bd85500281" providerId="LiveId" clId="{5699027A-87AB-4B9C-8640-532E67D0F4A6}" dt="2024-08-25T00:09:40.743" v="45" actId="1076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5:35.785" v="147" actId="313"/>
        <pc:sldMkLst>
          <pc:docMk/>
          <pc:sldMk cId="3683219421" sldId="282"/>
        </pc:sldMkLst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2" creationId="{A1A313F9-7F3E-8CC0-F3A3-AE3E9E368788}"/>
          </ac:spMkLst>
        </pc:spChg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4" creationId="{5F39204B-B9C1-7E8A-3BE7-5CEFC1FB315A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6" creationId="{05DF28E0-CA71-3EA2-7F50-A1408DE0790C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5699027A-87AB-4B9C-8640-532E67D0F4A6}" dt="2024-08-25T00:15:35.785" v="147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45.946" v="11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25.250" v="53" actId="478"/>
          <ac:picMkLst>
            <pc:docMk/>
            <pc:sldMk cId="3683219421" sldId="282"/>
            <ac:picMk id="5" creationId="{1ADAE13C-AE94-0AE3-A29A-99B208DEAD34}"/>
          </ac:picMkLst>
        </pc:picChg>
        <pc:picChg chg="add mod">
          <ac:chgData name="Neemias Informatica Lima" userId="b77af7bd85500281" providerId="LiveId" clId="{5699027A-87AB-4B9C-8640-532E67D0F4A6}" dt="2024-08-25T00:10:25.844" v="54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5699027A-87AB-4B9C-8640-532E67D0F4A6}" dt="2024-08-25T00:16:34.004" v="175" actId="20577"/>
        <pc:sldMkLst>
          <pc:docMk/>
          <pc:sldMk cId="3902406419" sldId="283"/>
        </pc:sldMkLst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2" creationId="{A32CC22B-ACF5-127C-11A2-C717A2E0ED91}"/>
          </ac:spMkLst>
        </pc:spChg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3" creationId="{527B4A2E-2214-B085-3C53-31D73D1D240F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5" creationId="{D46973CA-E49E-CC20-BAA8-E63B7367D8AA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5699027A-87AB-4B9C-8640-532E67D0F4A6}" dt="2024-08-25T00:15:53.120" v="15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6:34.004" v="17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699027A-87AB-4B9C-8640-532E67D0F4A6}" dt="2024-08-25T00:10:31.167" v="55" actId="478"/>
          <ac:picMkLst>
            <pc:docMk/>
            <pc:sldMk cId="3902406419" sldId="283"/>
            <ac:picMk id="4" creationId="{9A4D717A-B4E3-9370-0C72-9D0B955871BE}"/>
          </ac:picMkLst>
        </pc:picChg>
        <pc:picChg chg="add mod">
          <ac:chgData name="Neemias Informatica Lima" userId="b77af7bd85500281" providerId="LiveId" clId="{5699027A-87AB-4B9C-8640-532E67D0F4A6}" dt="2024-08-25T00:10:31.712" v="56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5699027A-87AB-4B9C-8640-532E67D0F4A6}" dt="2024-08-25T00:18:41.005" v="202" actId="20577"/>
        <pc:sldMkLst>
          <pc:docMk/>
          <pc:sldMk cId="2424059023" sldId="284"/>
        </pc:sldMkLst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2" creationId="{E540BD18-121D-A9BD-EB11-0651F54B5EC6}"/>
          </ac:spMkLst>
        </pc:spChg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3" creationId="{C2456DFB-8968-A229-87C7-3DAECC4BEC8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5" creationId="{F5952164-6A7F-D604-A81E-6F7432DC70F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5699027A-87AB-4B9C-8640-532E67D0F4A6}" dt="2024-08-25T00:18:05.949" v="18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8:41.005" v="20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699027A-87AB-4B9C-8640-532E67D0F4A6}" dt="2024-08-25T00:10:46.654" v="59" actId="478"/>
          <ac:picMkLst>
            <pc:docMk/>
            <pc:sldMk cId="2424059023" sldId="284"/>
            <ac:picMk id="4" creationId="{3D4B47CE-9FCE-B7FE-7405-4457EF5761F8}"/>
          </ac:picMkLst>
        </pc:picChg>
        <pc:picChg chg="add mod">
          <ac:chgData name="Neemias Informatica Lima" userId="b77af7bd85500281" providerId="LiveId" clId="{5699027A-87AB-4B9C-8640-532E67D0F4A6}" dt="2024-08-25T00:10:47.141" v="60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0:25.249" v="230" actId="20577"/>
        <pc:sldMkLst>
          <pc:docMk/>
          <pc:sldMk cId="2241968852" sldId="285"/>
        </pc:sldMkLst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2" creationId="{4B832541-9CA1-8919-E6D9-ADD1EDB05857}"/>
          </ac:spMkLst>
        </pc:spChg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3" creationId="{74F8E61C-F831-9205-867E-4292DF1D84D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5" creationId="{D79BD9EB-071F-A208-525E-8E4323A7C22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5699027A-87AB-4B9C-8640-532E67D0F4A6}" dt="2024-08-25T00:19:22.892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0:25.249" v="23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699027A-87AB-4B9C-8640-532E67D0F4A6}" dt="2024-08-25T00:10:58.953" v="63" actId="478"/>
          <ac:picMkLst>
            <pc:docMk/>
            <pc:sldMk cId="2241968852" sldId="285"/>
            <ac:picMk id="4" creationId="{275B9347-56E6-B9CA-3E77-2EF544FDBC89}"/>
          </ac:picMkLst>
        </pc:picChg>
        <pc:picChg chg="add mod">
          <ac:chgData name="Neemias Informatica Lima" userId="b77af7bd85500281" providerId="LiveId" clId="{5699027A-87AB-4B9C-8640-532E67D0F4A6}" dt="2024-08-25T00:10:59.413" v="64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5699027A-87AB-4B9C-8640-532E67D0F4A6}" dt="2024-08-25T00:22:47.429" v="285" actId="20577"/>
        <pc:sldMkLst>
          <pc:docMk/>
          <pc:sldMk cId="1959249856" sldId="286"/>
        </pc:sldMkLst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2" creationId="{43771319-4B0A-F0CD-75C9-854D3D6AE485}"/>
          </ac:spMkLst>
        </pc:spChg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3" creationId="{70DC2587-822E-F17E-F8BE-7930C0F0B8A5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5" creationId="{20709C86-B610-666F-5DBC-CCB469BBB6B6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5699027A-87AB-4B9C-8640-532E67D0F4A6}" dt="2024-08-25T00:21:57.726" v="26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2:47.429" v="28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699027A-87AB-4B9C-8640-532E67D0F4A6}" dt="2024-08-25T00:11:15.745" v="67" actId="478"/>
          <ac:picMkLst>
            <pc:docMk/>
            <pc:sldMk cId="1959249856" sldId="286"/>
            <ac:picMk id="4" creationId="{C5246343-F645-C2FE-6ACF-5F8DAC767912}"/>
          </ac:picMkLst>
        </pc:picChg>
        <pc:picChg chg="add mod">
          <ac:chgData name="Neemias Informatica Lima" userId="b77af7bd85500281" providerId="LiveId" clId="{5699027A-87AB-4B9C-8640-532E67D0F4A6}" dt="2024-08-25T00:11:16.273" v="6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37.057" v="311" actId="20577"/>
        <pc:sldMkLst>
          <pc:docMk/>
          <pc:sldMk cId="2857006406" sldId="287"/>
        </pc:sldMkLst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2" creationId="{653B8762-0CA5-787C-C56E-AA8970355AD9}"/>
          </ac:spMkLst>
        </pc:spChg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3" creationId="{E248CA0B-9436-DF52-0C30-9947F1E41BC8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5" creationId="{0B771B44-4F66-09DC-CE86-3BEE8A3E960E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5699027A-87AB-4B9C-8640-532E67D0F4A6}" dt="2024-08-25T00:24:37.057" v="31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699027A-87AB-4B9C-8640-532E67D0F4A6}" dt="2024-08-25T00:11:37.428" v="73" actId="478"/>
          <ac:picMkLst>
            <pc:docMk/>
            <pc:sldMk cId="2857006406" sldId="287"/>
            <ac:picMk id="4" creationId="{CAFCE090-795E-0B36-0CFA-118E3D0331AA}"/>
          </ac:picMkLst>
        </pc:picChg>
        <pc:picChg chg="add mod">
          <ac:chgData name="Neemias Informatica Lima" userId="b77af7bd85500281" providerId="LiveId" clId="{5699027A-87AB-4B9C-8640-532E67D0F4A6}" dt="2024-08-25T00:11:37.982" v="74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4:47.648" v="141" actId="20577"/>
        <pc:sldMkLst>
          <pc:docMk/>
          <pc:sldMk cId="2630436816" sldId="288"/>
        </pc:sldMkLst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2" creationId="{2B0E3B42-4C9D-FF1E-5DF4-7092E34ADD3F}"/>
          </ac:spMkLst>
        </pc:spChg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3" creationId="{864ED330-BF1A-5B4C-7909-2FDFC0D6858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5" creationId="{2C605040-182E-02BF-1D1A-759A13B8629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5699027A-87AB-4B9C-8640-532E67D0F4A6}" dt="2024-08-25T00:14:47.648" v="14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36.13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19.819" v="51" actId="478"/>
          <ac:picMkLst>
            <pc:docMk/>
            <pc:sldMk cId="2630436816" sldId="288"/>
            <ac:picMk id="4" creationId="{2E5576BE-1E62-D875-A11B-8FE20F1529F5}"/>
          </ac:picMkLst>
        </pc:picChg>
        <pc:picChg chg="add mod">
          <ac:chgData name="Neemias Informatica Lima" userId="b77af7bd85500281" providerId="LiveId" clId="{5699027A-87AB-4B9C-8640-532E67D0F4A6}" dt="2024-08-25T00:10:20.187" v="52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7:41.669" v="182"/>
        <pc:sldMkLst>
          <pc:docMk/>
          <pc:sldMk cId="3032827026" sldId="289"/>
        </pc:sldMkLst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2" creationId="{880094BB-A27E-0768-61A4-E7B8A7FFE2C3}"/>
          </ac:spMkLst>
        </pc:spChg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3" creationId="{21225055-C696-F114-C562-A04B78499DDD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5" creationId="{E960E834-34CB-9EAB-589C-C55E7D3CF400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5699027A-87AB-4B9C-8640-532E67D0F4A6}" dt="2024-08-25T00:17:41.669" v="182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699027A-87AB-4B9C-8640-532E67D0F4A6}" dt="2024-08-25T00:15:57.382" v="15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40.265" v="57" actId="478"/>
          <ac:picMkLst>
            <pc:docMk/>
            <pc:sldMk cId="3032827026" sldId="289"/>
            <ac:picMk id="4" creationId="{68FB50E9-EC0B-AEFE-1DCA-AF0DEB0A4532}"/>
          </ac:picMkLst>
        </pc:picChg>
        <pc:picChg chg="add mod">
          <ac:chgData name="Neemias Informatica Lima" userId="b77af7bd85500281" providerId="LiveId" clId="{5699027A-87AB-4B9C-8640-532E67D0F4A6}" dt="2024-08-25T00:10:40.762" v="5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9:06.026" v="206" actId="20577"/>
        <pc:sldMkLst>
          <pc:docMk/>
          <pc:sldMk cId="3772032319" sldId="290"/>
        </pc:sldMkLst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2" creationId="{03C9B157-E757-F178-531A-664F9092F39A}"/>
          </ac:spMkLst>
        </pc:spChg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3" creationId="{5244AD8D-0964-5CFB-32D2-819D9D427454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5" creationId="{EFA9CE8F-5CC9-3A13-8D90-E98582D81EB5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5699027A-87AB-4B9C-8640-532E67D0F4A6}" dt="2024-08-25T00:19:06.026" v="20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699027A-87AB-4B9C-8640-532E67D0F4A6}" dt="2024-08-25T00:18:14.049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52.112" v="61" actId="478"/>
          <ac:picMkLst>
            <pc:docMk/>
            <pc:sldMk cId="3772032319" sldId="290"/>
            <ac:picMk id="4" creationId="{3D29B24F-E432-1AC7-2500-BEEFE3185805}"/>
          </ac:picMkLst>
        </pc:picChg>
        <pc:picChg chg="add mod">
          <ac:chgData name="Neemias Informatica Lima" userId="b77af7bd85500281" providerId="LiveId" clId="{5699027A-87AB-4B9C-8640-532E67D0F4A6}" dt="2024-08-25T00:10:52.586" v="62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5699027A-87AB-4B9C-8640-532E67D0F4A6}" dt="2024-08-25T00:21:36.560" v="260" actId="6549"/>
        <pc:sldMkLst>
          <pc:docMk/>
          <pc:sldMk cId="1768216317" sldId="291"/>
        </pc:sldMkLst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2" creationId="{0A9D0071-FF57-56B4-0AC7-B804D13E8D1D}"/>
          </ac:spMkLst>
        </pc:spChg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3" creationId="{5DECF293-210D-A3F0-C957-7B375BACB822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5" creationId="{B46418CF-74E5-F892-F7D2-00A88FAD095D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5699027A-87AB-4B9C-8640-532E67D0F4A6}" dt="2024-08-25T00:21:36.560" v="26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699027A-87AB-4B9C-8640-532E67D0F4A6}" dt="2024-08-25T00:19:29.685" v="21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07.446" v="65" actId="478"/>
          <ac:picMkLst>
            <pc:docMk/>
            <pc:sldMk cId="1768216317" sldId="291"/>
            <ac:picMk id="4" creationId="{90F429EA-08E5-2BDA-1B6E-0021E97A04C5}"/>
          </ac:picMkLst>
        </pc:picChg>
        <pc:picChg chg="add mod">
          <ac:chgData name="Neemias Informatica Lima" userId="b77af7bd85500281" providerId="LiveId" clId="{5699027A-87AB-4B9C-8640-532E67D0F4A6}" dt="2024-08-25T00:11:08.065" v="66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5699027A-87AB-4B9C-8640-532E67D0F4A6}" dt="2024-08-25T00:23:30.440" v="295"/>
        <pc:sldMkLst>
          <pc:docMk/>
          <pc:sldMk cId="3757265641" sldId="292"/>
        </pc:sldMkLst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2" creationId="{DB0DCA6E-163C-4867-5411-9DA9D6D75E70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3" creationId="{1A3182C4-0A47-025B-6AA7-EC440A0A56BC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4" creationId="{77955C6A-7D01-43FC-D6E4-FB4894B9AF2C}"/>
          </ac:spMkLst>
        </pc:spChg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5699027A-87AB-4B9C-8640-532E67D0F4A6}" dt="2024-08-25T00:23:30.440" v="29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699027A-87AB-4B9C-8640-532E67D0F4A6}" dt="2024-08-25T00:22:05.876" v="26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24.205" v="69" actId="478"/>
          <ac:picMkLst>
            <pc:docMk/>
            <pc:sldMk cId="3757265641" sldId="292"/>
            <ac:picMk id="6" creationId="{933C7A14-7A3F-6DA2-8631-7C383F9AE010}"/>
          </ac:picMkLst>
        </pc:picChg>
        <pc:picChg chg="add mod">
          <ac:chgData name="Neemias Informatica Lima" userId="b77af7bd85500281" providerId="LiveId" clId="{5699027A-87AB-4B9C-8640-532E67D0F4A6}" dt="2024-08-25T00:11:24.757" v="70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00.402" v="299" actId="1076"/>
        <pc:sldMkLst>
          <pc:docMk/>
          <pc:sldMk cId="3114938747" sldId="293"/>
        </pc:sldMkLst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2" creationId="{437C3281-C259-CE93-21A9-17172B7876E4}"/>
          </ac:spMkLst>
        </pc:spChg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3" creationId="{0AFC0BC4-1776-88FC-8141-61432CC3620F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5" creationId="{9DB2295C-C330-5FD1-26F2-790207CD0254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5699027A-87AB-4B9C-8640-532E67D0F4A6}" dt="2024-08-25T00:24:00.402" v="299" actId="107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699027A-87AB-4B9C-8640-532E67D0F4A6}" dt="2024-08-25T00:11:31.220" v="71" actId="478"/>
          <ac:picMkLst>
            <pc:docMk/>
            <pc:sldMk cId="3114938747" sldId="293"/>
            <ac:picMk id="4" creationId="{5B050EDC-E421-C434-28BE-118B84E8532A}"/>
          </ac:picMkLst>
        </pc:picChg>
        <pc:picChg chg="add mod">
          <ac:chgData name="Neemias Informatica Lima" userId="b77af7bd85500281" providerId="LiveId" clId="{5699027A-87AB-4B9C-8640-532E67D0F4A6}" dt="2024-08-25T00:11:31.614" v="72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B6C524DE-F124-4720-BE19-602274A8775B}"/>
    <pc:docChg chg="undo redo custSel modSld">
      <pc:chgData name="Neemias Informatica Lima" userId="b77af7bd85500281" providerId="LiveId" clId="{B6C524DE-F124-4720-BE19-602274A8775B}" dt="2024-08-25T23:35:10.538" v="271" actId="6549"/>
      <pc:docMkLst>
        <pc:docMk/>
      </pc:docMkLst>
      <pc:sldChg chg="addSp delSp modSp mod">
        <pc:chgData name="Neemias Informatica Lima" userId="b77af7bd85500281" providerId="LiveId" clId="{B6C524DE-F124-4720-BE19-602274A8775B}" dt="2024-08-25T23:22:02.812" v="50"/>
        <pc:sldMkLst>
          <pc:docMk/>
          <pc:sldMk cId="2232331225" sldId="280"/>
        </pc:sldMkLst>
        <pc:spChg chg="mod">
          <ac:chgData name="Neemias Informatica Lima" userId="b77af7bd85500281" providerId="LiveId" clId="{B6C524DE-F124-4720-BE19-602274A8775B}" dt="2024-08-25T23:19:53.726" v="4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7.291" v="4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0:25.673" v="1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0.915" v="3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16.377" v="3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1:10.314" v="35" actId="478"/>
          <ac:picMkLst>
            <pc:docMk/>
            <pc:sldMk cId="2232331225" sldId="280"/>
            <ac:picMk id="3" creationId="{7A817B1F-9EA8-54F5-90B0-6895B38621D5}"/>
          </ac:picMkLst>
        </pc:picChg>
        <pc:picChg chg="add mod">
          <ac:chgData name="Neemias Informatica Lima" userId="b77af7bd85500281" providerId="LiveId" clId="{B6C524DE-F124-4720-BE19-602274A8775B}" dt="2024-08-25T23:22:02.812" v="50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5:17.911" v="112" actId="6549"/>
        <pc:sldMkLst>
          <pc:docMk/>
          <pc:sldMk cId="2103443556" sldId="281"/>
        </pc:sldMkLst>
        <pc:spChg chg="mod">
          <ac:chgData name="Neemias Informatica Lima" userId="b77af7bd85500281" providerId="LiveId" clId="{B6C524DE-F124-4720-BE19-602274A8775B}" dt="2024-08-25T23:25:17.911" v="11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10.712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44.071" v="6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2:12.876" v="53" actId="478"/>
          <ac:picMkLst>
            <pc:docMk/>
            <pc:sldMk cId="2103443556" sldId="281"/>
            <ac:picMk id="2" creationId="{5B5887AD-C955-4EFB-C245-C32C917D65C1}"/>
          </ac:picMkLst>
        </pc:picChg>
        <pc:picChg chg="add mod">
          <ac:chgData name="Neemias Informatica Lima" userId="b77af7bd85500281" providerId="LiveId" clId="{B6C524DE-F124-4720-BE19-602274A8775B}" dt="2024-08-25T23:22:29.082" v="58" actId="14100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7:09.372" v="142"/>
        <pc:sldMkLst>
          <pc:docMk/>
          <pc:sldMk cId="3683219421" sldId="282"/>
        </pc:sldMkLst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2" creationId="{B92CB389-D71B-4B79-32AE-04FCD3110B80}"/>
          </ac:spMkLst>
        </pc:spChg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4" creationId="{33172B32-FAB1-A454-B0FC-1D006BD75F9B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6" creationId="{ED3A4228-D42E-A59B-C61D-A206FA8E0222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B6C524DE-F124-4720-BE19-602274A8775B}" dt="2024-08-25T23:27:09.372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42.090" v="12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9.665" v="64" actId="478"/>
          <ac:picMkLst>
            <pc:docMk/>
            <pc:sldMk cId="3683219421" sldId="282"/>
            <ac:picMk id="5" creationId="{60ED1C83-671E-BEB2-197A-8F34F53A74B2}"/>
          </ac:picMkLst>
        </pc:picChg>
        <pc:picChg chg="add mod">
          <ac:chgData name="Neemias Informatica Lima" userId="b77af7bd85500281" providerId="LiveId" clId="{B6C524DE-F124-4720-BE19-602274A8775B}" dt="2024-08-25T23:23:20.748" v="65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28:55.335" v="168" actId="20577"/>
        <pc:sldMkLst>
          <pc:docMk/>
          <pc:sldMk cId="3902406419" sldId="283"/>
        </pc:sldMkLst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2" creationId="{7C214666-C7E6-80EF-D69E-A0CE7F93DCB1}"/>
          </ac:spMkLst>
        </pc:spChg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3" creationId="{836F7134-BC04-840B-0A73-5EB6DF29736C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5" creationId="{0537DF18-F9B5-5DD2-AC8A-2B797CDF5757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B6C524DE-F124-4720-BE19-602274A8775B}" dt="2024-08-25T23:27:44.250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8:55.335" v="16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6C524DE-F124-4720-BE19-602274A8775B}" dt="2024-08-25T23:23:25.452" v="66" actId="478"/>
          <ac:picMkLst>
            <pc:docMk/>
            <pc:sldMk cId="3902406419" sldId="283"/>
            <ac:picMk id="4" creationId="{179C3EC3-D8E5-C38D-B226-4CCE28157150}"/>
          </ac:picMkLst>
        </pc:picChg>
        <pc:picChg chg="add mod">
          <ac:chgData name="Neemias Informatica Lima" userId="b77af7bd85500281" providerId="LiveId" clId="{B6C524DE-F124-4720-BE19-602274A8775B}" dt="2024-08-25T23:23:26.141" v="67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12.647" v="186" actId="313"/>
        <pc:sldMkLst>
          <pc:docMk/>
          <pc:sldMk cId="2424059023" sldId="284"/>
        </pc:sldMkLst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2" creationId="{1FD04E6C-776F-64F0-58EF-E1A616BAD8C7}"/>
          </ac:spMkLst>
        </pc:spChg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3" creationId="{A6C22673-013E-4ADF-F16F-FD640A48015C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5" creationId="{48F2C971-18C2-CE9D-9514-3D586EEBBA6E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B6C524DE-F124-4720-BE19-602274A8775B}" dt="2024-08-25T23:29:27.684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0:12.647" v="186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6C524DE-F124-4720-BE19-602274A8775B}" dt="2024-08-25T23:23:35.569" v="70" actId="478"/>
          <ac:picMkLst>
            <pc:docMk/>
            <pc:sldMk cId="2424059023" sldId="284"/>
            <ac:picMk id="4" creationId="{22A6B5E5-022F-F445-3C1B-0666E8BCB1EB}"/>
          </ac:picMkLst>
        </pc:picChg>
        <pc:picChg chg="add mod">
          <ac:chgData name="Neemias Informatica Lima" userId="b77af7bd85500281" providerId="LiveId" clId="{B6C524DE-F124-4720-BE19-602274A8775B}" dt="2024-08-25T23:23:35.915" v="71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B6C524DE-F124-4720-BE19-602274A8775B}" dt="2024-08-25T23:31:55.429" v="223" actId="207"/>
        <pc:sldMkLst>
          <pc:docMk/>
          <pc:sldMk cId="2241968852" sldId="285"/>
        </pc:sldMkLst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2" creationId="{9B472FCB-6E0F-C177-B449-4B20FAA5D366}"/>
          </ac:spMkLst>
        </pc:spChg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3" creationId="{C4144853-FD06-3FF0-1293-F1A7EFD208A1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5" creationId="{4BAECAA5-A396-09F5-6B7B-698071509BF2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B6C524DE-F124-4720-BE19-602274A8775B}" dt="2024-08-25T23:31:08.072" v="19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1:55.429" v="22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6C524DE-F124-4720-BE19-602274A8775B}" dt="2024-08-25T23:23:47.147" v="74" actId="478"/>
          <ac:picMkLst>
            <pc:docMk/>
            <pc:sldMk cId="2241968852" sldId="285"/>
            <ac:picMk id="4" creationId="{DE7FA469-F4AB-6831-2826-39C928C729C4}"/>
          </ac:picMkLst>
        </pc:picChg>
        <pc:picChg chg="add mod">
          <ac:chgData name="Neemias Informatica Lima" userId="b77af7bd85500281" providerId="LiveId" clId="{B6C524DE-F124-4720-BE19-602274A8775B}" dt="2024-08-25T23:23:47.736" v="75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28.728" v="248" actId="6549"/>
        <pc:sldMkLst>
          <pc:docMk/>
          <pc:sldMk cId="1959249856" sldId="286"/>
        </pc:sldMkLst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2" creationId="{82538684-A4B1-744E-8864-1DA48DF5588E}"/>
          </ac:spMkLst>
        </pc:spChg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3" creationId="{574F02E8-0FA3-2B23-4E7E-DFBDA364B928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5" creationId="{2C16D4B9-DC25-C988-0189-4B59FB3074C7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B6C524DE-F124-4720-BE19-602274A8775B}" dt="2024-08-25T23:33:00.126" v="23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3:28.728" v="248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6C524DE-F124-4720-BE19-602274A8775B}" dt="2024-08-25T23:23:59.004" v="78" actId="478"/>
          <ac:picMkLst>
            <pc:docMk/>
            <pc:sldMk cId="1959249856" sldId="286"/>
            <ac:picMk id="4" creationId="{C31F498F-A0D4-E298-146A-D2F5281717B6}"/>
          </ac:picMkLst>
        </pc:picChg>
        <pc:picChg chg="add mod">
          <ac:chgData name="Neemias Informatica Lima" userId="b77af7bd85500281" providerId="LiveId" clId="{B6C524DE-F124-4720-BE19-602274A8775B}" dt="2024-08-25T23:23:59.434" v="79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B6C524DE-F124-4720-BE19-602274A8775B}" dt="2024-08-25T23:35:10.538" v="271" actId="6549"/>
        <pc:sldMkLst>
          <pc:docMk/>
          <pc:sldMk cId="2857006406" sldId="287"/>
        </pc:sldMkLst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2" creationId="{D2A1BDFC-EF80-E1B8-6700-4FA2285DCB94}"/>
          </ac:spMkLst>
        </pc:spChg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3" creationId="{3C2121E9-DC9E-D202-4B0F-2C025E9F3A1E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5" creationId="{C5A3C2E5-20C7-0D93-951B-EFA1C61FC076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B6C524DE-F124-4720-BE19-602274A8775B}" dt="2024-08-25T23:35:10.538" v="271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6C524DE-F124-4720-BE19-602274A8775B}" dt="2024-08-25T23:24:18.344" v="84" actId="478"/>
          <ac:picMkLst>
            <pc:docMk/>
            <pc:sldMk cId="2857006406" sldId="287"/>
            <ac:picMk id="4" creationId="{83BCB040-986A-4541-E7B6-2812951D03F2}"/>
          </ac:picMkLst>
        </pc:picChg>
        <pc:picChg chg="add mod">
          <ac:chgData name="Neemias Informatica Lima" userId="b77af7bd85500281" providerId="LiveId" clId="{B6C524DE-F124-4720-BE19-602274A8775B}" dt="2024-08-25T23:24:18.708" v="85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B6C524DE-F124-4720-BE19-602274A8775B}" dt="2024-08-25T23:26:40.198" v="135" actId="6549"/>
        <pc:sldMkLst>
          <pc:docMk/>
          <pc:sldMk cId="2630436816" sldId="288"/>
        </pc:sldMkLst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2" creationId="{94231B06-54AB-5CC0-124B-A79DFFB4CC29}"/>
          </ac:spMkLst>
        </pc:spChg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3" creationId="{73D95B99-5E64-C8B3-A8E9-7DB646672773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5" creationId="{811BC88E-7D40-6CCD-A64C-CD1E5E9E6FDA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B6C524DE-F124-4720-BE19-602274A8775B}" dt="2024-08-25T23:26:40.198" v="135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35.936" v="11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5.160" v="62" actId="478"/>
          <ac:picMkLst>
            <pc:docMk/>
            <pc:sldMk cId="2630436816" sldId="288"/>
            <ac:picMk id="4" creationId="{30239028-AD3D-5A12-CAAB-7E9FD5C3F03B}"/>
          </ac:picMkLst>
        </pc:picChg>
        <pc:picChg chg="add mod">
          <ac:chgData name="Neemias Informatica Lima" userId="b77af7bd85500281" providerId="LiveId" clId="{B6C524DE-F124-4720-BE19-602274A8775B}" dt="2024-08-25T23:23:15.602" v="63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B6C524DE-F124-4720-BE19-602274A8775B}" dt="2024-08-25T23:29:12.735" v="171"/>
        <pc:sldMkLst>
          <pc:docMk/>
          <pc:sldMk cId="3032827026" sldId="289"/>
        </pc:sldMkLst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2" creationId="{A47CEA35-4F32-C319-E873-E80DCE8E6F71}"/>
          </ac:spMkLst>
        </pc:spChg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3" creationId="{41C3171D-370A-E94F-5E85-7C3BEFF18D0F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5" creationId="{9BCA0953-9AEB-1402-C581-E320012F3E19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B6C524DE-F124-4720-BE19-602274A8775B}" dt="2024-08-25T23:29:12.735" v="17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6C524DE-F124-4720-BE19-602274A8775B}" dt="2024-08-25T23:27:49.15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30.672" v="68" actId="478"/>
          <ac:picMkLst>
            <pc:docMk/>
            <pc:sldMk cId="3032827026" sldId="289"/>
            <ac:picMk id="4" creationId="{F896ECB7-513F-95F6-FF31-C5F1863BC7C2}"/>
          </ac:picMkLst>
        </pc:picChg>
        <pc:picChg chg="add mod">
          <ac:chgData name="Neemias Informatica Lima" userId="b77af7bd85500281" providerId="LiveId" clId="{B6C524DE-F124-4720-BE19-602274A8775B}" dt="2024-08-25T23:23:31.061" v="69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50.805" v="193" actId="20577"/>
        <pc:sldMkLst>
          <pc:docMk/>
          <pc:sldMk cId="3772032319" sldId="290"/>
        </pc:sldMkLst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2" creationId="{1F8B369E-B623-50EB-5473-779085C4C7AB}"/>
          </ac:spMkLst>
        </pc:spChg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3" creationId="{A596B720-9846-4AAF-0B14-4E329585036E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5" creationId="{3A9A287F-24A1-B1A2-ACD0-D5A136375FB4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B6C524DE-F124-4720-BE19-602274A8775B}" dt="2024-08-25T23:30:50.805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6C524DE-F124-4720-BE19-602274A8775B}" dt="2024-08-25T23:29:32.668" v="1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41.720" v="72" actId="478"/>
          <ac:picMkLst>
            <pc:docMk/>
            <pc:sldMk cId="3772032319" sldId="290"/>
            <ac:picMk id="4" creationId="{F0DA7463-DDC7-7E26-939A-4072E78540F1}"/>
          </ac:picMkLst>
        </pc:picChg>
        <pc:picChg chg="add mod">
          <ac:chgData name="Neemias Informatica Lima" userId="b77af7bd85500281" providerId="LiveId" clId="{B6C524DE-F124-4720-BE19-602274A8775B}" dt="2024-08-25T23:23:42.339" v="73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B6C524DE-F124-4720-BE19-602274A8775B}" dt="2024-08-25T23:32:32.384" v="228" actId="6549"/>
        <pc:sldMkLst>
          <pc:docMk/>
          <pc:sldMk cId="1768216317" sldId="291"/>
        </pc:sldMkLst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2" creationId="{655D386C-D357-0F64-4F07-7EF251C0DD7F}"/>
          </ac:spMkLst>
        </pc:spChg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3" creationId="{39DE3417-689A-FFED-5029-2B4C70F465DB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5" creationId="{FA3281A5-9498-E559-027F-3D606386D608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B6C524DE-F124-4720-BE19-602274A8775B}" dt="2024-08-25T23:32:32.384" v="22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6C524DE-F124-4720-BE19-602274A8775B}" dt="2024-08-25T23:31:13.091" v="20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53.439" v="76" actId="478"/>
          <ac:picMkLst>
            <pc:docMk/>
            <pc:sldMk cId="1768216317" sldId="291"/>
            <ac:picMk id="4" creationId="{109DCEC5-A73E-A07C-F128-847169A19B97}"/>
          </ac:picMkLst>
        </pc:picChg>
        <pc:picChg chg="add mod">
          <ac:chgData name="Neemias Informatica Lima" userId="b77af7bd85500281" providerId="LiveId" clId="{B6C524DE-F124-4720-BE19-602274A8775B}" dt="2024-08-25T23:23:53.842" v="77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55.834" v="251"/>
        <pc:sldMkLst>
          <pc:docMk/>
          <pc:sldMk cId="3757265641" sldId="292"/>
        </pc:sldMkLst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2" creationId="{CF86EFFB-244C-C405-DCA8-ECEED43E27C9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3" creationId="{3460552A-E859-E4C9-9159-F28ABE6EF65F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4" creationId="{240D234A-9B2C-70E7-6FB6-33AB949F21FE}"/>
          </ac:spMkLst>
        </pc:spChg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B6C524DE-F124-4720-BE19-602274A8775B}" dt="2024-08-25T23:33:55.834" v="25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6C524DE-F124-4720-BE19-602274A8775B}" dt="2024-08-25T23:33:04.910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4:05.465" v="80" actId="478"/>
          <ac:picMkLst>
            <pc:docMk/>
            <pc:sldMk cId="3757265641" sldId="292"/>
            <ac:picMk id="6" creationId="{30B2BAB0-687F-E9A7-6409-FA4BF95E71CA}"/>
          </ac:picMkLst>
        </pc:picChg>
        <pc:picChg chg="add mod">
          <ac:chgData name="Neemias Informatica Lima" userId="b77af7bd85500281" providerId="LiveId" clId="{B6C524DE-F124-4720-BE19-602274A8775B}" dt="2024-08-25T23:24:05.919" v="81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4:21.094" v="254"/>
        <pc:sldMkLst>
          <pc:docMk/>
          <pc:sldMk cId="3114938747" sldId="293"/>
        </pc:sldMkLst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2" creationId="{517DED8A-F065-A40F-A120-AE69A07AB203}"/>
          </ac:spMkLst>
        </pc:spChg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3" creationId="{24631D27-3B45-0D77-2F59-A8D1FB8BCA1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5" creationId="{ED8D7660-3167-79D5-8B0F-AD0EB1172DA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B6C524DE-F124-4720-BE19-602274A8775B}" dt="2024-08-25T23:34:21.094" v="25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6C524DE-F124-4720-BE19-602274A8775B}" dt="2024-08-25T23:24:11.376" v="82" actId="478"/>
          <ac:picMkLst>
            <pc:docMk/>
            <pc:sldMk cId="3114938747" sldId="293"/>
            <ac:picMk id="4" creationId="{6C266A29-8CDC-AF2F-3D05-5A86B174FCD7}"/>
          </ac:picMkLst>
        </pc:picChg>
        <pc:picChg chg="add mod">
          <ac:chgData name="Neemias Informatica Lima" userId="b77af7bd85500281" providerId="LiveId" clId="{B6C524DE-F124-4720-BE19-602274A8775B}" dt="2024-08-25T23:24:11.718" v="83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3BAC0DF2-D1C1-43BA-BE12-0444CFF1A7D5}"/>
    <pc:docChg chg="undo redo custSel modSld">
      <pc:chgData name="Neemias Informatica Lima" userId="b77af7bd85500281" providerId="LiveId" clId="{3BAC0DF2-D1C1-43BA-BE12-0444CFF1A7D5}" dt="2024-08-25T22:55:40.650" v="336" actId="6549"/>
      <pc:docMkLst>
        <pc:docMk/>
      </pc:docMkLst>
      <pc:sldChg chg="addSp delSp modSp mod">
        <pc:chgData name="Neemias Informatica Lima" userId="b77af7bd85500281" providerId="LiveId" clId="{3BAC0DF2-D1C1-43BA-BE12-0444CFF1A7D5}" dt="2024-08-25T22:39:49.117" v="52" actId="20577"/>
        <pc:sldMkLst>
          <pc:docMk/>
          <pc:sldMk cId="2232331225" sldId="280"/>
        </pc:sldMkLst>
        <pc:spChg chg="mod">
          <ac:chgData name="Neemias Informatica Lima" userId="b77af7bd85500281" providerId="LiveId" clId="{3BAC0DF2-D1C1-43BA-BE12-0444CFF1A7D5}" dt="2024-08-25T22:37:29.58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5.284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8:07.578" v="3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1.04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9:49.117" v="52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37:18.808" v="7" actId="478"/>
          <ac:picMkLst>
            <pc:docMk/>
            <pc:sldMk cId="2232331225" sldId="280"/>
            <ac:picMk id="3" creationId="{C1E4C5F4-3CA4-1A83-C35F-EA74B6E7B003}"/>
          </ac:picMkLst>
        </pc:picChg>
        <pc:picChg chg="add mod">
          <ac:chgData name="Neemias Informatica Lima" userId="b77af7bd85500281" providerId="LiveId" clId="{3BAC0DF2-D1C1-43BA-BE12-0444CFF1A7D5}" dt="2024-08-25T22:39:15.613" v="45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3BAC0DF2-D1C1-43BA-BE12-0444CFF1A7D5}" dt="2024-08-25T22:43:14.788" v="116" actId="20577"/>
        <pc:sldMkLst>
          <pc:docMk/>
          <pc:sldMk cId="2103443556" sldId="281"/>
        </pc:sldMkLst>
        <pc:spChg chg="mod">
          <ac:chgData name="Neemias Informatica Lima" userId="b77af7bd85500281" providerId="LiveId" clId="{3BAC0DF2-D1C1-43BA-BE12-0444CFF1A7D5}" dt="2024-08-25T22:43:14.788" v="11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16.185" v="5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08.001" v="5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14.563" v="56" actId="478"/>
          <ac:picMkLst>
            <pc:docMk/>
            <pc:sldMk cId="2103443556" sldId="281"/>
            <ac:picMk id="2" creationId="{2673285B-6259-EEAC-BFC7-09D5529EA471}"/>
          </ac:picMkLst>
        </pc:picChg>
        <pc:picChg chg="add mod">
          <ac:chgData name="Neemias Informatica Lima" userId="b77af7bd85500281" providerId="LiveId" clId="{3BAC0DF2-D1C1-43BA-BE12-0444CFF1A7D5}" dt="2024-08-25T22:40:37.191" v="65" actId="14100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3BAC0DF2-D1C1-43BA-BE12-0444CFF1A7D5}" dt="2024-08-25T22:45:04.336" v="155"/>
        <pc:sldMkLst>
          <pc:docMk/>
          <pc:sldMk cId="3683219421" sldId="282"/>
        </pc:sldMkLst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2" creationId="{D1642E69-959C-9559-08AA-2289894AE860}"/>
          </ac:spMkLst>
        </pc:spChg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4" creationId="{635DCB1F-3813-B419-D793-38C423CDF162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6" creationId="{60F70B3D-4986-3F25-A570-9D0CE8502A8E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3BAC0DF2-D1C1-43BA-BE12-0444CFF1A7D5}" dt="2024-08-25T22:45:04.336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5.401" v="12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00.087" v="68" actId="478"/>
          <ac:picMkLst>
            <pc:docMk/>
            <pc:sldMk cId="3683219421" sldId="282"/>
            <ac:picMk id="5" creationId="{8508753D-DD3C-C767-205B-12F71E93A187}"/>
          </ac:picMkLst>
        </pc:picChg>
        <pc:picChg chg="add mod">
          <ac:chgData name="Neemias Informatica Lima" userId="b77af7bd85500281" providerId="LiveId" clId="{3BAC0DF2-D1C1-43BA-BE12-0444CFF1A7D5}" dt="2024-08-25T22:41:00.547" v="69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3BAC0DF2-D1C1-43BA-BE12-0444CFF1A7D5}" dt="2024-08-25T22:46:36.836" v="189" actId="20577"/>
        <pc:sldMkLst>
          <pc:docMk/>
          <pc:sldMk cId="3902406419" sldId="283"/>
        </pc:sldMkLst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2" creationId="{8A27A958-97D7-E726-0765-54ABDE2F27D3}"/>
          </ac:spMkLst>
        </pc:spChg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3" creationId="{07945D24-9387-A004-6354-DA4BD687CDF4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5" creationId="{37F5AFC7-FACF-6E02-D6B0-410A9FE4FFCD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3BAC0DF2-D1C1-43BA-BE12-0444CFF1A7D5}" dt="2024-08-25T22:45:37.677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6:36.836" v="18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BAC0DF2-D1C1-43BA-BE12-0444CFF1A7D5}" dt="2024-08-25T22:41:06.741" v="70" actId="478"/>
          <ac:picMkLst>
            <pc:docMk/>
            <pc:sldMk cId="3902406419" sldId="283"/>
            <ac:picMk id="4" creationId="{DBC8C5A7-F3BF-B92E-F828-3827A365847B}"/>
          </ac:picMkLst>
        </pc:picChg>
        <pc:picChg chg="add mod">
          <ac:chgData name="Neemias Informatica Lima" userId="b77af7bd85500281" providerId="LiveId" clId="{3BAC0DF2-D1C1-43BA-BE12-0444CFF1A7D5}" dt="2024-08-25T22:41:07.176" v="71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3BAC0DF2-D1C1-43BA-BE12-0444CFF1A7D5}" dt="2024-08-25T22:48:44.152" v="225" actId="20577"/>
        <pc:sldMkLst>
          <pc:docMk/>
          <pc:sldMk cId="2424059023" sldId="284"/>
        </pc:sldMkLst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2" creationId="{DC9C2E98-F34A-8B27-79D7-71C610491A2B}"/>
          </ac:spMkLst>
        </pc:spChg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3" creationId="{22C2C727-287E-6FEC-EE34-BC7151D77E6B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5" creationId="{46AB3160-57C9-4C6D-119E-A646C944840F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3BAC0DF2-D1C1-43BA-BE12-0444CFF1A7D5}" dt="2024-08-25T22:47:30.448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8:44.152" v="22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BAC0DF2-D1C1-43BA-BE12-0444CFF1A7D5}" dt="2024-08-25T22:41:18.364" v="74" actId="478"/>
          <ac:picMkLst>
            <pc:docMk/>
            <pc:sldMk cId="2424059023" sldId="284"/>
            <ac:picMk id="4" creationId="{4159E477-0648-2605-1517-6BE859ED8BE4}"/>
          </ac:picMkLst>
        </pc:picChg>
        <pc:picChg chg="add mod">
          <ac:chgData name="Neemias Informatica Lima" userId="b77af7bd85500281" providerId="LiveId" clId="{3BAC0DF2-D1C1-43BA-BE12-0444CFF1A7D5}" dt="2024-08-25T22:41:18.777" v="75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3BAC0DF2-D1C1-43BA-BE12-0444CFF1A7D5}" dt="2024-08-25T22:50:53.191" v="273" actId="20577"/>
        <pc:sldMkLst>
          <pc:docMk/>
          <pc:sldMk cId="2241968852" sldId="285"/>
        </pc:sldMkLst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2" creationId="{1B5AF2A9-A000-A8F0-8D3B-C58DEEE387D9}"/>
          </ac:spMkLst>
        </pc:spChg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3" creationId="{FDB9294E-D2A6-00CE-3B19-FA295AE5FECB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5" creationId="{CF5EE63A-0853-F00A-F900-7FC4BF043A1A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3BAC0DF2-D1C1-43BA-BE12-0444CFF1A7D5}" dt="2024-08-25T22:49:45.062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0:53.191" v="27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BAC0DF2-D1C1-43BA-BE12-0444CFF1A7D5}" dt="2024-08-25T22:41:31.794" v="78" actId="478"/>
          <ac:picMkLst>
            <pc:docMk/>
            <pc:sldMk cId="2241968852" sldId="285"/>
            <ac:picMk id="4" creationId="{D6105C41-9F5A-BF01-9FCD-2F0D138855EE}"/>
          </ac:picMkLst>
        </pc:picChg>
        <pc:picChg chg="add mod">
          <ac:chgData name="Neemias Informatica Lima" userId="b77af7bd85500281" providerId="LiveId" clId="{3BAC0DF2-D1C1-43BA-BE12-0444CFF1A7D5}" dt="2024-08-25T22:41:32.153" v="79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3BAC0DF2-D1C1-43BA-BE12-0444CFF1A7D5}" dt="2024-08-25T22:53:33.500" v="310" actId="20577"/>
        <pc:sldMkLst>
          <pc:docMk/>
          <pc:sldMk cId="1959249856" sldId="286"/>
        </pc:sldMkLst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2" creationId="{6B3F3421-9099-04F1-821B-B10A92B0F2A5}"/>
          </ac:spMkLst>
        </pc:spChg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3" creationId="{E939272A-402B-63BC-99DC-AE81FD2FC4A4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5" creationId="{0A15120E-0E9F-9DE3-6949-3C194A1320A2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3BAC0DF2-D1C1-43BA-BE12-0444CFF1A7D5}" dt="2024-08-25T22:52:22.626" v="28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3:33.500" v="31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BAC0DF2-D1C1-43BA-BE12-0444CFF1A7D5}" dt="2024-08-25T22:41:43.458" v="82" actId="478"/>
          <ac:picMkLst>
            <pc:docMk/>
            <pc:sldMk cId="1959249856" sldId="286"/>
            <ac:picMk id="4" creationId="{4063CAD8-882F-E197-221A-9ACD89D8C8DD}"/>
          </ac:picMkLst>
        </pc:picChg>
        <pc:picChg chg="add mod">
          <ac:chgData name="Neemias Informatica Lima" userId="b77af7bd85500281" providerId="LiveId" clId="{3BAC0DF2-D1C1-43BA-BE12-0444CFF1A7D5}" dt="2024-08-25T22:41:43.878" v="83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3BAC0DF2-D1C1-43BA-BE12-0444CFF1A7D5}" dt="2024-08-25T22:55:40.650" v="336" actId="6549"/>
        <pc:sldMkLst>
          <pc:docMk/>
          <pc:sldMk cId="2857006406" sldId="287"/>
        </pc:sldMkLst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2" creationId="{9A23D7E9-A3A1-968C-DD8D-CDA02A9D8139}"/>
          </ac:spMkLst>
        </pc:spChg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3" creationId="{EA27C0BD-44B0-F253-E52D-47245902F6AF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5" creationId="{90C90AF1-ECD4-65DB-4F37-23698A1141C4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3BAC0DF2-D1C1-43BA-BE12-0444CFF1A7D5}" dt="2024-08-25T22:55:40.650" v="336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BAC0DF2-D1C1-43BA-BE12-0444CFF1A7D5}" dt="2024-08-25T22:42:14.247" v="88" actId="478"/>
          <ac:picMkLst>
            <pc:docMk/>
            <pc:sldMk cId="2857006406" sldId="287"/>
            <ac:picMk id="4" creationId="{5E76CFFA-038C-DD18-FC7B-6BF25A7FD93D}"/>
          </ac:picMkLst>
        </pc:picChg>
        <pc:picChg chg="add mod">
          <ac:chgData name="Neemias Informatica Lima" userId="b77af7bd85500281" providerId="LiveId" clId="{3BAC0DF2-D1C1-43BA-BE12-0444CFF1A7D5}" dt="2024-08-25T22:42:14.725" v="89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3BAC0DF2-D1C1-43BA-BE12-0444CFF1A7D5}" dt="2024-08-25T22:44:39.869" v="152" actId="20577"/>
        <pc:sldMkLst>
          <pc:docMk/>
          <pc:sldMk cId="2630436816" sldId="288"/>
        </pc:sldMkLst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2" creationId="{65EAE36A-0418-09FF-B113-9986414D5FD2}"/>
          </ac:spMkLst>
        </pc:spChg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3" creationId="{61F810DA-7926-F011-5880-A7ACBA9222B7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5" creationId="{474C4C0B-8D7A-1828-0650-D305E5CE49FB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3BAC0DF2-D1C1-43BA-BE12-0444CFF1A7D5}" dt="2024-08-25T22:44:39.869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0.633" v="11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53.165" v="66" actId="478"/>
          <ac:picMkLst>
            <pc:docMk/>
            <pc:sldMk cId="2630436816" sldId="288"/>
            <ac:picMk id="4" creationId="{31F5B4E8-518D-55D3-96F1-6FA83389FB1C}"/>
          </ac:picMkLst>
        </pc:picChg>
        <pc:picChg chg="add mod">
          <ac:chgData name="Neemias Informatica Lima" userId="b77af7bd85500281" providerId="LiveId" clId="{3BAC0DF2-D1C1-43BA-BE12-0444CFF1A7D5}" dt="2024-08-25T22:40:53.750" v="67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3BAC0DF2-D1C1-43BA-BE12-0444CFF1A7D5}" dt="2024-08-25T22:47:17.307" v="200"/>
        <pc:sldMkLst>
          <pc:docMk/>
          <pc:sldMk cId="3032827026" sldId="289"/>
        </pc:sldMkLst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2" creationId="{65FCA0A2-2450-B336-CC32-24CF2CCE78B8}"/>
          </ac:spMkLst>
        </pc:spChg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3" creationId="{03537A14-58E8-DE31-5798-79C53A28C277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5" creationId="{91C4AFA6-9D69-37B6-A235-325D9FE4A9C9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3BAC0DF2-D1C1-43BA-BE12-0444CFF1A7D5}" dt="2024-08-25T22:47:17.307" v="20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BAC0DF2-D1C1-43BA-BE12-0444CFF1A7D5}" dt="2024-08-25T22:45:42.155" v="16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12.598" v="72" actId="478"/>
          <ac:picMkLst>
            <pc:docMk/>
            <pc:sldMk cId="3032827026" sldId="289"/>
            <ac:picMk id="4" creationId="{36B7987E-7887-82C9-230D-41ABC9457B34}"/>
          </ac:picMkLst>
        </pc:picChg>
        <pc:picChg chg="add mod">
          <ac:chgData name="Neemias Informatica Lima" userId="b77af7bd85500281" providerId="LiveId" clId="{3BAC0DF2-D1C1-43BA-BE12-0444CFF1A7D5}" dt="2024-08-25T22:41:13.059" v="73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3BAC0DF2-D1C1-43BA-BE12-0444CFF1A7D5}" dt="2024-08-25T22:49:32.998" v="238"/>
        <pc:sldMkLst>
          <pc:docMk/>
          <pc:sldMk cId="3772032319" sldId="290"/>
        </pc:sldMkLst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2" creationId="{B59F9D44-EEED-7C7B-A86B-45FA4BCC9036}"/>
          </ac:spMkLst>
        </pc:spChg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3" creationId="{A5FD57CB-6978-0D21-A522-13F9A85C5D02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5" creationId="{4175F801-90EE-0345-FBBA-C33CCAEF7F25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3BAC0DF2-D1C1-43BA-BE12-0444CFF1A7D5}" dt="2024-08-25T22:49:32.998" v="23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BAC0DF2-D1C1-43BA-BE12-0444CFF1A7D5}" dt="2024-08-25T22:47:36.259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24.503" v="76" actId="478"/>
          <ac:picMkLst>
            <pc:docMk/>
            <pc:sldMk cId="3772032319" sldId="290"/>
            <ac:picMk id="4" creationId="{1E362D70-D33C-4059-872D-BDED1F3F61CF}"/>
          </ac:picMkLst>
        </pc:picChg>
        <pc:picChg chg="add mod">
          <ac:chgData name="Neemias Informatica Lima" userId="b77af7bd85500281" providerId="LiveId" clId="{3BAC0DF2-D1C1-43BA-BE12-0444CFF1A7D5}" dt="2024-08-25T22:41:24.863" v="77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3BAC0DF2-D1C1-43BA-BE12-0444CFF1A7D5}" dt="2024-08-25T22:51:18.008" v="279" actId="313"/>
        <pc:sldMkLst>
          <pc:docMk/>
          <pc:sldMk cId="1768216317" sldId="291"/>
        </pc:sldMkLst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2" creationId="{26DFAC94-196C-FA69-06B8-C48BA0EE1B87}"/>
          </ac:spMkLst>
        </pc:spChg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3" creationId="{FAC1D32E-62EA-46B7-C8C2-F743516CCCB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5" creationId="{4D30890D-058F-8FE2-2428-52D71D75283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3BAC0DF2-D1C1-43BA-BE12-0444CFF1A7D5}" dt="2024-08-25T22:51:18.008" v="27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BAC0DF2-D1C1-43BA-BE12-0444CFF1A7D5}" dt="2024-08-25T22:49:50.663" v="24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37.235" v="80" actId="478"/>
          <ac:picMkLst>
            <pc:docMk/>
            <pc:sldMk cId="1768216317" sldId="291"/>
            <ac:picMk id="4" creationId="{B349BA61-1954-3462-809C-5710317ACEBA}"/>
          </ac:picMkLst>
        </pc:picChg>
        <pc:picChg chg="add mod">
          <ac:chgData name="Neemias Informatica Lima" userId="b77af7bd85500281" providerId="LiveId" clId="{3BAC0DF2-D1C1-43BA-BE12-0444CFF1A7D5}" dt="2024-08-25T22:41:37.640" v="81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08.459" v="321"/>
        <pc:sldMkLst>
          <pc:docMk/>
          <pc:sldMk cId="3757265641" sldId="292"/>
        </pc:sldMkLst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2" creationId="{A8E20841-8810-B88D-CBF1-85AD2C2E7868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3" creationId="{645942DF-512E-72DD-F1AC-F8E578E5A011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4" creationId="{354CC277-B3E7-8FF3-7E5C-D0E267DBCADF}"/>
          </ac:spMkLst>
        </pc:spChg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3BAC0DF2-D1C1-43BA-BE12-0444CFF1A7D5}" dt="2024-08-25T22:54:08.459" v="3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BAC0DF2-D1C1-43BA-BE12-0444CFF1A7D5}" dt="2024-08-25T22:52:28.577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49.794" v="84" actId="478"/>
          <ac:picMkLst>
            <pc:docMk/>
            <pc:sldMk cId="3757265641" sldId="292"/>
            <ac:picMk id="6" creationId="{0B1AAAC3-F49B-236E-780B-5BE8556C6854}"/>
          </ac:picMkLst>
        </pc:picChg>
        <pc:picChg chg="add mod">
          <ac:chgData name="Neemias Informatica Lima" userId="b77af7bd85500281" providerId="LiveId" clId="{3BAC0DF2-D1C1-43BA-BE12-0444CFF1A7D5}" dt="2024-08-25T22:41:50.139" v="85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37.734" v="324"/>
        <pc:sldMkLst>
          <pc:docMk/>
          <pc:sldMk cId="3114938747" sldId="293"/>
        </pc:sldMkLst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2" creationId="{DC7E437E-E6A2-2AD3-28C9-C7FD2BF4CB2D}"/>
          </ac:spMkLst>
        </pc:spChg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3" creationId="{FE5377A1-1749-9B50-99B6-63F6FF0A1791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5" creationId="{29A71598-62DB-F854-EAB3-9A5A19022232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3BAC0DF2-D1C1-43BA-BE12-0444CFF1A7D5}" dt="2024-08-25T22:54:37.734" v="32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BAC0DF2-D1C1-43BA-BE12-0444CFF1A7D5}" dt="2024-08-25T22:42:05.709" v="86" actId="478"/>
          <ac:picMkLst>
            <pc:docMk/>
            <pc:sldMk cId="3114938747" sldId="293"/>
            <ac:picMk id="4" creationId="{90F38B9E-80AF-CCEF-D80B-D148D8E450B9}"/>
          </ac:picMkLst>
        </pc:picChg>
        <pc:picChg chg="add mod">
          <ac:chgData name="Neemias Informatica Lima" userId="b77af7bd85500281" providerId="LiveId" clId="{3BAC0DF2-D1C1-43BA-BE12-0444CFF1A7D5}" dt="2024-08-25T22:42:06.226" v="87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8EF4DB75-D26B-4EB5-8B45-1CD7D8AB51BC}"/>
    <pc:docChg chg="undo redo custSel modSld">
      <pc:chgData name="Neemias Informatica Lima" userId="b77af7bd85500281" providerId="LiveId" clId="{8EF4DB75-D26B-4EB5-8B45-1CD7D8AB51BC}" dt="2024-08-25T00:42:55.492" v="326" actId="6549"/>
      <pc:docMkLst>
        <pc:docMk/>
      </pc:docMkLst>
      <pc:sldChg chg="addSp delSp modSp mod">
        <pc:chgData name="Neemias Informatica Lima" userId="b77af7bd85500281" providerId="LiveId" clId="{8EF4DB75-D26B-4EB5-8B45-1CD7D8AB51BC}" dt="2024-08-25T00:28:30.536" v="40" actId="1440"/>
        <pc:sldMkLst>
          <pc:docMk/>
          <pc:sldMk cId="2232331225" sldId="280"/>
        </pc:sldMkLst>
        <pc:spChg chg="mod">
          <ac:chgData name="Neemias Informatica Lima" userId="b77af7bd85500281" providerId="LiveId" clId="{8EF4DB75-D26B-4EB5-8B45-1CD7D8AB51BC}" dt="2024-08-25T00:26:48.613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00.557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16.750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6:55.64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34.609" v="3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30.536" v="40" actId="1440"/>
          <ac:picMkLst>
            <pc:docMk/>
            <pc:sldMk cId="2232331225" sldId="280"/>
            <ac:picMk id="3" creationId="{C1E4C5F4-3CA4-1A83-C35F-EA74B6E7B003}"/>
          </ac:picMkLst>
        </pc:picChg>
        <pc:picChg chg="del">
          <ac:chgData name="Neemias Informatica Lima" userId="b77af7bd85500281" providerId="LiveId" clId="{8EF4DB75-D26B-4EB5-8B45-1CD7D8AB51BC}" dt="2024-08-25T00:26:52.096" v="7" actId="478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8EF4DB75-D26B-4EB5-8B45-1CD7D8AB51BC}" dt="2024-08-25T00:31:33.299" v="109" actId="6549"/>
        <pc:sldMkLst>
          <pc:docMk/>
          <pc:sldMk cId="2103443556" sldId="281"/>
        </pc:sldMkLst>
        <pc:spChg chg="mod">
          <ac:chgData name="Neemias Informatica Lima" userId="b77af7bd85500281" providerId="LiveId" clId="{8EF4DB75-D26B-4EB5-8B45-1CD7D8AB51BC}" dt="2024-08-25T00:31:33.299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8:38.188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9:09.624" v="5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53.240" v="51" actId="14100"/>
          <ac:picMkLst>
            <pc:docMk/>
            <pc:sldMk cId="2103443556" sldId="281"/>
            <ac:picMk id="2" creationId="{2673285B-6259-EEAC-BFC7-09D5529EA471}"/>
          </ac:picMkLst>
        </pc:picChg>
        <pc:picChg chg="del">
          <ac:chgData name="Neemias Informatica Lima" userId="b77af7bd85500281" providerId="LiveId" clId="{8EF4DB75-D26B-4EB5-8B45-1CD7D8AB51BC}" dt="2024-08-25T00:28:36.455" v="42" actId="478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3:13.691" v="141"/>
        <pc:sldMkLst>
          <pc:docMk/>
          <pc:sldMk cId="3683219421" sldId="282"/>
        </pc:sldMkLst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2" creationId="{D1642E69-959C-9559-08AA-2289894AE860}"/>
          </ac:spMkLst>
        </pc:spChg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4" creationId="{635DCB1F-3813-B419-D793-38C423CDF162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6" creationId="{05DF28E0-CA71-3EA2-7F50-A1408DE0790C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8EF4DB75-D26B-4EB5-8B45-1CD7D8AB51BC}" dt="2024-08-25T00:33:13.691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8.95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32.082" v="60"/>
          <ac:picMkLst>
            <pc:docMk/>
            <pc:sldMk cId="3683219421" sldId="282"/>
            <ac:picMk id="5" creationId="{8508753D-DD3C-C767-205B-12F71E93A187}"/>
          </ac:picMkLst>
        </pc:picChg>
        <pc:picChg chg="del">
          <ac:chgData name="Neemias Informatica Lima" userId="b77af7bd85500281" providerId="LiveId" clId="{8EF4DB75-D26B-4EB5-8B45-1CD7D8AB51BC}" dt="2024-08-25T00:29:31.354" v="59" actId="478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15.591" v="172" actId="20577"/>
        <pc:sldMkLst>
          <pc:docMk/>
          <pc:sldMk cId="3902406419" sldId="283"/>
        </pc:sldMkLst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2" creationId="{8A27A958-97D7-E726-0765-54ABDE2F27D3}"/>
          </ac:spMkLst>
        </pc:spChg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3" creationId="{07945D24-9387-A004-6354-DA4BD687CDF4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5" creationId="{D46973CA-E49E-CC20-BAA8-E63B7367D8AA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8EF4DB75-D26B-4EB5-8B45-1CD7D8AB51BC}" dt="2024-08-25T00:33:30.29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6:15.591" v="17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EF4DB75-D26B-4EB5-8B45-1CD7D8AB51BC}" dt="2024-08-25T00:29:43.344" v="62"/>
          <ac:picMkLst>
            <pc:docMk/>
            <pc:sldMk cId="3902406419" sldId="283"/>
            <ac:picMk id="4" creationId="{DBC8C5A7-F3BF-B92E-F828-3827A365847B}"/>
          </ac:picMkLst>
        </pc:picChg>
        <pc:picChg chg="del">
          <ac:chgData name="Neemias Informatica Lima" userId="b77af7bd85500281" providerId="LiveId" clId="{8EF4DB75-D26B-4EB5-8B45-1CD7D8AB51BC}" dt="2024-08-25T00:29:42.868" v="61" actId="478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07.509" v="221" actId="313"/>
        <pc:sldMkLst>
          <pc:docMk/>
          <pc:sldMk cId="2424059023" sldId="284"/>
        </pc:sldMkLst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2" creationId="{DC9C2E98-F34A-8B27-79D7-71C610491A2B}"/>
          </ac:spMkLst>
        </pc:spChg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3" creationId="{22C2C727-287E-6FEC-EE34-BC7151D77E6B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5" creationId="{F5952164-6A7F-D604-A81E-6F7432DC70FD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8EF4DB75-D26B-4EB5-8B45-1CD7D8AB51BC}" dt="2024-08-25T00:37:18.637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8:07.509" v="221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EF4DB75-D26B-4EB5-8B45-1CD7D8AB51BC}" dt="2024-08-25T00:30:02.564" v="66"/>
          <ac:picMkLst>
            <pc:docMk/>
            <pc:sldMk cId="2424059023" sldId="284"/>
            <ac:picMk id="4" creationId="{4159E477-0648-2605-1517-6BE859ED8BE4}"/>
          </ac:picMkLst>
        </pc:picChg>
        <pc:picChg chg="del">
          <ac:chgData name="Neemias Informatica Lima" userId="b77af7bd85500281" providerId="LiveId" clId="{8EF4DB75-D26B-4EB5-8B45-1CD7D8AB51BC}" dt="2024-08-25T00:30:02.030" v="65" actId="478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9:56.986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2" creationId="{1B5AF2A9-A000-A8F0-8D3B-C58DEEE387D9}"/>
          </ac:spMkLst>
        </pc:spChg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3" creationId="{FDB9294E-D2A6-00CE-3B19-FA295AE5FECB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5" creationId="{D79BD9EB-071F-A208-525E-8E4323A7C22E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8EF4DB75-D26B-4EB5-8B45-1CD7D8AB51BC}" dt="2024-08-25T00:38:55.912" v="2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9:56.986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EF4DB75-D26B-4EB5-8B45-1CD7D8AB51BC}" dt="2024-08-25T00:30:15.540" v="70"/>
          <ac:picMkLst>
            <pc:docMk/>
            <pc:sldMk cId="2241968852" sldId="285"/>
            <ac:picMk id="4" creationId="{D6105C41-9F5A-BF01-9FCD-2F0D138855EE}"/>
          </ac:picMkLst>
        </pc:picChg>
        <pc:picChg chg="del">
          <ac:chgData name="Neemias Informatica Lima" userId="b77af7bd85500281" providerId="LiveId" clId="{8EF4DB75-D26B-4EB5-8B45-1CD7D8AB51BC}" dt="2024-08-25T00:30:15.011" v="69" actId="478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8EF4DB75-D26B-4EB5-8B45-1CD7D8AB51BC}" dt="2024-08-25T00:41:54.666" v="304" actId="20577"/>
        <pc:sldMkLst>
          <pc:docMk/>
          <pc:sldMk cId="1959249856" sldId="286"/>
        </pc:sldMkLst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2" creationId="{6B3F3421-9099-04F1-821B-B10A92B0F2A5}"/>
          </ac:spMkLst>
        </pc:spChg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3" creationId="{E939272A-402B-63BC-99DC-AE81FD2FC4A4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5" creationId="{20709C86-B610-666F-5DBC-CCB469BBB6B6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8EF4DB75-D26B-4EB5-8B45-1CD7D8AB51BC}" dt="2024-08-25T00:40:34.009" v="27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41:54.666" v="30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EF4DB75-D26B-4EB5-8B45-1CD7D8AB51BC}" dt="2024-08-25T00:30:26.729" v="74"/>
          <ac:picMkLst>
            <pc:docMk/>
            <pc:sldMk cId="1959249856" sldId="286"/>
            <ac:picMk id="4" creationId="{4063CAD8-882F-E197-221A-9ACD89D8C8DD}"/>
          </ac:picMkLst>
        </pc:picChg>
        <pc:picChg chg="del">
          <ac:chgData name="Neemias Informatica Lima" userId="b77af7bd85500281" providerId="LiveId" clId="{8EF4DB75-D26B-4EB5-8B45-1CD7D8AB51BC}" dt="2024-08-25T00:30:26.253" v="73" actId="47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55.492" v="326" actId="6549"/>
        <pc:sldMkLst>
          <pc:docMk/>
          <pc:sldMk cId="2857006406" sldId="287"/>
        </pc:sldMkLst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2" creationId="{9A23D7E9-A3A1-968C-DD8D-CDA02A9D8139}"/>
          </ac:spMkLst>
        </pc:spChg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3" creationId="{EA27C0BD-44B0-F253-E52D-47245902F6AF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5" creationId="{0B771B44-4F66-09DC-CE86-3BEE8A3E960E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8EF4DB75-D26B-4EB5-8B45-1CD7D8AB51BC}" dt="2024-08-25T00:42:55.492" v="32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EF4DB75-D26B-4EB5-8B45-1CD7D8AB51BC}" dt="2024-08-25T00:30:44.088" v="80"/>
          <ac:picMkLst>
            <pc:docMk/>
            <pc:sldMk cId="2857006406" sldId="287"/>
            <ac:picMk id="4" creationId="{5E76CFFA-038C-DD18-FC7B-6BF25A7FD93D}"/>
          </ac:picMkLst>
        </pc:picChg>
        <pc:picChg chg="del">
          <ac:chgData name="Neemias Informatica Lima" userId="b77af7bd85500281" providerId="LiveId" clId="{8EF4DB75-D26B-4EB5-8B45-1CD7D8AB51BC}" dt="2024-08-25T00:30:43.575" v="79" actId="478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2:52.003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2" creationId="{65EAE36A-0418-09FF-B113-9986414D5FD2}"/>
          </ac:spMkLst>
        </pc:spChg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3" creationId="{61F810DA-7926-F011-5880-A7ACBA9222B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5" creationId="{2C605040-182E-02BF-1D1A-759A13B8629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8EF4DB75-D26B-4EB5-8B45-1CD7D8AB51BC}" dt="2024-08-25T00:32:52.003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3.60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23.257" v="58"/>
          <ac:picMkLst>
            <pc:docMk/>
            <pc:sldMk cId="2630436816" sldId="288"/>
            <ac:picMk id="4" creationId="{31F5B4E8-518D-55D3-96F1-6FA83389FB1C}"/>
          </ac:picMkLst>
        </pc:picChg>
        <pc:picChg chg="del">
          <ac:chgData name="Neemias Informatica Lima" userId="b77af7bd85500281" providerId="LiveId" clId="{8EF4DB75-D26B-4EB5-8B45-1CD7D8AB51BC}" dt="2024-08-25T00:29:22.681" v="57" actId="478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53.354" v="199" actId="6549"/>
        <pc:sldMkLst>
          <pc:docMk/>
          <pc:sldMk cId="3032827026" sldId="289"/>
        </pc:sldMkLst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2" creationId="{65FCA0A2-2450-B336-CC32-24CF2CCE78B8}"/>
          </ac:spMkLst>
        </pc:spChg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3" creationId="{03537A14-58E8-DE31-5798-79C53A28C277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5" creationId="{E960E834-34CB-9EAB-589C-C55E7D3CF400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8EF4DB75-D26B-4EB5-8B45-1CD7D8AB51BC}" dt="2024-08-25T00:36:53.354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EF4DB75-D26B-4EB5-8B45-1CD7D8AB51BC}" dt="2024-08-25T00:33:35.353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49.569" v="64"/>
          <ac:picMkLst>
            <pc:docMk/>
            <pc:sldMk cId="3032827026" sldId="289"/>
            <ac:picMk id="4" creationId="{36B7987E-7887-82C9-230D-41ABC9457B34}"/>
          </ac:picMkLst>
        </pc:picChg>
        <pc:picChg chg="del">
          <ac:chgData name="Neemias Informatica Lima" userId="b77af7bd85500281" providerId="LiveId" clId="{8EF4DB75-D26B-4EB5-8B45-1CD7D8AB51BC}" dt="2024-08-25T00:29:48.896" v="63" actId="47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40.752" v="246" actId="6549"/>
        <pc:sldMkLst>
          <pc:docMk/>
          <pc:sldMk cId="3772032319" sldId="290"/>
        </pc:sldMkLst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2" creationId="{B59F9D44-EEED-7C7B-A86B-45FA4BCC9036}"/>
          </ac:spMkLst>
        </pc:spChg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3" creationId="{A5FD57CB-6978-0D21-A522-13F9A85C5D02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5" creationId="{EFA9CE8F-5CC9-3A13-8D90-E98582D81EB5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8EF4DB75-D26B-4EB5-8B45-1CD7D8AB51BC}" dt="2024-08-25T00:38:40.752" v="24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EF4DB75-D26B-4EB5-8B45-1CD7D8AB51BC}" dt="2024-08-25T00:37:24.078" v="20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09.991" v="68"/>
          <ac:picMkLst>
            <pc:docMk/>
            <pc:sldMk cId="3772032319" sldId="290"/>
            <ac:picMk id="4" creationId="{1E362D70-D33C-4059-872D-BDED1F3F61CF}"/>
          </ac:picMkLst>
        </pc:picChg>
        <pc:picChg chg="del">
          <ac:chgData name="Neemias Informatica Lima" userId="b77af7bd85500281" providerId="LiveId" clId="{8EF4DB75-D26B-4EB5-8B45-1CD7D8AB51BC}" dt="2024-08-25T00:30:09.303" v="67" actId="478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8EF4DB75-D26B-4EB5-8B45-1CD7D8AB51BC}" dt="2024-08-25T00:40:21.120" v="272" actId="6549"/>
        <pc:sldMkLst>
          <pc:docMk/>
          <pc:sldMk cId="1768216317" sldId="291"/>
        </pc:sldMkLst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2" creationId="{26DFAC94-196C-FA69-06B8-C48BA0EE1B87}"/>
          </ac:spMkLst>
        </pc:spChg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3" creationId="{FAC1D32E-62EA-46B7-C8C2-F743516CCCB4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5" creationId="{B46418CF-74E5-F892-F7D2-00A88FAD095D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8EF4DB75-D26B-4EB5-8B45-1CD7D8AB51BC}" dt="2024-08-25T00:40:21.120" v="2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EF4DB75-D26B-4EB5-8B45-1CD7D8AB51BC}" dt="2024-08-25T00:39:02.122" v="25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21.326" v="72"/>
          <ac:picMkLst>
            <pc:docMk/>
            <pc:sldMk cId="1768216317" sldId="291"/>
            <ac:picMk id="4" creationId="{B349BA61-1954-3462-809C-5710317ACEBA}"/>
          </ac:picMkLst>
        </pc:picChg>
        <pc:picChg chg="del">
          <ac:chgData name="Neemias Informatica Lima" userId="b77af7bd85500281" providerId="LiveId" clId="{8EF4DB75-D26B-4EB5-8B45-1CD7D8AB51BC}" dt="2024-08-25T00:30:20.763" v="71" actId="478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13.804" v="310" actId="6549"/>
        <pc:sldMkLst>
          <pc:docMk/>
          <pc:sldMk cId="3757265641" sldId="292"/>
        </pc:sldMkLst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2" creationId="{DB0DCA6E-163C-4867-5411-9DA9D6D75E70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3" creationId="{645942DF-512E-72DD-F1AC-F8E578E5A011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4" creationId="{354CC277-B3E7-8FF3-7E5C-D0E267DBCADF}"/>
          </ac:spMkLst>
        </pc:spChg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8EF4DB75-D26B-4EB5-8B45-1CD7D8AB51BC}" dt="2024-08-25T00:42:13.804" v="31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EF4DB75-D26B-4EB5-8B45-1CD7D8AB51BC}" dt="2024-08-25T00:40:38.741" v="2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32.661" v="76"/>
          <ac:picMkLst>
            <pc:docMk/>
            <pc:sldMk cId="3757265641" sldId="292"/>
            <ac:picMk id="6" creationId="{0B1AAAC3-F49B-236E-780B-5BE8556C6854}"/>
          </ac:picMkLst>
        </pc:picChg>
        <pc:picChg chg="del">
          <ac:chgData name="Neemias Informatica Lima" userId="b77af7bd85500281" providerId="LiveId" clId="{8EF4DB75-D26B-4EB5-8B45-1CD7D8AB51BC}" dt="2024-08-25T00:30:32.147" v="75" actId="478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29.354" v="313"/>
        <pc:sldMkLst>
          <pc:docMk/>
          <pc:sldMk cId="3114938747" sldId="293"/>
        </pc:sldMkLst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2" creationId="{DC7E437E-E6A2-2AD3-28C9-C7FD2BF4CB2D}"/>
          </ac:spMkLst>
        </pc:spChg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3" creationId="{FE5377A1-1749-9B50-99B6-63F6FF0A1791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5" creationId="{9DB2295C-C330-5FD1-26F2-790207CD0254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8EF4DB75-D26B-4EB5-8B45-1CD7D8AB51BC}" dt="2024-08-25T00:42:29.354" v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EF4DB75-D26B-4EB5-8B45-1CD7D8AB51BC}" dt="2024-08-25T00:30:38.272" v="78"/>
          <ac:picMkLst>
            <pc:docMk/>
            <pc:sldMk cId="3114938747" sldId="293"/>
            <ac:picMk id="4" creationId="{90F38B9E-80AF-CCEF-D80B-D148D8E450B9}"/>
          </ac:picMkLst>
        </pc:picChg>
        <pc:picChg chg="del">
          <ac:chgData name="Neemias Informatica Lima" userId="b77af7bd85500281" providerId="LiveId" clId="{8EF4DB75-D26B-4EB5-8B45-1CD7D8AB51BC}" dt="2024-08-25T00:30:37.667" v="77" actId="478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Bem-aventurados os que creram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07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"Jesus lhe disse: - Você creu porque Me viu? Bem aventurados são os que não viram 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creram"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20:29).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07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54678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8:54-58;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12:3;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4:1-5;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12:1-8; 19:4-22; 20:19-31;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2;7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25A16DD-A290-AE4F-5ADB-84567BC65F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285" y="617994"/>
            <a:ext cx="2662205" cy="233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de Tome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João contraria essa perspectiva de “ver para crer”. Quando Jesus encontrou Tomé após a ressurreição, Ele o convidou a vir, ver e tocar o Seu corpo ressuscitado. Mas então diz: "Bem-aventurados são os que não viram e creram”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20:29).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“Deus nunca pede que creiamos sem que nos dê suficientes provas sobre as quais possamos alicerçar nossa fé. Sua existência, Seu caráter e a veracidade de Sua Palavra se baseiam em testemunhos que falam à nossa razão; e esses testemunhos são numerosos. Apesar disso, Deus nunca removeu a possibilidade de dúvida. Nossa fé deve se basear em evidências, não em demonstrações”,(Ellen G. White, Caminho a Cristo [CPB, 2003], p. 105).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Por meio da Palavra de Deus, da criação e da experiência pessoal, recebemos uma quantidade extraordinária de evidências que fortalecem nossa fé em Jesus.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A3281A5-9498-E559-027F-3D606386D60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642B386-90E9-6BEC-A7AF-9FA7219D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DA4B77-4C47-F875-1E7E-22B519A9F8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Nosso testemunho de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Quais são algumas das coisas que temos hoje que as pessoas da época de Jesus não tinham e que devem nos ajudar a crer?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24:2, 6-8,14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C16D4B9-DC25-C988-0189-4B59FB3074C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45FBA90-758B-5E6C-C00D-FDCE93371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562212-2204-98AF-C739-BF5ED624EA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Nosso testemunho de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E, hoje, quase 2 mil anos depois, como seguidores de Jesus, temos o privilégio de dar testemunho de Cristo e do que Ele fez por nós. Não é simplesmente pelas palavras de Natanael, de Nicodemos, da mulher samaritana, ou pelos ensinos dos fariseus que reconhecemos que Jesus é o Messias. E pela leitura das Escrituras, sob o poder convincente do Espírito Santo, que aceitamos Jesus como o Salvador do mundo.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Então, cada um, à sua maneira e a partir do relacionamento com Deus, pode ter uma história para contar, a qual pode não ser tão impressionante quanto ver um morto ressuscitado ou um cego curado, mas o que importa é que conhecemos Jesus e, do nosso modo, testemunhamos Dele, como fizeram as pessoas mencionadas em João.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F86EFFB-244C-C405-DCA8-ECEED43E27C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3F199BA-4CD0-588A-417D-7DEFE4ED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CC9C27-09F6-577E-04A6-70041F62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70" y="1123689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“Muitos que são inclinados à dúvida se justificam dizendo que, se lhes fosse apresentada a prova que Tomé recebeu de seus companheiros, eles creriam. Não compreendem que têm não somente essa prova, mas muito mais. Muitos que, à semelhança de Tomé, esperam que desapareça todo motivo de dúvida, nunca realizarão seu desejo. Vão se consolidando gradativamente na incredulidade. Aqueles que têm o hábito de olhar para o lado sombrio, de reclamar e queixar-se, não sabem o que fazem. Estão lançando as sementes da dúvida e terão também uma colheita de dúvidas a ceifar” (Ellen G. White, O Desejado de Todas as Nações [CPB, 2021], p. 647).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D8D7660-3167-79D5-8B0F-AD0EB1172DA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5BC3DE-2C17-05E2-059C-9261EB73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D10EDB-B8EA-A6A0-1F4F-5D28EC89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Qual é a diferença entre a fé de Abraão e a de Tomé? O que aprendemos com eles?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Apresente seu testemunho de Jesus, como as pessoas fizeram em João. Embora os relatos sejam diferentes, o que as pessoas dizem e como testemunham do Senhor?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Pilatos fez uma pergunta bastante filosófica: “O que é a verdade?”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18:38). À luz de tudo o que estudamos em João, dê sua resposta a essa pergunta.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Daniel 2 e 7. Embora as pessoas da época de Jesus conhecessem esses capítulos, que vantagem temos em ver o cumprimento das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profecias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e, assim, encontrar ainda mais razões para crer?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5A3C2E5-20C7-0D93-951B-EFA1C61FC07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8E9B0D-CC47-CAEE-607B-2EA57A43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2FB82B-2E1F-E632-30B8-A71CB9468F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João Batista declarou aos seus discípulos: “Eis o Cordeiro de Deus!”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1:36). André disse a seu irmão: “Achamos o Messias!”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1:41). Filipe disse ã Natanael: “Achamos Aquele de quem Moisés escreveu”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1:45). Natanael disse a Cristo: “Mestre, o senhor é o Filho de Deus! O senhor é o Rei de Israel!”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1:49). A samaritana indagou: “Não seria Ele, por acaso, o Cristo?”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4:29). Os samaritanos afirmaram: “Nós mesmos ouvimos, e sabemos que este é verdadeiramente o Salvador do mundo”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4:42). Pedro disse: “Senhor, para quem iremos? O senhor tem as palavras da vida eterna”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6:68). Marta declarou: “Eu creio que o senhor é o Cristo, o Filho de Deus que devia vir ao mundo”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11:27). O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ex-cego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afirmou: “Uma coisa sei: eu era cego e agora vejo”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9:25). Pilatos disse aos judeus: “Eis aqui o rei de vocês”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19:14). “Eu não encontro Nele crime algum”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19:6).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0784B60-20DF-7225-16F0-B71743A479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 volta a Abraão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que o testemunho de Abraão era tão importante a ponto de ser incluído no Evangelho de João?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12:3; 18:16-18; 26:4;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1:1; At 3:25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Romanos 4:7-5. Como Paulo usa a história de Abraão para revelar a verdade de que a salvação é somente pela graça mediante a fé, não pelas obras da lei? Esses versos ajudam a compreendera verdade de que Abraão é o pai dos que vivem pela fé?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11BC88E-7D40-6CCD-A64C-CD1E5E9E6FD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B93ACD4-9E78-5418-E4F8-0C138E30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66D39D-4905-20DB-C1B8-26F0330303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 volta a Abraão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“Por símbolos e promessas, Deus ‘preanunciou o evangelho a Abraão’ (G1 3:8). E a fé do patriarca se fixou no Redentor que viria. Cristo Disse aos judeus: Abraão, o pai de vocês, alegrou-se por ver o Meu dia; e ele viu esse dia e ficou alegre’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8:56). O carneiro oferecido em lugar de Isaque representava o Filho de Deus, que seria sacrificado em nosso lugar. Quando o ser humano foi condenado à morte pela transgressão da lei de Deus, o Pai, olhando para o Filho, disse ao pecador: ‘Viva, pois encontrei resgate para sua vida” (Jó 33:24; Ellen G. White, Patriarcas e Profetas [CPB, 2022], p. 121,122).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Abraão foi o pai da nação judaica. Ele recebeu a promessa de que, por meio dele, todas as nações seriam abençoadas. Essa bênção veio pelo Messias, nascido de sua linhagem.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D3A4228-D42E-A59B-C61D-A206FA8E022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BDC8B2-20C5-E8A6-3ACE-B7E500BB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DCFC8C-0888-CFDF-7751-9113A09C4A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de Maria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Qual foi o significado das ações de Maria? Aquele foi um testemunho de quem Jesus realmente é?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12:1-3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Jesus sabia o que havia no coração de Maria e no coração de Judas. Ele também sabe o que existe em nosso coração. O que isso nos diz sobre a necessidade de ter Cristo como nossa justiça, transformando-nos e cobrindo-nos com Seu manto de justiça?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37DF18-F9B5-5DD2-AC8A-2B797CDF575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EC0AE4F-BB9C-D624-357D-603E38DB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73B85C5-7B2D-F26F-10DC-EAC99CF53D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de Maria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perfume era muito caro, valendo cerca de um ano de salário do trabalhador comum. Maria levou esse presente expressando gratidão ao Salvador pelo perdão dos seus pecados e pela ressurreição do seu irmão. Ela pretendia que fosse usado futuramente no sepultamento de Jesus. Mas então ouviu que Ele logo seria ungido Rei. Nesse caso, ela seria a primeira a honrá-Lo.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Maria provavelmente não pretendia que seu gesto fosse notado, mas João observa que “toda a casa se encheu com o cheiro do perfume”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12:3). Judas respondeu com uma rápida repreensão, afirmando que o perfume deveria ter sido vendido e o dinheiro dado aos pobres. Jesus tranquilizou Maria ao dizer: “Deixe-a! [...] Os pobres estão sempre com vocês, mas a Mim vocês nem sempre terão”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12:7, 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BCA0953-9AEB-1402-C581-E320012F3E1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0F734A-7C20-5B26-6AA6-5DCB9E0BB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5D4ED7-F531-248F-8033-11C6B36D52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involuntário de Pilatos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o veredito de Pilatos está relacionado ao tema central do Evangelho de João?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18:38; 19:4-22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podemos aprender com o exemplo de Pilatos sobre os perigos de permitir que as ideias e a pressão popular nos impeçam de fazer o que acreditamos ser correto?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F2C971-18C2-CE9D-9514-3D586EEBBA6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C911006-CE21-35D7-9317-59BB46B7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7C97DC-B7B1-129A-2C5D-4B5FB1CCD8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involuntário de Pilatos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foi levado a Pilatos na manhã de sexta-feira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18:28). O plano do governador era despachar o prisioneiro rapidamente para o Seu destino. Mas o comportamento de Jesus chamou a atenção de Pilatos. Ele interrogou Jesus e ouviu de Seus lábios: “Eu para isso nasci e para isso vim ao mundo, a fim de dar testemunho da verdade. Todo aquele que é da verdade ouve a Minha voz”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Embora o governador tenha finalmente condenado Jesus à morte, três vezes O reconheceu inocente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18:38; 19:4, 6). E escreveu sobre a cruz as palavras “Jesus Nazareno, o Rei dos Judeus”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19:19), completando seu testemunho de quem Jesus é. No entanto, apesar do seu testemunho de que Cristo era inocente, o governador O condenou à morte.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A9A287F-24A1-B1A2-ACD0-D5A136375FB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B53A14-CDC3-280B-0841-8850A2AB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581A8C-261E-C1CD-7971-7301C32A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de Tome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20:19-31.0 que podemos aprender com a história de Tome sobre fé e dúvida? Que grande erro ele cometeu?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alguém lhe perguntasse: "Por que você crê em Jesus?", o que você responderia?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BAECAA5-A396-09F5-6B7B-698071509BF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F0672D-BA72-C937-E16A-5E85AB22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8:54-58; Gn 12:3; Rm 4:1-5; Jo 12:1-8; 19:4-22; 20:19-31; Dn 2;7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F7B67C-793C-8577-0773-3C8F974C5D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0157" y="-10333"/>
            <a:ext cx="1261385" cy="8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3905</TotalTime>
  <Words>2019</Words>
  <Application>Microsoft Office PowerPoint</Application>
  <PresentationFormat>Personalizar</PresentationFormat>
  <Paragraphs>154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2024-08-25T23:35:17Z</dcterms:modified>
</cp:coreProperties>
</file>