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C0DF2-D1C1-43BA-BE12-0444CFF1A7D5}" v="15" dt="2024-08-25T22:42:14.725"/>
    <p1510:client id="{5699027A-87AB-4B9C-8640-532E67D0F4A6}" v="21" dt="2024-08-25T00:24:00.403"/>
    <p1510:client id="{8EF4DB75-D26B-4EB5-8B45-1CD7D8AB51BC}" v="15" dt="2024-08-25T00:30:44.088"/>
    <p1510:client id="{E9F38A38-FB59-42A2-9A8E-AC5D187FCED9}" v="15" dt="2024-08-25T23:05:2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-82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E9F38A38-FB59-42A2-9A8E-AC5D187FCED9}"/>
    <pc:docChg chg="undo redo custSel modSld">
      <pc:chgData name="Neemias Informatica Lima" userId="b77af7bd85500281" providerId="LiveId" clId="{E9F38A38-FB59-42A2-9A8E-AC5D187FCED9}" dt="2024-08-25T23:18:48.626" v="278" actId="20577"/>
      <pc:docMkLst>
        <pc:docMk/>
      </pc:docMkLst>
      <pc:sldChg chg="addSp delSp modSp mod">
        <pc:chgData name="Neemias Informatica Lima" userId="b77af7bd85500281" providerId="LiveId" clId="{E9F38A38-FB59-42A2-9A8E-AC5D187FCED9}" dt="2024-08-25T23:00:14.944" v="40" actId="20577"/>
        <pc:sldMkLst>
          <pc:docMk/>
          <pc:sldMk cId="2232331225" sldId="280"/>
        </pc:sldMkLst>
        <pc:spChg chg="mod">
          <ac:chgData name="Neemias Informatica Lima" userId="b77af7bd85500281" providerId="LiveId" clId="{E9F38A38-FB59-42A2-9A8E-AC5D187FCED9}" dt="2024-08-25T22:57:36.932" v="7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30.732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9:53.261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25.790" v="9" actId="6549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0:14.944" v="40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2:59:21.031" v="20"/>
          <ac:picMkLst>
            <pc:docMk/>
            <pc:sldMk cId="2232331225" sldId="280"/>
            <ac:picMk id="3" creationId="{7A817B1F-9EA8-54F5-90B0-6895B38621D5}"/>
          </ac:picMkLst>
        </pc:picChg>
        <pc:picChg chg="del">
          <ac:chgData name="Neemias Informatica Lima" userId="b77af7bd85500281" providerId="LiveId" clId="{E9F38A38-FB59-42A2-9A8E-AC5D187FCED9}" dt="2024-08-25T22:57:29.022" v="0" actId="478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E9F38A38-FB59-42A2-9A8E-AC5D187FCED9}" dt="2024-08-25T23:06:10.860" v="104" actId="6549"/>
        <pc:sldMkLst>
          <pc:docMk/>
          <pc:sldMk cId="2103443556" sldId="281"/>
        </pc:sldMkLst>
        <pc:spChg chg="mod">
          <ac:chgData name="Neemias Informatica Lima" userId="b77af7bd85500281" providerId="LiveId" clId="{E9F38A38-FB59-42A2-9A8E-AC5D187FCED9}" dt="2024-08-25T23:06:10.860" v="104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46.874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35.295" v="4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01.680" v="55" actId="14100"/>
          <ac:picMkLst>
            <pc:docMk/>
            <pc:sldMk cId="2103443556" sldId="281"/>
            <ac:picMk id="2" creationId="{5B5887AD-C955-4EFB-C245-C32C917D65C1}"/>
          </ac:picMkLst>
        </pc:picChg>
        <pc:picChg chg="del">
          <ac:chgData name="Neemias Informatica Lima" userId="b77af7bd85500281" providerId="LiveId" clId="{E9F38A38-FB59-42A2-9A8E-AC5D187FCED9}" dt="2024-08-25T23:02:43.997" v="46" actId="478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E9F38A38-FB59-42A2-9A8E-AC5D187FCED9}" dt="2024-08-25T23:08:07.105" v="134" actId="20577"/>
        <pc:sldMkLst>
          <pc:docMk/>
          <pc:sldMk cId="3683219421" sldId="282"/>
        </pc:sldMkLst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2" creationId="{B92CB389-D71B-4B79-32AE-04FCD3110B80}"/>
          </ac:spMkLst>
        </pc:spChg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4" creationId="{33172B32-FAB1-A454-B0FC-1D006BD75F9B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6" creationId="{60F70B3D-4986-3F25-A570-9D0CE8502A8E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E9F38A38-FB59-42A2-9A8E-AC5D187FCED9}" dt="2024-08-25T23:08:07.105" v="13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41.942" v="110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52.110" v="59"/>
          <ac:picMkLst>
            <pc:docMk/>
            <pc:sldMk cId="3683219421" sldId="282"/>
            <ac:picMk id="5" creationId="{60ED1C83-671E-BEB2-197A-8F34F53A74B2}"/>
          </ac:picMkLst>
        </pc:picChg>
        <pc:picChg chg="del">
          <ac:chgData name="Neemias Informatica Lima" userId="b77af7bd85500281" providerId="LiveId" clId="{E9F38A38-FB59-42A2-9A8E-AC5D187FCED9}" dt="2024-08-25T23:03:51.835" v="58" actId="478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24.904" v="156" actId="20577"/>
        <pc:sldMkLst>
          <pc:docMk/>
          <pc:sldMk cId="3902406419" sldId="283"/>
        </pc:sldMkLst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2" creationId="{7C214666-C7E6-80EF-D69E-A0CE7F93DCB1}"/>
          </ac:spMkLst>
        </pc:spChg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3" creationId="{836F7134-BC04-840B-0A73-5EB6DF29736C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5" creationId="{37F5AFC7-FACF-6E02-D6B0-410A9FE4FFCD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E9F38A38-FB59-42A2-9A8E-AC5D187FCED9}" dt="2024-08-25T23:08:34.621" v="13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9:24.904" v="156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E9F38A38-FB59-42A2-9A8E-AC5D187FCED9}" dt="2024-08-25T23:03:57.478" v="61"/>
          <ac:picMkLst>
            <pc:docMk/>
            <pc:sldMk cId="3902406419" sldId="283"/>
            <ac:picMk id="4" creationId="{179C3EC3-D8E5-C38D-B226-4CCE28157150}"/>
          </ac:picMkLst>
        </pc:picChg>
        <pc:picChg chg="del">
          <ac:chgData name="Neemias Informatica Lima" userId="b77af7bd85500281" providerId="LiveId" clId="{E9F38A38-FB59-42A2-9A8E-AC5D187FCED9}" dt="2024-08-25T23:03:57.114" v="60" actId="478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03.533" v="186" actId="207"/>
        <pc:sldMkLst>
          <pc:docMk/>
          <pc:sldMk cId="2424059023" sldId="284"/>
        </pc:sldMkLst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2" creationId="{1FD04E6C-776F-64F0-58EF-E1A616BAD8C7}"/>
          </ac:spMkLst>
        </pc:spChg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3" creationId="{A6C22673-013E-4ADF-F16F-FD640A48015C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5" creationId="{46AB3160-57C9-4C6D-119E-A646C944840F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E9F38A38-FB59-42A2-9A8E-AC5D187FCED9}" dt="2024-08-25T23:10:18.092" v="16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1:03.533" v="186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E9F38A38-FB59-42A2-9A8E-AC5D187FCED9}" dt="2024-08-25T23:04:16.921" v="65"/>
          <ac:picMkLst>
            <pc:docMk/>
            <pc:sldMk cId="2424059023" sldId="284"/>
            <ac:picMk id="4" creationId="{22A6B5E5-022F-F445-3C1B-0666E8BCB1EB}"/>
          </ac:picMkLst>
        </pc:picChg>
        <pc:picChg chg="del">
          <ac:chgData name="Neemias Informatica Lima" userId="b77af7bd85500281" providerId="LiveId" clId="{E9F38A38-FB59-42A2-9A8E-AC5D187FCED9}" dt="2024-08-25T23:04:16.568" v="64" actId="478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E9F38A38-FB59-42A2-9A8E-AC5D187FCED9}" dt="2024-08-25T23:13:45.650" v="217" actId="6549"/>
        <pc:sldMkLst>
          <pc:docMk/>
          <pc:sldMk cId="2241968852" sldId="285"/>
        </pc:sldMkLst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2" creationId="{9B472FCB-6E0F-C177-B449-4B20FAA5D366}"/>
          </ac:spMkLst>
        </pc:spChg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3" creationId="{C4144853-FD06-3FF0-1293-F1A7EFD208A1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5" creationId="{CF5EE63A-0853-F00A-F900-7FC4BF043A1A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E9F38A38-FB59-42A2-9A8E-AC5D187FCED9}" dt="2024-08-25T23:12:01.601" v="19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3:45.650" v="21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E9F38A38-FB59-42A2-9A8E-AC5D187FCED9}" dt="2024-08-25T23:04:33.586" v="69"/>
          <ac:picMkLst>
            <pc:docMk/>
            <pc:sldMk cId="2241968852" sldId="285"/>
            <ac:picMk id="4" creationId="{DE7FA469-F4AB-6831-2826-39C928C729C4}"/>
          </ac:picMkLst>
        </pc:picChg>
        <pc:picChg chg="del">
          <ac:chgData name="Neemias Informatica Lima" userId="b77af7bd85500281" providerId="LiveId" clId="{E9F38A38-FB59-42A2-9A8E-AC5D187FCED9}" dt="2024-08-25T23:04:33.219" v="68" actId="478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E9F38A38-FB59-42A2-9A8E-AC5D187FCED9}" dt="2024-08-25T23:16:45.085" v="258" actId="20577"/>
        <pc:sldMkLst>
          <pc:docMk/>
          <pc:sldMk cId="1959249856" sldId="286"/>
        </pc:sldMkLst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2" creationId="{82538684-A4B1-744E-8864-1DA48DF5588E}"/>
          </ac:spMkLst>
        </pc:spChg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3" creationId="{574F02E8-0FA3-2B23-4E7E-DFBDA364B928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5" creationId="{0A15120E-0E9F-9DE3-6949-3C194A1320A2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E9F38A38-FB59-42A2-9A8E-AC5D187FCED9}" dt="2024-08-25T23:15:43.486" v="2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6:45.085" v="258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E9F38A38-FB59-42A2-9A8E-AC5D187FCED9}" dt="2024-08-25T23:04:49.102" v="73"/>
          <ac:picMkLst>
            <pc:docMk/>
            <pc:sldMk cId="1959249856" sldId="286"/>
            <ac:picMk id="4" creationId="{C31F498F-A0D4-E298-146A-D2F5281717B6}"/>
          </ac:picMkLst>
        </pc:picChg>
        <pc:picChg chg="del">
          <ac:chgData name="Neemias Informatica Lima" userId="b77af7bd85500281" providerId="LiveId" clId="{E9F38A38-FB59-42A2-9A8E-AC5D187FCED9}" dt="2024-08-25T23:04:48.776" v="72" actId="478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48.626" v="278" actId="20577"/>
        <pc:sldMkLst>
          <pc:docMk/>
          <pc:sldMk cId="2857006406" sldId="287"/>
        </pc:sldMkLst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2" creationId="{D2A1BDFC-EF80-E1B8-6700-4FA2285DCB94}"/>
          </ac:spMkLst>
        </pc:spChg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3" creationId="{3C2121E9-DC9E-D202-4B0F-2C025E9F3A1E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5" creationId="{90C90AF1-ECD4-65DB-4F37-23698A1141C4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E9F38A38-FB59-42A2-9A8E-AC5D187FCED9}" dt="2024-08-25T23:18:48.626" v="27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E9F38A38-FB59-42A2-9A8E-AC5D187FCED9}" dt="2024-08-25T23:05:23.087" v="79"/>
          <ac:picMkLst>
            <pc:docMk/>
            <pc:sldMk cId="2857006406" sldId="287"/>
            <ac:picMk id="4" creationId="{83BCB040-986A-4541-E7B6-2812951D03F2}"/>
          </ac:picMkLst>
        </pc:picChg>
        <pc:picChg chg="del">
          <ac:chgData name="Neemias Informatica Lima" userId="b77af7bd85500281" providerId="LiveId" clId="{E9F38A38-FB59-42A2-9A8E-AC5D187FCED9}" dt="2024-08-25T23:05:22.815" v="78" actId="478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E9F38A38-FB59-42A2-9A8E-AC5D187FCED9}" dt="2024-08-25T23:07:14.568" v="128" actId="6549"/>
        <pc:sldMkLst>
          <pc:docMk/>
          <pc:sldMk cId="2630436816" sldId="288"/>
        </pc:sldMkLst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2" creationId="{94231B06-54AB-5CC0-124B-A79DFFB4CC29}"/>
          </ac:spMkLst>
        </pc:spChg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3" creationId="{73D95B99-5E64-C8B3-A8E9-7DB646672773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5" creationId="{474C4C0B-8D7A-1828-0650-D305E5CE49FB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E9F38A38-FB59-42A2-9A8E-AC5D187FCED9}" dt="2024-08-25T23:07:14.568" v="128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36.748" v="10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47.223" v="57"/>
          <ac:picMkLst>
            <pc:docMk/>
            <pc:sldMk cId="2630436816" sldId="288"/>
            <ac:picMk id="4" creationId="{30239028-AD3D-5A12-CAAB-7E9FD5C3F03B}"/>
          </ac:picMkLst>
        </pc:picChg>
        <pc:picChg chg="del">
          <ac:chgData name="Neemias Informatica Lima" userId="b77af7bd85500281" providerId="LiveId" clId="{E9F38A38-FB59-42A2-9A8E-AC5D187FCED9}" dt="2024-08-25T23:03:46.925" v="56" actId="478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54.899" v="162" actId="20577"/>
        <pc:sldMkLst>
          <pc:docMk/>
          <pc:sldMk cId="3032827026" sldId="289"/>
        </pc:sldMkLst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2" creationId="{A47CEA35-4F32-C319-E873-E80DCE8E6F71}"/>
          </ac:spMkLst>
        </pc:spChg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3" creationId="{41C3171D-370A-E94F-5E85-7C3BEFF18D0F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5" creationId="{91C4AFA6-9D69-37B6-A235-325D9FE4A9C9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E9F38A38-FB59-42A2-9A8E-AC5D187FCED9}" dt="2024-08-25T23:09:54.899" v="16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E9F38A38-FB59-42A2-9A8E-AC5D187FCED9}" dt="2024-08-25T23:08:39.257" v="14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02.589" v="63"/>
          <ac:picMkLst>
            <pc:docMk/>
            <pc:sldMk cId="3032827026" sldId="289"/>
            <ac:picMk id="4" creationId="{F896ECB7-513F-95F6-FF31-C5F1863BC7C2}"/>
          </ac:picMkLst>
        </pc:picChg>
        <pc:picChg chg="del">
          <ac:chgData name="Neemias Informatica Lima" userId="b77af7bd85500281" providerId="LiveId" clId="{E9F38A38-FB59-42A2-9A8E-AC5D187FCED9}" dt="2024-08-25T23:04:02.177" v="62" actId="478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44.402" v="193" actId="20577"/>
        <pc:sldMkLst>
          <pc:docMk/>
          <pc:sldMk cId="3772032319" sldId="290"/>
        </pc:sldMkLst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2" creationId="{1F8B369E-B623-50EB-5473-779085C4C7AB}"/>
          </ac:spMkLst>
        </pc:spChg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3" creationId="{A596B720-9846-4AAF-0B14-4E329585036E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5" creationId="{4175F801-90EE-0345-FBBA-C33CCAEF7F25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E9F38A38-FB59-42A2-9A8E-AC5D187FCED9}" dt="2024-08-25T23:11:44.402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E9F38A38-FB59-42A2-9A8E-AC5D187FCED9}" dt="2024-08-25T23:10:22.862" v="168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28.080" v="67"/>
          <ac:picMkLst>
            <pc:docMk/>
            <pc:sldMk cId="3772032319" sldId="290"/>
            <ac:picMk id="4" creationId="{F0DA7463-DDC7-7E26-939A-4072E78540F1}"/>
          </ac:picMkLst>
        </pc:picChg>
        <pc:picChg chg="del">
          <ac:chgData name="Neemias Informatica Lima" userId="b77af7bd85500281" providerId="LiveId" clId="{E9F38A38-FB59-42A2-9A8E-AC5D187FCED9}" dt="2024-08-25T23:04:27.713" v="66" actId="478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5:26.857" v="226" actId="20577"/>
        <pc:sldMkLst>
          <pc:docMk/>
          <pc:sldMk cId="1768216317" sldId="291"/>
        </pc:sldMkLst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2" creationId="{655D386C-D357-0F64-4F07-7EF251C0DD7F}"/>
          </ac:spMkLst>
        </pc:spChg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3" creationId="{39DE3417-689A-FFED-5029-2B4C70F465DB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5" creationId="{4D30890D-058F-8FE2-2428-52D71D752834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E9F38A38-FB59-42A2-9A8E-AC5D187FCED9}" dt="2024-08-25T23:15:26.857" v="22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E9F38A38-FB59-42A2-9A8E-AC5D187FCED9}" dt="2024-08-25T23:12:08.234" v="20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40.926" v="71"/>
          <ac:picMkLst>
            <pc:docMk/>
            <pc:sldMk cId="1768216317" sldId="291"/>
            <ac:picMk id="4" creationId="{109DCEC5-A73E-A07C-F128-847169A19B97}"/>
          </ac:picMkLst>
        </pc:picChg>
        <pc:picChg chg="del">
          <ac:chgData name="Neemias Informatica Lima" userId="b77af7bd85500281" providerId="LiveId" clId="{E9F38A38-FB59-42A2-9A8E-AC5D187FCED9}" dt="2024-08-25T23:04:40.568" v="70" actId="478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E9F38A38-FB59-42A2-9A8E-AC5D187FCED9}" dt="2024-08-25T23:17:13.370" v="261"/>
        <pc:sldMkLst>
          <pc:docMk/>
          <pc:sldMk cId="3757265641" sldId="292"/>
        </pc:sldMkLst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2" creationId="{A8E20841-8810-B88D-CBF1-85AD2C2E7868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3" creationId="{3460552A-E859-E4C9-9159-F28ABE6EF65F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4" creationId="{240D234A-9B2C-70E7-6FB6-33AB949F21FE}"/>
          </ac:spMkLst>
        </pc:spChg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E9F38A38-FB59-42A2-9A8E-AC5D187FCED9}" dt="2024-08-25T23:17:13.370" v="26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E9F38A38-FB59-42A2-9A8E-AC5D187FCED9}" dt="2024-08-25T23:15:48.912" v="23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5:05.564" v="75"/>
          <ac:picMkLst>
            <pc:docMk/>
            <pc:sldMk cId="3757265641" sldId="292"/>
            <ac:picMk id="6" creationId="{30B2BAB0-687F-E9A7-6409-FA4BF95E71CA}"/>
          </ac:picMkLst>
        </pc:picChg>
        <pc:picChg chg="del">
          <ac:chgData name="Neemias Informatica Lima" userId="b77af7bd85500281" providerId="LiveId" clId="{E9F38A38-FB59-42A2-9A8E-AC5D187FCED9}" dt="2024-08-25T23:05:05.240" v="74" actId="478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01.856" v="266" actId="6549"/>
        <pc:sldMkLst>
          <pc:docMk/>
          <pc:sldMk cId="3114938747" sldId="293"/>
        </pc:sldMkLst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2" creationId="{517DED8A-F065-A40F-A120-AE69A07AB203}"/>
          </ac:spMkLst>
        </pc:spChg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3" creationId="{24631D27-3B45-0D77-2F59-A8D1FB8BCA1A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5" creationId="{29A71598-62DB-F854-EAB3-9A5A19022232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E9F38A38-FB59-42A2-9A8E-AC5D187FCED9}" dt="2024-08-25T23:18:01.856" v="266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E9F38A38-FB59-42A2-9A8E-AC5D187FCED9}" dt="2024-08-25T23:05:11.490" v="77"/>
          <ac:picMkLst>
            <pc:docMk/>
            <pc:sldMk cId="3114938747" sldId="293"/>
            <ac:picMk id="4" creationId="{6C266A29-8CDC-AF2F-3D05-5A86B174FCD7}"/>
          </ac:picMkLst>
        </pc:picChg>
        <pc:picChg chg="del">
          <ac:chgData name="Neemias Informatica Lima" userId="b77af7bd85500281" providerId="LiveId" clId="{E9F38A38-FB59-42A2-9A8E-AC5D187FCED9}" dt="2024-08-25T23:05:11.201" v="76" actId="478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  <pc:docChgLst>
    <pc:chgData name="Neemias Informatica Lima" userId="b77af7bd85500281" providerId="LiveId" clId="{5699027A-87AB-4B9C-8640-532E67D0F4A6}"/>
    <pc:docChg chg="undo redo custSel modSld">
      <pc:chgData name="Neemias Informatica Lima" userId="b77af7bd85500281" providerId="LiveId" clId="{5699027A-87AB-4B9C-8640-532E67D0F4A6}" dt="2024-08-25T00:24:37.057" v="311" actId="20577"/>
      <pc:docMkLst>
        <pc:docMk/>
      </pc:docMkLst>
      <pc:sldChg chg="addSp delSp modSp mod">
        <pc:chgData name="Neemias Informatica Lima" userId="b77af7bd85500281" providerId="LiveId" clId="{5699027A-87AB-4B9C-8640-532E67D0F4A6}" dt="2024-08-25T00:08:23.710" v="36" actId="6549"/>
        <pc:sldMkLst>
          <pc:docMk/>
          <pc:sldMk cId="2232331225" sldId="280"/>
        </pc:sldMkLst>
        <pc:spChg chg="mod">
          <ac:chgData name="Neemias Informatica Lima" userId="b77af7bd85500281" providerId="LiveId" clId="{5699027A-87AB-4B9C-8640-532E67D0F4A6}" dt="2024-08-25T00:06:09.254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20.028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7:57.200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14.869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8:23.710" v="36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6:13.088" v="7" actId="478"/>
          <ac:picMkLst>
            <pc:docMk/>
            <pc:sldMk cId="2232331225" sldId="280"/>
            <ac:picMk id="3" creationId="{F4E96007-20AE-8129-5584-7CF9E0FBA2BD}"/>
          </ac:picMkLst>
        </pc:picChg>
        <pc:picChg chg="add mod">
          <ac:chgData name="Neemias Informatica Lima" userId="b77af7bd85500281" providerId="LiveId" clId="{5699027A-87AB-4B9C-8640-532E67D0F4A6}" dt="2024-08-25T00:07:34.987" v="18" actId="1440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5699027A-87AB-4B9C-8640-532E67D0F4A6}" dt="2024-08-25T00:13:16.775" v="106" actId="1076"/>
        <pc:sldMkLst>
          <pc:docMk/>
          <pc:sldMk cId="2103443556" sldId="281"/>
        </pc:sldMkLst>
        <pc:spChg chg="mod">
          <ac:chgData name="Neemias Informatica Lima" userId="b77af7bd85500281" providerId="LiveId" clId="{5699027A-87AB-4B9C-8640-532E67D0F4A6}" dt="2024-08-25T00:13:16.775" v="106" actId="1076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9:10.126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0:04.710" v="5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9:12.879" v="38" actId="478"/>
          <ac:picMkLst>
            <pc:docMk/>
            <pc:sldMk cId="2103443556" sldId="281"/>
            <ac:picMk id="2" creationId="{8A0B4FCD-2964-5260-0C04-F34F0E978E5B}"/>
          </ac:picMkLst>
        </pc:picChg>
        <pc:picChg chg="add mod">
          <ac:chgData name="Neemias Informatica Lima" userId="b77af7bd85500281" providerId="LiveId" clId="{5699027A-87AB-4B9C-8640-532E67D0F4A6}" dt="2024-08-25T00:09:40.743" v="45" actId="1076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5:35.785" v="147" actId="313"/>
        <pc:sldMkLst>
          <pc:docMk/>
          <pc:sldMk cId="3683219421" sldId="282"/>
        </pc:sldMkLst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2" creationId="{A1A313F9-7F3E-8CC0-F3A3-AE3E9E368788}"/>
          </ac:spMkLst>
        </pc:spChg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4" creationId="{5F39204B-B9C1-7E8A-3BE7-5CEFC1FB315A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6" creationId="{05DF28E0-CA71-3EA2-7F50-A1408DE0790C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5699027A-87AB-4B9C-8640-532E67D0F4A6}" dt="2024-08-25T00:15:35.785" v="147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45.946" v="11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25.250" v="53" actId="478"/>
          <ac:picMkLst>
            <pc:docMk/>
            <pc:sldMk cId="3683219421" sldId="282"/>
            <ac:picMk id="5" creationId="{1ADAE13C-AE94-0AE3-A29A-99B208DEAD34}"/>
          </ac:picMkLst>
        </pc:picChg>
        <pc:picChg chg="add mod">
          <ac:chgData name="Neemias Informatica Lima" userId="b77af7bd85500281" providerId="LiveId" clId="{5699027A-87AB-4B9C-8640-532E67D0F4A6}" dt="2024-08-25T00:10:25.844" v="54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5699027A-87AB-4B9C-8640-532E67D0F4A6}" dt="2024-08-25T00:16:34.004" v="175" actId="20577"/>
        <pc:sldMkLst>
          <pc:docMk/>
          <pc:sldMk cId="3902406419" sldId="283"/>
        </pc:sldMkLst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2" creationId="{A32CC22B-ACF5-127C-11A2-C717A2E0ED91}"/>
          </ac:spMkLst>
        </pc:spChg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3" creationId="{527B4A2E-2214-B085-3C53-31D73D1D240F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5" creationId="{D46973CA-E49E-CC20-BAA8-E63B7367D8AA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5699027A-87AB-4B9C-8640-532E67D0F4A6}" dt="2024-08-25T00:15:53.120" v="15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6:34.004" v="17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5699027A-87AB-4B9C-8640-532E67D0F4A6}" dt="2024-08-25T00:10:31.167" v="55" actId="478"/>
          <ac:picMkLst>
            <pc:docMk/>
            <pc:sldMk cId="3902406419" sldId="283"/>
            <ac:picMk id="4" creationId="{9A4D717A-B4E3-9370-0C72-9D0B955871BE}"/>
          </ac:picMkLst>
        </pc:picChg>
        <pc:picChg chg="add mod">
          <ac:chgData name="Neemias Informatica Lima" userId="b77af7bd85500281" providerId="LiveId" clId="{5699027A-87AB-4B9C-8640-532E67D0F4A6}" dt="2024-08-25T00:10:31.712" v="56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5699027A-87AB-4B9C-8640-532E67D0F4A6}" dt="2024-08-25T00:18:41.005" v="202" actId="20577"/>
        <pc:sldMkLst>
          <pc:docMk/>
          <pc:sldMk cId="2424059023" sldId="284"/>
        </pc:sldMkLst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2" creationId="{E540BD18-121D-A9BD-EB11-0651F54B5EC6}"/>
          </ac:spMkLst>
        </pc:spChg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3" creationId="{C2456DFB-8968-A229-87C7-3DAECC4BEC8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5" creationId="{F5952164-6A7F-D604-A81E-6F7432DC70F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5699027A-87AB-4B9C-8640-532E67D0F4A6}" dt="2024-08-25T00:18:05.949" v="18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8:41.005" v="202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5699027A-87AB-4B9C-8640-532E67D0F4A6}" dt="2024-08-25T00:10:46.654" v="59" actId="478"/>
          <ac:picMkLst>
            <pc:docMk/>
            <pc:sldMk cId="2424059023" sldId="284"/>
            <ac:picMk id="4" creationId="{3D4B47CE-9FCE-B7FE-7405-4457EF5761F8}"/>
          </ac:picMkLst>
        </pc:picChg>
        <pc:picChg chg="add mod">
          <ac:chgData name="Neemias Informatica Lima" userId="b77af7bd85500281" providerId="LiveId" clId="{5699027A-87AB-4B9C-8640-532E67D0F4A6}" dt="2024-08-25T00:10:47.141" v="60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0:25.249" v="230" actId="20577"/>
        <pc:sldMkLst>
          <pc:docMk/>
          <pc:sldMk cId="2241968852" sldId="285"/>
        </pc:sldMkLst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2" creationId="{4B832541-9CA1-8919-E6D9-ADD1EDB05857}"/>
          </ac:spMkLst>
        </pc:spChg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3" creationId="{74F8E61C-F831-9205-867E-4292DF1D84D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5" creationId="{D79BD9EB-071F-A208-525E-8E4323A7C22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5699027A-87AB-4B9C-8640-532E67D0F4A6}" dt="2024-08-25T00:19:22.892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0:25.249" v="23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5699027A-87AB-4B9C-8640-532E67D0F4A6}" dt="2024-08-25T00:10:58.953" v="63" actId="478"/>
          <ac:picMkLst>
            <pc:docMk/>
            <pc:sldMk cId="2241968852" sldId="285"/>
            <ac:picMk id="4" creationId="{275B9347-56E6-B9CA-3E77-2EF544FDBC89}"/>
          </ac:picMkLst>
        </pc:picChg>
        <pc:picChg chg="add mod">
          <ac:chgData name="Neemias Informatica Lima" userId="b77af7bd85500281" providerId="LiveId" clId="{5699027A-87AB-4B9C-8640-532E67D0F4A6}" dt="2024-08-25T00:10:59.413" v="64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5699027A-87AB-4B9C-8640-532E67D0F4A6}" dt="2024-08-25T00:22:47.429" v="285" actId="20577"/>
        <pc:sldMkLst>
          <pc:docMk/>
          <pc:sldMk cId="1959249856" sldId="286"/>
        </pc:sldMkLst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2" creationId="{43771319-4B0A-F0CD-75C9-854D3D6AE485}"/>
          </ac:spMkLst>
        </pc:spChg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3" creationId="{70DC2587-822E-F17E-F8BE-7930C0F0B8A5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5" creationId="{20709C86-B610-666F-5DBC-CCB469BBB6B6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5699027A-87AB-4B9C-8640-532E67D0F4A6}" dt="2024-08-25T00:21:57.726" v="26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2:47.429" v="285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5699027A-87AB-4B9C-8640-532E67D0F4A6}" dt="2024-08-25T00:11:15.745" v="67" actId="478"/>
          <ac:picMkLst>
            <pc:docMk/>
            <pc:sldMk cId="1959249856" sldId="286"/>
            <ac:picMk id="4" creationId="{C5246343-F645-C2FE-6ACF-5F8DAC767912}"/>
          </ac:picMkLst>
        </pc:picChg>
        <pc:picChg chg="add mod">
          <ac:chgData name="Neemias Informatica Lima" userId="b77af7bd85500281" providerId="LiveId" clId="{5699027A-87AB-4B9C-8640-532E67D0F4A6}" dt="2024-08-25T00:11:16.273" v="6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37.057" v="311" actId="20577"/>
        <pc:sldMkLst>
          <pc:docMk/>
          <pc:sldMk cId="2857006406" sldId="287"/>
        </pc:sldMkLst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2" creationId="{653B8762-0CA5-787C-C56E-AA8970355AD9}"/>
          </ac:spMkLst>
        </pc:spChg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3" creationId="{E248CA0B-9436-DF52-0C30-9947F1E41BC8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5" creationId="{0B771B44-4F66-09DC-CE86-3BEE8A3E960E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5699027A-87AB-4B9C-8640-532E67D0F4A6}" dt="2024-08-25T00:24:37.057" v="31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5699027A-87AB-4B9C-8640-532E67D0F4A6}" dt="2024-08-25T00:11:37.428" v="73" actId="478"/>
          <ac:picMkLst>
            <pc:docMk/>
            <pc:sldMk cId="2857006406" sldId="287"/>
            <ac:picMk id="4" creationId="{CAFCE090-795E-0B36-0CFA-118E3D0331AA}"/>
          </ac:picMkLst>
        </pc:picChg>
        <pc:picChg chg="add mod">
          <ac:chgData name="Neemias Informatica Lima" userId="b77af7bd85500281" providerId="LiveId" clId="{5699027A-87AB-4B9C-8640-532E67D0F4A6}" dt="2024-08-25T00:11:37.982" v="74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4:47.648" v="141" actId="20577"/>
        <pc:sldMkLst>
          <pc:docMk/>
          <pc:sldMk cId="2630436816" sldId="288"/>
        </pc:sldMkLst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2" creationId="{2B0E3B42-4C9D-FF1E-5DF4-7092E34ADD3F}"/>
          </ac:spMkLst>
        </pc:spChg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3" creationId="{864ED330-BF1A-5B4C-7909-2FDFC0D6858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5" creationId="{2C605040-182E-02BF-1D1A-759A13B8629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5699027A-87AB-4B9C-8640-532E67D0F4A6}" dt="2024-08-25T00:14:47.648" v="14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36.136" v="11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19.819" v="51" actId="478"/>
          <ac:picMkLst>
            <pc:docMk/>
            <pc:sldMk cId="2630436816" sldId="288"/>
            <ac:picMk id="4" creationId="{2E5576BE-1E62-D875-A11B-8FE20F1529F5}"/>
          </ac:picMkLst>
        </pc:picChg>
        <pc:picChg chg="add mod">
          <ac:chgData name="Neemias Informatica Lima" userId="b77af7bd85500281" providerId="LiveId" clId="{5699027A-87AB-4B9C-8640-532E67D0F4A6}" dt="2024-08-25T00:10:20.187" v="52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7:41.669" v="182"/>
        <pc:sldMkLst>
          <pc:docMk/>
          <pc:sldMk cId="3032827026" sldId="289"/>
        </pc:sldMkLst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2" creationId="{880094BB-A27E-0768-61A4-E7B8A7FFE2C3}"/>
          </ac:spMkLst>
        </pc:spChg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3" creationId="{21225055-C696-F114-C562-A04B78499DDD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5" creationId="{E960E834-34CB-9EAB-589C-C55E7D3CF400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5699027A-87AB-4B9C-8640-532E67D0F4A6}" dt="2024-08-25T00:17:41.669" v="182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699027A-87AB-4B9C-8640-532E67D0F4A6}" dt="2024-08-25T00:15:57.382" v="15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40.265" v="57" actId="478"/>
          <ac:picMkLst>
            <pc:docMk/>
            <pc:sldMk cId="3032827026" sldId="289"/>
            <ac:picMk id="4" creationId="{68FB50E9-EC0B-AEFE-1DCA-AF0DEB0A4532}"/>
          </ac:picMkLst>
        </pc:picChg>
        <pc:picChg chg="add mod">
          <ac:chgData name="Neemias Informatica Lima" userId="b77af7bd85500281" providerId="LiveId" clId="{5699027A-87AB-4B9C-8640-532E67D0F4A6}" dt="2024-08-25T00:10:40.762" v="5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9:06.026" v="206" actId="20577"/>
        <pc:sldMkLst>
          <pc:docMk/>
          <pc:sldMk cId="3772032319" sldId="290"/>
        </pc:sldMkLst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2" creationId="{03C9B157-E757-F178-531A-664F9092F39A}"/>
          </ac:spMkLst>
        </pc:spChg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3" creationId="{5244AD8D-0964-5CFB-32D2-819D9D427454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5" creationId="{EFA9CE8F-5CC9-3A13-8D90-E98582D81EB5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5699027A-87AB-4B9C-8640-532E67D0F4A6}" dt="2024-08-25T00:19:06.026" v="206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699027A-87AB-4B9C-8640-532E67D0F4A6}" dt="2024-08-25T00:18:14.049" v="19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52.112" v="61" actId="478"/>
          <ac:picMkLst>
            <pc:docMk/>
            <pc:sldMk cId="3772032319" sldId="290"/>
            <ac:picMk id="4" creationId="{3D29B24F-E432-1AC7-2500-BEEFE3185805}"/>
          </ac:picMkLst>
        </pc:picChg>
        <pc:picChg chg="add mod">
          <ac:chgData name="Neemias Informatica Lima" userId="b77af7bd85500281" providerId="LiveId" clId="{5699027A-87AB-4B9C-8640-532E67D0F4A6}" dt="2024-08-25T00:10:52.586" v="62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5699027A-87AB-4B9C-8640-532E67D0F4A6}" dt="2024-08-25T00:21:36.560" v="260" actId="6549"/>
        <pc:sldMkLst>
          <pc:docMk/>
          <pc:sldMk cId="1768216317" sldId="291"/>
        </pc:sldMkLst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2" creationId="{0A9D0071-FF57-56B4-0AC7-B804D13E8D1D}"/>
          </ac:spMkLst>
        </pc:spChg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3" creationId="{5DECF293-210D-A3F0-C957-7B375BACB822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5" creationId="{B46418CF-74E5-F892-F7D2-00A88FAD095D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5699027A-87AB-4B9C-8640-532E67D0F4A6}" dt="2024-08-25T00:21:36.560" v="260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699027A-87AB-4B9C-8640-532E67D0F4A6}" dt="2024-08-25T00:19:29.685" v="21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07.446" v="65" actId="478"/>
          <ac:picMkLst>
            <pc:docMk/>
            <pc:sldMk cId="1768216317" sldId="291"/>
            <ac:picMk id="4" creationId="{90F429EA-08E5-2BDA-1B6E-0021E97A04C5}"/>
          </ac:picMkLst>
        </pc:picChg>
        <pc:picChg chg="add mod">
          <ac:chgData name="Neemias Informatica Lima" userId="b77af7bd85500281" providerId="LiveId" clId="{5699027A-87AB-4B9C-8640-532E67D0F4A6}" dt="2024-08-25T00:11:08.065" v="66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5699027A-87AB-4B9C-8640-532E67D0F4A6}" dt="2024-08-25T00:23:30.440" v="295"/>
        <pc:sldMkLst>
          <pc:docMk/>
          <pc:sldMk cId="3757265641" sldId="292"/>
        </pc:sldMkLst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2" creationId="{DB0DCA6E-163C-4867-5411-9DA9D6D75E70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3" creationId="{1A3182C4-0A47-025B-6AA7-EC440A0A56BC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4" creationId="{77955C6A-7D01-43FC-D6E4-FB4894B9AF2C}"/>
          </ac:spMkLst>
        </pc:spChg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5699027A-87AB-4B9C-8640-532E67D0F4A6}" dt="2024-08-25T00:23:30.440" v="29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699027A-87AB-4B9C-8640-532E67D0F4A6}" dt="2024-08-25T00:22:05.876" v="26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24.205" v="69" actId="478"/>
          <ac:picMkLst>
            <pc:docMk/>
            <pc:sldMk cId="3757265641" sldId="292"/>
            <ac:picMk id="6" creationId="{933C7A14-7A3F-6DA2-8631-7C383F9AE010}"/>
          </ac:picMkLst>
        </pc:picChg>
        <pc:picChg chg="add mod">
          <ac:chgData name="Neemias Informatica Lima" userId="b77af7bd85500281" providerId="LiveId" clId="{5699027A-87AB-4B9C-8640-532E67D0F4A6}" dt="2024-08-25T00:11:24.757" v="70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00.402" v="299" actId="1076"/>
        <pc:sldMkLst>
          <pc:docMk/>
          <pc:sldMk cId="3114938747" sldId="293"/>
        </pc:sldMkLst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2" creationId="{437C3281-C259-CE93-21A9-17172B7876E4}"/>
          </ac:spMkLst>
        </pc:spChg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3" creationId="{0AFC0BC4-1776-88FC-8141-61432CC3620F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5" creationId="{9DB2295C-C330-5FD1-26F2-790207CD0254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5699027A-87AB-4B9C-8640-532E67D0F4A6}" dt="2024-08-25T00:24:00.402" v="299" actId="107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5699027A-87AB-4B9C-8640-532E67D0F4A6}" dt="2024-08-25T00:11:31.220" v="71" actId="478"/>
          <ac:picMkLst>
            <pc:docMk/>
            <pc:sldMk cId="3114938747" sldId="293"/>
            <ac:picMk id="4" creationId="{5B050EDC-E421-C434-28BE-118B84E8532A}"/>
          </ac:picMkLst>
        </pc:picChg>
        <pc:picChg chg="add mod">
          <ac:chgData name="Neemias Informatica Lima" userId="b77af7bd85500281" providerId="LiveId" clId="{5699027A-87AB-4B9C-8640-532E67D0F4A6}" dt="2024-08-25T00:11:31.614" v="72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  <pc:sldChg chg="addSp delSp modSp mod">
        <pc:chgData name="Neemias Informatica Lima" userId="b77af7bd85500281" providerId="LiveId" clId="{A56094AC-F1B0-4083-9DCA-A89B796B8745}" dt="2024-05-28T16:12:33.765" v="414" actId="478"/>
        <pc:sldMkLst>
          <pc:docMk/>
          <pc:sldMk cId="2232331225" sldId="280"/>
        </pc:sldMkLst>
        <pc:spChg chg="mod">
          <ac:chgData name="Neemias Informatica Lima" userId="b77af7bd85500281" providerId="LiveId" clId="{A56094AC-F1B0-4083-9DCA-A89B796B8745}" dt="2024-05-25T16:36:17.450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58.137" v="18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26.109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7:13.319" v="25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20.926" v="41" actId="1440"/>
          <ac:picMkLst>
            <pc:docMk/>
            <pc:sldMk cId="2232331225" sldId="280"/>
            <ac:picMk id="3" creationId="{939C247D-A486-DCCB-DF4B-52AF6E8F733E}"/>
          </ac:picMkLst>
        </pc:picChg>
        <pc:picChg chg="del">
          <ac:chgData name="Neemias Informatica Lima" userId="b77af7bd85500281" providerId="LiveId" clId="{A56094AC-F1B0-4083-9DCA-A89B796B8745}" dt="2024-05-25T16:38:49.148" v="35" actId="478"/>
          <ac:picMkLst>
            <pc:docMk/>
            <pc:sldMk cId="2232331225" sldId="280"/>
            <ac:picMk id="4" creationId="{1E5F7F84-E301-F4F4-F4D6-D4EF93B7AEF1}"/>
          </ac:picMkLst>
        </pc:picChg>
        <pc:picChg chg="add del mod">
          <ac:chgData name="Neemias Informatica Lima" userId="b77af7bd85500281" providerId="LiveId" clId="{A56094AC-F1B0-4083-9DCA-A89B796B8745}" dt="2024-05-28T16:12:33.765" v="414" actId="478"/>
          <ac:picMkLst>
            <pc:docMk/>
            <pc:sldMk cId="2232331225" sldId="280"/>
            <ac:picMk id="13" creationId="{1E10DF67-A1CF-17A3-54C2-5DA2FE0F5B79}"/>
          </ac:picMkLst>
        </pc:picChg>
        <pc:picChg chg="del">
          <ac:chgData name="Neemias Informatica Lima" userId="b77af7bd85500281" providerId="LiveId" clId="{A56094AC-F1B0-4083-9DCA-A89B796B8745}" dt="2024-05-25T16:36:29.628" v="5" actId="478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A56094AC-F1B0-4083-9DCA-A89B796B8745}" dt="2024-05-25T16:44:27.436" v="119" actId="20577"/>
        <pc:sldMkLst>
          <pc:docMk/>
          <pc:sldMk cId="2103443556" sldId="281"/>
        </pc:sldMkLst>
        <pc:spChg chg="mod">
          <ac:chgData name="Neemias Informatica Lima" userId="b77af7bd85500281" providerId="LiveId" clId="{A56094AC-F1B0-4083-9DCA-A89B796B8745}" dt="2024-05-25T16:44:27.436" v="11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41:41.350" v="6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47.910" v="50" actId="1037"/>
          <ac:picMkLst>
            <pc:docMk/>
            <pc:sldMk cId="2103443556" sldId="281"/>
            <ac:picMk id="2" creationId="{B7443BE5-0CD9-6ABF-0FB8-EDFF8D3783A8}"/>
          </ac:picMkLst>
        </pc:picChg>
        <pc:picChg chg="add mod">
          <ac:chgData name="Neemias Informatica Lima" userId="b77af7bd85500281" providerId="LiveId" clId="{A56094AC-F1B0-4083-9DCA-A89B796B8745}" dt="2024-05-25T16:41:20.923" v="57" actId="1076"/>
          <ac:picMkLst>
            <pc:docMk/>
            <pc:sldMk cId="2103443556" sldId="281"/>
            <ac:picMk id="3" creationId="{716FF34E-8EE8-BA0C-90ED-FD0CCB663EC6}"/>
          </ac:picMkLst>
        </pc:picChg>
        <pc:picChg chg="del">
          <ac:chgData name="Neemias Informatica Lima" userId="b77af7bd85500281" providerId="LiveId" clId="{A56094AC-F1B0-4083-9DCA-A89B796B8745}" dt="2024-05-25T16:40:31.264" v="42" actId="478"/>
          <ac:picMkLst>
            <pc:docMk/>
            <pc:sldMk cId="2103443556" sldId="281"/>
            <ac:picMk id="4" creationId="{5E50C07A-91C0-123C-3194-517732FDBBF7}"/>
          </ac:picMkLst>
        </pc:picChg>
        <pc:picChg chg="del">
          <ac:chgData name="Neemias Informatica Lima" userId="b77af7bd85500281" providerId="LiveId" clId="{A56094AC-F1B0-4083-9DCA-A89B796B8745}" dt="2024-05-25T16:41:02.738" v="51" actId="478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A56094AC-F1B0-4083-9DCA-A89B796B8745}" dt="2024-05-25T16:55:09.333" v="167" actId="20577"/>
        <pc:sldMkLst>
          <pc:docMk/>
          <pc:sldMk cId="3683219421" sldId="282"/>
        </pc:sldMkLst>
        <pc:spChg chg="add mod">
          <ac:chgData name="Neemias Informatica Lima" userId="b77af7bd85500281" providerId="LiveId" clId="{A56094AC-F1B0-4083-9DCA-A89B796B8745}" dt="2024-05-25T16:42:08.246" v="68"/>
          <ac:spMkLst>
            <pc:docMk/>
            <pc:sldMk cId="3683219421" sldId="282"/>
            <ac:spMk id="2" creationId="{9969CD0D-5A2C-1908-E743-0531C9198B1E}"/>
          </ac:spMkLst>
        </pc:spChg>
        <pc:spChg chg="del">
          <ac:chgData name="Neemias Informatica Lima" userId="b77af7bd85500281" providerId="LiveId" clId="{A56094AC-F1B0-4083-9DCA-A89B796B8745}" dt="2024-05-25T16:42:06.898" v="67" actId="478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A56094AC-F1B0-4083-9DCA-A89B796B8745}" dt="2024-05-25T16:55:09.333" v="16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34.727" v="14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4" creationId="{527D5C0E-1EF6-1952-275D-89303D6E56BC}"/>
          </ac:picMkLst>
        </pc:pic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5" creationId="{CCA59E5E-DEC2-A2E3-0DA2-F8503C07FEA6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8" creationId="{1B4580B3-E4F0-EABD-596F-401A1270C624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A56094AC-F1B0-4083-9DCA-A89B796B8745}" dt="2024-05-25T16:56:13.309" v="195" actId="20577"/>
        <pc:sldMkLst>
          <pc:docMk/>
          <pc:sldMk cId="3902406419" sldId="283"/>
        </pc:sldMkLst>
        <pc:spChg chg="add mod">
          <ac:chgData name="Neemias Informatica Lima" userId="b77af7bd85500281" providerId="LiveId" clId="{A56094AC-F1B0-4083-9DCA-A89B796B8745}" dt="2024-05-25T16:42:14.868" v="70"/>
          <ac:spMkLst>
            <pc:docMk/>
            <pc:sldMk cId="3902406419" sldId="283"/>
            <ac:spMk id="2" creationId="{D4DACDEF-FC35-CF85-A6D4-B8848F4795F7}"/>
          </ac:spMkLst>
        </pc:spChg>
        <pc:spChg chg="del">
          <ac:chgData name="Neemias Informatica Lima" userId="b77af7bd85500281" providerId="LiveId" clId="{A56094AC-F1B0-4083-9DCA-A89B796B8745}" dt="2024-05-25T16:42:13.752" v="69" actId="478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A56094AC-F1B0-4083-9DCA-A89B796B8745}" dt="2024-05-25T16:55:22.342" v="17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6:13.309" v="19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3" creationId="{0D6150C4-8F34-88DD-7397-121A7164843D}"/>
          </ac:picMkLst>
        </pc:pic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4" creationId="{E537E30B-1A12-2A70-4932-31D2411E84A1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7" creationId="{5BE3054B-1B45-0790-5E4F-E0F7033FCB0F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A56094AC-F1B0-4083-9DCA-A89B796B8745}" dt="2024-05-25T16:58:30.923" v="244" actId="6549"/>
        <pc:sldMkLst>
          <pc:docMk/>
          <pc:sldMk cId="2424059023" sldId="284"/>
        </pc:sldMkLst>
        <pc:spChg chg="add mod">
          <ac:chgData name="Neemias Informatica Lima" userId="b77af7bd85500281" providerId="LiveId" clId="{A56094AC-F1B0-4083-9DCA-A89B796B8745}" dt="2024-05-25T16:42:29.900" v="74"/>
          <ac:spMkLst>
            <pc:docMk/>
            <pc:sldMk cId="2424059023" sldId="284"/>
            <ac:spMk id="2" creationId="{26F6E036-3611-1686-3F46-E42D19603353}"/>
          </ac:spMkLst>
        </pc:spChg>
        <pc:spChg chg="del">
          <ac:chgData name="Neemias Informatica Lima" userId="b77af7bd85500281" providerId="LiveId" clId="{A56094AC-F1B0-4083-9DCA-A89B796B8745}" dt="2024-05-25T16:42:28.770" v="73" actId="478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A56094AC-F1B0-4083-9DCA-A89B796B8745}" dt="2024-05-25T16:57:36.549" v="22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8:30.923" v="244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3" creationId="{E83EE076-9AA3-D5E7-7F84-0497DA9A2E62}"/>
          </ac:picMkLst>
        </pc:pic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4" creationId="{78FF8A0B-BC97-7A16-D813-02A1F5F9F314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7" creationId="{E893B890-5C6E-F3FD-BF39-8B627571DE15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13.521" v="277" actId="6549"/>
        <pc:sldMkLst>
          <pc:docMk/>
          <pc:sldMk cId="2241968852" sldId="285"/>
        </pc:sldMkLst>
        <pc:spChg chg="add mod">
          <ac:chgData name="Neemias Informatica Lima" userId="b77af7bd85500281" providerId="LiveId" clId="{A56094AC-F1B0-4083-9DCA-A89B796B8745}" dt="2024-05-25T16:42:42.880" v="78"/>
          <ac:spMkLst>
            <pc:docMk/>
            <pc:sldMk cId="2241968852" sldId="285"/>
            <ac:spMk id="2" creationId="{856034ED-8385-2462-AF98-D0885AF291E8}"/>
          </ac:spMkLst>
        </pc:spChg>
        <pc:spChg chg="del">
          <ac:chgData name="Neemias Informatica Lima" userId="b77af7bd85500281" providerId="LiveId" clId="{A56094AC-F1B0-4083-9DCA-A89B796B8745}" dt="2024-05-25T16:42:41.555" v="77" actId="478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A56094AC-F1B0-4083-9DCA-A89B796B8745}" dt="2024-05-25T16:59:30.441" v="25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0:13.521" v="27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3" creationId="{0594600B-7FD6-41B5-1BFC-C71CAC07E9C9}"/>
          </ac:picMkLst>
        </pc:pic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4" creationId="{F369B1CF-84FF-CD0D-7B81-8D2BF52EB16B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7" creationId="{F853418A-E7AD-EB12-B725-FB9A057B06C2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1:53.438" v="309" actId="20577"/>
        <pc:sldMkLst>
          <pc:docMk/>
          <pc:sldMk cId="1959249856" sldId="286"/>
        </pc:sldMkLst>
        <pc:spChg chg="add mod">
          <ac:chgData name="Neemias Informatica Lima" userId="b77af7bd85500281" providerId="LiveId" clId="{A56094AC-F1B0-4083-9DCA-A89B796B8745}" dt="2024-05-25T16:42:57.076" v="82"/>
          <ac:spMkLst>
            <pc:docMk/>
            <pc:sldMk cId="1959249856" sldId="286"/>
            <ac:spMk id="2" creationId="{9FB7D150-9DA8-DD23-123A-5F31E1026E90}"/>
          </ac:spMkLst>
        </pc:spChg>
        <pc:spChg chg="del">
          <ac:chgData name="Neemias Informatica Lima" userId="b77af7bd85500281" providerId="LiveId" clId="{A56094AC-F1B0-4083-9DCA-A89B796B8745}" dt="2024-05-25T16:42:55.899" v="81" actId="478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A56094AC-F1B0-4083-9DCA-A89B796B8745}" dt="2024-05-25T17:01:05.774" v="28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1:53.438" v="30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3" creationId="{65B65E94-D47A-64B7-7720-D0ED3254BB5C}"/>
          </ac:picMkLst>
        </pc:pic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4" creationId="{21E716A3-3982-DFE3-056F-A15239213EBD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7" creationId="{4CAD79D9-E4B5-0B27-6BF1-3C3C16C46224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A56094AC-F1B0-4083-9DCA-A89B796B8745}" dt="2024-05-25T17:09:22.095" v="412" actId="20577"/>
        <pc:sldMkLst>
          <pc:docMk/>
          <pc:sldMk cId="2857006406" sldId="287"/>
        </pc:sldMkLst>
        <pc:spChg chg="add mod">
          <ac:chgData name="Neemias Informatica Lima" userId="b77af7bd85500281" providerId="LiveId" clId="{A56094AC-F1B0-4083-9DCA-A89B796B8745}" dt="2024-05-25T16:43:18.317" v="88"/>
          <ac:spMkLst>
            <pc:docMk/>
            <pc:sldMk cId="2857006406" sldId="287"/>
            <ac:spMk id="2" creationId="{1D35044B-FBD2-B8E1-CEB1-1EF79D3A3BD4}"/>
          </ac:spMkLst>
        </pc:spChg>
        <pc:spChg chg="del">
          <ac:chgData name="Neemias Informatica Lima" userId="b77af7bd85500281" providerId="LiveId" clId="{A56094AC-F1B0-4083-9DCA-A89B796B8745}" dt="2024-05-25T16:43:17.338" v="87" actId="478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A56094AC-F1B0-4083-9DCA-A89B796B8745}" dt="2024-05-25T17:09:22.095" v="412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3" creationId="{8C95620C-D664-857E-3B6C-DC890E2DC7D1}"/>
          </ac:picMkLst>
        </pc:pic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4" creationId="{63CBC9B4-829C-F69B-34FA-7B99B9E86BD3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7" creationId="{C6A0D47A-F830-5802-8A79-DA62F2571C6E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A56094AC-F1B0-4083-9DCA-A89B796B8745}" dt="2024-05-25T16:54:23.213" v="162" actId="20577"/>
        <pc:sldMkLst>
          <pc:docMk/>
          <pc:sldMk cId="2630436816" sldId="288"/>
        </pc:sldMkLst>
        <pc:spChg chg="add mod">
          <ac:chgData name="Neemias Informatica Lima" userId="b77af7bd85500281" providerId="LiveId" clId="{A56094AC-F1B0-4083-9DCA-A89B796B8745}" dt="2024-05-25T16:41:57.956" v="66"/>
          <ac:spMkLst>
            <pc:docMk/>
            <pc:sldMk cId="2630436816" sldId="288"/>
            <ac:spMk id="2" creationId="{1BA202B6-2EAF-D3DC-CE43-E89DDC3BF934}"/>
          </ac:spMkLst>
        </pc:spChg>
        <pc:spChg chg="del">
          <ac:chgData name="Neemias Informatica Lima" userId="b77af7bd85500281" providerId="LiveId" clId="{A56094AC-F1B0-4083-9DCA-A89B796B8745}" dt="2024-05-25T16:41:56.616" v="65" actId="478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A56094AC-F1B0-4083-9DCA-A89B796B8745}" dt="2024-05-25T16:54:23.213" v="16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29.903" v="13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3" creationId="{8CF0D894-9087-2E86-9A06-0BCC78711826}"/>
          </ac:picMkLst>
        </pc:pic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4" creationId="{F9A9F47E-3AC8-342E-38CA-94107288FCCE}"/>
          </ac:picMkLst>
        </pc:picChg>
        <pc:picChg chg="del">
          <ac:chgData name="Neemias Informatica Lima" userId="b77af7bd85500281" providerId="LiveId" clId="{A56094AC-F1B0-4083-9DCA-A89B796B8745}" dt="2024-05-25T16:41:53.663" v="63" actId="478"/>
          <ac:picMkLst>
            <pc:docMk/>
            <pc:sldMk cId="2630436816" sldId="288"/>
            <ac:picMk id="7" creationId="{EF1A6F14-D60A-51D1-C4B6-21148EF4D37B}"/>
          </ac:picMkLst>
        </pc:picChg>
        <pc:picChg chg="del">
          <ac:chgData name="Neemias Informatica Lima" userId="b77af7bd85500281" providerId="LiveId" clId="{A56094AC-F1B0-4083-9DCA-A89B796B8745}" dt="2024-05-25T16:41:54.318" v="64" actId="478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A56094AC-F1B0-4083-9DCA-A89B796B8745}" dt="2024-05-25T16:57:21.335" v="223" actId="6549"/>
        <pc:sldMkLst>
          <pc:docMk/>
          <pc:sldMk cId="3032827026" sldId="289"/>
        </pc:sldMkLst>
        <pc:spChg chg="add mod">
          <ac:chgData name="Neemias Informatica Lima" userId="b77af7bd85500281" providerId="LiveId" clId="{A56094AC-F1B0-4083-9DCA-A89B796B8745}" dt="2024-05-25T16:42:22.751" v="72"/>
          <ac:spMkLst>
            <pc:docMk/>
            <pc:sldMk cId="3032827026" sldId="289"/>
            <ac:spMk id="2" creationId="{D9CF98D7-B05C-ADA7-449A-680C2B157BF8}"/>
          </ac:spMkLst>
        </pc:spChg>
        <pc:spChg chg="del">
          <ac:chgData name="Neemias Informatica Lima" userId="b77af7bd85500281" providerId="LiveId" clId="{A56094AC-F1B0-4083-9DCA-A89B796B8745}" dt="2024-05-25T16:42:21.507" v="71" actId="478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A56094AC-F1B0-4083-9DCA-A89B796B8745}" dt="2024-05-25T16:57:21.335" v="223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6094AC-F1B0-4083-9DCA-A89B796B8745}" dt="2024-05-25T16:55:26.617" v="17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3" creationId="{DDC6FA11-8FE0-F047-B59C-9EAD0E61CDEB}"/>
          </ac:picMkLst>
        </pc:pic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4" creationId="{A7AFCC1F-3424-B3E7-D562-2A86F5167AE3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7" creationId="{112D8330-C60A-BDC6-27EF-CA5A53AE2A48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A56094AC-F1B0-4083-9DCA-A89B796B8745}" dt="2024-05-25T16:59:07.054" v="253" actId="6549"/>
        <pc:sldMkLst>
          <pc:docMk/>
          <pc:sldMk cId="3772032319" sldId="290"/>
        </pc:sldMkLst>
        <pc:spChg chg="add mod">
          <ac:chgData name="Neemias Informatica Lima" userId="b77af7bd85500281" providerId="LiveId" clId="{A56094AC-F1B0-4083-9DCA-A89B796B8745}" dt="2024-05-25T16:42:36.148" v="76"/>
          <ac:spMkLst>
            <pc:docMk/>
            <pc:sldMk cId="3772032319" sldId="290"/>
            <ac:spMk id="2" creationId="{DADB553C-951F-352F-AA26-41EA8FD2D8B6}"/>
          </ac:spMkLst>
        </pc:spChg>
        <pc:spChg chg="del">
          <ac:chgData name="Neemias Informatica Lima" userId="b77af7bd85500281" providerId="LiveId" clId="{A56094AC-F1B0-4083-9DCA-A89B796B8745}" dt="2024-05-25T16:42:35.046" v="75" actId="478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A56094AC-F1B0-4083-9DCA-A89B796B8745}" dt="2024-05-25T16:59:07.054" v="25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6094AC-F1B0-4083-9DCA-A89B796B8745}" dt="2024-05-25T16:57:43.630" v="23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3" creationId="{33663475-385B-AAEE-982B-3BC5907DCFB8}"/>
          </ac:picMkLst>
        </pc:pic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4" creationId="{E3171086-2080-EEAA-0BB4-4131901DDB0B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7" creationId="{5AEC3517-60F4-65A9-F22B-9BD1B7ECCE5F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50.084" v="286" actId="6549"/>
        <pc:sldMkLst>
          <pc:docMk/>
          <pc:sldMk cId="1768216317" sldId="291"/>
        </pc:sldMkLst>
        <pc:spChg chg="add mod">
          <ac:chgData name="Neemias Informatica Lima" userId="b77af7bd85500281" providerId="LiveId" clId="{A56094AC-F1B0-4083-9DCA-A89B796B8745}" dt="2024-05-25T16:42:48.830" v="80"/>
          <ac:spMkLst>
            <pc:docMk/>
            <pc:sldMk cId="1768216317" sldId="291"/>
            <ac:spMk id="2" creationId="{D6A2EBF2-9FC0-9D72-648D-A3B4405C0F04}"/>
          </ac:spMkLst>
        </pc:spChg>
        <pc:spChg chg="del">
          <ac:chgData name="Neemias Informatica Lima" userId="b77af7bd85500281" providerId="LiveId" clId="{A56094AC-F1B0-4083-9DCA-A89B796B8745}" dt="2024-05-25T16:42:47.685" v="79" actId="478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A56094AC-F1B0-4083-9DCA-A89B796B8745}" dt="2024-05-25T17:00:50.084" v="2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6094AC-F1B0-4083-9DCA-A89B796B8745}" dt="2024-05-25T16:59:40.465" v="26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3" creationId="{C4708B1E-0B63-A1D8-84EC-835D841C81EE}"/>
          </ac:picMkLst>
        </pc:pic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4" creationId="{B9651B94-1670-DCC0-B1C5-59D862287C98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7" creationId="{98E9CFAD-32F7-65CF-699F-87BC8E27FCCF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A56094AC-F1B0-4083-9DCA-A89B796B8745}" dt="2024-05-25T17:04:54.281" v="342" actId="1076"/>
        <pc:sldMkLst>
          <pc:docMk/>
          <pc:sldMk cId="3757265641" sldId="292"/>
        </pc:sldMkLst>
        <pc:spChg chg="add del mod">
          <ac:chgData name="Neemias Informatica Lima" userId="b77af7bd85500281" providerId="LiveId" clId="{A56094AC-F1B0-4083-9DCA-A89B796B8745}" dt="2024-05-25T17:04:49.365" v="341" actId="478"/>
          <ac:spMkLst>
            <pc:docMk/>
            <pc:sldMk cId="3757265641" sldId="292"/>
            <ac:spMk id="2" creationId="{814F8021-5684-D6AD-C29C-E59193F26806}"/>
          </ac:spMkLst>
        </pc:spChg>
        <pc:spChg chg="del">
          <ac:chgData name="Neemias Informatica Lima" userId="b77af7bd85500281" providerId="LiveId" clId="{A56094AC-F1B0-4083-9DCA-A89B796B8745}" dt="2024-05-25T16:43:03.229" v="83" actId="478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A56094AC-F1B0-4083-9DCA-A89B796B8745}" dt="2024-05-25T17:04:24.452" v="33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6094AC-F1B0-4083-9DCA-A89B796B8745}" dt="2024-05-25T17:01:10.412" v="29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3" creationId="{FDCB7B81-291E-B0C4-51AA-12F66173E2D8}"/>
          </ac:picMkLst>
        </pc:pic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4" creationId="{D5B7045F-1D64-8C07-3AC1-7B88C6EBC267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7" creationId="{AE0E9CDB-9655-6223-7E26-AE6BB4BC25F8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8" creationId="{E0418568-43B7-F807-B6B8-529B97E2A449}"/>
          </ac:picMkLst>
        </pc:picChg>
        <pc:picChg chg="add mod">
          <ac:chgData name="Neemias Informatica Lima" userId="b77af7bd85500281" providerId="LiveId" clId="{A56094AC-F1B0-4083-9DCA-A89B796B8745}" dt="2024-05-25T17:04:54.281" v="342" actId="1076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A56094AC-F1B0-4083-9DCA-A89B796B8745}" dt="2024-05-25T17:08:47.273" v="398" actId="122"/>
        <pc:sldMkLst>
          <pc:docMk/>
          <pc:sldMk cId="3114938747" sldId="293"/>
        </pc:sldMkLst>
        <pc:spChg chg="add mod">
          <ac:chgData name="Neemias Informatica Lima" userId="b77af7bd85500281" providerId="LiveId" clId="{A56094AC-F1B0-4083-9DCA-A89B796B8745}" dt="2024-05-25T16:43:10.767" v="86"/>
          <ac:spMkLst>
            <pc:docMk/>
            <pc:sldMk cId="3114938747" sldId="293"/>
            <ac:spMk id="2" creationId="{4C6E8151-B31E-79B6-2CCC-F2BEB04B5B0D}"/>
          </ac:spMkLst>
        </pc:spChg>
        <pc:spChg chg="del">
          <ac:chgData name="Neemias Informatica Lima" userId="b77af7bd85500281" providerId="LiveId" clId="{A56094AC-F1B0-4083-9DCA-A89B796B8745}" dt="2024-05-25T16:43:09.599" v="85" actId="478"/>
          <ac:spMkLst>
            <pc:docMk/>
            <pc:sldMk cId="3114938747" sldId="293"/>
            <ac:spMk id="5" creationId="{E0F8B825-43AF-AD9A-BBDE-F3D1764354C5}"/>
          </ac:spMkLst>
        </pc:spChg>
        <pc:spChg chg="add del mod">
          <ac:chgData name="Neemias Informatica Lima" userId="b77af7bd85500281" providerId="LiveId" clId="{A56094AC-F1B0-4083-9DCA-A89B796B8745}" dt="2024-05-25T17:05:26.380" v="345" actId="478"/>
          <ac:spMkLst>
            <pc:docMk/>
            <pc:sldMk cId="3114938747" sldId="293"/>
            <ac:spMk id="7" creationId="{ACF38871-A58C-61CA-3144-A71CCC316E1E}"/>
          </ac:spMkLst>
        </pc:spChg>
        <pc:spChg chg="add del">
          <ac:chgData name="Neemias Informatica Lima" userId="b77af7bd85500281" providerId="LiveId" clId="{A56094AC-F1B0-4083-9DCA-A89B796B8745}" dt="2024-05-25T17:06:34.477" v="354" actId="22"/>
          <ac:spMkLst>
            <pc:docMk/>
            <pc:sldMk cId="3114938747" sldId="293"/>
            <ac:spMk id="11" creationId="{95BA4663-F893-2C02-783B-CD65A28AFF94}"/>
          </ac:spMkLst>
        </pc:spChg>
        <pc:spChg chg="mod">
          <ac:chgData name="Neemias Informatica Lima" userId="b77af7bd85500281" providerId="LiveId" clId="{A56094AC-F1B0-4083-9DCA-A89B796B8745}" dt="2024-05-25T17:05:59.774" v="349" actId="1076"/>
          <ac:spMkLst>
            <pc:docMk/>
            <pc:sldMk cId="3114938747" sldId="293"/>
            <ac:spMk id="16" creationId="{CFC8B9D9-C6ED-4706-A104-65D118A5B7F9}"/>
          </ac:spMkLst>
        </pc:spChg>
        <pc:graphicFrameChg chg="add mod modGraphic">
          <ac:chgData name="Neemias Informatica Lima" userId="b77af7bd85500281" providerId="LiveId" clId="{A56094AC-F1B0-4083-9DCA-A89B796B8745}" dt="2024-05-25T17:08:47.273" v="398" actId="122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3" creationId="{6639C8F7-907B-B5C1-40AC-36C81DC26CDB}"/>
          </ac:picMkLst>
        </pc:pic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4" creationId="{8DCA5F59-9D98-5D28-67C7-5C8321359741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7" creationId="{5182B1A2-E1F1-011D-438D-A6D61FF80E4B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37:58.609" v="47" actId="20577"/>
        <pc:sldMkLst>
          <pc:docMk/>
          <pc:sldMk cId="2232331225" sldId="280"/>
        </pc:sldMkLst>
        <pc:spChg chg="mod">
          <ac:chgData name="Neemias Informatica Lima" userId="b77af7bd85500281" providerId="LiveId" clId="{D2B5DD86-8EAF-4E0F-B3C6-EEAF7EF1CCCE}" dt="2024-02-20T09:50:47.073" v="1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40.407" v="3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58.609" v="4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09:50:29.161" v="5" actId="478"/>
          <ac:picMkLst>
            <pc:docMk/>
            <pc:sldMk cId="2232331225" sldId="280"/>
            <ac:picMk id="3" creationId="{8459030A-0354-25B2-74E5-139FB0FFBF57}"/>
          </ac:picMkLst>
        </pc:picChg>
        <pc:picChg chg="add mod">
          <ac:chgData name="Neemias Informatica Lima" userId="b77af7bd85500281" providerId="LiveId" clId="{D2B5DD86-8EAF-4E0F-B3C6-EEAF7EF1CCCE}" dt="2024-02-20T09:50:35.199" v="7" actId="14100"/>
          <ac:picMkLst>
            <pc:docMk/>
            <pc:sldMk cId="2232331225" sldId="280"/>
            <ac:picMk id="4" creationId="{1E5F7F84-E301-F4F4-F4D6-D4EF93B7AEF1}"/>
          </ac:picMkLst>
        </pc:picChg>
        <pc:picChg chg="del">
          <ac:chgData name="Neemias Informatica Lima" userId="b77af7bd85500281" providerId="LiveId" clId="{D2B5DD86-8EAF-4E0F-B3C6-EEAF7EF1CCCE}" dt="2024-02-20T09:50:50.603" v="13" actId="478"/>
          <ac:picMkLst>
            <pc:docMk/>
            <pc:sldMk cId="2232331225" sldId="280"/>
            <ac:picMk id="1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09:52:15.893" v="21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  <pc:spChg chg="mod">
          <ac:chgData name="Neemias Informatica Lima" userId="b77af7bd85500281" providerId="LiveId" clId="{D2B5DD86-8EAF-4E0F-B3C6-EEAF7EF1CCCE}" dt="2024-02-20T10:42:41.550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0:12.177" v="77" actId="103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39:12.757" v="59" actId="478"/>
          <ac:picMkLst>
            <pc:docMk/>
            <pc:sldMk cId="2103443556" sldId="281"/>
            <ac:picMk id="2" creationId="{75BC1A2E-8AA2-A139-0337-F7BC8D8E4D51}"/>
          </ac:picMkLst>
        </pc:picChg>
        <pc:picChg chg="del">
          <ac:chgData name="Neemias Informatica Lima" userId="b77af7bd85500281" providerId="LiveId" clId="{D2B5DD86-8EAF-4E0F-B3C6-EEAF7EF1CCCE}" dt="2024-02-20T10:38:25.943" v="4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10:38:49.742" v="58" actId="1037"/>
          <ac:picMkLst>
            <pc:docMk/>
            <pc:sldMk cId="2103443556" sldId="281"/>
            <ac:picMk id="4" creationId="{5E50C07A-91C0-123C-3194-517732FDBBF7}"/>
          </ac:picMkLst>
        </pc:picChg>
        <pc:picChg chg="add mod">
          <ac:chgData name="Neemias Informatica Lima" userId="b77af7bd85500281" providerId="LiveId" clId="{D2B5DD86-8EAF-4E0F-B3C6-EEAF7EF1CCCE}" dt="2024-02-20T10:39:22.122" v="63" actId="14100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D2B5DD86-8EAF-4E0F-B3C6-EEAF7EF1CCCE}" dt="2024-02-20T10:44:23.457" v="162" actId="20577"/>
        <pc:sldMkLst>
          <pc:docMk/>
          <pc:sldMk cId="3683219421" sldId="282"/>
        </pc:sldMkLst>
        <pc:spChg chg="del">
          <ac:chgData name="Neemias Informatica Lima" userId="b77af7bd85500281" providerId="LiveId" clId="{D2B5DD86-8EAF-4E0F-B3C6-EEAF7EF1CCCE}" dt="2024-02-20T10:40:32.640" v="80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D2B5DD86-8EAF-4E0F-B3C6-EEAF7EF1CCCE}" dt="2024-02-20T10:40:32.949" v="81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D2B5DD86-8EAF-4E0F-B3C6-EEAF7EF1CCCE}" dt="2024-02-20T10:44:23.457" v="16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3:03.811" v="13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4" creationId="{5F5FFF93-B293-80B2-CC1C-DF16E54FC03A}"/>
          </ac:picMkLst>
        </pc:pic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8" creationId="{1B4580B3-E4F0-EABD-596F-401A1270C624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D2B5DD86-8EAF-4E0F-B3C6-EEAF7EF1CCCE}" dt="2024-02-20T10:49:13.430" v="193"/>
        <pc:sldMkLst>
          <pc:docMk/>
          <pc:sldMk cId="3902406419" sldId="283"/>
        </pc:sldMkLst>
        <pc:spChg chg="del">
          <ac:chgData name="Neemias Informatica Lima" userId="b77af7bd85500281" providerId="LiveId" clId="{D2B5DD86-8EAF-4E0F-B3C6-EEAF7EF1CCCE}" dt="2024-02-20T10:40:40.984" v="82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D2B5DD86-8EAF-4E0F-B3C6-EEAF7EF1CCCE}" dt="2024-02-20T10:40:41.354" v="83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D2B5DD86-8EAF-4E0F-B3C6-EEAF7EF1CCCE}" dt="2024-02-20T10:44:41.166" v="16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9:13.430" v="193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3" creationId="{FB4C629C-3540-A7BF-6C30-A0187F230609}"/>
          </ac:picMkLst>
        </pc:pic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7" creationId="{5BE3054B-1B45-0790-5E4F-E0F7033FCB0F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1:19.999" v="239" actId="20577"/>
        <pc:sldMkLst>
          <pc:docMk/>
          <pc:sldMk cId="2424059023" sldId="284"/>
        </pc:sldMkLst>
        <pc:spChg chg="del">
          <ac:chgData name="Neemias Informatica Lima" userId="b77af7bd85500281" providerId="LiveId" clId="{D2B5DD86-8EAF-4E0F-B3C6-EEAF7EF1CCCE}" dt="2024-02-20T10:40:56.799" v="86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D2B5DD86-8EAF-4E0F-B3C6-EEAF7EF1CCCE}" dt="2024-02-20T10:40:57.136" v="87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D2B5DD86-8EAF-4E0F-B3C6-EEAF7EF1CCCE}" dt="2024-02-20T10:50:25.780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1:19.999" v="239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3" creationId="{FC008282-3793-D012-6EED-5AA1DA61D944}"/>
          </ac:picMkLst>
        </pc:pic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7" creationId="{E893B890-5C6E-F3FD-BF39-8B627571DE1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  <pc:spChg chg="del">
          <ac:chgData name="Neemias Informatica Lima" userId="b77af7bd85500281" providerId="LiveId" clId="{D2B5DD86-8EAF-4E0F-B3C6-EEAF7EF1CCCE}" dt="2024-02-20T10:41:08.016" v="90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D2B5DD86-8EAF-4E0F-B3C6-EEAF7EF1CCCE}" dt="2024-02-20T10:41:08.382" v="91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D2B5DD86-8EAF-4E0F-B3C6-EEAF7EF1CCCE}" dt="2024-02-20T10:52:43.961" v="25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3:29.762" v="277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3" creationId="{0E3B97D4-6691-EEB0-410C-C2693A744F99}"/>
          </ac:picMkLst>
        </pc:pic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7" creationId="{F853418A-E7AD-EB12-B725-FB9A057B06C2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D2B5DD86-8EAF-4E0F-B3C6-EEAF7EF1CCCE}" dt="2024-02-20T10:41:19.501" v="94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D2B5DD86-8EAF-4E0F-B3C6-EEAF7EF1CCCE}" dt="2024-02-20T10:41:19.845" v="95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D2B5DD86-8EAF-4E0F-B3C6-EEAF7EF1CCCE}" dt="2024-02-20T10:54:44.341" v="29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5:55.472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3" creationId="{A0FF73A8-8BF9-F527-9C72-0F5C3D6D1459}"/>
          </ac:picMkLst>
        </pc:pic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7" creationId="{4CAD79D9-E4B5-0B27-6BF1-3C3C16C46224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  <pc:spChg chg="del">
          <ac:chgData name="Neemias Informatica Lima" userId="b77af7bd85500281" providerId="LiveId" clId="{D2B5DD86-8EAF-4E0F-B3C6-EEAF7EF1CCCE}" dt="2024-02-20T10:41:35.919" v="100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D2B5DD86-8EAF-4E0F-B3C6-EEAF7EF1CCCE}" dt="2024-02-20T10:41:36.229" v="101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D2B5DD86-8EAF-4E0F-B3C6-EEAF7EF1CCCE}" dt="2024-02-20T10:58:58.019" v="370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3" creationId="{4C5B123F-8E84-8FC0-8679-089C7A6C4D8D}"/>
          </ac:picMkLst>
        </pc:pic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7" creationId="{C6A0D47A-F830-5802-8A79-DA62F2571C6E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D2B5DD86-8EAF-4E0F-B3C6-EEAF7EF1CCCE}" dt="2024-02-20T10:45:20.309" v="183" actId="6549"/>
        <pc:sldMkLst>
          <pc:docMk/>
          <pc:sldMk cId="2630436816" sldId="288"/>
        </pc:sldMkLst>
        <pc:spChg chg="del">
          <ac:chgData name="Neemias Informatica Lima" userId="b77af7bd85500281" providerId="LiveId" clId="{D2B5DD86-8EAF-4E0F-B3C6-EEAF7EF1CCCE}" dt="2024-02-20T10:40:27.223" v="78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D2B5DD86-8EAF-4E0F-B3C6-EEAF7EF1CCCE}" dt="2024-02-20T10:40:27.613" v="79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D2B5DD86-8EAF-4E0F-B3C6-EEAF7EF1CCCE}" dt="2024-02-20T10:45:20.309" v="183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2:58.409" v="13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3" creationId="{A652FF02-6A2B-140C-34ED-C43A6FC4379B}"/>
          </ac:picMkLst>
        </pc:pic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7" creationId="{EF1A6F14-D60A-51D1-C4B6-21148EF4D37B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9:46.410" v="372" actId="313"/>
        <pc:sldMkLst>
          <pc:docMk/>
          <pc:sldMk cId="3032827026" sldId="289"/>
        </pc:sldMkLst>
        <pc:spChg chg="del">
          <ac:chgData name="Neemias Informatica Lima" userId="b77af7bd85500281" providerId="LiveId" clId="{D2B5DD86-8EAF-4E0F-B3C6-EEAF7EF1CCCE}" dt="2024-02-20T10:40:50.818" v="84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D2B5DD86-8EAF-4E0F-B3C6-EEAF7EF1CCCE}" dt="2024-02-20T10:40:51.283" v="85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D2B5DD86-8EAF-4E0F-B3C6-EEAF7EF1CCCE}" dt="2024-02-20T10:59:46.410" v="37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2B5DD86-8EAF-4E0F-B3C6-EEAF7EF1CCCE}" dt="2024-02-20T10:44:46.477" v="16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3" creationId="{7E2D46BE-ED57-AE72-A5F9-EB1CBDB47182}"/>
          </ac:picMkLst>
        </pc:pic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7" creationId="{112D8330-C60A-BDC6-27EF-CA5A53AE2A48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  <pc:spChg chg="del">
          <ac:chgData name="Neemias Informatica Lima" userId="b77af7bd85500281" providerId="LiveId" clId="{D2B5DD86-8EAF-4E0F-B3C6-EEAF7EF1CCCE}" dt="2024-02-20T10:41:03.111" v="88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D2B5DD86-8EAF-4E0F-B3C6-EEAF7EF1CCCE}" dt="2024-02-20T10:41:03.431" v="89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D2B5DD86-8EAF-4E0F-B3C6-EEAF7EF1CCCE}" dt="2024-02-20T10:52:28.200" v="254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2B5DD86-8EAF-4E0F-B3C6-EEAF7EF1CCCE}" dt="2024-02-20T10:50:33.222" v="21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3" creationId="{5A0CE7BE-E0FF-4CA7-3035-C66C8C102E63}"/>
          </ac:picMkLst>
        </pc:pic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7" creationId="{5AEC3517-60F4-65A9-F22B-9BD1B7ECCE5F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  <pc:spChg chg="del">
          <ac:chgData name="Neemias Informatica Lima" userId="b77af7bd85500281" providerId="LiveId" clId="{D2B5DD86-8EAF-4E0F-B3C6-EEAF7EF1CCCE}" dt="2024-02-20T10:41:14.609" v="92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D2B5DD86-8EAF-4E0F-B3C6-EEAF7EF1CCCE}" dt="2024-02-20T10:41:14.943" v="93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D2B5DD86-8EAF-4E0F-B3C6-EEAF7EF1CCCE}" dt="2024-02-20T10:54:30.153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2B5DD86-8EAF-4E0F-B3C6-EEAF7EF1CCCE}" dt="2024-02-20T10:52:48.345" v="26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3" creationId="{94DDE6D8-2E75-151F-6C11-B49D7151D03C}"/>
          </ac:picMkLst>
        </pc:pic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7" creationId="{98E9CFAD-32F7-65CF-699F-87BC8E27FCCF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  <pc:spChg chg="del">
          <ac:chgData name="Neemias Informatica Lima" userId="b77af7bd85500281" providerId="LiveId" clId="{D2B5DD86-8EAF-4E0F-B3C6-EEAF7EF1CCCE}" dt="2024-02-20T10:41:25.031" v="96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D2B5DD86-8EAF-4E0F-B3C6-EEAF7EF1CCCE}" dt="2024-02-20T10:41:25.388" v="97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D2B5DD86-8EAF-4E0F-B3C6-EEAF7EF1CCCE}" dt="2024-02-20T10:56:38.763" v="335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2B5DD86-8EAF-4E0F-B3C6-EEAF7EF1CCCE}" dt="2024-02-20T10:54:50.243" v="30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3" creationId="{9E481C7A-67B6-24D5-C0BD-942A94F94A3F}"/>
          </ac:picMkLst>
        </pc:pic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7" creationId="{AE0E9CDB-9655-6223-7E26-AE6BB4BC25F8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8" creationId="{E0418568-43B7-F807-B6B8-529B97E2A449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  <pc:spChg chg="del">
          <ac:chgData name="Neemias Informatica Lima" userId="b77af7bd85500281" providerId="LiveId" clId="{D2B5DD86-8EAF-4E0F-B3C6-EEAF7EF1CCCE}" dt="2024-02-20T10:41:30.247" v="98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D2B5DD86-8EAF-4E0F-B3C6-EEAF7EF1CCCE}" dt="2024-02-20T10:41:30.577" v="99"/>
          <ac:spMkLst>
            <pc:docMk/>
            <pc:sldMk cId="3114938747" sldId="293"/>
            <ac:spMk id="5" creationId="{E0F8B825-43AF-AD9A-BBDE-F3D1764354C5}"/>
          </ac:spMkLst>
        </pc:spChg>
        <pc:spChg chg="mod">
          <ac:chgData name="Neemias Informatica Lima" userId="b77af7bd85500281" providerId="LiveId" clId="{D2B5DD86-8EAF-4E0F-B3C6-EEAF7EF1CCCE}" dt="2024-02-20T10:58:15.025" v="346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3" creationId="{C16293BF-81B1-6FAC-8601-192B4ED05BD6}"/>
          </ac:picMkLst>
        </pc:pic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7" creationId="{5182B1A2-E1F1-011D-438D-A6D61FF80E4B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3BAC0DF2-D1C1-43BA-BE12-0444CFF1A7D5}"/>
    <pc:docChg chg="undo redo custSel modSld">
      <pc:chgData name="Neemias Informatica Lima" userId="b77af7bd85500281" providerId="LiveId" clId="{3BAC0DF2-D1C1-43BA-BE12-0444CFF1A7D5}" dt="2024-08-25T22:55:40.650" v="336" actId="6549"/>
      <pc:docMkLst>
        <pc:docMk/>
      </pc:docMkLst>
      <pc:sldChg chg="addSp delSp modSp mod">
        <pc:chgData name="Neemias Informatica Lima" userId="b77af7bd85500281" providerId="LiveId" clId="{3BAC0DF2-D1C1-43BA-BE12-0444CFF1A7D5}" dt="2024-08-25T22:39:49.117" v="52" actId="20577"/>
        <pc:sldMkLst>
          <pc:docMk/>
          <pc:sldMk cId="2232331225" sldId="280"/>
        </pc:sldMkLst>
        <pc:spChg chg="mod">
          <ac:chgData name="Neemias Informatica Lima" userId="b77af7bd85500281" providerId="LiveId" clId="{3BAC0DF2-D1C1-43BA-BE12-0444CFF1A7D5}" dt="2024-08-25T22:37:29.58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5.284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8:07.578" v="3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1.042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9:49.117" v="52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37:18.808" v="7" actId="478"/>
          <ac:picMkLst>
            <pc:docMk/>
            <pc:sldMk cId="2232331225" sldId="280"/>
            <ac:picMk id="3" creationId="{C1E4C5F4-3CA4-1A83-C35F-EA74B6E7B003}"/>
          </ac:picMkLst>
        </pc:picChg>
        <pc:picChg chg="add mod">
          <ac:chgData name="Neemias Informatica Lima" userId="b77af7bd85500281" providerId="LiveId" clId="{3BAC0DF2-D1C1-43BA-BE12-0444CFF1A7D5}" dt="2024-08-25T22:39:15.613" v="45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3BAC0DF2-D1C1-43BA-BE12-0444CFF1A7D5}" dt="2024-08-25T22:43:14.788" v="116" actId="20577"/>
        <pc:sldMkLst>
          <pc:docMk/>
          <pc:sldMk cId="2103443556" sldId="281"/>
        </pc:sldMkLst>
        <pc:spChg chg="mod">
          <ac:chgData name="Neemias Informatica Lima" userId="b77af7bd85500281" providerId="LiveId" clId="{3BAC0DF2-D1C1-43BA-BE12-0444CFF1A7D5}" dt="2024-08-25T22:43:14.788" v="11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16.185" v="5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08.001" v="5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14.563" v="56" actId="478"/>
          <ac:picMkLst>
            <pc:docMk/>
            <pc:sldMk cId="2103443556" sldId="281"/>
            <ac:picMk id="2" creationId="{2673285B-6259-EEAC-BFC7-09D5529EA471}"/>
          </ac:picMkLst>
        </pc:picChg>
        <pc:picChg chg="add mod">
          <ac:chgData name="Neemias Informatica Lima" userId="b77af7bd85500281" providerId="LiveId" clId="{3BAC0DF2-D1C1-43BA-BE12-0444CFF1A7D5}" dt="2024-08-25T22:40:37.191" v="65" actId="14100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3BAC0DF2-D1C1-43BA-BE12-0444CFF1A7D5}" dt="2024-08-25T22:45:04.336" v="155"/>
        <pc:sldMkLst>
          <pc:docMk/>
          <pc:sldMk cId="3683219421" sldId="282"/>
        </pc:sldMkLst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2" creationId="{D1642E69-959C-9559-08AA-2289894AE860}"/>
          </ac:spMkLst>
        </pc:spChg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4" creationId="{635DCB1F-3813-B419-D793-38C423CDF162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6" creationId="{60F70B3D-4986-3F25-A570-9D0CE8502A8E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3BAC0DF2-D1C1-43BA-BE12-0444CFF1A7D5}" dt="2024-08-25T22:45:04.336" v="15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5.401" v="12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00.087" v="68" actId="478"/>
          <ac:picMkLst>
            <pc:docMk/>
            <pc:sldMk cId="3683219421" sldId="282"/>
            <ac:picMk id="5" creationId="{8508753D-DD3C-C767-205B-12F71E93A187}"/>
          </ac:picMkLst>
        </pc:picChg>
        <pc:picChg chg="add mod">
          <ac:chgData name="Neemias Informatica Lima" userId="b77af7bd85500281" providerId="LiveId" clId="{3BAC0DF2-D1C1-43BA-BE12-0444CFF1A7D5}" dt="2024-08-25T22:41:00.547" v="69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3BAC0DF2-D1C1-43BA-BE12-0444CFF1A7D5}" dt="2024-08-25T22:46:36.836" v="189" actId="20577"/>
        <pc:sldMkLst>
          <pc:docMk/>
          <pc:sldMk cId="3902406419" sldId="283"/>
        </pc:sldMkLst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2" creationId="{8A27A958-97D7-E726-0765-54ABDE2F27D3}"/>
          </ac:spMkLst>
        </pc:spChg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3" creationId="{07945D24-9387-A004-6354-DA4BD687CDF4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5" creationId="{37F5AFC7-FACF-6E02-D6B0-410A9FE4FFCD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3BAC0DF2-D1C1-43BA-BE12-0444CFF1A7D5}" dt="2024-08-25T22:45:37.677" v="16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6:36.836" v="189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BAC0DF2-D1C1-43BA-BE12-0444CFF1A7D5}" dt="2024-08-25T22:41:06.741" v="70" actId="478"/>
          <ac:picMkLst>
            <pc:docMk/>
            <pc:sldMk cId="3902406419" sldId="283"/>
            <ac:picMk id="4" creationId="{DBC8C5A7-F3BF-B92E-F828-3827A365847B}"/>
          </ac:picMkLst>
        </pc:picChg>
        <pc:picChg chg="add mod">
          <ac:chgData name="Neemias Informatica Lima" userId="b77af7bd85500281" providerId="LiveId" clId="{3BAC0DF2-D1C1-43BA-BE12-0444CFF1A7D5}" dt="2024-08-25T22:41:07.176" v="71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3BAC0DF2-D1C1-43BA-BE12-0444CFF1A7D5}" dt="2024-08-25T22:48:44.152" v="225" actId="20577"/>
        <pc:sldMkLst>
          <pc:docMk/>
          <pc:sldMk cId="2424059023" sldId="284"/>
        </pc:sldMkLst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2" creationId="{DC9C2E98-F34A-8B27-79D7-71C610491A2B}"/>
          </ac:spMkLst>
        </pc:spChg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3" creationId="{22C2C727-287E-6FEC-EE34-BC7151D77E6B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5" creationId="{46AB3160-57C9-4C6D-119E-A646C944840F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3BAC0DF2-D1C1-43BA-BE12-0444CFF1A7D5}" dt="2024-08-25T22:47:30.448" v="20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8:44.152" v="225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BAC0DF2-D1C1-43BA-BE12-0444CFF1A7D5}" dt="2024-08-25T22:41:18.364" v="74" actId="478"/>
          <ac:picMkLst>
            <pc:docMk/>
            <pc:sldMk cId="2424059023" sldId="284"/>
            <ac:picMk id="4" creationId="{4159E477-0648-2605-1517-6BE859ED8BE4}"/>
          </ac:picMkLst>
        </pc:picChg>
        <pc:picChg chg="add mod">
          <ac:chgData name="Neemias Informatica Lima" userId="b77af7bd85500281" providerId="LiveId" clId="{3BAC0DF2-D1C1-43BA-BE12-0444CFF1A7D5}" dt="2024-08-25T22:41:18.777" v="75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3BAC0DF2-D1C1-43BA-BE12-0444CFF1A7D5}" dt="2024-08-25T22:50:53.191" v="273" actId="20577"/>
        <pc:sldMkLst>
          <pc:docMk/>
          <pc:sldMk cId="2241968852" sldId="285"/>
        </pc:sldMkLst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2" creationId="{1B5AF2A9-A000-A8F0-8D3B-C58DEEE387D9}"/>
          </ac:spMkLst>
        </pc:spChg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3" creationId="{FDB9294E-D2A6-00CE-3B19-FA295AE5FECB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5" creationId="{CF5EE63A-0853-F00A-F900-7FC4BF043A1A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3BAC0DF2-D1C1-43BA-BE12-0444CFF1A7D5}" dt="2024-08-25T22:49:45.062" v="24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0:53.191" v="27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BAC0DF2-D1C1-43BA-BE12-0444CFF1A7D5}" dt="2024-08-25T22:41:31.794" v="78" actId="478"/>
          <ac:picMkLst>
            <pc:docMk/>
            <pc:sldMk cId="2241968852" sldId="285"/>
            <ac:picMk id="4" creationId="{D6105C41-9F5A-BF01-9FCD-2F0D138855EE}"/>
          </ac:picMkLst>
        </pc:picChg>
        <pc:picChg chg="add mod">
          <ac:chgData name="Neemias Informatica Lima" userId="b77af7bd85500281" providerId="LiveId" clId="{3BAC0DF2-D1C1-43BA-BE12-0444CFF1A7D5}" dt="2024-08-25T22:41:32.153" v="79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3BAC0DF2-D1C1-43BA-BE12-0444CFF1A7D5}" dt="2024-08-25T22:53:33.500" v="310" actId="20577"/>
        <pc:sldMkLst>
          <pc:docMk/>
          <pc:sldMk cId="1959249856" sldId="286"/>
        </pc:sldMkLst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2" creationId="{6B3F3421-9099-04F1-821B-B10A92B0F2A5}"/>
          </ac:spMkLst>
        </pc:spChg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3" creationId="{E939272A-402B-63BC-99DC-AE81FD2FC4A4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5" creationId="{0A15120E-0E9F-9DE3-6949-3C194A1320A2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3BAC0DF2-D1C1-43BA-BE12-0444CFF1A7D5}" dt="2024-08-25T22:52:22.626" v="28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3:33.500" v="310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BAC0DF2-D1C1-43BA-BE12-0444CFF1A7D5}" dt="2024-08-25T22:41:43.458" v="82" actId="478"/>
          <ac:picMkLst>
            <pc:docMk/>
            <pc:sldMk cId="1959249856" sldId="286"/>
            <ac:picMk id="4" creationId="{4063CAD8-882F-E197-221A-9ACD89D8C8DD}"/>
          </ac:picMkLst>
        </pc:picChg>
        <pc:picChg chg="add mod">
          <ac:chgData name="Neemias Informatica Lima" userId="b77af7bd85500281" providerId="LiveId" clId="{3BAC0DF2-D1C1-43BA-BE12-0444CFF1A7D5}" dt="2024-08-25T22:41:43.878" v="83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3BAC0DF2-D1C1-43BA-BE12-0444CFF1A7D5}" dt="2024-08-25T22:55:40.650" v="336" actId="6549"/>
        <pc:sldMkLst>
          <pc:docMk/>
          <pc:sldMk cId="2857006406" sldId="287"/>
        </pc:sldMkLst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2" creationId="{9A23D7E9-A3A1-968C-DD8D-CDA02A9D8139}"/>
          </ac:spMkLst>
        </pc:spChg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3" creationId="{EA27C0BD-44B0-F253-E52D-47245902F6AF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5" creationId="{90C90AF1-ECD4-65DB-4F37-23698A1141C4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3BAC0DF2-D1C1-43BA-BE12-0444CFF1A7D5}" dt="2024-08-25T22:55:40.650" v="336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3BAC0DF2-D1C1-43BA-BE12-0444CFF1A7D5}" dt="2024-08-25T22:42:14.247" v="88" actId="478"/>
          <ac:picMkLst>
            <pc:docMk/>
            <pc:sldMk cId="2857006406" sldId="287"/>
            <ac:picMk id="4" creationId="{5E76CFFA-038C-DD18-FC7B-6BF25A7FD93D}"/>
          </ac:picMkLst>
        </pc:picChg>
        <pc:picChg chg="add mod">
          <ac:chgData name="Neemias Informatica Lima" userId="b77af7bd85500281" providerId="LiveId" clId="{3BAC0DF2-D1C1-43BA-BE12-0444CFF1A7D5}" dt="2024-08-25T22:42:14.725" v="89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3BAC0DF2-D1C1-43BA-BE12-0444CFF1A7D5}" dt="2024-08-25T22:44:39.869" v="152" actId="20577"/>
        <pc:sldMkLst>
          <pc:docMk/>
          <pc:sldMk cId="2630436816" sldId="288"/>
        </pc:sldMkLst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2" creationId="{65EAE36A-0418-09FF-B113-9986414D5FD2}"/>
          </ac:spMkLst>
        </pc:spChg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3" creationId="{61F810DA-7926-F011-5880-A7ACBA9222B7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5" creationId="{474C4C0B-8D7A-1828-0650-D305E5CE49FB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3BAC0DF2-D1C1-43BA-BE12-0444CFF1A7D5}" dt="2024-08-25T22:44:39.869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0.633" v="11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53.165" v="66" actId="478"/>
          <ac:picMkLst>
            <pc:docMk/>
            <pc:sldMk cId="2630436816" sldId="288"/>
            <ac:picMk id="4" creationId="{31F5B4E8-518D-55D3-96F1-6FA83389FB1C}"/>
          </ac:picMkLst>
        </pc:picChg>
        <pc:picChg chg="add mod">
          <ac:chgData name="Neemias Informatica Lima" userId="b77af7bd85500281" providerId="LiveId" clId="{3BAC0DF2-D1C1-43BA-BE12-0444CFF1A7D5}" dt="2024-08-25T22:40:53.750" v="67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3BAC0DF2-D1C1-43BA-BE12-0444CFF1A7D5}" dt="2024-08-25T22:47:17.307" v="200"/>
        <pc:sldMkLst>
          <pc:docMk/>
          <pc:sldMk cId="3032827026" sldId="289"/>
        </pc:sldMkLst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2" creationId="{65FCA0A2-2450-B336-CC32-24CF2CCE78B8}"/>
          </ac:spMkLst>
        </pc:spChg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3" creationId="{03537A14-58E8-DE31-5798-79C53A28C277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5" creationId="{91C4AFA6-9D69-37B6-A235-325D9FE4A9C9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3BAC0DF2-D1C1-43BA-BE12-0444CFF1A7D5}" dt="2024-08-25T22:47:17.307" v="20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BAC0DF2-D1C1-43BA-BE12-0444CFF1A7D5}" dt="2024-08-25T22:45:42.155" v="16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12.598" v="72" actId="478"/>
          <ac:picMkLst>
            <pc:docMk/>
            <pc:sldMk cId="3032827026" sldId="289"/>
            <ac:picMk id="4" creationId="{36B7987E-7887-82C9-230D-41ABC9457B34}"/>
          </ac:picMkLst>
        </pc:picChg>
        <pc:picChg chg="add mod">
          <ac:chgData name="Neemias Informatica Lima" userId="b77af7bd85500281" providerId="LiveId" clId="{3BAC0DF2-D1C1-43BA-BE12-0444CFF1A7D5}" dt="2024-08-25T22:41:13.059" v="73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3BAC0DF2-D1C1-43BA-BE12-0444CFF1A7D5}" dt="2024-08-25T22:49:32.998" v="238"/>
        <pc:sldMkLst>
          <pc:docMk/>
          <pc:sldMk cId="3772032319" sldId="290"/>
        </pc:sldMkLst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2" creationId="{B59F9D44-EEED-7C7B-A86B-45FA4BCC9036}"/>
          </ac:spMkLst>
        </pc:spChg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3" creationId="{A5FD57CB-6978-0D21-A522-13F9A85C5D02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5" creationId="{4175F801-90EE-0345-FBBA-C33CCAEF7F25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3BAC0DF2-D1C1-43BA-BE12-0444CFF1A7D5}" dt="2024-08-25T22:49:32.998" v="238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BAC0DF2-D1C1-43BA-BE12-0444CFF1A7D5}" dt="2024-08-25T22:47:36.259" v="21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24.503" v="76" actId="478"/>
          <ac:picMkLst>
            <pc:docMk/>
            <pc:sldMk cId="3772032319" sldId="290"/>
            <ac:picMk id="4" creationId="{1E362D70-D33C-4059-872D-BDED1F3F61CF}"/>
          </ac:picMkLst>
        </pc:picChg>
        <pc:picChg chg="add mod">
          <ac:chgData name="Neemias Informatica Lima" userId="b77af7bd85500281" providerId="LiveId" clId="{3BAC0DF2-D1C1-43BA-BE12-0444CFF1A7D5}" dt="2024-08-25T22:41:24.863" v="77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3BAC0DF2-D1C1-43BA-BE12-0444CFF1A7D5}" dt="2024-08-25T22:51:18.008" v="279" actId="313"/>
        <pc:sldMkLst>
          <pc:docMk/>
          <pc:sldMk cId="1768216317" sldId="291"/>
        </pc:sldMkLst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2" creationId="{26DFAC94-196C-FA69-06B8-C48BA0EE1B87}"/>
          </ac:spMkLst>
        </pc:spChg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3" creationId="{FAC1D32E-62EA-46B7-C8C2-F743516CCCB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5" creationId="{4D30890D-058F-8FE2-2428-52D71D75283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3BAC0DF2-D1C1-43BA-BE12-0444CFF1A7D5}" dt="2024-08-25T22:51:18.008" v="27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BAC0DF2-D1C1-43BA-BE12-0444CFF1A7D5}" dt="2024-08-25T22:49:50.663" v="24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37.235" v="80" actId="478"/>
          <ac:picMkLst>
            <pc:docMk/>
            <pc:sldMk cId="1768216317" sldId="291"/>
            <ac:picMk id="4" creationId="{B349BA61-1954-3462-809C-5710317ACEBA}"/>
          </ac:picMkLst>
        </pc:picChg>
        <pc:picChg chg="add mod">
          <ac:chgData name="Neemias Informatica Lima" userId="b77af7bd85500281" providerId="LiveId" clId="{3BAC0DF2-D1C1-43BA-BE12-0444CFF1A7D5}" dt="2024-08-25T22:41:37.640" v="81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08.459" v="321"/>
        <pc:sldMkLst>
          <pc:docMk/>
          <pc:sldMk cId="3757265641" sldId="292"/>
        </pc:sldMkLst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2" creationId="{A8E20841-8810-B88D-CBF1-85AD2C2E7868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3" creationId="{645942DF-512E-72DD-F1AC-F8E578E5A011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4" creationId="{354CC277-B3E7-8FF3-7E5C-D0E267DBCADF}"/>
          </ac:spMkLst>
        </pc:spChg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3BAC0DF2-D1C1-43BA-BE12-0444CFF1A7D5}" dt="2024-08-25T22:54:08.459" v="32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BAC0DF2-D1C1-43BA-BE12-0444CFF1A7D5}" dt="2024-08-25T22:52:28.577" v="2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49.794" v="84" actId="478"/>
          <ac:picMkLst>
            <pc:docMk/>
            <pc:sldMk cId="3757265641" sldId="292"/>
            <ac:picMk id="6" creationId="{0B1AAAC3-F49B-236E-780B-5BE8556C6854}"/>
          </ac:picMkLst>
        </pc:picChg>
        <pc:picChg chg="add mod">
          <ac:chgData name="Neemias Informatica Lima" userId="b77af7bd85500281" providerId="LiveId" clId="{3BAC0DF2-D1C1-43BA-BE12-0444CFF1A7D5}" dt="2024-08-25T22:41:50.139" v="85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37.734" v="324"/>
        <pc:sldMkLst>
          <pc:docMk/>
          <pc:sldMk cId="3114938747" sldId="293"/>
        </pc:sldMkLst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2" creationId="{DC7E437E-E6A2-2AD3-28C9-C7FD2BF4CB2D}"/>
          </ac:spMkLst>
        </pc:spChg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3" creationId="{FE5377A1-1749-9B50-99B6-63F6FF0A1791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5" creationId="{29A71598-62DB-F854-EAB3-9A5A19022232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3BAC0DF2-D1C1-43BA-BE12-0444CFF1A7D5}" dt="2024-08-25T22:54:37.734" v="324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BAC0DF2-D1C1-43BA-BE12-0444CFF1A7D5}" dt="2024-08-25T22:42:05.709" v="86" actId="478"/>
          <ac:picMkLst>
            <pc:docMk/>
            <pc:sldMk cId="3114938747" sldId="293"/>
            <ac:picMk id="4" creationId="{90F38B9E-80AF-CCEF-D80B-D148D8E450B9}"/>
          </ac:picMkLst>
        </pc:picChg>
        <pc:picChg chg="add mod">
          <ac:chgData name="Neemias Informatica Lima" userId="b77af7bd85500281" providerId="LiveId" clId="{3BAC0DF2-D1C1-43BA-BE12-0444CFF1A7D5}" dt="2024-08-25T22:42:06.226" v="87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  <pc:spChg chg="mod">
          <ac:chgData name="Neemias Informatica Lima" userId="b77af7bd85500281" providerId="LiveId" clId="{4CD2CD9C-24F5-4144-96B8-6F849555065D}" dt="2024-08-21T09:52:08.013" v="4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0:53.369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1:43.113" v="39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0:08.716" v="9" actId="478"/>
          <ac:picMkLst>
            <pc:docMk/>
            <pc:sldMk cId="2232331225" sldId="280"/>
            <ac:picMk id="3" creationId="{939C247D-A486-DCCB-DF4B-52AF6E8F733E}"/>
          </ac:picMkLst>
        </pc:picChg>
        <pc:picChg chg="add mod">
          <ac:chgData name="Neemias Informatica Lima" userId="b77af7bd85500281" providerId="LiveId" clId="{4CD2CD9C-24F5-4144-96B8-6F849555065D}" dt="2024-08-19T23:13:48.063" v="5" actId="14100"/>
          <ac:picMkLst>
            <pc:docMk/>
            <pc:sldMk cId="2232331225" sldId="280"/>
            <ac:picMk id="4" creationId="{772BE2E3-943E-33FA-8337-96BCD479B5C0}"/>
          </ac:picMkLst>
        </pc:picChg>
        <pc:picChg chg="add mod">
          <ac:chgData name="Neemias Informatica Lima" userId="b77af7bd85500281" providerId="LiveId" clId="{4CD2CD9C-24F5-4144-96B8-6F849555065D}" dt="2024-08-21T09:53:52.557" v="52" actId="1076"/>
          <ac:picMkLst>
            <pc:docMk/>
            <pc:sldMk cId="2232331225" sldId="280"/>
            <ac:picMk id="8" creationId="{6ADD151F-64EE-03AC-CBD4-65A94E65BDCB}"/>
          </ac:picMkLst>
        </pc:picChg>
        <pc:picChg chg="del">
          <ac:chgData name="Neemias Informatica Lima" userId="b77af7bd85500281" providerId="LiveId" clId="{4CD2CD9C-24F5-4144-96B8-6F849555065D}" dt="2024-08-19T23:13:35.165" v="0" actId="478"/>
          <ac:picMkLst>
            <pc:docMk/>
            <pc:sldMk cId="2232331225" sldId="280"/>
            <ac:picMk id="13" creationId="{1E10DF67-A1CF-17A3-54C2-5DA2FE0F5B79}"/>
          </ac:picMkLst>
        </pc:picChg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  <pc:spChg chg="mod">
          <ac:chgData name="Neemias Informatica Lima" userId="b77af7bd85500281" providerId="LiveId" clId="{4CD2CD9C-24F5-4144-96B8-6F849555065D}" dt="2024-08-21T11:26:40.594" v="12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5:55.650" v="71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4:39.547" v="53" actId="478"/>
          <ac:picMkLst>
            <pc:docMk/>
            <pc:sldMk cId="2103443556" sldId="281"/>
            <ac:picMk id="2" creationId="{B7443BE5-0CD9-6ABF-0FB8-EDFF8D3783A8}"/>
          </ac:picMkLst>
        </pc:picChg>
        <pc:picChg chg="del">
          <ac:chgData name="Neemias Informatica Lima" userId="b77af7bd85500281" providerId="LiveId" clId="{4CD2CD9C-24F5-4144-96B8-6F849555065D}" dt="2024-08-21T09:55:24.827" v="60" actId="478"/>
          <ac:picMkLst>
            <pc:docMk/>
            <pc:sldMk cId="2103443556" sldId="281"/>
            <ac:picMk id="3" creationId="{716FF34E-8EE8-BA0C-90ED-FD0CCB663EC6}"/>
          </ac:picMkLst>
        </pc:picChg>
        <pc:picChg chg="add mod">
          <ac:chgData name="Neemias Informatica Lima" userId="b77af7bd85500281" providerId="LiveId" clId="{4CD2CD9C-24F5-4144-96B8-6F849555065D}" dt="2024-08-21T09:54:53.204" v="59" actId="14100"/>
          <ac:picMkLst>
            <pc:docMk/>
            <pc:sldMk cId="2103443556" sldId="281"/>
            <ac:picMk id="4" creationId="{F0E5B638-E35B-5CAB-9766-9596F1A16A89}"/>
          </ac:picMkLst>
        </pc:picChg>
        <pc:picChg chg="add mod">
          <ac:chgData name="Neemias Informatica Lima" userId="b77af7bd85500281" providerId="LiveId" clId="{4CD2CD9C-24F5-4144-96B8-6F849555065D}" dt="2024-08-21T09:55:30.640" v="63" actId="14100"/>
          <ac:picMkLst>
            <pc:docMk/>
            <pc:sldMk cId="2103443556" sldId="281"/>
            <ac:picMk id="5" creationId="{A6E9CA1B-F2C5-832E-C3C0-7CAF5FE527F6}"/>
          </ac:picMkLst>
        </pc:picChg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2" creationId="{9969CD0D-5A2C-1908-E743-0531C9198B1E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4CD2CD9C-24F5-4144-96B8-6F849555065D}" dt="2024-08-21T11:29:23.221" v="16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33.693" v="13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4" creationId="{527D5C0E-1EF6-1952-275D-89303D6E56BC}"/>
          </ac:picMkLst>
        </pc:pic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5" creationId="{CCA59E5E-DEC2-A2E3-0DA2-F8503C07FEA6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9" creationId="{62ADA394-ADBB-5D41-F724-D36F64CBA4C2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11" creationId="{71E2F065-9D8F-267C-993A-4A4F793AEF28}"/>
          </ac:picMkLst>
        </pc:picChg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2" creationId="{D4DACDEF-FC35-CF85-A6D4-B8848F4795F7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4CD2CD9C-24F5-4144-96B8-6F849555065D}" dt="2024-08-21T11:30:41.644" v="16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1:34.604" v="19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3" creationId="{0D6150C4-8F34-88DD-7397-121A7164843D}"/>
          </ac:picMkLst>
        </pc:pic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4" creationId="{E537E30B-1A12-2A70-4932-31D2411E84A1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8" creationId="{A8B4302C-C304-69D0-A54C-D21A3E7C1826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9" creationId="{CEF02416-7507-B330-4A62-B4984BEAD952}"/>
          </ac:picMkLst>
        </pc:picChg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2" creationId="{26F6E036-3611-1686-3F46-E42D19603353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4CD2CD9C-24F5-4144-96B8-6F849555065D}" dt="2024-08-21T11:33:42.677" v="20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5:01.454" v="232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3" creationId="{E83EE076-9AA3-D5E7-7F84-0497DA9A2E62}"/>
          </ac:picMkLst>
        </pc:pic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4" creationId="{78FF8A0B-BC97-7A16-D813-02A1F5F9F314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8" creationId="{318BCC2A-6346-D0BA-04AD-23DB70CE66A1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9" creationId="{420BEADF-32FC-F48F-6E47-D260BD7D0FDA}"/>
          </ac:picMkLst>
        </pc:picChg>
      </pc:sldChg>
      <pc:sldChg chg="addSp delSp modSp mod">
        <pc:chgData name="Neemias Informatica Lima" userId="b77af7bd85500281" providerId="LiveId" clId="{4CD2CD9C-24F5-4144-96B8-6F849555065D}" dt="2024-08-21T11:58:41.688" v="278" actId="20577"/>
        <pc:sldMkLst>
          <pc:docMk/>
          <pc:sldMk cId="2241968852" sldId="285"/>
        </pc:sldMkLst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2" creationId="{856034ED-8385-2462-AF98-D0885AF291E8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4CD2CD9C-24F5-4144-96B8-6F849555065D}" dt="2024-08-21T11:57:35.792" v="2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58:41.688" v="278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3" creationId="{0594600B-7FD6-41B5-1BFC-C71CAC07E9C9}"/>
          </ac:picMkLst>
        </pc:pic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4" creationId="{F369B1CF-84FF-CD0D-7B81-8D2BF52EB16B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8" creationId="{44E5C7E1-0A09-B7A5-BC31-4A4EDDBD1138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9" creationId="{2021D5CD-7E91-C2E5-FD31-8609131108F3}"/>
          </ac:picMkLst>
        </pc:picChg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2" creationId="{9FB7D150-9DA8-DD23-123A-5F31E1026E90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4CD2CD9C-24F5-4144-96B8-6F849555065D}" dt="2024-08-21T11:59:42.03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2:00:52.496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3" creationId="{65B65E94-D47A-64B7-7720-D0ED3254BB5C}"/>
          </ac:picMkLst>
        </pc:pic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4" creationId="{21E716A3-3982-DFE3-056F-A15239213EBD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8" creationId="{D1A3EB19-EB4C-4068-2EFD-26457F3F51A4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9" creationId="{4F50AF8A-FF4F-D22C-DAE2-CA0580F98C98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2" creationId="{1D35044B-FBD2-B8E1-CEB1-1EF79D3A3BD4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4CD2CD9C-24F5-4144-96B8-6F849555065D}" dt="2024-08-21T12:04:20.383" v="34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3" creationId="{8C95620C-D664-857E-3B6C-DC890E2DC7D1}"/>
          </ac:picMkLst>
        </pc:pic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4" creationId="{63CBC9B4-829C-F69B-34FA-7B99B9E86BD3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8" creationId="{478EB20F-FB01-E947-8A3B-01346E017152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9" creationId="{39F8C246-E955-D34B-B93F-7729F61AA5B5}"/>
          </ac:picMkLst>
        </pc:picChg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2" creationId="{1BA202B6-2EAF-D3DC-CE43-E89DDC3BF934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4CD2CD9C-24F5-4144-96B8-6F849555065D}" dt="2024-08-21T11:28:47.002" v="15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26.305" v="13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3" creationId="{8CF0D894-9087-2E86-9A06-0BCC78711826}"/>
          </ac:picMkLst>
        </pc:pic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4" creationId="{F9A9F47E-3AC8-342E-38CA-94107288FCCE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8" creationId="{F7397AC0-F336-0569-B24C-1DB1226E305C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9" creationId="{6F14D157-8960-8232-E9FB-FE30A6579957}"/>
          </ac:picMkLst>
        </pc:picChg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2" creationId="{D9CF98D7-B05C-ADA7-449A-680C2B157BF8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4CD2CD9C-24F5-4144-96B8-6F849555065D}" dt="2024-08-21T11:33:22.644" v="19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CD2CD9C-24F5-4144-96B8-6F849555065D}" dt="2024-08-21T11:30:46.640" v="17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3" creationId="{DDC6FA11-8FE0-F047-B59C-9EAD0E61CDEB}"/>
          </ac:picMkLst>
        </pc:pic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4" creationId="{A7AFCC1F-3424-B3E7-D562-2A86F5167AE3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8" creationId="{51A62B9F-6872-60C5-9BAB-FBF4CA603422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9" creationId="{5AC94D78-C90B-F04F-59F2-BA2FA69AC85D}"/>
          </ac:picMkLst>
        </pc:picChg>
      </pc:sldChg>
      <pc:sldChg chg="addSp delSp modSp mod">
        <pc:chgData name="Neemias Informatica Lima" userId="b77af7bd85500281" providerId="LiveId" clId="{4CD2CD9C-24F5-4144-96B8-6F849555065D}" dt="2024-08-21T11:57:22.908" v="243" actId="5793"/>
        <pc:sldMkLst>
          <pc:docMk/>
          <pc:sldMk cId="3772032319" sldId="290"/>
        </pc:sldMkLst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2" creationId="{DADB553C-951F-352F-AA26-41EA8FD2D8B6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4CD2CD9C-24F5-4144-96B8-6F849555065D}" dt="2024-08-21T11:57:22.908" v="243" actId="579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CD2CD9C-24F5-4144-96B8-6F849555065D}" dt="2024-08-21T11:33:50.408" v="20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3" creationId="{33663475-385B-AAEE-982B-3BC5907DCFB8}"/>
          </ac:picMkLst>
        </pc:pic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4" creationId="{E3171086-2080-EEAA-0BB4-4131901DDB0B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8" creationId="{03AC7608-5B3F-7853-E2C3-6A5C71E47A6F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9" creationId="{D2F6641A-F1DE-63CD-3E88-8DE0AF610584}"/>
          </ac:picMkLst>
        </pc:picChg>
      </pc:sldChg>
      <pc:sldChg chg="addSp delSp modSp mod">
        <pc:chgData name="Neemias Informatica Lima" userId="b77af7bd85500281" providerId="LiveId" clId="{4CD2CD9C-24F5-4144-96B8-6F849555065D}" dt="2024-08-21T11:59:31.118" v="290" actId="313"/>
        <pc:sldMkLst>
          <pc:docMk/>
          <pc:sldMk cId="1768216317" sldId="291"/>
        </pc:sldMkLst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2" creationId="{D6A2EBF2-9FC0-9D72-648D-A3B4405C0F04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4CD2CD9C-24F5-4144-96B8-6F849555065D}" dt="2024-08-21T11:59:31.118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CD2CD9C-24F5-4144-96B8-6F849555065D}" dt="2024-08-21T11:57:40.053" v="24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3" creationId="{C4708B1E-0B63-A1D8-84EC-835D841C81EE}"/>
          </ac:picMkLst>
        </pc:pic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4" creationId="{B9651B94-1670-DCC0-B1C5-59D862287C98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8" creationId="{1B98FD66-4B4E-56A3-0146-177FF8C38247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9" creationId="{0C7C0179-88C3-58A4-3F37-E850C72190AB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5" creationId="{EFD7FA6B-C3B9-4854-A15D-7607D7FBAC36}"/>
          </ac:spMkLst>
        </pc:spChg>
        <pc:spChg chg="del">
          <ac:chgData name="Neemias Informatica Lima" userId="b77af7bd85500281" providerId="LiveId" clId="{4CD2CD9C-24F5-4144-96B8-6F849555065D}" dt="2024-08-21T09:57:16.260" v="90" actId="478"/>
          <ac:spMkLst>
            <pc:docMk/>
            <pc:sldMk cId="3757265641" sldId="292"/>
            <ac:spMk id="6" creationId="{5F4A209C-466E-14D3-2D79-A114F0E136BB}"/>
          </ac:spMkLst>
        </pc:spChg>
        <pc:spChg chg="mod">
          <ac:chgData name="Neemias Informatica Lima" userId="b77af7bd85500281" providerId="LiveId" clId="{4CD2CD9C-24F5-4144-96B8-6F849555065D}" dt="2024-08-21T12:04:34.443" v="347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CD2CD9C-24F5-4144-96B8-6F849555065D}" dt="2024-08-21T11:59:45.980" v="2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3" creationId="{FDCB7B81-291E-B0C4-51AA-12F66173E2D8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4" creationId="{D5B7045F-1D64-8C07-3AC1-7B88C6EBC267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7" creationId="{C2FC4C59-D906-5CC6-FF8D-17E97019E82C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8" creationId="{33218912-4B9C-3685-DAF1-0042042CCFBC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2" creationId="{4C6E8151-B31E-79B6-2CCC-F2BEB04B5B0D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4CD2CD9C-24F5-4144-96B8-6F849555065D}" dt="2024-08-21T12:03:51.470" v="333"/>
          <ac:spMkLst>
            <pc:docMk/>
            <pc:sldMk cId="3114938747" sldId="293"/>
            <ac:spMk id="16" creationId="{CFC8B9D9-C6ED-4706-A104-65D118A5B7F9}"/>
          </ac:spMkLst>
        </pc:spChg>
        <pc:graphicFrameChg chg="del">
          <ac:chgData name="Neemias Informatica Lima" userId="b77af7bd85500281" providerId="LiveId" clId="{4CD2CD9C-24F5-4144-96B8-6F849555065D}" dt="2024-08-21T12:02:06.930" v="327" actId="478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3" creationId="{6639C8F7-907B-B5C1-40AC-36C81DC26CDB}"/>
          </ac:picMkLst>
        </pc:pic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4" creationId="{8DCA5F59-9D98-5D28-67C7-5C8321359741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9" creationId="{D6553040-5E28-7C17-505F-B55BA1A591B8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11" creationId="{0A089ADD-6EB1-6884-8892-9091DE525B03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Informatica Lima" userId="b77af7bd85500281" providerId="LiveId" clId="{8EF4DB75-D26B-4EB5-8B45-1CD7D8AB51BC}"/>
    <pc:docChg chg="undo redo custSel modSld">
      <pc:chgData name="Neemias Informatica Lima" userId="b77af7bd85500281" providerId="LiveId" clId="{8EF4DB75-D26B-4EB5-8B45-1CD7D8AB51BC}" dt="2024-08-25T00:42:55.492" v="326" actId="6549"/>
      <pc:docMkLst>
        <pc:docMk/>
      </pc:docMkLst>
      <pc:sldChg chg="addSp delSp modSp mod">
        <pc:chgData name="Neemias Informatica Lima" userId="b77af7bd85500281" providerId="LiveId" clId="{8EF4DB75-D26B-4EB5-8B45-1CD7D8AB51BC}" dt="2024-08-25T00:28:30.536" v="40" actId="1440"/>
        <pc:sldMkLst>
          <pc:docMk/>
          <pc:sldMk cId="2232331225" sldId="280"/>
        </pc:sldMkLst>
        <pc:spChg chg="mod">
          <ac:chgData name="Neemias Informatica Lima" userId="b77af7bd85500281" providerId="LiveId" clId="{8EF4DB75-D26B-4EB5-8B45-1CD7D8AB51BC}" dt="2024-08-25T00:26:48.613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00.557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16.750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6:55.641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34.609" v="33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30.536" v="40" actId="1440"/>
          <ac:picMkLst>
            <pc:docMk/>
            <pc:sldMk cId="2232331225" sldId="280"/>
            <ac:picMk id="3" creationId="{C1E4C5F4-3CA4-1A83-C35F-EA74B6E7B003}"/>
          </ac:picMkLst>
        </pc:picChg>
        <pc:picChg chg="del">
          <ac:chgData name="Neemias Informatica Lima" userId="b77af7bd85500281" providerId="LiveId" clId="{8EF4DB75-D26B-4EB5-8B45-1CD7D8AB51BC}" dt="2024-08-25T00:26:52.096" v="7" actId="478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8EF4DB75-D26B-4EB5-8B45-1CD7D8AB51BC}" dt="2024-08-25T00:31:33.299" v="109" actId="6549"/>
        <pc:sldMkLst>
          <pc:docMk/>
          <pc:sldMk cId="2103443556" sldId="281"/>
        </pc:sldMkLst>
        <pc:spChg chg="mod">
          <ac:chgData name="Neemias Informatica Lima" userId="b77af7bd85500281" providerId="LiveId" clId="{8EF4DB75-D26B-4EB5-8B45-1CD7D8AB51BC}" dt="2024-08-25T00:31:33.299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8:38.188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9:09.624" v="5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53.240" v="51" actId="14100"/>
          <ac:picMkLst>
            <pc:docMk/>
            <pc:sldMk cId="2103443556" sldId="281"/>
            <ac:picMk id="2" creationId="{2673285B-6259-EEAC-BFC7-09D5529EA471}"/>
          </ac:picMkLst>
        </pc:picChg>
        <pc:picChg chg="del">
          <ac:chgData name="Neemias Informatica Lima" userId="b77af7bd85500281" providerId="LiveId" clId="{8EF4DB75-D26B-4EB5-8B45-1CD7D8AB51BC}" dt="2024-08-25T00:28:36.455" v="42" actId="478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3:13.691" v="141"/>
        <pc:sldMkLst>
          <pc:docMk/>
          <pc:sldMk cId="3683219421" sldId="282"/>
        </pc:sldMkLst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2" creationId="{D1642E69-959C-9559-08AA-2289894AE860}"/>
          </ac:spMkLst>
        </pc:spChg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4" creationId="{635DCB1F-3813-B419-D793-38C423CDF162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6" creationId="{05DF28E0-CA71-3EA2-7F50-A1408DE0790C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8EF4DB75-D26B-4EB5-8B45-1CD7D8AB51BC}" dt="2024-08-25T00:33:13.691" v="14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8.957" v="11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32.082" v="60"/>
          <ac:picMkLst>
            <pc:docMk/>
            <pc:sldMk cId="3683219421" sldId="282"/>
            <ac:picMk id="5" creationId="{8508753D-DD3C-C767-205B-12F71E93A187}"/>
          </ac:picMkLst>
        </pc:picChg>
        <pc:picChg chg="del">
          <ac:chgData name="Neemias Informatica Lima" userId="b77af7bd85500281" providerId="LiveId" clId="{8EF4DB75-D26B-4EB5-8B45-1CD7D8AB51BC}" dt="2024-08-25T00:29:31.354" v="59" actId="478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15.591" v="172" actId="20577"/>
        <pc:sldMkLst>
          <pc:docMk/>
          <pc:sldMk cId="3902406419" sldId="283"/>
        </pc:sldMkLst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2" creationId="{8A27A958-97D7-E726-0765-54ABDE2F27D3}"/>
          </ac:spMkLst>
        </pc:spChg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3" creationId="{07945D24-9387-A004-6354-DA4BD687CDF4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5" creationId="{D46973CA-E49E-CC20-BAA8-E63B7367D8AA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8EF4DB75-D26B-4EB5-8B45-1CD7D8AB51BC}" dt="2024-08-25T00:33:30.299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6:15.591" v="17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EF4DB75-D26B-4EB5-8B45-1CD7D8AB51BC}" dt="2024-08-25T00:29:43.344" v="62"/>
          <ac:picMkLst>
            <pc:docMk/>
            <pc:sldMk cId="3902406419" sldId="283"/>
            <ac:picMk id="4" creationId="{DBC8C5A7-F3BF-B92E-F828-3827A365847B}"/>
          </ac:picMkLst>
        </pc:picChg>
        <pc:picChg chg="del">
          <ac:chgData name="Neemias Informatica Lima" userId="b77af7bd85500281" providerId="LiveId" clId="{8EF4DB75-D26B-4EB5-8B45-1CD7D8AB51BC}" dt="2024-08-25T00:29:42.868" v="61" actId="478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07.509" v="221" actId="313"/>
        <pc:sldMkLst>
          <pc:docMk/>
          <pc:sldMk cId="2424059023" sldId="284"/>
        </pc:sldMkLst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2" creationId="{DC9C2E98-F34A-8B27-79D7-71C610491A2B}"/>
          </ac:spMkLst>
        </pc:spChg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3" creationId="{22C2C727-287E-6FEC-EE34-BC7151D77E6B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5" creationId="{F5952164-6A7F-D604-A81E-6F7432DC70FD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8EF4DB75-D26B-4EB5-8B45-1CD7D8AB51BC}" dt="2024-08-25T00:37:18.637" v="20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8:07.509" v="221" actId="313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EF4DB75-D26B-4EB5-8B45-1CD7D8AB51BC}" dt="2024-08-25T00:30:02.564" v="66"/>
          <ac:picMkLst>
            <pc:docMk/>
            <pc:sldMk cId="2424059023" sldId="284"/>
            <ac:picMk id="4" creationId="{4159E477-0648-2605-1517-6BE859ED8BE4}"/>
          </ac:picMkLst>
        </pc:picChg>
        <pc:picChg chg="del">
          <ac:chgData name="Neemias Informatica Lima" userId="b77af7bd85500281" providerId="LiveId" clId="{8EF4DB75-D26B-4EB5-8B45-1CD7D8AB51BC}" dt="2024-08-25T00:30:02.030" v="65" actId="478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9:56.986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2" creationId="{1B5AF2A9-A000-A8F0-8D3B-C58DEEE387D9}"/>
          </ac:spMkLst>
        </pc:spChg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3" creationId="{FDB9294E-D2A6-00CE-3B19-FA295AE5FECB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5" creationId="{D79BD9EB-071F-A208-525E-8E4323A7C22E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8EF4DB75-D26B-4EB5-8B45-1CD7D8AB51BC}" dt="2024-08-25T00:38:55.912" v="24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9:56.986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EF4DB75-D26B-4EB5-8B45-1CD7D8AB51BC}" dt="2024-08-25T00:30:15.540" v="70"/>
          <ac:picMkLst>
            <pc:docMk/>
            <pc:sldMk cId="2241968852" sldId="285"/>
            <ac:picMk id="4" creationId="{D6105C41-9F5A-BF01-9FCD-2F0D138855EE}"/>
          </ac:picMkLst>
        </pc:picChg>
        <pc:picChg chg="del">
          <ac:chgData name="Neemias Informatica Lima" userId="b77af7bd85500281" providerId="LiveId" clId="{8EF4DB75-D26B-4EB5-8B45-1CD7D8AB51BC}" dt="2024-08-25T00:30:15.011" v="69" actId="478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8EF4DB75-D26B-4EB5-8B45-1CD7D8AB51BC}" dt="2024-08-25T00:41:54.666" v="304" actId="20577"/>
        <pc:sldMkLst>
          <pc:docMk/>
          <pc:sldMk cId="1959249856" sldId="286"/>
        </pc:sldMkLst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2" creationId="{6B3F3421-9099-04F1-821B-B10A92B0F2A5}"/>
          </ac:spMkLst>
        </pc:spChg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3" creationId="{E939272A-402B-63BC-99DC-AE81FD2FC4A4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5" creationId="{20709C86-B610-666F-5DBC-CCB469BBB6B6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8EF4DB75-D26B-4EB5-8B45-1CD7D8AB51BC}" dt="2024-08-25T00:40:34.009" v="27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41:54.666" v="304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EF4DB75-D26B-4EB5-8B45-1CD7D8AB51BC}" dt="2024-08-25T00:30:26.729" v="74"/>
          <ac:picMkLst>
            <pc:docMk/>
            <pc:sldMk cId="1959249856" sldId="286"/>
            <ac:picMk id="4" creationId="{4063CAD8-882F-E197-221A-9ACD89D8C8DD}"/>
          </ac:picMkLst>
        </pc:picChg>
        <pc:picChg chg="del">
          <ac:chgData name="Neemias Informatica Lima" userId="b77af7bd85500281" providerId="LiveId" clId="{8EF4DB75-D26B-4EB5-8B45-1CD7D8AB51BC}" dt="2024-08-25T00:30:26.253" v="73" actId="47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55.492" v="326" actId="6549"/>
        <pc:sldMkLst>
          <pc:docMk/>
          <pc:sldMk cId="2857006406" sldId="287"/>
        </pc:sldMkLst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2" creationId="{9A23D7E9-A3A1-968C-DD8D-CDA02A9D8139}"/>
          </ac:spMkLst>
        </pc:spChg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3" creationId="{EA27C0BD-44B0-F253-E52D-47245902F6AF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5" creationId="{0B771B44-4F66-09DC-CE86-3BEE8A3E960E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8EF4DB75-D26B-4EB5-8B45-1CD7D8AB51BC}" dt="2024-08-25T00:42:55.492" v="326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EF4DB75-D26B-4EB5-8B45-1CD7D8AB51BC}" dt="2024-08-25T00:30:44.088" v="80"/>
          <ac:picMkLst>
            <pc:docMk/>
            <pc:sldMk cId="2857006406" sldId="287"/>
            <ac:picMk id="4" creationId="{5E76CFFA-038C-DD18-FC7B-6BF25A7FD93D}"/>
          </ac:picMkLst>
        </pc:picChg>
        <pc:picChg chg="del">
          <ac:chgData name="Neemias Informatica Lima" userId="b77af7bd85500281" providerId="LiveId" clId="{8EF4DB75-D26B-4EB5-8B45-1CD7D8AB51BC}" dt="2024-08-25T00:30:43.575" v="79" actId="478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2:52.003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2" creationId="{65EAE36A-0418-09FF-B113-9986414D5FD2}"/>
          </ac:spMkLst>
        </pc:spChg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3" creationId="{61F810DA-7926-F011-5880-A7ACBA9222B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5" creationId="{2C605040-182E-02BF-1D1A-759A13B8629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8EF4DB75-D26B-4EB5-8B45-1CD7D8AB51BC}" dt="2024-08-25T00:32:52.003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3.605" v="11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23.257" v="58"/>
          <ac:picMkLst>
            <pc:docMk/>
            <pc:sldMk cId="2630436816" sldId="288"/>
            <ac:picMk id="4" creationId="{31F5B4E8-518D-55D3-96F1-6FA83389FB1C}"/>
          </ac:picMkLst>
        </pc:picChg>
        <pc:picChg chg="del">
          <ac:chgData name="Neemias Informatica Lima" userId="b77af7bd85500281" providerId="LiveId" clId="{8EF4DB75-D26B-4EB5-8B45-1CD7D8AB51BC}" dt="2024-08-25T00:29:22.681" v="57" actId="478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53.354" v="199" actId="6549"/>
        <pc:sldMkLst>
          <pc:docMk/>
          <pc:sldMk cId="3032827026" sldId="289"/>
        </pc:sldMkLst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2" creationId="{65FCA0A2-2450-B336-CC32-24CF2CCE78B8}"/>
          </ac:spMkLst>
        </pc:spChg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3" creationId="{03537A14-58E8-DE31-5798-79C53A28C277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5" creationId="{E960E834-34CB-9EAB-589C-C55E7D3CF400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8EF4DB75-D26B-4EB5-8B45-1CD7D8AB51BC}" dt="2024-08-25T00:36:53.354" v="19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EF4DB75-D26B-4EB5-8B45-1CD7D8AB51BC}" dt="2024-08-25T00:33:35.353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49.569" v="64"/>
          <ac:picMkLst>
            <pc:docMk/>
            <pc:sldMk cId="3032827026" sldId="289"/>
            <ac:picMk id="4" creationId="{36B7987E-7887-82C9-230D-41ABC9457B34}"/>
          </ac:picMkLst>
        </pc:picChg>
        <pc:picChg chg="del">
          <ac:chgData name="Neemias Informatica Lima" userId="b77af7bd85500281" providerId="LiveId" clId="{8EF4DB75-D26B-4EB5-8B45-1CD7D8AB51BC}" dt="2024-08-25T00:29:48.896" v="63" actId="47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40.752" v="246" actId="6549"/>
        <pc:sldMkLst>
          <pc:docMk/>
          <pc:sldMk cId="3772032319" sldId="290"/>
        </pc:sldMkLst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2" creationId="{B59F9D44-EEED-7C7B-A86B-45FA4BCC9036}"/>
          </ac:spMkLst>
        </pc:spChg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3" creationId="{A5FD57CB-6978-0D21-A522-13F9A85C5D02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5" creationId="{EFA9CE8F-5CC9-3A13-8D90-E98582D81EB5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8EF4DB75-D26B-4EB5-8B45-1CD7D8AB51BC}" dt="2024-08-25T00:38:40.752" v="24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EF4DB75-D26B-4EB5-8B45-1CD7D8AB51BC}" dt="2024-08-25T00:37:24.078" v="20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09.991" v="68"/>
          <ac:picMkLst>
            <pc:docMk/>
            <pc:sldMk cId="3772032319" sldId="290"/>
            <ac:picMk id="4" creationId="{1E362D70-D33C-4059-872D-BDED1F3F61CF}"/>
          </ac:picMkLst>
        </pc:picChg>
        <pc:picChg chg="del">
          <ac:chgData name="Neemias Informatica Lima" userId="b77af7bd85500281" providerId="LiveId" clId="{8EF4DB75-D26B-4EB5-8B45-1CD7D8AB51BC}" dt="2024-08-25T00:30:09.303" v="67" actId="478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8EF4DB75-D26B-4EB5-8B45-1CD7D8AB51BC}" dt="2024-08-25T00:40:21.120" v="272" actId="6549"/>
        <pc:sldMkLst>
          <pc:docMk/>
          <pc:sldMk cId="1768216317" sldId="291"/>
        </pc:sldMkLst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2" creationId="{26DFAC94-196C-FA69-06B8-C48BA0EE1B87}"/>
          </ac:spMkLst>
        </pc:spChg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3" creationId="{FAC1D32E-62EA-46B7-C8C2-F743516CCCB4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5" creationId="{B46418CF-74E5-F892-F7D2-00A88FAD095D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8EF4DB75-D26B-4EB5-8B45-1CD7D8AB51BC}" dt="2024-08-25T00:40:21.120" v="27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EF4DB75-D26B-4EB5-8B45-1CD7D8AB51BC}" dt="2024-08-25T00:39:02.122" v="25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21.326" v="72"/>
          <ac:picMkLst>
            <pc:docMk/>
            <pc:sldMk cId="1768216317" sldId="291"/>
            <ac:picMk id="4" creationId="{B349BA61-1954-3462-809C-5710317ACEBA}"/>
          </ac:picMkLst>
        </pc:picChg>
        <pc:picChg chg="del">
          <ac:chgData name="Neemias Informatica Lima" userId="b77af7bd85500281" providerId="LiveId" clId="{8EF4DB75-D26B-4EB5-8B45-1CD7D8AB51BC}" dt="2024-08-25T00:30:20.763" v="71" actId="478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13.804" v="310" actId="6549"/>
        <pc:sldMkLst>
          <pc:docMk/>
          <pc:sldMk cId="3757265641" sldId="292"/>
        </pc:sldMkLst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2" creationId="{DB0DCA6E-163C-4867-5411-9DA9D6D75E70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3" creationId="{645942DF-512E-72DD-F1AC-F8E578E5A011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4" creationId="{354CC277-B3E7-8FF3-7E5C-D0E267DBCADF}"/>
          </ac:spMkLst>
        </pc:spChg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8EF4DB75-D26B-4EB5-8B45-1CD7D8AB51BC}" dt="2024-08-25T00:42:13.804" v="310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EF4DB75-D26B-4EB5-8B45-1CD7D8AB51BC}" dt="2024-08-25T00:40:38.741" v="27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32.661" v="76"/>
          <ac:picMkLst>
            <pc:docMk/>
            <pc:sldMk cId="3757265641" sldId="292"/>
            <ac:picMk id="6" creationId="{0B1AAAC3-F49B-236E-780B-5BE8556C6854}"/>
          </ac:picMkLst>
        </pc:picChg>
        <pc:picChg chg="del">
          <ac:chgData name="Neemias Informatica Lima" userId="b77af7bd85500281" providerId="LiveId" clId="{8EF4DB75-D26B-4EB5-8B45-1CD7D8AB51BC}" dt="2024-08-25T00:30:32.147" v="75" actId="478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29.354" v="313"/>
        <pc:sldMkLst>
          <pc:docMk/>
          <pc:sldMk cId="3114938747" sldId="293"/>
        </pc:sldMkLst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2" creationId="{DC7E437E-E6A2-2AD3-28C9-C7FD2BF4CB2D}"/>
          </ac:spMkLst>
        </pc:spChg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3" creationId="{FE5377A1-1749-9B50-99B6-63F6FF0A1791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5" creationId="{9DB2295C-C330-5FD1-26F2-790207CD0254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8EF4DB75-D26B-4EB5-8B45-1CD7D8AB51BC}" dt="2024-08-25T00:42:29.354" v="31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EF4DB75-D26B-4EB5-8B45-1CD7D8AB51BC}" dt="2024-08-25T00:30:38.272" v="78"/>
          <ac:picMkLst>
            <pc:docMk/>
            <pc:sldMk cId="3114938747" sldId="293"/>
            <ac:picMk id="4" creationId="{90F38B9E-80AF-CCEF-D80B-D148D8E450B9}"/>
          </ac:picMkLst>
        </pc:picChg>
        <pc:picChg chg="del">
          <ac:chgData name="Neemias Informatica Lima" userId="b77af7bd85500281" providerId="LiveId" clId="{8EF4DB75-D26B-4EB5-8B45-1CD7D8AB51BC}" dt="2024-08-25T00:30:37.667" v="77" actId="478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5FD3A362-593C-4AEC-BA9B-D984F5B61A33}"/>
    <pc:docChg chg="undo redo custSel modSld">
      <pc:chgData name="Neemias Informatica Lima" userId="b77af7bd85500281" providerId="LiveId" clId="{5FD3A362-593C-4AEC-BA9B-D984F5B61A33}" dt="2024-08-21T13:36:54.730" v="393" actId="313"/>
      <pc:docMkLst>
        <pc:docMk/>
      </pc:docMkLst>
      <pc:sldChg chg="addSp delSp modSp mod">
        <pc:chgData name="Neemias Informatica Lima" userId="b77af7bd85500281" providerId="LiveId" clId="{5FD3A362-593C-4AEC-BA9B-D984F5B61A33}" dt="2024-08-21T12:52:41.673" v="40" actId="1440"/>
        <pc:sldMkLst>
          <pc:docMk/>
          <pc:sldMk cId="2232331225" sldId="280"/>
        </pc:sldMkLst>
        <pc:spChg chg="mod">
          <ac:chgData name="Neemias Informatica Lima" userId="b77af7bd85500281" providerId="LiveId" clId="{5FD3A362-593C-4AEC-BA9B-D984F5B61A33}" dt="2024-08-21T12:49:50.196" v="8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02.249" v="1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38.369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49:56.147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1:24.606" v="33" actId="1076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2:41.673" v="40" actId="1440"/>
          <ac:picMkLst>
            <pc:docMk/>
            <pc:sldMk cId="2232331225" sldId="280"/>
            <ac:picMk id="3" creationId="{F4E96007-20AE-8129-5584-7CF9E0FBA2BD}"/>
          </ac:picMkLst>
        </pc:picChg>
        <pc:picChg chg="del">
          <ac:chgData name="Neemias Informatica Lima" userId="b77af7bd85500281" providerId="LiveId" clId="{5FD3A362-593C-4AEC-BA9B-D984F5B61A33}" dt="2024-08-21T12:49:53.598" v="9" actId="478"/>
          <ac:picMkLst>
            <pc:docMk/>
            <pc:sldMk cId="2232331225" sldId="280"/>
            <ac:picMk id="8" creationId="{6ADD151F-64EE-03AC-CBD4-65A94E65BDCB}"/>
          </ac:picMkLst>
        </pc:picChg>
      </pc:sldChg>
      <pc:sldChg chg="addSp delSp modSp mod">
        <pc:chgData name="Neemias Informatica Lima" userId="b77af7bd85500281" providerId="LiveId" clId="{5FD3A362-593C-4AEC-BA9B-D984F5B61A33}" dt="2024-08-21T13:21:46.982" v="100" actId="6549"/>
        <pc:sldMkLst>
          <pc:docMk/>
          <pc:sldMk cId="2103443556" sldId="281"/>
        </pc:sldMkLst>
        <pc:spChg chg="mod">
          <ac:chgData name="Neemias Informatica Lima" userId="b77af7bd85500281" providerId="LiveId" clId="{5FD3A362-593C-4AEC-BA9B-D984F5B61A33}" dt="2024-08-21T13:21:46.982" v="100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3:06.311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4:11.980" v="5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3:29.732" v="52" actId="14100"/>
          <ac:picMkLst>
            <pc:docMk/>
            <pc:sldMk cId="2103443556" sldId="281"/>
            <ac:picMk id="2" creationId="{8A0B4FCD-2964-5260-0C04-F34F0E978E5B}"/>
          </ac:picMkLst>
        </pc:picChg>
        <pc:picChg chg="del">
          <ac:chgData name="Neemias Informatica Lima" userId="b77af7bd85500281" providerId="LiveId" clId="{5FD3A362-593C-4AEC-BA9B-D984F5B61A33}" dt="2024-08-21T12:53:02.781" v="41" actId="478"/>
          <ac:picMkLst>
            <pc:docMk/>
            <pc:sldMk cId="2103443556" sldId="281"/>
            <ac:picMk id="4" creationId="{F0E5B638-E35B-5CAB-9766-9596F1A16A89}"/>
          </ac:picMkLst>
        </pc:picChg>
      </pc:sldChg>
      <pc:sldChg chg="addSp delSp modSp mod">
        <pc:chgData name="Neemias Informatica Lima" userId="b77af7bd85500281" providerId="LiveId" clId="{5FD3A362-593C-4AEC-BA9B-D984F5B61A33}" dt="2024-08-21T13:23:56.199" v="151" actId="20577"/>
        <pc:sldMkLst>
          <pc:docMk/>
          <pc:sldMk cId="3683219421" sldId="282"/>
        </pc:sldMkLst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2" creationId="{A1A313F9-7F3E-8CC0-F3A3-AE3E9E368788}"/>
          </ac:spMkLst>
        </pc:spChg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4" creationId="{5F39204B-B9C1-7E8A-3BE7-5CEFC1FB315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5FD3A362-593C-4AEC-BA9B-D984F5B61A33}" dt="2024-08-21T13:23:56.199" v="15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26.69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45.299" v="61"/>
          <ac:picMkLst>
            <pc:docMk/>
            <pc:sldMk cId="3683219421" sldId="282"/>
            <ac:picMk id="5" creationId="{1ADAE13C-AE94-0AE3-A29A-99B208DEAD34}"/>
          </ac:picMkLst>
        </pc:picChg>
        <pc:picChg chg="del">
          <ac:chgData name="Neemias Informatica Lima" userId="b77af7bd85500281" providerId="LiveId" clId="{5FD3A362-593C-4AEC-BA9B-D984F5B61A33}" dt="2024-08-21T12:54:44.869" v="60" actId="478"/>
          <ac:picMkLst>
            <pc:docMk/>
            <pc:sldMk cId="3683219421" sldId="282"/>
            <ac:picMk id="9" creationId="{62ADA394-ADBB-5D41-F724-D36F64CBA4C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5:25.285" v="175" actId="20577"/>
        <pc:sldMkLst>
          <pc:docMk/>
          <pc:sldMk cId="3902406419" sldId="283"/>
        </pc:sldMkLst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2" creationId="{A32CC22B-ACF5-127C-11A2-C717A2E0ED91}"/>
          </ac:spMkLst>
        </pc:spChg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3" creationId="{527B4A2E-2214-B085-3C53-31D73D1D240F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5FD3A362-593C-4AEC-BA9B-D984F5B61A33}" dt="2024-08-21T13:24:33.435" v="15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5:25.285" v="17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FD3A362-593C-4AEC-BA9B-D984F5B61A33}" dt="2024-08-21T12:54:51.311" v="63"/>
          <ac:picMkLst>
            <pc:docMk/>
            <pc:sldMk cId="3902406419" sldId="283"/>
            <ac:picMk id="4" creationId="{9A4D717A-B4E3-9370-0C72-9D0B955871BE}"/>
          </ac:picMkLst>
        </pc:picChg>
        <pc:picChg chg="del">
          <ac:chgData name="Neemias Informatica Lima" userId="b77af7bd85500281" providerId="LiveId" clId="{5FD3A362-593C-4AEC-BA9B-D984F5B61A33}" dt="2024-08-21T12:54:50.932" v="62" actId="478"/>
          <ac:picMkLst>
            <pc:docMk/>
            <pc:sldMk cId="3902406419" sldId="283"/>
            <ac:picMk id="8" creationId="{A8B4302C-C304-69D0-A54C-D21A3E7C1826}"/>
          </ac:picMkLst>
        </pc:picChg>
      </pc:sldChg>
      <pc:sldChg chg="addSp delSp modSp mod">
        <pc:chgData name="Neemias Informatica Lima" userId="b77af7bd85500281" providerId="LiveId" clId="{5FD3A362-593C-4AEC-BA9B-D984F5B61A33}" dt="2024-08-21T13:28:14.468" v="229" actId="20577"/>
        <pc:sldMkLst>
          <pc:docMk/>
          <pc:sldMk cId="2424059023" sldId="284"/>
        </pc:sldMkLst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2" creationId="{E540BD18-121D-A9BD-EB11-0651F54B5EC6}"/>
          </ac:spMkLst>
        </pc:spChg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3" creationId="{C2456DFB-8968-A229-87C7-3DAECC4BEC8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5FD3A362-593C-4AEC-BA9B-D984F5B61A33}" dt="2024-08-21T13:27:36.466" v="21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8:14.468" v="22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FD3A362-593C-4AEC-BA9B-D984F5B61A33}" dt="2024-08-21T12:55:06.144" v="67"/>
          <ac:picMkLst>
            <pc:docMk/>
            <pc:sldMk cId="2424059023" sldId="284"/>
            <ac:picMk id="4" creationId="{3D4B47CE-9FCE-B7FE-7405-4457EF5761F8}"/>
          </ac:picMkLst>
        </pc:picChg>
        <pc:picChg chg="del">
          <ac:chgData name="Neemias Informatica Lima" userId="b77af7bd85500281" providerId="LiveId" clId="{5FD3A362-593C-4AEC-BA9B-D984F5B61A33}" dt="2024-08-21T12:55:05.819" v="66" actId="478"/>
          <ac:picMkLst>
            <pc:docMk/>
            <pc:sldMk cId="2424059023" sldId="284"/>
            <ac:picMk id="8" creationId="{318BCC2A-6346-D0BA-04AD-23DB70CE66A1}"/>
          </ac:picMkLst>
        </pc:picChg>
      </pc:sldChg>
      <pc:sldChg chg="addSp delSp modSp mod">
        <pc:chgData name="Neemias Informatica Lima" userId="b77af7bd85500281" providerId="LiveId" clId="{5FD3A362-593C-4AEC-BA9B-D984F5B61A33}" dt="2024-08-21T13:32:42.096" v="289" actId="20577"/>
        <pc:sldMkLst>
          <pc:docMk/>
          <pc:sldMk cId="2241968852" sldId="285"/>
        </pc:sldMkLst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2" creationId="{4B832541-9CA1-8919-E6D9-ADD1EDB05857}"/>
          </ac:spMkLst>
        </pc:spChg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3" creationId="{74F8E61C-F831-9205-867E-4292DF1D84DE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5FD3A362-593C-4AEC-BA9B-D984F5B61A33}" dt="2024-08-21T13:31:58.288" v="26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2:42.096" v="289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FD3A362-593C-4AEC-BA9B-D984F5B61A33}" dt="2024-08-21T12:55:17.107" v="71"/>
          <ac:picMkLst>
            <pc:docMk/>
            <pc:sldMk cId="2241968852" sldId="285"/>
            <ac:picMk id="4" creationId="{275B9347-56E6-B9CA-3E77-2EF544FDBC89}"/>
          </ac:picMkLst>
        </pc:picChg>
        <pc:picChg chg="del">
          <ac:chgData name="Neemias Informatica Lima" userId="b77af7bd85500281" providerId="LiveId" clId="{5FD3A362-593C-4AEC-BA9B-D984F5B61A33}" dt="2024-08-21T12:55:16.603" v="70" actId="478"/>
          <ac:picMkLst>
            <pc:docMk/>
            <pc:sldMk cId="2241968852" sldId="285"/>
            <ac:picMk id="8" creationId="{44E5C7E1-0A09-B7A5-BC31-4A4EDDBD1138}"/>
          </ac:picMkLst>
        </pc:picChg>
      </pc:sldChg>
      <pc:sldChg chg="addSp delSp modSp mod">
        <pc:chgData name="Neemias Informatica Lima" userId="b77af7bd85500281" providerId="LiveId" clId="{5FD3A362-593C-4AEC-BA9B-D984F5B61A33}" dt="2024-08-21T13:34:38.454" v="333" actId="6549"/>
        <pc:sldMkLst>
          <pc:docMk/>
          <pc:sldMk cId="1959249856" sldId="286"/>
        </pc:sldMkLst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2" creationId="{43771319-4B0A-F0CD-75C9-854D3D6AE485}"/>
          </ac:spMkLst>
        </pc:spChg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3" creationId="{70DC2587-822E-F17E-F8BE-7930C0F0B8A5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5FD3A362-593C-4AEC-BA9B-D984F5B61A33}" dt="2024-08-21T13:34:15.178" v="32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4:38.454" v="333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FD3A362-593C-4AEC-BA9B-D984F5B61A33}" dt="2024-08-21T12:55:28.616" v="75"/>
          <ac:picMkLst>
            <pc:docMk/>
            <pc:sldMk cId="1959249856" sldId="286"/>
            <ac:picMk id="4" creationId="{C5246343-F645-C2FE-6ACF-5F8DAC767912}"/>
          </ac:picMkLst>
        </pc:picChg>
        <pc:picChg chg="del">
          <ac:chgData name="Neemias Informatica Lima" userId="b77af7bd85500281" providerId="LiveId" clId="{5FD3A362-593C-4AEC-BA9B-D984F5B61A33}" dt="2024-08-21T12:55:28.296" v="74" actId="478"/>
          <ac:picMkLst>
            <pc:docMk/>
            <pc:sldMk cId="1959249856" sldId="286"/>
            <ac:picMk id="8" creationId="{D1A3EB19-EB4C-4068-2EFD-26457F3F51A4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54.730" v="393" actId="313"/>
        <pc:sldMkLst>
          <pc:docMk/>
          <pc:sldMk cId="2857006406" sldId="287"/>
        </pc:sldMkLst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2" creationId="{653B8762-0CA5-787C-C56E-AA8970355AD9}"/>
          </ac:spMkLst>
        </pc:spChg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3" creationId="{E248CA0B-9436-DF52-0C30-9947F1E41BC8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5FD3A362-593C-4AEC-BA9B-D984F5B61A33}" dt="2024-08-21T13:36:54.730" v="393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FD3A362-593C-4AEC-BA9B-D984F5B61A33}" dt="2024-08-21T12:55:56.817" v="81"/>
          <ac:picMkLst>
            <pc:docMk/>
            <pc:sldMk cId="2857006406" sldId="287"/>
            <ac:picMk id="4" creationId="{CAFCE090-795E-0B36-0CFA-118E3D0331AA}"/>
          </ac:picMkLst>
        </pc:picChg>
        <pc:picChg chg="del">
          <ac:chgData name="Neemias Informatica Lima" userId="b77af7bd85500281" providerId="LiveId" clId="{5FD3A362-593C-4AEC-BA9B-D984F5B61A33}" dt="2024-08-21T12:55:56.324" v="80" actId="478"/>
          <ac:picMkLst>
            <pc:docMk/>
            <pc:sldMk cId="2857006406" sldId="287"/>
            <ac:picMk id="8" creationId="{478EB20F-FB01-E947-8A3B-01346E01715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4:18.791" v="152" actId="20577"/>
        <pc:sldMkLst>
          <pc:docMk/>
          <pc:sldMk cId="2630436816" sldId="288"/>
        </pc:sldMkLst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2" creationId="{2B0E3B42-4C9D-FF1E-5DF4-7092E34ADD3F}"/>
          </ac:spMkLst>
        </pc:spChg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3" creationId="{864ED330-BF1A-5B4C-7909-2FDFC0D68587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5FD3A362-593C-4AEC-BA9B-D984F5B61A33}" dt="2024-08-21T13:24:18.791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06.649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36.692" v="59"/>
          <ac:picMkLst>
            <pc:docMk/>
            <pc:sldMk cId="2630436816" sldId="288"/>
            <ac:picMk id="4" creationId="{2E5576BE-1E62-D875-A11B-8FE20F1529F5}"/>
          </ac:picMkLst>
        </pc:picChg>
        <pc:picChg chg="del">
          <ac:chgData name="Neemias Informatica Lima" userId="b77af7bd85500281" providerId="LiveId" clId="{5FD3A362-593C-4AEC-BA9B-D984F5B61A33}" dt="2024-08-21T12:54:36.260" v="58" actId="478"/>
          <ac:picMkLst>
            <pc:docMk/>
            <pc:sldMk cId="2630436816" sldId="288"/>
            <ac:picMk id="8" creationId="{F7397AC0-F336-0569-B24C-1DB1226E305C}"/>
          </ac:picMkLst>
        </pc:picChg>
      </pc:sldChg>
      <pc:sldChg chg="addSp delSp modSp mod">
        <pc:chgData name="Neemias Informatica Lima" userId="b77af7bd85500281" providerId="LiveId" clId="{5FD3A362-593C-4AEC-BA9B-D984F5B61A33}" dt="2024-08-21T13:27:24.955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2" creationId="{880094BB-A27E-0768-61A4-E7B8A7FFE2C3}"/>
          </ac:spMkLst>
        </pc:spChg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3" creationId="{21225055-C696-F114-C562-A04B78499DDD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5FD3A362-593C-4AEC-BA9B-D984F5B61A33}" dt="2024-08-21T13:27:24.955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FD3A362-593C-4AEC-BA9B-D984F5B61A33}" dt="2024-08-21T13:24:39.410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01.065" v="65"/>
          <ac:picMkLst>
            <pc:docMk/>
            <pc:sldMk cId="3032827026" sldId="289"/>
            <ac:picMk id="4" creationId="{68FB50E9-EC0B-AEFE-1DCA-AF0DEB0A4532}"/>
          </ac:picMkLst>
        </pc:picChg>
        <pc:picChg chg="del">
          <ac:chgData name="Neemias Informatica Lima" userId="b77af7bd85500281" providerId="LiveId" clId="{5FD3A362-593C-4AEC-BA9B-D984F5B61A33}" dt="2024-08-21T12:55:00.744" v="64" actId="478"/>
          <ac:picMkLst>
            <pc:docMk/>
            <pc:sldMk cId="3032827026" sldId="289"/>
            <ac:picMk id="8" creationId="{51A62B9F-6872-60C5-9BAB-FBF4CA603422}"/>
          </ac:picMkLst>
        </pc:picChg>
      </pc:sldChg>
      <pc:sldChg chg="addSp delSp modSp mod">
        <pc:chgData name="Neemias Informatica Lima" userId="b77af7bd85500281" providerId="LiveId" clId="{5FD3A362-593C-4AEC-BA9B-D984F5B61A33}" dt="2024-08-21T13:31:39.306" v="262" actId="6549"/>
        <pc:sldMkLst>
          <pc:docMk/>
          <pc:sldMk cId="3772032319" sldId="290"/>
        </pc:sldMkLst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2" creationId="{03C9B157-E757-F178-531A-664F9092F39A}"/>
          </ac:spMkLst>
        </pc:spChg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3" creationId="{5244AD8D-0964-5CFB-32D2-819D9D427454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5FD3A362-593C-4AEC-BA9B-D984F5B61A33}" dt="2024-08-21T13:31:39.306" v="26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FD3A362-593C-4AEC-BA9B-D984F5B61A33}" dt="2024-08-21T13:27:42.170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11.201" v="69"/>
          <ac:picMkLst>
            <pc:docMk/>
            <pc:sldMk cId="3772032319" sldId="290"/>
            <ac:picMk id="4" creationId="{3D29B24F-E432-1AC7-2500-BEEFE3185805}"/>
          </ac:picMkLst>
        </pc:picChg>
        <pc:picChg chg="del">
          <ac:chgData name="Neemias Informatica Lima" userId="b77af7bd85500281" providerId="LiveId" clId="{5FD3A362-593C-4AEC-BA9B-D984F5B61A33}" dt="2024-08-21T12:55:10.871" v="68" actId="478"/>
          <ac:picMkLst>
            <pc:docMk/>
            <pc:sldMk cId="3772032319" sldId="290"/>
            <ac:picMk id="8" creationId="{03AC7608-5B3F-7853-E2C3-6A5C71E47A6F}"/>
          </ac:picMkLst>
        </pc:picChg>
      </pc:sldChg>
      <pc:sldChg chg="addSp delSp modSp mod">
        <pc:chgData name="Neemias Informatica Lima" userId="b77af7bd85500281" providerId="LiveId" clId="{5FD3A362-593C-4AEC-BA9B-D984F5B61A33}" dt="2024-08-21T13:33:48.507" v="319" actId="313"/>
        <pc:sldMkLst>
          <pc:docMk/>
          <pc:sldMk cId="1768216317" sldId="291"/>
        </pc:sldMkLst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2" creationId="{0A9D0071-FF57-56B4-0AC7-B804D13E8D1D}"/>
          </ac:spMkLst>
        </pc:spChg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3" creationId="{5DECF293-210D-A3F0-C957-7B375BACB822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5FD3A362-593C-4AEC-BA9B-D984F5B61A33}" dt="2024-08-21T13:33:48.507" v="31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FD3A362-593C-4AEC-BA9B-D984F5B61A33}" dt="2024-08-21T13:32:05.079" v="270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22.707" v="73"/>
          <ac:picMkLst>
            <pc:docMk/>
            <pc:sldMk cId="1768216317" sldId="291"/>
            <ac:picMk id="4" creationId="{90F429EA-08E5-2BDA-1B6E-0021E97A04C5}"/>
          </ac:picMkLst>
        </pc:picChg>
        <pc:picChg chg="del">
          <ac:chgData name="Neemias Informatica Lima" userId="b77af7bd85500281" providerId="LiveId" clId="{5FD3A362-593C-4AEC-BA9B-D984F5B61A33}" dt="2024-08-21T12:55:22.365" v="72" actId="478"/>
          <ac:picMkLst>
            <pc:docMk/>
            <pc:sldMk cId="1768216317" sldId="291"/>
            <ac:picMk id="8" creationId="{1B98FD66-4B4E-56A3-0146-177FF8C38247}"/>
          </ac:picMkLst>
        </pc:picChg>
      </pc:sldChg>
      <pc:sldChg chg="addSp delSp modSp mod">
        <pc:chgData name="Neemias Informatica Lima" userId="b77af7bd85500281" providerId="LiveId" clId="{5FD3A362-593C-4AEC-BA9B-D984F5B61A33}" dt="2024-08-21T13:35:28.070" v="364" actId="6549"/>
        <pc:sldMkLst>
          <pc:docMk/>
          <pc:sldMk cId="3757265641" sldId="292"/>
        </pc:sldMkLst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3" creationId="{1A3182C4-0A47-025B-6AA7-EC440A0A56BC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4" creationId="{77955C6A-7D01-43FC-D6E4-FB4894B9AF2C}"/>
          </ac:spMkLst>
        </pc:spChg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5" creationId="{EFD7FA6B-C3B9-4854-A15D-7607D7FBAC36}"/>
          </ac:spMkLst>
        </pc:spChg>
        <pc:spChg chg="mod">
          <ac:chgData name="Neemias Informatica Lima" userId="b77af7bd85500281" providerId="LiveId" clId="{5FD3A362-593C-4AEC-BA9B-D984F5B61A33}" dt="2024-08-21T13:35:28.070" v="36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FD3A362-593C-4AEC-BA9B-D984F5B61A33}" dt="2024-08-21T13:34:21.080" v="32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40.717" v="77"/>
          <ac:picMkLst>
            <pc:docMk/>
            <pc:sldMk cId="3757265641" sldId="292"/>
            <ac:picMk id="6" creationId="{933C7A14-7A3F-6DA2-8631-7C383F9AE010}"/>
          </ac:picMkLst>
        </pc:picChg>
        <pc:picChg chg="del">
          <ac:chgData name="Neemias Informatica Lima" userId="b77af7bd85500281" providerId="LiveId" clId="{5FD3A362-593C-4AEC-BA9B-D984F5B61A33}" dt="2024-08-21T12:55:40.290" v="76" actId="478"/>
          <ac:picMkLst>
            <pc:docMk/>
            <pc:sldMk cId="3757265641" sldId="292"/>
            <ac:picMk id="7" creationId="{C2FC4C59-D906-5CC6-FF8D-17E97019E82C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10.318" v="379" actId="6549"/>
        <pc:sldMkLst>
          <pc:docMk/>
          <pc:sldMk cId="3114938747" sldId="293"/>
        </pc:sldMkLst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2" creationId="{437C3281-C259-CE93-21A9-17172B7876E4}"/>
          </ac:spMkLst>
        </pc:spChg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3" creationId="{0AFC0BC4-1776-88FC-8141-61432CC3620F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5FD3A362-593C-4AEC-BA9B-D984F5B61A33}" dt="2024-08-21T13:36:10.318" v="379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FD3A362-593C-4AEC-BA9B-D984F5B61A33}" dt="2024-08-21T12:55:50.599" v="79"/>
          <ac:picMkLst>
            <pc:docMk/>
            <pc:sldMk cId="3114938747" sldId="293"/>
            <ac:picMk id="4" creationId="{5B050EDC-E421-C434-28BE-118B84E8532A}"/>
          </ac:picMkLst>
        </pc:picChg>
        <pc:picChg chg="del">
          <ac:chgData name="Neemias Informatica Lima" userId="b77af7bd85500281" providerId="LiveId" clId="{5FD3A362-593C-4AEC-BA9B-D984F5B61A33}" dt="2024-08-21T12:55:50.151" v="78" actId="478"/>
          <ac:picMkLst>
            <pc:docMk/>
            <pc:sldMk cId="3114938747" sldId="293"/>
            <ac:picMk id="9" creationId="{D6553040-5E28-7C17-505F-B55BA1A591B8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25/08/2024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Mais testemunhos sobre Jesus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06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"E Eu, quando for levantado da terra, atrairei todos a Mim” 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12:32).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06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54678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3:25-36; 1:32-36;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7:18;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6:51-71; 5:36-38; 7:37-53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2BE2E3-943E-33FA-8337-96BCD479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" y="14390"/>
            <a:ext cx="1393237" cy="216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A817B1F-9EA8-54F5-90B0-6895B38621D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394" y="514387"/>
            <a:ext cx="2593567" cy="237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testemunho do Pai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situação estava atingindo o auge nos últimos dias do ministério de Jesus. Os líderes religiosos, incapazes de detê-Lo (veja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12:19), O queriam morto, agora mais do que nunca. As multidões estavam entusiasmadas com Ele, porque cada vez mais pessoas, ouvindo o testemunho dos que O viram ressuscitar Lázaro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12:17, 18), estavam começando a seguir Jesus. Até os gregos presentes na festa queriam vê-Lo. Nesse momento, em resposta às palavras de Jesus, “Pai, glorifica o Teu nome”, o Pai novamente falou do Céu: “Eu já o glorifiquei e ainda o glorificarei”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12:28).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hora da glória de Jesus é a cruz. Assim, o testemunho do Pai sobre Ele aponta para o grande sacrifício do Cordeiro de Deus pelos pecados do mundo. E o auge do Seu ministério terrestre. Sua morte em nosso favor pagou a penalidade completa pelos nossos pecados, e Nele, pela fé, jamais teremos que enfrentar essa penalidade.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7C0179-88C3-58A4-3F37-E850C721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5D386C-D357-0F64-4F07-7EF251C0DD7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9DE3417-689A-FFED-5029-2B4C70F46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9DCEC5-A73E-A07C-F128-847169A19B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testemunho da multidão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Quando Jesus falou aos judeus que participavam da Festa dos Tabernáculos, qual foi a resposta de muitos da multidão?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7:37-53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João 7:49. O que os líderes diziam que mostrava o desprezo deles pelas multidões que seguiam Jesus? Que lição podemos tirar desse fato?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50AF8A-FF4F-D22C-DAE2-CA0580F9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2538684-A4B1-744E-8864-1DA48DF5588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74F02E8-0FA3-2B23-4E7E-DFBDA364B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1F498F-A0D4-E298-146A-D2F5281717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testemunho da multidão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Alguns disseram que Jesus era o Profeta que Moisés predisse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18:15-19). Outros pensavam que Ele fosse o Cristo. Mas isso levantou o argumento de que o Messias não viria da Galileia, pois Ele seria descendente de Davi e nasceria em Belém. Tudo isso era verdade sobre Jesus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1; 2), embora muitos não soubessem!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Até mesmo os guardas enviados para prender Jesus ficaram impressionados com a eloquência de Suas palavras. Os fariseus responderam aos guardas com outra pergunta: “Por acaso alguma das autoridades ou algum dos fariseus creu Nele?”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7:48). A pergunta dos fariseus deu a João a oportunidade de mencionar novamente Nicodemos, que, depois de ter se encontrado com Jesus, tentava protegê-Lo das maquinações dos líderes religiosos: “Será que a nossa lei condena um homem sem primeiro ouvi-lo e saber o que ele fez?”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7:51).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3218912-4B9C-3685-DAF1-0042042C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460552A-E859-E4C9-9159-F28ABE6EF65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40D234A-9B2C-70E7-6FB6-33AB949F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B2BAB0-687F-E9A7-6409-FA4BF95E71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70" y="1123689"/>
            <a:ext cx="825360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“Para quem iremos?’ Os mestres de Israel eram escravos do formalismo. Os fariseus e saduceus viviam em contínuas disputas. Deixar Jesus significava associar-se a pessoas que discutiam de forma obstinada ritos e cerimônias e a homens ambiciosos que buscavam a própria glória. Os discípulos haviam encontrado mais paz e alegria desde que tinham aceitado a Cristo do que em toda a sua vida anterior. Como voltariam para os que haviam desprezado e perseguido o Amigo dos pecadores? Por muito tempo aguardaram o Messias; agora Ele viera, e não podiam se afastar de Sua presença para ir àqueles que estavam procurando tirar Sua vida e os tinham perseguido por se tornarem seguidores Dele.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089ADD-6EB1-6884-8892-9091DE52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17DED8A-F065-A40F-A120-AE69A07AB20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4631D27-3B45-0D77-2F59-A8D1FB8BC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266A29-8CDC-AF2F-3D05-5A86B174FC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Diante das evidências de Jesus como o Messias e da verdade do cristianismo, por que alguns as aceitam e outros as rejeitam?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2.Jesus morreu pelos nossos pecados. Existe uma verdade mais importante do que essa? Como chegamos a conhecer essa verdade? A ciência, a lei natural, a teologia natural, a lógica e a razão podem até nos levar a crer no Criador, na Causa Primeira ou no Motor Imóvel, mas essas disciplinas não podem ensinar a verdade mais importante de que precisamos: que Cristo morreu pelos nossos pecados. O que isso nos ensina sobre quão crucial é fazer da Bíblia a autoridade final em questões de fé?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Por que é importante para nossa fé contar aos outros o que Deus fez em nossa vida?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F8C246-E955-D34B-B93F-7729F61A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2A1BDFC-EF80-E1B8-6700-4FA2285DCB9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C2121E9-DC9E-D202-4B0F-2C025E9F3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BCB040-986A-4541-E7B6-2812951D03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19579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Jesus não apenas disse coisas impressionantes sobre Si mesmo, sobre quem Ele é, sobre quem O enviou ou sobre de onde Ele veio. Ele também mostrou quem é pelos milagres e sinais que realizou. Algumas pessoas testificaram abertamente sobre Jesus: “Quando o Cristo vier, será que vai fazer maiores sinais do que este homem tem feito?”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7:31). Jesus confirmou Suas palavras com ações que provavam a veracidade do que Ele disse. A medida que o drama continua, no entanto, começa uma divisão entre o povo. A cura do homem junto ao tanque de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Betesda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atraiu a ira de alguns líderes religiosos. A discussão em Cafarnaum, após a multiplicação de pães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e peixes, resulta na rejeição de Jesus por muitos dos Seus discípulos. A ressurreição de Lázaro produziu fé em algumas pessoas, mas desencadeou em outras uma hostilidade que levaria ao julgamento e à execução de Jesus.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E9CA1B-F2C5-832E-C3C0-7CAF5FE5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B5887AD-C955-4EFB-C245-C32C917D65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Humildade: João Batista testemunha novamente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João 3:25-36. Como João Batista se compara com Jesus?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podemos aprender a lição de humildade diante de Deus e das pessoas? O que podemos aprender com o exemplo de João sobre humildade?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F14D157-8960-8232-E9FB-FE30A657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4231B06-54AB-5CC0-124B-A79DFFB4CC2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3D95B99-5E64-C8B3-A8E9-7DB646672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239028-AD3D-5A12-CAAB-7E9FD5C3F0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Humildade: João Batista testemunha novamente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Surgiu uma discussão entre os discípulos de João Batista e um judeu a respeito da purificação, provavelmente tendo a ver com a eficácia do | batismo (Mc 1:4, 5). É interessante observar que quando os discípulos de João se dirigiram a ele, sem dúvida para tentar resolver a questão, mencionaram Jesus, dizendo: “Está batizando, e todos vão até Ele”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3:26). Não é difícil ler nas entrelinhas: eles tinham inveja de Jesus por causa do mestre deles e por causa de si mesmos.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Seria muito fácil para João ceder à inveja, mas ele não o fez, porque sabia qual era a sua missão. Em vez disso, lembrou aos seus discípulos que jamais tinha afirmado ser o Cristo. Pelo contrário: ele veio apontar para o Messias, preparar o Seu caminho e ser uma testemunha Dele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1:6-8).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1E2F065-9D8F-267C-993A-4A4F793A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92CB389-D71B-4B79-32AE-04FCD3110B8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3172B32-FAB1-A454-B0FC-1D006BD7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ED1C83-671E-BEB2-197A-8F34F53A74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Nova compreensão do Messias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João 1:32-36. O que João Batista disse sobre Jesus que o povo não esperava do tão aguardado Messias?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descobriríamos a verdade sobre Jesus como sacrifício expiatório, a menos que ela nos fosse revelada? É importante conhecer a Bíblia e o que ela ensina sobre Jesus?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EF02416-7507-B330-4A62-B4984BEAD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C214666-C7E6-80EF-D69E-A0CE7F93DCB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36F7134-BC04-840B-0A73-5EB6DF297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9C3EC3-D8E5-C38D-B226-4CCE281571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Nova compreensão do Messias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João Batista disse: “Eu mesmo não O conhecia”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1:31). Então, de que maneira ele reconheceu Jesus como o Messias? A resposta é que o Senhor, que enviou João, já havia lhe dito: “Aquele sobre quem você vir descer e pousar o Espírito, esse é o que batiza com o Espírito Santo.’ Pois eu mesmo vi e dou testemunho de que Ele é o Filho de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1:33,34). Deus revelou a João que Jesus era o Messias.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“Cristo é o poder de Deus e a sabedoria de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1:24). O conhecimento de que Jesus é o Cristo vem de Deus, por meio do poder convincente do Seu Espírito. Esse tema aparece com frequência em João. A salvação não vem da filosofia humana, da ciência ou da instrução avançada. Vem somente de Deus para um coração rendido em fé e obediência a Jesus.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C94D78-C90B-F04F-59F2-BA2FA69A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47CEA35-4F32-C319-E873-E80DCE8E6F7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1C3171D-370A-E94F-5E85-7C3BEFF18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96ECB7-513F-95F6-FF31-C5F1863BC7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Aceitação e rejeição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 que Jesus disse que as pessoas não aceitaram?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6:51-71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Essa história reafirma o fato de que a maioria geralmente está errada. Por que devemos nos lembrar disso, especialmente acerca dos aspectos impopulares da nossa fé?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20BEADF-32FC-F48F-6E47-D260BD7D0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FD04E6C-776F-64F0-58EF-E1A616BAD8C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6C22673-013E-4ADF-F16F-FD640A480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A6B5E5-022F-F445-3C1B-0666E8BCB1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Aceitação e rejeição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Depois de ser alimentado miraculosamente por Jesus, o povo estava pronto para coroá-Lo rei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6:1-15). Mas ao falar posteriormente na sinagoga de Cafarnaum, Ele explicou o significado espiritual do milagre: “Eu Sou o pão da vida.” Jesus explica que esse pão é a Sua carne, que Ele daria pela vida do mundo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6:35, 51).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Essa declaração abriu os olhos da multidão para o fato de que Jesus não seria seu rei terrestre. Ele não Se encaixava nos padrões do pensamento terreno. Aquelas pessoas recusavam a conversão, o que transformaria a forma como pensavam e as levaria a reconhecer e aceitar Jesus como o Messias. Muitos de Seus discípulos O abandonaram naquele momento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6:66).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F6641A-F1DE-63CD-3E88-8DE0AF61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F8B369E-B623-50EB-5473-779085C4C7A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596B720-9846-4AAF-0B14-4E3295850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DA7463-DDC7-7E26-939A-4072E78540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testemunho do Pai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João 5:36-38.0 que Jesus disse sobre o Pai?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O que o Pai disse sobre Jesus?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3:17; 17:5; Mc 1:11;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3:22; veja também? 2Pe 1:17,18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21D5CD-7E91-C2E5-FD31-86091311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B472FCB-6E0F-C177-B449-4B20FAA5D36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4144853-FD06-3FF0-1293-F1A7EFD20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3:25-36; 1:32-36; Dn 7:18; Jo 6:51-71; 5:36-38; 7:37-53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7FA469-F4AB-6831-2826-39C928C729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422855" cy="8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3890</TotalTime>
  <Words>1873</Words>
  <Application>Microsoft Office PowerPoint</Application>
  <PresentationFormat>Personalizar</PresentationFormat>
  <Paragraphs>152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2024-08-25T23:18:58Z</dcterms:modified>
</cp:coreProperties>
</file>