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77"/>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10/20/2024</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10/20/2024</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20/10/2024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20/10/2024</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20/10/2024</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20/10/2024</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14.jpe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8.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2.GIF"/><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jpeg"/><Relationship Id="rId7"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1.jpe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png"/><Relationship Id="rId10" Type="http://schemas.openxmlformats.org/officeDocument/2006/relationships/hyperlink" Target="AMIGOS%20DA%20ESPERANca.mp4" TargetMode="External"/><Relationship Id="rId4" Type="http://schemas.openxmlformats.org/officeDocument/2006/relationships/image" Target="../media/image15.jpeg"/><Relationship Id="rId9"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4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NOVEMBRO DE 2024 ::</a:t>
            </a:r>
          </a:p>
        </p:txBody>
      </p:sp>
      <p:sp>
        <p:nvSpPr>
          <p:cNvPr id="17" name="Retângulo 16"/>
          <p:cNvSpPr/>
          <p:nvPr/>
        </p:nvSpPr>
        <p:spPr>
          <a:xfrm>
            <a:off x="8831" y="1090479"/>
            <a:ext cx="9877919" cy="3170099"/>
          </a:xfrm>
          <a:prstGeom prst="rect">
            <a:avLst/>
          </a:prstGeom>
        </p:spPr>
        <p:txBody>
          <a:bodyPr wrap="square">
            <a:spAutoFit/>
          </a:bodyPr>
          <a:lstStyle/>
          <a:p>
            <a:r>
              <a:rPr lang="pt-BR" sz="2000" dirty="0">
                <a:solidFill>
                  <a:srgbClr val="0000FF"/>
                </a:solidFill>
                <a:latin typeface="Arial Black" panose="020B0A04020102020204" pitchFamily="34" charset="0"/>
              </a:rPr>
              <a:t>- ADORAÇÃO EM FAMÍLIA – CULTOS DE DOMINGOS OU QUARTA –</a:t>
            </a:r>
          </a:p>
          <a:p>
            <a:r>
              <a:rPr lang="pt-BR" sz="2000" dirty="0">
                <a:solidFill>
                  <a:srgbClr val="FF0000"/>
                </a:solidFill>
                <a:latin typeface="Arial Black" panose="020B0A04020102020204" pitchFamily="34" charset="0"/>
              </a:rPr>
              <a:t>02/11 – </a:t>
            </a:r>
            <a:r>
              <a:rPr lang="pt-BR" sz="2000" dirty="0">
                <a:solidFill>
                  <a:srgbClr val="000000"/>
                </a:solidFill>
                <a:latin typeface="Arial Black" panose="020B0A04020102020204" pitchFamily="34" charset="0"/>
              </a:rPr>
              <a:t>FINADOS</a:t>
            </a:r>
          </a:p>
          <a:p>
            <a:r>
              <a:rPr lang="pt-BR" sz="2000" dirty="0">
                <a:solidFill>
                  <a:srgbClr val="FF0000"/>
                </a:solidFill>
                <a:latin typeface="Arial Black" panose="020B0A04020102020204" pitchFamily="34" charset="0"/>
              </a:rPr>
              <a:t>02/11 – </a:t>
            </a:r>
            <a:r>
              <a:rPr lang="pt-BR" sz="2000" dirty="0">
                <a:solidFill>
                  <a:srgbClr val="000000"/>
                </a:solidFill>
                <a:latin typeface="Arial Black" panose="020B0A04020102020204" pitchFamily="34" charset="0"/>
              </a:rPr>
              <a:t>DIA DO ESPÍRITO DE PROFECIA</a:t>
            </a:r>
          </a:p>
          <a:p>
            <a:r>
              <a:rPr lang="pt-BR" sz="2000" dirty="0">
                <a:solidFill>
                  <a:srgbClr val="FF0000"/>
                </a:solidFill>
                <a:latin typeface="Arial Black" panose="020B0A04020102020204" pitchFamily="34" charset="0"/>
              </a:rPr>
              <a:t>09/11 – </a:t>
            </a:r>
            <a:r>
              <a:rPr lang="pt-BR" sz="2000" dirty="0">
                <a:solidFill>
                  <a:srgbClr val="000000"/>
                </a:solidFill>
                <a:latin typeface="Arial Black" panose="020B0A04020102020204" pitchFamily="34" charset="0"/>
              </a:rPr>
              <a:t>SÁBADO LIBERDADE RELIGIOSA</a:t>
            </a:r>
          </a:p>
          <a:p>
            <a:r>
              <a:rPr lang="pt-BR" sz="2000" dirty="0">
                <a:solidFill>
                  <a:srgbClr val="FF0000"/>
                </a:solidFill>
                <a:latin typeface="Arial Black" panose="020B0A04020102020204" pitchFamily="34" charset="0"/>
              </a:rPr>
              <a:t>15/11 – </a:t>
            </a:r>
            <a:r>
              <a:rPr lang="pt-BR" sz="2000" dirty="0">
                <a:solidFill>
                  <a:srgbClr val="000000"/>
                </a:solidFill>
                <a:latin typeface="Arial Black" panose="020B0A04020102020204" pitchFamily="34" charset="0"/>
              </a:rPr>
              <a:t>PROCLAMAÇÃO DA REPÚBLICA</a:t>
            </a:r>
          </a:p>
          <a:p>
            <a:r>
              <a:rPr lang="pt-BR" sz="2000" dirty="0">
                <a:solidFill>
                  <a:srgbClr val="FF0000"/>
                </a:solidFill>
                <a:latin typeface="Arial Black" panose="020B0A04020102020204" pitchFamily="34" charset="0"/>
              </a:rPr>
              <a:t>16/11 – </a:t>
            </a:r>
            <a:r>
              <a:rPr lang="pt-BR" sz="2000" dirty="0">
                <a:solidFill>
                  <a:srgbClr val="000000"/>
                </a:solidFill>
                <a:latin typeface="Arial Black" panose="020B0A04020102020204" pitchFamily="34" charset="0"/>
              </a:rPr>
              <a:t>SÁBADO DA MORDOMIA E DAS PRIMÍCIAS E FIDELIDADE</a:t>
            </a:r>
          </a:p>
          <a:p>
            <a:r>
              <a:rPr lang="pt-BR" sz="2000" dirty="0">
                <a:solidFill>
                  <a:srgbClr val="FF0000"/>
                </a:solidFill>
                <a:latin typeface="Arial Black" panose="020B0A04020102020204" pitchFamily="34" charset="0"/>
              </a:rPr>
              <a:t>20/11 – </a:t>
            </a:r>
            <a:r>
              <a:rPr lang="pt-BR" sz="2000" dirty="0">
                <a:solidFill>
                  <a:srgbClr val="000000"/>
                </a:solidFill>
                <a:latin typeface="Arial Black" panose="020B0A04020102020204" pitchFamily="34" charset="0"/>
              </a:rPr>
              <a:t>Feriado Dia Nacional da Consciência Negra </a:t>
            </a:r>
          </a:p>
          <a:p>
            <a:r>
              <a:rPr lang="pt-BR" sz="2000" dirty="0">
                <a:solidFill>
                  <a:srgbClr val="FF0000"/>
                </a:solidFill>
                <a:latin typeface="Arial Black" panose="020B0A04020102020204" pitchFamily="34" charset="0"/>
              </a:rPr>
              <a:t>27/11 – </a:t>
            </a:r>
            <a:r>
              <a:rPr lang="pt-BR" sz="2000" dirty="0">
                <a:solidFill>
                  <a:srgbClr val="000000"/>
                </a:solidFill>
                <a:latin typeface="Arial Black" panose="020B0A04020102020204" pitchFamily="34" charset="0"/>
              </a:rPr>
              <a:t>QUARTAS DE PODER </a:t>
            </a:r>
          </a:p>
          <a:p>
            <a:r>
              <a:rPr lang="pt-BR" sz="2000" dirty="0">
                <a:solidFill>
                  <a:srgbClr val="FF0000"/>
                </a:solidFill>
                <a:latin typeface="Arial Black" panose="020B0A04020102020204" pitchFamily="34" charset="0"/>
              </a:rPr>
              <a:t>30/11 – </a:t>
            </a:r>
            <a:r>
              <a:rPr lang="pt-BR" sz="2000" dirty="0">
                <a:solidFill>
                  <a:srgbClr val="000000"/>
                </a:solidFill>
                <a:latin typeface="Arial Black" panose="020B0A04020102020204" pitchFamily="34" charset="0"/>
              </a:rPr>
              <a:t>LIÇÃO PREMIADA + SANTA CEIA + ALMOÇO (TRAZER TUDO PRONTO)</a:t>
            </a:r>
          </a:p>
        </p:txBody>
      </p:sp>
      <p:sp>
        <p:nvSpPr>
          <p:cNvPr id="10" name="Retângulo 9"/>
          <p:cNvSpPr/>
          <p:nvPr/>
        </p:nvSpPr>
        <p:spPr>
          <a:xfrm>
            <a:off x="3905150" y="6046574"/>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a:t>
            </a:r>
            <a:r>
              <a:rPr lang="pt-BR" sz="4000" dirty="0">
                <a:solidFill>
                  <a:srgbClr val="FF0000"/>
                </a:solidFill>
                <a:latin typeface="Arial Black" panose="020B0A04020102020204" pitchFamily="34" charset="0"/>
              </a:rPr>
              <a:t>NOVEMBRO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1754326"/>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25- Maria Jose Gomes Moreira</a:t>
            </a:r>
          </a:p>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26- </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Danielle Morais Sales</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30- Maura Maria Barbosa da Silva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2520</Words>
  <Application>Microsoft Office PowerPoint</Application>
  <PresentationFormat>Papel A4 (210 x 297 mm)</PresentationFormat>
  <Paragraphs>265</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2024-10-20T11:37:55Z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