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2CD9C-24F5-4144-96B8-6F849555065D}" v="20" dt="2024-08-21T12:02:12.410"/>
    <p1510:client id="{5FD3A362-593C-4AEC-BA9B-D984F5B61A33}" v="21" dt="2024-08-21T13:35:19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Sinais da Divindade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"Então Jesus declarou: - Eu Sou a ressurreição e a vida. Quem crê em Mim, ainda que morra, viverá. E todo o que vive e crê em Mim não morrerá eternamente. Você crê nisto?"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11:25,26).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54678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E96007-20AE-8129-5584-7CF9E0FBA2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6301" y="497737"/>
            <a:ext cx="2577523" cy="234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cura do cego - parte 2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figura de Moisés, mencionada em relatos de milagres anteriores, também aparece nesse capítulo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9:28, 29;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5:45, 46; 6:32). Por último, há o tema da resposta da multidão. Algumas pessoas amam as trevas mais do que a lu2, enquanto outras respondem com fé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9:16-18, 35-41; 1:9-16; 3:16-21; 6:60-71). A cegueira espiritual dos líderes religiosos é assustadora. Um mendigo, antes cego, declarou: “Desde que o mundo existe, jamais se ouviu que alguém tenha aberto os olhos a um cego de nascença. Se este Homem não fosse de Deus, não poderia ter feito nada”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9:32, 33). No entanto, os guias espirituais da nação, que deveriam ter sido os primeiros a reconhecer Jesus e aceitá-Lo como o Messias, diante de todas as evidências, não conseguiam enxergar essa realidade. Ou, em vez disso, realmente não queriam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ver. Que advertência sobre como o nosso coração pode nos enganar!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9D0071-FF57-56B4-0AC7-B804D13E8D1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DECF293-210D-A3F0-C957-7B375BAC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F429EA-08E5-2BDA-1B6E-0021E97A04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ressurreição de Lázaro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João 11:38-44.0 que Jesus fez que confirmou a Sua reivindicação?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3771319-4B0A-F0CD-75C9-854D3D6AE48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DC2587-822E-F17E-F8BE-7930C0F0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246343-F645-C2FE-6ACF-5F8DAC7679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ressurreição de Lázaro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Assim como Jesus mostrou que é a luz do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8:12; 9:5) ao dar visão ao cego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9:7), aqui Ele ressuscita Lázaro dentre os mortos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11:43, 44), demonstrando que é a ressurreição e a vida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11:25). Esse milagre, mais do que qualquer outro, aponta para Jesus como o doador da vida, como o próprio Deus. Ele dá um forte apoio ao tema de João de que Jesus é o divino Filho de Deus, e que, crendo, podemos ter vida por meio Dele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20:30, 31). No entanto, quando chegamos ao final dessa história incrível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11:45-54), na qual muitos que viram creram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11:45), desenvolve-se uma ironia poderosa, mas triste: Jesus mostra que é capaz de trazer os mortos de volta à vida, e, ainda assim, aquelas pessoas pensam que conseguiriam detê-Lo matando-O? Que exemplo das fragilidades humanas em contraste com a sabedoria e o poder de Deus!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A3182C4-0A47-025B-6AA7-EC440A0A56B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955C6A-7D01-43FC-D6E4-FB4894B9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3C7A14-7A3F-6DA2-8631-7C383F9A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“A vida de Cristo, que dá vida ao mundo, está em Sua palavra. Era por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Sua palavra que Cristo curava a enfermidade e expulsava os demônios;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Sua palavra acalmava o mar e ressuscitava os mortos; e o povo dava testemunho de que Sua palavra tinha poder. Ele transmitia a palavra de Deus, como o fizera por intermédio de todos os profetas e mestres do AT. Toda a Bíblia é uma manifestação de Cristo, e o Salvador desejava fixar a fé de Seus seguidores na Palavra. Quando Sua presença visível fosse retirada, a Palavra devia ser sua fonte de poder. Como seu Mestre, deviam viver ‘de toda palavra que procede da boca de Deus’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4:4).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37C3281-C259-CE93-21A9-17172B7876E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FC0BC4-1776-88FC-8141-61432CC3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050EDC-E421-C434-28BE-118B84E8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Ainda que os milagres de Jesus tenham sido surpreendentes, eles produziram reações divididas: alguns responderam com fé, outros com dúvida. Mesmo diante de evidências poderosas, as pessoas ainda podem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escolher rejeitar a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Os sinais apontam para Cristo como o divino Filho de Deus. Por que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divindade de Cristo é tão importante para a fé Nele como Salvador?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1 Coríntios 1:26-29. De que forma vemos hoje esse mesmo princípio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 ação? Quais são as “loucuras” em que os cristãos creem das quais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 “sábios segundo a carne” zombam? Quais são as coisas que cremos 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“envergonham” os “fortes"?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3B8762-0CA5-787C-C56E-AA8970355AD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48CA0B-9436-DF52-0C30-9947F1E41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FCE090-795E-0B36-0CFA-118E3D0331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A Bíblia deixa claro que Jesus Cristo é o Filho eterno, um com o Pai,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não criado e não derivado. Jesus é Aquele que criou tudo o que existe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1:1-3). Assim, o Filho sempre existiu; nunca houve um tempo em que Ele não existisse. Embora Jesus tenha vindo a este mundo e tomado sobre Si a nossa natureza humana, Ele sempre manteve a divindade e, em momentos específicos, disse e fez coisas que revelaram Sua natureza divina.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Essa verdade era importante para João. Por isso, ao narrar alguns dos milagres de Jesus, ele os usou para indicar a divindade de Cristo. Jesus não apenas disse coisas que revelaram Sua divindade, mas confirmou Suas palavras com obras que manifestaram essa natureza divina.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A0B4FCD-2964-5260-0C04-F34F0E978E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milagre do alimento para 5 mil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6:1-14. Que paralelos existem entre Jesus e Moisés? Isto é, o que Jesus fez que deveria ter lembrado ao povo a libertação que seus antepassados haviam recebido pelo ministério de Moisés?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Isaías 53:4-7 e 1 Pedro 2:24. Que grande verdade esses textos ensinam sobre Jesus como o Cordeiro de Deus? Como a Sua divindade está ligada a essa verdade, e por que essa é a verdade mais importante que podemos conhecer?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B0E3B42-4C9D-FF1E-5DF4-7092E34ADD3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64ED330-BF1A-5B4C-7909-2FDFC0D6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5576BE-1E62-D875-A11B-8FE20F15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milagre do alimento para 5 mil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Vários detalhes dessa história colocam Jesus em paralelo com Moisés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êxodo. A época da Páscoa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6:4) aponta para a grande libertação do Egito. Jesus subiu ao monte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6:3), assim como Moisés subiu o monte Sinai. Jesus testou Filipe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6:5, 6), assim como os israelitas foram provados no deserto. A multiplicação dos pães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6:11) lembra o maná. Recolher os pães que sobraram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6:12) remete ao maná, que era recolhido pelos israelitas. Sobraram 12 cestos de pedaços de pão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6:13), o mesmo número das 12 tribos de Israel. E o povo comentou que Jesus era o Profeta que viria ao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6:14), isto é, o “profeta semelhante a” Moisés, predito em Deuteronômio 18:15. Tudo isso aponta para Jesus como o novo Moisés - que veio para libertar Seu povo.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A313F9-7F3E-8CC0-F3A3-AE3E9E36878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39204B-B9C1-7E8A-3BE7-5CEFC1FB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DAE13C-AE94-0AE3-A29A-99B208DEA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Este é verdadeiramente o Profeta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João 6:14,15,26-36. Como o povo respondeu ao milagre e como Jesus usou isso para buscar ensinar quem Ele 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evitar ser capturados pelas coisas materiais em detrimento das espirituais?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2CC22B-ACF5-127C-11A2-C717A2E0ED9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7B4A2E-2214-B085-3C53-31D73D1D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4D717A-B4E3-9370-0C72-9D0B955871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Este é verdadeiramente o Profeta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judeus esperavam um Messias terrestre que os libertaria da opressão do Império Romano. Duas dificuldades de uma guerra são alimentar as tropas e cuidar dos feridos e mortos. Com Seus milagres, Jesus mostrou que era capaz de fazer ambas as coisas. Mas não foi para isso que Jesus veio ao mundo, e não foi esse o propósito do Seu milagre. O relato da multiplicação dos pães e peixes deu a oportunidade de ilustrar que Jesus é o pão da vida, e que o próprio Deus havia descido do Céu. “Eu sou o pão da vida”, disse Ele. “Quem vem a Mim jamais terá fome”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6:35). Essa é a primeira das sete declarações de João que começam com as palavras “Eu sou”. Em tais casos, essa expressão está ligada a algum predicado: “o pão da vida”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6:35); “a luz do mundo”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8:12); “a porta”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10:7, 9); “o bom Pastor”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10:11, 14); “a ressurreição e a vida”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11:25); “o caminho, a verdade e a vida”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14:6); e “a videira verdadeira”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15:1, 5).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80094BB-A27E-0768-61A4-E7B8A7FFE2C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225055-C696-F114-C562-A04B7849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FB50E9-EC0B-AEFE-1DCA-AF0DEB0A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cura do cego - parte 1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João 9:1-16.0 que os discípulos achavam ser a causa da cegueira daquele homem, e como Jesus corrigiu essas crenças falsas?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Será que às vezes ficamos tão cegos pelas nossas próprias crenças e tradições que podemos ignorar verdades importantes que estão diante dos nossos olhos?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540BD18-121D-A9BD-EB11-0651F54B5EC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2456DFB-8968-A229-87C7-3DAECC4B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4B47CE-9FCE-B7FE-7405-4457EF57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cura do cego - parte 1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discípulos estabeleceram uma ligação entre doença e pecado. Várias passagens do Antigo Testamento (AT) apontam nessa direção (compare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20:5; 2Rs 5:15-27; 15:5; 2Cr 26:16-21), mas a história de Jó deveria mostrar que isso nem sempre é verdadeiro. Jesus esclarece a questão, não negando alguma ligação entre pecado e sofrimento, mas, nesse caso, apontando para um propósito mais elevado, de que Deus seria glorificado pela cura. O relato contém certas afinidades com a história da criação. Por exemplo, Deus formou o primeiro homem do pó da terra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2:7), assim como Jesus fez lama para dar ao cego o que lhe faltava desde o nascimento. A discussão estava longe de terminar, mas já surgia uma divisão. O cego ficava cada vez mais cônscio de quem é Jesus, mas os líderes religiosos,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cada vez mais confusos e cegos quanto à Sua verdadeira identidade.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3C9B157-E757-F178-531A-664F9092F39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44AD8D-0964-5CFB-32D2-819D9D427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29B24F-E432-1AC7-2500-BEEFE31858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cura do cego - parte 2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Que perguntas os líderes fizeram e como o cego lhes respondeu?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9:17-34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1 Coríntios 1:26-29. Como o que Paulo escreveu nesse texto se ajusta ao que aconteceu em João 9, e como o mesmo princípio se aplica até hoje?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832541-9CA1-8919-E6D9-ADD1EDB0585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F8E61C-F831-9205-867E-4292DF1D8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6:1-15; Is 53:4-6; 1Co 5:7; Jo 6:26-36; 9:1-41; 1Co 1:26-29; Jo 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5B9347-56E6-B9CA-3E77-2EF544FDBC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9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3816</TotalTime>
  <Words>2083</Words>
  <Application>Microsoft Office PowerPoint</Application>
  <PresentationFormat>Personalizar</PresentationFormat>
  <Paragraphs>154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2024-08-21T13:36:59Z</dcterms:modified>
</cp:coreProperties>
</file>