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9/16/2024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9/16/2024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16/09/2024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16/09/2024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OUTUBRO DE 2024 ::</a:t>
            </a:r>
          </a:p>
        </p:txBody>
      </p:sp>
      <p:sp>
        <p:nvSpPr>
          <p:cNvPr id="17" name="Retângulo 16"/>
          <p:cNvSpPr/>
          <p:nvPr/>
        </p:nvSpPr>
        <p:spPr>
          <a:xfrm>
            <a:off x="8831" y="1090479"/>
            <a:ext cx="9877919" cy="4708981"/>
          </a:xfrm>
          <a:prstGeom prst="rect">
            <a:avLst/>
          </a:prstGeom>
        </p:spPr>
        <p:txBody>
          <a:bodyPr wrap="square">
            <a:spAutoFit/>
          </a:bodyPr>
          <a:lstStyle/>
          <a:p>
            <a:r>
              <a:rPr lang="pt-BR" sz="2000" dirty="0">
                <a:solidFill>
                  <a:srgbClr val="0000FF"/>
                </a:solidFill>
                <a:latin typeface="Arial Black" panose="020B0A04020102020204" pitchFamily="34" charset="0"/>
              </a:rPr>
              <a:t>- ADORAÇÃO EM FAMÍLIA – CULTOS DE DOMINGOS OU QUARTA –</a:t>
            </a:r>
          </a:p>
          <a:p>
            <a:r>
              <a:rPr lang="pt-BR" sz="2000" dirty="0">
                <a:solidFill>
                  <a:srgbClr val="FF0000"/>
                </a:solidFill>
                <a:latin typeface="Arial Black" panose="020B0A04020102020204" pitchFamily="34" charset="0"/>
              </a:rPr>
              <a:t>05/10 – </a:t>
            </a:r>
            <a:r>
              <a:rPr lang="pt-BR" sz="2000" dirty="0">
                <a:solidFill>
                  <a:schemeClr val="tx2"/>
                </a:solidFill>
                <a:latin typeface="Arial Black" panose="020B0A04020102020204" pitchFamily="34" charset="0"/>
              </a:rPr>
              <a:t>SÁBADO DA EDUCAÇÃO</a:t>
            </a:r>
          </a:p>
          <a:p>
            <a:r>
              <a:rPr lang="pt-BR" sz="2000" dirty="0">
                <a:solidFill>
                  <a:srgbClr val="FF0000"/>
                </a:solidFill>
                <a:latin typeface="Arial Black" panose="020B0A04020102020204" pitchFamily="34" charset="0"/>
              </a:rPr>
              <a:t>06/10 – </a:t>
            </a:r>
            <a:r>
              <a:rPr lang="pt-BR" sz="2000" dirty="0">
                <a:solidFill>
                  <a:schemeClr val="tx2"/>
                </a:solidFill>
                <a:latin typeface="Arial Black" panose="020B0A04020102020204" pitchFamily="34" charset="0"/>
              </a:rPr>
              <a:t>DOMINGOS DE SAÚDE</a:t>
            </a:r>
          </a:p>
          <a:p>
            <a:r>
              <a:rPr lang="pt-BR" sz="2000" dirty="0">
                <a:solidFill>
                  <a:srgbClr val="FF0000"/>
                </a:solidFill>
                <a:latin typeface="Arial Black" panose="020B0A04020102020204" pitchFamily="34" charset="0"/>
              </a:rPr>
              <a:t>11 a 13/10 – </a:t>
            </a:r>
            <a:r>
              <a:rPr lang="pt-BR" sz="2000" dirty="0">
                <a:solidFill>
                  <a:schemeClr val="tx2"/>
                </a:solidFill>
                <a:latin typeface="Arial Black" panose="020B0A04020102020204" pitchFamily="34" charset="0"/>
              </a:rPr>
              <a:t>ACAMP JOVEM</a:t>
            </a:r>
          </a:p>
          <a:p>
            <a:r>
              <a:rPr lang="pt-BR" sz="2000" dirty="0">
                <a:solidFill>
                  <a:srgbClr val="FF0000"/>
                </a:solidFill>
                <a:latin typeface="Arial Black" panose="020B0A04020102020204" pitchFamily="34" charset="0"/>
              </a:rPr>
              <a:t>12/10 – </a:t>
            </a:r>
            <a:r>
              <a:rPr lang="pt-BR" sz="2000" dirty="0">
                <a:solidFill>
                  <a:schemeClr val="tx2"/>
                </a:solidFill>
                <a:latin typeface="Arial Black" panose="020B0A04020102020204" pitchFamily="34" charset="0"/>
              </a:rPr>
              <a:t>ANIVERSÁRIO ESCOLA SABATINA 172 ANOS</a:t>
            </a:r>
          </a:p>
          <a:p>
            <a:r>
              <a:rPr lang="pt-BR" sz="2000" dirty="0">
                <a:solidFill>
                  <a:srgbClr val="FF0000"/>
                </a:solidFill>
                <a:latin typeface="Arial Black" panose="020B0A04020102020204" pitchFamily="34" charset="0"/>
              </a:rPr>
              <a:t>12/10  – </a:t>
            </a:r>
            <a:r>
              <a:rPr lang="pt-BR" sz="2000" dirty="0">
                <a:solidFill>
                  <a:schemeClr val="tx2"/>
                </a:solidFill>
                <a:latin typeface="Arial Black" panose="020B0A04020102020204" pitchFamily="34" charset="0"/>
              </a:rPr>
              <a:t>DIA DAS CRIANÇAS</a:t>
            </a:r>
          </a:p>
          <a:p>
            <a:r>
              <a:rPr lang="pt-BR" sz="2000" dirty="0">
                <a:solidFill>
                  <a:srgbClr val="FF0000"/>
                </a:solidFill>
                <a:latin typeface="Arial Black" panose="020B0A04020102020204" pitchFamily="34" charset="0"/>
              </a:rPr>
              <a:t>13/10 – </a:t>
            </a:r>
            <a:r>
              <a:rPr lang="pt-BR" sz="2000" dirty="0">
                <a:solidFill>
                  <a:schemeClr val="tx2"/>
                </a:solidFill>
                <a:latin typeface="Arial Black" panose="020B0A04020102020204" pitchFamily="34" charset="0"/>
              </a:rPr>
              <a:t>DOMINGOS DE SAÚDE</a:t>
            </a:r>
          </a:p>
          <a:p>
            <a:r>
              <a:rPr lang="pt-BR" sz="2000" dirty="0">
                <a:solidFill>
                  <a:srgbClr val="FF0000"/>
                </a:solidFill>
                <a:latin typeface="Arial Black" panose="020B0A04020102020204" pitchFamily="34" charset="0"/>
              </a:rPr>
              <a:t>15/10 – </a:t>
            </a:r>
            <a:r>
              <a:rPr lang="pt-BR" sz="2000" dirty="0">
                <a:solidFill>
                  <a:schemeClr val="tx2"/>
                </a:solidFill>
                <a:latin typeface="Arial Black" panose="020B0A04020102020204" pitchFamily="34" charset="0"/>
              </a:rPr>
              <a:t>DIA DOS PROFESSORES</a:t>
            </a:r>
          </a:p>
          <a:p>
            <a:r>
              <a:rPr lang="pt-BR" sz="2000" dirty="0">
                <a:solidFill>
                  <a:srgbClr val="FF0000"/>
                </a:solidFill>
                <a:latin typeface="Arial Black" panose="020B0A04020102020204" pitchFamily="34" charset="0"/>
              </a:rPr>
              <a:t>19/10 – </a:t>
            </a:r>
            <a:r>
              <a:rPr lang="pt-BR" sz="2000" dirty="0">
                <a:solidFill>
                  <a:schemeClr val="tx2"/>
                </a:solidFill>
                <a:latin typeface="Arial Black" panose="020B0A04020102020204" pitchFamily="34" charset="0"/>
              </a:rPr>
              <a:t>SÁBADO DA SAÚDE </a:t>
            </a:r>
          </a:p>
          <a:p>
            <a:r>
              <a:rPr lang="pt-BR" sz="2000" dirty="0">
                <a:solidFill>
                  <a:srgbClr val="FF0000"/>
                </a:solidFill>
                <a:latin typeface="Arial Black" panose="020B0A04020102020204" pitchFamily="34" charset="0"/>
              </a:rPr>
              <a:t>19/10 – </a:t>
            </a:r>
            <a:r>
              <a:rPr lang="pt-BR" sz="2000" dirty="0">
                <a:solidFill>
                  <a:schemeClr val="tx2"/>
                </a:solidFill>
                <a:latin typeface="Arial Black" panose="020B0A04020102020204" pitchFamily="34" charset="0"/>
              </a:rPr>
              <a:t>DIA DO PASTOR</a:t>
            </a:r>
          </a:p>
          <a:p>
            <a:r>
              <a:rPr lang="pt-BR" sz="2000" dirty="0">
                <a:solidFill>
                  <a:srgbClr val="FF0000"/>
                </a:solidFill>
                <a:latin typeface="Arial Black" panose="020B0A04020102020204" pitchFamily="34" charset="0"/>
              </a:rPr>
              <a:t>20/10 – </a:t>
            </a:r>
            <a:r>
              <a:rPr lang="pt-BR" sz="2000" dirty="0">
                <a:solidFill>
                  <a:schemeClr val="tx2"/>
                </a:solidFill>
                <a:latin typeface="Arial Black" panose="020B0A04020102020204" pitchFamily="34" charset="0"/>
              </a:rPr>
              <a:t>DOMINGOS DE SAÚDE</a:t>
            </a:r>
          </a:p>
          <a:p>
            <a:r>
              <a:rPr lang="pt-BR" sz="2000" dirty="0">
                <a:solidFill>
                  <a:srgbClr val="FF0000"/>
                </a:solidFill>
                <a:latin typeface="Arial Black" panose="020B0A04020102020204" pitchFamily="34" charset="0"/>
              </a:rPr>
              <a:t>20/10 – </a:t>
            </a:r>
            <a:r>
              <a:rPr lang="pt-BR" sz="2000" dirty="0">
                <a:solidFill>
                  <a:schemeClr val="tx2"/>
                </a:solidFill>
                <a:latin typeface="Arial Black" panose="020B0A04020102020204" pitchFamily="34" charset="0"/>
              </a:rPr>
              <a:t>DESAFIO SUPERAÇÃO - MM</a:t>
            </a:r>
          </a:p>
          <a:p>
            <a:r>
              <a:rPr lang="pt-BR" sz="2000" dirty="0">
                <a:solidFill>
                  <a:srgbClr val="FF0000"/>
                </a:solidFill>
                <a:latin typeface="Arial Black" panose="020B0A04020102020204" pitchFamily="34" charset="0"/>
              </a:rPr>
              <a:t>26/10 – </a:t>
            </a:r>
            <a:r>
              <a:rPr lang="pt-BR" sz="2000" dirty="0">
                <a:solidFill>
                  <a:schemeClr val="tx2"/>
                </a:solidFill>
                <a:latin typeface="Arial Black" panose="020B0A04020102020204" pitchFamily="34" charset="0"/>
              </a:rPr>
              <a:t>SÁBADO DAS PRIMÍCIAS E FIDELIDADE </a:t>
            </a:r>
          </a:p>
          <a:p>
            <a:r>
              <a:rPr lang="pt-BR" sz="2000" dirty="0">
                <a:solidFill>
                  <a:srgbClr val="FF0000"/>
                </a:solidFill>
                <a:latin typeface="Arial Black" panose="020B0A04020102020204" pitchFamily="34" charset="0"/>
              </a:rPr>
              <a:t>27/10 – </a:t>
            </a:r>
            <a:r>
              <a:rPr lang="pt-BR" sz="2000" dirty="0">
                <a:solidFill>
                  <a:schemeClr val="tx2"/>
                </a:solidFill>
                <a:latin typeface="Arial Black" panose="020B0A04020102020204" pitchFamily="34" charset="0"/>
              </a:rPr>
              <a:t>DOMINGOS DE SAÚDE</a:t>
            </a:r>
          </a:p>
          <a:p>
            <a:r>
              <a:rPr lang="pt-BR" sz="2000" dirty="0">
                <a:solidFill>
                  <a:srgbClr val="FF0000"/>
                </a:solidFill>
                <a:latin typeface="Arial Black" panose="020B0A04020102020204" pitchFamily="34" charset="0"/>
              </a:rPr>
              <a:t>30/10 – </a:t>
            </a:r>
            <a:r>
              <a:rPr lang="pt-BR" sz="2000" dirty="0">
                <a:solidFill>
                  <a:schemeClr val="tx2"/>
                </a:solidFill>
                <a:latin typeface="Arial Black" panose="020B0A04020102020204" pitchFamily="34" charset="0"/>
              </a:rPr>
              <a:t>QUARTAS DE PODER</a:t>
            </a:r>
          </a:p>
        </p:txBody>
      </p:sp>
      <p:sp>
        <p:nvSpPr>
          <p:cNvPr id="10" name="Retângulo 9"/>
          <p:cNvSpPr/>
          <p:nvPr/>
        </p:nvSpPr>
        <p:spPr>
          <a:xfrm>
            <a:off x="3905150" y="6046574"/>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OUTUBRO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 Lucas Camargo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Daniele Evangelista Ferreira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28- Pedro Henrique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2541</Words>
  <Application>Microsoft Office PowerPoint</Application>
  <PresentationFormat>Papel A4 (210 x 297 mm)</PresentationFormat>
  <Paragraphs>271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2024-09-16T17:22:37Z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