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99F888-342A-44D8-BF71-15D426204204}" v="15" dt="2024-05-27T20:40:51.367"/>
    <p1510:client id="{22708EDC-E19B-4513-9445-5098D53B5DF4}" v="19" dt="2024-05-27T22:26:23.415"/>
    <p1510:client id="{29275B19-E0A1-43B8-90AC-F8C1447F8916}" v="15" dt="2024-05-27T23:24:14.720"/>
    <p1510:client id="{40585312-4524-4074-8450-32A4399AB5D9}" v="15" dt="2024-05-27T23:07:57.206"/>
    <p1510:client id="{5C2B7026-5E48-476D-8B3C-0D48FF67694C}" v="17" dt="2024-05-28T14:25:10.318"/>
    <p1510:client id="{607FE95B-5323-4075-B454-BC88F3A3DF14}" v="17" dt="2024-05-27T23:45:08.765"/>
    <p1510:client id="{96BE21C4-6D7B-4F6F-8208-25E3D6C5AA7F}" v="15" dt="2024-05-27T22:35:17.243"/>
    <p1510:client id="{A7A27DCE-5F0E-418B-AD09-E1FDFEBB9E84}" v="15" dt="2024-05-27T23:56:40.900"/>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4660"/>
  </p:normalViewPr>
  <p:slideViewPr>
    <p:cSldViewPr snapToGrid="0">
      <p:cViewPr varScale="1">
        <p:scale>
          <a:sx n="103" d="100"/>
          <a:sy n="103" d="100"/>
        </p:scale>
        <p:origin x="1075" y="-235"/>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4:06.527" v="122" actId="313"/>
        <pc:sldMkLst>
          <pc:docMk/>
          <pc:sldMk cId="2103443556" sldId="281"/>
        </pc:sldMkLst>
        <pc:spChg chg="mod">
          <ac:chgData name="Neemias e Catia Lima" userId="b77af7bd85500281" providerId="LiveId" clId="{C1ABD5EA-79EA-4C20-9877-9384152A0C22}" dt="2020-10-29T09:34:06.527" v="122" actId="313"/>
          <ac:spMkLst>
            <pc:docMk/>
            <pc:sldMk cId="2103443556" sldId="281"/>
            <ac:spMk id="8" creationId="{00000000-0000-0000-0000-000000000000}"/>
          </ac:spMkLst>
        </pc:spChg>
        <pc:spChg chg="mod">
          <ac:chgData name="Neemias e Catia Lima" userId="b77af7bd85500281" providerId="LiveId" clId="{C1ABD5EA-79EA-4C20-9877-9384152A0C22}" dt="2020-10-29T09:21:44.139" v="56"/>
          <ac:spMkLst>
            <pc:docMk/>
            <pc:sldMk cId="2103443556" sldId="281"/>
            <ac:spMk id="18" creationId="{00000000-0000-0000-0000-000000000000}"/>
          </ac:spMkLst>
        </pc:spChg>
        <pc:picChg chg="del">
          <ac:chgData name="Neemias e Catia Lima" userId="b77af7bd85500281" providerId="LiveId" clId="{C1ABD5EA-79EA-4C20-9877-9384152A0C22}" dt="2020-10-29T09:22:41.262" v="76" actId="478"/>
          <ac:picMkLst>
            <pc:docMk/>
            <pc:sldMk cId="2103443556" sldId="281"/>
            <ac:picMk id="12" creationId="{E699580A-9C3E-45F4-81D1-69559C93D0D0}"/>
          </ac:picMkLst>
        </pc:picChg>
        <pc:picChg chg="del">
          <ac:chgData name="Neemias e Catia Lima" userId="b77af7bd85500281" providerId="LiveId" clId="{C1ABD5EA-79EA-4C20-9877-9384152A0C22}" dt="2020-10-29T09:21:59.875" v="57" actId="478"/>
          <ac:picMkLst>
            <pc:docMk/>
            <pc:sldMk cId="2103443556" sldId="281"/>
            <ac:picMk id="13" creationId="{B9F9DAAF-DCCD-456E-AAD2-69C6344364F9}"/>
          </ac:picMkLst>
        </pc:picChg>
        <pc:picChg chg="add mod">
          <ac:chgData name="Neemias e Catia Lima" userId="b77af7bd85500281" providerId="LiveId" clId="{C1ABD5EA-79EA-4C20-9877-9384152A0C22}" dt="2020-10-29T09:22:24.985" v="75" actId="1037"/>
          <ac:picMkLst>
            <pc:docMk/>
            <pc:sldMk cId="2103443556" sldId="281"/>
            <ac:picMk id="15" creationId="{5F6E0530-AC92-4C37-A191-0CC6D9F08A11}"/>
          </ac:picMkLst>
        </pc:picChg>
        <pc:picChg chg="add del">
          <ac:chgData name="Neemias e Catia Lima" userId="b77af7bd85500281" providerId="LiveId" clId="{C1ABD5EA-79EA-4C20-9877-9384152A0C22}" dt="2020-10-29T09:22:55.456" v="78" actId="478"/>
          <ac:picMkLst>
            <pc:docMk/>
            <pc:sldMk cId="2103443556" sldId="281"/>
            <ac:picMk id="16" creationId="{F1135179-37D7-4417-AF55-E67AD6C08DA4}"/>
          </ac:picMkLst>
        </pc:picChg>
        <pc:picChg chg="add mod">
          <ac:chgData name="Neemias e Catia Lima" userId="b77af7bd85500281" providerId="LiveId" clId="{C1ABD5EA-79EA-4C20-9877-9384152A0C22}" dt="2020-10-29T09:23:14.390" v="83" actId="14100"/>
          <ac:picMkLst>
            <pc:docMk/>
            <pc:sldMk cId="2103443556" sldId="281"/>
            <ac:picMk id="17" creationId="{04849132-96E0-49CB-92E6-723365C4EBAA}"/>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Informatica Lima" userId="b77af7bd85500281" providerId="LiveId" clId="{29275B19-E0A1-43B8-90AC-F8C1447F8916}"/>
    <pc:docChg chg="undo redo custSel modSld">
      <pc:chgData name="Neemias Informatica Lima" userId="b77af7bd85500281" providerId="LiveId" clId="{29275B19-E0A1-43B8-90AC-F8C1447F8916}" dt="2024-05-27T23:33:47.117" v="270" actId="313"/>
      <pc:docMkLst>
        <pc:docMk/>
      </pc:docMkLst>
      <pc:sldChg chg="addSp delSp modSp mod">
        <pc:chgData name="Neemias Informatica Lima" userId="b77af7bd85500281" providerId="LiveId" clId="{29275B19-E0A1-43B8-90AC-F8C1447F8916}" dt="2024-05-27T23:21:50.086" v="39" actId="1440"/>
        <pc:sldMkLst>
          <pc:docMk/>
          <pc:sldMk cId="2232331225" sldId="280"/>
        </pc:sldMkLst>
        <pc:spChg chg="mod">
          <ac:chgData name="Neemias Informatica Lima" userId="b77af7bd85500281" providerId="LiveId" clId="{29275B19-E0A1-43B8-90AC-F8C1447F8916}" dt="2024-05-27T23:20:36.074" v="4" actId="6549"/>
          <ac:spMkLst>
            <pc:docMk/>
            <pc:sldMk cId="2232331225" sldId="280"/>
            <ac:spMk id="6" creationId="{00000000-0000-0000-0000-000000000000}"/>
          </ac:spMkLst>
        </pc:spChg>
        <pc:spChg chg="mod">
          <ac:chgData name="Neemias Informatica Lima" userId="b77af7bd85500281" providerId="LiveId" clId="{29275B19-E0A1-43B8-90AC-F8C1447F8916}" dt="2024-05-27T23:20:43.758" v="11" actId="20577"/>
          <ac:spMkLst>
            <pc:docMk/>
            <pc:sldMk cId="2232331225" sldId="280"/>
            <ac:spMk id="7" creationId="{00000000-0000-0000-0000-000000000000}"/>
          </ac:spMkLst>
        </pc:spChg>
        <pc:spChg chg="mod">
          <ac:chgData name="Neemias Informatica Lima" userId="b77af7bd85500281" providerId="LiveId" clId="{29275B19-E0A1-43B8-90AC-F8C1447F8916}" dt="2024-05-27T23:21:04.649" v="24" actId="6549"/>
          <ac:spMkLst>
            <pc:docMk/>
            <pc:sldMk cId="2232331225" sldId="280"/>
            <ac:spMk id="9" creationId="{00000000-0000-0000-0000-000000000000}"/>
          </ac:spMkLst>
        </pc:spChg>
        <pc:spChg chg="mod">
          <ac:chgData name="Neemias Informatica Lima" userId="b77af7bd85500281" providerId="LiveId" clId="{29275B19-E0A1-43B8-90AC-F8C1447F8916}" dt="2024-05-27T23:20:39.370" v="7" actId="20577"/>
          <ac:spMkLst>
            <pc:docMk/>
            <pc:sldMk cId="2232331225" sldId="280"/>
            <ac:spMk id="11" creationId="{00000000-0000-0000-0000-000000000000}"/>
          </ac:spMkLst>
        </pc:spChg>
        <pc:spChg chg="mod">
          <ac:chgData name="Neemias Informatica Lima" userId="b77af7bd85500281" providerId="LiveId" clId="{29275B19-E0A1-43B8-90AC-F8C1447F8916}" dt="2024-05-27T23:21:20.204" v="31" actId="20577"/>
          <ac:spMkLst>
            <pc:docMk/>
            <pc:sldMk cId="2232331225" sldId="280"/>
            <ac:spMk id="16" creationId="{00000000-0000-0000-0000-000000000000}"/>
          </ac:spMkLst>
        </pc:spChg>
        <pc:picChg chg="add mod">
          <ac:chgData name="Neemias Informatica Lima" userId="b77af7bd85500281" providerId="LiveId" clId="{29275B19-E0A1-43B8-90AC-F8C1447F8916}" dt="2024-05-27T23:21:50.086" v="39" actId="1440"/>
          <ac:picMkLst>
            <pc:docMk/>
            <pc:sldMk cId="2232331225" sldId="280"/>
            <ac:picMk id="3" creationId="{92EB7ADD-BE9E-02B7-76C8-0DE1A5D63366}"/>
          </ac:picMkLst>
        </pc:picChg>
        <pc:picChg chg="del">
          <ac:chgData name="Neemias Informatica Lima" userId="b77af7bd85500281" providerId="LiveId" clId="{29275B19-E0A1-43B8-90AC-F8C1447F8916}" dt="2024-05-27T23:20:37.729" v="5" actId="478"/>
          <ac:picMkLst>
            <pc:docMk/>
            <pc:sldMk cId="2232331225" sldId="280"/>
            <ac:picMk id="4" creationId="{7CCFA700-71F2-5B24-EB11-F35DB2B3732B}"/>
          </ac:picMkLst>
        </pc:picChg>
      </pc:sldChg>
      <pc:sldChg chg="addSp delSp modSp mod">
        <pc:chgData name="Neemias Informatica Lima" userId="b77af7bd85500281" providerId="LiveId" clId="{29275B19-E0A1-43B8-90AC-F8C1447F8916}" dt="2024-05-27T23:25:05.261" v="98" actId="20577"/>
        <pc:sldMkLst>
          <pc:docMk/>
          <pc:sldMk cId="2103443556" sldId="281"/>
        </pc:sldMkLst>
        <pc:spChg chg="mod">
          <ac:chgData name="Neemias Informatica Lima" userId="b77af7bd85500281" providerId="LiveId" clId="{29275B19-E0A1-43B8-90AC-F8C1447F8916}" dt="2024-05-27T23:25:05.261" v="98" actId="20577"/>
          <ac:spMkLst>
            <pc:docMk/>
            <pc:sldMk cId="2103443556" sldId="281"/>
            <ac:spMk id="8" creationId="{00000000-0000-0000-0000-000000000000}"/>
          </ac:spMkLst>
        </pc:spChg>
        <pc:spChg chg="mod">
          <ac:chgData name="Neemias Informatica Lima" userId="b77af7bd85500281" providerId="LiveId" clId="{29275B19-E0A1-43B8-90AC-F8C1447F8916}" dt="2024-05-27T23:22:00.096" v="42" actId="20577"/>
          <ac:spMkLst>
            <pc:docMk/>
            <pc:sldMk cId="2103443556" sldId="281"/>
            <ac:spMk id="11" creationId="{00000000-0000-0000-0000-000000000000}"/>
          </ac:spMkLst>
        </pc:spChg>
        <pc:spChg chg="mod">
          <ac:chgData name="Neemias Informatica Lima" userId="b77af7bd85500281" providerId="LiveId" clId="{29275B19-E0A1-43B8-90AC-F8C1447F8916}" dt="2024-05-27T23:22:29.969" v="50"/>
          <ac:spMkLst>
            <pc:docMk/>
            <pc:sldMk cId="2103443556" sldId="281"/>
            <ac:spMk id="18" creationId="{00000000-0000-0000-0000-000000000000}"/>
          </ac:spMkLst>
        </pc:spChg>
        <pc:picChg chg="add mod">
          <ac:chgData name="Neemias Informatica Lima" userId="b77af7bd85500281" providerId="LiveId" clId="{29275B19-E0A1-43B8-90AC-F8C1447F8916}" dt="2024-05-27T23:22:14.518" v="47" actId="14100"/>
          <ac:picMkLst>
            <pc:docMk/>
            <pc:sldMk cId="2103443556" sldId="281"/>
            <ac:picMk id="2" creationId="{6DD94DB3-549B-8C77-C5A0-022076947B77}"/>
          </ac:picMkLst>
        </pc:picChg>
        <pc:picChg chg="del">
          <ac:chgData name="Neemias Informatica Lima" userId="b77af7bd85500281" providerId="LiveId" clId="{29275B19-E0A1-43B8-90AC-F8C1447F8916}" dt="2024-05-27T23:21:57.114" v="40" actId="478"/>
          <ac:picMkLst>
            <pc:docMk/>
            <pc:sldMk cId="2103443556" sldId="281"/>
            <ac:picMk id="4" creationId="{CFCD04CB-A074-30AD-96F5-2B52861C20EF}"/>
          </ac:picMkLst>
        </pc:picChg>
      </pc:sldChg>
      <pc:sldChg chg="addSp delSp modSp mod">
        <pc:chgData name="Neemias Informatica Lima" userId="b77af7bd85500281" providerId="LiveId" clId="{29275B19-E0A1-43B8-90AC-F8C1447F8916}" dt="2024-05-27T23:26:55.093" v="134" actId="6549"/>
        <pc:sldMkLst>
          <pc:docMk/>
          <pc:sldMk cId="3683219421" sldId="282"/>
        </pc:sldMkLst>
        <pc:spChg chg="add mod">
          <ac:chgData name="Neemias Informatica Lima" userId="b77af7bd85500281" providerId="LiveId" clId="{29275B19-E0A1-43B8-90AC-F8C1447F8916}" dt="2024-05-27T23:23:17.064" v="54"/>
          <ac:spMkLst>
            <pc:docMk/>
            <pc:sldMk cId="3683219421" sldId="282"/>
            <ac:spMk id="2" creationId="{CC195390-7D51-AA74-4EA2-0C08EF1024E6}"/>
          </ac:spMkLst>
        </pc:spChg>
        <pc:spChg chg="add mod">
          <ac:chgData name="Neemias Informatica Lima" userId="b77af7bd85500281" providerId="LiveId" clId="{29275B19-E0A1-43B8-90AC-F8C1447F8916}" dt="2024-05-27T23:23:17.064" v="54"/>
          <ac:spMkLst>
            <pc:docMk/>
            <pc:sldMk cId="3683219421" sldId="282"/>
            <ac:spMk id="4" creationId="{2EBC44C4-E5B2-AF9A-0E38-F554ED6C8696}"/>
          </ac:spMkLst>
        </pc:spChg>
        <pc:spChg chg="del">
          <ac:chgData name="Neemias Informatica Lima" userId="b77af7bd85500281" providerId="LiveId" clId="{29275B19-E0A1-43B8-90AC-F8C1447F8916}" dt="2024-05-27T23:23:16.677" v="53" actId="478"/>
          <ac:spMkLst>
            <pc:docMk/>
            <pc:sldMk cId="3683219421" sldId="282"/>
            <ac:spMk id="6" creationId="{23F2728A-1322-CD29-43B1-F3F806D17CB7}"/>
          </ac:spMkLst>
        </pc:spChg>
        <pc:spChg chg="del">
          <ac:chgData name="Neemias Informatica Lima" userId="b77af7bd85500281" providerId="LiveId" clId="{29275B19-E0A1-43B8-90AC-F8C1447F8916}" dt="2024-05-27T23:23:16.677" v="53" actId="478"/>
          <ac:spMkLst>
            <pc:docMk/>
            <pc:sldMk cId="3683219421" sldId="282"/>
            <ac:spMk id="8" creationId="{DC0E20C1-D3C5-EACB-AFC0-F490BF9B6F2B}"/>
          </ac:spMkLst>
        </pc:spChg>
        <pc:spChg chg="mod">
          <ac:chgData name="Neemias Informatica Lima" userId="b77af7bd85500281" providerId="LiveId" clId="{29275B19-E0A1-43B8-90AC-F8C1447F8916}" dt="2024-05-27T23:26:55.093" v="134" actId="6549"/>
          <ac:spMkLst>
            <pc:docMk/>
            <pc:sldMk cId="3683219421" sldId="282"/>
            <ac:spMk id="12" creationId="{00000000-0000-0000-0000-000000000000}"/>
          </ac:spMkLst>
        </pc:spChg>
        <pc:spChg chg="mod">
          <ac:chgData name="Neemias Informatica Lima" userId="b77af7bd85500281" providerId="LiveId" clId="{29275B19-E0A1-43B8-90AC-F8C1447F8916}" dt="2024-05-27T23:25:36.126" v="106"/>
          <ac:spMkLst>
            <pc:docMk/>
            <pc:sldMk cId="3683219421" sldId="282"/>
            <ac:spMk id="14" creationId="{00000000-0000-0000-0000-000000000000}"/>
          </ac:spMkLst>
        </pc:spChg>
        <pc:picChg chg="add mod">
          <ac:chgData name="Neemias Informatica Lima" userId="b77af7bd85500281" providerId="LiveId" clId="{29275B19-E0A1-43B8-90AC-F8C1447F8916}" dt="2024-05-27T23:23:17.064" v="54"/>
          <ac:picMkLst>
            <pc:docMk/>
            <pc:sldMk cId="3683219421" sldId="282"/>
            <ac:picMk id="7" creationId="{E59B5AC4-688F-28FB-982D-040490B033BE}"/>
          </ac:picMkLst>
        </pc:picChg>
        <pc:picChg chg="del">
          <ac:chgData name="Neemias Informatica Lima" userId="b77af7bd85500281" providerId="LiveId" clId="{29275B19-E0A1-43B8-90AC-F8C1447F8916}" dt="2024-05-27T23:23:16.677" v="53" actId="478"/>
          <ac:picMkLst>
            <pc:docMk/>
            <pc:sldMk cId="3683219421" sldId="282"/>
            <ac:picMk id="9" creationId="{B93DEEBA-EC1C-E395-BAF2-B51B97ADFA07}"/>
          </ac:picMkLst>
        </pc:picChg>
      </pc:sldChg>
      <pc:sldChg chg="addSp delSp modSp mod">
        <pc:chgData name="Neemias Informatica Lima" userId="b77af7bd85500281" providerId="LiveId" clId="{29275B19-E0A1-43B8-90AC-F8C1447F8916}" dt="2024-05-27T23:27:50.545" v="152" actId="20577"/>
        <pc:sldMkLst>
          <pc:docMk/>
          <pc:sldMk cId="3902406419" sldId="283"/>
        </pc:sldMkLst>
        <pc:spChg chg="add mod">
          <ac:chgData name="Neemias Informatica Lima" userId="b77af7bd85500281" providerId="LiveId" clId="{29275B19-E0A1-43B8-90AC-F8C1447F8916}" dt="2024-05-27T23:23:22.829" v="56"/>
          <ac:spMkLst>
            <pc:docMk/>
            <pc:sldMk cId="3902406419" sldId="283"/>
            <ac:spMk id="2" creationId="{C14314F5-79DB-D133-2A77-DF2AEB215183}"/>
          </ac:spMkLst>
        </pc:spChg>
        <pc:spChg chg="add mod">
          <ac:chgData name="Neemias Informatica Lima" userId="b77af7bd85500281" providerId="LiveId" clId="{29275B19-E0A1-43B8-90AC-F8C1447F8916}" dt="2024-05-27T23:23:22.829" v="56"/>
          <ac:spMkLst>
            <pc:docMk/>
            <pc:sldMk cId="3902406419" sldId="283"/>
            <ac:spMk id="3" creationId="{52783B76-47A3-EB81-7A90-F4724F41DE0D}"/>
          </ac:spMkLst>
        </pc:spChg>
        <pc:spChg chg="del">
          <ac:chgData name="Neemias Informatica Lima" userId="b77af7bd85500281" providerId="LiveId" clId="{29275B19-E0A1-43B8-90AC-F8C1447F8916}" dt="2024-05-27T23:23:22.390" v="55" actId="478"/>
          <ac:spMkLst>
            <pc:docMk/>
            <pc:sldMk cId="3902406419" sldId="283"/>
            <ac:spMk id="5" creationId="{C9415E5A-263A-FCF3-CB33-C7C9EF1DAFF1}"/>
          </ac:spMkLst>
        </pc:spChg>
        <pc:spChg chg="del">
          <ac:chgData name="Neemias Informatica Lima" userId="b77af7bd85500281" providerId="LiveId" clId="{29275B19-E0A1-43B8-90AC-F8C1447F8916}" dt="2024-05-27T23:23:22.390" v="55" actId="478"/>
          <ac:spMkLst>
            <pc:docMk/>
            <pc:sldMk cId="3902406419" sldId="283"/>
            <ac:spMk id="7" creationId="{E2997272-70F4-3D91-77A4-B0210EF5987B}"/>
          </ac:spMkLst>
        </pc:spChg>
        <pc:spChg chg="mod">
          <ac:chgData name="Neemias Informatica Lima" userId="b77af7bd85500281" providerId="LiveId" clId="{29275B19-E0A1-43B8-90AC-F8C1447F8916}" dt="2024-05-27T23:27:13.890" v="137"/>
          <ac:spMkLst>
            <pc:docMk/>
            <pc:sldMk cId="3902406419" sldId="283"/>
            <ac:spMk id="14" creationId="{00000000-0000-0000-0000-000000000000}"/>
          </ac:spMkLst>
        </pc:spChg>
        <pc:spChg chg="mod">
          <ac:chgData name="Neemias Informatica Lima" userId="b77af7bd85500281" providerId="LiveId" clId="{29275B19-E0A1-43B8-90AC-F8C1447F8916}" dt="2024-05-27T23:27:50.545" v="152" actId="20577"/>
          <ac:spMkLst>
            <pc:docMk/>
            <pc:sldMk cId="3902406419" sldId="283"/>
            <ac:spMk id="15" creationId="{D5C09FDA-172B-4732-BD2E-A9BBEF8B191B}"/>
          </ac:spMkLst>
        </pc:spChg>
        <pc:picChg chg="add mod">
          <ac:chgData name="Neemias Informatica Lima" userId="b77af7bd85500281" providerId="LiveId" clId="{29275B19-E0A1-43B8-90AC-F8C1447F8916}" dt="2024-05-27T23:23:22.829" v="56"/>
          <ac:picMkLst>
            <pc:docMk/>
            <pc:sldMk cId="3902406419" sldId="283"/>
            <ac:picMk id="6" creationId="{173A95DA-A0DC-A2C0-9174-DB0395722CDB}"/>
          </ac:picMkLst>
        </pc:picChg>
        <pc:picChg chg="del">
          <ac:chgData name="Neemias Informatica Lima" userId="b77af7bd85500281" providerId="LiveId" clId="{29275B19-E0A1-43B8-90AC-F8C1447F8916}" dt="2024-05-27T23:23:22.390" v="55" actId="478"/>
          <ac:picMkLst>
            <pc:docMk/>
            <pc:sldMk cId="3902406419" sldId="283"/>
            <ac:picMk id="8" creationId="{2A741966-EBE5-0A76-C914-594D223C7142}"/>
          </ac:picMkLst>
        </pc:picChg>
      </pc:sldChg>
      <pc:sldChg chg="addSp delSp modSp mod">
        <pc:chgData name="Neemias Informatica Lima" userId="b77af7bd85500281" providerId="LiveId" clId="{29275B19-E0A1-43B8-90AC-F8C1447F8916}" dt="2024-05-27T23:29:41.043" v="172" actId="6549"/>
        <pc:sldMkLst>
          <pc:docMk/>
          <pc:sldMk cId="2424059023" sldId="284"/>
        </pc:sldMkLst>
        <pc:spChg chg="add mod">
          <ac:chgData name="Neemias Informatica Lima" userId="b77af7bd85500281" providerId="LiveId" clId="{29275B19-E0A1-43B8-90AC-F8C1447F8916}" dt="2024-05-27T23:23:34.194" v="60"/>
          <ac:spMkLst>
            <pc:docMk/>
            <pc:sldMk cId="2424059023" sldId="284"/>
            <ac:spMk id="2" creationId="{E589BA76-F23E-64E0-B9DD-39A6567478C5}"/>
          </ac:spMkLst>
        </pc:spChg>
        <pc:spChg chg="add mod">
          <ac:chgData name="Neemias Informatica Lima" userId="b77af7bd85500281" providerId="LiveId" clId="{29275B19-E0A1-43B8-90AC-F8C1447F8916}" dt="2024-05-27T23:23:34.194" v="60"/>
          <ac:spMkLst>
            <pc:docMk/>
            <pc:sldMk cId="2424059023" sldId="284"/>
            <ac:spMk id="3" creationId="{D2133D49-6245-EF7A-9A96-B773F305377F}"/>
          </ac:spMkLst>
        </pc:spChg>
        <pc:spChg chg="del">
          <ac:chgData name="Neemias Informatica Lima" userId="b77af7bd85500281" providerId="LiveId" clId="{29275B19-E0A1-43B8-90AC-F8C1447F8916}" dt="2024-05-27T23:23:33.800" v="59" actId="478"/>
          <ac:spMkLst>
            <pc:docMk/>
            <pc:sldMk cId="2424059023" sldId="284"/>
            <ac:spMk id="5" creationId="{74A034C5-4E25-494F-99EE-836C031399FE}"/>
          </ac:spMkLst>
        </pc:spChg>
        <pc:spChg chg="del">
          <ac:chgData name="Neemias Informatica Lima" userId="b77af7bd85500281" providerId="LiveId" clId="{29275B19-E0A1-43B8-90AC-F8C1447F8916}" dt="2024-05-27T23:23:33.800" v="59" actId="478"/>
          <ac:spMkLst>
            <pc:docMk/>
            <pc:sldMk cId="2424059023" sldId="284"/>
            <ac:spMk id="7" creationId="{B0D0E1CC-DC90-C83E-4ECF-BD8820FA57E7}"/>
          </ac:spMkLst>
        </pc:spChg>
        <pc:spChg chg="mod">
          <ac:chgData name="Neemias Informatica Lima" userId="b77af7bd85500281" providerId="LiveId" clId="{29275B19-E0A1-43B8-90AC-F8C1447F8916}" dt="2024-05-27T23:29:06.193" v="164" actId="313"/>
          <ac:spMkLst>
            <pc:docMk/>
            <pc:sldMk cId="2424059023" sldId="284"/>
            <ac:spMk id="14" creationId="{00000000-0000-0000-0000-000000000000}"/>
          </ac:spMkLst>
        </pc:spChg>
        <pc:spChg chg="mod">
          <ac:chgData name="Neemias Informatica Lima" userId="b77af7bd85500281" providerId="LiveId" clId="{29275B19-E0A1-43B8-90AC-F8C1447F8916}" dt="2024-05-27T23:29:41.043" v="172" actId="6549"/>
          <ac:spMkLst>
            <pc:docMk/>
            <pc:sldMk cId="2424059023" sldId="284"/>
            <ac:spMk id="15" creationId="{C3A1BEFC-B9B8-4142-B09F-1F5B330F4265}"/>
          </ac:spMkLst>
        </pc:spChg>
        <pc:picChg chg="add mod">
          <ac:chgData name="Neemias Informatica Lima" userId="b77af7bd85500281" providerId="LiveId" clId="{29275B19-E0A1-43B8-90AC-F8C1447F8916}" dt="2024-05-27T23:23:34.194" v="60"/>
          <ac:picMkLst>
            <pc:docMk/>
            <pc:sldMk cId="2424059023" sldId="284"/>
            <ac:picMk id="6" creationId="{E8E2010C-77F2-7E7E-A9BD-4C37B477516D}"/>
          </ac:picMkLst>
        </pc:picChg>
        <pc:picChg chg="del">
          <ac:chgData name="Neemias Informatica Lima" userId="b77af7bd85500281" providerId="LiveId" clId="{29275B19-E0A1-43B8-90AC-F8C1447F8916}" dt="2024-05-27T23:23:33.800" v="59" actId="478"/>
          <ac:picMkLst>
            <pc:docMk/>
            <pc:sldMk cId="2424059023" sldId="284"/>
            <ac:picMk id="8" creationId="{FFF862FF-AC61-4FA9-092B-D5BAAE2AC955}"/>
          </ac:picMkLst>
        </pc:picChg>
      </pc:sldChg>
      <pc:sldChg chg="addSp delSp modSp mod">
        <pc:chgData name="Neemias Informatica Lima" userId="b77af7bd85500281" providerId="LiveId" clId="{29275B19-E0A1-43B8-90AC-F8C1447F8916}" dt="2024-05-27T23:31:03.456" v="216" actId="313"/>
        <pc:sldMkLst>
          <pc:docMk/>
          <pc:sldMk cId="2241968852" sldId="285"/>
        </pc:sldMkLst>
        <pc:spChg chg="add mod">
          <ac:chgData name="Neemias Informatica Lima" userId="b77af7bd85500281" providerId="LiveId" clId="{29275B19-E0A1-43B8-90AC-F8C1447F8916}" dt="2024-05-27T23:23:46.391" v="64"/>
          <ac:spMkLst>
            <pc:docMk/>
            <pc:sldMk cId="2241968852" sldId="285"/>
            <ac:spMk id="2" creationId="{B3783638-4EBA-1165-D1AC-8AE5654EBB2F}"/>
          </ac:spMkLst>
        </pc:spChg>
        <pc:spChg chg="add mod">
          <ac:chgData name="Neemias Informatica Lima" userId="b77af7bd85500281" providerId="LiveId" clId="{29275B19-E0A1-43B8-90AC-F8C1447F8916}" dt="2024-05-27T23:23:46.391" v="64"/>
          <ac:spMkLst>
            <pc:docMk/>
            <pc:sldMk cId="2241968852" sldId="285"/>
            <ac:spMk id="3" creationId="{8E6789F8-D42F-F0EF-CABE-080AC32FE87C}"/>
          </ac:spMkLst>
        </pc:spChg>
        <pc:spChg chg="del">
          <ac:chgData name="Neemias Informatica Lima" userId="b77af7bd85500281" providerId="LiveId" clId="{29275B19-E0A1-43B8-90AC-F8C1447F8916}" dt="2024-05-27T23:23:45.979" v="63" actId="478"/>
          <ac:spMkLst>
            <pc:docMk/>
            <pc:sldMk cId="2241968852" sldId="285"/>
            <ac:spMk id="5" creationId="{4D981E4A-869D-9AD9-0F52-6006FB6C496A}"/>
          </ac:spMkLst>
        </pc:spChg>
        <pc:spChg chg="del">
          <ac:chgData name="Neemias Informatica Lima" userId="b77af7bd85500281" providerId="LiveId" clId="{29275B19-E0A1-43B8-90AC-F8C1447F8916}" dt="2024-05-27T23:23:45.979" v="63" actId="478"/>
          <ac:spMkLst>
            <pc:docMk/>
            <pc:sldMk cId="2241968852" sldId="285"/>
            <ac:spMk id="7" creationId="{DA5C0344-84A0-9E91-5878-81D69A8EC982}"/>
          </ac:spMkLst>
        </pc:spChg>
        <pc:spChg chg="mod">
          <ac:chgData name="Neemias Informatica Lima" userId="b77af7bd85500281" providerId="LiveId" clId="{29275B19-E0A1-43B8-90AC-F8C1447F8916}" dt="2024-05-27T23:30:27.320" v="199"/>
          <ac:spMkLst>
            <pc:docMk/>
            <pc:sldMk cId="2241968852" sldId="285"/>
            <ac:spMk id="14" creationId="{00000000-0000-0000-0000-000000000000}"/>
          </ac:spMkLst>
        </pc:spChg>
        <pc:spChg chg="mod">
          <ac:chgData name="Neemias Informatica Lima" userId="b77af7bd85500281" providerId="LiveId" clId="{29275B19-E0A1-43B8-90AC-F8C1447F8916}" dt="2024-05-27T23:31:03.456" v="216" actId="313"/>
          <ac:spMkLst>
            <pc:docMk/>
            <pc:sldMk cId="2241968852" sldId="285"/>
            <ac:spMk id="15" creationId="{0F091E13-8EAD-4FFB-9473-BC74E5ABDC64}"/>
          </ac:spMkLst>
        </pc:spChg>
        <pc:picChg chg="add mod">
          <ac:chgData name="Neemias Informatica Lima" userId="b77af7bd85500281" providerId="LiveId" clId="{29275B19-E0A1-43B8-90AC-F8C1447F8916}" dt="2024-05-27T23:23:46.391" v="64"/>
          <ac:picMkLst>
            <pc:docMk/>
            <pc:sldMk cId="2241968852" sldId="285"/>
            <ac:picMk id="6" creationId="{B118284B-028F-FFEF-B400-19D8E649F6F6}"/>
          </ac:picMkLst>
        </pc:picChg>
        <pc:picChg chg="del">
          <ac:chgData name="Neemias Informatica Lima" userId="b77af7bd85500281" providerId="LiveId" clId="{29275B19-E0A1-43B8-90AC-F8C1447F8916}" dt="2024-05-27T23:23:45.979" v="63" actId="478"/>
          <ac:picMkLst>
            <pc:docMk/>
            <pc:sldMk cId="2241968852" sldId="285"/>
            <ac:picMk id="8" creationId="{9A2FEF48-0B45-C31E-437B-CCFF142947FA}"/>
          </ac:picMkLst>
        </pc:picChg>
      </pc:sldChg>
      <pc:sldChg chg="addSp delSp modSp mod">
        <pc:chgData name="Neemias Informatica Lima" userId="b77af7bd85500281" providerId="LiveId" clId="{29275B19-E0A1-43B8-90AC-F8C1447F8916}" dt="2024-05-27T23:32:20.083" v="240"/>
        <pc:sldMkLst>
          <pc:docMk/>
          <pc:sldMk cId="1959249856" sldId="286"/>
        </pc:sldMkLst>
        <pc:spChg chg="add mod">
          <ac:chgData name="Neemias Informatica Lima" userId="b77af7bd85500281" providerId="LiveId" clId="{29275B19-E0A1-43B8-90AC-F8C1447F8916}" dt="2024-05-27T23:23:59.182" v="68"/>
          <ac:spMkLst>
            <pc:docMk/>
            <pc:sldMk cId="1959249856" sldId="286"/>
            <ac:spMk id="2" creationId="{2D102CF5-7FE5-C09A-D8C8-D4E5C70F9924}"/>
          </ac:spMkLst>
        </pc:spChg>
        <pc:spChg chg="add mod">
          <ac:chgData name="Neemias Informatica Lima" userId="b77af7bd85500281" providerId="LiveId" clId="{29275B19-E0A1-43B8-90AC-F8C1447F8916}" dt="2024-05-27T23:23:59.182" v="68"/>
          <ac:spMkLst>
            <pc:docMk/>
            <pc:sldMk cId="1959249856" sldId="286"/>
            <ac:spMk id="3" creationId="{7EC92528-40B0-A6BC-5546-6FB77F9D3D6A}"/>
          </ac:spMkLst>
        </pc:spChg>
        <pc:spChg chg="del">
          <ac:chgData name="Neemias Informatica Lima" userId="b77af7bd85500281" providerId="LiveId" clId="{29275B19-E0A1-43B8-90AC-F8C1447F8916}" dt="2024-05-27T23:23:58.846" v="67" actId="478"/>
          <ac:spMkLst>
            <pc:docMk/>
            <pc:sldMk cId="1959249856" sldId="286"/>
            <ac:spMk id="5" creationId="{CF64BBE7-52B1-A324-F74D-53348D720CBA}"/>
          </ac:spMkLst>
        </pc:spChg>
        <pc:spChg chg="del">
          <ac:chgData name="Neemias Informatica Lima" userId="b77af7bd85500281" providerId="LiveId" clId="{29275B19-E0A1-43B8-90AC-F8C1447F8916}" dt="2024-05-27T23:23:58.846" v="67" actId="478"/>
          <ac:spMkLst>
            <pc:docMk/>
            <pc:sldMk cId="1959249856" sldId="286"/>
            <ac:spMk id="7" creationId="{10869D6F-BF86-7EFE-FB03-EE6802A342F2}"/>
          </ac:spMkLst>
        </pc:spChg>
        <pc:spChg chg="mod">
          <ac:chgData name="Neemias Informatica Lima" userId="b77af7bd85500281" providerId="LiveId" clId="{29275B19-E0A1-43B8-90AC-F8C1447F8916}" dt="2024-05-27T23:31:45.273" v="229"/>
          <ac:spMkLst>
            <pc:docMk/>
            <pc:sldMk cId="1959249856" sldId="286"/>
            <ac:spMk id="14" creationId="{00000000-0000-0000-0000-000000000000}"/>
          </ac:spMkLst>
        </pc:spChg>
        <pc:spChg chg="mod">
          <ac:chgData name="Neemias Informatica Lima" userId="b77af7bd85500281" providerId="LiveId" clId="{29275B19-E0A1-43B8-90AC-F8C1447F8916}" dt="2024-05-27T23:32:20.083" v="240"/>
          <ac:spMkLst>
            <pc:docMk/>
            <pc:sldMk cId="1959249856" sldId="286"/>
            <ac:spMk id="15" creationId="{863BB09B-C8C1-4354-BC51-D930C951E507}"/>
          </ac:spMkLst>
        </pc:spChg>
        <pc:picChg chg="add mod">
          <ac:chgData name="Neemias Informatica Lima" userId="b77af7bd85500281" providerId="LiveId" clId="{29275B19-E0A1-43B8-90AC-F8C1447F8916}" dt="2024-05-27T23:23:59.182" v="68"/>
          <ac:picMkLst>
            <pc:docMk/>
            <pc:sldMk cId="1959249856" sldId="286"/>
            <ac:picMk id="6" creationId="{44C100BD-7291-4E65-2717-48F5481DD441}"/>
          </ac:picMkLst>
        </pc:picChg>
        <pc:picChg chg="del">
          <ac:chgData name="Neemias Informatica Lima" userId="b77af7bd85500281" providerId="LiveId" clId="{29275B19-E0A1-43B8-90AC-F8C1447F8916}" dt="2024-05-27T23:23:58.846" v="67" actId="478"/>
          <ac:picMkLst>
            <pc:docMk/>
            <pc:sldMk cId="1959249856" sldId="286"/>
            <ac:picMk id="8" creationId="{97822683-A4BC-0302-619C-1182B862A1D4}"/>
          </ac:picMkLst>
        </pc:picChg>
      </pc:sldChg>
      <pc:sldChg chg="addSp delSp modSp mod">
        <pc:chgData name="Neemias Informatica Lima" userId="b77af7bd85500281" providerId="LiveId" clId="{29275B19-E0A1-43B8-90AC-F8C1447F8916}" dt="2024-05-27T23:33:47.117" v="270" actId="313"/>
        <pc:sldMkLst>
          <pc:docMk/>
          <pc:sldMk cId="2857006406" sldId="287"/>
        </pc:sldMkLst>
        <pc:spChg chg="add mod">
          <ac:chgData name="Neemias Informatica Lima" userId="b77af7bd85500281" providerId="LiveId" clId="{29275B19-E0A1-43B8-90AC-F8C1447F8916}" dt="2024-05-27T23:24:14.720" v="74"/>
          <ac:spMkLst>
            <pc:docMk/>
            <pc:sldMk cId="2857006406" sldId="287"/>
            <ac:spMk id="2" creationId="{4F8A195A-C8AE-EB18-8C1D-D9F1A9DA6DA9}"/>
          </ac:spMkLst>
        </pc:spChg>
        <pc:spChg chg="add mod">
          <ac:chgData name="Neemias Informatica Lima" userId="b77af7bd85500281" providerId="LiveId" clId="{29275B19-E0A1-43B8-90AC-F8C1447F8916}" dt="2024-05-27T23:24:14.720" v="74"/>
          <ac:spMkLst>
            <pc:docMk/>
            <pc:sldMk cId="2857006406" sldId="287"/>
            <ac:spMk id="3" creationId="{46BB666D-EB4C-AFAE-F4C9-29CD8E986A8A}"/>
          </ac:spMkLst>
        </pc:spChg>
        <pc:spChg chg="del">
          <ac:chgData name="Neemias Informatica Lima" userId="b77af7bd85500281" providerId="LiveId" clId="{29275B19-E0A1-43B8-90AC-F8C1447F8916}" dt="2024-05-27T23:24:14.433" v="73" actId="478"/>
          <ac:spMkLst>
            <pc:docMk/>
            <pc:sldMk cId="2857006406" sldId="287"/>
            <ac:spMk id="5" creationId="{B42B0EBC-3FAD-287D-2D89-649518141EC8}"/>
          </ac:spMkLst>
        </pc:spChg>
        <pc:spChg chg="del">
          <ac:chgData name="Neemias Informatica Lima" userId="b77af7bd85500281" providerId="LiveId" clId="{29275B19-E0A1-43B8-90AC-F8C1447F8916}" dt="2024-05-27T23:24:14.433" v="73" actId="478"/>
          <ac:spMkLst>
            <pc:docMk/>
            <pc:sldMk cId="2857006406" sldId="287"/>
            <ac:spMk id="7" creationId="{5AFA19A1-920A-2201-243F-98FDDF6C7C5A}"/>
          </ac:spMkLst>
        </pc:spChg>
        <pc:spChg chg="mod">
          <ac:chgData name="Neemias Informatica Lima" userId="b77af7bd85500281" providerId="LiveId" clId="{29275B19-E0A1-43B8-90AC-F8C1447F8916}" dt="2024-05-27T23:33:47.117" v="270" actId="313"/>
          <ac:spMkLst>
            <pc:docMk/>
            <pc:sldMk cId="2857006406" sldId="287"/>
            <ac:spMk id="16" creationId="{28D68641-D640-4BD7-9D5B-B3803DCCF9B3}"/>
          </ac:spMkLst>
        </pc:spChg>
        <pc:picChg chg="add mod">
          <ac:chgData name="Neemias Informatica Lima" userId="b77af7bd85500281" providerId="LiveId" clId="{29275B19-E0A1-43B8-90AC-F8C1447F8916}" dt="2024-05-27T23:24:14.720" v="74"/>
          <ac:picMkLst>
            <pc:docMk/>
            <pc:sldMk cId="2857006406" sldId="287"/>
            <ac:picMk id="6" creationId="{BEB70798-27F7-DEAC-E9C0-704F43607F83}"/>
          </ac:picMkLst>
        </pc:picChg>
        <pc:picChg chg="del">
          <ac:chgData name="Neemias Informatica Lima" userId="b77af7bd85500281" providerId="LiveId" clId="{29275B19-E0A1-43B8-90AC-F8C1447F8916}" dt="2024-05-27T23:24:14.433" v="73" actId="478"/>
          <ac:picMkLst>
            <pc:docMk/>
            <pc:sldMk cId="2857006406" sldId="287"/>
            <ac:picMk id="8" creationId="{81773FB4-9B95-D3F3-5184-B69DF4DD7388}"/>
          </ac:picMkLst>
        </pc:picChg>
      </pc:sldChg>
      <pc:sldChg chg="addSp delSp modSp mod">
        <pc:chgData name="Neemias Informatica Lima" userId="b77af7bd85500281" providerId="LiveId" clId="{29275B19-E0A1-43B8-90AC-F8C1447F8916}" dt="2024-05-27T23:26:25.990" v="124" actId="20577"/>
        <pc:sldMkLst>
          <pc:docMk/>
          <pc:sldMk cId="2630436816" sldId="288"/>
        </pc:sldMkLst>
        <pc:spChg chg="add mod">
          <ac:chgData name="Neemias Informatica Lima" userId="b77af7bd85500281" providerId="LiveId" clId="{29275B19-E0A1-43B8-90AC-F8C1447F8916}" dt="2024-05-27T23:23:09.448" v="52"/>
          <ac:spMkLst>
            <pc:docMk/>
            <pc:sldMk cId="2630436816" sldId="288"/>
            <ac:spMk id="2" creationId="{A25D26A8-FDC9-414D-149A-E60DC8CB47CE}"/>
          </ac:spMkLst>
        </pc:spChg>
        <pc:spChg chg="add mod">
          <ac:chgData name="Neemias Informatica Lima" userId="b77af7bd85500281" providerId="LiveId" clId="{29275B19-E0A1-43B8-90AC-F8C1447F8916}" dt="2024-05-27T23:23:09.448" v="52"/>
          <ac:spMkLst>
            <pc:docMk/>
            <pc:sldMk cId="2630436816" sldId="288"/>
            <ac:spMk id="3" creationId="{4FD8FE20-2215-BE40-790E-869ED76DB2AE}"/>
          </ac:spMkLst>
        </pc:spChg>
        <pc:spChg chg="del">
          <ac:chgData name="Neemias Informatica Lima" userId="b77af7bd85500281" providerId="LiveId" clId="{29275B19-E0A1-43B8-90AC-F8C1447F8916}" dt="2024-05-27T23:23:09.033" v="51" actId="478"/>
          <ac:spMkLst>
            <pc:docMk/>
            <pc:sldMk cId="2630436816" sldId="288"/>
            <ac:spMk id="5" creationId="{9647E2A3-7066-E898-F9FB-1ADA92799761}"/>
          </ac:spMkLst>
        </pc:spChg>
        <pc:spChg chg="del">
          <ac:chgData name="Neemias Informatica Lima" userId="b77af7bd85500281" providerId="LiveId" clId="{29275B19-E0A1-43B8-90AC-F8C1447F8916}" dt="2024-05-27T23:23:09.033" v="51" actId="478"/>
          <ac:spMkLst>
            <pc:docMk/>
            <pc:sldMk cId="2630436816" sldId="288"/>
            <ac:spMk id="7" creationId="{17D45401-6138-536C-8613-5CC9A2D6E471}"/>
          </ac:spMkLst>
        </pc:spChg>
        <pc:spChg chg="mod">
          <ac:chgData name="Neemias Informatica Lima" userId="b77af7bd85500281" providerId="LiveId" clId="{29275B19-E0A1-43B8-90AC-F8C1447F8916}" dt="2024-05-27T23:26:25.990" v="124" actId="20577"/>
          <ac:spMkLst>
            <pc:docMk/>
            <pc:sldMk cId="2630436816" sldId="288"/>
            <ac:spMk id="13" creationId="{00000000-0000-0000-0000-000000000000}"/>
          </ac:spMkLst>
        </pc:spChg>
        <pc:spChg chg="mod">
          <ac:chgData name="Neemias Informatica Lima" userId="b77af7bd85500281" providerId="LiveId" clId="{29275B19-E0A1-43B8-90AC-F8C1447F8916}" dt="2024-05-27T23:25:31.464" v="101"/>
          <ac:spMkLst>
            <pc:docMk/>
            <pc:sldMk cId="2630436816" sldId="288"/>
            <ac:spMk id="14" creationId="{00000000-0000-0000-0000-000000000000}"/>
          </ac:spMkLst>
        </pc:spChg>
        <pc:picChg chg="add mod">
          <ac:chgData name="Neemias Informatica Lima" userId="b77af7bd85500281" providerId="LiveId" clId="{29275B19-E0A1-43B8-90AC-F8C1447F8916}" dt="2024-05-27T23:23:09.448" v="52"/>
          <ac:picMkLst>
            <pc:docMk/>
            <pc:sldMk cId="2630436816" sldId="288"/>
            <ac:picMk id="6" creationId="{BA7B7464-8B76-40E6-EA24-FAFF41578921}"/>
          </ac:picMkLst>
        </pc:picChg>
        <pc:picChg chg="del">
          <ac:chgData name="Neemias Informatica Lima" userId="b77af7bd85500281" providerId="LiveId" clId="{29275B19-E0A1-43B8-90AC-F8C1447F8916}" dt="2024-05-27T23:23:09.033" v="51" actId="478"/>
          <ac:picMkLst>
            <pc:docMk/>
            <pc:sldMk cId="2630436816" sldId="288"/>
            <ac:picMk id="8" creationId="{4FA7AFDF-8840-4583-5CFF-716257840898}"/>
          </ac:picMkLst>
        </pc:picChg>
      </pc:sldChg>
      <pc:sldChg chg="addSp delSp modSp mod">
        <pc:chgData name="Neemias Informatica Lima" userId="b77af7bd85500281" providerId="LiveId" clId="{29275B19-E0A1-43B8-90AC-F8C1447F8916}" dt="2024-05-27T23:28:35.185" v="155"/>
        <pc:sldMkLst>
          <pc:docMk/>
          <pc:sldMk cId="3032827026" sldId="289"/>
        </pc:sldMkLst>
        <pc:spChg chg="add mod">
          <ac:chgData name="Neemias Informatica Lima" userId="b77af7bd85500281" providerId="LiveId" clId="{29275B19-E0A1-43B8-90AC-F8C1447F8916}" dt="2024-05-27T23:23:28.471" v="58"/>
          <ac:spMkLst>
            <pc:docMk/>
            <pc:sldMk cId="3032827026" sldId="289"/>
            <ac:spMk id="2" creationId="{67E8CECE-0C3D-F827-F48C-AE7F3CEA56DE}"/>
          </ac:spMkLst>
        </pc:spChg>
        <pc:spChg chg="add mod">
          <ac:chgData name="Neemias Informatica Lima" userId="b77af7bd85500281" providerId="LiveId" clId="{29275B19-E0A1-43B8-90AC-F8C1447F8916}" dt="2024-05-27T23:23:28.471" v="58"/>
          <ac:spMkLst>
            <pc:docMk/>
            <pc:sldMk cId="3032827026" sldId="289"/>
            <ac:spMk id="3" creationId="{3BFBD874-554F-E291-8821-43BD659AAF17}"/>
          </ac:spMkLst>
        </pc:spChg>
        <pc:spChg chg="del">
          <ac:chgData name="Neemias Informatica Lima" userId="b77af7bd85500281" providerId="LiveId" clId="{29275B19-E0A1-43B8-90AC-F8C1447F8916}" dt="2024-05-27T23:23:28.119" v="57" actId="478"/>
          <ac:spMkLst>
            <pc:docMk/>
            <pc:sldMk cId="3032827026" sldId="289"/>
            <ac:spMk id="5" creationId="{C76DDB10-A66E-63E7-290D-98613436C4E7}"/>
          </ac:spMkLst>
        </pc:spChg>
        <pc:spChg chg="del">
          <ac:chgData name="Neemias Informatica Lima" userId="b77af7bd85500281" providerId="LiveId" clId="{29275B19-E0A1-43B8-90AC-F8C1447F8916}" dt="2024-05-27T23:23:28.119" v="57" actId="478"/>
          <ac:spMkLst>
            <pc:docMk/>
            <pc:sldMk cId="3032827026" sldId="289"/>
            <ac:spMk id="7" creationId="{61037B85-AEBF-5565-5C56-CADB93B2F361}"/>
          </ac:spMkLst>
        </pc:spChg>
        <pc:spChg chg="mod">
          <ac:chgData name="Neemias Informatica Lima" userId="b77af7bd85500281" providerId="LiveId" clId="{29275B19-E0A1-43B8-90AC-F8C1447F8916}" dt="2024-05-27T23:28:35.185" v="155"/>
          <ac:spMkLst>
            <pc:docMk/>
            <pc:sldMk cId="3032827026" sldId="289"/>
            <ac:spMk id="12" creationId="{A64B78EF-EDA8-421A-88C9-45544BBCA9D1}"/>
          </ac:spMkLst>
        </pc:spChg>
        <pc:spChg chg="mod">
          <ac:chgData name="Neemias Informatica Lima" userId="b77af7bd85500281" providerId="LiveId" clId="{29275B19-E0A1-43B8-90AC-F8C1447F8916}" dt="2024-05-27T23:27:18.959" v="140"/>
          <ac:spMkLst>
            <pc:docMk/>
            <pc:sldMk cId="3032827026" sldId="289"/>
            <ac:spMk id="14" creationId="{00000000-0000-0000-0000-000000000000}"/>
          </ac:spMkLst>
        </pc:spChg>
        <pc:picChg chg="add mod">
          <ac:chgData name="Neemias Informatica Lima" userId="b77af7bd85500281" providerId="LiveId" clId="{29275B19-E0A1-43B8-90AC-F8C1447F8916}" dt="2024-05-27T23:23:28.471" v="58"/>
          <ac:picMkLst>
            <pc:docMk/>
            <pc:sldMk cId="3032827026" sldId="289"/>
            <ac:picMk id="6" creationId="{713E456E-8458-1802-EE9E-0FB60124D08D}"/>
          </ac:picMkLst>
        </pc:picChg>
        <pc:picChg chg="del">
          <ac:chgData name="Neemias Informatica Lima" userId="b77af7bd85500281" providerId="LiveId" clId="{29275B19-E0A1-43B8-90AC-F8C1447F8916}" dt="2024-05-27T23:23:28.119" v="57" actId="478"/>
          <ac:picMkLst>
            <pc:docMk/>
            <pc:sldMk cId="3032827026" sldId="289"/>
            <ac:picMk id="8" creationId="{2115BA3C-5950-E6AB-E8ED-273B77F1E4C5}"/>
          </ac:picMkLst>
        </pc:picChg>
      </pc:sldChg>
      <pc:sldChg chg="addSp delSp modSp mod">
        <pc:chgData name="Neemias Informatica Lima" userId="b77af7bd85500281" providerId="LiveId" clId="{29275B19-E0A1-43B8-90AC-F8C1447F8916}" dt="2024-05-27T23:30:16.101" v="196" actId="313"/>
        <pc:sldMkLst>
          <pc:docMk/>
          <pc:sldMk cId="3772032319" sldId="290"/>
        </pc:sldMkLst>
        <pc:spChg chg="add mod">
          <ac:chgData name="Neemias Informatica Lima" userId="b77af7bd85500281" providerId="LiveId" clId="{29275B19-E0A1-43B8-90AC-F8C1447F8916}" dt="2024-05-27T23:23:40.535" v="62"/>
          <ac:spMkLst>
            <pc:docMk/>
            <pc:sldMk cId="3772032319" sldId="290"/>
            <ac:spMk id="2" creationId="{2714E901-7970-59F1-6FEC-05A4B195D4F4}"/>
          </ac:spMkLst>
        </pc:spChg>
        <pc:spChg chg="add mod">
          <ac:chgData name="Neemias Informatica Lima" userId="b77af7bd85500281" providerId="LiveId" clId="{29275B19-E0A1-43B8-90AC-F8C1447F8916}" dt="2024-05-27T23:23:40.535" v="62"/>
          <ac:spMkLst>
            <pc:docMk/>
            <pc:sldMk cId="3772032319" sldId="290"/>
            <ac:spMk id="3" creationId="{C4671657-134F-1137-EE09-F2DFEFE07ECC}"/>
          </ac:spMkLst>
        </pc:spChg>
        <pc:spChg chg="del">
          <ac:chgData name="Neemias Informatica Lima" userId="b77af7bd85500281" providerId="LiveId" clId="{29275B19-E0A1-43B8-90AC-F8C1447F8916}" dt="2024-05-27T23:23:40.144" v="61" actId="478"/>
          <ac:spMkLst>
            <pc:docMk/>
            <pc:sldMk cId="3772032319" sldId="290"/>
            <ac:spMk id="5" creationId="{375F1B50-D0F5-55DF-A24D-D2DC2F14858F}"/>
          </ac:spMkLst>
        </pc:spChg>
        <pc:spChg chg="del">
          <ac:chgData name="Neemias Informatica Lima" userId="b77af7bd85500281" providerId="LiveId" clId="{29275B19-E0A1-43B8-90AC-F8C1447F8916}" dt="2024-05-27T23:23:40.144" v="61" actId="478"/>
          <ac:spMkLst>
            <pc:docMk/>
            <pc:sldMk cId="3772032319" sldId="290"/>
            <ac:spMk id="7" creationId="{88F4D94F-40DF-A67B-E384-31EB376E056E}"/>
          </ac:spMkLst>
        </pc:spChg>
        <pc:spChg chg="mod">
          <ac:chgData name="Neemias Informatica Lima" userId="b77af7bd85500281" providerId="LiveId" clId="{29275B19-E0A1-43B8-90AC-F8C1447F8916}" dt="2024-05-27T23:30:16.101" v="196" actId="313"/>
          <ac:spMkLst>
            <pc:docMk/>
            <pc:sldMk cId="3772032319" sldId="290"/>
            <ac:spMk id="12" creationId="{8D5A143D-15FB-4DFE-B0EC-FEEB77A92B2C}"/>
          </ac:spMkLst>
        </pc:spChg>
        <pc:spChg chg="mod">
          <ac:chgData name="Neemias Informatica Lima" userId="b77af7bd85500281" providerId="LiveId" clId="{29275B19-E0A1-43B8-90AC-F8C1447F8916}" dt="2024-05-27T23:29:08.891" v="165" actId="313"/>
          <ac:spMkLst>
            <pc:docMk/>
            <pc:sldMk cId="3772032319" sldId="290"/>
            <ac:spMk id="14" creationId="{00000000-0000-0000-0000-000000000000}"/>
          </ac:spMkLst>
        </pc:spChg>
        <pc:picChg chg="add mod">
          <ac:chgData name="Neemias Informatica Lima" userId="b77af7bd85500281" providerId="LiveId" clId="{29275B19-E0A1-43B8-90AC-F8C1447F8916}" dt="2024-05-27T23:23:40.535" v="62"/>
          <ac:picMkLst>
            <pc:docMk/>
            <pc:sldMk cId="3772032319" sldId="290"/>
            <ac:picMk id="6" creationId="{798AA193-F6D3-4D11-D029-13B3FFD4425A}"/>
          </ac:picMkLst>
        </pc:picChg>
        <pc:picChg chg="del">
          <ac:chgData name="Neemias Informatica Lima" userId="b77af7bd85500281" providerId="LiveId" clId="{29275B19-E0A1-43B8-90AC-F8C1447F8916}" dt="2024-05-27T23:23:40.144" v="61" actId="478"/>
          <ac:picMkLst>
            <pc:docMk/>
            <pc:sldMk cId="3772032319" sldId="290"/>
            <ac:picMk id="8" creationId="{DC3E848B-48BE-9327-F70C-9440E6D21C3B}"/>
          </ac:picMkLst>
        </pc:picChg>
      </pc:sldChg>
      <pc:sldChg chg="addSp delSp modSp mod">
        <pc:chgData name="Neemias Informatica Lima" userId="b77af7bd85500281" providerId="LiveId" clId="{29275B19-E0A1-43B8-90AC-F8C1447F8916}" dt="2024-05-27T23:31:32.465" v="226" actId="313"/>
        <pc:sldMkLst>
          <pc:docMk/>
          <pc:sldMk cId="1768216317" sldId="291"/>
        </pc:sldMkLst>
        <pc:spChg chg="add mod">
          <ac:chgData name="Neemias Informatica Lima" userId="b77af7bd85500281" providerId="LiveId" clId="{29275B19-E0A1-43B8-90AC-F8C1447F8916}" dt="2024-05-27T23:23:52.899" v="66"/>
          <ac:spMkLst>
            <pc:docMk/>
            <pc:sldMk cId="1768216317" sldId="291"/>
            <ac:spMk id="2" creationId="{FA51898C-44A2-F524-2203-F682FF4FA568}"/>
          </ac:spMkLst>
        </pc:spChg>
        <pc:spChg chg="add mod">
          <ac:chgData name="Neemias Informatica Lima" userId="b77af7bd85500281" providerId="LiveId" clId="{29275B19-E0A1-43B8-90AC-F8C1447F8916}" dt="2024-05-27T23:23:52.899" v="66"/>
          <ac:spMkLst>
            <pc:docMk/>
            <pc:sldMk cId="1768216317" sldId="291"/>
            <ac:spMk id="3" creationId="{01A67C98-6228-4174-C8BC-9BCA9EB05DC0}"/>
          </ac:spMkLst>
        </pc:spChg>
        <pc:spChg chg="del">
          <ac:chgData name="Neemias Informatica Lima" userId="b77af7bd85500281" providerId="LiveId" clId="{29275B19-E0A1-43B8-90AC-F8C1447F8916}" dt="2024-05-27T23:23:52.560" v="65" actId="478"/>
          <ac:spMkLst>
            <pc:docMk/>
            <pc:sldMk cId="1768216317" sldId="291"/>
            <ac:spMk id="5" creationId="{A794D26E-33F8-7AA2-FC21-D1DF772A5816}"/>
          </ac:spMkLst>
        </pc:spChg>
        <pc:spChg chg="del">
          <ac:chgData name="Neemias Informatica Lima" userId="b77af7bd85500281" providerId="LiveId" clId="{29275B19-E0A1-43B8-90AC-F8C1447F8916}" dt="2024-05-27T23:23:52.560" v="65" actId="478"/>
          <ac:spMkLst>
            <pc:docMk/>
            <pc:sldMk cId="1768216317" sldId="291"/>
            <ac:spMk id="7" creationId="{469FBC08-EA43-57CE-72E8-5AD6A500B1DF}"/>
          </ac:spMkLst>
        </pc:spChg>
        <pc:spChg chg="mod">
          <ac:chgData name="Neemias Informatica Lima" userId="b77af7bd85500281" providerId="LiveId" clId="{29275B19-E0A1-43B8-90AC-F8C1447F8916}" dt="2024-05-27T23:31:32.465" v="226" actId="313"/>
          <ac:spMkLst>
            <pc:docMk/>
            <pc:sldMk cId="1768216317" sldId="291"/>
            <ac:spMk id="12" creationId="{FD5EC092-AC81-4728-9A45-4C4BB5B95C65}"/>
          </ac:spMkLst>
        </pc:spChg>
        <pc:spChg chg="mod">
          <ac:chgData name="Neemias Informatica Lima" userId="b77af7bd85500281" providerId="LiveId" clId="{29275B19-E0A1-43B8-90AC-F8C1447F8916}" dt="2024-05-27T23:30:32.465" v="202"/>
          <ac:spMkLst>
            <pc:docMk/>
            <pc:sldMk cId="1768216317" sldId="291"/>
            <ac:spMk id="14" creationId="{00000000-0000-0000-0000-000000000000}"/>
          </ac:spMkLst>
        </pc:spChg>
        <pc:picChg chg="add mod">
          <ac:chgData name="Neemias Informatica Lima" userId="b77af7bd85500281" providerId="LiveId" clId="{29275B19-E0A1-43B8-90AC-F8C1447F8916}" dt="2024-05-27T23:23:52.899" v="66"/>
          <ac:picMkLst>
            <pc:docMk/>
            <pc:sldMk cId="1768216317" sldId="291"/>
            <ac:picMk id="6" creationId="{EA6DE4F9-272D-FFA2-75E9-416EC4DA59E7}"/>
          </ac:picMkLst>
        </pc:picChg>
        <pc:picChg chg="del">
          <ac:chgData name="Neemias Informatica Lima" userId="b77af7bd85500281" providerId="LiveId" clId="{29275B19-E0A1-43B8-90AC-F8C1447F8916}" dt="2024-05-27T23:23:52.560" v="65" actId="478"/>
          <ac:picMkLst>
            <pc:docMk/>
            <pc:sldMk cId="1768216317" sldId="291"/>
            <ac:picMk id="8" creationId="{80B28C54-7F4C-C831-7804-ACB2AAF8206E}"/>
          </ac:picMkLst>
        </pc:picChg>
      </pc:sldChg>
      <pc:sldChg chg="addSp delSp modSp mod">
        <pc:chgData name="Neemias Informatica Lima" userId="b77af7bd85500281" providerId="LiveId" clId="{29275B19-E0A1-43B8-90AC-F8C1447F8916}" dt="2024-05-27T23:32:43.332" v="249" actId="6549"/>
        <pc:sldMkLst>
          <pc:docMk/>
          <pc:sldMk cId="3757265641" sldId="292"/>
        </pc:sldMkLst>
        <pc:spChg chg="del">
          <ac:chgData name="Neemias Informatica Lima" userId="b77af7bd85500281" providerId="LiveId" clId="{29275B19-E0A1-43B8-90AC-F8C1447F8916}" dt="2024-05-27T23:24:04.276" v="69" actId="478"/>
          <ac:spMkLst>
            <pc:docMk/>
            <pc:sldMk cId="3757265641" sldId="292"/>
            <ac:spMk id="2" creationId="{63BAB18C-ED5E-D0E3-82AC-1C63AD252747}"/>
          </ac:spMkLst>
        </pc:spChg>
        <pc:spChg chg="add mod">
          <ac:chgData name="Neemias Informatica Lima" userId="b77af7bd85500281" providerId="LiveId" clId="{29275B19-E0A1-43B8-90AC-F8C1447F8916}" dt="2024-05-27T23:24:04.630" v="70"/>
          <ac:spMkLst>
            <pc:docMk/>
            <pc:sldMk cId="3757265641" sldId="292"/>
            <ac:spMk id="3" creationId="{CB7572F4-0DE3-CED1-6ADE-D7B5A07DF581}"/>
          </ac:spMkLst>
        </pc:spChg>
        <pc:spChg chg="del">
          <ac:chgData name="Neemias Informatica Lima" userId="b77af7bd85500281" providerId="LiveId" clId="{29275B19-E0A1-43B8-90AC-F8C1447F8916}" dt="2024-05-27T23:24:04.276" v="69" actId="478"/>
          <ac:spMkLst>
            <pc:docMk/>
            <pc:sldMk cId="3757265641" sldId="292"/>
            <ac:spMk id="5" creationId="{131F7D27-AF1B-D6C3-6002-F0063D073955}"/>
          </ac:spMkLst>
        </pc:spChg>
        <pc:spChg chg="add mod">
          <ac:chgData name="Neemias Informatica Lima" userId="b77af7bd85500281" providerId="LiveId" clId="{29275B19-E0A1-43B8-90AC-F8C1447F8916}" dt="2024-05-27T23:24:04.630" v="70"/>
          <ac:spMkLst>
            <pc:docMk/>
            <pc:sldMk cId="3757265641" sldId="292"/>
            <ac:spMk id="6" creationId="{9796DF8A-8475-EE17-5FFA-B7D8C6F191B1}"/>
          </ac:spMkLst>
        </pc:spChg>
        <pc:spChg chg="mod">
          <ac:chgData name="Neemias Informatica Lima" userId="b77af7bd85500281" providerId="LiveId" clId="{29275B19-E0A1-43B8-90AC-F8C1447F8916}" dt="2024-05-27T23:32:43.332" v="249" actId="6549"/>
          <ac:spMkLst>
            <pc:docMk/>
            <pc:sldMk cId="3757265641" sldId="292"/>
            <ac:spMk id="12" creationId="{1EC42BAA-B890-43DD-B4F0-9AB5685AF2FE}"/>
          </ac:spMkLst>
        </pc:spChg>
        <pc:spChg chg="mod">
          <ac:chgData name="Neemias Informatica Lima" userId="b77af7bd85500281" providerId="LiveId" clId="{29275B19-E0A1-43B8-90AC-F8C1447F8916}" dt="2024-05-27T23:31:54.334" v="232"/>
          <ac:spMkLst>
            <pc:docMk/>
            <pc:sldMk cId="3757265641" sldId="292"/>
            <ac:spMk id="14" creationId="{00000000-0000-0000-0000-000000000000}"/>
          </ac:spMkLst>
        </pc:spChg>
        <pc:picChg chg="del">
          <ac:chgData name="Neemias Informatica Lima" userId="b77af7bd85500281" providerId="LiveId" clId="{29275B19-E0A1-43B8-90AC-F8C1447F8916}" dt="2024-05-27T23:24:04.276" v="69" actId="478"/>
          <ac:picMkLst>
            <pc:docMk/>
            <pc:sldMk cId="3757265641" sldId="292"/>
            <ac:picMk id="7" creationId="{7DC300FE-FBC4-8D4D-FD41-F898EF10F695}"/>
          </ac:picMkLst>
        </pc:picChg>
        <pc:picChg chg="add mod">
          <ac:chgData name="Neemias Informatica Lima" userId="b77af7bd85500281" providerId="LiveId" clId="{29275B19-E0A1-43B8-90AC-F8C1447F8916}" dt="2024-05-27T23:24:04.630" v="70"/>
          <ac:picMkLst>
            <pc:docMk/>
            <pc:sldMk cId="3757265641" sldId="292"/>
            <ac:picMk id="8" creationId="{19ACE10B-6590-26B9-ECF9-3872EF1FCD8B}"/>
          </ac:picMkLst>
        </pc:picChg>
      </pc:sldChg>
      <pc:sldChg chg="addSp delSp modSp mod">
        <pc:chgData name="Neemias Informatica Lima" userId="b77af7bd85500281" providerId="LiveId" clId="{29275B19-E0A1-43B8-90AC-F8C1447F8916}" dt="2024-05-27T23:33:00.724" v="254"/>
        <pc:sldMkLst>
          <pc:docMk/>
          <pc:sldMk cId="3114938747" sldId="293"/>
        </pc:sldMkLst>
        <pc:spChg chg="add mod">
          <ac:chgData name="Neemias Informatica Lima" userId="b77af7bd85500281" providerId="LiveId" clId="{29275B19-E0A1-43B8-90AC-F8C1447F8916}" dt="2024-05-27T23:24:09.593" v="72"/>
          <ac:spMkLst>
            <pc:docMk/>
            <pc:sldMk cId="3114938747" sldId="293"/>
            <ac:spMk id="2" creationId="{B257F5BA-F107-4EFB-6023-F935491A4C92}"/>
          </ac:spMkLst>
        </pc:spChg>
        <pc:spChg chg="add mod">
          <ac:chgData name="Neemias Informatica Lima" userId="b77af7bd85500281" providerId="LiveId" clId="{29275B19-E0A1-43B8-90AC-F8C1447F8916}" dt="2024-05-27T23:24:09.593" v="72"/>
          <ac:spMkLst>
            <pc:docMk/>
            <pc:sldMk cId="3114938747" sldId="293"/>
            <ac:spMk id="3" creationId="{DDB68546-9AB4-81A6-6B07-F3A48738919E}"/>
          </ac:spMkLst>
        </pc:spChg>
        <pc:spChg chg="del">
          <ac:chgData name="Neemias Informatica Lima" userId="b77af7bd85500281" providerId="LiveId" clId="{29275B19-E0A1-43B8-90AC-F8C1447F8916}" dt="2024-05-27T23:24:09.284" v="71" actId="478"/>
          <ac:spMkLst>
            <pc:docMk/>
            <pc:sldMk cId="3114938747" sldId="293"/>
            <ac:spMk id="5" creationId="{29662CDE-03BF-B500-3F5A-5AE573AC12D1}"/>
          </ac:spMkLst>
        </pc:spChg>
        <pc:spChg chg="del">
          <ac:chgData name="Neemias Informatica Lima" userId="b77af7bd85500281" providerId="LiveId" clId="{29275B19-E0A1-43B8-90AC-F8C1447F8916}" dt="2024-05-27T23:24:09.284" v="71" actId="478"/>
          <ac:spMkLst>
            <pc:docMk/>
            <pc:sldMk cId="3114938747" sldId="293"/>
            <ac:spMk id="7" creationId="{C70B4FC5-FA27-3E4D-7DC2-2E6B4B4FCB48}"/>
          </ac:spMkLst>
        </pc:spChg>
        <pc:spChg chg="mod">
          <ac:chgData name="Neemias Informatica Lima" userId="b77af7bd85500281" providerId="LiveId" clId="{29275B19-E0A1-43B8-90AC-F8C1447F8916}" dt="2024-05-27T23:33:00.724" v="254"/>
          <ac:spMkLst>
            <pc:docMk/>
            <pc:sldMk cId="3114938747" sldId="293"/>
            <ac:spMk id="16" creationId="{CFC8B9D9-C6ED-4706-A104-65D118A5B7F9}"/>
          </ac:spMkLst>
        </pc:spChg>
        <pc:picChg chg="add mod">
          <ac:chgData name="Neemias Informatica Lima" userId="b77af7bd85500281" providerId="LiveId" clId="{29275B19-E0A1-43B8-90AC-F8C1447F8916}" dt="2024-05-27T23:24:09.593" v="72"/>
          <ac:picMkLst>
            <pc:docMk/>
            <pc:sldMk cId="3114938747" sldId="293"/>
            <ac:picMk id="6" creationId="{8BD0479C-8E4E-F082-0E8B-CEB20FA3EE04}"/>
          </ac:picMkLst>
        </pc:picChg>
        <pc:picChg chg="del">
          <ac:chgData name="Neemias Informatica Lima" userId="b77af7bd85500281" providerId="LiveId" clId="{29275B19-E0A1-43B8-90AC-F8C1447F8916}" dt="2024-05-27T23:24:09.284" v="71" actId="478"/>
          <ac:picMkLst>
            <pc:docMk/>
            <pc:sldMk cId="3114938747" sldId="293"/>
            <ac:picMk id="8" creationId="{62AFAC37-7E0C-3B85-FFC9-1DD32D273061}"/>
          </ac:picMkLst>
        </pc:pic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docChgLst>
    <pc:chgData name="Neemias Informatica Lima" userId="b77af7bd85500281" providerId="LiveId" clId="{A56094AC-F1B0-4083-9DCA-A89B796B8745}"/>
    <pc:docChg chg="undo redo custSel modSld">
      <pc:chgData name="Neemias Informatica Lima" userId="b77af7bd85500281" providerId="LiveId" clId="{A56094AC-F1B0-4083-9DCA-A89B796B8745}" dt="2024-05-25T17:09:22.095" v="412" actId="20577"/>
      <pc:docMkLst>
        <pc:docMk/>
      </pc:docMkLst>
      <pc:sldChg chg="addSp delSp modSp mod">
        <pc:chgData name="Neemias Informatica Lima" userId="b77af7bd85500281" providerId="LiveId" clId="{A56094AC-F1B0-4083-9DCA-A89B796B8745}" dt="2024-05-25T16:40:20.926" v="41" actId="1440"/>
        <pc:sldMkLst>
          <pc:docMk/>
          <pc:sldMk cId="2232331225" sldId="280"/>
        </pc:sldMkLst>
        <pc:spChg chg="mod">
          <ac:chgData name="Neemias Informatica Lima" userId="b77af7bd85500281" providerId="LiveId" clId="{A56094AC-F1B0-4083-9DCA-A89B796B8745}" dt="2024-05-25T16:36:17.450" v="2"/>
          <ac:spMkLst>
            <pc:docMk/>
            <pc:sldMk cId="2232331225" sldId="280"/>
            <ac:spMk id="6" creationId="{00000000-0000-0000-0000-000000000000}"/>
          </ac:spMkLst>
        </pc:spChg>
        <pc:spChg chg="mod">
          <ac:chgData name="Neemias Informatica Lima" userId="b77af7bd85500281" providerId="LiveId" clId="{A56094AC-F1B0-4083-9DCA-A89B796B8745}" dt="2024-05-25T16:36:58.137" v="18" actId="6549"/>
          <ac:spMkLst>
            <pc:docMk/>
            <pc:sldMk cId="2232331225" sldId="280"/>
            <ac:spMk id="9" creationId="{00000000-0000-0000-0000-000000000000}"/>
          </ac:spMkLst>
        </pc:spChg>
        <pc:spChg chg="mod">
          <ac:chgData name="Neemias Informatica Lima" userId="b77af7bd85500281" providerId="LiveId" clId="{A56094AC-F1B0-4083-9DCA-A89B796B8745}" dt="2024-05-25T16:36:26.109" v="4" actId="20577"/>
          <ac:spMkLst>
            <pc:docMk/>
            <pc:sldMk cId="2232331225" sldId="280"/>
            <ac:spMk id="11" creationId="{00000000-0000-0000-0000-000000000000}"/>
          </ac:spMkLst>
        </pc:spChg>
        <pc:spChg chg="mod">
          <ac:chgData name="Neemias Informatica Lima" userId="b77af7bd85500281" providerId="LiveId" clId="{A56094AC-F1B0-4083-9DCA-A89B796B8745}" dt="2024-05-25T16:37:13.319" v="25" actId="6549"/>
          <ac:spMkLst>
            <pc:docMk/>
            <pc:sldMk cId="2232331225" sldId="280"/>
            <ac:spMk id="16" creationId="{00000000-0000-0000-0000-000000000000}"/>
          </ac:spMkLst>
        </pc:spChg>
        <pc:picChg chg="add mod">
          <ac:chgData name="Neemias Informatica Lima" userId="b77af7bd85500281" providerId="LiveId" clId="{A56094AC-F1B0-4083-9DCA-A89B796B8745}" dt="2024-05-25T16:40:20.926" v="41" actId="1440"/>
          <ac:picMkLst>
            <pc:docMk/>
            <pc:sldMk cId="2232331225" sldId="280"/>
            <ac:picMk id="3" creationId="{939C247D-A486-DCCB-DF4B-52AF6E8F733E}"/>
          </ac:picMkLst>
        </pc:picChg>
        <pc:picChg chg="del">
          <ac:chgData name="Neemias Informatica Lima" userId="b77af7bd85500281" providerId="LiveId" clId="{A56094AC-F1B0-4083-9DCA-A89B796B8745}" dt="2024-05-25T16:38:49.148" v="35" actId="478"/>
          <ac:picMkLst>
            <pc:docMk/>
            <pc:sldMk cId="2232331225" sldId="280"/>
            <ac:picMk id="4" creationId="{1E5F7F84-E301-F4F4-F4D6-D4EF93B7AEF1}"/>
          </ac:picMkLst>
        </pc:picChg>
        <pc:picChg chg="add mod">
          <ac:chgData name="Neemias Informatica Lima" userId="b77af7bd85500281" providerId="LiveId" clId="{A56094AC-F1B0-4083-9DCA-A89B796B8745}" dt="2024-05-25T16:39:01.131" v="39" actId="1440"/>
          <ac:picMkLst>
            <pc:docMk/>
            <pc:sldMk cId="2232331225" sldId="280"/>
            <ac:picMk id="13" creationId="{1E10DF67-A1CF-17A3-54C2-5DA2FE0F5B79}"/>
          </ac:picMkLst>
        </pc:picChg>
        <pc:picChg chg="del">
          <ac:chgData name="Neemias Informatica Lima" userId="b77af7bd85500281" providerId="LiveId" clId="{A56094AC-F1B0-4083-9DCA-A89B796B8745}" dt="2024-05-25T16:36:29.628" v="5" actId="478"/>
          <ac:picMkLst>
            <pc:docMk/>
            <pc:sldMk cId="2232331225" sldId="280"/>
            <ac:picMk id="14" creationId="{9039C93D-003A-5A94-0B1D-9EB5D1D0220B}"/>
          </ac:picMkLst>
        </pc:picChg>
      </pc:sldChg>
      <pc:sldChg chg="addSp delSp modSp mod">
        <pc:chgData name="Neemias Informatica Lima" userId="b77af7bd85500281" providerId="LiveId" clId="{A56094AC-F1B0-4083-9DCA-A89B796B8745}" dt="2024-05-25T16:44:27.436" v="119" actId="20577"/>
        <pc:sldMkLst>
          <pc:docMk/>
          <pc:sldMk cId="2103443556" sldId="281"/>
        </pc:sldMkLst>
        <pc:spChg chg="mod">
          <ac:chgData name="Neemias Informatica Lima" userId="b77af7bd85500281" providerId="LiveId" clId="{A56094AC-F1B0-4083-9DCA-A89B796B8745}" dt="2024-05-25T16:44:27.436" v="119" actId="20577"/>
          <ac:spMkLst>
            <pc:docMk/>
            <pc:sldMk cId="2103443556" sldId="281"/>
            <ac:spMk id="8" creationId="{00000000-0000-0000-0000-000000000000}"/>
          </ac:spMkLst>
        </pc:spChg>
        <pc:spChg chg="mod">
          <ac:chgData name="Neemias Informatica Lima" userId="b77af7bd85500281" providerId="LiveId" clId="{A56094AC-F1B0-4083-9DCA-A89B796B8745}" dt="2024-05-25T16:41:41.350" v="62"/>
          <ac:spMkLst>
            <pc:docMk/>
            <pc:sldMk cId="2103443556" sldId="281"/>
            <ac:spMk id="18" creationId="{00000000-0000-0000-0000-000000000000}"/>
          </ac:spMkLst>
        </pc:spChg>
        <pc:picChg chg="add mod">
          <ac:chgData name="Neemias Informatica Lima" userId="b77af7bd85500281" providerId="LiveId" clId="{A56094AC-F1B0-4083-9DCA-A89B796B8745}" dt="2024-05-25T16:40:47.910" v="50" actId="1037"/>
          <ac:picMkLst>
            <pc:docMk/>
            <pc:sldMk cId="2103443556" sldId="281"/>
            <ac:picMk id="2" creationId="{B7443BE5-0CD9-6ABF-0FB8-EDFF8D3783A8}"/>
          </ac:picMkLst>
        </pc:picChg>
        <pc:picChg chg="add mod">
          <ac:chgData name="Neemias Informatica Lima" userId="b77af7bd85500281" providerId="LiveId" clId="{A56094AC-F1B0-4083-9DCA-A89B796B8745}" dt="2024-05-25T16:41:20.923" v="57" actId="1076"/>
          <ac:picMkLst>
            <pc:docMk/>
            <pc:sldMk cId="2103443556" sldId="281"/>
            <ac:picMk id="3" creationId="{716FF34E-8EE8-BA0C-90ED-FD0CCB663EC6}"/>
          </ac:picMkLst>
        </pc:picChg>
        <pc:picChg chg="del">
          <ac:chgData name="Neemias Informatica Lima" userId="b77af7bd85500281" providerId="LiveId" clId="{A56094AC-F1B0-4083-9DCA-A89B796B8745}" dt="2024-05-25T16:40:31.264" v="42" actId="478"/>
          <ac:picMkLst>
            <pc:docMk/>
            <pc:sldMk cId="2103443556" sldId="281"/>
            <ac:picMk id="4" creationId="{5E50C07A-91C0-123C-3194-517732FDBBF7}"/>
          </ac:picMkLst>
        </pc:picChg>
        <pc:picChg chg="del">
          <ac:chgData name="Neemias Informatica Lima" userId="b77af7bd85500281" providerId="LiveId" clId="{A56094AC-F1B0-4083-9DCA-A89B796B8745}" dt="2024-05-25T16:41:02.738" v="51" actId="478"/>
          <ac:picMkLst>
            <pc:docMk/>
            <pc:sldMk cId="2103443556" sldId="281"/>
            <ac:picMk id="5" creationId="{AE5CDBEB-0648-60BA-F6E4-ECAD73D381AF}"/>
          </ac:picMkLst>
        </pc:picChg>
      </pc:sldChg>
      <pc:sldChg chg="addSp delSp modSp mod">
        <pc:chgData name="Neemias Informatica Lima" userId="b77af7bd85500281" providerId="LiveId" clId="{A56094AC-F1B0-4083-9DCA-A89B796B8745}" dt="2024-05-25T16:55:09.333" v="167" actId="20577"/>
        <pc:sldMkLst>
          <pc:docMk/>
          <pc:sldMk cId="3683219421" sldId="282"/>
        </pc:sldMkLst>
        <pc:spChg chg="add mod">
          <ac:chgData name="Neemias Informatica Lima" userId="b77af7bd85500281" providerId="LiveId" clId="{A56094AC-F1B0-4083-9DCA-A89B796B8745}" dt="2024-05-25T16:42:08.246" v="68"/>
          <ac:spMkLst>
            <pc:docMk/>
            <pc:sldMk cId="3683219421" sldId="282"/>
            <ac:spMk id="2" creationId="{9969CD0D-5A2C-1908-E743-0531C9198B1E}"/>
          </ac:spMkLst>
        </pc:spChg>
        <pc:spChg chg="del">
          <ac:chgData name="Neemias Informatica Lima" userId="b77af7bd85500281" providerId="LiveId" clId="{A56094AC-F1B0-4083-9DCA-A89B796B8745}" dt="2024-05-25T16:42:06.898" v="67" actId="478"/>
          <ac:spMkLst>
            <pc:docMk/>
            <pc:sldMk cId="3683219421" sldId="282"/>
            <ac:spMk id="6" creationId="{9637ACB4-762A-635D-FDEA-12397AF3A53F}"/>
          </ac:spMkLst>
        </pc:spChg>
        <pc:spChg chg="mod">
          <ac:chgData name="Neemias Informatica Lima" userId="b77af7bd85500281" providerId="LiveId" clId="{A56094AC-F1B0-4083-9DCA-A89B796B8745}" dt="2024-05-25T16:55:09.333" v="167" actId="20577"/>
          <ac:spMkLst>
            <pc:docMk/>
            <pc:sldMk cId="3683219421" sldId="282"/>
            <ac:spMk id="12" creationId="{00000000-0000-0000-0000-000000000000}"/>
          </ac:spMkLst>
        </pc:spChg>
        <pc:spChg chg="mod">
          <ac:chgData name="Neemias Informatica Lima" userId="b77af7bd85500281" providerId="LiveId" clId="{A56094AC-F1B0-4083-9DCA-A89B796B8745}" dt="2024-05-25T16:53:34.727" v="142"/>
          <ac:spMkLst>
            <pc:docMk/>
            <pc:sldMk cId="3683219421" sldId="282"/>
            <ac:spMk id="14" creationId="{00000000-0000-0000-0000-000000000000}"/>
          </ac:spMkLst>
        </pc:spChg>
        <pc:picChg chg="add mod">
          <ac:chgData name="Neemias Informatica Lima" userId="b77af7bd85500281" providerId="LiveId" clId="{A56094AC-F1B0-4083-9DCA-A89B796B8745}" dt="2024-05-25T16:42:08.246" v="68"/>
          <ac:picMkLst>
            <pc:docMk/>
            <pc:sldMk cId="3683219421" sldId="282"/>
            <ac:picMk id="4" creationId="{527D5C0E-1EF6-1952-275D-89303D6E56BC}"/>
          </ac:picMkLst>
        </pc:picChg>
        <pc:picChg chg="add mod">
          <ac:chgData name="Neemias Informatica Lima" userId="b77af7bd85500281" providerId="LiveId" clId="{A56094AC-F1B0-4083-9DCA-A89B796B8745}" dt="2024-05-25T16:42:08.246" v="68"/>
          <ac:picMkLst>
            <pc:docMk/>
            <pc:sldMk cId="3683219421" sldId="282"/>
            <ac:picMk id="5" creationId="{CCA59E5E-DEC2-A2E3-0DA2-F8503C07FEA6}"/>
          </ac:picMkLst>
        </pc:picChg>
        <pc:picChg chg="del">
          <ac:chgData name="Neemias Informatica Lima" userId="b77af7bd85500281" providerId="LiveId" clId="{A56094AC-F1B0-4083-9DCA-A89B796B8745}" dt="2024-05-25T16:42:06.898" v="67" actId="478"/>
          <ac:picMkLst>
            <pc:docMk/>
            <pc:sldMk cId="3683219421" sldId="282"/>
            <ac:picMk id="8" creationId="{1B4580B3-E4F0-EABD-596F-401A1270C624}"/>
          </ac:picMkLst>
        </pc:picChg>
        <pc:picChg chg="del">
          <ac:chgData name="Neemias Informatica Lima" userId="b77af7bd85500281" providerId="LiveId" clId="{A56094AC-F1B0-4083-9DCA-A89B796B8745}" dt="2024-05-25T16:42:06.898" v="67" actId="478"/>
          <ac:picMkLst>
            <pc:docMk/>
            <pc:sldMk cId="3683219421" sldId="282"/>
            <ac:picMk id="9" creationId="{6AA875DB-3E67-6C3D-8120-4ED4B5452081}"/>
          </ac:picMkLst>
        </pc:picChg>
      </pc:sldChg>
      <pc:sldChg chg="addSp delSp modSp mod">
        <pc:chgData name="Neemias Informatica Lima" userId="b77af7bd85500281" providerId="LiveId" clId="{A56094AC-F1B0-4083-9DCA-A89B796B8745}" dt="2024-05-25T16:56:13.309" v="195" actId="20577"/>
        <pc:sldMkLst>
          <pc:docMk/>
          <pc:sldMk cId="3902406419" sldId="283"/>
        </pc:sldMkLst>
        <pc:spChg chg="add mod">
          <ac:chgData name="Neemias Informatica Lima" userId="b77af7bd85500281" providerId="LiveId" clId="{A56094AC-F1B0-4083-9DCA-A89B796B8745}" dt="2024-05-25T16:42:14.868" v="70"/>
          <ac:spMkLst>
            <pc:docMk/>
            <pc:sldMk cId="3902406419" sldId="283"/>
            <ac:spMk id="2" creationId="{D4DACDEF-FC35-CF85-A6D4-B8848F4795F7}"/>
          </ac:spMkLst>
        </pc:spChg>
        <pc:spChg chg="del">
          <ac:chgData name="Neemias Informatica Lima" userId="b77af7bd85500281" providerId="LiveId" clId="{A56094AC-F1B0-4083-9DCA-A89B796B8745}" dt="2024-05-25T16:42:13.752" v="69" actId="478"/>
          <ac:spMkLst>
            <pc:docMk/>
            <pc:sldMk cId="3902406419" sldId="283"/>
            <ac:spMk id="5" creationId="{99F4E7C5-C5B8-5F8D-4A50-2D5763CA661F}"/>
          </ac:spMkLst>
        </pc:spChg>
        <pc:spChg chg="mod">
          <ac:chgData name="Neemias Informatica Lima" userId="b77af7bd85500281" providerId="LiveId" clId="{A56094AC-F1B0-4083-9DCA-A89B796B8745}" dt="2024-05-25T16:55:22.342" v="170"/>
          <ac:spMkLst>
            <pc:docMk/>
            <pc:sldMk cId="3902406419" sldId="283"/>
            <ac:spMk id="14" creationId="{00000000-0000-0000-0000-000000000000}"/>
          </ac:spMkLst>
        </pc:spChg>
        <pc:spChg chg="mod">
          <ac:chgData name="Neemias Informatica Lima" userId="b77af7bd85500281" providerId="LiveId" clId="{A56094AC-F1B0-4083-9DCA-A89B796B8745}" dt="2024-05-25T16:56:13.309" v="195" actId="20577"/>
          <ac:spMkLst>
            <pc:docMk/>
            <pc:sldMk cId="3902406419" sldId="283"/>
            <ac:spMk id="15" creationId="{D5C09FDA-172B-4732-BD2E-A9BBEF8B191B}"/>
          </ac:spMkLst>
        </pc:spChg>
        <pc:picChg chg="add mod">
          <ac:chgData name="Neemias Informatica Lima" userId="b77af7bd85500281" providerId="LiveId" clId="{A56094AC-F1B0-4083-9DCA-A89B796B8745}" dt="2024-05-25T16:42:14.868" v="70"/>
          <ac:picMkLst>
            <pc:docMk/>
            <pc:sldMk cId="3902406419" sldId="283"/>
            <ac:picMk id="3" creationId="{0D6150C4-8F34-88DD-7397-121A7164843D}"/>
          </ac:picMkLst>
        </pc:picChg>
        <pc:picChg chg="add mod">
          <ac:chgData name="Neemias Informatica Lima" userId="b77af7bd85500281" providerId="LiveId" clId="{A56094AC-F1B0-4083-9DCA-A89B796B8745}" dt="2024-05-25T16:42:14.868" v="70"/>
          <ac:picMkLst>
            <pc:docMk/>
            <pc:sldMk cId="3902406419" sldId="283"/>
            <ac:picMk id="4" creationId="{E537E30B-1A12-2A70-4932-31D2411E84A1}"/>
          </ac:picMkLst>
        </pc:picChg>
        <pc:picChg chg="del">
          <ac:chgData name="Neemias Informatica Lima" userId="b77af7bd85500281" providerId="LiveId" clId="{A56094AC-F1B0-4083-9DCA-A89B796B8745}" dt="2024-05-25T16:42:13.752" v="69" actId="478"/>
          <ac:picMkLst>
            <pc:docMk/>
            <pc:sldMk cId="3902406419" sldId="283"/>
            <ac:picMk id="7" creationId="{5BE3054B-1B45-0790-5E4F-E0F7033FCB0F}"/>
          </ac:picMkLst>
        </pc:picChg>
        <pc:picChg chg="del">
          <ac:chgData name="Neemias Informatica Lima" userId="b77af7bd85500281" providerId="LiveId" clId="{A56094AC-F1B0-4083-9DCA-A89B796B8745}" dt="2024-05-25T16:42:13.752" v="69" actId="478"/>
          <ac:picMkLst>
            <pc:docMk/>
            <pc:sldMk cId="3902406419" sldId="283"/>
            <ac:picMk id="8" creationId="{548A4B08-BF03-DB14-9CC7-65212DE8BEEE}"/>
          </ac:picMkLst>
        </pc:picChg>
      </pc:sldChg>
      <pc:sldChg chg="addSp delSp modSp mod">
        <pc:chgData name="Neemias Informatica Lima" userId="b77af7bd85500281" providerId="LiveId" clId="{A56094AC-F1B0-4083-9DCA-A89B796B8745}" dt="2024-05-25T16:58:30.923" v="244" actId="6549"/>
        <pc:sldMkLst>
          <pc:docMk/>
          <pc:sldMk cId="2424059023" sldId="284"/>
        </pc:sldMkLst>
        <pc:spChg chg="add mod">
          <ac:chgData name="Neemias Informatica Lima" userId="b77af7bd85500281" providerId="LiveId" clId="{A56094AC-F1B0-4083-9DCA-A89B796B8745}" dt="2024-05-25T16:42:29.900" v="74"/>
          <ac:spMkLst>
            <pc:docMk/>
            <pc:sldMk cId="2424059023" sldId="284"/>
            <ac:spMk id="2" creationId="{26F6E036-3611-1686-3F46-E42D19603353}"/>
          </ac:spMkLst>
        </pc:spChg>
        <pc:spChg chg="del">
          <ac:chgData name="Neemias Informatica Lima" userId="b77af7bd85500281" providerId="LiveId" clId="{A56094AC-F1B0-4083-9DCA-A89B796B8745}" dt="2024-05-25T16:42:28.770" v="73" actId="478"/>
          <ac:spMkLst>
            <pc:docMk/>
            <pc:sldMk cId="2424059023" sldId="284"/>
            <ac:spMk id="5" creationId="{8F4605FB-8D94-A0E2-AF3B-4995C2DD7124}"/>
          </ac:spMkLst>
        </pc:spChg>
        <pc:spChg chg="mod">
          <ac:chgData name="Neemias Informatica Lima" userId="b77af7bd85500281" providerId="LiveId" clId="{A56094AC-F1B0-4083-9DCA-A89B796B8745}" dt="2024-05-25T16:57:36.549" v="228"/>
          <ac:spMkLst>
            <pc:docMk/>
            <pc:sldMk cId="2424059023" sldId="284"/>
            <ac:spMk id="14" creationId="{00000000-0000-0000-0000-000000000000}"/>
          </ac:spMkLst>
        </pc:spChg>
        <pc:spChg chg="mod">
          <ac:chgData name="Neemias Informatica Lima" userId="b77af7bd85500281" providerId="LiveId" clId="{A56094AC-F1B0-4083-9DCA-A89B796B8745}" dt="2024-05-25T16:58:30.923" v="244" actId="6549"/>
          <ac:spMkLst>
            <pc:docMk/>
            <pc:sldMk cId="2424059023" sldId="284"/>
            <ac:spMk id="15" creationId="{C3A1BEFC-B9B8-4142-B09F-1F5B330F4265}"/>
          </ac:spMkLst>
        </pc:spChg>
        <pc:picChg chg="add mod">
          <ac:chgData name="Neemias Informatica Lima" userId="b77af7bd85500281" providerId="LiveId" clId="{A56094AC-F1B0-4083-9DCA-A89B796B8745}" dt="2024-05-25T16:42:29.900" v="74"/>
          <ac:picMkLst>
            <pc:docMk/>
            <pc:sldMk cId="2424059023" sldId="284"/>
            <ac:picMk id="3" creationId="{E83EE076-9AA3-D5E7-7F84-0497DA9A2E62}"/>
          </ac:picMkLst>
        </pc:picChg>
        <pc:picChg chg="add mod">
          <ac:chgData name="Neemias Informatica Lima" userId="b77af7bd85500281" providerId="LiveId" clId="{A56094AC-F1B0-4083-9DCA-A89B796B8745}" dt="2024-05-25T16:42:29.900" v="74"/>
          <ac:picMkLst>
            <pc:docMk/>
            <pc:sldMk cId="2424059023" sldId="284"/>
            <ac:picMk id="4" creationId="{78FF8A0B-BC97-7A16-D813-02A1F5F9F314}"/>
          </ac:picMkLst>
        </pc:picChg>
        <pc:picChg chg="del">
          <ac:chgData name="Neemias Informatica Lima" userId="b77af7bd85500281" providerId="LiveId" clId="{A56094AC-F1B0-4083-9DCA-A89B796B8745}" dt="2024-05-25T16:42:28.770" v="73" actId="478"/>
          <ac:picMkLst>
            <pc:docMk/>
            <pc:sldMk cId="2424059023" sldId="284"/>
            <ac:picMk id="7" creationId="{E893B890-5C6E-F3FD-BF39-8B627571DE15}"/>
          </ac:picMkLst>
        </pc:picChg>
        <pc:picChg chg="del">
          <ac:chgData name="Neemias Informatica Lima" userId="b77af7bd85500281" providerId="LiveId" clId="{A56094AC-F1B0-4083-9DCA-A89B796B8745}" dt="2024-05-25T16:42:28.770" v="73" actId="478"/>
          <ac:picMkLst>
            <pc:docMk/>
            <pc:sldMk cId="2424059023" sldId="284"/>
            <ac:picMk id="8" creationId="{50558775-9F80-ECBD-AD92-83283D753A40}"/>
          </ac:picMkLst>
        </pc:picChg>
      </pc:sldChg>
      <pc:sldChg chg="addSp delSp modSp mod">
        <pc:chgData name="Neemias Informatica Lima" userId="b77af7bd85500281" providerId="LiveId" clId="{A56094AC-F1B0-4083-9DCA-A89B796B8745}" dt="2024-05-25T17:00:13.521" v="277" actId="6549"/>
        <pc:sldMkLst>
          <pc:docMk/>
          <pc:sldMk cId="2241968852" sldId="285"/>
        </pc:sldMkLst>
        <pc:spChg chg="add mod">
          <ac:chgData name="Neemias Informatica Lima" userId="b77af7bd85500281" providerId="LiveId" clId="{A56094AC-F1B0-4083-9DCA-A89B796B8745}" dt="2024-05-25T16:42:42.880" v="78"/>
          <ac:spMkLst>
            <pc:docMk/>
            <pc:sldMk cId="2241968852" sldId="285"/>
            <ac:spMk id="2" creationId="{856034ED-8385-2462-AF98-D0885AF291E8}"/>
          </ac:spMkLst>
        </pc:spChg>
        <pc:spChg chg="del">
          <ac:chgData name="Neemias Informatica Lima" userId="b77af7bd85500281" providerId="LiveId" clId="{A56094AC-F1B0-4083-9DCA-A89B796B8745}" dt="2024-05-25T16:42:41.555" v="77" actId="478"/>
          <ac:spMkLst>
            <pc:docMk/>
            <pc:sldMk cId="2241968852" sldId="285"/>
            <ac:spMk id="5" creationId="{C6916D47-173B-A170-0371-6D5FAD5BC0B3}"/>
          </ac:spMkLst>
        </pc:spChg>
        <pc:spChg chg="mod">
          <ac:chgData name="Neemias Informatica Lima" userId="b77af7bd85500281" providerId="LiveId" clId="{A56094AC-F1B0-4083-9DCA-A89B796B8745}" dt="2024-05-25T16:59:30.441" v="256"/>
          <ac:spMkLst>
            <pc:docMk/>
            <pc:sldMk cId="2241968852" sldId="285"/>
            <ac:spMk id="14" creationId="{00000000-0000-0000-0000-000000000000}"/>
          </ac:spMkLst>
        </pc:spChg>
        <pc:spChg chg="mod">
          <ac:chgData name="Neemias Informatica Lima" userId="b77af7bd85500281" providerId="LiveId" clId="{A56094AC-F1B0-4083-9DCA-A89B796B8745}" dt="2024-05-25T17:00:13.521" v="277" actId="6549"/>
          <ac:spMkLst>
            <pc:docMk/>
            <pc:sldMk cId="2241968852" sldId="285"/>
            <ac:spMk id="15" creationId="{0F091E13-8EAD-4FFB-9473-BC74E5ABDC64}"/>
          </ac:spMkLst>
        </pc:spChg>
        <pc:picChg chg="add mod">
          <ac:chgData name="Neemias Informatica Lima" userId="b77af7bd85500281" providerId="LiveId" clId="{A56094AC-F1B0-4083-9DCA-A89B796B8745}" dt="2024-05-25T16:42:42.880" v="78"/>
          <ac:picMkLst>
            <pc:docMk/>
            <pc:sldMk cId="2241968852" sldId="285"/>
            <ac:picMk id="3" creationId="{0594600B-7FD6-41B5-1BFC-C71CAC07E9C9}"/>
          </ac:picMkLst>
        </pc:picChg>
        <pc:picChg chg="add mod">
          <ac:chgData name="Neemias Informatica Lima" userId="b77af7bd85500281" providerId="LiveId" clId="{A56094AC-F1B0-4083-9DCA-A89B796B8745}" dt="2024-05-25T16:42:42.880" v="78"/>
          <ac:picMkLst>
            <pc:docMk/>
            <pc:sldMk cId="2241968852" sldId="285"/>
            <ac:picMk id="4" creationId="{F369B1CF-84FF-CD0D-7B81-8D2BF52EB16B}"/>
          </ac:picMkLst>
        </pc:picChg>
        <pc:picChg chg="del">
          <ac:chgData name="Neemias Informatica Lima" userId="b77af7bd85500281" providerId="LiveId" clId="{A56094AC-F1B0-4083-9DCA-A89B796B8745}" dt="2024-05-25T16:42:41.555" v="77" actId="478"/>
          <ac:picMkLst>
            <pc:docMk/>
            <pc:sldMk cId="2241968852" sldId="285"/>
            <ac:picMk id="7" creationId="{F853418A-E7AD-EB12-B725-FB9A057B06C2}"/>
          </ac:picMkLst>
        </pc:picChg>
        <pc:picChg chg="del">
          <ac:chgData name="Neemias Informatica Lima" userId="b77af7bd85500281" providerId="LiveId" clId="{A56094AC-F1B0-4083-9DCA-A89B796B8745}" dt="2024-05-25T16:42:41.555" v="77" actId="478"/>
          <ac:picMkLst>
            <pc:docMk/>
            <pc:sldMk cId="2241968852" sldId="285"/>
            <ac:picMk id="8" creationId="{8CA136F5-F830-F2D5-2504-4BDC4589D3A0}"/>
          </ac:picMkLst>
        </pc:picChg>
      </pc:sldChg>
      <pc:sldChg chg="addSp delSp modSp mod">
        <pc:chgData name="Neemias Informatica Lima" userId="b77af7bd85500281" providerId="LiveId" clId="{A56094AC-F1B0-4083-9DCA-A89B796B8745}" dt="2024-05-25T17:01:53.438" v="309" actId="20577"/>
        <pc:sldMkLst>
          <pc:docMk/>
          <pc:sldMk cId="1959249856" sldId="286"/>
        </pc:sldMkLst>
        <pc:spChg chg="add mod">
          <ac:chgData name="Neemias Informatica Lima" userId="b77af7bd85500281" providerId="LiveId" clId="{A56094AC-F1B0-4083-9DCA-A89B796B8745}" dt="2024-05-25T16:42:57.076" v="82"/>
          <ac:spMkLst>
            <pc:docMk/>
            <pc:sldMk cId="1959249856" sldId="286"/>
            <ac:spMk id="2" creationId="{9FB7D150-9DA8-DD23-123A-5F31E1026E90}"/>
          </ac:spMkLst>
        </pc:spChg>
        <pc:spChg chg="del">
          <ac:chgData name="Neemias Informatica Lima" userId="b77af7bd85500281" providerId="LiveId" clId="{A56094AC-F1B0-4083-9DCA-A89B796B8745}" dt="2024-05-25T16:42:55.899" v="81" actId="478"/>
          <ac:spMkLst>
            <pc:docMk/>
            <pc:sldMk cId="1959249856" sldId="286"/>
            <ac:spMk id="5" creationId="{2F0CFB38-E3F5-B9D9-5E73-0388429F89FC}"/>
          </ac:spMkLst>
        </pc:spChg>
        <pc:spChg chg="mod">
          <ac:chgData name="Neemias Informatica Lima" userId="b77af7bd85500281" providerId="LiveId" clId="{A56094AC-F1B0-4083-9DCA-A89B796B8745}" dt="2024-05-25T17:01:05.774" v="289"/>
          <ac:spMkLst>
            <pc:docMk/>
            <pc:sldMk cId="1959249856" sldId="286"/>
            <ac:spMk id="14" creationId="{00000000-0000-0000-0000-000000000000}"/>
          </ac:spMkLst>
        </pc:spChg>
        <pc:spChg chg="mod">
          <ac:chgData name="Neemias Informatica Lima" userId="b77af7bd85500281" providerId="LiveId" clId="{A56094AC-F1B0-4083-9DCA-A89B796B8745}" dt="2024-05-25T17:01:53.438" v="309" actId="20577"/>
          <ac:spMkLst>
            <pc:docMk/>
            <pc:sldMk cId="1959249856" sldId="286"/>
            <ac:spMk id="15" creationId="{863BB09B-C8C1-4354-BC51-D930C951E507}"/>
          </ac:spMkLst>
        </pc:spChg>
        <pc:picChg chg="add mod">
          <ac:chgData name="Neemias Informatica Lima" userId="b77af7bd85500281" providerId="LiveId" clId="{A56094AC-F1B0-4083-9DCA-A89B796B8745}" dt="2024-05-25T16:42:57.076" v="82"/>
          <ac:picMkLst>
            <pc:docMk/>
            <pc:sldMk cId="1959249856" sldId="286"/>
            <ac:picMk id="3" creationId="{65B65E94-D47A-64B7-7720-D0ED3254BB5C}"/>
          </ac:picMkLst>
        </pc:picChg>
        <pc:picChg chg="add mod">
          <ac:chgData name="Neemias Informatica Lima" userId="b77af7bd85500281" providerId="LiveId" clId="{A56094AC-F1B0-4083-9DCA-A89B796B8745}" dt="2024-05-25T16:42:57.076" v="82"/>
          <ac:picMkLst>
            <pc:docMk/>
            <pc:sldMk cId="1959249856" sldId="286"/>
            <ac:picMk id="4" creationId="{21E716A3-3982-DFE3-056F-A15239213EBD}"/>
          </ac:picMkLst>
        </pc:picChg>
        <pc:picChg chg="del">
          <ac:chgData name="Neemias Informatica Lima" userId="b77af7bd85500281" providerId="LiveId" clId="{A56094AC-F1B0-4083-9DCA-A89B796B8745}" dt="2024-05-25T16:42:55.899" v="81" actId="478"/>
          <ac:picMkLst>
            <pc:docMk/>
            <pc:sldMk cId="1959249856" sldId="286"/>
            <ac:picMk id="7" creationId="{4CAD79D9-E4B5-0B27-6BF1-3C3C16C46224}"/>
          </ac:picMkLst>
        </pc:picChg>
        <pc:picChg chg="del">
          <ac:chgData name="Neemias Informatica Lima" userId="b77af7bd85500281" providerId="LiveId" clId="{A56094AC-F1B0-4083-9DCA-A89B796B8745}" dt="2024-05-25T16:42:55.899" v="81" actId="478"/>
          <ac:picMkLst>
            <pc:docMk/>
            <pc:sldMk cId="1959249856" sldId="286"/>
            <ac:picMk id="8" creationId="{A9796CBB-22E7-3A22-9793-6F0BAC5865F6}"/>
          </ac:picMkLst>
        </pc:picChg>
      </pc:sldChg>
      <pc:sldChg chg="addSp delSp modSp mod">
        <pc:chgData name="Neemias Informatica Lima" userId="b77af7bd85500281" providerId="LiveId" clId="{A56094AC-F1B0-4083-9DCA-A89B796B8745}" dt="2024-05-25T17:09:22.095" v="412" actId="20577"/>
        <pc:sldMkLst>
          <pc:docMk/>
          <pc:sldMk cId="2857006406" sldId="287"/>
        </pc:sldMkLst>
        <pc:spChg chg="add mod">
          <ac:chgData name="Neemias Informatica Lima" userId="b77af7bd85500281" providerId="LiveId" clId="{A56094AC-F1B0-4083-9DCA-A89B796B8745}" dt="2024-05-25T16:43:18.317" v="88"/>
          <ac:spMkLst>
            <pc:docMk/>
            <pc:sldMk cId="2857006406" sldId="287"/>
            <ac:spMk id="2" creationId="{1D35044B-FBD2-B8E1-CEB1-1EF79D3A3BD4}"/>
          </ac:spMkLst>
        </pc:spChg>
        <pc:spChg chg="del">
          <ac:chgData name="Neemias Informatica Lima" userId="b77af7bd85500281" providerId="LiveId" clId="{A56094AC-F1B0-4083-9DCA-A89B796B8745}" dt="2024-05-25T16:43:17.338" v="87" actId="478"/>
          <ac:spMkLst>
            <pc:docMk/>
            <pc:sldMk cId="2857006406" sldId="287"/>
            <ac:spMk id="5" creationId="{49C9CECD-E45A-7D3A-A207-74A9C845115C}"/>
          </ac:spMkLst>
        </pc:spChg>
        <pc:spChg chg="mod">
          <ac:chgData name="Neemias Informatica Lima" userId="b77af7bd85500281" providerId="LiveId" clId="{A56094AC-F1B0-4083-9DCA-A89B796B8745}" dt="2024-05-25T17:09:22.095" v="412" actId="20577"/>
          <ac:spMkLst>
            <pc:docMk/>
            <pc:sldMk cId="2857006406" sldId="287"/>
            <ac:spMk id="16" creationId="{28D68641-D640-4BD7-9D5B-B3803DCCF9B3}"/>
          </ac:spMkLst>
        </pc:spChg>
        <pc:picChg chg="add mod">
          <ac:chgData name="Neemias Informatica Lima" userId="b77af7bd85500281" providerId="LiveId" clId="{A56094AC-F1B0-4083-9DCA-A89B796B8745}" dt="2024-05-25T16:43:18.317" v="88"/>
          <ac:picMkLst>
            <pc:docMk/>
            <pc:sldMk cId="2857006406" sldId="287"/>
            <ac:picMk id="3" creationId="{8C95620C-D664-857E-3B6C-DC890E2DC7D1}"/>
          </ac:picMkLst>
        </pc:picChg>
        <pc:picChg chg="add mod">
          <ac:chgData name="Neemias Informatica Lima" userId="b77af7bd85500281" providerId="LiveId" clId="{A56094AC-F1B0-4083-9DCA-A89B796B8745}" dt="2024-05-25T16:43:18.317" v="88"/>
          <ac:picMkLst>
            <pc:docMk/>
            <pc:sldMk cId="2857006406" sldId="287"/>
            <ac:picMk id="4" creationId="{63CBC9B4-829C-F69B-34FA-7B99B9E86BD3}"/>
          </ac:picMkLst>
        </pc:picChg>
        <pc:picChg chg="del">
          <ac:chgData name="Neemias Informatica Lima" userId="b77af7bd85500281" providerId="LiveId" clId="{A56094AC-F1B0-4083-9DCA-A89B796B8745}" dt="2024-05-25T16:43:17.338" v="87" actId="478"/>
          <ac:picMkLst>
            <pc:docMk/>
            <pc:sldMk cId="2857006406" sldId="287"/>
            <ac:picMk id="7" creationId="{C6A0D47A-F830-5802-8A79-DA62F2571C6E}"/>
          </ac:picMkLst>
        </pc:picChg>
        <pc:picChg chg="del">
          <ac:chgData name="Neemias Informatica Lima" userId="b77af7bd85500281" providerId="LiveId" clId="{A56094AC-F1B0-4083-9DCA-A89B796B8745}" dt="2024-05-25T16:43:17.338" v="87" actId="478"/>
          <ac:picMkLst>
            <pc:docMk/>
            <pc:sldMk cId="2857006406" sldId="287"/>
            <ac:picMk id="8" creationId="{ABFB088B-E860-7126-4318-BCD320D15E76}"/>
          </ac:picMkLst>
        </pc:picChg>
      </pc:sldChg>
      <pc:sldChg chg="addSp delSp modSp mod">
        <pc:chgData name="Neemias Informatica Lima" userId="b77af7bd85500281" providerId="LiveId" clId="{A56094AC-F1B0-4083-9DCA-A89B796B8745}" dt="2024-05-25T16:54:23.213" v="162" actId="20577"/>
        <pc:sldMkLst>
          <pc:docMk/>
          <pc:sldMk cId="2630436816" sldId="288"/>
        </pc:sldMkLst>
        <pc:spChg chg="add mod">
          <ac:chgData name="Neemias Informatica Lima" userId="b77af7bd85500281" providerId="LiveId" clId="{A56094AC-F1B0-4083-9DCA-A89B796B8745}" dt="2024-05-25T16:41:57.956" v="66"/>
          <ac:spMkLst>
            <pc:docMk/>
            <pc:sldMk cId="2630436816" sldId="288"/>
            <ac:spMk id="2" creationId="{1BA202B6-2EAF-D3DC-CE43-E89DDC3BF934}"/>
          </ac:spMkLst>
        </pc:spChg>
        <pc:spChg chg="del">
          <ac:chgData name="Neemias Informatica Lima" userId="b77af7bd85500281" providerId="LiveId" clId="{A56094AC-F1B0-4083-9DCA-A89B796B8745}" dt="2024-05-25T16:41:56.616" v="65" actId="478"/>
          <ac:spMkLst>
            <pc:docMk/>
            <pc:sldMk cId="2630436816" sldId="288"/>
            <ac:spMk id="5" creationId="{0361F6E1-54F6-3B56-F426-3A5257CDE79B}"/>
          </ac:spMkLst>
        </pc:spChg>
        <pc:spChg chg="mod">
          <ac:chgData name="Neemias Informatica Lima" userId="b77af7bd85500281" providerId="LiveId" clId="{A56094AC-F1B0-4083-9DCA-A89B796B8745}" dt="2024-05-25T16:54:23.213" v="162" actId="20577"/>
          <ac:spMkLst>
            <pc:docMk/>
            <pc:sldMk cId="2630436816" sldId="288"/>
            <ac:spMk id="13" creationId="{00000000-0000-0000-0000-000000000000}"/>
          </ac:spMkLst>
        </pc:spChg>
        <pc:spChg chg="mod">
          <ac:chgData name="Neemias Informatica Lima" userId="b77af7bd85500281" providerId="LiveId" clId="{A56094AC-F1B0-4083-9DCA-A89B796B8745}" dt="2024-05-25T16:53:29.903" v="139"/>
          <ac:spMkLst>
            <pc:docMk/>
            <pc:sldMk cId="2630436816" sldId="288"/>
            <ac:spMk id="14" creationId="{00000000-0000-0000-0000-000000000000}"/>
          </ac:spMkLst>
        </pc:spChg>
        <pc:picChg chg="add mod">
          <ac:chgData name="Neemias Informatica Lima" userId="b77af7bd85500281" providerId="LiveId" clId="{A56094AC-F1B0-4083-9DCA-A89B796B8745}" dt="2024-05-25T16:41:57.956" v="66"/>
          <ac:picMkLst>
            <pc:docMk/>
            <pc:sldMk cId="2630436816" sldId="288"/>
            <ac:picMk id="3" creationId="{8CF0D894-9087-2E86-9A06-0BCC78711826}"/>
          </ac:picMkLst>
        </pc:picChg>
        <pc:picChg chg="add mod">
          <ac:chgData name="Neemias Informatica Lima" userId="b77af7bd85500281" providerId="LiveId" clId="{A56094AC-F1B0-4083-9DCA-A89B796B8745}" dt="2024-05-25T16:41:57.956" v="66"/>
          <ac:picMkLst>
            <pc:docMk/>
            <pc:sldMk cId="2630436816" sldId="288"/>
            <ac:picMk id="4" creationId="{F9A9F47E-3AC8-342E-38CA-94107288FCCE}"/>
          </ac:picMkLst>
        </pc:picChg>
        <pc:picChg chg="del">
          <ac:chgData name="Neemias Informatica Lima" userId="b77af7bd85500281" providerId="LiveId" clId="{A56094AC-F1B0-4083-9DCA-A89B796B8745}" dt="2024-05-25T16:41:53.663" v="63" actId="478"/>
          <ac:picMkLst>
            <pc:docMk/>
            <pc:sldMk cId="2630436816" sldId="288"/>
            <ac:picMk id="7" creationId="{EF1A6F14-D60A-51D1-C4B6-21148EF4D37B}"/>
          </ac:picMkLst>
        </pc:picChg>
        <pc:picChg chg="del">
          <ac:chgData name="Neemias Informatica Lima" userId="b77af7bd85500281" providerId="LiveId" clId="{A56094AC-F1B0-4083-9DCA-A89B796B8745}" dt="2024-05-25T16:41:54.318" v="64" actId="478"/>
          <ac:picMkLst>
            <pc:docMk/>
            <pc:sldMk cId="2630436816" sldId="288"/>
            <ac:picMk id="8" creationId="{78AD38F7-1777-2E0C-FD31-F2F74E58BCFD}"/>
          </ac:picMkLst>
        </pc:picChg>
      </pc:sldChg>
      <pc:sldChg chg="addSp delSp modSp mod">
        <pc:chgData name="Neemias Informatica Lima" userId="b77af7bd85500281" providerId="LiveId" clId="{A56094AC-F1B0-4083-9DCA-A89B796B8745}" dt="2024-05-25T16:57:21.335" v="223" actId="6549"/>
        <pc:sldMkLst>
          <pc:docMk/>
          <pc:sldMk cId="3032827026" sldId="289"/>
        </pc:sldMkLst>
        <pc:spChg chg="add mod">
          <ac:chgData name="Neemias Informatica Lima" userId="b77af7bd85500281" providerId="LiveId" clId="{A56094AC-F1B0-4083-9DCA-A89B796B8745}" dt="2024-05-25T16:42:22.751" v="72"/>
          <ac:spMkLst>
            <pc:docMk/>
            <pc:sldMk cId="3032827026" sldId="289"/>
            <ac:spMk id="2" creationId="{D9CF98D7-B05C-ADA7-449A-680C2B157BF8}"/>
          </ac:spMkLst>
        </pc:spChg>
        <pc:spChg chg="del">
          <ac:chgData name="Neemias Informatica Lima" userId="b77af7bd85500281" providerId="LiveId" clId="{A56094AC-F1B0-4083-9DCA-A89B796B8745}" dt="2024-05-25T16:42:21.507" v="71" actId="478"/>
          <ac:spMkLst>
            <pc:docMk/>
            <pc:sldMk cId="3032827026" sldId="289"/>
            <ac:spMk id="5" creationId="{EDBBAAE8-AD4A-97C4-F36B-D5674BCAC5C3}"/>
          </ac:spMkLst>
        </pc:spChg>
        <pc:spChg chg="mod">
          <ac:chgData name="Neemias Informatica Lima" userId="b77af7bd85500281" providerId="LiveId" clId="{A56094AC-F1B0-4083-9DCA-A89B796B8745}" dt="2024-05-25T16:57:21.335" v="223" actId="6549"/>
          <ac:spMkLst>
            <pc:docMk/>
            <pc:sldMk cId="3032827026" sldId="289"/>
            <ac:spMk id="12" creationId="{A64B78EF-EDA8-421A-88C9-45544BBCA9D1}"/>
          </ac:spMkLst>
        </pc:spChg>
        <pc:spChg chg="mod">
          <ac:chgData name="Neemias Informatica Lima" userId="b77af7bd85500281" providerId="LiveId" clId="{A56094AC-F1B0-4083-9DCA-A89B796B8745}" dt="2024-05-25T16:55:26.617" v="175"/>
          <ac:spMkLst>
            <pc:docMk/>
            <pc:sldMk cId="3032827026" sldId="289"/>
            <ac:spMk id="14" creationId="{00000000-0000-0000-0000-000000000000}"/>
          </ac:spMkLst>
        </pc:spChg>
        <pc:picChg chg="add mod">
          <ac:chgData name="Neemias Informatica Lima" userId="b77af7bd85500281" providerId="LiveId" clId="{A56094AC-F1B0-4083-9DCA-A89B796B8745}" dt="2024-05-25T16:42:22.751" v="72"/>
          <ac:picMkLst>
            <pc:docMk/>
            <pc:sldMk cId="3032827026" sldId="289"/>
            <ac:picMk id="3" creationId="{DDC6FA11-8FE0-F047-B59C-9EAD0E61CDEB}"/>
          </ac:picMkLst>
        </pc:picChg>
        <pc:picChg chg="add mod">
          <ac:chgData name="Neemias Informatica Lima" userId="b77af7bd85500281" providerId="LiveId" clId="{A56094AC-F1B0-4083-9DCA-A89B796B8745}" dt="2024-05-25T16:42:22.751" v="72"/>
          <ac:picMkLst>
            <pc:docMk/>
            <pc:sldMk cId="3032827026" sldId="289"/>
            <ac:picMk id="4" creationId="{A7AFCC1F-3424-B3E7-D562-2A86F5167AE3}"/>
          </ac:picMkLst>
        </pc:picChg>
        <pc:picChg chg="del">
          <ac:chgData name="Neemias Informatica Lima" userId="b77af7bd85500281" providerId="LiveId" clId="{A56094AC-F1B0-4083-9DCA-A89B796B8745}" dt="2024-05-25T16:42:21.507" v="71" actId="478"/>
          <ac:picMkLst>
            <pc:docMk/>
            <pc:sldMk cId="3032827026" sldId="289"/>
            <ac:picMk id="7" creationId="{112D8330-C60A-BDC6-27EF-CA5A53AE2A48}"/>
          </ac:picMkLst>
        </pc:picChg>
        <pc:picChg chg="del">
          <ac:chgData name="Neemias Informatica Lima" userId="b77af7bd85500281" providerId="LiveId" clId="{A56094AC-F1B0-4083-9DCA-A89B796B8745}" dt="2024-05-25T16:42:21.507" v="71" actId="478"/>
          <ac:picMkLst>
            <pc:docMk/>
            <pc:sldMk cId="3032827026" sldId="289"/>
            <ac:picMk id="8" creationId="{67868905-11E4-7B86-1903-4ADA624FC10A}"/>
          </ac:picMkLst>
        </pc:picChg>
      </pc:sldChg>
      <pc:sldChg chg="addSp delSp modSp mod">
        <pc:chgData name="Neemias Informatica Lima" userId="b77af7bd85500281" providerId="LiveId" clId="{A56094AC-F1B0-4083-9DCA-A89B796B8745}" dt="2024-05-25T16:59:07.054" v="253" actId="6549"/>
        <pc:sldMkLst>
          <pc:docMk/>
          <pc:sldMk cId="3772032319" sldId="290"/>
        </pc:sldMkLst>
        <pc:spChg chg="add mod">
          <ac:chgData name="Neemias Informatica Lima" userId="b77af7bd85500281" providerId="LiveId" clId="{A56094AC-F1B0-4083-9DCA-A89B796B8745}" dt="2024-05-25T16:42:36.148" v="76"/>
          <ac:spMkLst>
            <pc:docMk/>
            <pc:sldMk cId="3772032319" sldId="290"/>
            <ac:spMk id="2" creationId="{DADB553C-951F-352F-AA26-41EA8FD2D8B6}"/>
          </ac:spMkLst>
        </pc:spChg>
        <pc:spChg chg="del">
          <ac:chgData name="Neemias Informatica Lima" userId="b77af7bd85500281" providerId="LiveId" clId="{A56094AC-F1B0-4083-9DCA-A89B796B8745}" dt="2024-05-25T16:42:35.046" v="75" actId="478"/>
          <ac:spMkLst>
            <pc:docMk/>
            <pc:sldMk cId="3772032319" sldId="290"/>
            <ac:spMk id="5" creationId="{7748E928-157E-25F4-F1B0-15CF3C66046D}"/>
          </ac:spMkLst>
        </pc:spChg>
        <pc:spChg chg="mod">
          <ac:chgData name="Neemias Informatica Lima" userId="b77af7bd85500281" providerId="LiveId" clId="{A56094AC-F1B0-4083-9DCA-A89B796B8745}" dt="2024-05-25T16:59:07.054" v="253" actId="6549"/>
          <ac:spMkLst>
            <pc:docMk/>
            <pc:sldMk cId="3772032319" sldId="290"/>
            <ac:spMk id="12" creationId="{8D5A143D-15FB-4DFE-B0EC-FEEB77A92B2C}"/>
          </ac:spMkLst>
        </pc:spChg>
        <pc:spChg chg="mod">
          <ac:chgData name="Neemias Informatica Lima" userId="b77af7bd85500281" providerId="LiveId" clId="{A56094AC-F1B0-4083-9DCA-A89B796B8745}" dt="2024-05-25T16:57:43.630" v="233"/>
          <ac:spMkLst>
            <pc:docMk/>
            <pc:sldMk cId="3772032319" sldId="290"/>
            <ac:spMk id="14" creationId="{00000000-0000-0000-0000-000000000000}"/>
          </ac:spMkLst>
        </pc:spChg>
        <pc:picChg chg="add mod">
          <ac:chgData name="Neemias Informatica Lima" userId="b77af7bd85500281" providerId="LiveId" clId="{A56094AC-F1B0-4083-9DCA-A89B796B8745}" dt="2024-05-25T16:42:36.148" v="76"/>
          <ac:picMkLst>
            <pc:docMk/>
            <pc:sldMk cId="3772032319" sldId="290"/>
            <ac:picMk id="3" creationId="{33663475-385B-AAEE-982B-3BC5907DCFB8}"/>
          </ac:picMkLst>
        </pc:picChg>
        <pc:picChg chg="add mod">
          <ac:chgData name="Neemias Informatica Lima" userId="b77af7bd85500281" providerId="LiveId" clId="{A56094AC-F1B0-4083-9DCA-A89B796B8745}" dt="2024-05-25T16:42:36.148" v="76"/>
          <ac:picMkLst>
            <pc:docMk/>
            <pc:sldMk cId="3772032319" sldId="290"/>
            <ac:picMk id="4" creationId="{E3171086-2080-EEAA-0BB4-4131901DDB0B}"/>
          </ac:picMkLst>
        </pc:picChg>
        <pc:picChg chg="del">
          <ac:chgData name="Neemias Informatica Lima" userId="b77af7bd85500281" providerId="LiveId" clId="{A56094AC-F1B0-4083-9DCA-A89B796B8745}" dt="2024-05-25T16:42:35.046" v="75" actId="478"/>
          <ac:picMkLst>
            <pc:docMk/>
            <pc:sldMk cId="3772032319" sldId="290"/>
            <ac:picMk id="7" creationId="{5AEC3517-60F4-65A9-F22B-9BD1B7ECCE5F}"/>
          </ac:picMkLst>
        </pc:picChg>
        <pc:picChg chg="del">
          <ac:chgData name="Neemias Informatica Lima" userId="b77af7bd85500281" providerId="LiveId" clId="{A56094AC-F1B0-4083-9DCA-A89B796B8745}" dt="2024-05-25T16:42:35.046" v="75" actId="478"/>
          <ac:picMkLst>
            <pc:docMk/>
            <pc:sldMk cId="3772032319" sldId="290"/>
            <ac:picMk id="8" creationId="{5ECF9D35-7A19-8675-4812-98C47B7134FD}"/>
          </ac:picMkLst>
        </pc:picChg>
      </pc:sldChg>
      <pc:sldChg chg="addSp delSp modSp mod">
        <pc:chgData name="Neemias Informatica Lima" userId="b77af7bd85500281" providerId="LiveId" clId="{A56094AC-F1B0-4083-9DCA-A89B796B8745}" dt="2024-05-25T17:00:50.084" v="286" actId="6549"/>
        <pc:sldMkLst>
          <pc:docMk/>
          <pc:sldMk cId="1768216317" sldId="291"/>
        </pc:sldMkLst>
        <pc:spChg chg="add mod">
          <ac:chgData name="Neemias Informatica Lima" userId="b77af7bd85500281" providerId="LiveId" clId="{A56094AC-F1B0-4083-9DCA-A89B796B8745}" dt="2024-05-25T16:42:48.830" v="80"/>
          <ac:spMkLst>
            <pc:docMk/>
            <pc:sldMk cId="1768216317" sldId="291"/>
            <ac:spMk id="2" creationId="{D6A2EBF2-9FC0-9D72-648D-A3B4405C0F04}"/>
          </ac:spMkLst>
        </pc:spChg>
        <pc:spChg chg="del">
          <ac:chgData name="Neemias Informatica Lima" userId="b77af7bd85500281" providerId="LiveId" clId="{A56094AC-F1B0-4083-9DCA-A89B796B8745}" dt="2024-05-25T16:42:47.685" v="79" actId="478"/>
          <ac:spMkLst>
            <pc:docMk/>
            <pc:sldMk cId="1768216317" sldId="291"/>
            <ac:spMk id="5" creationId="{3335F489-5BE2-67AD-3705-CD00FA4678DB}"/>
          </ac:spMkLst>
        </pc:spChg>
        <pc:spChg chg="mod">
          <ac:chgData name="Neemias Informatica Lima" userId="b77af7bd85500281" providerId="LiveId" clId="{A56094AC-F1B0-4083-9DCA-A89B796B8745}" dt="2024-05-25T17:00:50.084" v="286" actId="6549"/>
          <ac:spMkLst>
            <pc:docMk/>
            <pc:sldMk cId="1768216317" sldId="291"/>
            <ac:spMk id="12" creationId="{FD5EC092-AC81-4728-9A45-4C4BB5B95C65}"/>
          </ac:spMkLst>
        </pc:spChg>
        <pc:spChg chg="mod">
          <ac:chgData name="Neemias Informatica Lima" userId="b77af7bd85500281" providerId="LiveId" clId="{A56094AC-F1B0-4083-9DCA-A89B796B8745}" dt="2024-05-25T16:59:40.465" v="263"/>
          <ac:spMkLst>
            <pc:docMk/>
            <pc:sldMk cId="1768216317" sldId="291"/>
            <ac:spMk id="14" creationId="{00000000-0000-0000-0000-000000000000}"/>
          </ac:spMkLst>
        </pc:spChg>
        <pc:picChg chg="add mod">
          <ac:chgData name="Neemias Informatica Lima" userId="b77af7bd85500281" providerId="LiveId" clId="{A56094AC-F1B0-4083-9DCA-A89B796B8745}" dt="2024-05-25T16:42:48.830" v="80"/>
          <ac:picMkLst>
            <pc:docMk/>
            <pc:sldMk cId="1768216317" sldId="291"/>
            <ac:picMk id="3" creationId="{C4708B1E-0B63-A1D8-84EC-835D841C81EE}"/>
          </ac:picMkLst>
        </pc:picChg>
        <pc:picChg chg="add mod">
          <ac:chgData name="Neemias Informatica Lima" userId="b77af7bd85500281" providerId="LiveId" clId="{A56094AC-F1B0-4083-9DCA-A89B796B8745}" dt="2024-05-25T16:42:48.830" v="80"/>
          <ac:picMkLst>
            <pc:docMk/>
            <pc:sldMk cId="1768216317" sldId="291"/>
            <ac:picMk id="4" creationId="{B9651B94-1670-DCC0-B1C5-59D862287C98}"/>
          </ac:picMkLst>
        </pc:picChg>
        <pc:picChg chg="del">
          <ac:chgData name="Neemias Informatica Lima" userId="b77af7bd85500281" providerId="LiveId" clId="{A56094AC-F1B0-4083-9DCA-A89B796B8745}" dt="2024-05-25T16:42:47.685" v="79" actId="478"/>
          <ac:picMkLst>
            <pc:docMk/>
            <pc:sldMk cId="1768216317" sldId="291"/>
            <ac:picMk id="7" creationId="{98E9CFAD-32F7-65CF-699F-87BC8E27FCCF}"/>
          </ac:picMkLst>
        </pc:picChg>
        <pc:picChg chg="del">
          <ac:chgData name="Neemias Informatica Lima" userId="b77af7bd85500281" providerId="LiveId" clId="{A56094AC-F1B0-4083-9DCA-A89B796B8745}" dt="2024-05-25T16:42:47.685" v="79" actId="478"/>
          <ac:picMkLst>
            <pc:docMk/>
            <pc:sldMk cId="1768216317" sldId="291"/>
            <ac:picMk id="8" creationId="{9D5DAD65-571D-5D64-AD1F-E078DAF3141E}"/>
          </ac:picMkLst>
        </pc:picChg>
      </pc:sldChg>
      <pc:sldChg chg="addSp delSp modSp mod">
        <pc:chgData name="Neemias Informatica Lima" userId="b77af7bd85500281" providerId="LiveId" clId="{A56094AC-F1B0-4083-9DCA-A89B796B8745}" dt="2024-05-25T17:04:54.281" v="342" actId="1076"/>
        <pc:sldMkLst>
          <pc:docMk/>
          <pc:sldMk cId="3757265641" sldId="292"/>
        </pc:sldMkLst>
        <pc:spChg chg="add del mod">
          <ac:chgData name="Neemias Informatica Lima" userId="b77af7bd85500281" providerId="LiveId" clId="{A56094AC-F1B0-4083-9DCA-A89B796B8745}" dt="2024-05-25T17:04:49.365" v="341" actId="478"/>
          <ac:spMkLst>
            <pc:docMk/>
            <pc:sldMk cId="3757265641" sldId="292"/>
            <ac:spMk id="2" creationId="{814F8021-5684-D6AD-C29C-E59193F26806}"/>
          </ac:spMkLst>
        </pc:spChg>
        <pc:spChg chg="del">
          <ac:chgData name="Neemias Informatica Lima" userId="b77af7bd85500281" providerId="LiveId" clId="{A56094AC-F1B0-4083-9DCA-A89B796B8745}" dt="2024-05-25T16:43:03.229" v="83" actId="478"/>
          <ac:spMkLst>
            <pc:docMk/>
            <pc:sldMk cId="3757265641" sldId="292"/>
            <ac:spMk id="5" creationId="{6FCCE2DA-E077-D47D-6210-4E4C4084676A}"/>
          </ac:spMkLst>
        </pc:spChg>
        <pc:spChg chg="mod">
          <ac:chgData name="Neemias Informatica Lima" userId="b77af7bd85500281" providerId="LiveId" clId="{A56094AC-F1B0-4083-9DCA-A89B796B8745}" dt="2024-05-25T17:04:24.452" v="334" actId="6549"/>
          <ac:spMkLst>
            <pc:docMk/>
            <pc:sldMk cId="3757265641" sldId="292"/>
            <ac:spMk id="12" creationId="{1EC42BAA-B890-43DD-B4F0-9AB5685AF2FE}"/>
          </ac:spMkLst>
        </pc:spChg>
        <pc:spChg chg="mod">
          <ac:chgData name="Neemias Informatica Lima" userId="b77af7bd85500281" providerId="LiveId" clId="{A56094AC-F1B0-4083-9DCA-A89B796B8745}" dt="2024-05-25T17:01:10.412" v="294"/>
          <ac:spMkLst>
            <pc:docMk/>
            <pc:sldMk cId="3757265641" sldId="292"/>
            <ac:spMk id="14" creationId="{00000000-0000-0000-0000-000000000000}"/>
          </ac:spMkLst>
        </pc:spChg>
        <pc:picChg chg="add mod">
          <ac:chgData name="Neemias Informatica Lima" userId="b77af7bd85500281" providerId="LiveId" clId="{A56094AC-F1B0-4083-9DCA-A89B796B8745}" dt="2024-05-25T16:43:04.370" v="84"/>
          <ac:picMkLst>
            <pc:docMk/>
            <pc:sldMk cId="3757265641" sldId="292"/>
            <ac:picMk id="3" creationId="{FDCB7B81-291E-B0C4-51AA-12F66173E2D8}"/>
          </ac:picMkLst>
        </pc:picChg>
        <pc:picChg chg="add mod">
          <ac:chgData name="Neemias Informatica Lima" userId="b77af7bd85500281" providerId="LiveId" clId="{A56094AC-F1B0-4083-9DCA-A89B796B8745}" dt="2024-05-25T16:43:04.370" v="84"/>
          <ac:picMkLst>
            <pc:docMk/>
            <pc:sldMk cId="3757265641" sldId="292"/>
            <ac:picMk id="4" creationId="{D5B7045F-1D64-8C07-3AC1-7B88C6EBC267}"/>
          </ac:picMkLst>
        </pc:picChg>
        <pc:picChg chg="del">
          <ac:chgData name="Neemias Informatica Lima" userId="b77af7bd85500281" providerId="LiveId" clId="{A56094AC-F1B0-4083-9DCA-A89B796B8745}" dt="2024-05-25T16:43:03.229" v="83" actId="478"/>
          <ac:picMkLst>
            <pc:docMk/>
            <pc:sldMk cId="3757265641" sldId="292"/>
            <ac:picMk id="7" creationId="{AE0E9CDB-9655-6223-7E26-AE6BB4BC25F8}"/>
          </ac:picMkLst>
        </pc:picChg>
        <pc:picChg chg="del">
          <ac:chgData name="Neemias Informatica Lima" userId="b77af7bd85500281" providerId="LiveId" clId="{A56094AC-F1B0-4083-9DCA-A89B796B8745}" dt="2024-05-25T16:43:03.229" v="83" actId="478"/>
          <ac:picMkLst>
            <pc:docMk/>
            <pc:sldMk cId="3757265641" sldId="292"/>
            <ac:picMk id="8" creationId="{E0418568-43B7-F807-B6B8-529B97E2A449}"/>
          </ac:picMkLst>
        </pc:picChg>
        <pc:picChg chg="add mod">
          <ac:chgData name="Neemias Informatica Lima" userId="b77af7bd85500281" providerId="LiveId" clId="{A56094AC-F1B0-4083-9DCA-A89B796B8745}" dt="2024-05-25T17:04:54.281" v="342" actId="1076"/>
          <ac:picMkLst>
            <pc:docMk/>
            <pc:sldMk cId="3757265641" sldId="292"/>
            <ac:picMk id="1026" creationId="{B25EB34E-3BC2-06C7-6584-7FDA468D3F6F}"/>
          </ac:picMkLst>
        </pc:picChg>
      </pc:sldChg>
      <pc:sldChg chg="addSp delSp modSp mod">
        <pc:chgData name="Neemias Informatica Lima" userId="b77af7bd85500281" providerId="LiveId" clId="{A56094AC-F1B0-4083-9DCA-A89B796B8745}" dt="2024-05-25T17:08:47.273" v="398" actId="122"/>
        <pc:sldMkLst>
          <pc:docMk/>
          <pc:sldMk cId="3114938747" sldId="293"/>
        </pc:sldMkLst>
        <pc:spChg chg="add mod">
          <ac:chgData name="Neemias Informatica Lima" userId="b77af7bd85500281" providerId="LiveId" clId="{A56094AC-F1B0-4083-9DCA-A89B796B8745}" dt="2024-05-25T16:43:10.767" v="86"/>
          <ac:spMkLst>
            <pc:docMk/>
            <pc:sldMk cId="3114938747" sldId="293"/>
            <ac:spMk id="2" creationId="{4C6E8151-B31E-79B6-2CCC-F2BEB04B5B0D}"/>
          </ac:spMkLst>
        </pc:spChg>
        <pc:spChg chg="del">
          <ac:chgData name="Neemias Informatica Lima" userId="b77af7bd85500281" providerId="LiveId" clId="{A56094AC-F1B0-4083-9DCA-A89B796B8745}" dt="2024-05-25T16:43:09.599" v="85" actId="478"/>
          <ac:spMkLst>
            <pc:docMk/>
            <pc:sldMk cId="3114938747" sldId="293"/>
            <ac:spMk id="5" creationId="{E0F8B825-43AF-AD9A-BBDE-F3D1764354C5}"/>
          </ac:spMkLst>
        </pc:spChg>
        <pc:spChg chg="add del mod">
          <ac:chgData name="Neemias Informatica Lima" userId="b77af7bd85500281" providerId="LiveId" clId="{A56094AC-F1B0-4083-9DCA-A89B796B8745}" dt="2024-05-25T17:05:26.380" v="345" actId="478"/>
          <ac:spMkLst>
            <pc:docMk/>
            <pc:sldMk cId="3114938747" sldId="293"/>
            <ac:spMk id="7" creationId="{ACF38871-A58C-61CA-3144-A71CCC316E1E}"/>
          </ac:spMkLst>
        </pc:spChg>
        <pc:spChg chg="add del">
          <ac:chgData name="Neemias Informatica Lima" userId="b77af7bd85500281" providerId="LiveId" clId="{A56094AC-F1B0-4083-9DCA-A89B796B8745}" dt="2024-05-25T17:06:34.477" v="354" actId="22"/>
          <ac:spMkLst>
            <pc:docMk/>
            <pc:sldMk cId="3114938747" sldId="293"/>
            <ac:spMk id="11" creationId="{95BA4663-F893-2C02-783B-CD65A28AFF94}"/>
          </ac:spMkLst>
        </pc:spChg>
        <pc:spChg chg="mod">
          <ac:chgData name="Neemias Informatica Lima" userId="b77af7bd85500281" providerId="LiveId" clId="{A56094AC-F1B0-4083-9DCA-A89B796B8745}" dt="2024-05-25T17:05:59.774" v="349" actId="1076"/>
          <ac:spMkLst>
            <pc:docMk/>
            <pc:sldMk cId="3114938747" sldId="293"/>
            <ac:spMk id="16" creationId="{CFC8B9D9-C6ED-4706-A104-65D118A5B7F9}"/>
          </ac:spMkLst>
        </pc:spChg>
        <pc:graphicFrameChg chg="add mod modGraphic">
          <ac:chgData name="Neemias Informatica Lima" userId="b77af7bd85500281" providerId="LiveId" clId="{A56094AC-F1B0-4083-9DCA-A89B796B8745}" dt="2024-05-25T17:08:47.273" v="398" actId="122"/>
          <ac:graphicFrameMkLst>
            <pc:docMk/>
            <pc:sldMk cId="3114938747" sldId="293"/>
            <ac:graphicFrameMk id="8" creationId="{53A6F182-4C06-9375-5BD1-7BE3128166F6}"/>
          </ac:graphicFrameMkLst>
        </pc:graphicFrameChg>
        <pc:picChg chg="add mod">
          <ac:chgData name="Neemias Informatica Lima" userId="b77af7bd85500281" providerId="LiveId" clId="{A56094AC-F1B0-4083-9DCA-A89B796B8745}" dt="2024-05-25T16:43:10.767" v="86"/>
          <ac:picMkLst>
            <pc:docMk/>
            <pc:sldMk cId="3114938747" sldId="293"/>
            <ac:picMk id="3" creationId="{6639C8F7-907B-B5C1-40AC-36C81DC26CDB}"/>
          </ac:picMkLst>
        </pc:picChg>
        <pc:picChg chg="add mod">
          <ac:chgData name="Neemias Informatica Lima" userId="b77af7bd85500281" providerId="LiveId" clId="{A56094AC-F1B0-4083-9DCA-A89B796B8745}" dt="2024-05-25T16:43:10.767" v="86"/>
          <ac:picMkLst>
            <pc:docMk/>
            <pc:sldMk cId="3114938747" sldId="293"/>
            <ac:picMk id="4" creationId="{8DCA5F59-9D98-5D28-67C7-5C8321359741}"/>
          </ac:picMkLst>
        </pc:picChg>
        <pc:picChg chg="del">
          <ac:chgData name="Neemias Informatica Lima" userId="b77af7bd85500281" providerId="LiveId" clId="{A56094AC-F1B0-4083-9DCA-A89B796B8745}" dt="2024-05-25T16:43:09.599" v="85" actId="478"/>
          <ac:picMkLst>
            <pc:docMk/>
            <pc:sldMk cId="3114938747" sldId="293"/>
            <ac:picMk id="7" creationId="{5182B1A2-E1F1-011D-438D-A6D61FF80E4B}"/>
          </ac:picMkLst>
        </pc:picChg>
        <pc:picChg chg="del">
          <ac:chgData name="Neemias Informatica Lima" userId="b77af7bd85500281" providerId="LiveId" clId="{A56094AC-F1B0-4083-9DCA-A89B796B8745}" dt="2024-05-25T16:43:09.599" v="85" actId="478"/>
          <ac:picMkLst>
            <pc:docMk/>
            <pc:sldMk cId="3114938747" sldId="293"/>
            <ac:picMk id="8" creationId="{F13E9188-98CD-6CBE-21F5-1813083F623E}"/>
          </ac:picMkLst>
        </pc:picChg>
      </pc:sldChg>
    </pc:docChg>
  </pc:docChgLst>
  <pc:docChgLst>
    <pc:chgData name="Neemias Informatica Lima" userId="b77af7bd85500281" providerId="LiveId" clId="{A7A27DCE-5F0E-418B-AD09-E1FDFEBB9E84}"/>
    <pc:docChg chg="undo redo custSel modSld">
      <pc:chgData name="Neemias Informatica Lima" userId="b77af7bd85500281" providerId="LiveId" clId="{A7A27DCE-5F0E-418B-AD09-E1FDFEBB9E84}" dt="2024-05-28T00:05:00.187" v="323" actId="20577"/>
      <pc:docMkLst>
        <pc:docMk/>
      </pc:docMkLst>
      <pc:sldChg chg="addSp delSp modSp mod">
        <pc:chgData name="Neemias Informatica Lima" userId="b77af7bd85500281" providerId="LiveId" clId="{A7A27DCE-5F0E-418B-AD09-E1FDFEBB9E84}" dt="2024-05-27T23:56:46.384" v="79" actId="20577"/>
        <pc:sldMkLst>
          <pc:docMk/>
          <pc:sldMk cId="2232331225" sldId="280"/>
        </pc:sldMkLst>
        <pc:spChg chg="mod">
          <ac:chgData name="Neemias Informatica Lima" userId="b77af7bd85500281" providerId="LiveId" clId="{A7A27DCE-5F0E-418B-AD09-E1FDFEBB9E84}" dt="2024-05-27T23:53:18.494" v="2"/>
          <ac:spMkLst>
            <pc:docMk/>
            <pc:sldMk cId="2232331225" sldId="280"/>
            <ac:spMk id="6" creationId="{00000000-0000-0000-0000-000000000000}"/>
          </ac:spMkLst>
        </pc:spChg>
        <pc:spChg chg="mod">
          <ac:chgData name="Neemias Informatica Lima" userId="b77af7bd85500281" providerId="LiveId" clId="{A7A27DCE-5F0E-418B-AD09-E1FDFEBB9E84}" dt="2024-05-27T23:53:27.213" v="11" actId="20577"/>
          <ac:spMkLst>
            <pc:docMk/>
            <pc:sldMk cId="2232331225" sldId="280"/>
            <ac:spMk id="7" creationId="{00000000-0000-0000-0000-000000000000}"/>
          </ac:spMkLst>
        </pc:spChg>
        <pc:spChg chg="mod">
          <ac:chgData name="Neemias Informatica Lima" userId="b77af7bd85500281" providerId="LiveId" clId="{A7A27DCE-5F0E-418B-AD09-E1FDFEBB9E84}" dt="2024-05-27T23:53:45.166" v="20" actId="6549"/>
          <ac:spMkLst>
            <pc:docMk/>
            <pc:sldMk cId="2232331225" sldId="280"/>
            <ac:spMk id="9" creationId="{00000000-0000-0000-0000-000000000000}"/>
          </ac:spMkLst>
        </pc:spChg>
        <pc:spChg chg="mod">
          <ac:chgData name="Neemias Informatica Lima" userId="b77af7bd85500281" providerId="LiveId" clId="{A7A27DCE-5F0E-418B-AD09-E1FDFEBB9E84}" dt="2024-05-27T23:53:22.015" v="5" actId="20577"/>
          <ac:spMkLst>
            <pc:docMk/>
            <pc:sldMk cId="2232331225" sldId="280"/>
            <ac:spMk id="11" creationId="{00000000-0000-0000-0000-000000000000}"/>
          </ac:spMkLst>
        </pc:spChg>
        <pc:spChg chg="mod">
          <ac:chgData name="Neemias Informatica Lima" userId="b77af7bd85500281" providerId="LiveId" clId="{A7A27DCE-5F0E-418B-AD09-E1FDFEBB9E84}" dt="2024-05-27T23:56:46.384" v="79" actId="20577"/>
          <ac:spMkLst>
            <pc:docMk/>
            <pc:sldMk cId="2232331225" sldId="280"/>
            <ac:spMk id="16" creationId="{00000000-0000-0000-0000-000000000000}"/>
          </ac:spMkLst>
        </pc:spChg>
        <pc:picChg chg="add mod">
          <ac:chgData name="Neemias Informatica Lima" userId="b77af7bd85500281" providerId="LiveId" clId="{A7A27DCE-5F0E-418B-AD09-E1FDFEBB9E84}" dt="2024-05-27T23:55:03.671" v="39" actId="1440"/>
          <ac:picMkLst>
            <pc:docMk/>
            <pc:sldMk cId="2232331225" sldId="280"/>
            <ac:picMk id="3" creationId="{385C13C6-E646-8A27-4BC4-BE0DD4802C2F}"/>
          </ac:picMkLst>
        </pc:picChg>
        <pc:picChg chg="del">
          <ac:chgData name="Neemias Informatica Lima" userId="b77af7bd85500281" providerId="LiveId" clId="{A7A27DCE-5F0E-418B-AD09-E1FDFEBB9E84}" dt="2024-05-27T23:53:19.987" v="3" actId="478"/>
          <ac:picMkLst>
            <pc:docMk/>
            <pc:sldMk cId="2232331225" sldId="280"/>
            <ac:picMk id="4" creationId="{419814A1-55DE-575C-0074-88C7F84B6008}"/>
          </ac:picMkLst>
        </pc:picChg>
      </pc:sldChg>
      <pc:sldChg chg="addSp delSp modSp mod">
        <pc:chgData name="Neemias Informatica Lima" userId="b77af7bd85500281" providerId="LiveId" clId="{A7A27DCE-5F0E-418B-AD09-E1FDFEBB9E84}" dt="2024-05-27T23:57:21.454" v="107" actId="6549"/>
        <pc:sldMkLst>
          <pc:docMk/>
          <pc:sldMk cId="2103443556" sldId="281"/>
        </pc:sldMkLst>
        <pc:spChg chg="mod">
          <ac:chgData name="Neemias Informatica Lima" userId="b77af7bd85500281" providerId="LiveId" clId="{A7A27DCE-5F0E-418B-AD09-E1FDFEBB9E84}" dt="2024-05-27T23:57:21.454" v="107" actId="6549"/>
          <ac:spMkLst>
            <pc:docMk/>
            <pc:sldMk cId="2103443556" sldId="281"/>
            <ac:spMk id="8" creationId="{00000000-0000-0000-0000-000000000000}"/>
          </ac:spMkLst>
        </pc:spChg>
        <pc:spChg chg="mod">
          <ac:chgData name="Neemias Informatica Lima" userId="b77af7bd85500281" providerId="LiveId" clId="{A7A27DCE-5F0E-418B-AD09-E1FDFEBB9E84}" dt="2024-05-27T23:55:09.430" v="42" actId="20577"/>
          <ac:spMkLst>
            <pc:docMk/>
            <pc:sldMk cId="2103443556" sldId="281"/>
            <ac:spMk id="11" creationId="{00000000-0000-0000-0000-000000000000}"/>
          </ac:spMkLst>
        </pc:spChg>
        <pc:spChg chg="mod">
          <ac:chgData name="Neemias Informatica Lima" userId="b77af7bd85500281" providerId="LiveId" clId="{A7A27DCE-5F0E-418B-AD09-E1FDFEBB9E84}" dt="2024-05-27T23:55:38.837" v="53" actId="20577"/>
          <ac:spMkLst>
            <pc:docMk/>
            <pc:sldMk cId="2103443556" sldId="281"/>
            <ac:spMk id="18" creationId="{00000000-0000-0000-0000-000000000000}"/>
          </ac:spMkLst>
        </pc:spChg>
        <pc:picChg chg="add mod">
          <ac:chgData name="Neemias Informatica Lima" userId="b77af7bd85500281" providerId="LiveId" clId="{A7A27DCE-5F0E-418B-AD09-E1FDFEBB9E84}" dt="2024-05-27T23:55:22.430" v="48" actId="14100"/>
          <ac:picMkLst>
            <pc:docMk/>
            <pc:sldMk cId="2103443556" sldId="281"/>
            <ac:picMk id="2" creationId="{AAF04F30-6B7F-BA92-32B7-60E3B6C0156D}"/>
          </ac:picMkLst>
        </pc:picChg>
        <pc:picChg chg="del">
          <ac:chgData name="Neemias Informatica Lima" userId="b77af7bd85500281" providerId="LiveId" clId="{A7A27DCE-5F0E-418B-AD09-E1FDFEBB9E84}" dt="2024-05-27T23:55:07.318" v="40" actId="478"/>
          <ac:picMkLst>
            <pc:docMk/>
            <pc:sldMk cId="2103443556" sldId="281"/>
            <ac:picMk id="4" creationId="{5AB97CEE-E27B-585A-AFCE-BE071CF1B628}"/>
          </ac:picMkLst>
        </pc:picChg>
      </pc:sldChg>
      <pc:sldChg chg="addSp delSp modSp mod">
        <pc:chgData name="Neemias Informatica Lima" userId="b77af7bd85500281" providerId="LiveId" clId="{A7A27DCE-5F0E-418B-AD09-E1FDFEBB9E84}" dt="2024-05-27T23:58:21.274" v="130"/>
        <pc:sldMkLst>
          <pc:docMk/>
          <pc:sldMk cId="3683219421" sldId="282"/>
        </pc:sldMkLst>
        <pc:spChg chg="add mod">
          <ac:chgData name="Neemias Informatica Lima" userId="b77af7bd85500281" providerId="LiveId" clId="{A7A27DCE-5F0E-418B-AD09-E1FDFEBB9E84}" dt="2024-05-27T23:55:51.201" v="57"/>
          <ac:spMkLst>
            <pc:docMk/>
            <pc:sldMk cId="3683219421" sldId="282"/>
            <ac:spMk id="2" creationId="{EDDCBC78-B17C-5BCC-8A93-03E131E2ADFC}"/>
          </ac:spMkLst>
        </pc:spChg>
        <pc:spChg chg="add mod">
          <ac:chgData name="Neemias Informatica Lima" userId="b77af7bd85500281" providerId="LiveId" clId="{A7A27DCE-5F0E-418B-AD09-E1FDFEBB9E84}" dt="2024-05-27T23:55:51.201" v="57"/>
          <ac:spMkLst>
            <pc:docMk/>
            <pc:sldMk cId="3683219421" sldId="282"/>
            <ac:spMk id="4" creationId="{8DE63E7C-A604-2E23-8B5D-CF64E1A87FEC}"/>
          </ac:spMkLst>
        </pc:spChg>
        <pc:spChg chg="del">
          <ac:chgData name="Neemias Informatica Lima" userId="b77af7bd85500281" providerId="LiveId" clId="{A7A27DCE-5F0E-418B-AD09-E1FDFEBB9E84}" dt="2024-05-27T23:55:50.903" v="56" actId="478"/>
          <ac:spMkLst>
            <pc:docMk/>
            <pc:sldMk cId="3683219421" sldId="282"/>
            <ac:spMk id="6" creationId="{2F6C86C1-2CB0-488B-BFA1-AC5CE605D4B6}"/>
          </ac:spMkLst>
        </pc:spChg>
        <pc:spChg chg="del">
          <ac:chgData name="Neemias Informatica Lima" userId="b77af7bd85500281" providerId="LiveId" clId="{A7A27DCE-5F0E-418B-AD09-E1FDFEBB9E84}" dt="2024-05-27T23:55:50.903" v="56" actId="478"/>
          <ac:spMkLst>
            <pc:docMk/>
            <pc:sldMk cId="3683219421" sldId="282"/>
            <ac:spMk id="8" creationId="{9A328975-45B1-0D9B-65C0-94363EECA983}"/>
          </ac:spMkLst>
        </pc:spChg>
        <pc:spChg chg="mod">
          <ac:chgData name="Neemias Informatica Lima" userId="b77af7bd85500281" providerId="LiveId" clId="{A7A27DCE-5F0E-418B-AD09-E1FDFEBB9E84}" dt="2024-05-27T23:58:21.274" v="130"/>
          <ac:spMkLst>
            <pc:docMk/>
            <pc:sldMk cId="3683219421" sldId="282"/>
            <ac:spMk id="12" creationId="{00000000-0000-0000-0000-000000000000}"/>
          </ac:spMkLst>
        </pc:spChg>
        <pc:spChg chg="mod">
          <ac:chgData name="Neemias Informatica Lima" userId="b77af7bd85500281" providerId="LiveId" clId="{A7A27DCE-5F0E-418B-AD09-E1FDFEBB9E84}" dt="2024-05-27T23:57:36.555" v="115"/>
          <ac:spMkLst>
            <pc:docMk/>
            <pc:sldMk cId="3683219421" sldId="282"/>
            <ac:spMk id="14" creationId="{00000000-0000-0000-0000-000000000000}"/>
          </ac:spMkLst>
        </pc:spChg>
        <pc:picChg chg="add mod">
          <ac:chgData name="Neemias Informatica Lima" userId="b77af7bd85500281" providerId="LiveId" clId="{A7A27DCE-5F0E-418B-AD09-E1FDFEBB9E84}" dt="2024-05-27T23:55:51.201" v="57"/>
          <ac:picMkLst>
            <pc:docMk/>
            <pc:sldMk cId="3683219421" sldId="282"/>
            <ac:picMk id="7" creationId="{8C7AB165-73A3-41C8-2DDC-45ABBA200905}"/>
          </ac:picMkLst>
        </pc:picChg>
        <pc:picChg chg="del">
          <ac:chgData name="Neemias Informatica Lima" userId="b77af7bd85500281" providerId="LiveId" clId="{A7A27DCE-5F0E-418B-AD09-E1FDFEBB9E84}" dt="2024-05-27T23:55:50.903" v="56" actId="478"/>
          <ac:picMkLst>
            <pc:docMk/>
            <pc:sldMk cId="3683219421" sldId="282"/>
            <ac:picMk id="9" creationId="{D85F918F-BD47-60F4-20F8-8854B884003E}"/>
          </ac:picMkLst>
        </pc:picChg>
      </pc:sldChg>
      <pc:sldChg chg="addSp delSp modSp mod">
        <pc:chgData name="Neemias Informatica Lima" userId="b77af7bd85500281" providerId="LiveId" clId="{A7A27DCE-5F0E-418B-AD09-E1FDFEBB9E84}" dt="2024-05-27T23:59:14.495" v="148" actId="20577"/>
        <pc:sldMkLst>
          <pc:docMk/>
          <pc:sldMk cId="3902406419" sldId="283"/>
        </pc:sldMkLst>
        <pc:spChg chg="add mod">
          <ac:chgData name="Neemias Informatica Lima" userId="b77af7bd85500281" providerId="LiveId" clId="{A7A27DCE-5F0E-418B-AD09-E1FDFEBB9E84}" dt="2024-05-27T23:55:55.629" v="59"/>
          <ac:spMkLst>
            <pc:docMk/>
            <pc:sldMk cId="3902406419" sldId="283"/>
            <ac:spMk id="2" creationId="{87EA83FC-740A-23E3-363E-8B231D970FEE}"/>
          </ac:spMkLst>
        </pc:spChg>
        <pc:spChg chg="add mod">
          <ac:chgData name="Neemias Informatica Lima" userId="b77af7bd85500281" providerId="LiveId" clId="{A7A27DCE-5F0E-418B-AD09-E1FDFEBB9E84}" dt="2024-05-27T23:55:55.629" v="59"/>
          <ac:spMkLst>
            <pc:docMk/>
            <pc:sldMk cId="3902406419" sldId="283"/>
            <ac:spMk id="3" creationId="{2205B7A8-F532-38DE-F9F6-DCC333A33755}"/>
          </ac:spMkLst>
        </pc:spChg>
        <pc:spChg chg="del">
          <ac:chgData name="Neemias Informatica Lima" userId="b77af7bd85500281" providerId="LiveId" clId="{A7A27DCE-5F0E-418B-AD09-E1FDFEBB9E84}" dt="2024-05-27T23:55:55.303" v="58" actId="478"/>
          <ac:spMkLst>
            <pc:docMk/>
            <pc:sldMk cId="3902406419" sldId="283"/>
            <ac:spMk id="5" creationId="{553DB66E-AE7F-26B0-5C8D-94941F4A3E69}"/>
          </ac:spMkLst>
        </pc:spChg>
        <pc:spChg chg="del">
          <ac:chgData name="Neemias Informatica Lima" userId="b77af7bd85500281" providerId="LiveId" clId="{A7A27DCE-5F0E-418B-AD09-E1FDFEBB9E84}" dt="2024-05-27T23:55:55.303" v="58" actId="478"/>
          <ac:spMkLst>
            <pc:docMk/>
            <pc:sldMk cId="3902406419" sldId="283"/>
            <ac:spMk id="7" creationId="{D04162BE-C033-0C84-AAF3-DCD641207C8B}"/>
          </ac:spMkLst>
        </pc:spChg>
        <pc:spChg chg="mod">
          <ac:chgData name="Neemias Informatica Lima" userId="b77af7bd85500281" providerId="LiveId" clId="{A7A27DCE-5F0E-418B-AD09-E1FDFEBB9E84}" dt="2024-05-27T23:58:46.584" v="133"/>
          <ac:spMkLst>
            <pc:docMk/>
            <pc:sldMk cId="3902406419" sldId="283"/>
            <ac:spMk id="14" creationId="{00000000-0000-0000-0000-000000000000}"/>
          </ac:spMkLst>
        </pc:spChg>
        <pc:spChg chg="mod">
          <ac:chgData name="Neemias Informatica Lima" userId="b77af7bd85500281" providerId="LiveId" clId="{A7A27DCE-5F0E-418B-AD09-E1FDFEBB9E84}" dt="2024-05-27T23:59:14.495" v="148" actId="20577"/>
          <ac:spMkLst>
            <pc:docMk/>
            <pc:sldMk cId="3902406419" sldId="283"/>
            <ac:spMk id="15" creationId="{D5C09FDA-172B-4732-BD2E-A9BBEF8B191B}"/>
          </ac:spMkLst>
        </pc:spChg>
        <pc:picChg chg="add mod">
          <ac:chgData name="Neemias Informatica Lima" userId="b77af7bd85500281" providerId="LiveId" clId="{A7A27DCE-5F0E-418B-AD09-E1FDFEBB9E84}" dt="2024-05-27T23:55:55.629" v="59"/>
          <ac:picMkLst>
            <pc:docMk/>
            <pc:sldMk cId="3902406419" sldId="283"/>
            <ac:picMk id="6" creationId="{BB0205D7-F7CD-BEAA-7406-06185C9CA826}"/>
          </ac:picMkLst>
        </pc:picChg>
        <pc:picChg chg="del">
          <ac:chgData name="Neemias Informatica Lima" userId="b77af7bd85500281" providerId="LiveId" clId="{A7A27DCE-5F0E-418B-AD09-E1FDFEBB9E84}" dt="2024-05-27T23:55:55.303" v="58" actId="478"/>
          <ac:picMkLst>
            <pc:docMk/>
            <pc:sldMk cId="3902406419" sldId="283"/>
            <ac:picMk id="8" creationId="{979BE687-FE7E-C191-C662-623B67CC00F4}"/>
          </ac:picMkLst>
        </pc:picChg>
      </pc:sldChg>
      <pc:sldChg chg="addSp delSp modSp mod">
        <pc:chgData name="Neemias Informatica Lima" userId="b77af7bd85500281" providerId="LiveId" clId="{A7A27DCE-5F0E-418B-AD09-E1FDFEBB9E84}" dt="2024-05-28T00:00:36.634" v="189" actId="6549"/>
        <pc:sldMkLst>
          <pc:docMk/>
          <pc:sldMk cId="2424059023" sldId="284"/>
        </pc:sldMkLst>
        <pc:spChg chg="add mod">
          <ac:chgData name="Neemias Informatica Lima" userId="b77af7bd85500281" providerId="LiveId" clId="{A7A27DCE-5F0E-418B-AD09-E1FDFEBB9E84}" dt="2024-05-27T23:56:04.653" v="63"/>
          <ac:spMkLst>
            <pc:docMk/>
            <pc:sldMk cId="2424059023" sldId="284"/>
            <ac:spMk id="2" creationId="{D54BAF78-00FE-E691-0332-C1F175E6D52A}"/>
          </ac:spMkLst>
        </pc:spChg>
        <pc:spChg chg="add mod">
          <ac:chgData name="Neemias Informatica Lima" userId="b77af7bd85500281" providerId="LiveId" clId="{A7A27DCE-5F0E-418B-AD09-E1FDFEBB9E84}" dt="2024-05-27T23:56:04.653" v="63"/>
          <ac:spMkLst>
            <pc:docMk/>
            <pc:sldMk cId="2424059023" sldId="284"/>
            <ac:spMk id="3" creationId="{5BBD204C-D435-B8EA-0438-CBDA824876CB}"/>
          </ac:spMkLst>
        </pc:spChg>
        <pc:spChg chg="del">
          <ac:chgData name="Neemias Informatica Lima" userId="b77af7bd85500281" providerId="LiveId" clId="{A7A27DCE-5F0E-418B-AD09-E1FDFEBB9E84}" dt="2024-05-27T23:56:04.369" v="62" actId="478"/>
          <ac:spMkLst>
            <pc:docMk/>
            <pc:sldMk cId="2424059023" sldId="284"/>
            <ac:spMk id="5" creationId="{77746AEA-10EB-D01B-3AF7-695F5B6F6BB9}"/>
          </ac:spMkLst>
        </pc:spChg>
        <pc:spChg chg="del">
          <ac:chgData name="Neemias Informatica Lima" userId="b77af7bd85500281" providerId="LiveId" clId="{A7A27DCE-5F0E-418B-AD09-E1FDFEBB9E84}" dt="2024-05-27T23:56:04.369" v="62" actId="478"/>
          <ac:spMkLst>
            <pc:docMk/>
            <pc:sldMk cId="2424059023" sldId="284"/>
            <ac:spMk id="7" creationId="{31BE2778-90D1-CB6E-B393-6332ADFA1B4E}"/>
          </ac:spMkLst>
        </pc:spChg>
        <pc:spChg chg="mod">
          <ac:chgData name="Neemias Informatica Lima" userId="b77af7bd85500281" providerId="LiveId" clId="{A7A27DCE-5F0E-418B-AD09-E1FDFEBB9E84}" dt="2024-05-28T00:00:10.683" v="180"/>
          <ac:spMkLst>
            <pc:docMk/>
            <pc:sldMk cId="2424059023" sldId="284"/>
            <ac:spMk id="14" creationId="{00000000-0000-0000-0000-000000000000}"/>
          </ac:spMkLst>
        </pc:spChg>
        <pc:spChg chg="mod">
          <ac:chgData name="Neemias Informatica Lima" userId="b77af7bd85500281" providerId="LiveId" clId="{A7A27DCE-5F0E-418B-AD09-E1FDFEBB9E84}" dt="2024-05-28T00:00:36.634" v="189" actId="6549"/>
          <ac:spMkLst>
            <pc:docMk/>
            <pc:sldMk cId="2424059023" sldId="284"/>
            <ac:spMk id="15" creationId="{C3A1BEFC-B9B8-4142-B09F-1F5B330F4265}"/>
          </ac:spMkLst>
        </pc:spChg>
        <pc:picChg chg="add mod">
          <ac:chgData name="Neemias Informatica Lima" userId="b77af7bd85500281" providerId="LiveId" clId="{A7A27DCE-5F0E-418B-AD09-E1FDFEBB9E84}" dt="2024-05-27T23:56:04.653" v="63"/>
          <ac:picMkLst>
            <pc:docMk/>
            <pc:sldMk cId="2424059023" sldId="284"/>
            <ac:picMk id="6" creationId="{02460B09-DB68-C3BB-5D61-9004B759CDC2}"/>
          </ac:picMkLst>
        </pc:picChg>
        <pc:picChg chg="del">
          <ac:chgData name="Neemias Informatica Lima" userId="b77af7bd85500281" providerId="LiveId" clId="{A7A27DCE-5F0E-418B-AD09-E1FDFEBB9E84}" dt="2024-05-27T23:56:04.369" v="62" actId="478"/>
          <ac:picMkLst>
            <pc:docMk/>
            <pc:sldMk cId="2424059023" sldId="284"/>
            <ac:picMk id="8" creationId="{F261EC34-87C5-9778-C982-C8D723367163}"/>
          </ac:picMkLst>
        </pc:picChg>
      </pc:sldChg>
      <pc:sldChg chg="addSp delSp modSp mod">
        <pc:chgData name="Neemias Informatica Lima" userId="b77af7bd85500281" providerId="LiveId" clId="{A7A27DCE-5F0E-418B-AD09-E1FDFEBB9E84}" dt="2024-05-28T00:01:58.749" v="242" actId="6549"/>
        <pc:sldMkLst>
          <pc:docMk/>
          <pc:sldMk cId="2241968852" sldId="285"/>
        </pc:sldMkLst>
        <pc:spChg chg="add mod">
          <ac:chgData name="Neemias Informatica Lima" userId="b77af7bd85500281" providerId="LiveId" clId="{A7A27DCE-5F0E-418B-AD09-E1FDFEBB9E84}" dt="2024-05-27T23:56:14.590" v="67"/>
          <ac:spMkLst>
            <pc:docMk/>
            <pc:sldMk cId="2241968852" sldId="285"/>
            <ac:spMk id="2" creationId="{3CD46865-D69F-A400-F287-7268B52F8AD8}"/>
          </ac:spMkLst>
        </pc:spChg>
        <pc:spChg chg="add mod">
          <ac:chgData name="Neemias Informatica Lima" userId="b77af7bd85500281" providerId="LiveId" clId="{A7A27DCE-5F0E-418B-AD09-E1FDFEBB9E84}" dt="2024-05-27T23:56:14.590" v="67"/>
          <ac:spMkLst>
            <pc:docMk/>
            <pc:sldMk cId="2241968852" sldId="285"/>
            <ac:spMk id="3" creationId="{BC412AB3-8A31-435D-DCD2-29EAE6A1BB22}"/>
          </ac:spMkLst>
        </pc:spChg>
        <pc:spChg chg="del">
          <ac:chgData name="Neemias Informatica Lima" userId="b77af7bd85500281" providerId="LiveId" clId="{A7A27DCE-5F0E-418B-AD09-E1FDFEBB9E84}" dt="2024-05-27T23:56:14.320" v="66" actId="478"/>
          <ac:spMkLst>
            <pc:docMk/>
            <pc:sldMk cId="2241968852" sldId="285"/>
            <ac:spMk id="5" creationId="{2D795448-50D6-EE3E-9C0B-A90146610356}"/>
          </ac:spMkLst>
        </pc:spChg>
        <pc:spChg chg="del">
          <ac:chgData name="Neemias Informatica Lima" userId="b77af7bd85500281" providerId="LiveId" clId="{A7A27DCE-5F0E-418B-AD09-E1FDFEBB9E84}" dt="2024-05-27T23:56:14.320" v="66" actId="478"/>
          <ac:spMkLst>
            <pc:docMk/>
            <pc:sldMk cId="2241968852" sldId="285"/>
            <ac:spMk id="7" creationId="{7D403100-86EF-1AE6-0D60-20EEAF42BA1C}"/>
          </ac:spMkLst>
        </pc:spChg>
        <pc:spChg chg="mod">
          <ac:chgData name="Neemias Informatica Lima" userId="b77af7bd85500281" providerId="LiveId" clId="{A7A27DCE-5F0E-418B-AD09-E1FDFEBB9E84}" dt="2024-05-28T00:01:18.022" v="220"/>
          <ac:spMkLst>
            <pc:docMk/>
            <pc:sldMk cId="2241968852" sldId="285"/>
            <ac:spMk id="14" creationId="{00000000-0000-0000-0000-000000000000}"/>
          </ac:spMkLst>
        </pc:spChg>
        <pc:spChg chg="mod">
          <ac:chgData name="Neemias Informatica Lima" userId="b77af7bd85500281" providerId="LiveId" clId="{A7A27DCE-5F0E-418B-AD09-E1FDFEBB9E84}" dt="2024-05-28T00:01:58.749" v="242" actId="6549"/>
          <ac:spMkLst>
            <pc:docMk/>
            <pc:sldMk cId="2241968852" sldId="285"/>
            <ac:spMk id="15" creationId="{0F091E13-8EAD-4FFB-9473-BC74E5ABDC64}"/>
          </ac:spMkLst>
        </pc:spChg>
        <pc:picChg chg="add mod">
          <ac:chgData name="Neemias Informatica Lima" userId="b77af7bd85500281" providerId="LiveId" clId="{A7A27DCE-5F0E-418B-AD09-E1FDFEBB9E84}" dt="2024-05-27T23:56:14.590" v="67"/>
          <ac:picMkLst>
            <pc:docMk/>
            <pc:sldMk cId="2241968852" sldId="285"/>
            <ac:picMk id="6" creationId="{4652566B-9D6F-E026-7403-4C8A08B609CA}"/>
          </ac:picMkLst>
        </pc:picChg>
        <pc:picChg chg="del">
          <ac:chgData name="Neemias Informatica Lima" userId="b77af7bd85500281" providerId="LiveId" clId="{A7A27DCE-5F0E-418B-AD09-E1FDFEBB9E84}" dt="2024-05-27T23:56:14.320" v="66" actId="478"/>
          <ac:picMkLst>
            <pc:docMk/>
            <pc:sldMk cId="2241968852" sldId="285"/>
            <ac:picMk id="8" creationId="{882EC28D-3B56-01A4-0715-611247783D0E}"/>
          </ac:picMkLst>
        </pc:picChg>
      </pc:sldChg>
      <pc:sldChg chg="addSp delSp modSp mod">
        <pc:chgData name="Neemias Informatica Lima" userId="b77af7bd85500281" providerId="LiveId" clId="{A7A27DCE-5F0E-418B-AD09-E1FDFEBB9E84}" dt="2024-05-28T00:03:48.328" v="293" actId="20577"/>
        <pc:sldMkLst>
          <pc:docMk/>
          <pc:sldMk cId="1959249856" sldId="286"/>
        </pc:sldMkLst>
        <pc:spChg chg="add mod">
          <ac:chgData name="Neemias Informatica Lima" userId="b77af7bd85500281" providerId="LiveId" clId="{A7A27DCE-5F0E-418B-AD09-E1FDFEBB9E84}" dt="2024-05-27T23:56:23.779" v="71"/>
          <ac:spMkLst>
            <pc:docMk/>
            <pc:sldMk cId="1959249856" sldId="286"/>
            <ac:spMk id="2" creationId="{AB271DD7-8E61-C94B-53D1-A10B932B2407}"/>
          </ac:spMkLst>
        </pc:spChg>
        <pc:spChg chg="add mod">
          <ac:chgData name="Neemias Informatica Lima" userId="b77af7bd85500281" providerId="LiveId" clId="{A7A27DCE-5F0E-418B-AD09-E1FDFEBB9E84}" dt="2024-05-27T23:56:23.779" v="71"/>
          <ac:spMkLst>
            <pc:docMk/>
            <pc:sldMk cId="1959249856" sldId="286"/>
            <ac:spMk id="3" creationId="{BEFB1D9A-C109-AA5F-5554-BCE96C516075}"/>
          </ac:spMkLst>
        </pc:spChg>
        <pc:spChg chg="del">
          <ac:chgData name="Neemias Informatica Lima" userId="b77af7bd85500281" providerId="LiveId" clId="{A7A27DCE-5F0E-418B-AD09-E1FDFEBB9E84}" dt="2024-05-27T23:56:23.524" v="70" actId="478"/>
          <ac:spMkLst>
            <pc:docMk/>
            <pc:sldMk cId="1959249856" sldId="286"/>
            <ac:spMk id="5" creationId="{4F4D0F1D-A584-BFAC-0198-EB51B615D164}"/>
          </ac:spMkLst>
        </pc:spChg>
        <pc:spChg chg="del">
          <ac:chgData name="Neemias Informatica Lima" userId="b77af7bd85500281" providerId="LiveId" clId="{A7A27DCE-5F0E-418B-AD09-E1FDFEBB9E84}" dt="2024-05-27T23:56:23.524" v="70" actId="478"/>
          <ac:spMkLst>
            <pc:docMk/>
            <pc:sldMk cId="1959249856" sldId="286"/>
            <ac:spMk id="7" creationId="{F78FD80A-B91B-9745-7CF0-48D342523988}"/>
          </ac:spMkLst>
        </pc:spChg>
        <pc:spChg chg="mod">
          <ac:chgData name="Neemias Informatica Lima" userId="b77af7bd85500281" providerId="LiveId" clId="{A7A27DCE-5F0E-418B-AD09-E1FDFEBB9E84}" dt="2024-05-28T00:02:52.142" v="274"/>
          <ac:spMkLst>
            <pc:docMk/>
            <pc:sldMk cId="1959249856" sldId="286"/>
            <ac:spMk id="14" creationId="{00000000-0000-0000-0000-000000000000}"/>
          </ac:spMkLst>
        </pc:spChg>
        <pc:spChg chg="mod">
          <ac:chgData name="Neemias Informatica Lima" userId="b77af7bd85500281" providerId="LiveId" clId="{A7A27DCE-5F0E-418B-AD09-E1FDFEBB9E84}" dt="2024-05-28T00:03:48.328" v="293" actId="20577"/>
          <ac:spMkLst>
            <pc:docMk/>
            <pc:sldMk cId="1959249856" sldId="286"/>
            <ac:spMk id="15" creationId="{863BB09B-C8C1-4354-BC51-D930C951E507}"/>
          </ac:spMkLst>
        </pc:spChg>
        <pc:picChg chg="add mod">
          <ac:chgData name="Neemias Informatica Lima" userId="b77af7bd85500281" providerId="LiveId" clId="{A7A27DCE-5F0E-418B-AD09-E1FDFEBB9E84}" dt="2024-05-27T23:56:23.779" v="71"/>
          <ac:picMkLst>
            <pc:docMk/>
            <pc:sldMk cId="1959249856" sldId="286"/>
            <ac:picMk id="6" creationId="{86925B33-C631-C9C8-D90E-BE781E6A7733}"/>
          </ac:picMkLst>
        </pc:picChg>
        <pc:picChg chg="del">
          <ac:chgData name="Neemias Informatica Lima" userId="b77af7bd85500281" providerId="LiveId" clId="{A7A27DCE-5F0E-418B-AD09-E1FDFEBB9E84}" dt="2024-05-27T23:56:23.524" v="70" actId="478"/>
          <ac:picMkLst>
            <pc:docMk/>
            <pc:sldMk cId="1959249856" sldId="286"/>
            <ac:picMk id="8" creationId="{C0D9F4B5-C428-A35F-29CC-E14B0AD2919B}"/>
          </ac:picMkLst>
        </pc:picChg>
      </pc:sldChg>
      <pc:sldChg chg="addSp delSp modSp mod">
        <pc:chgData name="Neemias Informatica Lima" userId="b77af7bd85500281" providerId="LiveId" clId="{A7A27DCE-5F0E-418B-AD09-E1FDFEBB9E84}" dt="2024-05-28T00:05:00.187" v="323" actId="20577"/>
        <pc:sldMkLst>
          <pc:docMk/>
          <pc:sldMk cId="2857006406" sldId="287"/>
        </pc:sldMkLst>
        <pc:spChg chg="add mod">
          <ac:chgData name="Neemias Informatica Lima" userId="b77af7bd85500281" providerId="LiveId" clId="{A7A27DCE-5F0E-418B-AD09-E1FDFEBB9E84}" dt="2024-05-27T23:56:40.900" v="77"/>
          <ac:spMkLst>
            <pc:docMk/>
            <pc:sldMk cId="2857006406" sldId="287"/>
            <ac:spMk id="2" creationId="{6CAE1E11-875A-1810-341F-18312DD935E1}"/>
          </ac:spMkLst>
        </pc:spChg>
        <pc:spChg chg="add mod">
          <ac:chgData name="Neemias Informatica Lima" userId="b77af7bd85500281" providerId="LiveId" clId="{A7A27DCE-5F0E-418B-AD09-E1FDFEBB9E84}" dt="2024-05-27T23:56:40.900" v="77"/>
          <ac:spMkLst>
            <pc:docMk/>
            <pc:sldMk cId="2857006406" sldId="287"/>
            <ac:spMk id="3" creationId="{A1398575-02A3-5FD4-893A-D982DD1D7D50}"/>
          </ac:spMkLst>
        </pc:spChg>
        <pc:spChg chg="del">
          <ac:chgData name="Neemias Informatica Lima" userId="b77af7bd85500281" providerId="LiveId" clId="{A7A27DCE-5F0E-418B-AD09-E1FDFEBB9E84}" dt="2024-05-27T23:56:40.676" v="76" actId="478"/>
          <ac:spMkLst>
            <pc:docMk/>
            <pc:sldMk cId="2857006406" sldId="287"/>
            <ac:spMk id="5" creationId="{4C0D0859-6F5C-EC55-E281-E26597A76FE8}"/>
          </ac:spMkLst>
        </pc:spChg>
        <pc:spChg chg="del">
          <ac:chgData name="Neemias Informatica Lima" userId="b77af7bd85500281" providerId="LiveId" clId="{A7A27DCE-5F0E-418B-AD09-E1FDFEBB9E84}" dt="2024-05-27T23:56:40.676" v="76" actId="478"/>
          <ac:spMkLst>
            <pc:docMk/>
            <pc:sldMk cId="2857006406" sldId="287"/>
            <ac:spMk id="7" creationId="{4FEF8E0C-FD42-6D56-211A-1C008E7001AE}"/>
          </ac:spMkLst>
        </pc:spChg>
        <pc:spChg chg="mod">
          <ac:chgData name="Neemias Informatica Lima" userId="b77af7bd85500281" providerId="LiveId" clId="{A7A27DCE-5F0E-418B-AD09-E1FDFEBB9E84}" dt="2024-05-28T00:05:00.187" v="323" actId="20577"/>
          <ac:spMkLst>
            <pc:docMk/>
            <pc:sldMk cId="2857006406" sldId="287"/>
            <ac:spMk id="16" creationId="{28D68641-D640-4BD7-9D5B-B3803DCCF9B3}"/>
          </ac:spMkLst>
        </pc:spChg>
        <pc:picChg chg="add mod">
          <ac:chgData name="Neemias Informatica Lima" userId="b77af7bd85500281" providerId="LiveId" clId="{A7A27DCE-5F0E-418B-AD09-E1FDFEBB9E84}" dt="2024-05-27T23:56:40.900" v="77"/>
          <ac:picMkLst>
            <pc:docMk/>
            <pc:sldMk cId="2857006406" sldId="287"/>
            <ac:picMk id="6" creationId="{C592948F-6428-EA2C-B945-CE3A9F0C9E3C}"/>
          </ac:picMkLst>
        </pc:picChg>
        <pc:picChg chg="del">
          <ac:chgData name="Neemias Informatica Lima" userId="b77af7bd85500281" providerId="LiveId" clId="{A7A27DCE-5F0E-418B-AD09-E1FDFEBB9E84}" dt="2024-05-27T23:56:40.676" v="76" actId="478"/>
          <ac:picMkLst>
            <pc:docMk/>
            <pc:sldMk cId="2857006406" sldId="287"/>
            <ac:picMk id="8" creationId="{2CC6F855-AF80-AE50-2663-A5614B2A2BA0}"/>
          </ac:picMkLst>
        </pc:picChg>
      </pc:sldChg>
      <pc:sldChg chg="addSp delSp modSp mod">
        <pc:chgData name="Neemias Informatica Lima" userId="b77af7bd85500281" providerId="LiveId" clId="{A7A27DCE-5F0E-418B-AD09-E1FDFEBB9E84}" dt="2024-05-27T23:57:59.954" v="127" actId="20577"/>
        <pc:sldMkLst>
          <pc:docMk/>
          <pc:sldMk cId="2630436816" sldId="288"/>
        </pc:sldMkLst>
        <pc:spChg chg="add mod">
          <ac:chgData name="Neemias Informatica Lima" userId="b77af7bd85500281" providerId="LiveId" clId="{A7A27DCE-5F0E-418B-AD09-E1FDFEBB9E84}" dt="2024-05-27T23:55:46.742" v="55"/>
          <ac:spMkLst>
            <pc:docMk/>
            <pc:sldMk cId="2630436816" sldId="288"/>
            <ac:spMk id="2" creationId="{9D8D4BBB-9CFD-05C8-58C0-9A715EE5686F}"/>
          </ac:spMkLst>
        </pc:spChg>
        <pc:spChg chg="add mod">
          <ac:chgData name="Neemias Informatica Lima" userId="b77af7bd85500281" providerId="LiveId" clId="{A7A27DCE-5F0E-418B-AD09-E1FDFEBB9E84}" dt="2024-05-27T23:55:46.742" v="55"/>
          <ac:spMkLst>
            <pc:docMk/>
            <pc:sldMk cId="2630436816" sldId="288"/>
            <ac:spMk id="3" creationId="{93D2E3A0-8E0C-18BF-9984-941EDBDF9AF4}"/>
          </ac:spMkLst>
        </pc:spChg>
        <pc:spChg chg="del">
          <ac:chgData name="Neemias Informatica Lima" userId="b77af7bd85500281" providerId="LiveId" clId="{A7A27DCE-5F0E-418B-AD09-E1FDFEBB9E84}" dt="2024-05-27T23:55:46.458" v="54" actId="478"/>
          <ac:spMkLst>
            <pc:docMk/>
            <pc:sldMk cId="2630436816" sldId="288"/>
            <ac:spMk id="5" creationId="{9E697699-7569-FEB4-589F-636279D5F72F}"/>
          </ac:spMkLst>
        </pc:spChg>
        <pc:spChg chg="del">
          <ac:chgData name="Neemias Informatica Lima" userId="b77af7bd85500281" providerId="LiveId" clId="{A7A27DCE-5F0E-418B-AD09-E1FDFEBB9E84}" dt="2024-05-27T23:55:46.458" v="54" actId="478"/>
          <ac:spMkLst>
            <pc:docMk/>
            <pc:sldMk cId="2630436816" sldId="288"/>
            <ac:spMk id="7" creationId="{75B1EC33-0CDE-9025-8DE0-CBCE5C412452}"/>
          </ac:spMkLst>
        </pc:spChg>
        <pc:spChg chg="mod">
          <ac:chgData name="Neemias Informatica Lima" userId="b77af7bd85500281" providerId="LiveId" clId="{A7A27DCE-5F0E-418B-AD09-E1FDFEBB9E84}" dt="2024-05-27T23:57:59.954" v="127" actId="20577"/>
          <ac:spMkLst>
            <pc:docMk/>
            <pc:sldMk cId="2630436816" sldId="288"/>
            <ac:spMk id="13" creationId="{00000000-0000-0000-0000-000000000000}"/>
          </ac:spMkLst>
        </pc:spChg>
        <pc:spChg chg="mod">
          <ac:chgData name="Neemias Informatica Lima" userId="b77af7bd85500281" providerId="LiveId" clId="{A7A27DCE-5F0E-418B-AD09-E1FDFEBB9E84}" dt="2024-05-27T23:57:32.197" v="110"/>
          <ac:spMkLst>
            <pc:docMk/>
            <pc:sldMk cId="2630436816" sldId="288"/>
            <ac:spMk id="14" creationId="{00000000-0000-0000-0000-000000000000}"/>
          </ac:spMkLst>
        </pc:spChg>
        <pc:picChg chg="add mod">
          <ac:chgData name="Neemias Informatica Lima" userId="b77af7bd85500281" providerId="LiveId" clId="{A7A27DCE-5F0E-418B-AD09-E1FDFEBB9E84}" dt="2024-05-27T23:55:46.742" v="55"/>
          <ac:picMkLst>
            <pc:docMk/>
            <pc:sldMk cId="2630436816" sldId="288"/>
            <ac:picMk id="6" creationId="{DA610595-CA6B-A193-B8D8-79EFFD1C3899}"/>
          </ac:picMkLst>
        </pc:picChg>
        <pc:picChg chg="del">
          <ac:chgData name="Neemias Informatica Lima" userId="b77af7bd85500281" providerId="LiveId" clId="{A7A27DCE-5F0E-418B-AD09-E1FDFEBB9E84}" dt="2024-05-27T23:55:46.458" v="54" actId="478"/>
          <ac:picMkLst>
            <pc:docMk/>
            <pc:sldMk cId="2630436816" sldId="288"/>
            <ac:picMk id="8" creationId="{13D05CD7-3A51-DD81-A929-6C32C294EECD}"/>
          </ac:picMkLst>
        </pc:picChg>
      </pc:sldChg>
      <pc:sldChg chg="addSp delSp modSp mod">
        <pc:chgData name="Neemias Informatica Lima" userId="b77af7bd85500281" providerId="LiveId" clId="{A7A27DCE-5F0E-418B-AD09-E1FDFEBB9E84}" dt="2024-05-27T23:59:58.181" v="177" actId="6549"/>
        <pc:sldMkLst>
          <pc:docMk/>
          <pc:sldMk cId="3032827026" sldId="289"/>
        </pc:sldMkLst>
        <pc:spChg chg="add mod">
          <ac:chgData name="Neemias Informatica Lima" userId="b77af7bd85500281" providerId="LiveId" clId="{A7A27DCE-5F0E-418B-AD09-E1FDFEBB9E84}" dt="2024-05-27T23:56:00.334" v="61"/>
          <ac:spMkLst>
            <pc:docMk/>
            <pc:sldMk cId="3032827026" sldId="289"/>
            <ac:spMk id="2" creationId="{B3BD5D9B-FA64-786E-B143-F06B57D6E029}"/>
          </ac:spMkLst>
        </pc:spChg>
        <pc:spChg chg="add mod">
          <ac:chgData name="Neemias Informatica Lima" userId="b77af7bd85500281" providerId="LiveId" clId="{A7A27DCE-5F0E-418B-AD09-E1FDFEBB9E84}" dt="2024-05-27T23:56:00.334" v="61"/>
          <ac:spMkLst>
            <pc:docMk/>
            <pc:sldMk cId="3032827026" sldId="289"/>
            <ac:spMk id="3" creationId="{339FECE9-252B-E728-7D43-A7858FCBA07C}"/>
          </ac:spMkLst>
        </pc:spChg>
        <pc:spChg chg="del">
          <ac:chgData name="Neemias Informatica Lima" userId="b77af7bd85500281" providerId="LiveId" clId="{A7A27DCE-5F0E-418B-AD09-E1FDFEBB9E84}" dt="2024-05-27T23:56:00.069" v="60" actId="478"/>
          <ac:spMkLst>
            <pc:docMk/>
            <pc:sldMk cId="3032827026" sldId="289"/>
            <ac:spMk id="5" creationId="{2972FBB0-2425-521E-43D0-F6464904A18E}"/>
          </ac:spMkLst>
        </pc:spChg>
        <pc:spChg chg="del">
          <ac:chgData name="Neemias Informatica Lima" userId="b77af7bd85500281" providerId="LiveId" clId="{A7A27DCE-5F0E-418B-AD09-E1FDFEBB9E84}" dt="2024-05-27T23:56:00.069" v="60" actId="478"/>
          <ac:spMkLst>
            <pc:docMk/>
            <pc:sldMk cId="3032827026" sldId="289"/>
            <ac:spMk id="7" creationId="{56B90B18-66C0-6C2E-C236-F970772571CF}"/>
          </ac:spMkLst>
        </pc:spChg>
        <pc:spChg chg="mod">
          <ac:chgData name="Neemias Informatica Lima" userId="b77af7bd85500281" providerId="LiveId" clId="{A7A27DCE-5F0E-418B-AD09-E1FDFEBB9E84}" dt="2024-05-27T23:59:58.181" v="177" actId="6549"/>
          <ac:spMkLst>
            <pc:docMk/>
            <pc:sldMk cId="3032827026" sldId="289"/>
            <ac:spMk id="12" creationId="{A64B78EF-EDA8-421A-88C9-45544BBCA9D1}"/>
          </ac:spMkLst>
        </pc:spChg>
        <pc:spChg chg="mod">
          <ac:chgData name="Neemias Informatica Lima" userId="b77af7bd85500281" providerId="LiveId" clId="{A7A27DCE-5F0E-418B-AD09-E1FDFEBB9E84}" dt="2024-05-27T23:58:51.748" v="136"/>
          <ac:spMkLst>
            <pc:docMk/>
            <pc:sldMk cId="3032827026" sldId="289"/>
            <ac:spMk id="14" creationId="{00000000-0000-0000-0000-000000000000}"/>
          </ac:spMkLst>
        </pc:spChg>
        <pc:picChg chg="add mod">
          <ac:chgData name="Neemias Informatica Lima" userId="b77af7bd85500281" providerId="LiveId" clId="{A7A27DCE-5F0E-418B-AD09-E1FDFEBB9E84}" dt="2024-05-27T23:56:00.334" v="61"/>
          <ac:picMkLst>
            <pc:docMk/>
            <pc:sldMk cId="3032827026" sldId="289"/>
            <ac:picMk id="6" creationId="{DB8CC06A-CDD5-3E3E-7BA6-3D1C796F58E3}"/>
          </ac:picMkLst>
        </pc:picChg>
        <pc:picChg chg="del">
          <ac:chgData name="Neemias Informatica Lima" userId="b77af7bd85500281" providerId="LiveId" clId="{A7A27DCE-5F0E-418B-AD09-E1FDFEBB9E84}" dt="2024-05-27T23:56:00.069" v="60" actId="478"/>
          <ac:picMkLst>
            <pc:docMk/>
            <pc:sldMk cId="3032827026" sldId="289"/>
            <ac:picMk id="8" creationId="{E5E44AF2-AD1C-D636-8B0D-15C1A3254DB7}"/>
          </ac:picMkLst>
        </pc:picChg>
      </pc:sldChg>
      <pc:sldChg chg="addSp delSp modSp mod">
        <pc:chgData name="Neemias Informatica Lima" userId="b77af7bd85500281" providerId="LiveId" clId="{A7A27DCE-5F0E-418B-AD09-E1FDFEBB9E84}" dt="2024-05-28T00:01:06.946" v="213" actId="313"/>
        <pc:sldMkLst>
          <pc:docMk/>
          <pc:sldMk cId="3772032319" sldId="290"/>
        </pc:sldMkLst>
        <pc:spChg chg="add mod">
          <ac:chgData name="Neemias Informatica Lima" userId="b77af7bd85500281" providerId="LiveId" clId="{A7A27DCE-5F0E-418B-AD09-E1FDFEBB9E84}" dt="2024-05-27T23:56:09.964" v="65"/>
          <ac:spMkLst>
            <pc:docMk/>
            <pc:sldMk cId="3772032319" sldId="290"/>
            <ac:spMk id="2" creationId="{0C63F8C1-5A51-F505-448A-886D116BDF5F}"/>
          </ac:spMkLst>
        </pc:spChg>
        <pc:spChg chg="add mod">
          <ac:chgData name="Neemias Informatica Lima" userId="b77af7bd85500281" providerId="LiveId" clId="{A7A27DCE-5F0E-418B-AD09-E1FDFEBB9E84}" dt="2024-05-27T23:56:09.964" v="65"/>
          <ac:spMkLst>
            <pc:docMk/>
            <pc:sldMk cId="3772032319" sldId="290"/>
            <ac:spMk id="3" creationId="{CED7FD6F-A317-09BA-BA89-F836023FDBB1}"/>
          </ac:spMkLst>
        </pc:spChg>
        <pc:spChg chg="del">
          <ac:chgData name="Neemias Informatica Lima" userId="b77af7bd85500281" providerId="LiveId" clId="{A7A27DCE-5F0E-418B-AD09-E1FDFEBB9E84}" dt="2024-05-27T23:56:09.694" v="64" actId="478"/>
          <ac:spMkLst>
            <pc:docMk/>
            <pc:sldMk cId="3772032319" sldId="290"/>
            <ac:spMk id="5" creationId="{2426B7B3-9639-896B-7590-C4B59C8AF010}"/>
          </ac:spMkLst>
        </pc:spChg>
        <pc:spChg chg="del">
          <ac:chgData name="Neemias Informatica Lima" userId="b77af7bd85500281" providerId="LiveId" clId="{A7A27DCE-5F0E-418B-AD09-E1FDFEBB9E84}" dt="2024-05-27T23:56:09.694" v="64" actId="478"/>
          <ac:spMkLst>
            <pc:docMk/>
            <pc:sldMk cId="3772032319" sldId="290"/>
            <ac:spMk id="7" creationId="{DF241B19-C01E-AFA8-BA33-CCC0010C657E}"/>
          </ac:spMkLst>
        </pc:spChg>
        <pc:spChg chg="mod">
          <ac:chgData name="Neemias Informatica Lima" userId="b77af7bd85500281" providerId="LiveId" clId="{A7A27DCE-5F0E-418B-AD09-E1FDFEBB9E84}" dt="2024-05-28T00:01:06.946" v="213" actId="313"/>
          <ac:spMkLst>
            <pc:docMk/>
            <pc:sldMk cId="3772032319" sldId="290"/>
            <ac:spMk id="12" creationId="{8D5A143D-15FB-4DFE-B0EC-FEEB77A92B2C}"/>
          </ac:spMkLst>
        </pc:spChg>
        <pc:spChg chg="mod">
          <ac:chgData name="Neemias Informatica Lima" userId="b77af7bd85500281" providerId="LiveId" clId="{A7A27DCE-5F0E-418B-AD09-E1FDFEBB9E84}" dt="2024-05-28T00:00:15.911" v="185"/>
          <ac:spMkLst>
            <pc:docMk/>
            <pc:sldMk cId="3772032319" sldId="290"/>
            <ac:spMk id="14" creationId="{00000000-0000-0000-0000-000000000000}"/>
          </ac:spMkLst>
        </pc:spChg>
        <pc:picChg chg="add mod">
          <ac:chgData name="Neemias Informatica Lima" userId="b77af7bd85500281" providerId="LiveId" clId="{A7A27DCE-5F0E-418B-AD09-E1FDFEBB9E84}" dt="2024-05-27T23:56:09.964" v="65"/>
          <ac:picMkLst>
            <pc:docMk/>
            <pc:sldMk cId="3772032319" sldId="290"/>
            <ac:picMk id="6" creationId="{C7FE17E6-D232-FEA9-F8BF-96736BE3E9F4}"/>
          </ac:picMkLst>
        </pc:picChg>
        <pc:picChg chg="del">
          <ac:chgData name="Neemias Informatica Lima" userId="b77af7bd85500281" providerId="LiveId" clId="{A7A27DCE-5F0E-418B-AD09-E1FDFEBB9E84}" dt="2024-05-27T23:56:09.694" v="64" actId="478"/>
          <ac:picMkLst>
            <pc:docMk/>
            <pc:sldMk cId="3772032319" sldId="290"/>
            <ac:picMk id="8" creationId="{0878C9F1-5BBE-C0AB-CE8E-6043CA56064B}"/>
          </ac:picMkLst>
        </pc:picChg>
      </pc:sldChg>
      <pc:sldChg chg="addSp delSp modSp mod">
        <pc:chgData name="Neemias Informatica Lima" userId="b77af7bd85500281" providerId="LiveId" clId="{A7A27DCE-5F0E-418B-AD09-E1FDFEBB9E84}" dt="2024-05-28T00:02:35.499" v="271" actId="6549"/>
        <pc:sldMkLst>
          <pc:docMk/>
          <pc:sldMk cId="1768216317" sldId="291"/>
        </pc:sldMkLst>
        <pc:spChg chg="add mod">
          <ac:chgData name="Neemias Informatica Lima" userId="b77af7bd85500281" providerId="LiveId" clId="{A7A27DCE-5F0E-418B-AD09-E1FDFEBB9E84}" dt="2024-05-27T23:56:19.153" v="69"/>
          <ac:spMkLst>
            <pc:docMk/>
            <pc:sldMk cId="1768216317" sldId="291"/>
            <ac:spMk id="2" creationId="{31ED783A-9E3F-CCA5-AAA3-C84A4485914D}"/>
          </ac:spMkLst>
        </pc:spChg>
        <pc:spChg chg="add mod">
          <ac:chgData name="Neemias Informatica Lima" userId="b77af7bd85500281" providerId="LiveId" clId="{A7A27DCE-5F0E-418B-AD09-E1FDFEBB9E84}" dt="2024-05-27T23:56:19.153" v="69"/>
          <ac:spMkLst>
            <pc:docMk/>
            <pc:sldMk cId="1768216317" sldId="291"/>
            <ac:spMk id="3" creationId="{356FA0A0-7CAE-6825-7B3C-B4F203DEEDFA}"/>
          </ac:spMkLst>
        </pc:spChg>
        <pc:spChg chg="del">
          <ac:chgData name="Neemias Informatica Lima" userId="b77af7bd85500281" providerId="LiveId" clId="{A7A27DCE-5F0E-418B-AD09-E1FDFEBB9E84}" dt="2024-05-27T23:56:18.869" v="68" actId="478"/>
          <ac:spMkLst>
            <pc:docMk/>
            <pc:sldMk cId="1768216317" sldId="291"/>
            <ac:spMk id="5" creationId="{CFF4BE7D-657C-0F33-83E5-B2FFF546FDE9}"/>
          </ac:spMkLst>
        </pc:spChg>
        <pc:spChg chg="del">
          <ac:chgData name="Neemias Informatica Lima" userId="b77af7bd85500281" providerId="LiveId" clId="{A7A27DCE-5F0E-418B-AD09-E1FDFEBB9E84}" dt="2024-05-27T23:56:18.869" v="68" actId="478"/>
          <ac:spMkLst>
            <pc:docMk/>
            <pc:sldMk cId="1768216317" sldId="291"/>
            <ac:spMk id="7" creationId="{88AC5690-1417-E8DC-7072-FE25BD4CF8DE}"/>
          </ac:spMkLst>
        </pc:spChg>
        <pc:spChg chg="mod">
          <ac:chgData name="Neemias Informatica Lima" userId="b77af7bd85500281" providerId="LiveId" clId="{A7A27DCE-5F0E-418B-AD09-E1FDFEBB9E84}" dt="2024-05-28T00:02:35.499" v="271" actId="6549"/>
          <ac:spMkLst>
            <pc:docMk/>
            <pc:sldMk cId="1768216317" sldId="291"/>
            <ac:spMk id="12" creationId="{FD5EC092-AC81-4728-9A45-4C4BB5B95C65}"/>
          </ac:spMkLst>
        </pc:spChg>
        <pc:spChg chg="mod">
          <ac:chgData name="Neemias Informatica Lima" userId="b77af7bd85500281" providerId="LiveId" clId="{A7A27DCE-5F0E-418B-AD09-E1FDFEBB9E84}" dt="2024-05-28T00:01:22.075" v="223"/>
          <ac:spMkLst>
            <pc:docMk/>
            <pc:sldMk cId="1768216317" sldId="291"/>
            <ac:spMk id="14" creationId="{00000000-0000-0000-0000-000000000000}"/>
          </ac:spMkLst>
        </pc:spChg>
        <pc:picChg chg="add mod">
          <ac:chgData name="Neemias Informatica Lima" userId="b77af7bd85500281" providerId="LiveId" clId="{A7A27DCE-5F0E-418B-AD09-E1FDFEBB9E84}" dt="2024-05-27T23:56:19.153" v="69"/>
          <ac:picMkLst>
            <pc:docMk/>
            <pc:sldMk cId="1768216317" sldId="291"/>
            <ac:picMk id="6" creationId="{D781033A-6BE6-86A8-5B90-9F5FCEFB2A30}"/>
          </ac:picMkLst>
        </pc:picChg>
        <pc:picChg chg="del">
          <ac:chgData name="Neemias Informatica Lima" userId="b77af7bd85500281" providerId="LiveId" clId="{A7A27DCE-5F0E-418B-AD09-E1FDFEBB9E84}" dt="2024-05-27T23:56:18.869" v="68" actId="478"/>
          <ac:picMkLst>
            <pc:docMk/>
            <pc:sldMk cId="1768216317" sldId="291"/>
            <ac:picMk id="8" creationId="{D77FB6E2-D0ED-3C3B-FF5F-A8BB553E368E}"/>
          </ac:picMkLst>
        </pc:picChg>
      </pc:sldChg>
      <pc:sldChg chg="addSp delSp modSp mod">
        <pc:chgData name="Neemias Informatica Lima" userId="b77af7bd85500281" providerId="LiveId" clId="{A7A27DCE-5F0E-418B-AD09-E1FDFEBB9E84}" dt="2024-05-28T00:03:02.729" v="277"/>
        <pc:sldMkLst>
          <pc:docMk/>
          <pc:sldMk cId="3757265641" sldId="292"/>
        </pc:sldMkLst>
        <pc:spChg chg="del">
          <ac:chgData name="Neemias Informatica Lima" userId="b77af7bd85500281" providerId="LiveId" clId="{A7A27DCE-5F0E-418B-AD09-E1FDFEBB9E84}" dt="2024-05-27T23:56:28.456" v="72" actId="478"/>
          <ac:spMkLst>
            <pc:docMk/>
            <pc:sldMk cId="3757265641" sldId="292"/>
            <ac:spMk id="2" creationId="{191E29F3-7B55-1533-C47C-622B62D5B167}"/>
          </ac:spMkLst>
        </pc:spChg>
        <pc:spChg chg="add mod">
          <ac:chgData name="Neemias Informatica Lima" userId="b77af7bd85500281" providerId="LiveId" clId="{A7A27DCE-5F0E-418B-AD09-E1FDFEBB9E84}" dt="2024-05-27T23:56:28.733" v="73"/>
          <ac:spMkLst>
            <pc:docMk/>
            <pc:sldMk cId="3757265641" sldId="292"/>
            <ac:spMk id="3" creationId="{7A34EFC0-0DD0-7CC0-C3C8-8FB81A447E2E}"/>
          </ac:spMkLst>
        </pc:spChg>
        <pc:spChg chg="del">
          <ac:chgData name="Neemias Informatica Lima" userId="b77af7bd85500281" providerId="LiveId" clId="{A7A27DCE-5F0E-418B-AD09-E1FDFEBB9E84}" dt="2024-05-27T23:56:28.456" v="72" actId="478"/>
          <ac:spMkLst>
            <pc:docMk/>
            <pc:sldMk cId="3757265641" sldId="292"/>
            <ac:spMk id="5" creationId="{AA066998-DE46-0432-5272-EBB971A873A3}"/>
          </ac:spMkLst>
        </pc:spChg>
        <pc:spChg chg="add mod">
          <ac:chgData name="Neemias Informatica Lima" userId="b77af7bd85500281" providerId="LiveId" clId="{A7A27DCE-5F0E-418B-AD09-E1FDFEBB9E84}" dt="2024-05-27T23:56:28.733" v="73"/>
          <ac:spMkLst>
            <pc:docMk/>
            <pc:sldMk cId="3757265641" sldId="292"/>
            <ac:spMk id="6" creationId="{AC926F4C-DEBD-A889-63E6-0C50E04B3330}"/>
          </ac:spMkLst>
        </pc:spChg>
        <pc:spChg chg="mod">
          <ac:chgData name="Neemias Informatica Lima" userId="b77af7bd85500281" providerId="LiveId" clId="{A7A27DCE-5F0E-418B-AD09-E1FDFEBB9E84}" dt="2024-05-28T00:03:02.729" v="277"/>
          <ac:spMkLst>
            <pc:docMk/>
            <pc:sldMk cId="3757265641" sldId="292"/>
            <ac:spMk id="14" creationId="{00000000-0000-0000-0000-000000000000}"/>
          </ac:spMkLst>
        </pc:spChg>
        <pc:picChg chg="del">
          <ac:chgData name="Neemias Informatica Lima" userId="b77af7bd85500281" providerId="LiveId" clId="{A7A27DCE-5F0E-418B-AD09-E1FDFEBB9E84}" dt="2024-05-27T23:56:28.456" v="72" actId="478"/>
          <ac:picMkLst>
            <pc:docMk/>
            <pc:sldMk cId="3757265641" sldId="292"/>
            <ac:picMk id="7" creationId="{040CEDAC-144A-0EEA-647B-89BD83A95F7C}"/>
          </ac:picMkLst>
        </pc:picChg>
        <pc:picChg chg="add mod">
          <ac:chgData name="Neemias Informatica Lima" userId="b77af7bd85500281" providerId="LiveId" clId="{A7A27DCE-5F0E-418B-AD09-E1FDFEBB9E84}" dt="2024-05-27T23:56:28.733" v="73"/>
          <ac:picMkLst>
            <pc:docMk/>
            <pc:sldMk cId="3757265641" sldId="292"/>
            <ac:picMk id="8" creationId="{B049CB8D-FEBC-7EE0-6D96-9A19D0DC71E0}"/>
          </ac:picMkLst>
        </pc:picChg>
      </pc:sldChg>
      <pc:sldChg chg="addSp delSp modSp mod">
        <pc:chgData name="Neemias Informatica Lima" userId="b77af7bd85500281" providerId="LiveId" clId="{A7A27DCE-5F0E-418B-AD09-E1FDFEBB9E84}" dt="2024-05-28T00:04:26.711" v="312" actId="6549"/>
        <pc:sldMkLst>
          <pc:docMk/>
          <pc:sldMk cId="3114938747" sldId="293"/>
        </pc:sldMkLst>
        <pc:spChg chg="add mod">
          <ac:chgData name="Neemias Informatica Lima" userId="b77af7bd85500281" providerId="LiveId" clId="{A7A27DCE-5F0E-418B-AD09-E1FDFEBB9E84}" dt="2024-05-27T23:56:35.189" v="75"/>
          <ac:spMkLst>
            <pc:docMk/>
            <pc:sldMk cId="3114938747" sldId="293"/>
            <ac:spMk id="2" creationId="{BAD9B9D8-7B94-4C50-1CF4-4D880C9E0C9E}"/>
          </ac:spMkLst>
        </pc:spChg>
        <pc:spChg chg="add mod">
          <ac:chgData name="Neemias Informatica Lima" userId="b77af7bd85500281" providerId="LiveId" clId="{A7A27DCE-5F0E-418B-AD09-E1FDFEBB9E84}" dt="2024-05-27T23:56:35.189" v="75"/>
          <ac:spMkLst>
            <pc:docMk/>
            <pc:sldMk cId="3114938747" sldId="293"/>
            <ac:spMk id="3" creationId="{9AB26494-53D5-E750-B86D-84F80A378647}"/>
          </ac:spMkLst>
        </pc:spChg>
        <pc:spChg chg="del">
          <ac:chgData name="Neemias Informatica Lima" userId="b77af7bd85500281" providerId="LiveId" clId="{A7A27DCE-5F0E-418B-AD09-E1FDFEBB9E84}" dt="2024-05-27T23:56:34.904" v="74" actId="478"/>
          <ac:spMkLst>
            <pc:docMk/>
            <pc:sldMk cId="3114938747" sldId="293"/>
            <ac:spMk id="5" creationId="{7701F27C-40CC-E46E-7D82-64CDC294D258}"/>
          </ac:spMkLst>
        </pc:spChg>
        <pc:spChg chg="del">
          <ac:chgData name="Neemias Informatica Lima" userId="b77af7bd85500281" providerId="LiveId" clId="{A7A27DCE-5F0E-418B-AD09-E1FDFEBB9E84}" dt="2024-05-27T23:56:34.904" v="74" actId="478"/>
          <ac:spMkLst>
            <pc:docMk/>
            <pc:sldMk cId="3114938747" sldId="293"/>
            <ac:spMk id="7" creationId="{EEED9C31-A260-6C16-D504-5E135546CB81}"/>
          </ac:spMkLst>
        </pc:spChg>
        <pc:spChg chg="mod">
          <ac:chgData name="Neemias Informatica Lima" userId="b77af7bd85500281" providerId="LiveId" clId="{A7A27DCE-5F0E-418B-AD09-E1FDFEBB9E84}" dt="2024-05-28T00:04:26.711" v="312" actId="6549"/>
          <ac:spMkLst>
            <pc:docMk/>
            <pc:sldMk cId="3114938747" sldId="293"/>
            <ac:spMk id="16" creationId="{CFC8B9D9-C6ED-4706-A104-65D118A5B7F9}"/>
          </ac:spMkLst>
        </pc:spChg>
        <pc:picChg chg="add mod">
          <ac:chgData name="Neemias Informatica Lima" userId="b77af7bd85500281" providerId="LiveId" clId="{A7A27DCE-5F0E-418B-AD09-E1FDFEBB9E84}" dt="2024-05-27T23:56:35.189" v="75"/>
          <ac:picMkLst>
            <pc:docMk/>
            <pc:sldMk cId="3114938747" sldId="293"/>
            <ac:picMk id="6" creationId="{209FF5AA-3D5A-6CD8-9A1A-3C82EB7A9027}"/>
          </ac:picMkLst>
        </pc:picChg>
        <pc:picChg chg="del">
          <ac:chgData name="Neemias Informatica Lima" userId="b77af7bd85500281" providerId="LiveId" clId="{A7A27DCE-5F0E-418B-AD09-E1FDFEBB9E84}" dt="2024-05-27T23:56:34.904" v="74" actId="478"/>
          <ac:picMkLst>
            <pc:docMk/>
            <pc:sldMk cId="3114938747" sldId="293"/>
            <ac:picMk id="8" creationId="{D389D69A-384E-8100-D202-225442926022}"/>
          </ac:picMkLst>
        </pc:picChg>
      </pc:sldChg>
    </pc:docChg>
  </pc:docChgLst>
  <pc:docChgLst>
    <pc:chgData name="Neemias Informatica Lima" userId="b77af7bd85500281" providerId="LiveId" clId="{483A8ED8-0ECD-4664-95F1-FE4E1BB1B765}"/>
    <pc:docChg chg="undo redo custSel modSld">
      <pc:chgData name="Neemias Informatica Lima" userId="b77af7bd85500281" providerId="LiveId" clId="{483A8ED8-0ECD-4664-95F1-FE4E1BB1B765}" dt="2024-05-26T23:54:35.563" v="357" actId="6549"/>
      <pc:docMkLst>
        <pc:docMk/>
      </pc:docMkLst>
      <pc:sldChg chg="addSp delSp modSp mod">
        <pc:chgData name="Neemias Informatica Lima" userId="b77af7bd85500281" providerId="LiveId" clId="{483A8ED8-0ECD-4664-95F1-FE4E1BB1B765}" dt="2024-05-26T22:56:04.835" v="40" actId="14100"/>
        <pc:sldMkLst>
          <pc:docMk/>
          <pc:sldMk cId="2232331225" sldId="280"/>
        </pc:sldMkLst>
        <pc:spChg chg="mod">
          <ac:chgData name="Neemias Informatica Lima" userId="b77af7bd85500281" providerId="LiveId" clId="{483A8ED8-0ECD-4664-95F1-FE4E1BB1B765}" dt="2024-05-26T22:52:47.196" v="15" actId="20577"/>
          <ac:spMkLst>
            <pc:docMk/>
            <pc:sldMk cId="2232331225" sldId="280"/>
            <ac:spMk id="6" creationId="{00000000-0000-0000-0000-000000000000}"/>
          </ac:spMkLst>
        </pc:spChg>
        <pc:spChg chg="mod">
          <ac:chgData name="Neemias Informatica Lima" userId="b77af7bd85500281" providerId="LiveId" clId="{483A8ED8-0ECD-4664-95F1-FE4E1BB1B765}" dt="2024-05-26T22:50:32.735" v="5" actId="20577"/>
          <ac:spMkLst>
            <pc:docMk/>
            <pc:sldMk cId="2232331225" sldId="280"/>
            <ac:spMk id="7" creationId="{00000000-0000-0000-0000-000000000000}"/>
          </ac:spMkLst>
        </pc:spChg>
        <pc:spChg chg="mod">
          <ac:chgData name="Neemias Informatica Lima" userId="b77af7bd85500281" providerId="LiveId" clId="{483A8ED8-0ECD-4664-95F1-FE4E1BB1B765}" dt="2024-05-26T22:53:16.834" v="25" actId="20577"/>
          <ac:spMkLst>
            <pc:docMk/>
            <pc:sldMk cId="2232331225" sldId="280"/>
            <ac:spMk id="9" creationId="{00000000-0000-0000-0000-000000000000}"/>
          </ac:spMkLst>
        </pc:spChg>
        <pc:spChg chg="mod">
          <ac:chgData name="Neemias Informatica Lima" userId="b77af7bd85500281" providerId="LiveId" clId="{483A8ED8-0ECD-4664-95F1-FE4E1BB1B765}" dt="2024-05-26T22:50:22.753" v="1" actId="20577"/>
          <ac:spMkLst>
            <pc:docMk/>
            <pc:sldMk cId="2232331225" sldId="280"/>
            <ac:spMk id="11" creationId="{00000000-0000-0000-0000-000000000000}"/>
          </ac:spMkLst>
        </pc:spChg>
        <pc:spChg chg="mod">
          <ac:chgData name="Neemias Informatica Lima" userId="b77af7bd85500281" providerId="LiveId" clId="{483A8ED8-0ECD-4664-95F1-FE4E1BB1B765}" dt="2024-05-26T22:53:47.224" v="30" actId="6549"/>
          <ac:spMkLst>
            <pc:docMk/>
            <pc:sldMk cId="2232331225" sldId="280"/>
            <ac:spMk id="16" creationId="{00000000-0000-0000-0000-000000000000}"/>
          </ac:spMkLst>
        </pc:spChg>
        <pc:picChg chg="del">
          <ac:chgData name="Neemias Informatica Lima" userId="b77af7bd85500281" providerId="LiveId" clId="{483A8ED8-0ECD-4664-95F1-FE4E1BB1B765}" dt="2024-05-26T22:52:37.056" v="11" actId="478"/>
          <ac:picMkLst>
            <pc:docMk/>
            <pc:sldMk cId="2232331225" sldId="280"/>
            <ac:picMk id="3" creationId="{939C247D-A486-DCCB-DF4B-52AF6E8F733E}"/>
          </ac:picMkLst>
        </pc:picChg>
        <pc:picChg chg="add mod">
          <ac:chgData name="Neemias Informatica Lima" userId="b77af7bd85500281" providerId="LiveId" clId="{483A8ED8-0ECD-4664-95F1-FE4E1BB1B765}" dt="2024-05-26T22:56:04.835" v="40" actId="14100"/>
          <ac:picMkLst>
            <pc:docMk/>
            <pc:sldMk cId="2232331225" sldId="280"/>
            <ac:picMk id="4" creationId="{77A7D43A-8C19-C321-47C7-D82FDE7FABA4}"/>
          </ac:picMkLst>
        </pc:picChg>
      </pc:sldChg>
      <pc:sldChg chg="addSp delSp modSp mod">
        <pc:chgData name="Neemias Informatica Lima" userId="b77af7bd85500281" providerId="LiveId" clId="{483A8ED8-0ECD-4664-95F1-FE4E1BB1B765}" dt="2024-05-26T23:04:29.204" v="106" actId="6549"/>
        <pc:sldMkLst>
          <pc:docMk/>
          <pc:sldMk cId="2103443556" sldId="281"/>
        </pc:sldMkLst>
        <pc:spChg chg="mod">
          <ac:chgData name="Neemias Informatica Lima" userId="b77af7bd85500281" providerId="LiveId" clId="{483A8ED8-0ECD-4664-95F1-FE4E1BB1B765}" dt="2024-05-26T23:04:29.204" v="106" actId="6549"/>
          <ac:spMkLst>
            <pc:docMk/>
            <pc:sldMk cId="2103443556" sldId="281"/>
            <ac:spMk id="8" creationId="{00000000-0000-0000-0000-000000000000}"/>
          </ac:spMkLst>
        </pc:spChg>
        <pc:spChg chg="mod">
          <ac:chgData name="Neemias Informatica Lima" userId="b77af7bd85500281" providerId="LiveId" clId="{483A8ED8-0ECD-4664-95F1-FE4E1BB1B765}" dt="2024-05-26T22:56:34.332" v="43" actId="20577"/>
          <ac:spMkLst>
            <pc:docMk/>
            <pc:sldMk cId="2103443556" sldId="281"/>
            <ac:spMk id="11" creationId="{00000000-0000-0000-0000-000000000000}"/>
          </ac:spMkLst>
        </pc:spChg>
        <pc:spChg chg="mod">
          <ac:chgData name="Neemias Informatica Lima" userId="b77af7bd85500281" providerId="LiveId" clId="{483A8ED8-0ECD-4664-95F1-FE4E1BB1B765}" dt="2024-05-26T22:57:15.610" v="52"/>
          <ac:spMkLst>
            <pc:docMk/>
            <pc:sldMk cId="2103443556" sldId="281"/>
            <ac:spMk id="18" creationId="{00000000-0000-0000-0000-000000000000}"/>
          </ac:spMkLst>
        </pc:spChg>
        <pc:picChg chg="del">
          <ac:chgData name="Neemias Informatica Lima" userId="b77af7bd85500281" providerId="LiveId" clId="{483A8ED8-0ECD-4664-95F1-FE4E1BB1B765}" dt="2024-05-26T22:56:31.141" v="41" actId="478"/>
          <ac:picMkLst>
            <pc:docMk/>
            <pc:sldMk cId="2103443556" sldId="281"/>
            <ac:picMk id="2" creationId="{B7443BE5-0CD9-6ABF-0FB8-EDFF8D3783A8}"/>
          </ac:picMkLst>
        </pc:picChg>
        <pc:picChg chg="add mod">
          <ac:chgData name="Neemias Informatica Lima" userId="b77af7bd85500281" providerId="LiveId" clId="{483A8ED8-0ECD-4664-95F1-FE4E1BB1B765}" dt="2024-05-26T22:56:50.393" v="49" actId="14100"/>
          <ac:picMkLst>
            <pc:docMk/>
            <pc:sldMk cId="2103443556" sldId="281"/>
            <ac:picMk id="4" creationId="{1E87F684-50A8-62CD-4C53-51E8F69CB8AB}"/>
          </ac:picMkLst>
        </pc:picChg>
      </pc:sldChg>
      <pc:sldChg chg="addSp delSp modSp mod">
        <pc:chgData name="Neemias Informatica Lima" userId="b77af7bd85500281" providerId="LiveId" clId="{483A8ED8-0ECD-4664-95F1-FE4E1BB1B765}" dt="2024-05-26T23:14:27.669" v="161" actId="6549"/>
        <pc:sldMkLst>
          <pc:docMk/>
          <pc:sldMk cId="3683219421" sldId="282"/>
        </pc:sldMkLst>
        <pc:spChg chg="del">
          <ac:chgData name="Neemias Informatica Lima" userId="b77af7bd85500281" providerId="LiveId" clId="{483A8ED8-0ECD-4664-95F1-FE4E1BB1B765}" dt="2024-05-26T22:58:05.277" v="55" actId="478"/>
          <ac:spMkLst>
            <pc:docMk/>
            <pc:sldMk cId="3683219421" sldId="282"/>
            <ac:spMk id="2" creationId="{9969CD0D-5A2C-1908-E743-0531C9198B1E}"/>
          </ac:spMkLst>
        </pc:spChg>
        <pc:spChg chg="add mod">
          <ac:chgData name="Neemias Informatica Lima" userId="b77af7bd85500281" providerId="LiveId" clId="{483A8ED8-0ECD-4664-95F1-FE4E1BB1B765}" dt="2024-05-26T22:58:05.724" v="56"/>
          <ac:spMkLst>
            <pc:docMk/>
            <pc:sldMk cId="3683219421" sldId="282"/>
            <ac:spMk id="6" creationId="{4671397C-C61A-1056-A80B-281E3919142A}"/>
          </ac:spMkLst>
        </pc:spChg>
        <pc:spChg chg="del">
          <ac:chgData name="Neemias Informatica Lima" userId="b77af7bd85500281" providerId="LiveId" clId="{483A8ED8-0ECD-4664-95F1-FE4E1BB1B765}" dt="2024-05-26T22:58:05.277" v="55" actId="478"/>
          <ac:spMkLst>
            <pc:docMk/>
            <pc:sldMk cId="3683219421" sldId="282"/>
            <ac:spMk id="7" creationId="{819A9ECA-D30A-D6C9-81C6-EA9DE94C92E9}"/>
          </ac:spMkLst>
        </pc:spChg>
        <pc:spChg chg="add mod">
          <ac:chgData name="Neemias Informatica Lima" userId="b77af7bd85500281" providerId="LiveId" clId="{483A8ED8-0ECD-4664-95F1-FE4E1BB1B765}" dt="2024-05-26T22:58:05.724" v="56"/>
          <ac:spMkLst>
            <pc:docMk/>
            <pc:sldMk cId="3683219421" sldId="282"/>
            <ac:spMk id="8" creationId="{35ACBFD4-C6C2-44FC-AE5B-0966E8F19D05}"/>
          </ac:spMkLst>
        </pc:spChg>
        <pc:spChg chg="mod">
          <ac:chgData name="Neemias Informatica Lima" userId="b77af7bd85500281" providerId="LiveId" clId="{483A8ED8-0ECD-4664-95F1-FE4E1BB1B765}" dt="2024-05-26T23:14:27.669" v="161" actId="6549"/>
          <ac:spMkLst>
            <pc:docMk/>
            <pc:sldMk cId="3683219421" sldId="282"/>
            <ac:spMk id="12" creationId="{00000000-0000-0000-0000-000000000000}"/>
          </ac:spMkLst>
        </pc:spChg>
        <pc:spChg chg="mod">
          <ac:chgData name="Neemias Informatica Lima" userId="b77af7bd85500281" providerId="LiveId" clId="{483A8ED8-0ECD-4664-95F1-FE4E1BB1B765}" dt="2024-05-26T23:05:56.572" v="116"/>
          <ac:spMkLst>
            <pc:docMk/>
            <pc:sldMk cId="3683219421" sldId="282"/>
            <ac:spMk id="14" creationId="{00000000-0000-0000-0000-000000000000}"/>
          </ac:spMkLst>
        </pc:spChg>
        <pc:picChg chg="del">
          <ac:chgData name="Neemias Informatica Lima" userId="b77af7bd85500281" providerId="LiveId" clId="{483A8ED8-0ECD-4664-95F1-FE4E1BB1B765}" dt="2024-05-26T22:58:05.277" v="55" actId="478"/>
          <ac:picMkLst>
            <pc:docMk/>
            <pc:sldMk cId="3683219421" sldId="282"/>
            <ac:picMk id="4" creationId="{527D5C0E-1EF6-1952-275D-89303D6E56BC}"/>
          </ac:picMkLst>
        </pc:picChg>
        <pc:picChg chg="add mod">
          <ac:chgData name="Neemias Informatica Lima" userId="b77af7bd85500281" providerId="LiveId" clId="{483A8ED8-0ECD-4664-95F1-FE4E1BB1B765}" dt="2024-05-26T22:58:05.724" v="56"/>
          <ac:picMkLst>
            <pc:docMk/>
            <pc:sldMk cId="3683219421" sldId="282"/>
            <ac:picMk id="9" creationId="{A6103888-FEF0-4551-ED6B-6C450ECD0370}"/>
          </ac:picMkLst>
        </pc:picChg>
      </pc:sldChg>
      <pc:sldChg chg="addSp delSp modSp mod">
        <pc:chgData name="Neemias Informatica Lima" userId="b77af7bd85500281" providerId="LiveId" clId="{483A8ED8-0ECD-4664-95F1-FE4E1BB1B765}" dt="2024-05-26T23:18:54.788" v="185" actId="20577"/>
        <pc:sldMkLst>
          <pc:docMk/>
          <pc:sldMk cId="3902406419" sldId="283"/>
        </pc:sldMkLst>
        <pc:spChg chg="del">
          <ac:chgData name="Neemias Informatica Lima" userId="b77af7bd85500281" providerId="LiveId" clId="{483A8ED8-0ECD-4664-95F1-FE4E1BB1B765}" dt="2024-05-26T22:58:41.764" v="57" actId="478"/>
          <ac:spMkLst>
            <pc:docMk/>
            <pc:sldMk cId="3902406419" sldId="283"/>
            <ac:spMk id="2" creationId="{D4DACDEF-FC35-CF85-A6D4-B8848F4795F7}"/>
          </ac:spMkLst>
        </pc:spChg>
        <pc:spChg chg="add mod">
          <ac:chgData name="Neemias Informatica Lima" userId="b77af7bd85500281" providerId="LiveId" clId="{483A8ED8-0ECD-4664-95F1-FE4E1BB1B765}" dt="2024-05-26T22:58:42.373" v="58"/>
          <ac:spMkLst>
            <pc:docMk/>
            <pc:sldMk cId="3902406419" sldId="283"/>
            <ac:spMk id="5" creationId="{B985D9F6-D00A-3796-B4A1-C9BAE9A41FFC}"/>
          </ac:spMkLst>
        </pc:spChg>
        <pc:spChg chg="del">
          <ac:chgData name="Neemias Informatica Lima" userId="b77af7bd85500281" providerId="LiveId" clId="{483A8ED8-0ECD-4664-95F1-FE4E1BB1B765}" dt="2024-05-26T22:58:41.764" v="57" actId="478"/>
          <ac:spMkLst>
            <pc:docMk/>
            <pc:sldMk cId="3902406419" sldId="283"/>
            <ac:spMk id="6" creationId="{FABDE56D-3F03-0165-FE61-AF4DC3BC7A2F}"/>
          </ac:spMkLst>
        </pc:spChg>
        <pc:spChg chg="add mod">
          <ac:chgData name="Neemias Informatica Lima" userId="b77af7bd85500281" providerId="LiveId" clId="{483A8ED8-0ECD-4664-95F1-FE4E1BB1B765}" dt="2024-05-26T22:58:42.373" v="58"/>
          <ac:spMkLst>
            <pc:docMk/>
            <pc:sldMk cId="3902406419" sldId="283"/>
            <ac:spMk id="7" creationId="{4EF12342-EF2D-507B-EFA0-FB6140E68F79}"/>
          </ac:spMkLst>
        </pc:spChg>
        <pc:spChg chg="mod">
          <ac:chgData name="Neemias Informatica Lima" userId="b77af7bd85500281" providerId="LiveId" clId="{483A8ED8-0ECD-4664-95F1-FE4E1BB1B765}" dt="2024-05-26T23:16:14.797" v="166"/>
          <ac:spMkLst>
            <pc:docMk/>
            <pc:sldMk cId="3902406419" sldId="283"/>
            <ac:spMk id="14" creationId="{00000000-0000-0000-0000-000000000000}"/>
          </ac:spMkLst>
        </pc:spChg>
        <pc:spChg chg="mod">
          <ac:chgData name="Neemias Informatica Lima" userId="b77af7bd85500281" providerId="LiveId" clId="{483A8ED8-0ECD-4664-95F1-FE4E1BB1B765}" dt="2024-05-26T23:18:54.788" v="185" actId="20577"/>
          <ac:spMkLst>
            <pc:docMk/>
            <pc:sldMk cId="3902406419" sldId="283"/>
            <ac:spMk id="15" creationId="{D5C09FDA-172B-4732-BD2E-A9BBEF8B191B}"/>
          </ac:spMkLst>
        </pc:spChg>
        <pc:picChg chg="del">
          <ac:chgData name="Neemias Informatica Lima" userId="b77af7bd85500281" providerId="LiveId" clId="{483A8ED8-0ECD-4664-95F1-FE4E1BB1B765}" dt="2024-05-26T22:58:41.764" v="57" actId="478"/>
          <ac:picMkLst>
            <pc:docMk/>
            <pc:sldMk cId="3902406419" sldId="283"/>
            <ac:picMk id="3" creationId="{0D6150C4-8F34-88DD-7397-121A7164843D}"/>
          </ac:picMkLst>
        </pc:picChg>
        <pc:picChg chg="add mod">
          <ac:chgData name="Neemias Informatica Lima" userId="b77af7bd85500281" providerId="LiveId" clId="{483A8ED8-0ECD-4664-95F1-FE4E1BB1B765}" dt="2024-05-26T22:58:42.373" v="58"/>
          <ac:picMkLst>
            <pc:docMk/>
            <pc:sldMk cId="3902406419" sldId="283"/>
            <ac:picMk id="8" creationId="{1B8252E0-6AD4-5FE3-3D77-F3A1C263D026}"/>
          </ac:picMkLst>
        </pc:picChg>
      </pc:sldChg>
      <pc:sldChg chg="addSp delSp modSp mod">
        <pc:chgData name="Neemias Informatica Lima" userId="b77af7bd85500281" providerId="LiveId" clId="{483A8ED8-0ECD-4664-95F1-FE4E1BB1B765}" dt="2024-05-26T23:31:19.007" v="210"/>
        <pc:sldMkLst>
          <pc:docMk/>
          <pc:sldMk cId="2424059023" sldId="284"/>
        </pc:sldMkLst>
        <pc:spChg chg="del">
          <ac:chgData name="Neemias Informatica Lima" userId="b77af7bd85500281" providerId="LiveId" clId="{483A8ED8-0ECD-4664-95F1-FE4E1BB1B765}" dt="2024-05-26T23:00:07.404" v="61" actId="478"/>
          <ac:spMkLst>
            <pc:docMk/>
            <pc:sldMk cId="2424059023" sldId="284"/>
            <ac:spMk id="2" creationId="{26F6E036-3611-1686-3F46-E42D19603353}"/>
          </ac:spMkLst>
        </pc:spChg>
        <pc:spChg chg="add mod">
          <ac:chgData name="Neemias Informatica Lima" userId="b77af7bd85500281" providerId="LiveId" clId="{483A8ED8-0ECD-4664-95F1-FE4E1BB1B765}" dt="2024-05-26T23:00:08.069" v="62"/>
          <ac:spMkLst>
            <pc:docMk/>
            <pc:sldMk cId="2424059023" sldId="284"/>
            <ac:spMk id="5" creationId="{49C81F52-2186-F13A-36A1-4E3171ECBDB2}"/>
          </ac:spMkLst>
        </pc:spChg>
        <pc:spChg chg="del">
          <ac:chgData name="Neemias Informatica Lima" userId="b77af7bd85500281" providerId="LiveId" clId="{483A8ED8-0ECD-4664-95F1-FE4E1BB1B765}" dt="2024-05-26T23:00:07.404" v="61" actId="478"/>
          <ac:spMkLst>
            <pc:docMk/>
            <pc:sldMk cId="2424059023" sldId="284"/>
            <ac:spMk id="6" creationId="{66AE90E3-AC57-DD86-AC9B-E74D0C2B036E}"/>
          </ac:spMkLst>
        </pc:spChg>
        <pc:spChg chg="add mod">
          <ac:chgData name="Neemias Informatica Lima" userId="b77af7bd85500281" providerId="LiveId" clId="{483A8ED8-0ECD-4664-95F1-FE4E1BB1B765}" dt="2024-05-26T23:00:08.069" v="62"/>
          <ac:spMkLst>
            <pc:docMk/>
            <pc:sldMk cId="2424059023" sldId="284"/>
            <ac:spMk id="7" creationId="{D0BF1285-4EE8-35EC-19A3-FF5BCBF2DDE9}"/>
          </ac:spMkLst>
        </pc:spChg>
        <pc:spChg chg="mod">
          <ac:chgData name="Neemias Informatica Lima" userId="b77af7bd85500281" providerId="LiveId" clId="{483A8ED8-0ECD-4664-95F1-FE4E1BB1B765}" dt="2024-05-26T23:29:46.627" v="200"/>
          <ac:spMkLst>
            <pc:docMk/>
            <pc:sldMk cId="2424059023" sldId="284"/>
            <ac:spMk id="14" creationId="{00000000-0000-0000-0000-000000000000}"/>
          </ac:spMkLst>
        </pc:spChg>
        <pc:spChg chg="mod">
          <ac:chgData name="Neemias Informatica Lima" userId="b77af7bd85500281" providerId="LiveId" clId="{483A8ED8-0ECD-4664-95F1-FE4E1BB1B765}" dt="2024-05-26T23:31:19.007" v="210"/>
          <ac:spMkLst>
            <pc:docMk/>
            <pc:sldMk cId="2424059023" sldId="284"/>
            <ac:spMk id="15" creationId="{C3A1BEFC-B9B8-4142-B09F-1F5B330F4265}"/>
          </ac:spMkLst>
        </pc:spChg>
        <pc:picChg chg="del">
          <ac:chgData name="Neemias Informatica Lima" userId="b77af7bd85500281" providerId="LiveId" clId="{483A8ED8-0ECD-4664-95F1-FE4E1BB1B765}" dt="2024-05-26T23:00:07.404" v="61" actId="478"/>
          <ac:picMkLst>
            <pc:docMk/>
            <pc:sldMk cId="2424059023" sldId="284"/>
            <ac:picMk id="3" creationId="{E83EE076-9AA3-D5E7-7F84-0497DA9A2E62}"/>
          </ac:picMkLst>
        </pc:picChg>
        <pc:picChg chg="add mod">
          <ac:chgData name="Neemias Informatica Lima" userId="b77af7bd85500281" providerId="LiveId" clId="{483A8ED8-0ECD-4664-95F1-FE4E1BB1B765}" dt="2024-05-26T23:00:08.069" v="62"/>
          <ac:picMkLst>
            <pc:docMk/>
            <pc:sldMk cId="2424059023" sldId="284"/>
            <ac:picMk id="8" creationId="{D6CD1AE0-665C-58AE-4AEF-82A405EFE189}"/>
          </ac:picMkLst>
        </pc:picChg>
      </pc:sldChg>
      <pc:sldChg chg="addSp delSp modSp mod">
        <pc:chgData name="Neemias Informatica Lima" userId="b77af7bd85500281" providerId="LiveId" clId="{483A8ED8-0ECD-4664-95F1-FE4E1BB1B765}" dt="2024-05-26T23:39:27.032" v="277" actId="6549"/>
        <pc:sldMkLst>
          <pc:docMk/>
          <pc:sldMk cId="2241968852" sldId="285"/>
        </pc:sldMkLst>
        <pc:spChg chg="del">
          <ac:chgData name="Neemias Informatica Lima" userId="b77af7bd85500281" providerId="LiveId" clId="{483A8ED8-0ECD-4664-95F1-FE4E1BB1B765}" dt="2024-05-26T23:00:36.111" v="65" actId="478"/>
          <ac:spMkLst>
            <pc:docMk/>
            <pc:sldMk cId="2241968852" sldId="285"/>
            <ac:spMk id="2" creationId="{856034ED-8385-2462-AF98-D0885AF291E8}"/>
          </ac:spMkLst>
        </pc:spChg>
        <pc:spChg chg="add mod">
          <ac:chgData name="Neemias Informatica Lima" userId="b77af7bd85500281" providerId="LiveId" clId="{483A8ED8-0ECD-4664-95F1-FE4E1BB1B765}" dt="2024-05-26T23:00:36.584" v="66"/>
          <ac:spMkLst>
            <pc:docMk/>
            <pc:sldMk cId="2241968852" sldId="285"/>
            <ac:spMk id="5" creationId="{C2377A80-F3CC-BECE-20D6-D7522DD01883}"/>
          </ac:spMkLst>
        </pc:spChg>
        <pc:spChg chg="del">
          <ac:chgData name="Neemias Informatica Lima" userId="b77af7bd85500281" providerId="LiveId" clId="{483A8ED8-0ECD-4664-95F1-FE4E1BB1B765}" dt="2024-05-26T23:00:36.111" v="65" actId="478"/>
          <ac:spMkLst>
            <pc:docMk/>
            <pc:sldMk cId="2241968852" sldId="285"/>
            <ac:spMk id="6" creationId="{5E8CB69D-73BB-0BDB-51A4-F4EE1B6D1C04}"/>
          </ac:spMkLst>
        </pc:spChg>
        <pc:spChg chg="add mod">
          <ac:chgData name="Neemias Informatica Lima" userId="b77af7bd85500281" providerId="LiveId" clId="{483A8ED8-0ECD-4664-95F1-FE4E1BB1B765}" dt="2024-05-26T23:00:36.584" v="66"/>
          <ac:spMkLst>
            <pc:docMk/>
            <pc:sldMk cId="2241968852" sldId="285"/>
            <ac:spMk id="7" creationId="{F5C05F57-5251-024D-8B40-EC82673FE1B7}"/>
          </ac:spMkLst>
        </pc:spChg>
        <pc:spChg chg="mod">
          <ac:chgData name="Neemias Informatica Lima" userId="b77af7bd85500281" providerId="LiveId" clId="{483A8ED8-0ECD-4664-95F1-FE4E1BB1B765}" dt="2024-05-26T23:36:31.429" v="246"/>
          <ac:spMkLst>
            <pc:docMk/>
            <pc:sldMk cId="2241968852" sldId="285"/>
            <ac:spMk id="14" creationId="{00000000-0000-0000-0000-000000000000}"/>
          </ac:spMkLst>
        </pc:spChg>
        <pc:spChg chg="mod">
          <ac:chgData name="Neemias Informatica Lima" userId="b77af7bd85500281" providerId="LiveId" clId="{483A8ED8-0ECD-4664-95F1-FE4E1BB1B765}" dt="2024-05-26T23:39:27.032" v="277" actId="6549"/>
          <ac:spMkLst>
            <pc:docMk/>
            <pc:sldMk cId="2241968852" sldId="285"/>
            <ac:spMk id="15" creationId="{0F091E13-8EAD-4FFB-9473-BC74E5ABDC64}"/>
          </ac:spMkLst>
        </pc:spChg>
        <pc:picChg chg="del">
          <ac:chgData name="Neemias Informatica Lima" userId="b77af7bd85500281" providerId="LiveId" clId="{483A8ED8-0ECD-4664-95F1-FE4E1BB1B765}" dt="2024-05-26T23:00:36.111" v="65" actId="478"/>
          <ac:picMkLst>
            <pc:docMk/>
            <pc:sldMk cId="2241968852" sldId="285"/>
            <ac:picMk id="3" creationId="{0594600B-7FD6-41B5-1BFC-C71CAC07E9C9}"/>
          </ac:picMkLst>
        </pc:picChg>
        <pc:picChg chg="add mod">
          <ac:chgData name="Neemias Informatica Lima" userId="b77af7bd85500281" providerId="LiveId" clId="{483A8ED8-0ECD-4664-95F1-FE4E1BB1B765}" dt="2024-05-26T23:00:36.584" v="66"/>
          <ac:picMkLst>
            <pc:docMk/>
            <pc:sldMk cId="2241968852" sldId="285"/>
            <ac:picMk id="8" creationId="{E8D135DC-56C3-CC6D-7454-0E3096C4D66A}"/>
          </ac:picMkLst>
        </pc:picChg>
      </pc:sldChg>
      <pc:sldChg chg="addSp delSp modSp mod">
        <pc:chgData name="Neemias Informatica Lima" userId="b77af7bd85500281" providerId="LiveId" clId="{483A8ED8-0ECD-4664-95F1-FE4E1BB1B765}" dt="2024-05-26T23:50:06.810" v="305" actId="20577"/>
        <pc:sldMkLst>
          <pc:docMk/>
          <pc:sldMk cId="1959249856" sldId="286"/>
        </pc:sldMkLst>
        <pc:spChg chg="del">
          <ac:chgData name="Neemias Informatica Lima" userId="b77af7bd85500281" providerId="LiveId" clId="{483A8ED8-0ECD-4664-95F1-FE4E1BB1B765}" dt="2024-05-26T23:00:50.783" v="69" actId="478"/>
          <ac:spMkLst>
            <pc:docMk/>
            <pc:sldMk cId="1959249856" sldId="286"/>
            <ac:spMk id="2" creationId="{9FB7D150-9DA8-DD23-123A-5F31E1026E90}"/>
          </ac:spMkLst>
        </pc:spChg>
        <pc:spChg chg="add mod">
          <ac:chgData name="Neemias Informatica Lima" userId="b77af7bd85500281" providerId="LiveId" clId="{483A8ED8-0ECD-4664-95F1-FE4E1BB1B765}" dt="2024-05-26T23:00:51.265" v="70"/>
          <ac:spMkLst>
            <pc:docMk/>
            <pc:sldMk cId="1959249856" sldId="286"/>
            <ac:spMk id="5" creationId="{38DC430D-700C-5EA0-79B8-0AD2B494E5A1}"/>
          </ac:spMkLst>
        </pc:spChg>
        <pc:spChg chg="del">
          <ac:chgData name="Neemias Informatica Lima" userId="b77af7bd85500281" providerId="LiveId" clId="{483A8ED8-0ECD-4664-95F1-FE4E1BB1B765}" dt="2024-05-26T23:00:50.783" v="69" actId="478"/>
          <ac:spMkLst>
            <pc:docMk/>
            <pc:sldMk cId="1959249856" sldId="286"/>
            <ac:spMk id="6" creationId="{6D14C760-7EAB-140C-C5D6-A56918D05283}"/>
          </ac:spMkLst>
        </pc:spChg>
        <pc:spChg chg="add mod">
          <ac:chgData name="Neemias Informatica Lima" userId="b77af7bd85500281" providerId="LiveId" clId="{483A8ED8-0ECD-4664-95F1-FE4E1BB1B765}" dt="2024-05-26T23:00:51.265" v="70"/>
          <ac:spMkLst>
            <pc:docMk/>
            <pc:sldMk cId="1959249856" sldId="286"/>
            <ac:spMk id="7" creationId="{F3F51A7B-3D3F-5263-A98C-3BC67491C6E4}"/>
          </ac:spMkLst>
        </pc:spChg>
        <pc:spChg chg="mod">
          <ac:chgData name="Neemias Informatica Lima" userId="b77af7bd85500281" providerId="LiveId" clId="{483A8ED8-0ECD-4664-95F1-FE4E1BB1B765}" dt="2024-05-26T23:43:58.975" v="287"/>
          <ac:spMkLst>
            <pc:docMk/>
            <pc:sldMk cId="1959249856" sldId="286"/>
            <ac:spMk id="14" creationId="{00000000-0000-0000-0000-000000000000}"/>
          </ac:spMkLst>
        </pc:spChg>
        <pc:spChg chg="mod">
          <ac:chgData name="Neemias Informatica Lima" userId="b77af7bd85500281" providerId="LiveId" clId="{483A8ED8-0ECD-4664-95F1-FE4E1BB1B765}" dt="2024-05-26T23:50:06.810" v="305" actId="20577"/>
          <ac:spMkLst>
            <pc:docMk/>
            <pc:sldMk cId="1959249856" sldId="286"/>
            <ac:spMk id="15" creationId="{863BB09B-C8C1-4354-BC51-D930C951E507}"/>
          </ac:spMkLst>
        </pc:spChg>
        <pc:picChg chg="del">
          <ac:chgData name="Neemias Informatica Lima" userId="b77af7bd85500281" providerId="LiveId" clId="{483A8ED8-0ECD-4664-95F1-FE4E1BB1B765}" dt="2024-05-26T23:00:50.783" v="69" actId="478"/>
          <ac:picMkLst>
            <pc:docMk/>
            <pc:sldMk cId="1959249856" sldId="286"/>
            <ac:picMk id="3" creationId="{65B65E94-D47A-64B7-7720-D0ED3254BB5C}"/>
          </ac:picMkLst>
        </pc:picChg>
        <pc:picChg chg="add mod">
          <ac:chgData name="Neemias Informatica Lima" userId="b77af7bd85500281" providerId="LiveId" clId="{483A8ED8-0ECD-4664-95F1-FE4E1BB1B765}" dt="2024-05-26T23:00:51.265" v="70"/>
          <ac:picMkLst>
            <pc:docMk/>
            <pc:sldMk cId="1959249856" sldId="286"/>
            <ac:picMk id="8" creationId="{4714721C-875A-BA1D-D1B8-A28C2C73C8B6}"/>
          </ac:picMkLst>
        </pc:picChg>
      </pc:sldChg>
      <pc:sldChg chg="addSp delSp modSp mod">
        <pc:chgData name="Neemias Informatica Lima" userId="b77af7bd85500281" providerId="LiveId" clId="{483A8ED8-0ECD-4664-95F1-FE4E1BB1B765}" dt="2024-05-26T23:54:35.563" v="357" actId="6549"/>
        <pc:sldMkLst>
          <pc:docMk/>
          <pc:sldMk cId="2857006406" sldId="287"/>
        </pc:sldMkLst>
        <pc:spChg chg="del">
          <ac:chgData name="Neemias Informatica Lima" userId="b77af7bd85500281" providerId="LiveId" clId="{483A8ED8-0ECD-4664-95F1-FE4E1BB1B765}" dt="2024-05-26T23:01:37.730" v="76" actId="478"/>
          <ac:spMkLst>
            <pc:docMk/>
            <pc:sldMk cId="2857006406" sldId="287"/>
            <ac:spMk id="2" creationId="{1D35044B-FBD2-B8E1-CEB1-1EF79D3A3BD4}"/>
          </ac:spMkLst>
        </pc:spChg>
        <pc:spChg chg="add mod">
          <ac:chgData name="Neemias Informatica Lima" userId="b77af7bd85500281" providerId="LiveId" clId="{483A8ED8-0ECD-4664-95F1-FE4E1BB1B765}" dt="2024-05-26T23:01:39.655" v="77"/>
          <ac:spMkLst>
            <pc:docMk/>
            <pc:sldMk cId="2857006406" sldId="287"/>
            <ac:spMk id="5" creationId="{8E979D1D-C4DA-47DE-EAD1-481539C01496}"/>
          </ac:spMkLst>
        </pc:spChg>
        <pc:spChg chg="del">
          <ac:chgData name="Neemias Informatica Lima" userId="b77af7bd85500281" providerId="LiveId" clId="{483A8ED8-0ECD-4664-95F1-FE4E1BB1B765}" dt="2024-05-26T23:01:37.730" v="76" actId="478"/>
          <ac:spMkLst>
            <pc:docMk/>
            <pc:sldMk cId="2857006406" sldId="287"/>
            <ac:spMk id="6" creationId="{BDC1ADE2-2244-599B-566C-3CC288D6A210}"/>
          </ac:spMkLst>
        </pc:spChg>
        <pc:spChg chg="add mod">
          <ac:chgData name="Neemias Informatica Lima" userId="b77af7bd85500281" providerId="LiveId" clId="{483A8ED8-0ECD-4664-95F1-FE4E1BB1B765}" dt="2024-05-26T23:01:39.655" v="77"/>
          <ac:spMkLst>
            <pc:docMk/>
            <pc:sldMk cId="2857006406" sldId="287"/>
            <ac:spMk id="7" creationId="{CDF4450A-D187-78CD-E142-696FCFB4162C}"/>
          </ac:spMkLst>
        </pc:spChg>
        <pc:spChg chg="mod">
          <ac:chgData name="Neemias Informatica Lima" userId="b77af7bd85500281" providerId="LiveId" clId="{483A8ED8-0ECD-4664-95F1-FE4E1BB1B765}" dt="2024-05-26T23:54:35.563" v="357" actId="6549"/>
          <ac:spMkLst>
            <pc:docMk/>
            <pc:sldMk cId="2857006406" sldId="287"/>
            <ac:spMk id="16" creationId="{28D68641-D640-4BD7-9D5B-B3803DCCF9B3}"/>
          </ac:spMkLst>
        </pc:spChg>
        <pc:picChg chg="del">
          <ac:chgData name="Neemias Informatica Lima" userId="b77af7bd85500281" providerId="LiveId" clId="{483A8ED8-0ECD-4664-95F1-FE4E1BB1B765}" dt="2024-05-26T23:01:37.730" v="76" actId="478"/>
          <ac:picMkLst>
            <pc:docMk/>
            <pc:sldMk cId="2857006406" sldId="287"/>
            <ac:picMk id="3" creationId="{8C95620C-D664-857E-3B6C-DC890E2DC7D1}"/>
          </ac:picMkLst>
        </pc:picChg>
        <pc:picChg chg="add mod">
          <ac:chgData name="Neemias Informatica Lima" userId="b77af7bd85500281" providerId="LiveId" clId="{483A8ED8-0ECD-4664-95F1-FE4E1BB1B765}" dt="2024-05-26T23:01:39.655" v="77"/>
          <ac:picMkLst>
            <pc:docMk/>
            <pc:sldMk cId="2857006406" sldId="287"/>
            <ac:picMk id="8" creationId="{6D97DAB1-A405-4AA8-0567-B1A6B87204C2}"/>
          </ac:picMkLst>
        </pc:picChg>
      </pc:sldChg>
      <pc:sldChg chg="addSp delSp modSp mod">
        <pc:chgData name="Neemias Informatica Lima" userId="b77af7bd85500281" providerId="LiveId" clId="{483A8ED8-0ECD-4664-95F1-FE4E1BB1B765}" dt="2024-05-26T23:11:50.105" v="133" actId="20577"/>
        <pc:sldMkLst>
          <pc:docMk/>
          <pc:sldMk cId="2630436816" sldId="288"/>
        </pc:sldMkLst>
        <pc:spChg chg="del">
          <ac:chgData name="Neemias Informatica Lima" userId="b77af7bd85500281" providerId="LiveId" clId="{483A8ED8-0ECD-4664-95F1-FE4E1BB1B765}" dt="2024-05-26T22:57:52.046" v="53" actId="478"/>
          <ac:spMkLst>
            <pc:docMk/>
            <pc:sldMk cId="2630436816" sldId="288"/>
            <ac:spMk id="2" creationId="{1BA202B6-2EAF-D3DC-CE43-E89DDC3BF934}"/>
          </ac:spMkLst>
        </pc:spChg>
        <pc:spChg chg="add mod">
          <ac:chgData name="Neemias Informatica Lima" userId="b77af7bd85500281" providerId="LiveId" clId="{483A8ED8-0ECD-4664-95F1-FE4E1BB1B765}" dt="2024-05-26T22:57:52.917" v="54"/>
          <ac:spMkLst>
            <pc:docMk/>
            <pc:sldMk cId="2630436816" sldId="288"/>
            <ac:spMk id="5" creationId="{927E48B9-BDAA-9AB4-DD64-C3B947E208CA}"/>
          </ac:spMkLst>
        </pc:spChg>
        <pc:spChg chg="del">
          <ac:chgData name="Neemias Informatica Lima" userId="b77af7bd85500281" providerId="LiveId" clId="{483A8ED8-0ECD-4664-95F1-FE4E1BB1B765}" dt="2024-05-26T22:57:52.046" v="53" actId="478"/>
          <ac:spMkLst>
            <pc:docMk/>
            <pc:sldMk cId="2630436816" sldId="288"/>
            <ac:spMk id="6" creationId="{98BF13D1-6BB1-7F51-09F2-9C96D7BB94D5}"/>
          </ac:spMkLst>
        </pc:spChg>
        <pc:spChg chg="add mod">
          <ac:chgData name="Neemias Informatica Lima" userId="b77af7bd85500281" providerId="LiveId" clId="{483A8ED8-0ECD-4664-95F1-FE4E1BB1B765}" dt="2024-05-26T22:57:52.917" v="54"/>
          <ac:spMkLst>
            <pc:docMk/>
            <pc:sldMk cId="2630436816" sldId="288"/>
            <ac:spMk id="7" creationId="{534D9FD6-DD8F-ED7A-D7D4-9ED44F8C99A6}"/>
          </ac:spMkLst>
        </pc:spChg>
        <pc:spChg chg="mod">
          <ac:chgData name="Neemias Informatica Lima" userId="b77af7bd85500281" providerId="LiveId" clId="{483A8ED8-0ECD-4664-95F1-FE4E1BB1B765}" dt="2024-05-26T23:11:50.105" v="133" actId="20577"/>
          <ac:spMkLst>
            <pc:docMk/>
            <pc:sldMk cId="2630436816" sldId="288"/>
            <ac:spMk id="13" creationId="{00000000-0000-0000-0000-000000000000}"/>
          </ac:spMkLst>
        </pc:spChg>
        <pc:spChg chg="mod">
          <ac:chgData name="Neemias Informatica Lima" userId="b77af7bd85500281" providerId="LiveId" clId="{483A8ED8-0ECD-4664-95F1-FE4E1BB1B765}" dt="2024-05-26T23:05:50.044" v="111"/>
          <ac:spMkLst>
            <pc:docMk/>
            <pc:sldMk cId="2630436816" sldId="288"/>
            <ac:spMk id="14" creationId="{00000000-0000-0000-0000-000000000000}"/>
          </ac:spMkLst>
        </pc:spChg>
        <pc:picChg chg="del">
          <ac:chgData name="Neemias Informatica Lima" userId="b77af7bd85500281" providerId="LiveId" clId="{483A8ED8-0ECD-4664-95F1-FE4E1BB1B765}" dt="2024-05-26T22:57:52.046" v="53" actId="478"/>
          <ac:picMkLst>
            <pc:docMk/>
            <pc:sldMk cId="2630436816" sldId="288"/>
            <ac:picMk id="3" creationId="{8CF0D894-9087-2E86-9A06-0BCC78711826}"/>
          </ac:picMkLst>
        </pc:picChg>
        <pc:picChg chg="add mod">
          <ac:chgData name="Neemias Informatica Lima" userId="b77af7bd85500281" providerId="LiveId" clId="{483A8ED8-0ECD-4664-95F1-FE4E1BB1B765}" dt="2024-05-26T22:57:52.917" v="54"/>
          <ac:picMkLst>
            <pc:docMk/>
            <pc:sldMk cId="2630436816" sldId="288"/>
            <ac:picMk id="8" creationId="{7692D5FC-D343-165E-6F16-EA91AE8067D7}"/>
          </ac:picMkLst>
        </pc:picChg>
      </pc:sldChg>
      <pc:sldChg chg="addSp delSp modSp mod">
        <pc:chgData name="Neemias Informatica Lima" userId="b77af7bd85500281" providerId="LiveId" clId="{483A8ED8-0ECD-4664-95F1-FE4E1BB1B765}" dt="2024-05-26T23:25:00.304" v="195" actId="6549"/>
        <pc:sldMkLst>
          <pc:docMk/>
          <pc:sldMk cId="3032827026" sldId="289"/>
        </pc:sldMkLst>
        <pc:spChg chg="del">
          <ac:chgData name="Neemias Informatica Lima" userId="b77af7bd85500281" providerId="LiveId" clId="{483A8ED8-0ECD-4664-95F1-FE4E1BB1B765}" dt="2024-05-26T22:59:41.542" v="59" actId="478"/>
          <ac:spMkLst>
            <pc:docMk/>
            <pc:sldMk cId="3032827026" sldId="289"/>
            <ac:spMk id="2" creationId="{D9CF98D7-B05C-ADA7-449A-680C2B157BF8}"/>
          </ac:spMkLst>
        </pc:spChg>
        <pc:spChg chg="add mod">
          <ac:chgData name="Neemias Informatica Lima" userId="b77af7bd85500281" providerId="LiveId" clId="{483A8ED8-0ECD-4664-95F1-FE4E1BB1B765}" dt="2024-05-26T22:59:42.145" v="60"/>
          <ac:spMkLst>
            <pc:docMk/>
            <pc:sldMk cId="3032827026" sldId="289"/>
            <ac:spMk id="5" creationId="{FDAF2E89-3F2A-E2F4-0944-9FF79B04991B}"/>
          </ac:spMkLst>
        </pc:spChg>
        <pc:spChg chg="del">
          <ac:chgData name="Neemias Informatica Lima" userId="b77af7bd85500281" providerId="LiveId" clId="{483A8ED8-0ECD-4664-95F1-FE4E1BB1B765}" dt="2024-05-26T22:59:41.542" v="59" actId="478"/>
          <ac:spMkLst>
            <pc:docMk/>
            <pc:sldMk cId="3032827026" sldId="289"/>
            <ac:spMk id="6" creationId="{88F95B22-0B17-9481-526D-40ED6F40ADA5}"/>
          </ac:spMkLst>
        </pc:spChg>
        <pc:spChg chg="add mod">
          <ac:chgData name="Neemias Informatica Lima" userId="b77af7bd85500281" providerId="LiveId" clId="{483A8ED8-0ECD-4664-95F1-FE4E1BB1B765}" dt="2024-05-26T22:59:42.145" v="60"/>
          <ac:spMkLst>
            <pc:docMk/>
            <pc:sldMk cId="3032827026" sldId="289"/>
            <ac:spMk id="7" creationId="{CB3AC6BD-99B0-2646-52B8-5165B0AA34FD}"/>
          </ac:spMkLst>
        </pc:spChg>
        <pc:spChg chg="mod">
          <ac:chgData name="Neemias Informatica Lima" userId="b77af7bd85500281" providerId="LiveId" clId="{483A8ED8-0ECD-4664-95F1-FE4E1BB1B765}" dt="2024-05-26T23:25:00.304" v="195" actId="6549"/>
          <ac:spMkLst>
            <pc:docMk/>
            <pc:sldMk cId="3032827026" sldId="289"/>
            <ac:spMk id="12" creationId="{A64B78EF-EDA8-421A-88C9-45544BBCA9D1}"/>
          </ac:spMkLst>
        </pc:spChg>
        <pc:spChg chg="mod">
          <ac:chgData name="Neemias Informatica Lima" userId="b77af7bd85500281" providerId="LiveId" clId="{483A8ED8-0ECD-4664-95F1-FE4E1BB1B765}" dt="2024-05-26T23:16:48.133" v="169"/>
          <ac:spMkLst>
            <pc:docMk/>
            <pc:sldMk cId="3032827026" sldId="289"/>
            <ac:spMk id="14" creationId="{00000000-0000-0000-0000-000000000000}"/>
          </ac:spMkLst>
        </pc:spChg>
        <pc:picChg chg="del">
          <ac:chgData name="Neemias Informatica Lima" userId="b77af7bd85500281" providerId="LiveId" clId="{483A8ED8-0ECD-4664-95F1-FE4E1BB1B765}" dt="2024-05-26T22:59:41.542" v="59" actId="478"/>
          <ac:picMkLst>
            <pc:docMk/>
            <pc:sldMk cId="3032827026" sldId="289"/>
            <ac:picMk id="3" creationId="{DDC6FA11-8FE0-F047-B59C-9EAD0E61CDEB}"/>
          </ac:picMkLst>
        </pc:picChg>
        <pc:picChg chg="add mod">
          <ac:chgData name="Neemias Informatica Lima" userId="b77af7bd85500281" providerId="LiveId" clId="{483A8ED8-0ECD-4664-95F1-FE4E1BB1B765}" dt="2024-05-26T22:59:42.145" v="60"/>
          <ac:picMkLst>
            <pc:docMk/>
            <pc:sldMk cId="3032827026" sldId="289"/>
            <ac:picMk id="8" creationId="{D42DC723-E12C-AC71-89A2-4675501D6F69}"/>
          </ac:picMkLst>
        </pc:picChg>
      </pc:sldChg>
      <pc:sldChg chg="addSp delSp modSp mod">
        <pc:chgData name="Neemias Informatica Lima" userId="b77af7bd85500281" providerId="LiveId" clId="{483A8ED8-0ECD-4664-95F1-FE4E1BB1B765}" dt="2024-05-26T23:35:59.009" v="241" actId="6549"/>
        <pc:sldMkLst>
          <pc:docMk/>
          <pc:sldMk cId="3772032319" sldId="290"/>
        </pc:sldMkLst>
        <pc:spChg chg="del">
          <ac:chgData name="Neemias Informatica Lima" userId="b77af7bd85500281" providerId="LiveId" clId="{483A8ED8-0ECD-4664-95F1-FE4E1BB1B765}" dt="2024-05-26T23:00:27.810" v="63" actId="478"/>
          <ac:spMkLst>
            <pc:docMk/>
            <pc:sldMk cId="3772032319" sldId="290"/>
            <ac:spMk id="2" creationId="{DADB553C-951F-352F-AA26-41EA8FD2D8B6}"/>
          </ac:spMkLst>
        </pc:spChg>
        <pc:spChg chg="add mod">
          <ac:chgData name="Neemias Informatica Lima" userId="b77af7bd85500281" providerId="LiveId" clId="{483A8ED8-0ECD-4664-95F1-FE4E1BB1B765}" dt="2024-05-26T23:00:28.388" v="64"/>
          <ac:spMkLst>
            <pc:docMk/>
            <pc:sldMk cId="3772032319" sldId="290"/>
            <ac:spMk id="5" creationId="{ED184322-F236-B0B1-7FBB-4EB6301CF2ED}"/>
          </ac:spMkLst>
        </pc:spChg>
        <pc:spChg chg="del">
          <ac:chgData name="Neemias Informatica Lima" userId="b77af7bd85500281" providerId="LiveId" clId="{483A8ED8-0ECD-4664-95F1-FE4E1BB1B765}" dt="2024-05-26T23:00:27.810" v="63" actId="478"/>
          <ac:spMkLst>
            <pc:docMk/>
            <pc:sldMk cId="3772032319" sldId="290"/>
            <ac:spMk id="6" creationId="{21F33FAF-AC31-9F25-C5DE-618FFB28596F}"/>
          </ac:spMkLst>
        </pc:spChg>
        <pc:spChg chg="add mod">
          <ac:chgData name="Neemias Informatica Lima" userId="b77af7bd85500281" providerId="LiveId" clId="{483A8ED8-0ECD-4664-95F1-FE4E1BB1B765}" dt="2024-05-26T23:00:28.388" v="64"/>
          <ac:spMkLst>
            <pc:docMk/>
            <pc:sldMk cId="3772032319" sldId="290"/>
            <ac:spMk id="7" creationId="{814D179F-E16E-2304-D3C9-F121B9736905}"/>
          </ac:spMkLst>
        </pc:spChg>
        <pc:spChg chg="mod">
          <ac:chgData name="Neemias Informatica Lima" userId="b77af7bd85500281" providerId="LiveId" clId="{483A8ED8-0ECD-4664-95F1-FE4E1BB1B765}" dt="2024-05-26T23:35:59.009" v="241" actId="6549"/>
          <ac:spMkLst>
            <pc:docMk/>
            <pc:sldMk cId="3772032319" sldId="290"/>
            <ac:spMk id="12" creationId="{8D5A143D-15FB-4DFE-B0EC-FEEB77A92B2C}"/>
          </ac:spMkLst>
        </pc:spChg>
        <pc:spChg chg="mod">
          <ac:chgData name="Neemias Informatica Lima" userId="b77af7bd85500281" providerId="LiveId" clId="{483A8ED8-0ECD-4664-95F1-FE4E1BB1B765}" dt="2024-05-26T23:29:51.905" v="205"/>
          <ac:spMkLst>
            <pc:docMk/>
            <pc:sldMk cId="3772032319" sldId="290"/>
            <ac:spMk id="14" creationId="{00000000-0000-0000-0000-000000000000}"/>
          </ac:spMkLst>
        </pc:spChg>
        <pc:picChg chg="del">
          <ac:chgData name="Neemias Informatica Lima" userId="b77af7bd85500281" providerId="LiveId" clId="{483A8ED8-0ECD-4664-95F1-FE4E1BB1B765}" dt="2024-05-26T23:00:27.810" v="63" actId="478"/>
          <ac:picMkLst>
            <pc:docMk/>
            <pc:sldMk cId="3772032319" sldId="290"/>
            <ac:picMk id="3" creationId="{33663475-385B-AAEE-982B-3BC5907DCFB8}"/>
          </ac:picMkLst>
        </pc:picChg>
        <pc:picChg chg="add mod">
          <ac:chgData name="Neemias Informatica Lima" userId="b77af7bd85500281" providerId="LiveId" clId="{483A8ED8-0ECD-4664-95F1-FE4E1BB1B765}" dt="2024-05-26T23:00:28.388" v="64"/>
          <ac:picMkLst>
            <pc:docMk/>
            <pc:sldMk cId="3772032319" sldId="290"/>
            <ac:picMk id="8" creationId="{6E518050-89CA-B77C-CF20-479F2304779A}"/>
          </ac:picMkLst>
        </pc:picChg>
      </pc:sldChg>
      <pc:sldChg chg="addSp delSp modSp mod">
        <pc:chgData name="Neemias Informatica Lima" userId="b77af7bd85500281" providerId="LiveId" clId="{483A8ED8-0ECD-4664-95F1-FE4E1BB1B765}" dt="2024-05-26T23:40:10.446" v="284" actId="6549"/>
        <pc:sldMkLst>
          <pc:docMk/>
          <pc:sldMk cId="1768216317" sldId="291"/>
        </pc:sldMkLst>
        <pc:spChg chg="del">
          <ac:chgData name="Neemias Informatica Lima" userId="b77af7bd85500281" providerId="LiveId" clId="{483A8ED8-0ECD-4664-95F1-FE4E1BB1B765}" dt="2024-05-26T23:00:44.080" v="67" actId="478"/>
          <ac:spMkLst>
            <pc:docMk/>
            <pc:sldMk cId="1768216317" sldId="291"/>
            <ac:spMk id="2" creationId="{D6A2EBF2-9FC0-9D72-648D-A3B4405C0F04}"/>
          </ac:spMkLst>
        </pc:spChg>
        <pc:spChg chg="add mod">
          <ac:chgData name="Neemias Informatica Lima" userId="b77af7bd85500281" providerId="LiveId" clId="{483A8ED8-0ECD-4664-95F1-FE4E1BB1B765}" dt="2024-05-26T23:00:44.580" v="68"/>
          <ac:spMkLst>
            <pc:docMk/>
            <pc:sldMk cId="1768216317" sldId="291"/>
            <ac:spMk id="5" creationId="{C365BC76-95D3-418B-2A16-7EF7342E270A}"/>
          </ac:spMkLst>
        </pc:spChg>
        <pc:spChg chg="del">
          <ac:chgData name="Neemias Informatica Lima" userId="b77af7bd85500281" providerId="LiveId" clId="{483A8ED8-0ECD-4664-95F1-FE4E1BB1B765}" dt="2024-05-26T23:00:44.080" v="67" actId="478"/>
          <ac:spMkLst>
            <pc:docMk/>
            <pc:sldMk cId="1768216317" sldId="291"/>
            <ac:spMk id="6" creationId="{55C9F7F9-F2DD-5368-7E5A-9007BC64C5E7}"/>
          </ac:spMkLst>
        </pc:spChg>
        <pc:spChg chg="add mod">
          <ac:chgData name="Neemias Informatica Lima" userId="b77af7bd85500281" providerId="LiveId" clId="{483A8ED8-0ECD-4664-95F1-FE4E1BB1B765}" dt="2024-05-26T23:00:44.580" v="68"/>
          <ac:spMkLst>
            <pc:docMk/>
            <pc:sldMk cId="1768216317" sldId="291"/>
            <ac:spMk id="7" creationId="{0C778E14-8716-123F-8B4B-32A9848D4DB7}"/>
          </ac:spMkLst>
        </pc:spChg>
        <pc:spChg chg="mod">
          <ac:chgData name="Neemias Informatica Lima" userId="b77af7bd85500281" providerId="LiveId" clId="{483A8ED8-0ECD-4664-95F1-FE4E1BB1B765}" dt="2024-05-26T23:40:10.446" v="284" actId="6549"/>
          <ac:spMkLst>
            <pc:docMk/>
            <pc:sldMk cId="1768216317" sldId="291"/>
            <ac:spMk id="12" creationId="{FD5EC092-AC81-4728-9A45-4C4BB5B95C65}"/>
          </ac:spMkLst>
        </pc:spChg>
        <pc:spChg chg="mod">
          <ac:chgData name="Neemias Informatica Lima" userId="b77af7bd85500281" providerId="LiveId" clId="{483A8ED8-0ECD-4664-95F1-FE4E1BB1B765}" dt="2024-05-26T23:36:38.839" v="251"/>
          <ac:spMkLst>
            <pc:docMk/>
            <pc:sldMk cId="1768216317" sldId="291"/>
            <ac:spMk id="14" creationId="{00000000-0000-0000-0000-000000000000}"/>
          </ac:spMkLst>
        </pc:spChg>
        <pc:picChg chg="del">
          <ac:chgData name="Neemias Informatica Lima" userId="b77af7bd85500281" providerId="LiveId" clId="{483A8ED8-0ECD-4664-95F1-FE4E1BB1B765}" dt="2024-05-26T23:00:44.080" v="67" actId="478"/>
          <ac:picMkLst>
            <pc:docMk/>
            <pc:sldMk cId="1768216317" sldId="291"/>
            <ac:picMk id="3" creationId="{C4708B1E-0B63-A1D8-84EC-835D841C81EE}"/>
          </ac:picMkLst>
        </pc:picChg>
        <pc:picChg chg="add mod">
          <ac:chgData name="Neemias Informatica Lima" userId="b77af7bd85500281" providerId="LiveId" clId="{483A8ED8-0ECD-4664-95F1-FE4E1BB1B765}" dt="2024-05-26T23:00:44.580" v="68"/>
          <ac:picMkLst>
            <pc:docMk/>
            <pc:sldMk cId="1768216317" sldId="291"/>
            <ac:picMk id="8" creationId="{D5A6F957-DA16-797A-9F9F-F849690283FF}"/>
          </ac:picMkLst>
        </pc:picChg>
      </pc:sldChg>
      <pc:sldChg chg="addSp delSp modSp mod">
        <pc:chgData name="Neemias Informatica Lima" userId="b77af7bd85500281" providerId="LiveId" clId="{483A8ED8-0ECD-4664-95F1-FE4E1BB1B765}" dt="2024-05-26T23:53:20.878" v="340" actId="313"/>
        <pc:sldMkLst>
          <pc:docMk/>
          <pc:sldMk cId="3757265641" sldId="292"/>
        </pc:sldMkLst>
        <pc:spChg chg="add mod">
          <ac:chgData name="Neemias Informatica Lima" userId="b77af7bd85500281" providerId="LiveId" clId="{483A8ED8-0ECD-4664-95F1-FE4E1BB1B765}" dt="2024-05-26T23:01:05.824" v="73"/>
          <ac:spMkLst>
            <pc:docMk/>
            <pc:sldMk cId="3757265641" sldId="292"/>
            <ac:spMk id="2" creationId="{1C15E713-BE3D-C64F-5CBD-51D075F961E5}"/>
          </ac:spMkLst>
        </pc:spChg>
        <pc:spChg chg="add mod">
          <ac:chgData name="Neemias Informatica Lima" userId="b77af7bd85500281" providerId="LiveId" clId="{483A8ED8-0ECD-4664-95F1-FE4E1BB1B765}" dt="2024-05-26T23:01:05.824" v="73"/>
          <ac:spMkLst>
            <pc:docMk/>
            <pc:sldMk cId="3757265641" sldId="292"/>
            <ac:spMk id="5" creationId="{4F628648-A778-1EB4-FEA0-5C5E383FC25C}"/>
          </ac:spMkLst>
        </pc:spChg>
        <pc:spChg chg="del">
          <ac:chgData name="Neemias Informatica Lima" userId="b77af7bd85500281" providerId="LiveId" clId="{483A8ED8-0ECD-4664-95F1-FE4E1BB1B765}" dt="2024-05-26T23:01:03.252" v="71" actId="478"/>
          <ac:spMkLst>
            <pc:docMk/>
            <pc:sldMk cId="3757265641" sldId="292"/>
            <ac:spMk id="6" creationId="{5F4A209C-466E-14D3-2D79-A114F0E136BB}"/>
          </ac:spMkLst>
        </pc:spChg>
        <pc:spChg chg="mod">
          <ac:chgData name="Neemias Informatica Lima" userId="b77af7bd85500281" providerId="LiveId" clId="{483A8ED8-0ECD-4664-95F1-FE4E1BB1B765}" dt="2024-05-26T23:53:20.878" v="340" actId="313"/>
          <ac:spMkLst>
            <pc:docMk/>
            <pc:sldMk cId="3757265641" sldId="292"/>
            <ac:spMk id="12" creationId="{1EC42BAA-B890-43DD-B4F0-9AB5685AF2FE}"/>
          </ac:spMkLst>
        </pc:spChg>
        <pc:spChg chg="mod">
          <ac:chgData name="Neemias Informatica Lima" userId="b77af7bd85500281" providerId="LiveId" clId="{483A8ED8-0ECD-4664-95F1-FE4E1BB1B765}" dt="2024-05-26T23:44:07.007" v="290"/>
          <ac:spMkLst>
            <pc:docMk/>
            <pc:sldMk cId="3757265641" sldId="292"/>
            <ac:spMk id="14" creationId="{00000000-0000-0000-0000-000000000000}"/>
          </ac:spMkLst>
        </pc:spChg>
        <pc:picChg chg="del">
          <ac:chgData name="Neemias Informatica Lima" userId="b77af7bd85500281" providerId="LiveId" clId="{483A8ED8-0ECD-4664-95F1-FE4E1BB1B765}" dt="2024-05-26T23:01:03.252" v="71" actId="478"/>
          <ac:picMkLst>
            <pc:docMk/>
            <pc:sldMk cId="3757265641" sldId="292"/>
            <ac:picMk id="3" creationId="{FDCB7B81-291E-B0C4-51AA-12F66173E2D8}"/>
          </ac:picMkLst>
        </pc:picChg>
        <pc:picChg chg="add mod">
          <ac:chgData name="Neemias Informatica Lima" userId="b77af7bd85500281" providerId="LiveId" clId="{483A8ED8-0ECD-4664-95F1-FE4E1BB1B765}" dt="2024-05-26T23:01:05.824" v="73"/>
          <ac:picMkLst>
            <pc:docMk/>
            <pc:sldMk cId="3757265641" sldId="292"/>
            <ac:picMk id="7" creationId="{08ADC0EA-7B52-66A3-31F2-301E05F71F79}"/>
          </ac:picMkLst>
        </pc:picChg>
        <pc:picChg chg="del">
          <ac:chgData name="Neemias Informatica Lima" userId="b77af7bd85500281" providerId="LiveId" clId="{483A8ED8-0ECD-4664-95F1-FE4E1BB1B765}" dt="2024-05-26T23:01:05.363" v="72" actId="478"/>
          <ac:picMkLst>
            <pc:docMk/>
            <pc:sldMk cId="3757265641" sldId="292"/>
            <ac:picMk id="1026" creationId="{B25EB34E-3BC2-06C7-6584-7FDA468D3F6F}"/>
          </ac:picMkLst>
        </pc:picChg>
      </pc:sldChg>
      <pc:sldChg chg="addSp delSp modSp mod">
        <pc:chgData name="Neemias Informatica Lima" userId="b77af7bd85500281" providerId="LiveId" clId="{483A8ED8-0ECD-4664-95F1-FE4E1BB1B765}" dt="2024-05-26T23:54:05.848" v="346" actId="6549"/>
        <pc:sldMkLst>
          <pc:docMk/>
          <pc:sldMk cId="3114938747" sldId="293"/>
        </pc:sldMkLst>
        <pc:spChg chg="del">
          <ac:chgData name="Neemias Informatica Lima" userId="b77af7bd85500281" providerId="LiveId" clId="{483A8ED8-0ECD-4664-95F1-FE4E1BB1B765}" dt="2024-05-26T23:01:22.782" v="74" actId="478"/>
          <ac:spMkLst>
            <pc:docMk/>
            <pc:sldMk cId="3114938747" sldId="293"/>
            <ac:spMk id="2" creationId="{4C6E8151-B31E-79B6-2CCC-F2BEB04B5B0D}"/>
          </ac:spMkLst>
        </pc:spChg>
        <pc:spChg chg="add mod">
          <ac:chgData name="Neemias Informatica Lima" userId="b77af7bd85500281" providerId="LiveId" clId="{483A8ED8-0ECD-4664-95F1-FE4E1BB1B765}" dt="2024-05-26T23:01:23.222" v="75"/>
          <ac:spMkLst>
            <pc:docMk/>
            <pc:sldMk cId="3114938747" sldId="293"/>
            <ac:spMk id="5" creationId="{1BDD379B-0980-B368-03C2-557BC92C6D70}"/>
          </ac:spMkLst>
        </pc:spChg>
        <pc:spChg chg="del">
          <ac:chgData name="Neemias Informatica Lima" userId="b77af7bd85500281" providerId="LiveId" clId="{483A8ED8-0ECD-4664-95F1-FE4E1BB1B765}" dt="2024-05-26T23:01:22.782" v="74" actId="478"/>
          <ac:spMkLst>
            <pc:docMk/>
            <pc:sldMk cId="3114938747" sldId="293"/>
            <ac:spMk id="6" creationId="{ED7CD55C-BFCE-4975-A678-D5FBEE835717}"/>
          </ac:spMkLst>
        </pc:spChg>
        <pc:spChg chg="add mod">
          <ac:chgData name="Neemias Informatica Lima" userId="b77af7bd85500281" providerId="LiveId" clId="{483A8ED8-0ECD-4664-95F1-FE4E1BB1B765}" dt="2024-05-26T23:01:23.222" v="75"/>
          <ac:spMkLst>
            <pc:docMk/>
            <pc:sldMk cId="3114938747" sldId="293"/>
            <ac:spMk id="7" creationId="{11F5D860-5DF5-1080-0EDB-AA39226A2B2D}"/>
          </ac:spMkLst>
        </pc:spChg>
        <pc:spChg chg="mod">
          <ac:chgData name="Neemias Informatica Lima" userId="b77af7bd85500281" providerId="LiveId" clId="{483A8ED8-0ECD-4664-95F1-FE4E1BB1B765}" dt="2024-05-26T23:54:05.848" v="346" actId="6549"/>
          <ac:spMkLst>
            <pc:docMk/>
            <pc:sldMk cId="3114938747" sldId="293"/>
            <ac:spMk id="16" creationId="{CFC8B9D9-C6ED-4706-A104-65D118A5B7F9}"/>
          </ac:spMkLst>
        </pc:spChg>
        <pc:graphicFrameChg chg="del">
          <ac:chgData name="Neemias Informatica Lima" userId="b77af7bd85500281" providerId="LiveId" clId="{483A8ED8-0ECD-4664-95F1-FE4E1BB1B765}" dt="2024-05-26T23:53:48.051" v="341" actId="478"/>
          <ac:graphicFrameMkLst>
            <pc:docMk/>
            <pc:sldMk cId="3114938747" sldId="293"/>
            <ac:graphicFrameMk id="8" creationId="{53A6F182-4C06-9375-5BD1-7BE3128166F6}"/>
          </ac:graphicFrameMkLst>
        </pc:graphicFrameChg>
        <pc:picChg chg="del">
          <ac:chgData name="Neemias Informatica Lima" userId="b77af7bd85500281" providerId="LiveId" clId="{483A8ED8-0ECD-4664-95F1-FE4E1BB1B765}" dt="2024-05-26T23:01:22.782" v="74" actId="478"/>
          <ac:picMkLst>
            <pc:docMk/>
            <pc:sldMk cId="3114938747" sldId="293"/>
            <ac:picMk id="3" creationId="{6639C8F7-907B-B5C1-40AC-36C81DC26CDB}"/>
          </ac:picMkLst>
        </pc:picChg>
        <pc:picChg chg="add mod">
          <ac:chgData name="Neemias Informatica Lima" userId="b77af7bd85500281" providerId="LiveId" clId="{483A8ED8-0ECD-4664-95F1-FE4E1BB1B765}" dt="2024-05-26T23:01:23.222" v="75"/>
          <ac:picMkLst>
            <pc:docMk/>
            <pc:sldMk cId="3114938747" sldId="293"/>
            <ac:picMk id="9" creationId="{74FC82A9-DAF1-CD93-E1D0-97555BD989BB}"/>
          </ac:picMkLst>
        </pc:picChg>
      </pc:sldChg>
    </pc:docChg>
  </pc:docChgLst>
  <pc:docChgLst>
    <pc:chgData name="Neemias Informatica Lima" userId="b77af7bd85500281" providerId="LiveId" clId="{5C2B7026-5E48-476D-8B3C-0D48FF67694C}"/>
    <pc:docChg chg="undo redo custSel modSld">
      <pc:chgData name="Neemias Informatica Lima" userId="b77af7bd85500281" providerId="LiveId" clId="{5C2B7026-5E48-476D-8B3C-0D48FF67694C}" dt="2024-05-28T14:28:56.424" v="245" actId="313"/>
      <pc:docMkLst>
        <pc:docMk/>
      </pc:docMkLst>
      <pc:sldChg chg="addSp delSp modSp mod">
        <pc:chgData name="Neemias Informatica Lima" userId="b77af7bd85500281" providerId="LiveId" clId="{5C2B7026-5E48-476D-8B3C-0D48FF67694C}" dt="2024-05-28T14:13:57.717" v="39"/>
        <pc:sldMkLst>
          <pc:docMk/>
          <pc:sldMk cId="2232331225" sldId="280"/>
        </pc:sldMkLst>
        <pc:spChg chg="mod">
          <ac:chgData name="Neemias Informatica Lima" userId="b77af7bd85500281" providerId="LiveId" clId="{5C2B7026-5E48-476D-8B3C-0D48FF67694C}" dt="2024-05-28T14:11:53.809" v="11"/>
          <ac:spMkLst>
            <pc:docMk/>
            <pc:sldMk cId="2232331225" sldId="280"/>
            <ac:spMk id="6" creationId="{00000000-0000-0000-0000-000000000000}"/>
          </ac:spMkLst>
        </pc:spChg>
        <pc:spChg chg="mod">
          <ac:chgData name="Neemias Informatica Lima" userId="b77af7bd85500281" providerId="LiveId" clId="{5C2B7026-5E48-476D-8B3C-0D48FF67694C}" dt="2024-05-28T14:11:44.769" v="6" actId="20577"/>
          <ac:spMkLst>
            <pc:docMk/>
            <pc:sldMk cId="2232331225" sldId="280"/>
            <ac:spMk id="7" creationId="{00000000-0000-0000-0000-000000000000}"/>
          </ac:spMkLst>
        </pc:spChg>
        <pc:spChg chg="mod">
          <ac:chgData name="Neemias Informatica Lima" userId="b77af7bd85500281" providerId="LiveId" clId="{5C2B7026-5E48-476D-8B3C-0D48FF67694C}" dt="2024-05-28T14:12:37.600" v="25" actId="20577"/>
          <ac:spMkLst>
            <pc:docMk/>
            <pc:sldMk cId="2232331225" sldId="280"/>
            <ac:spMk id="9" creationId="{00000000-0000-0000-0000-000000000000}"/>
          </ac:spMkLst>
        </pc:spChg>
        <pc:spChg chg="mod">
          <ac:chgData name="Neemias Informatica Lima" userId="b77af7bd85500281" providerId="LiveId" clId="{5C2B7026-5E48-476D-8B3C-0D48FF67694C}" dt="2024-05-28T14:11:40.203" v="2" actId="20577"/>
          <ac:spMkLst>
            <pc:docMk/>
            <pc:sldMk cId="2232331225" sldId="280"/>
            <ac:spMk id="11" creationId="{00000000-0000-0000-0000-000000000000}"/>
          </ac:spMkLst>
        </pc:spChg>
        <pc:spChg chg="mod">
          <ac:chgData name="Neemias Informatica Lima" userId="b77af7bd85500281" providerId="LiveId" clId="{5C2B7026-5E48-476D-8B3C-0D48FF67694C}" dt="2024-05-28T14:13:01.124" v="30" actId="6549"/>
          <ac:spMkLst>
            <pc:docMk/>
            <pc:sldMk cId="2232331225" sldId="280"/>
            <ac:spMk id="16" creationId="{00000000-0000-0000-0000-000000000000}"/>
          </ac:spMkLst>
        </pc:spChg>
        <pc:picChg chg="del">
          <ac:chgData name="Neemias Informatica Lima" userId="b77af7bd85500281" providerId="LiveId" clId="{5C2B7026-5E48-476D-8B3C-0D48FF67694C}" dt="2024-05-28T14:11:37.152" v="0" actId="478"/>
          <ac:picMkLst>
            <pc:docMk/>
            <pc:sldMk cId="2232331225" sldId="280"/>
            <ac:picMk id="3" creationId="{385C13C6-E646-8A27-4BC4-BE0DD4802C2F}"/>
          </ac:picMkLst>
        </pc:picChg>
        <pc:picChg chg="add mod">
          <ac:chgData name="Neemias Informatica Lima" userId="b77af7bd85500281" providerId="LiveId" clId="{5C2B7026-5E48-476D-8B3C-0D48FF67694C}" dt="2024-05-28T14:13:57.717" v="39"/>
          <ac:picMkLst>
            <pc:docMk/>
            <pc:sldMk cId="2232331225" sldId="280"/>
            <ac:picMk id="4" creationId="{4E3B7079-18F4-72F2-5C36-D1DF6566DBAD}"/>
          </ac:picMkLst>
        </pc:picChg>
      </pc:sldChg>
      <pc:sldChg chg="addSp delSp modSp mod">
        <pc:chgData name="Neemias Informatica Lima" userId="b77af7bd85500281" providerId="LiveId" clId="{5C2B7026-5E48-476D-8B3C-0D48FF67694C}" dt="2024-05-28T14:17:08.641" v="89" actId="6549"/>
        <pc:sldMkLst>
          <pc:docMk/>
          <pc:sldMk cId="2103443556" sldId="281"/>
        </pc:sldMkLst>
        <pc:spChg chg="mod">
          <ac:chgData name="Neemias Informatica Lima" userId="b77af7bd85500281" providerId="LiveId" clId="{5C2B7026-5E48-476D-8B3C-0D48FF67694C}" dt="2024-05-28T14:17:08.641" v="89" actId="6549"/>
          <ac:spMkLst>
            <pc:docMk/>
            <pc:sldMk cId="2103443556" sldId="281"/>
            <ac:spMk id="8" creationId="{00000000-0000-0000-0000-000000000000}"/>
          </ac:spMkLst>
        </pc:spChg>
        <pc:spChg chg="mod">
          <ac:chgData name="Neemias Informatica Lima" userId="b77af7bd85500281" providerId="LiveId" clId="{5C2B7026-5E48-476D-8B3C-0D48FF67694C}" dt="2024-05-28T14:14:11.043" v="42" actId="20577"/>
          <ac:spMkLst>
            <pc:docMk/>
            <pc:sldMk cId="2103443556" sldId="281"/>
            <ac:spMk id="11" creationId="{00000000-0000-0000-0000-000000000000}"/>
          </ac:spMkLst>
        </pc:spChg>
        <pc:picChg chg="del">
          <ac:chgData name="Neemias Informatica Lima" userId="b77af7bd85500281" providerId="LiveId" clId="{5C2B7026-5E48-476D-8B3C-0D48FF67694C}" dt="2024-05-28T14:14:08.067" v="40" actId="478"/>
          <ac:picMkLst>
            <pc:docMk/>
            <pc:sldMk cId="2103443556" sldId="281"/>
            <ac:picMk id="2" creationId="{AAF04F30-6B7F-BA92-32B7-60E3B6C0156D}"/>
          </ac:picMkLst>
        </pc:picChg>
        <pc:picChg chg="add mod">
          <ac:chgData name="Neemias Informatica Lima" userId="b77af7bd85500281" providerId="LiveId" clId="{5C2B7026-5E48-476D-8B3C-0D48FF67694C}" dt="2024-05-28T14:14:27.513" v="48" actId="1076"/>
          <ac:picMkLst>
            <pc:docMk/>
            <pc:sldMk cId="2103443556" sldId="281"/>
            <ac:picMk id="4" creationId="{45FF19BE-2809-8618-622E-E64AE5EE3E2D}"/>
          </ac:picMkLst>
        </pc:picChg>
      </pc:sldChg>
      <pc:sldChg chg="addSp delSp modSp mod">
        <pc:chgData name="Neemias Informatica Lima" userId="b77af7bd85500281" providerId="LiveId" clId="{5C2B7026-5E48-476D-8B3C-0D48FF67694C}" dt="2024-05-28T14:18:18.654" v="106"/>
        <pc:sldMkLst>
          <pc:docMk/>
          <pc:sldMk cId="3683219421" sldId="282"/>
        </pc:sldMkLst>
        <pc:spChg chg="del">
          <ac:chgData name="Neemias Informatica Lima" userId="b77af7bd85500281" providerId="LiveId" clId="{5C2B7026-5E48-476D-8B3C-0D48FF67694C}" dt="2024-05-28T14:14:46.856" v="51" actId="478"/>
          <ac:spMkLst>
            <pc:docMk/>
            <pc:sldMk cId="3683219421" sldId="282"/>
            <ac:spMk id="2" creationId="{EDDCBC78-B17C-5BCC-8A93-03E131E2ADFC}"/>
          </ac:spMkLst>
        </pc:spChg>
        <pc:spChg chg="del">
          <ac:chgData name="Neemias Informatica Lima" userId="b77af7bd85500281" providerId="LiveId" clId="{5C2B7026-5E48-476D-8B3C-0D48FF67694C}" dt="2024-05-28T14:14:46.856" v="51" actId="478"/>
          <ac:spMkLst>
            <pc:docMk/>
            <pc:sldMk cId="3683219421" sldId="282"/>
            <ac:spMk id="4" creationId="{8DE63E7C-A604-2E23-8B5D-CF64E1A87FEC}"/>
          </ac:spMkLst>
        </pc:spChg>
        <pc:spChg chg="add mod">
          <ac:chgData name="Neemias Informatica Lima" userId="b77af7bd85500281" providerId="LiveId" clId="{5C2B7026-5E48-476D-8B3C-0D48FF67694C}" dt="2024-05-28T14:14:47.338" v="52"/>
          <ac:spMkLst>
            <pc:docMk/>
            <pc:sldMk cId="3683219421" sldId="282"/>
            <ac:spMk id="6" creationId="{904AEA00-84F1-976E-17D1-6304D1439203}"/>
          </ac:spMkLst>
        </pc:spChg>
        <pc:spChg chg="add mod">
          <ac:chgData name="Neemias Informatica Lima" userId="b77af7bd85500281" providerId="LiveId" clId="{5C2B7026-5E48-476D-8B3C-0D48FF67694C}" dt="2024-05-28T14:14:47.338" v="52"/>
          <ac:spMkLst>
            <pc:docMk/>
            <pc:sldMk cId="3683219421" sldId="282"/>
            <ac:spMk id="8" creationId="{F090DEAA-A095-C7FA-C8F5-572E065082DE}"/>
          </ac:spMkLst>
        </pc:spChg>
        <pc:spChg chg="mod">
          <ac:chgData name="Neemias Informatica Lima" userId="b77af7bd85500281" providerId="LiveId" clId="{5C2B7026-5E48-476D-8B3C-0D48FF67694C}" dt="2024-05-28T14:18:18.654" v="106"/>
          <ac:spMkLst>
            <pc:docMk/>
            <pc:sldMk cId="3683219421" sldId="282"/>
            <ac:spMk id="12" creationId="{00000000-0000-0000-0000-000000000000}"/>
          </ac:spMkLst>
        </pc:spChg>
        <pc:spChg chg="mod">
          <ac:chgData name="Neemias Informatica Lima" userId="b77af7bd85500281" providerId="LiveId" clId="{5C2B7026-5E48-476D-8B3C-0D48FF67694C}" dt="2024-05-28T14:17:32.383" v="97"/>
          <ac:spMkLst>
            <pc:docMk/>
            <pc:sldMk cId="3683219421" sldId="282"/>
            <ac:spMk id="14" creationId="{00000000-0000-0000-0000-000000000000}"/>
          </ac:spMkLst>
        </pc:spChg>
        <pc:picChg chg="del">
          <ac:chgData name="Neemias Informatica Lima" userId="b77af7bd85500281" providerId="LiveId" clId="{5C2B7026-5E48-476D-8B3C-0D48FF67694C}" dt="2024-05-28T14:14:46.856" v="51" actId="478"/>
          <ac:picMkLst>
            <pc:docMk/>
            <pc:sldMk cId="3683219421" sldId="282"/>
            <ac:picMk id="7" creationId="{8C7AB165-73A3-41C8-2DDC-45ABBA200905}"/>
          </ac:picMkLst>
        </pc:picChg>
        <pc:picChg chg="add mod">
          <ac:chgData name="Neemias Informatica Lima" userId="b77af7bd85500281" providerId="LiveId" clId="{5C2B7026-5E48-476D-8B3C-0D48FF67694C}" dt="2024-05-28T14:14:47.338" v="52"/>
          <ac:picMkLst>
            <pc:docMk/>
            <pc:sldMk cId="3683219421" sldId="282"/>
            <ac:picMk id="9" creationId="{393F0336-BB58-EE1D-1AB0-FCBD2B04298E}"/>
          </ac:picMkLst>
        </pc:picChg>
      </pc:sldChg>
      <pc:sldChg chg="addSp delSp modSp mod">
        <pc:chgData name="Neemias Informatica Lima" userId="b77af7bd85500281" providerId="LiveId" clId="{5C2B7026-5E48-476D-8B3C-0D48FF67694C}" dt="2024-05-28T14:22:09.183" v="122" actId="20577"/>
        <pc:sldMkLst>
          <pc:docMk/>
          <pc:sldMk cId="3902406419" sldId="283"/>
        </pc:sldMkLst>
        <pc:spChg chg="del">
          <ac:chgData name="Neemias Informatica Lima" userId="b77af7bd85500281" providerId="LiveId" clId="{5C2B7026-5E48-476D-8B3C-0D48FF67694C}" dt="2024-05-28T14:14:53.666" v="53" actId="478"/>
          <ac:spMkLst>
            <pc:docMk/>
            <pc:sldMk cId="3902406419" sldId="283"/>
            <ac:spMk id="2" creationId="{87EA83FC-740A-23E3-363E-8B231D970FEE}"/>
          </ac:spMkLst>
        </pc:spChg>
        <pc:spChg chg="del">
          <ac:chgData name="Neemias Informatica Lima" userId="b77af7bd85500281" providerId="LiveId" clId="{5C2B7026-5E48-476D-8B3C-0D48FF67694C}" dt="2024-05-28T14:14:53.666" v="53" actId="478"/>
          <ac:spMkLst>
            <pc:docMk/>
            <pc:sldMk cId="3902406419" sldId="283"/>
            <ac:spMk id="3" creationId="{2205B7A8-F532-38DE-F9F6-DCC333A33755}"/>
          </ac:spMkLst>
        </pc:spChg>
        <pc:spChg chg="add mod">
          <ac:chgData name="Neemias Informatica Lima" userId="b77af7bd85500281" providerId="LiveId" clId="{5C2B7026-5E48-476D-8B3C-0D48FF67694C}" dt="2024-05-28T14:14:54.121" v="54"/>
          <ac:spMkLst>
            <pc:docMk/>
            <pc:sldMk cId="3902406419" sldId="283"/>
            <ac:spMk id="5" creationId="{49ECB082-2E8B-BB1E-5305-F397CB771F58}"/>
          </ac:spMkLst>
        </pc:spChg>
        <pc:spChg chg="add mod">
          <ac:chgData name="Neemias Informatica Lima" userId="b77af7bd85500281" providerId="LiveId" clId="{5C2B7026-5E48-476D-8B3C-0D48FF67694C}" dt="2024-05-28T14:14:54.121" v="54"/>
          <ac:spMkLst>
            <pc:docMk/>
            <pc:sldMk cId="3902406419" sldId="283"/>
            <ac:spMk id="7" creationId="{7CE01CFC-5755-100C-D737-35A79F10E5DB}"/>
          </ac:spMkLst>
        </pc:spChg>
        <pc:spChg chg="mod">
          <ac:chgData name="Neemias Informatica Lima" userId="b77af7bd85500281" providerId="LiveId" clId="{5C2B7026-5E48-476D-8B3C-0D48FF67694C}" dt="2024-05-28T14:18:32.991" v="109"/>
          <ac:spMkLst>
            <pc:docMk/>
            <pc:sldMk cId="3902406419" sldId="283"/>
            <ac:spMk id="14" creationId="{00000000-0000-0000-0000-000000000000}"/>
          </ac:spMkLst>
        </pc:spChg>
        <pc:spChg chg="mod">
          <ac:chgData name="Neemias Informatica Lima" userId="b77af7bd85500281" providerId="LiveId" clId="{5C2B7026-5E48-476D-8B3C-0D48FF67694C}" dt="2024-05-28T14:22:09.183" v="122" actId="20577"/>
          <ac:spMkLst>
            <pc:docMk/>
            <pc:sldMk cId="3902406419" sldId="283"/>
            <ac:spMk id="15" creationId="{D5C09FDA-172B-4732-BD2E-A9BBEF8B191B}"/>
          </ac:spMkLst>
        </pc:spChg>
        <pc:picChg chg="del">
          <ac:chgData name="Neemias Informatica Lima" userId="b77af7bd85500281" providerId="LiveId" clId="{5C2B7026-5E48-476D-8B3C-0D48FF67694C}" dt="2024-05-28T14:14:53.666" v="53" actId="478"/>
          <ac:picMkLst>
            <pc:docMk/>
            <pc:sldMk cId="3902406419" sldId="283"/>
            <ac:picMk id="6" creationId="{BB0205D7-F7CD-BEAA-7406-06185C9CA826}"/>
          </ac:picMkLst>
        </pc:picChg>
        <pc:picChg chg="add mod">
          <ac:chgData name="Neemias Informatica Lima" userId="b77af7bd85500281" providerId="LiveId" clId="{5C2B7026-5E48-476D-8B3C-0D48FF67694C}" dt="2024-05-28T14:14:54.121" v="54"/>
          <ac:picMkLst>
            <pc:docMk/>
            <pc:sldMk cId="3902406419" sldId="283"/>
            <ac:picMk id="8" creationId="{20E6ABDB-FB95-0CBE-F8DC-B47F26935AD3}"/>
          </ac:picMkLst>
        </pc:picChg>
      </pc:sldChg>
      <pc:sldChg chg="addSp delSp modSp mod">
        <pc:chgData name="Neemias Informatica Lima" userId="b77af7bd85500281" providerId="LiveId" clId="{5C2B7026-5E48-476D-8B3C-0D48FF67694C}" dt="2024-05-28T14:23:16.627" v="147" actId="6549"/>
        <pc:sldMkLst>
          <pc:docMk/>
          <pc:sldMk cId="2424059023" sldId="284"/>
        </pc:sldMkLst>
        <pc:spChg chg="del">
          <ac:chgData name="Neemias Informatica Lima" userId="b77af7bd85500281" providerId="LiveId" clId="{5C2B7026-5E48-476D-8B3C-0D48FF67694C}" dt="2024-05-28T14:15:05.951" v="57" actId="478"/>
          <ac:spMkLst>
            <pc:docMk/>
            <pc:sldMk cId="2424059023" sldId="284"/>
            <ac:spMk id="2" creationId="{D54BAF78-00FE-E691-0332-C1F175E6D52A}"/>
          </ac:spMkLst>
        </pc:spChg>
        <pc:spChg chg="del">
          <ac:chgData name="Neemias Informatica Lima" userId="b77af7bd85500281" providerId="LiveId" clId="{5C2B7026-5E48-476D-8B3C-0D48FF67694C}" dt="2024-05-28T14:15:05.951" v="57" actId="478"/>
          <ac:spMkLst>
            <pc:docMk/>
            <pc:sldMk cId="2424059023" sldId="284"/>
            <ac:spMk id="3" creationId="{5BBD204C-D435-B8EA-0438-CBDA824876CB}"/>
          </ac:spMkLst>
        </pc:spChg>
        <pc:spChg chg="add mod">
          <ac:chgData name="Neemias Informatica Lima" userId="b77af7bd85500281" providerId="LiveId" clId="{5C2B7026-5E48-476D-8B3C-0D48FF67694C}" dt="2024-05-28T14:15:06.342" v="58"/>
          <ac:spMkLst>
            <pc:docMk/>
            <pc:sldMk cId="2424059023" sldId="284"/>
            <ac:spMk id="5" creationId="{991636A3-D3D9-DF98-F28A-3809F7206994}"/>
          </ac:spMkLst>
        </pc:spChg>
        <pc:spChg chg="add mod">
          <ac:chgData name="Neemias Informatica Lima" userId="b77af7bd85500281" providerId="LiveId" clId="{5C2B7026-5E48-476D-8B3C-0D48FF67694C}" dt="2024-05-28T14:15:06.342" v="58"/>
          <ac:spMkLst>
            <pc:docMk/>
            <pc:sldMk cId="2424059023" sldId="284"/>
            <ac:spMk id="7" creationId="{A89DD250-2469-5FFF-5E59-53F215C86D0F}"/>
          </ac:spMkLst>
        </pc:spChg>
        <pc:spChg chg="mod">
          <ac:chgData name="Neemias Informatica Lima" userId="b77af7bd85500281" providerId="LiveId" clId="{5C2B7026-5E48-476D-8B3C-0D48FF67694C}" dt="2024-05-28T14:22:48.429" v="133"/>
          <ac:spMkLst>
            <pc:docMk/>
            <pc:sldMk cId="2424059023" sldId="284"/>
            <ac:spMk id="14" creationId="{00000000-0000-0000-0000-000000000000}"/>
          </ac:spMkLst>
        </pc:spChg>
        <pc:spChg chg="mod">
          <ac:chgData name="Neemias Informatica Lima" userId="b77af7bd85500281" providerId="LiveId" clId="{5C2B7026-5E48-476D-8B3C-0D48FF67694C}" dt="2024-05-28T14:23:16.627" v="147" actId="6549"/>
          <ac:spMkLst>
            <pc:docMk/>
            <pc:sldMk cId="2424059023" sldId="284"/>
            <ac:spMk id="15" creationId="{C3A1BEFC-B9B8-4142-B09F-1F5B330F4265}"/>
          </ac:spMkLst>
        </pc:spChg>
        <pc:picChg chg="del">
          <ac:chgData name="Neemias Informatica Lima" userId="b77af7bd85500281" providerId="LiveId" clId="{5C2B7026-5E48-476D-8B3C-0D48FF67694C}" dt="2024-05-28T14:15:05.951" v="57" actId="478"/>
          <ac:picMkLst>
            <pc:docMk/>
            <pc:sldMk cId="2424059023" sldId="284"/>
            <ac:picMk id="6" creationId="{02460B09-DB68-C3BB-5D61-9004B759CDC2}"/>
          </ac:picMkLst>
        </pc:picChg>
        <pc:picChg chg="add mod">
          <ac:chgData name="Neemias Informatica Lima" userId="b77af7bd85500281" providerId="LiveId" clId="{5C2B7026-5E48-476D-8B3C-0D48FF67694C}" dt="2024-05-28T14:15:06.342" v="58"/>
          <ac:picMkLst>
            <pc:docMk/>
            <pc:sldMk cId="2424059023" sldId="284"/>
            <ac:picMk id="8" creationId="{01A5A133-1D65-D18E-2CD4-C3082C118815}"/>
          </ac:picMkLst>
        </pc:picChg>
      </pc:sldChg>
      <pc:sldChg chg="addSp delSp modSp mod">
        <pc:chgData name="Neemias Informatica Lima" userId="b77af7bd85500281" providerId="LiveId" clId="{5C2B7026-5E48-476D-8B3C-0D48FF67694C}" dt="2024-05-28T14:25:39.905" v="176" actId="6549"/>
        <pc:sldMkLst>
          <pc:docMk/>
          <pc:sldMk cId="2241968852" sldId="285"/>
        </pc:sldMkLst>
        <pc:spChg chg="del">
          <ac:chgData name="Neemias Informatica Lima" userId="b77af7bd85500281" providerId="LiveId" clId="{5C2B7026-5E48-476D-8B3C-0D48FF67694C}" dt="2024-05-28T14:15:23.577" v="61" actId="478"/>
          <ac:spMkLst>
            <pc:docMk/>
            <pc:sldMk cId="2241968852" sldId="285"/>
            <ac:spMk id="2" creationId="{3CD46865-D69F-A400-F287-7268B52F8AD8}"/>
          </ac:spMkLst>
        </pc:spChg>
        <pc:spChg chg="del">
          <ac:chgData name="Neemias Informatica Lima" userId="b77af7bd85500281" providerId="LiveId" clId="{5C2B7026-5E48-476D-8B3C-0D48FF67694C}" dt="2024-05-28T14:15:23.577" v="61" actId="478"/>
          <ac:spMkLst>
            <pc:docMk/>
            <pc:sldMk cId="2241968852" sldId="285"/>
            <ac:spMk id="3" creationId="{BC412AB3-8A31-435D-DCD2-29EAE6A1BB22}"/>
          </ac:spMkLst>
        </pc:spChg>
        <pc:spChg chg="add mod">
          <ac:chgData name="Neemias Informatica Lima" userId="b77af7bd85500281" providerId="LiveId" clId="{5C2B7026-5E48-476D-8B3C-0D48FF67694C}" dt="2024-05-28T14:15:23.988" v="62"/>
          <ac:spMkLst>
            <pc:docMk/>
            <pc:sldMk cId="2241968852" sldId="285"/>
            <ac:spMk id="5" creationId="{B777835C-BB44-5F34-6271-9189C8D830A3}"/>
          </ac:spMkLst>
        </pc:spChg>
        <pc:spChg chg="add mod">
          <ac:chgData name="Neemias Informatica Lima" userId="b77af7bd85500281" providerId="LiveId" clId="{5C2B7026-5E48-476D-8B3C-0D48FF67694C}" dt="2024-05-28T14:15:23.988" v="62"/>
          <ac:spMkLst>
            <pc:docMk/>
            <pc:sldMk cId="2241968852" sldId="285"/>
            <ac:spMk id="7" creationId="{6F289207-1564-FA52-51C1-5E4CFA37CE8F}"/>
          </ac:spMkLst>
        </pc:spChg>
        <pc:spChg chg="mod">
          <ac:chgData name="Neemias Informatica Lima" userId="b77af7bd85500281" providerId="LiveId" clId="{5C2B7026-5E48-476D-8B3C-0D48FF67694C}" dt="2024-05-28T14:23:59.044" v="157"/>
          <ac:spMkLst>
            <pc:docMk/>
            <pc:sldMk cId="2241968852" sldId="285"/>
            <ac:spMk id="14" creationId="{00000000-0000-0000-0000-000000000000}"/>
          </ac:spMkLst>
        </pc:spChg>
        <pc:spChg chg="mod">
          <ac:chgData name="Neemias Informatica Lima" userId="b77af7bd85500281" providerId="LiveId" clId="{5C2B7026-5E48-476D-8B3C-0D48FF67694C}" dt="2024-05-28T14:25:39.905" v="176" actId="6549"/>
          <ac:spMkLst>
            <pc:docMk/>
            <pc:sldMk cId="2241968852" sldId="285"/>
            <ac:spMk id="15" creationId="{0F091E13-8EAD-4FFB-9473-BC74E5ABDC64}"/>
          </ac:spMkLst>
        </pc:spChg>
        <pc:picChg chg="del">
          <ac:chgData name="Neemias Informatica Lima" userId="b77af7bd85500281" providerId="LiveId" clId="{5C2B7026-5E48-476D-8B3C-0D48FF67694C}" dt="2024-05-28T14:15:23.577" v="61" actId="478"/>
          <ac:picMkLst>
            <pc:docMk/>
            <pc:sldMk cId="2241968852" sldId="285"/>
            <ac:picMk id="6" creationId="{4652566B-9D6F-E026-7403-4C8A08B609CA}"/>
          </ac:picMkLst>
        </pc:picChg>
        <pc:picChg chg="add mod">
          <ac:chgData name="Neemias Informatica Lima" userId="b77af7bd85500281" providerId="LiveId" clId="{5C2B7026-5E48-476D-8B3C-0D48FF67694C}" dt="2024-05-28T14:15:23.988" v="62"/>
          <ac:picMkLst>
            <pc:docMk/>
            <pc:sldMk cId="2241968852" sldId="285"/>
            <ac:picMk id="8" creationId="{D5CD0743-7FFE-2473-3BEC-2FE2906CA49D}"/>
          </ac:picMkLst>
        </pc:picChg>
      </pc:sldChg>
      <pc:sldChg chg="addSp delSp modSp mod">
        <pc:chgData name="Neemias Informatica Lima" userId="b77af7bd85500281" providerId="LiveId" clId="{5C2B7026-5E48-476D-8B3C-0D48FF67694C}" dt="2024-05-28T14:27:17.886" v="204" actId="6549"/>
        <pc:sldMkLst>
          <pc:docMk/>
          <pc:sldMk cId="1959249856" sldId="286"/>
        </pc:sldMkLst>
        <pc:spChg chg="del">
          <ac:chgData name="Neemias Informatica Lima" userId="b77af7bd85500281" providerId="LiveId" clId="{5C2B7026-5E48-476D-8B3C-0D48FF67694C}" dt="2024-05-28T14:15:42.044" v="65" actId="478"/>
          <ac:spMkLst>
            <pc:docMk/>
            <pc:sldMk cId="1959249856" sldId="286"/>
            <ac:spMk id="2" creationId="{AB271DD7-8E61-C94B-53D1-A10B932B2407}"/>
          </ac:spMkLst>
        </pc:spChg>
        <pc:spChg chg="del">
          <ac:chgData name="Neemias Informatica Lima" userId="b77af7bd85500281" providerId="LiveId" clId="{5C2B7026-5E48-476D-8B3C-0D48FF67694C}" dt="2024-05-28T14:15:42.044" v="65" actId="478"/>
          <ac:spMkLst>
            <pc:docMk/>
            <pc:sldMk cId="1959249856" sldId="286"/>
            <ac:spMk id="3" creationId="{BEFB1D9A-C109-AA5F-5554-BCE96C516075}"/>
          </ac:spMkLst>
        </pc:spChg>
        <pc:spChg chg="add mod">
          <ac:chgData name="Neemias Informatica Lima" userId="b77af7bd85500281" providerId="LiveId" clId="{5C2B7026-5E48-476D-8B3C-0D48FF67694C}" dt="2024-05-28T14:15:42.392" v="66"/>
          <ac:spMkLst>
            <pc:docMk/>
            <pc:sldMk cId="1959249856" sldId="286"/>
            <ac:spMk id="5" creationId="{290EBA01-A4EF-28D6-2DF8-093A4C93ADAA}"/>
          </ac:spMkLst>
        </pc:spChg>
        <pc:spChg chg="add mod">
          <ac:chgData name="Neemias Informatica Lima" userId="b77af7bd85500281" providerId="LiveId" clId="{5C2B7026-5E48-476D-8B3C-0D48FF67694C}" dt="2024-05-28T14:15:42.392" v="66"/>
          <ac:spMkLst>
            <pc:docMk/>
            <pc:sldMk cId="1959249856" sldId="286"/>
            <ac:spMk id="7" creationId="{BEF99551-09B8-F0CC-7EE4-0005CD9E4E1B}"/>
          </ac:spMkLst>
        </pc:spChg>
        <pc:spChg chg="mod">
          <ac:chgData name="Neemias Informatica Lima" userId="b77af7bd85500281" providerId="LiveId" clId="{5C2B7026-5E48-476D-8B3C-0D48FF67694C}" dt="2024-05-28T14:26:17.017" v="181"/>
          <ac:spMkLst>
            <pc:docMk/>
            <pc:sldMk cId="1959249856" sldId="286"/>
            <ac:spMk id="14" creationId="{00000000-0000-0000-0000-000000000000}"/>
          </ac:spMkLst>
        </pc:spChg>
        <pc:spChg chg="mod">
          <ac:chgData name="Neemias Informatica Lima" userId="b77af7bd85500281" providerId="LiveId" clId="{5C2B7026-5E48-476D-8B3C-0D48FF67694C}" dt="2024-05-28T14:27:17.886" v="204" actId="6549"/>
          <ac:spMkLst>
            <pc:docMk/>
            <pc:sldMk cId="1959249856" sldId="286"/>
            <ac:spMk id="15" creationId="{863BB09B-C8C1-4354-BC51-D930C951E507}"/>
          </ac:spMkLst>
        </pc:spChg>
        <pc:picChg chg="del">
          <ac:chgData name="Neemias Informatica Lima" userId="b77af7bd85500281" providerId="LiveId" clId="{5C2B7026-5E48-476D-8B3C-0D48FF67694C}" dt="2024-05-28T14:15:42.044" v="65" actId="478"/>
          <ac:picMkLst>
            <pc:docMk/>
            <pc:sldMk cId="1959249856" sldId="286"/>
            <ac:picMk id="6" creationId="{86925B33-C631-C9C8-D90E-BE781E6A7733}"/>
          </ac:picMkLst>
        </pc:picChg>
        <pc:picChg chg="add mod">
          <ac:chgData name="Neemias Informatica Lima" userId="b77af7bd85500281" providerId="LiveId" clId="{5C2B7026-5E48-476D-8B3C-0D48FF67694C}" dt="2024-05-28T14:15:42.392" v="66"/>
          <ac:picMkLst>
            <pc:docMk/>
            <pc:sldMk cId="1959249856" sldId="286"/>
            <ac:picMk id="8" creationId="{C46D5BDC-2E13-61F8-F5A4-6AB8B86CB6C1}"/>
          </ac:picMkLst>
        </pc:picChg>
      </pc:sldChg>
      <pc:sldChg chg="addSp delSp modSp mod">
        <pc:chgData name="Neemias Informatica Lima" userId="b77af7bd85500281" providerId="LiveId" clId="{5C2B7026-5E48-476D-8B3C-0D48FF67694C}" dt="2024-05-28T14:28:56.424" v="245" actId="313"/>
        <pc:sldMkLst>
          <pc:docMk/>
          <pc:sldMk cId="2857006406" sldId="287"/>
        </pc:sldMkLst>
        <pc:spChg chg="del">
          <ac:chgData name="Neemias Informatica Lima" userId="b77af7bd85500281" providerId="LiveId" clId="{5C2B7026-5E48-476D-8B3C-0D48FF67694C}" dt="2024-05-28T14:16:01.323" v="71" actId="478"/>
          <ac:spMkLst>
            <pc:docMk/>
            <pc:sldMk cId="2857006406" sldId="287"/>
            <ac:spMk id="2" creationId="{6CAE1E11-875A-1810-341F-18312DD935E1}"/>
          </ac:spMkLst>
        </pc:spChg>
        <pc:spChg chg="del">
          <ac:chgData name="Neemias Informatica Lima" userId="b77af7bd85500281" providerId="LiveId" clId="{5C2B7026-5E48-476D-8B3C-0D48FF67694C}" dt="2024-05-28T14:16:01.323" v="71" actId="478"/>
          <ac:spMkLst>
            <pc:docMk/>
            <pc:sldMk cId="2857006406" sldId="287"/>
            <ac:spMk id="3" creationId="{A1398575-02A3-5FD4-893A-D982DD1D7D50}"/>
          </ac:spMkLst>
        </pc:spChg>
        <pc:spChg chg="add mod">
          <ac:chgData name="Neemias Informatica Lima" userId="b77af7bd85500281" providerId="LiveId" clId="{5C2B7026-5E48-476D-8B3C-0D48FF67694C}" dt="2024-05-28T14:16:17.881" v="72"/>
          <ac:spMkLst>
            <pc:docMk/>
            <pc:sldMk cId="2857006406" sldId="287"/>
            <ac:spMk id="5" creationId="{AFCF49D0-943F-C6A3-7CA3-EEDC26D6AE25}"/>
          </ac:spMkLst>
        </pc:spChg>
        <pc:spChg chg="add mod">
          <ac:chgData name="Neemias Informatica Lima" userId="b77af7bd85500281" providerId="LiveId" clId="{5C2B7026-5E48-476D-8B3C-0D48FF67694C}" dt="2024-05-28T14:16:17.881" v="72"/>
          <ac:spMkLst>
            <pc:docMk/>
            <pc:sldMk cId="2857006406" sldId="287"/>
            <ac:spMk id="7" creationId="{278CF904-156B-6318-183F-D0C43B5C1C44}"/>
          </ac:spMkLst>
        </pc:spChg>
        <pc:spChg chg="mod">
          <ac:chgData name="Neemias Informatica Lima" userId="b77af7bd85500281" providerId="LiveId" clId="{5C2B7026-5E48-476D-8B3C-0D48FF67694C}" dt="2024-05-28T14:28:56.424" v="245" actId="313"/>
          <ac:spMkLst>
            <pc:docMk/>
            <pc:sldMk cId="2857006406" sldId="287"/>
            <ac:spMk id="16" creationId="{28D68641-D640-4BD7-9D5B-B3803DCCF9B3}"/>
          </ac:spMkLst>
        </pc:spChg>
        <pc:picChg chg="del">
          <ac:chgData name="Neemias Informatica Lima" userId="b77af7bd85500281" providerId="LiveId" clId="{5C2B7026-5E48-476D-8B3C-0D48FF67694C}" dt="2024-05-28T14:16:01.323" v="71" actId="478"/>
          <ac:picMkLst>
            <pc:docMk/>
            <pc:sldMk cId="2857006406" sldId="287"/>
            <ac:picMk id="6" creationId="{C592948F-6428-EA2C-B945-CE3A9F0C9E3C}"/>
          </ac:picMkLst>
        </pc:picChg>
        <pc:picChg chg="add mod">
          <ac:chgData name="Neemias Informatica Lima" userId="b77af7bd85500281" providerId="LiveId" clId="{5C2B7026-5E48-476D-8B3C-0D48FF67694C}" dt="2024-05-28T14:16:17.881" v="72"/>
          <ac:picMkLst>
            <pc:docMk/>
            <pc:sldMk cId="2857006406" sldId="287"/>
            <ac:picMk id="8" creationId="{773B84F7-018C-D4B4-78B8-7F8633C9DAD6}"/>
          </ac:picMkLst>
        </pc:picChg>
      </pc:sldChg>
      <pc:sldChg chg="addSp delSp modSp mod">
        <pc:chgData name="Neemias Informatica Lima" userId="b77af7bd85500281" providerId="LiveId" clId="{5C2B7026-5E48-476D-8B3C-0D48FF67694C}" dt="2024-05-28T14:18:00.040" v="103"/>
        <pc:sldMkLst>
          <pc:docMk/>
          <pc:sldMk cId="2630436816" sldId="288"/>
        </pc:sldMkLst>
        <pc:spChg chg="del">
          <ac:chgData name="Neemias Informatica Lima" userId="b77af7bd85500281" providerId="LiveId" clId="{5C2B7026-5E48-476D-8B3C-0D48FF67694C}" dt="2024-05-28T14:14:40.396" v="49" actId="478"/>
          <ac:spMkLst>
            <pc:docMk/>
            <pc:sldMk cId="2630436816" sldId="288"/>
            <ac:spMk id="2" creationId="{9D8D4BBB-9CFD-05C8-58C0-9A715EE5686F}"/>
          </ac:spMkLst>
        </pc:spChg>
        <pc:spChg chg="del">
          <ac:chgData name="Neemias Informatica Lima" userId="b77af7bd85500281" providerId="LiveId" clId="{5C2B7026-5E48-476D-8B3C-0D48FF67694C}" dt="2024-05-28T14:14:40.396" v="49" actId="478"/>
          <ac:spMkLst>
            <pc:docMk/>
            <pc:sldMk cId="2630436816" sldId="288"/>
            <ac:spMk id="3" creationId="{93D2E3A0-8E0C-18BF-9984-941EDBDF9AF4}"/>
          </ac:spMkLst>
        </pc:spChg>
        <pc:spChg chg="add mod">
          <ac:chgData name="Neemias Informatica Lima" userId="b77af7bd85500281" providerId="LiveId" clId="{5C2B7026-5E48-476D-8B3C-0D48FF67694C}" dt="2024-05-28T14:14:40.918" v="50"/>
          <ac:spMkLst>
            <pc:docMk/>
            <pc:sldMk cId="2630436816" sldId="288"/>
            <ac:spMk id="5" creationId="{61A45775-EFBE-A25B-D286-342584AAEFD8}"/>
          </ac:spMkLst>
        </pc:spChg>
        <pc:spChg chg="add mod">
          <ac:chgData name="Neemias Informatica Lima" userId="b77af7bd85500281" providerId="LiveId" clId="{5C2B7026-5E48-476D-8B3C-0D48FF67694C}" dt="2024-05-28T14:14:40.918" v="50"/>
          <ac:spMkLst>
            <pc:docMk/>
            <pc:sldMk cId="2630436816" sldId="288"/>
            <ac:spMk id="7" creationId="{5674AF45-528F-718D-1083-8B96E6DF2A73}"/>
          </ac:spMkLst>
        </pc:spChg>
        <pc:spChg chg="mod">
          <ac:chgData name="Neemias Informatica Lima" userId="b77af7bd85500281" providerId="LiveId" clId="{5C2B7026-5E48-476D-8B3C-0D48FF67694C}" dt="2024-05-28T14:18:00.040" v="103"/>
          <ac:spMkLst>
            <pc:docMk/>
            <pc:sldMk cId="2630436816" sldId="288"/>
            <ac:spMk id="13" creationId="{00000000-0000-0000-0000-000000000000}"/>
          </ac:spMkLst>
        </pc:spChg>
        <pc:spChg chg="mod">
          <ac:chgData name="Neemias Informatica Lima" userId="b77af7bd85500281" providerId="LiveId" clId="{5C2B7026-5E48-476D-8B3C-0D48FF67694C}" dt="2024-05-28T14:17:27.858" v="94"/>
          <ac:spMkLst>
            <pc:docMk/>
            <pc:sldMk cId="2630436816" sldId="288"/>
            <ac:spMk id="14" creationId="{00000000-0000-0000-0000-000000000000}"/>
          </ac:spMkLst>
        </pc:spChg>
        <pc:picChg chg="del">
          <ac:chgData name="Neemias Informatica Lima" userId="b77af7bd85500281" providerId="LiveId" clId="{5C2B7026-5E48-476D-8B3C-0D48FF67694C}" dt="2024-05-28T14:14:40.396" v="49" actId="478"/>
          <ac:picMkLst>
            <pc:docMk/>
            <pc:sldMk cId="2630436816" sldId="288"/>
            <ac:picMk id="6" creationId="{DA610595-CA6B-A193-B8D8-79EFFD1C3899}"/>
          </ac:picMkLst>
        </pc:picChg>
        <pc:picChg chg="add mod">
          <ac:chgData name="Neemias Informatica Lima" userId="b77af7bd85500281" providerId="LiveId" clId="{5C2B7026-5E48-476D-8B3C-0D48FF67694C}" dt="2024-05-28T14:14:40.918" v="50"/>
          <ac:picMkLst>
            <pc:docMk/>
            <pc:sldMk cId="2630436816" sldId="288"/>
            <ac:picMk id="8" creationId="{B42F9235-1BDF-D506-854E-E3DBAD260914}"/>
          </ac:picMkLst>
        </pc:picChg>
      </pc:sldChg>
      <pc:sldChg chg="addSp delSp modSp mod">
        <pc:chgData name="Neemias Informatica Lima" userId="b77af7bd85500281" providerId="LiveId" clId="{5C2B7026-5E48-476D-8B3C-0D48FF67694C}" dt="2024-05-28T14:22:35.157" v="128" actId="313"/>
        <pc:sldMkLst>
          <pc:docMk/>
          <pc:sldMk cId="3032827026" sldId="289"/>
        </pc:sldMkLst>
        <pc:spChg chg="del">
          <ac:chgData name="Neemias Informatica Lima" userId="b77af7bd85500281" providerId="LiveId" clId="{5C2B7026-5E48-476D-8B3C-0D48FF67694C}" dt="2024-05-28T14:15:00.541" v="55" actId="478"/>
          <ac:spMkLst>
            <pc:docMk/>
            <pc:sldMk cId="3032827026" sldId="289"/>
            <ac:spMk id="2" creationId="{B3BD5D9B-FA64-786E-B143-F06B57D6E029}"/>
          </ac:spMkLst>
        </pc:spChg>
        <pc:spChg chg="del">
          <ac:chgData name="Neemias Informatica Lima" userId="b77af7bd85500281" providerId="LiveId" clId="{5C2B7026-5E48-476D-8B3C-0D48FF67694C}" dt="2024-05-28T14:15:00.541" v="55" actId="478"/>
          <ac:spMkLst>
            <pc:docMk/>
            <pc:sldMk cId="3032827026" sldId="289"/>
            <ac:spMk id="3" creationId="{339FECE9-252B-E728-7D43-A7858FCBA07C}"/>
          </ac:spMkLst>
        </pc:spChg>
        <pc:spChg chg="add mod">
          <ac:chgData name="Neemias Informatica Lima" userId="b77af7bd85500281" providerId="LiveId" clId="{5C2B7026-5E48-476D-8B3C-0D48FF67694C}" dt="2024-05-28T14:15:00.882" v="56"/>
          <ac:spMkLst>
            <pc:docMk/>
            <pc:sldMk cId="3032827026" sldId="289"/>
            <ac:spMk id="5" creationId="{88ADF457-F843-FCBD-C899-F5F8E3E06A11}"/>
          </ac:spMkLst>
        </pc:spChg>
        <pc:spChg chg="add mod">
          <ac:chgData name="Neemias Informatica Lima" userId="b77af7bd85500281" providerId="LiveId" clId="{5C2B7026-5E48-476D-8B3C-0D48FF67694C}" dt="2024-05-28T14:15:00.882" v="56"/>
          <ac:spMkLst>
            <pc:docMk/>
            <pc:sldMk cId="3032827026" sldId="289"/>
            <ac:spMk id="7" creationId="{D7C3FAA4-D43B-C5EC-F4F9-9FCD4B258765}"/>
          </ac:spMkLst>
        </pc:spChg>
        <pc:spChg chg="mod">
          <ac:chgData name="Neemias Informatica Lima" userId="b77af7bd85500281" providerId="LiveId" clId="{5C2B7026-5E48-476D-8B3C-0D48FF67694C}" dt="2024-05-28T14:22:35.157" v="128" actId="313"/>
          <ac:spMkLst>
            <pc:docMk/>
            <pc:sldMk cId="3032827026" sldId="289"/>
            <ac:spMk id="12" creationId="{A64B78EF-EDA8-421A-88C9-45544BBCA9D1}"/>
          </ac:spMkLst>
        </pc:spChg>
        <pc:spChg chg="mod">
          <ac:chgData name="Neemias Informatica Lima" userId="b77af7bd85500281" providerId="LiveId" clId="{5C2B7026-5E48-476D-8B3C-0D48FF67694C}" dt="2024-05-28T14:18:40.596" v="112"/>
          <ac:spMkLst>
            <pc:docMk/>
            <pc:sldMk cId="3032827026" sldId="289"/>
            <ac:spMk id="14" creationId="{00000000-0000-0000-0000-000000000000}"/>
          </ac:spMkLst>
        </pc:spChg>
        <pc:picChg chg="del">
          <ac:chgData name="Neemias Informatica Lima" userId="b77af7bd85500281" providerId="LiveId" clId="{5C2B7026-5E48-476D-8B3C-0D48FF67694C}" dt="2024-05-28T14:15:00.541" v="55" actId="478"/>
          <ac:picMkLst>
            <pc:docMk/>
            <pc:sldMk cId="3032827026" sldId="289"/>
            <ac:picMk id="6" creationId="{DB8CC06A-CDD5-3E3E-7BA6-3D1C796F58E3}"/>
          </ac:picMkLst>
        </pc:picChg>
        <pc:picChg chg="add mod">
          <ac:chgData name="Neemias Informatica Lima" userId="b77af7bd85500281" providerId="LiveId" clId="{5C2B7026-5E48-476D-8B3C-0D48FF67694C}" dt="2024-05-28T14:15:00.882" v="56"/>
          <ac:picMkLst>
            <pc:docMk/>
            <pc:sldMk cId="3032827026" sldId="289"/>
            <ac:picMk id="8" creationId="{700B0E58-DF81-737A-001A-72E7CAD1999E}"/>
          </ac:picMkLst>
        </pc:picChg>
      </pc:sldChg>
      <pc:sldChg chg="addSp delSp modSp mod">
        <pc:chgData name="Neemias Informatica Lima" userId="b77af7bd85500281" providerId="LiveId" clId="{5C2B7026-5E48-476D-8B3C-0D48FF67694C}" dt="2024-05-28T14:23:41.337" v="152" actId="20577"/>
        <pc:sldMkLst>
          <pc:docMk/>
          <pc:sldMk cId="3772032319" sldId="290"/>
        </pc:sldMkLst>
        <pc:spChg chg="del">
          <ac:chgData name="Neemias Informatica Lima" userId="b77af7bd85500281" providerId="LiveId" clId="{5C2B7026-5E48-476D-8B3C-0D48FF67694C}" dt="2024-05-28T14:15:12.946" v="59" actId="478"/>
          <ac:spMkLst>
            <pc:docMk/>
            <pc:sldMk cId="3772032319" sldId="290"/>
            <ac:spMk id="2" creationId="{0C63F8C1-5A51-F505-448A-886D116BDF5F}"/>
          </ac:spMkLst>
        </pc:spChg>
        <pc:spChg chg="del">
          <ac:chgData name="Neemias Informatica Lima" userId="b77af7bd85500281" providerId="LiveId" clId="{5C2B7026-5E48-476D-8B3C-0D48FF67694C}" dt="2024-05-28T14:15:12.946" v="59" actId="478"/>
          <ac:spMkLst>
            <pc:docMk/>
            <pc:sldMk cId="3772032319" sldId="290"/>
            <ac:spMk id="3" creationId="{CED7FD6F-A317-09BA-BA89-F836023FDBB1}"/>
          </ac:spMkLst>
        </pc:spChg>
        <pc:spChg chg="add mod">
          <ac:chgData name="Neemias Informatica Lima" userId="b77af7bd85500281" providerId="LiveId" clId="{5C2B7026-5E48-476D-8B3C-0D48FF67694C}" dt="2024-05-28T14:15:13.354" v="60"/>
          <ac:spMkLst>
            <pc:docMk/>
            <pc:sldMk cId="3772032319" sldId="290"/>
            <ac:spMk id="5" creationId="{FD27F30C-175C-1AA5-112E-A50A51EBBEEB}"/>
          </ac:spMkLst>
        </pc:spChg>
        <pc:spChg chg="add mod">
          <ac:chgData name="Neemias Informatica Lima" userId="b77af7bd85500281" providerId="LiveId" clId="{5C2B7026-5E48-476D-8B3C-0D48FF67694C}" dt="2024-05-28T14:15:13.354" v="60"/>
          <ac:spMkLst>
            <pc:docMk/>
            <pc:sldMk cId="3772032319" sldId="290"/>
            <ac:spMk id="7" creationId="{D6F1A81D-5333-6BE2-2316-0C4544A42AD9}"/>
          </ac:spMkLst>
        </pc:spChg>
        <pc:spChg chg="mod">
          <ac:chgData name="Neemias Informatica Lima" userId="b77af7bd85500281" providerId="LiveId" clId="{5C2B7026-5E48-476D-8B3C-0D48FF67694C}" dt="2024-05-28T14:23:41.337" v="152" actId="20577"/>
          <ac:spMkLst>
            <pc:docMk/>
            <pc:sldMk cId="3772032319" sldId="290"/>
            <ac:spMk id="12" creationId="{8D5A143D-15FB-4DFE-B0EC-FEEB77A92B2C}"/>
          </ac:spMkLst>
        </pc:spChg>
        <pc:spChg chg="mod">
          <ac:chgData name="Neemias Informatica Lima" userId="b77af7bd85500281" providerId="LiveId" clId="{5C2B7026-5E48-476D-8B3C-0D48FF67694C}" dt="2024-05-28T14:22:53.724" v="140"/>
          <ac:spMkLst>
            <pc:docMk/>
            <pc:sldMk cId="3772032319" sldId="290"/>
            <ac:spMk id="14" creationId="{00000000-0000-0000-0000-000000000000}"/>
          </ac:spMkLst>
        </pc:spChg>
        <pc:picChg chg="del">
          <ac:chgData name="Neemias Informatica Lima" userId="b77af7bd85500281" providerId="LiveId" clId="{5C2B7026-5E48-476D-8B3C-0D48FF67694C}" dt="2024-05-28T14:15:12.946" v="59" actId="478"/>
          <ac:picMkLst>
            <pc:docMk/>
            <pc:sldMk cId="3772032319" sldId="290"/>
            <ac:picMk id="6" creationId="{C7FE17E6-D232-FEA9-F8BF-96736BE3E9F4}"/>
          </ac:picMkLst>
        </pc:picChg>
        <pc:picChg chg="add mod">
          <ac:chgData name="Neemias Informatica Lima" userId="b77af7bd85500281" providerId="LiveId" clId="{5C2B7026-5E48-476D-8B3C-0D48FF67694C}" dt="2024-05-28T14:15:13.354" v="60"/>
          <ac:picMkLst>
            <pc:docMk/>
            <pc:sldMk cId="3772032319" sldId="290"/>
            <ac:picMk id="8" creationId="{DCFE5AB4-6869-2C4F-9079-2C254FDE07D6}"/>
          </ac:picMkLst>
        </pc:picChg>
      </pc:sldChg>
      <pc:sldChg chg="addSp delSp modSp mod">
        <pc:chgData name="Neemias Informatica Lima" userId="b77af7bd85500281" providerId="LiveId" clId="{5C2B7026-5E48-476D-8B3C-0D48FF67694C}" dt="2024-05-28T14:25:15.308" v="170"/>
        <pc:sldMkLst>
          <pc:docMk/>
          <pc:sldMk cId="1768216317" sldId="291"/>
        </pc:sldMkLst>
        <pc:spChg chg="del">
          <ac:chgData name="Neemias Informatica Lima" userId="b77af7bd85500281" providerId="LiveId" clId="{5C2B7026-5E48-476D-8B3C-0D48FF67694C}" dt="2024-05-28T14:15:29.723" v="63" actId="478"/>
          <ac:spMkLst>
            <pc:docMk/>
            <pc:sldMk cId="1768216317" sldId="291"/>
            <ac:spMk id="2" creationId="{31ED783A-9E3F-CCA5-AAA3-C84A4485914D}"/>
          </ac:spMkLst>
        </pc:spChg>
        <pc:spChg chg="del">
          <ac:chgData name="Neemias Informatica Lima" userId="b77af7bd85500281" providerId="LiveId" clId="{5C2B7026-5E48-476D-8B3C-0D48FF67694C}" dt="2024-05-28T14:15:29.723" v="63" actId="478"/>
          <ac:spMkLst>
            <pc:docMk/>
            <pc:sldMk cId="1768216317" sldId="291"/>
            <ac:spMk id="3" creationId="{356FA0A0-7CAE-6825-7B3C-B4F203DEEDFA}"/>
          </ac:spMkLst>
        </pc:spChg>
        <pc:spChg chg="add mod">
          <ac:chgData name="Neemias Informatica Lima" userId="b77af7bd85500281" providerId="LiveId" clId="{5C2B7026-5E48-476D-8B3C-0D48FF67694C}" dt="2024-05-28T14:15:30.176" v="64"/>
          <ac:spMkLst>
            <pc:docMk/>
            <pc:sldMk cId="1768216317" sldId="291"/>
            <ac:spMk id="5" creationId="{9FC924DA-1667-9138-D201-6CD4A8270F9A}"/>
          </ac:spMkLst>
        </pc:spChg>
        <pc:spChg chg="add mod">
          <ac:chgData name="Neemias Informatica Lima" userId="b77af7bd85500281" providerId="LiveId" clId="{5C2B7026-5E48-476D-8B3C-0D48FF67694C}" dt="2024-05-28T14:15:30.176" v="64"/>
          <ac:spMkLst>
            <pc:docMk/>
            <pc:sldMk cId="1768216317" sldId="291"/>
            <ac:spMk id="7" creationId="{731DF347-A5FE-399D-B9A9-B691F5CDFF5D}"/>
          </ac:spMkLst>
        </pc:spChg>
        <pc:spChg chg="mod">
          <ac:chgData name="Neemias Informatica Lima" userId="b77af7bd85500281" providerId="LiveId" clId="{5C2B7026-5E48-476D-8B3C-0D48FF67694C}" dt="2024-05-28T14:25:15.308" v="170"/>
          <ac:spMkLst>
            <pc:docMk/>
            <pc:sldMk cId="1768216317" sldId="291"/>
            <ac:spMk id="12" creationId="{FD5EC092-AC81-4728-9A45-4C4BB5B95C65}"/>
          </ac:spMkLst>
        </pc:spChg>
        <pc:spChg chg="mod">
          <ac:chgData name="Neemias Informatica Lima" userId="b77af7bd85500281" providerId="LiveId" clId="{5C2B7026-5E48-476D-8B3C-0D48FF67694C}" dt="2024-05-28T14:24:04.940" v="160"/>
          <ac:spMkLst>
            <pc:docMk/>
            <pc:sldMk cId="1768216317" sldId="291"/>
            <ac:spMk id="14" creationId="{00000000-0000-0000-0000-000000000000}"/>
          </ac:spMkLst>
        </pc:spChg>
        <pc:picChg chg="del">
          <ac:chgData name="Neemias Informatica Lima" userId="b77af7bd85500281" providerId="LiveId" clId="{5C2B7026-5E48-476D-8B3C-0D48FF67694C}" dt="2024-05-28T14:15:29.723" v="63" actId="478"/>
          <ac:picMkLst>
            <pc:docMk/>
            <pc:sldMk cId="1768216317" sldId="291"/>
            <ac:picMk id="6" creationId="{D781033A-6BE6-86A8-5B90-9F5FCEFB2A30}"/>
          </ac:picMkLst>
        </pc:picChg>
        <pc:picChg chg="add mod">
          <ac:chgData name="Neemias Informatica Lima" userId="b77af7bd85500281" providerId="LiveId" clId="{5C2B7026-5E48-476D-8B3C-0D48FF67694C}" dt="2024-05-28T14:15:30.176" v="64"/>
          <ac:picMkLst>
            <pc:docMk/>
            <pc:sldMk cId="1768216317" sldId="291"/>
            <ac:picMk id="8" creationId="{2B3E5505-1FD4-6E7E-8C21-E867CB154066}"/>
          </ac:picMkLst>
        </pc:picChg>
      </pc:sldChg>
      <pc:sldChg chg="addSp delSp modSp mod">
        <pc:chgData name="Neemias Informatica Lima" userId="b77af7bd85500281" providerId="LiveId" clId="{5C2B7026-5E48-476D-8B3C-0D48FF67694C}" dt="2024-05-28T14:27:55.869" v="228" actId="313"/>
        <pc:sldMkLst>
          <pc:docMk/>
          <pc:sldMk cId="3757265641" sldId="292"/>
        </pc:sldMkLst>
        <pc:spChg chg="add mod">
          <ac:chgData name="Neemias Informatica Lima" userId="b77af7bd85500281" providerId="LiveId" clId="{5C2B7026-5E48-476D-8B3C-0D48FF67694C}" dt="2024-05-28T14:15:48.828" v="68"/>
          <ac:spMkLst>
            <pc:docMk/>
            <pc:sldMk cId="3757265641" sldId="292"/>
            <ac:spMk id="2" creationId="{0B2A1335-2025-C42A-5B33-40F1CAE03F88}"/>
          </ac:spMkLst>
        </pc:spChg>
        <pc:spChg chg="del">
          <ac:chgData name="Neemias Informatica Lima" userId="b77af7bd85500281" providerId="LiveId" clId="{5C2B7026-5E48-476D-8B3C-0D48FF67694C}" dt="2024-05-28T14:15:48.379" v="67" actId="478"/>
          <ac:spMkLst>
            <pc:docMk/>
            <pc:sldMk cId="3757265641" sldId="292"/>
            <ac:spMk id="3" creationId="{7A34EFC0-0DD0-7CC0-C3C8-8FB81A447E2E}"/>
          </ac:spMkLst>
        </pc:spChg>
        <pc:spChg chg="add mod">
          <ac:chgData name="Neemias Informatica Lima" userId="b77af7bd85500281" providerId="LiveId" clId="{5C2B7026-5E48-476D-8B3C-0D48FF67694C}" dt="2024-05-28T14:15:48.828" v="68"/>
          <ac:spMkLst>
            <pc:docMk/>
            <pc:sldMk cId="3757265641" sldId="292"/>
            <ac:spMk id="5" creationId="{7D4400CF-D705-55A2-E333-03841F62F2FF}"/>
          </ac:spMkLst>
        </pc:spChg>
        <pc:spChg chg="del">
          <ac:chgData name="Neemias Informatica Lima" userId="b77af7bd85500281" providerId="LiveId" clId="{5C2B7026-5E48-476D-8B3C-0D48FF67694C}" dt="2024-05-28T14:15:48.379" v="67" actId="478"/>
          <ac:spMkLst>
            <pc:docMk/>
            <pc:sldMk cId="3757265641" sldId="292"/>
            <ac:spMk id="6" creationId="{AC926F4C-DEBD-A889-63E6-0C50E04B3330}"/>
          </ac:spMkLst>
        </pc:spChg>
        <pc:spChg chg="mod">
          <ac:chgData name="Neemias Informatica Lima" userId="b77af7bd85500281" providerId="LiveId" clId="{5C2B7026-5E48-476D-8B3C-0D48FF67694C}" dt="2024-05-28T14:27:55.869" v="228" actId="313"/>
          <ac:spMkLst>
            <pc:docMk/>
            <pc:sldMk cId="3757265641" sldId="292"/>
            <ac:spMk id="12" creationId="{1EC42BAA-B890-43DD-B4F0-9AB5685AF2FE}"/>
          </ac:spMkLst>
        </pc:spChg>
        <pc:spChg chg="mod">
          <ac:chgData name="Neemias Informatica Lima" userId="b77af7bd85500281" providerId="LiveId" clId="{5C2B7026-5E48-476D-8B3C-0D48FF67694C}" dt="2024-05-28T14:26:26.229" v="186"/>
          <ac:spMkLst>
            <pc:docMk/>
            <pc:sldMk cId="3757265641" sldId="292"/>
            <ac:spMk id="14" creationId="{00000000-0000-0000-0000-000000000000}"/>
          </ac:spMkLst>
        </pc:spChg>
        <pc:picChg chg="add mod">
          <ac:chgData name="Neemias Informatica Lima" userId="b77af7bd85500281" providerId="LiveId" clId="{5C2B7026-5E48-476D-8B3C-0D48FF67694C}" dt="2024-05-28T14:15:48.828" v="68"/>
          <ac:picMkLst>
            <pc:docMk/>
            <pc:sldMk cId="3757265641" sldId="292"/>
            <ac:picMk id="7" creationId="{1942211B-ED1B-967D-0A56-E9E2BE4D88BB}"/>
          </ac:picMkLst>
        </pc:picChg>
        <pc:picChg chg="del">
          <ac:chgData name="Neemias Informatica Lima" userId="b77af7bd85500281" providerId="LiveId" clId="{5C2B7026-5E48-476D-8B3C-0D48FF67694C}" dt="2024-05-28T14:15:48.379" v="67" actId="478"/>
          <ac:picMkLst>
            <pc:docMk/>
            <pc:sldMk cId="3757265641" sldId="292"/>
            <ac:picMk id="8" creationId="{B049CB8D-FEBC-7EE0-6D96-9A19D0DC71E0}"/>
          </ac:picMkLst>
        </pc:picChg>
      </pc:sldChg>
      <pc:sldChg chg="addSp delSp modSp mod">
        <pc:chgData name="Neemias Informatica Lima" userId="b77af7bd85500281" providerId="LiveId" clId="{5C2B7026-5E48-476D-8B3C-0D48FF67694C}" dt="2024-05-28T14:28:20.993" v="233"/>
        <pc:sldMkLst>
          <pc:docMk/>
          <pc:sldMk cId="3114938747" sldId="293"/>
        </pc:sldMkLst>
        <pc:spChg chg="del">
          <ac:chgData name="Neemias Informatica Lima" userId="b77af7bd85500281" providerId="LiveId" clId="{5C2B7026-5E48-476D-8B3C-0D48FF67694C}" dt="2024-05-28T14:15:54.066" v="69" actId="478"/>
          <ac:spMkLst>
            <pc:docMk/>
            <pc:sldMk cId="3114938747" sldId="293"/>
            <ac:spMk id="2" creationId="{BAD9B9D8-7B94-4C50-1CF4-4D880C9E0C9E}"/>
          </ac:spMkLst>
        </pc:spChg>
        <pc:spChg chg="del">
          <ac:chgData name="Neemias Informatica Lima" userId="b77af7bd85500281" providerId="LiveId" clId="{5C2B7026-5E48-476D-8B3C-0D48FF67694C}" dt="2024-05-28T14:15:54.066" v="69" actId="478"/>
          <ac:spMkLst>
            <pc:docMk/>
            <pc:sldMk cId="3114938747" sldId="293"/>
            <ac:spMk id="3" creationId="{9AB26494-53D5-E750-B86D-84F80A378647}"/>
          </ac:spMkLst>
        </pc:spChg>
        <pc:spChg chg="add mod">
          <ac:chgData name="Neemias Informatica Lima" userId="b77af7bd85500281" providerId="LiveId" clId="{5C2B7026-5E48-476D-8B3C-0D48FF67694C}" dt="2024-05-28T14:15:54.429" v="70"/>
          <ac:spMkLst>
            <pc:docMk/>
            <pc:sldMk cId="3114938747" sldId="293"/>
            <ac:spMk id="5" creationId="{A40589E9-F07C-6DF9-4B0F-BDD3036706C8}"/>
          </ac:spMkLst>
        </pc:spChg>
        <pc:spChg chg="add mod">
          <ac:chgData name="Neemias Informatica Lima" userId="b77af7bd85500281" providerId="LiveId" clId="{5C2B7026-5E48-476D-8B3C-0D48FF67694C}" dt="2024-05-28T14:15:54.429" v="70"/>
          <ac:spMkLst>
            <pc:docMk/>
            <pc:sldMk cId="3114938747" sldId="293"/>
            <ac:spMk id="7" creationId="{48FDE7D8-05E7-9252-48C2-68E0A8306247}"/>
          </ac:spMkLst>
        </pc:spChg>
        <pc:spChg chg="mod">
          <ac:chgData name="Neemias Informatica Lima" userId="b77af7bd85500281" providerId="LiveId" clId="{5C2B7026-5E48-476D-8B3C-0D48FF67694C}" dt="2024-05-28T14:28:20.993" v="233"/>
          <ac:spMkLst>
            <pc:docMk/>
            <pc:sldMk cId="3114938747" sldId="293"/>
            <ac:spMk id="16" creationId="{CFC8B9D9-C6ED-4706-A104-65D118A5B7F9}"/>
          </ac:spMkLst>
        </pc:spChg>
        <pc:picChg chg="del">
          <ac:chgData name="Neemias Informatica Lima" userId="b77af7bd85500281" providerId="LiveId" clId="{5C2B7026-5E48-476D-8B3C-0D48FF67694C}" dt="2024-05-28T14:15:54.066" v="69" actId="478"/>
          <ac:picMkLst>
            <pc:docMk/>
            <pc:sldMk cId="3114938747" sldId="293"/>
            <ac:picMk id="6" creationId="{209FF5AA-3D5A-6CD8-9A1A-3C82EB7A9027}"/>
          </ac:picMkLst>
        </pc:picChg>
        <pc:picChg chg="add mod">
          <ac:chgData name="Neemias Informatica Lima" userId="b77af7bd85500281" providerId="LiveId" clId="{5C2B7026-5E48-476D-8B3C-0D48FF67694C}" dt="2024-05-28T14:15:54.429" v="70"/>
          <ac:picMkLst>
            <pc:docMk/>
            <pc:sldMk cId="3114938747" sldId="293"/>
            <ac:picMk id="8" creationId="{871D9646-C3C6-C1F9-7F84-04DC7A0DBB7F}"/>
          </ac:picMkLst>
        </pc:picChg>
      </pc:sldChg>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pChg chg="mod">
          <ac:chgData name="Neemias Informatica Lima" userId="b77af7bd85500281" providerId="LiveId" clId="{16213AEF-5566-48D8-AF15-94866D1F301A}" dt="2023-11-07T20:15:52.105" v="16"/>
          <ac:spMkLst>
            <pc:docMk/>
            <pc:sldMk cId="2232331225" sldId="280"/>
            <ac:spMk id="6" creationId="{00000000-0000-0000-0000-000000000000}"/>
          </ac:spMkLst>
        </pc:spChg>
        <pc:spChg chg="mod">
          <ac:chgData name="Neemias Informatica Lima" userId="b77af7bd85500281" providerId="LiveId" clId="{16213AEF-5566-48D8-AF15-94866D1F301A}" dt="2023-11-07T20:18:06.749" v="42" actId="6549"/>
          <ac:spMkLst>
            <pc:docMk/>
            <pc:sldMk cId="2232331225" sldId="280"/>
            <ac:spMk id="9" creationId="{00000000-0000-0000-0000-000000000000}"/>
          </ac:spMkLst>
        </pc:spChg>
        <pc:spChg chg="mod">
          <ac:chgData name="Neemias Informatica Lima" userId="b77af7bd85500281" providerId="LiveId" clId="{16213AEF-5566-48D8-AF15-94866D1F301A}" dt="2023-11-07T20:18:35.569" v="56" actId="6549"/>
          <ac:spMkLst>
            <pc:docMk/>
            <pc:sldMk cId="2232331225" sldId="280"/>
            <ac:spMk id="16" creationId="{00000000-0000-0000-0000-000000000000}"/>
          </ac:spMkLst>
        </pc:spChg>
        <pc:picChg chg="add mod">
          <ac:chgData name="Neemias Informatica Lima" userId="b77af7bd85500281" providerId="LiveId" clId="{16213AEF-5566-48D8-AF15-94866D1F301A}" dt="2023-11-07T20:36:29.759" v="344"/>
          <ac:picMkLst>
            <pc:docMk/>
            <pc:sldMk cId="2232331225" sldId="280"/>
            <ac:picMk id="3" creationId="{8459030A-0354-25B2-74E5-139FB0FFBF57}"/>
          </ac:picMkLst>
        </pc:picChg>
        <pc:picChg chg="del">
          <ac:chgData name="Neemias Informatica Lima" userId="b77af7bd85500281" providerId="LiveId" clId="{16213AEF-5566-48D8-AF15-94866D1F301A}" dt="2023-11-07T20:14:22.844" v="6" actId="478"/>
          <ac:picMkLst>
            <pc:docMk/>
            <pc:sldMk cId="2232331225" sldId="280"/>
            <ac:picMk id="4" creationId="{0F0ADB51-F692-DBC1-F27B-4574BD63BA43}"/>
          </ac:picMkLst>
        </pc:picChg>
        <pc:picChg chg="add mod">
          <ac:chgData name="Neemias Informatica Lima" userId="b77af7bd85500281" providerId="LiveId" clId="{16213AEF-5566-48D8-AF15-94866D1F301A}" dt="2023-11-07T20:16:30.110" v="19" actId="1440"/>
          <ac:picMkLst>
            <pc:docMk/>
            <pc:sldMk cId="2232331225" sldId="280"/>
            <ac:picMk id="13" creationId="{90782C93-E4CD-857C-516D-47799A5B8721}"/>
          </ac:picMkLst>
        </pc:picChg>
        <pc:picChg chg="del">
          <ac:chgData name="Neemias Informatica Lima" userId="b77af7bd85500281" providerId="LiveId" clId="{16213AEF-5566-48D8-AF15-94866D1F301A}" dt="2023-11-07T20:15:36.317" v="8" actId="478"/>
          <ac:picMkLst>
            <pc:docMk/>
            <pc:sldMk cId="2232331225" sldId="280"/>
            <ac:picMk id="14" creationId="{4956ACF0-5B64-BB6C-250A-31CBE6FF33F4}"/>
          </ac:picMkLst>
        </pc:picChg>
      </pc:sldChg>
      <pc:sldChg chg="addSp delSp modSp mod">
        <pc:chgData name="Neemias Informatica Lima" userId="b77af7bd85500281" providerId="LiveId" clId="{16213AEF-5566-48D8-AF15-94866D1F301A}" dt="2023-11-07T20:24:21.435" v="142" actId="20577"/>
        <pc:sldMkLst>
          <pc:docMk/>
          <pc:sldMk cId="2103443556" sldId="281"/>
        </pc:sldMkLst>
        <pc:spChg chg="mod">
          <ac:chgData name="Neemias Informatica Lima" userId="b77af7bd85500281" providerId="LiveId" clId="{16213AEF-5566-48D8-AF15-94866D1F301A}" dt="2023-11-07T20:24:21.435" v="142" actId="20577"/>
          <ac:spMkLst>
            <pc:docMk/>
            <pc:sldMk cId="2103443556" sldId="281"/>
            <ac:spMk id="8" creationId="{00000000-0000-0000-0000-000000000000}"/>
          </ac:spMkLst>
        </pc:spChg>
        <pc:spChg chg="mod">
          <ac:chgData name="Neemias Informatica Lima" userId="b77af7bd85500281" providerId="LiveId" clId="{16213AEF-5566-48D8-AF15-94866D1F301A}" dt="2023-11-07T20:20:23.345" v="79"/>
          <ac:spMkLst>
            <pc:docMk/>
            <pc:sldMk cId="2103443556" sldId="281"/>
            <ac:spMk id="18" creationId="{00000000-0000-0000-0000-000000000000}"/>
          </ac:spMkLst>
        </pc:spChg>
        <pc:picChg chg="add mod">
          <ac:chgData name="Neemias Informatica Lima" userId="b77af7bd85500281" providerId="LiveId" clId="{16213AEF-5566-48D8-AF15-94866D1F301A}" dt="2023-11-07T20:19:39.101" v="68" actId="14100"/>
          <ac:picMkLst>
            <pc:docMk/>
            <pc:sldMk cId="2103443556" sldId="281"/>
            <ac:picMk id="2" creationId="{75BC1A2E-8AA2-A139-0337-F7BC8D8E4D51}"/>
          </ac:picMkLst>
        </pc:picChg>
        <pc:picChg chg="add mod">
          <ac:chgData name="Neemias Informatica Lima" userId="b77af7bd85500281" providerId="LiveId" clId="{16213AEF-5566-48D8-AF15-94866D1F301A}" dt="2023-11-07T20:20:04.561" v="74" actId="14100"/>
          <ac:picMkLst>
            <pc:docMk/>
            <pc:sldMk cId="2103443556" sldId="281"/>
            <ac:picMk id="3" creationId="{90782C93-E4CD-857C-516D-47799A5B8721}"/>
          </ac:picMkLst>
        </pc:picChg>
        <pc:picChg chg="del">
          <ac:chgData name="Neemias Informatica Lima" userId="b77af7bd85500281" providerId="LiveId" clId="{16213AEF-5566-48D8-AF15-94866D1F301A}" dt="2023-11-07T20:19:06.268" v="58" actId="478"/>
          <ac:picMkLst>
            <pc:docMk/>
            <pc:sldMk cId="2103443556" sldId="281"/>
            <ac:picMk id="4" creationId="{0401683E-6619-33FD-E0CA-0A94716BB2D0}"/>
          </ac:picMkLst>
        </pc:picChg>
        <pc:picChg chg="del">
          <ac:chgData name="Neemias Informatica Lima" userId="b77af7bd85500281" providerId="LiveId" clId="{16213AEF-5566-48D8-AF15-94866D1F301A}" dt="2023-11-07T20:19:10.420" v="59" actId="478"/>
          <ac:picMkLst>
            <pc:docMk/>
            <pc:sldMk cId="2103443556" sldId="281"/>
            <ac:picMk id="5" creationId="{F0646410-B1E3-621B-1B89-2DFCB31A465B}"/>
          </ac:picMkLst>
        </pc:picChg>
      </pc:sldChg>
      <pc:sldChg chg="addSp delSp modSp mod">
        <pc:chgData name="Neemias Informatica Lima" userId="b77af7bd85500281" providerId="LiveId" clId="{16213AEF-5566-48D8-AF15-94866D1F301A}" dt="2023-11-07T20:35:19.125" v="341" actId="20577"/>
        <pc:sldMkLst>
          <pc:docMk/>
          <pc:sldMk cId="3683219421" sldId="282"/>
        </pc:sldMkLst>
        <pc:spChg chg="add mod">
          <ac:chgData name="Neemias Informatica Lima" userId="b77af7bd85500281" providerId="LiveId" clId="{16213AEF-5566-48D8-AF15-94866D1F301A}" dt="2023-11-07T20:21:30.114" v="85"/>
          <ac:spMkLst>
            <pc:docMk/>
            <pc:sldMk cId="3683219421" sldId="282"/>
            <ac:spMk id="2" creationId="{5F75C951-ADFA-52C3-753A-BA1315CCCE5D}"/>
          </ac:spMkLst>
        </pc:spChg>
        <pc:spChg chg="del">
          <ac:chgData name="Neemias Informatica Lima" userId="b77af7bd85500281" providerId="LiveId" clId="{16213AEF-5566-48D8-AF15-94866D1F301A}" dt="2023-11-07T20:21:28.199" v="84" actId="478"/>
          <ac:spMkLst>
            <pc:docMk/>
            <pc:sldMk cId="3683219421" sldId="282"/>
            <ac:spMk id="8" creationId="{406832D3-51D0-D681-ABC6-D5AA21F8B4C4}"/>
          </ac:spMkLst>
        </pc:spChg>
        <pc:spChg chg="mod">
          <ac:chgData name="Neemias Informatica Lima" userId="b77af7bd85500281" providerId="LiveId" clId="{16213AEF-5566-48D8-AF15-94866D1F301A}" dt="2023-11-07T20:35:19.125" v="341" actId="20577"/>
          <ac:spMkLst>
            <pc:docMk/>
            <pc:sldMk cId="3683219421" sldId="282"/>
            <ac:spMk id="12" creationId="{00000000-0000-0000-0000-000000000000}"/>
          </ac:spMkLst>
        </pc:spChg>
        <pc:spChg chg="mod">
          <ac:chgData name="Neemias Informatica Lima" userId="b77af7bd85500281" providerId="LiveId" clId="{16213AEF-5566-48D8-AF15-94866D1F301A}" dt="2023-11-07T20:25:05.336" v="152"/>
          <ac:spMkLst>
            <pc:docMk/>
            <pc:sldMk cId="3683219421" sldId="282"/>
            <ac:spMk id="14" creationId="{00000000-0000-0000-0000-000000000000}"/>
          </ac:spMkLst>
        </pc:spChg>
        <pc:picChg chg="add mod">
          <ac:chgData name="Neemias Informatica Lima" userId="b77af7bd85500281" providerId="LiveId" clId="{16213AEF-5566-48D8-AF15-94866D1F301A}" dt="2023-11-07T20:21:30.114" v="85"/>
          <ac:picMkLst>
            <pc:docMk/>
            <pc:sldMk cId="3683219421" sldId="282"/>
            <ac:picMk id="4" creationId="{5F5FFF93-B293-80B2-CC1C-DF16E54FC03A}"/>
          </ac:picMkLst>
        </pc:picChg>
        <pc:picChg chg="add mod">
          <ac:chgData name="Neemias Informatica Lima" userId="b77af7bd85500281" providerId="LiveId" clId="{16213AEF-5566-48D8-AF15-94866D1F301A}" dt="2023-11-07T20:21:30.114" v="85"/>
          <ac:picMkLst>
            <pc:docMk/>
            <pc:sldMk cId="3683219421" sldId="282"/>
            <ac:picMk id="5" creationId="{D71F9B90-F8C4-7AEA-9499-544B231D25EE}"/>
          </ac:picMkLst>
        </pc:picChg>
        <pc:picChg chg="del">
          <ac:chgData name="Neemias Informatica Lima" userId="b77af7bd85500281" providerId="LiveId" clId="{16213AEF-5566-48D8-AF15-94866D1F301A}" dt="2023-11-07T20:21:28.199" v="84" actId="478"/>
          <ac:picMkLst>
            <pc:docMk/>
            <pc:sldMk cId="3683219421" sldId="282"/>
            <ac:picMk id="9" creationId="{E4E7D18B-2663-8020-BA36-B88543827227}"/>
          </ac:picMkLst>
        </pc:picChg>
        <pc:picChg chg="del">
          <ac:chgData name="Neemias Informatica Lima" userId="b77af7bd85500281" providerId="LiveId" clId="{16213AEF-5566-48D8-AF15-94866D1F301A}" dt="2023-11-07T20:21:28.199" v="84" actId="478"/>
          <ac:picMkLst>
            <pc:docMk/>
            <pc:sldMk cId="3683219421" sldId="282"/>
            <ac:picMk id="11" creationId="{106373A6-913A-FB36-4DC5-2B97F23E5862}"/>
          </ac:picMkLst>
        </pc:picChg>
      </pc:sldChg>
      <pc:sldChg chg="addSp delSp modSp mod">
        <pc:chgData name="Neemias Informatica Lima" userId="b77af7bd85500281" providerId="LiveId" clId="{16213AEF-5566-48D8-AF15-94866D1F301A}" dt="2023-11-07T20:26:59.041" v="187" actId="6549"/>
        <pc:sldMkLst>
          <pc:docMk/>
          <pc:sldMk cId="3902406419" sldId="283"/>
        </pc:sldMkLst>
        <pc:spChg chg="add mod">
          <ac:chgData name="Neemias Informatica Lima" userId="b77af7bd85500281" providerId="LiveId" clId="{16213AEF-5566-48D8-AF15-94866D1F301A}" dt="2023-11-07T20:21:41.493" v="89"/>
          <ac:spMkLst>
            <pc:docMk/>
            <pc:sldMk cId="3902406419" sldId="283"/>
            <ac:spMk id="2" creationId="{11EBDFC8-9AEF-72C4-EB99-9B155C91F456}"/>
          </ac:spMkLst>
        </pc:spChg>
        <pc:spChg chg="del">
          <ac:chgData name="Neemias Informatica Lima" userId="b77af7bd85500281" providerId="LiveId" clId="{16213AEF-5566-48D8-AF15-94866D1F301A}" dt="2023-11-07T20:21:39.739" v="88" actId="478"/>
          <ac:spMkLst>
            <pc:docMk/>
            <pc:sldMk cId="3902406419" sldId="283"/>
            <ac:spMk id="7" creationId="{D4068EE0-66FE-857B-0CB9-43EFAF05F80A}"/>
          </ac:spMkLst>
        </pc:spChg>
        <pc:spChg chg="mod">
          <ac:chgData name="Neemias Informatica Lima" userId="b77af7bd85500281" providerId="LiveId" clId="{16213AEF-5566-48D8-AF15-94866D1F301A}" dt="2023-11-07T20:26:16.162" v="171"/>
          <ac:spMkLst>
            <pc:docMk/>
            <pc:sldMk cId="3902406419" sldId="283"/>
            <ac:spMk id="14" creationId="{00000000-0000-0000-0000-000000000000}"/>
          </ac:spMkLst>
        </pc:spChg>
        <pc:spChg chg="mod">
          <ac:chgData name="Neemias Informatica Lima" userId="b77af7bd85500281" providerId="LiveId" clId="{16213AEF-5566-48D8-AF15-94866D1F301A}" dt="2023-11-07T20:26:59.041" v="187" actId="6549"/>
          <ac:spMkLst>
            <pc:docMk/>
            <pc:sldMk cId="3902406419" sldId="283"/>
            <ac:spMk id="15" creationId="{D5C09FDA-172B-4732-BD2E-A9BBEF8B191B}"/>
          </ac:spMkLst>
        </pc:spChg>
        <pc:picChg chg="add mod">
          <ac:chgData name="Neemias Informatica Lima" userId="b77af7bd85500281" providerId="LiveId" clId="{16213AEF-5566-48D8-AF15-94866D1F301A}" dt="2023-11-07T20:21:41.493" v="89"/>
          <ac:picMkLst>
            <pc:docMk/>
            <pc:sldMk cId="3902406419" sldId="283"/>
            <ac:picMk id="3" creationId="{FB4C629C-3540-A7BF-6C30-A0187F230609}"/>
          </ac:picMkLst>
        </pc:picChg>
        <pc:picChg chg="add mod">
          <ac:chgData name="Neemias Informatica Lima" userId="b77af7bd85500281" providerId="LiveId" clId="{16213AEF-5566-48D8-AF15-94866D1F301A}" dt="2023-11-07T20:21:41.493" v="89"/>
          <ac:picMkLst>
            <pc:docMk/>
            <pc:sldMk cId="3902406419" sldId="283"/>
            <ac:picMk id="4" creationId="{01FB662F-1135-74C3-9C30-330249087D8A}"/>
          </ac:picMkLst>
        </pc:picChg>
        <pc:picChg chg="del">
          <ac:chgData name="Neemias Informatica Lima" userId="b77af7bd85500281" providerId="LiveId" clId="{16213AEF-5566-48D8-AF15-94866D1F301A}" dt="2023-11-07T20:21:34.807" v="86" actId="478"/>
          <ac:picMkLst>
            <pc:docMk/>
            <pc:sldMk cId="3902406419" sldId="283"/>
            <ac:picMk id="8" creationId="{5ED0E2B3-CD61-4068-16B9-2A663EE7B7D9}"/>
          </ac:picMkLst>
        </pc:picChg>
        <pc:picChg chg="del">
          <ac:chgData name="Neemias Informatica Lima" userId="b77af7bd85500281" providerId="LiveId" clId="{16213AEF-5566-48D8-AF15-94866D1F301A}" dt="2023-11-07T20:21:35.655" v="87" actId="478"/>
          <ac:picMkLst>
            <pc:docMk/>
            <pc:sldMk cId="3902406419" sldId="283"/>
            <ac:picMk id="9" creationId="{18B901A2-6B27-3819-6BC5-4B4074B3EECB}"/>
          </ac:picMkLst>
        </pc:picChg>
      </pc:sldChg>
      <pc:sldChg chg="addSp delSp modSp mod">
        <pc:chgData name="Neemias Informatica Lima" userId="b77af7bd85500281" providerId="LiveId" clId="{16213AEF-5566-48D8-AF15-94866D1F301A}" dt="2023-11-07T20:29:13.335" v="223" actId="6549"/>
        <pc:sldMkLst>
          <pc:docMk/>
          <pc:sldMk cId="2424059023" sldId="284"/>
        </pc:sldMkLst>
        <pc:spChg chg="add mod">
          <ac:chgData name="Neemias Informatica Lima" userId="b77af7bd85500281" providerId="LiveId" clId="{16213AEF-5566-48D8-AF15-94866D1F301A}" dt="2023-11-07T20:21:59.231" v="95"/>
          <ac:spMkLst>
            <pc:docMk/>
            <pc:sldMk cId="2424059023" sldId="284"/>
            <ac:spMk id="2" creationId="{8C3503AD-07BF-6CFD-A7A8-EC518DD7083A}"/>
          </ac:spMkLst>
        </pc:spChg>
        <pc:spChg chg="del">
          <ac:chgData name="Neemias Informatica Lima" userId="b77af7bd85500281" providerId="LiveId" clId="{16213AEF-5566-48D8-AF15-94866D1F301A}" dt="2023-11-07T20:21:58.203" v="94" actId="478"/>
          <ac:spMkLst>
            <pc:docMk/>
            <pc:sldMk cId="2424059023" sldId="284"/>
            <ac:spMk id="7" creationId="{1D466D24-A8FB-06BE-67E0-58F3C8F57E12}"/>
          </ac:spMkLst>
        </pc:spChg>
        <pc:spChg chg="mod">
          <ac:chgData name="Neemias Informatica Lima" userId="b77af7bd85500281" providerId="LiveId" clId="{16213AEF-5566-48D8-AF15-94866D1F301A}" dt="2023-11-07T20:28:41.548" v="212"/>
          <ac:spMkLst>
            <pc:docMk/>
            <pc:sldMk cId="2424059023" sldId="284"/>
            <ac:spMk id="14" creationId="{00000000-0000-0000-0000-000000000000}"/>
          </ac:spMkLst>
        </pc:spChg>
        <pc:spChg chg="mod">
          <ac:chgData name="Neemias Informatica Lima" userId="b77af7bd85500281" providerId="LiveId" clId="{16213AEF-5566-48D8-AF15-94866D1F301A}" dt="2023-11-07T20:29:13.335" v="223" actId="6549"/>
          <ac:spMkLst>
            <pc:docMk/>
            <pc:sldMk cId="2424059023" sldId="284"/>
            <ac:spMk id="15" creationId="{C3A1BEFC-B9B8-4142-B09F-1F5B330F4265}"/>
          </ac:spMkLst>
        </pc:spChg>
        <pc:picChg chg="add mod">
          <ac:chgData name="Neemias Informatica Lima" userId="b77af7bd85500281" providerId="LiveId" clId="{16213AEF-5566-48D8-AF15-94866D1F301A}" dt="2023-11-07T20:21:59.231" v="95"/>
          <ac:picMkLst>
            <pc:docMk/>
            <pc:sldMk cId="2424059023" sldId="284"/>
            <ac:picMk id="3" creationId="{FC008282-3793-D012-6EED-5AA1DA61D944}"/>
          </ac:picMkLst>
        </pc:picChg>
        <pc:picChg chg="add mod">
          <ac:chgData name="Neemias Informatica Lima" userId="b77af7bd85500281" providerId="LiveId" clId="{16213AEF-5566-48D8-AF15-94866D1F301A}" dt="2023-11-07T20:21:59.231" v="95"/>
          <ac:picMkLst>
            <pc:docMk/>
            <pc:sldMk cId="2424059023" sldId="284"/>
            <ac:picMk id="4" creationId="{3F5B4919-EA9A-3309-E993-0C056E514EF5}"/>
          </ac:picMkLst>
        </pc:picChg>
        <pc:picChg chg="del">
          <ac:chgData name="Neemias Informatica Lima" userId="b77af7bd85500281" providerId="LiveId" clId="{16213AEF-5566-48D8-AF15-94866D1F301A}" dt="2023-11-07T20:21:58.203" v="94" actId="478"/>
          <ac:picMkLst>
            <pc:docMk/>
            <pc:sldMk cId="2424059023" sldId="284"/>
            <ac:picMk id="8" creationId="{46375442-6DC0-7CDE-49C5-8B0C451DE421}"/>
          </ac:picMkLst>
        </pc:picChg>
        <pc:picChg chg="del">
          <ac:chgData name="Neemias Informatica Lima" userId="b77af7bd85500281" providerId="LiveId" clId="{16213AEF-5566-48D8-AF15-94866D1F301A}" dt="2023-11-07T20:21:58.203" v="94" actId="478"/>
          <ac:picMkLst>
            <pc:docMk/>
            <pc:sldMk cId="2424059023" sldId="284"/>
            <ac:picMk id="9" creationId="{2CC0FD82-8D8A-175B-49BD-99EDD91F81FD}"/>
          </ac:picMkLst>
        </pc:picChg>
      </pc:sldChg>
      <pc:sldChg chg="addSp delSp modSp mod">
        <pc:chgData name="Neemias Informatica Lima" userId="b77af7bd85500281" providerId="LiveId" clId="{16213AEF-5566-48D8-AF15-94866D1F301A}" dt="2023-11-07T20:31:19.475" v="267" actId="20577"/>
        <pc:sldMkLst>
          <pc:docMk/>
          <pc:sldMk cId="2241968852" sldId="285"/>
        </pc:sldMkLst>
        <pc:spChg chg="add mod">
          <ac:chgData name="Neemias Informatica Lima" userId="b77af7bd85500281" providerId="LiveId" clId="{16213AEF-5566-48D8-AF15-94866D1F301A}" dt="2023-11-07T20:22:16.250" v="99"/>
          <ac:spMkLst>
            <pc:docMk/>
            <pc:sldMk cId="2241968852" sldId="285"/>
            <ac:spMk id="2" creationId="{1CDA1407-863C-0C7B-1019-50A1E75EBD9E}"/>
          </ac:spMkLst>
        </pc:spChg>
        <pc:spChg chg="del">
          <ac:chgData name="Neemias Informatica Lima" userId="b77af7bd85500281" providerId="LiveId" clId="{16213AEF-5566-48D8-AF15-94866D1F301A}" dt="2023-11-07T20:22:15.023" v="98" actId="478"/>
          <ac:spMkLst>
            <pc:docMk/>
            <pc:sldMk cId="2241968852" sldId="285"/>
            <ac:spMk id="7" creationId="{C062E573-7681-6A57-9D95-178BF7C1444C}"/>
          </ac:spMkLst>
        </pc:spChg>
        <pc:spChg chg="mod">
          <ac:chgData name="Neemias Informatica Lima" userId="b77af7bd85500281" providerId="LiveId" clId="{16213AEF-5566-48D8-AF15-94866D1F301A}" dt="2023-11-07T20:30:48.247" v="248"/>
          <ac:spMkLst>
            <pc:docMk/>
            <pc:sldMk cId="2241968852" sldId="285"/>
            <ac:spMk id="14" creationId="{00000000-0000-0000-0000-000000000000}"/>
          </ac:spMkLst>
        </pc:spChg>
        <pc:spChg chg="mod">
          <ac:chgData name="Neemias Informatica Lima" userId="b77af7bd85500281" providerId="LiveId" clId="{16213AEF-5566-48D8-AF15-94866D1F301A}" dt="2023-11-07T20:31:19.475" v="267" actId="20577"/>
          <ac:spMkLst>
            <pc:docMk/>
            <pc:sldMk cId="2241968852" sldId="285"/>
            <ac:spMk id="15" creationId="{0F091E13-8EAD-4FFB-9473-BC74E5ABDC64}"/>
          </ac:spMkLst>
        </pc:spChg>
        <pc:picChg chg="add mod">
          <ac:chgData name="Neemias Informatica Lima" userId="b77af7bd85500281" providerId="LiveId" clId="{16213AEF-5566-48D8-AF15-94866D1F301A}" dt="2023-11-07T20:22:16.250" v="99"/>
          <ac:picMkLst>
            <pc:docMk/>
            <pc:sldMk cId="2241968852" sldId="285"/>
            <ac:picMk id="3" creationId="{0E3B97D4-6691-EEB0-410C-C2693A744F99}"/>
          </ac:picMkLst>
        </pc:picChg>
        <pc:picChg chg="add mod">
          <ac:chgData name="Neemias Informatica Lima" userId="b77af7bd85500281" providerId="LiveId" clId="{16213AEF-5566-48D8-AF15-94866D1F301A}" dt="2023-11-07T20:22:16.250" v="99"/>
          <ac:picMkLst>
            <pc:docMk/>
            <pc:sldMk cId="2241968852" sldId="285"/>
            <ac:picMk id="4" creationId="{E7EEAF4A-24D0-7264-F287-75DE6283AA0C}"/>
          </ac:picMkLst>
        </pc:picChg>
        <pc:picChg chg="del">
          <ac:chgData name="Neemias Informatica Lima" userId="b77af7bd85500281" providerId="LiveId" clId="{16213AEF-5566-48D8-AF15-94866D1F301A}" dt="2023-11-07T20:22:15.023" v="98" actId="478"/>
          <ac:picMkLst>
            <pc:docMk/>
            <pc:sldMk cId="2241968852" sldId="285"/>
            <ac:picMk id="8" creationId="{7E4811F5-9FDC-8318-34E6-BDE5CC260426}"/>
          </ac:picMkLst>
        </pc:picChg>
        <pc:picChg chg="del">
          <ac:chgData name="Neemias Informatica Lima" userId="b77af7bd85500281" providerId="LiveId" clId="{16213AEF-5566-48D8-AF15-94866D1F301A}" dt="2023-11-07T20:22:15.023" v="98" actId="478"/>
          <ac:picMkLst>
            <pc:docMk/>
            <pc:sldMk cId="2241968852" sldId="285"/>
            <ac:picMk id="9" creationId="{07F84724-0C72-5160-F9BC-2C0FBD7797B9}"/>
          </ac:picMkLst>
        </pc:picChg>
      </pc:sldChg>
      <pc:sldChg chg="addSp delSp modSp mod">
        <pc:chgData name="Neemias Informatica Lima" userId="b77af7bd85500281" providerId="LiveId" clId="{16213AEF-5566-48D8-AF15-94866D1F301A}" dt="2023-11-07T20:33:08.919" v="301" actId="20577"/>
        <pc:sldMkLst>
          <pc:docMk/>
          <pc:sldMk cId="1959249856" sldId="286"/>
        </pc:sldMkLst>
        <pc:spChg chg="add mod">
          <ac:chgData name="Neemias Informatica Lima" userId="b77af7bd85500281" providerId="LiveId" clId="{16213AEF-5566-48D8-AF15-94866D1F301A}" dt="2023-11-07T20:22:35.633" v="103"/>
          <ac:spMkLst>
            <pc:docMk/>
            <pc:sldMk cId="1959249856" sldId="286"/>
            <ac:spMk id="2" creationId="{AB7C0574-91E0-6E82-A717-0337D564BBC8}"/>
          </ac:spMkLst>
        </pc:spChg>
        <pc:spChg chg="del">
          <ac:chgData name="Neemias Informatica Lima" userId="b77af7bd85500281" providerId="LiveId" clId="{16213AEF-5566-48D8-AF15-94866D1F301A}" dt="2023-11-07T20:22:34.654" v="102" actId="478"/>
          <ac:spMkLst>
            <pc:docMk/>
            <pc:sldMk cId="1959249856" sldId="286"/>
            <ac:spMk id="7" creationId="{8F3CF0ED-FEE4-E591-139C-653BCBCED841}"/>
          </ac:spMkLst>
        </pc:spChg>
        <pc:spChg chg="mod">
          <ac:chgData name="Neemias Informatica Lima" userId="b77af7bd85500281" providerId="LiveId" clId="{16213AEF-5566-48D8-AF15-94866D1F301A}" dt="2023-11-07T20:32:21.813" v="283"/>
          <ac:spMkLst>
            <pc:docMk/>
            <pc:sldMk cId="1959249856" sldId="286"/>
            <ac:spMk id="14" creationId="{00000000-0000-0000-0000-000000000000}"/>
          </ac:spMkLst>
        </pc:spChg>
        <pc:spChg chg="mod">
          <ac:chgData name="Neemias Informatica Lima" userId="b77af7bd85500281" providerId="LiveId" clId="{16213AEF-5566-48D8-AF15-94866D1F301A}" dt="2023-11-07T20:33:08.919" v="301" actId="20577"/>
          <ac:spMkLst>
            <pc:docMk/>
            <pc:sldMk cId="1959249856" sldId="286"/>
            <ac:spMk id="15" creationId="{863BB09B-C8C1-4354-BC51-D930C951E507}"/>
          </ac:spMkLst>
        </pc:spChg>
        <pc:picChg chg="add mod">
          <ac:chgData name="Neemias Informatica Lima" userId="b77af7bd85500281" providerId="LiveId" clId="{16213AEF-5566-48D8-AF15-94866D1F301A}" dt="2023-11-07T20:22:35.633" v="103"/>
          <ac:picMkLst>
            <pc:docMk/>
            <pc:sldMk cId="1959249856" sldId="286"/>
            <ac:picMk id="3" creationId="{A0FF73A8-8BF9-F527-9C72-0F5C3D6D1459}"/>
          </ac:picMkLst>
        </pc:picChg>
        <pc:picChg chg="add mod">
          <ac:chgData name="Neemias Informatica Lima" userId="b77af7bd85500281" providerId="LiveId" clId="{16213AEF-5566-48D8-AF15-94866D1F301A}" dt="2023-11-07T20:22:35.633" v="103"/>
          <ac:picMkLst>
            <pc:docMk/>
            <pc:sldMk cId="1959249856" sldId="286"/>
            <ac:picMk id="4" creationId="{4BC68804-1FCA-101D-7E47-C7BC7A4689EF}"/>
          </ac:picMkLst>
        </pc:picChg>
        <pc:picChg chg="del">
          <ac:chgData name="Neemias Informatica Lima" userId="b77af7bd85500281" providerId="LiveId" clId="{16213AEF-5566-48D8-AF15-94866D1F301A}" dt="2023-11-07T20:22:34.654" v="102" actId="478"/>
          <ac:picMkLst>
            <pc:docMk/>
            <pc:sldMk cId="1959249856" sldId="286"/>
            <ac:picMk id="8" creationId="{8041C163-EC9F-F965-C4C2-5E44D220DFDD}"/>
          </ac:picMkLst>
        </pc:picChg>
        <pc:picChg chg="del">
          <ac:chgData name="Neemias Informatica Lima" userId="b77af7bd85500281" providerId="LiveId" clId="{16213AEF-5566-48D8-AF15-94866D1F301A}" dt="2023-11-07T20:22:34.654" v="102" actId="478"/>
          <ac:picMkLst>
            <pc:docMk/>
            <pc:sldMk cId="1959249856" sldId="286"/>
            <ac:picMk id="9" creationId="{4B738343-EC6D-DDF9-B985-7A0C103826AD}"/>
          </ac:picMkLst>
        </pc:picChg>
      </pc:sldChg>
      <pc:sldChg chg="addSp delSp modSp mod">
        <pc:chgData name="Neemias Informatica Lima" userId="b77af7bd85500281" providerId="LiveId" clId="{16213AEF-5566-48D8-AF15-94866D1F301A}" dt="2023-11-07T20:34:25.504" v="328" actId="20577"/>
        <pc:sldMkLst>
          <pc:docMk/>
          <pc:sldMk cId="2857006406" sldId="287"/>
        </pc:sldMkLst>
        <pc:spChg chg="add mod">
          <ac:chgData name="Neemias Informatica Lima" userId="b77af7bd85500281" providerId="LiveId" clId="{16213AEF-5566-48D8-AF15-94866D1F301A}" dt="2023-11-07T20:22:58.930" v="109"/>
          <ac:spMkLst>
            <pc:docMk/>
            <pc:sldMk cId="2857006406" sldId="287"/>
            <ac:spMk id="2" creationId="{0005C4D7-00FF-4884-7B97-7513E22E1008}"/>
          </ac:spMkLst>
        </pc:spChg>
        <pc:spChg chg="del">
          <ac:chgData name="Neemias Informatica Lima" userId="b77af7bd85500281" providerId="LiveId" clId="{16213AEF-5566-48D8-AF15-94866D1F301A}" dt="2023-11-07T20:22:57.655" v="108" actId="478"/>
          <ac:spMkLst>
            <pc:docMk/>
            <pc:sldMk cId="2857006406" sldId="287"/>
            <ac:spMk id="7" creationId="{36D26608-E90C-2D57-3619-313CB0CA8FE6}"/>
          </ac:spMkLst>
        </pc:spChg>
        <pc:spChg chg="mod">
          <ac:chgData name="Neemias Informatica Lima" userId="b77af7bd85500281" providerId="LiveId" clId="{16213AEF-5566-48D8-AF15-94866D1F301A}" dt="2023-11-07T20:34:25.504" v="328" actId="20577"/>
          <ac:spMkLst>
            <pc:docMk/>
            <pc:sldMk cId="2857006406" sldId="287"/>
            <ac:spMk id="16" creationId="{28D68641-D640-4BD7-9D5B-B3803DCCF9B3}"/>
          </ac:spMkLst>
        </pc:spChg>
        <pc:picChg chg="add mod">
          <ac:chgData name="Neemias Informatica Lima" userId="b77af7bd85500281" providerId="LiveId" clId="{16213AEF-5566-48D8-AF15-94866D1F301A}" dt="2023-11-07T20:22:58.930" v="109"/>
          <ac:picMkLst>
            <pc:docMk/>
            <pc:sldMk cId="2857006406" sldId="287"/>
            <ac:picMk id="3" creationId="{4C5B123F-8E84-8FC0-8679-089C7A6C4D8D}"/>
          </ac:picMkLst>
        </pc:picChg>
        <pc:picChg chg="add mod">
          <ac:chgData name="Neemias Informatica Lima" userId="b77af7bd85500281" providerId="LiveId" clId="{16213AEF-5566-48D8-AF15-94866D1F301A}" dt="2023-11-07T20:22:58.930" v="109"/>
          <ac:picMkLst>
            <pc:docMk/>
            <pc:sldMk cId="2857006406" sldId="287"/>
            <ac:picMk id="4" creationId="{FF3EC3FF-ECCC-AA66-9A45-5EAD03D04FC6}"/>
          </ac:picMkLst>
        </pc:picChg>
        <pc:picChg chg="del">
          <ac:chgData name="Neemias Informatica Lima" userId="b77af7bd85500281" providerId="LiveId" clId="{16213AEF-5566-48D8-AF15-94866D1F301A}" dt="2023-11-07T20:22:57.655" v="108" actId="478"/>
          <ac:picMkLst>
            <pc:docMk/>
            <pc:sldMk cId="2857006406" sldId="287"/>
            <ac:picMk id="8" creationId="{009787A1-6377-2DF2-D88A-51EE249831F1}"/>
          </ac:picMkLst>
        </pc:picChg>
        <pc:picChg chg="del">
          <ac:chgData name="Neemias Informatica Lima" userId="b77af7bd85500281" providerId="LiveId" clId="{16213AEF-5566-48D8-AF15-94866D1F301A}" dt="2023-11-07T20:22:57.655" v="108" actId="478"/>
          <ac:picMkLst>
            <pc:docMk/>
            <pc:sldMk cId="2857006406" sldId="287"/>
            <ac:picMk id="9" creationId="{ED201D25-645B-B612-52CC-F8B0E14E3436}"/>
          </ac:picMkLst>
        </pc:picChg>
      </pc:sldChg>
      <pc:sldChg chg="addSp delSp modSp mod">
        <pc:chgData name="Neemias Informatica Lima" userId="b77af7bd85500281" providerId="LiveId" clId="{16213AEF-5566-48D8-AF15-94866D1F301A}" dt="2023-11-07T20:25:38.161" v="165" actId="20577"/>
        <pc:sldMkLst>
          <pc:docMk/>
          <pc:sldMk cId="2630436816" sldId="288"/>
        </pc:sldMkLst>
        <pc:spChg chg="add mod">
          <ac:chgData name="Neemias Informatica Lima" userId="b77af7bd85500281" providerId="LiveId" clId="{16213AEF-5566-48D8-AF15-94866D1F301A}" dt="2023-11-07T20:21:20.203" v="83"/>
          <ac:spMkLst>
            <pc:docMk/>
            <pc:sldMk cId="2630436816" sldId="288"/>
            <ac:spMk id="2" creationId="{76DB6DD9-8755-485F-41C7-00DFF1907AB6}"/>
          </ac:spMkLst>
        </pc:spChg>
        <pc:spChg chg="del">
          <ac:chgData name="Neemias Informatica Lima" userId="b77af7bd85500281" providerId="LiveId" clId="{16213AEF-5566-48D8-AF15-94866D1F301A}" dt="2023-11-07T20:21:18.751" v="82" actId="478"/>
          <ac:spMkLst>
            <pc:docMk/>
            <pc:sldMk cId="2630436816" sldId="288"/>
            <ac:spMk id="7" creationId="{3BCD3BD0-AF48-39F5-9870-CD32DA04448C}"/>
          </ac:spMkLst>
        </pc:spChg>
        <pc:spChg chg="mod">
          <ac:chgData name="Neemias Informatica Lima" userId="b77af7bd85500281" providerId="LiveId" clId="{16213AEF-5566-48D8-AF15-94866D1F301A}" dt="2023-11-07T20:25:38.161" v="165" actId="20577"/>
          <ac:spMkLst>
            <pc:docMk/>
            <pc:sldMk cId="2630436816" sldId="288"/>
            <ac:spMk id="13" creationId="{00000000-0000-0000-0000-000000000000}"/>
          </ac:spMkLst>
        </pc:spChg>
        <pc:spChg chg="mod">
          <ac:chgData name="Neemias Informatica Lima" userId="b77af7bd85500281" providerId="LiveId" clId="{16213AEF-5566-48D8-AF15-94866D1F301A}" dt="2023-11-07T20:25:00.145" v="147"/>
          <ac:spMkLst>
            <pc:docMk/>
            <pc:sldMk cId="2630436816" sldId="288"/>
            <ac:spMk id="14" creationId="{00000000-0000-0000-0000-000000000000}"/>
          </ac:spMkLst>
        </pc:spChg>
        <pc:picChg chg="add mod">
          <ac:chgData name="Neemias Informatica Lima" userId="b77af7bd85500281" providerId="LiveId" clId="{16213AEF-5566-48D8-AF15-94866D1F301A}" dt="2023-11-07T20:21:20.203" v="83"/>
          <ac:picMkLst>
            <pc:docMk/>
            <pc:sldMk cId="2630436816" sldId="288"/>
            <ac:picMk id="3" creationId="{A652FF02-6A2B-140C-34ED-C43A6FC4379B}"/>
          </ac:picMkLst>
        </pc:picChg>
        <pc:picChg chg="add mod">
          <ac:chgData name="Neemias Informatica Lima" userId="b77af7bd85500281" providerId="LiveId" clId="{16213AEF-5566-48D8-AF15-94866D1F301A}" dt="2023-11-07T20:21:20.203" v="83"/>
          <ac:picMkLst>
            <pc:docMk/>
            <pc:sldMk cId="2630436816" sldId="288"/>
            <ac:picMk id="4" creationId="{28C4F974-1AC4-E691-E4E6-D12C5C772E74}"/>
          </ac:picMkLst>
        </pc:picChg>
        <pc:picChg chg="del">
          <ac:chgData name="Neemias Informatica Lima" userId="b77af7bd85500281" providerId="LiveId" clId="{16213AEF-5566-48D8-AF15-94866D1F301A}" dt="2023-11-07T20:21:16.359" v="80" actId="478"/>
          <ac:picMkLst>
            <pc:docMk/>
            <pc:sldMk cId="2630436816" sldId="288"/>
            <ac:picMk id="8" creationId="{D6392301-8EFC-A362-99BF-276F9FBA7460}"/>
          </ac:picMkLst>
        </pc:picChg>
        <pc:picChg chg="del">
          <ac:chgData name="Neemias Informatica Lima" userId="b77af7bd85500281" providerId="LiveId" clId="{16213AEF-5566-48D8-AF15-94866D1F301A}" dt="2023-11-07T20:21:17.231" v="81" actId="478"/>
          <ac:picMkLst>
            <pc:docMk/>
            <pc:sldMk cId="2630436816" sldId="288"/>
            <ac:picMk id="9" creationId="{9C747321-5B1E-1B9C-C7E8-F73806646B4E}"/>
          </ac:picMkLst>
        </pc:picChg>
      </pc:sldChg>
      <pc:sldChg chg="addSp delSp modSp mod">
        <pc:chgData name="Neemias Informatica Lima" userId="b77af7bd85500281" providerId="LiveId" clId="{16213AEF-5566-48D8-AF15-94866D1F301A}" dt="2023-11-07T20:28:30.223" v="207" actId="6549"/>
        <pc:sldMkLst>
          <pc:docMk/>
          <pc:sldMk cId="3032827026" sldId="289"/>
        </pc:sldMkLst>
        <pc:spChg chg="add mod">
          <ac:chgData name="Neemias Informatica Lima" userId="b77af7bd85500281" providerId="LiveId" clId="{16213AEF-5566-48D8-AF15-94866D1F301A}" dt="2023-11-07T20:21:51.934" v="93"/>
          <ac:spMkLst>
            <pc:docMk/>
            <pc:sldMk cId="3032827026" sldId="289"/>
            <ac:spMk id="2" creationId="{1DDFBFA1-9350-7E4D-9A66-59B2A927A45B}"/>
          </ac:spMkLst>
        </pc:spChg>
        <pc:spChg chg="del">
          <ac:chgData name="Neemias Informatica Lima" userId="b77af7bd85500281" providerId="LiveId" clId="{16213AEF-5566-48D8-AF15-94866D1F301A}" dt="2023-11-07T20:21:50.754" v="92" actId="478"/>
          <ac:spMkLst>
            <pc:docMk/>
            <pc:sldMk cId="3032827026" sldId="289"/>
            <ac:spMk id="7" creationId="{35EDF1FD-A111-1684-F827-06A272011522}"/>
          </ac:spMkLst>
        </pc:spChg>
        <pc:spChg chg="mod">
          <ac:chgData name="Neemias Informatica Lima" userId="b77af7bd85500281" providerId="LiveId" clId="{16213AEF-5566-48D8-AF15-94866D1F301A}" dt="2023-11-07T20:28:30.223" v="207" actId="6549"/>
          <ac:spMkLst>
            <pc:docMk/>
            <pc:sldMk cId="3032827026" sldId="289"/>
            <ac:spMk id="12" creationId="{A64B78EF-EDA8-421A-88C9-45544BBCA9D1}"/>
          </ac:spMkLst>
        </pc:spChg>
        <pc:spChg chg="mod">
          <ac:chgData name="Neemias Informatica Lima" userId="b77af7bd85500281" providerId="LiveId" clId="{16213AEF-5566-48D8-AF15-94866D1F301A}" dt="2023-11-07T20:26:20.192" v="174"/>
          <ac:spMkLst>
            <pc:docMk/>
            <pc:sldMk cId="3032827026" sldId="289"/>
            <ac:spMk id="14" creationId="{00000000-0000-0000-0000-000000000000}"/>
          </ac:spMkLst>
        </pc:spChg>
        <pc:picChg chg="add mod">
          <ac:chgData name="Neemias Informatica Lima" userId="b77af7bd85500281" providerId="LiveId" clId="{16213AEF-5566-48D8-AF15-94866D1F301A}" dt="2023-11-07T20:21:51.934" v="93"/>
          <ac:picMkLst>
            <pc:docMk/>
            <pc:sldMk cId="3032827026" sldId="289"/>
            <ac:picMk id="3" creationId="{7E2D46BE-ED57-AE72-A5F9-EB1CBDB47182}"/>
          </ac:picMkLst>
        </pc:picChg>
        <pc:picChg chg="add mod">
          <ac:chgData name="Neemias Informatica Lima" userId="b77af7bd85500281" providerId="LiveId" clId="{16213AEF-5566-48D8-AF15-94866D1F301A}" dt="2023-11-07T20:21:51.934" v="93"/>
          <ac:picMkLst>
            <pc:docMk/>
            <pc:sldMk cId="3032827026" sldId="289"/>
            <ac:picMk id="4" creationId="{9D33F971-8654-BA45-DFD6-608C83A1D99B}"/>
          </ac:picMkLst>
        </pc:picChg>
        <pc:picChg chg="del">
          <ac:chgData name="Neemias Informatica Lima" userId="b77af7bd85500281" providerId="LiveId" clId="{16213AEF-5566-48D8-AF15-94866D1F301A}" dt="2023-11-07T20:21:47.739" v="90" actId="478"/>
          <ac:picMkLst>
            <pc:docMk/>
            <pc:sldMk cId="3032827026" sldId="289"/>
            <ac:picMk id="8" creationId="{522D4808-B459-4DD8-9C36-9D4282D7B9E5}"/>
          </ac:picMkLst>
        </pc:picChg>
        <pc:picChg chg="del">
          <ac:chgData name="Neemias Informatica Lima" userId="b77af7bd85500281" providerId="LiveId" clId="{16213AEF-5566-48D8-AF15-94866D1F301A}" dt="2023-11-07T20:21:48.515" v="91" actId="478"/>
          <ac:picMkLst>
            <pc:docMk/>
            <pc:sldMk cId="3032827026" sldId="289"/>
            <ac:picMk id="9" creationId="{9C1535DA-8A27-1D04-82C9-14E6073D4607}"/>
          </ac:picMkLst>
        </pc:picChg>
      </pc:sldChg>
      <pc:sldChg chg="addSp delSp modSp mod">
        <pc:chgData name="Neemias Informatica Lima" userId="b77af7bd85500281" providerId="LiveId" clId="{16213AEF-5566-48D8-AF15-94866D1F301A}" dt="2023-11-07T20:30:33.398" v="243" actId="6549"/>
        <pc:sldMkLst>
          <pc:docMk/>
          <pc:sldMk cId="3772032319" sldId="290"/>
        </pc:sldMkLst>
        <pc:spChg chg="add mod">
          <ac:chgData name="Neemias Informatica Lima" userId="b77af7bd85500281" providerId="LiveId" clId="{16213AEF-5566-48D8-AF15-94866D1F301A}" dt="2023-11-07T20:22:08.625" v="97"/>
          <ac:spMkLst>
            <pc:docMk/>
            <pc:sldMk cId="3772032319" sldId="290"/>
            <ac:spMk id="2" creationId="{FC68624B-C12E-69A9-1B5A-C98BEBBDD139}"/>
          </ac:spMkLst>
        </pc:spChg>
        <pc:spChg chg="del">
          <ac:chgData name="Neemias Informatica Lima" userId="b77af7bd85500281" providerId="LiveId" clId="{16213AEF-5566-48D8-AF15-94866D1F301A}" dt="2023-11-07T20:22:06.743" v="96" actId="478"/>
          <ac:spMkLst>
            <pc:docMk/>
            <pc:sldMk cId="3772032319" sldId="290"/>
            <ac:spMk id="7" creationId="{39B58CFE-B762-99AB-3B13-A4C5BADF0865}"/>
          </ac:spMkLst>
        </pc:spChg>
        <pc:spChg chg="mod">
          <ac:chgData name="Neemias Informatica Lima" userId="b77af7bd85500281" providerId="LiveId" clId="{16213AEF-5566-48D8-AF15-94866D1F301A}" dt="2023-11-07T20:30:33.398" v="243" actId="6549"/>
          <ac:spMkLst>
            <pc:docMk/>
            <pc:sldMk cId="3772032319" sldId="290"/>
            <ac:spMk id="12" creationId="{8D5A143D-15FB-4DFE-B0EC-FEEB77A92B2C}"/>
          </ac:spMkLst>
        </pc:spChg>
        <pc:spChg chg="mod">
          <ac:chgData name="Neemias Informatica Lima" userId="b77af7bd85500281" providerId="LiveId" clId="{16213AEF-5566-48D8-AF15-94866D1F301A}" dt="2023-11-07T20:28:45.517" v="215"/>
          <ac:spMkLst>
            <pc:docMk/>
            <pc:sldMk cId="3772032319" sldId="290"/>
            <ac:spMk id="14" creationId="{00000000-0000-0000-0000-000000000000}"/>
          </ac:spMkLst>
        </pc:spChg>
        <pc:picChg chg="add mod">
          <ac:chgData name="Neemias Informatica Lima" userId="b77af7bd85500281" providerId="LiveId" clId="{16213AEF-5566-48D8-AF15-94866D1F301A}" dt="2023-11-07T20:22:08.625" v="97"/>
          <ac:picMkLst>
            <pc:docMk/>
            <pc:sldMk cId="3772032319" sldId="290"/>
            <ac:picMk id="3" creationId="{5A0CE7BE-E0FF-4CA7-3035-C66C8C102E63}"/>
          </ac:picMkLst>
        </pc:picChg>
        <pc:picChg chg="add mod">
          <ac:chgData name="Neemias Informatica Lima" userId="b77af7bd85500281" providerId="LiveId" clId="{16213AEF-5566-48D8-AF15-94866D1F301A}" dt="2023-11-07T20:22:08.625" v="97"/>
          <ac:picMkLst>
            <pc:docMk/>
            <pc:sldMk cId="3772032319" sldId="290"/>
            <ac:picMk id="4" creationId="{519CAC71-BAF5-C81A-4BD0-5BE80D4A2E4A}"/>
          </ac:picMkLst>
        </pc:picChg>
        <pc:picChg chg="del">
          <ac:chgData name="Neemias Informatica Lima" userId="b77af7bd85500281" providerId="LiveId" clId="{16213AEF-5566-48D8-AF15-94866D1F301A}" dt="2023-11-07T20:22:06.743" v="96" actId="478"/>
          <ac:picMkLst>
            <pc:docMk/>
            <pc:sldMk cId="3772032319" sldId="290"/>
            <ac:picMk id="8" creationId="{82106B95-983B-BBA5-75C9-7C2056B4BD05}"/>
          </ac:picMkLst>
        </pc:picChg>
        <pc:picChg chg="del">
          <ac:chgData name="Neemias Informatica Lima" userId="b77af7bd85500281" providerId="LiveId" clId="{16213AEF-5566-48D8-AF15-94866D1F301A}" dt="2023-11-07T20:22:06.743" v="96" actId="478"/>
          <ac:picMkLst>
            <pc:docMk/>
            <pc:sldMk cId="3772032319" sldId="290"/>
            <ac:picMk id="9" creationId="{484F0367-3DEE-B0D8-28C4-5FB1388790EE}"/>
          </ac:picMkLst>
        </pc:picChg>
      </pc:sldChg>
      <pc:sldChg chg="addSp delSp modSp mod">
        <pc:chgData name="Neemias Informatica Lima" userId="b77af7bd85500281" providerId="LiveId" clId="{16213AEF-5566-48D8-AF15-94866D1F301A}" dt="2023-11-07T20:32:10.873" v="280" actId="313"/>
        <pc:sldMkLst>
          <pc:docMk/>
          <pc:sldMk cId="1768216317" sldId="291"/>
        </pc:sldMkLst>
        <pc:spChg chg="add mod">
          <ac:chgData name="Neemias Informatica Lima" userId="b77af7bd85500281" providerId="LiveId" clId="{16213AEF-5566-48D8-AF15-94866D1F301A}" dt="2023-11-07T20:22:28.682" v="101"/>
          <ac:spMkLst>
            <pc:docMk/>
            <pc:sldMk cId="1768216317" sldId="291"/>
            <ac:spMk id="2" creationId="{3B3DC347-6AB4-7195-1FA9-D8D623314BE2}"/>
          </ac:spMkLst>
        </pc:spChg>
        <pc:spChg chg="del">
          <ac:chgData name="Neemias Informatica Lima" userId="b77af7bd85500281" providerId="LiveId" clId="{16213AEF-5566-48D8-AF15-94866D1F301A}" dt="2023-11-07T20:22:26.943" v="100" actId="478"/>
          <ac:spMkLst>
            <pc:docMk/>
            <pc:sldMk cId="1768216317" sldId="291"/>
            <ac:spMk id="7" creationId="{C5195436-F292-2C09-CD33-60AB3FB774C7}"/>
          </ac:spMkLst>
        </pc:spChg>
        <pc:spChg chg="mod">
          <ac:chgData name="Neemias Informatica Lima" userId="b77af7bd85500281" providerId="LiveId" clId="{16213AEF-5566-48D8-AF15-94866D1F301A}" dt="2023-11-07T20:32:10.873" v="280" actId="313"/>
          <ac:spMkLst>
            <pc:docMk/>
            <pc:sldMk cId="1768216317" sldId="291"/>
            <ac:spMk id="12" creationId="{FD5EC092-AC81-4728-9A45-4C4BB5B95C65}"/>
          </ac:spMkLst>
        </pc:spChg>
        <pc:spChg chg="mod">
          <ac:chgData name="Neemias Informatica Lima" userId="b77af7bd85500281" providerId="LiveId" clId="{16213AEF-5566-48D8-AF15-94866D1F301A}" dt="2023-11-07T20:30:54.621" v="253"/>
          <ac:spMkLst>
            <pc:docMk/>
            <pc:sldMk cId="1768216317" sldId="291"/>
            <ac:spMk id="14" creationId="{00000000-0000-0000-0000-000000000000}"/>
          </ac:spMkLst>
        </pc:spChg>
        <pc:picChg chg="add mod">
          <ac:chgData name="Neemias Informatica Lima" userId="b77af7bd85500281" providerId="LiveId" clId="{16213AEF-5566-48D8-AF15-94866D1F301A}" dt="2023-11-07T20:22:28.682" v="101"/>
          <ac:picMkLst>
            <pc:docMk/>
            <pc:sldMk cId="1768216317" sldId="291"/>
            <ac:picMk id="3" creationId="{94DDE6D8-2E75-151F-6C11-B49D7151D03C}"/>
          </ac:picMkLst>
        </pc:picChg>
        <pc:picChg chg="add mod">
          <ac:chgData name="Neemias Informatica Lima" userId="b77af7bd85500281" providerId="LiveId" clId="{16213AEF-5566-48D8-AF15-94866D1F301A}" dt="2023-11-07T20:22:28.682" v="101"/>
          <ac:picMkLst>
            <pc:docMk/>
            <pc:sldMk cId="1768216317" sldId="291"/>
            <ac:picMk id="4" creationId="{FA514DAF-3365-682E-9A59-7277893FF995}"/>
          </ac:picMkLst>
        </pc:picChg>
        <pc:picChg chg="del">
          <ac:chgData name="Neemias Informatica Lima" userId="b77af7bd85500281" providerId="LiveId" clId="{16213AEF-5566-48D8-AF15-94866D1F301A}" dt="2023-11-07T20:22:26.943" v="100" actId="478"/>
          <ac:picMkLst>
            <pc:docMk/>
            <pc:sldMk cId="1768216317" sldId="291"/>
            <ac:picMk id="8" creationId="{887E7B1E-7072-9D1D-F43C-B064E7B9031F}"/>
          </ac:picMkLst>
        </pc:picChg>
        <pc:picChg chg="del">
          <ac:chgData name="Neemias Informatica Lima" userId="b77af7bd85500281" providerId="LiveId" clId="{16213AEF-5566-48D8-AF15-94866D1F301A}" dt="2023-11-07T20:22:26.943" v="100" actId="478"/>
          <ac:picMkLst>
            <pc:docMk/>
            <pc:sldMk cId="1768216317" sldId="291"/>
            <ac:picMk id="9" creationId="{9CBB4291-AA9D-5B1C-A83E-8AB5BFCF1DC3}"/>
          </ac:picMkLst>
        </pc:picChg>
      </pc:sldChg>
      <pc:sldChg chg="addSp delSp modSp mod">
        <pc:chgData name="Neemias Informatica Lima" userId="b77af7bd85500281" providerId="LiveId" clId="{16213AEF-5566-48D8-AF15-94866D1F301A}" dt="2023-11-07T20:35:48.961" v="343" actId="20577"/>
        <pc:sldMkLst>
          <pc:docMk/>
          <pc:sldMk cId="3757265641" sldId="292"/>
        </pc:sldMkLst>
        <pc:spChg chg="add mod">
          <ac:chgData name="Neemias Informatica Lima" userId="b77af7bd85500281" providerId="LiveId" clId="{16213AEF-5566-48D8-AF15-94866D1F301A}" dt="2023-11-07T20:22:44.837" v="105"/>
          <ac:spMkLst>
            <pc:docMk/>
            <pc:sldMk cId="3757265641" sldId="292"/>
            <ac:spMk id="2" creationId="{B63278CB-8CF9-0474-AACF-E6E3D504B41D}"/>
          </ac:spMkLst>
        </pc:spChg>
        <pc:spChg chg="del">
          <ac:chgData name="Neemias Informatica Lima" userId="b77af7bd85500281" providerId="LiveId" clId="{16213AEF-5566-48D8-AF15-94866D1F301A}" dt="2023-11-07T20:22:43.711" v="104" actId="478"/>
          <ac:spMkLst>
            <pc:docMk/>
            <pc:sldMk cId="3757265641" sldId="292"/>
            <ac:spMk id="7" creationId="{40CEF313-9683-AFCD-DDAA-AFDBB05249DD}"/>
          </ac:spMkLst>
        </pc:spChg>
        <pc:spChg chg="mod">
          <ac:chgData name="Neemias Informatica Lima" userId="b77af7bd85500281" providerId="LiveId" clId="{16213AEF-5566-48D8-AF15-94866D1F301A}" dt="2023-11-07T20:35:48.961" v="343" actId="20577"/>
          <ac:spMkLst>
            <pc:docMk/>
            <pc:sldMk cId="3757265641" sldId="292"/>
            <ac:spMk id="12" creationId="{1EC42BAA-B890-43DD-B4F0-9AB5685AF2FE}"/>
          </ac:spMkLst>
        </pc:spChg>
        <pc:spChg chg="mod">
          <ac:chgData name="Neemias Informatica Lima" userId="b77af7bd85500281" providerId="LiveId" clId="{16213AEF-5566-48D8-AF15-94866D1F301A}" dt="2023-11-07T20:32:26.464" v="288"/>
          <ac:spMkLst>
            <pc:docMk/>
            <pc:sldMk cId="3757265641" sldId="292"/>
            <ac:spMk id="14" creationId="{00000000-0000-0000-0000-000000000000}"/>
          </ac:spMkLst>
        </pc:spChg>
        <pc:picChg chg="add mod">
          <ac:chgData name="Neemias Informatica Lima" userId="b77af7bd85500281" providerId="LiveId" clId="{16213AEF-5566-48D8-AF15-94866D1F301A}" dt="2023-11-07T20:22:44.837" v="105"/>
          <ac:picMkLst>
            <pc:docMk/>
            <pc:sldMk cId="3757265641" sldId="292"/>
            <ac:picMk id="3" creationId="{9E481C7A-67B6-24D5-C0BD-942A94F94A3F}"/>
          </ac:picMkLst>
        </pc:picChg>
        <pc:picChg chg="add mod">
          <ac:chgData name="Neemias Informatica Lima" userId="b77af7bd85500281" providerId="LiveId" clId="{16213AEF-5566-48D8-AF15-94866D1F301A}" dt="2023-11-07T20:22:44.837" v="105"/>
          <ac:picMkLst>
            <pc:docMk/>
            <pc:sldMk cId="3757265641" sldId="292"/>
            <ac:picMk id="4" creationId="{61A129E5-57FB-6351-5D40-6B9DDDFC1C2A}"/>
          </ac:picMkLst>
        </pc:picChg>
        <pc:picChg chg="del">
          <ac:chgData name="Neemias Informatica Lima" userId="b77af7bd85500281" providerId="LiveId" clId="{16213AEF-5566-48D8-AF15-94866D1F301A}" dt="2023-11-07T20:22:43.711" v="104" actId="478"/>
          <ac:picMkLst>
            <pc:docMk/>
            <pc:sldMk cId="3757265641" sldId="292"/>
            <ac:picMk id="8" creationId="{7CE7BCB5-5FB6-AFB3-F1A5-9BC74B812D5C}"/>
          </ac:picMkLst>
        </pc:picChg>
        <pc:picChg chg="del">
          <ac:chgData name="Neemias Informatica Lima" userId="b77af7bd85500281" providerId="LiveId" clId="{16213AEF-5566-48D8-AF15-94866D1F301A}" dt="2023-11-07T20:22:43.711" v="104" actId="478"/>
          <ac:picMkLst>
            <pc:docMk/>
            <pc:sldMk cId="3757265641" sldId="292"/>
            <ac:picMk id="9" creationId="{172F24A9-83E8-F295-E61B-CF63A11641F8}"/>
          </ac:picMkLst>
        </pc:picChg>
      </pc:sldChg>
      <pc:sldChg chg="addSp delSp modSp mod">
        <pc:chgData name="Neemias Informatica Lima" userId="b77af7bd85500281" providerId="LiveId" clId="{16213AEF-5566-48D8-AF15-94866D1F301A}" dt="2023-11-07T20:34:56.105" v="334" actId="6549"/>
        <pc:sldMkLst>
          <pc:docMk/>
          <pc:sldMk cId="3114938747" sldId="293"/>
        </pc:sldMkLst>
        <pc:spChg chg="add mod">
          <ac:chgData name="Neemias Informatica Lima" userId="b77af7bd85500281" providerId="LiveId" clId="{16213AEF-5566-48D8-AF15-94866D1F301A}" dt="2023-11-07T20:22:51.573" v="107"/>
          <ac:spMkLst>
            <pc:docMk/>
            <pc:sldMk cId="3114938747" sldId="293"/>
            <ac:spMk id="2" creationId="{462C39BB-4B1F-802F-03D1-DA4598E9B5D0}"/>
          </ac:spMkLst>
        </pc:spChg>
        <pc:spChg chg="del">
          <ac:chgData name="Neemias Informatica Lima" userId="b77af7bd85500281" providerId="LiveId" clId="{16213AEF-5566-48D8-AF15-94866D1F301A}" dt="2023-11-07T20:22:50.475" v="106" actId="478"/>
          <ac:spMkLst>
            <pc:docMk/>
            <pc:sldMk cId="3114938747" sldId="293"/>
            <ac:spMk id="7" creationId="{45EDCD87-2A4D-8B7E-889D-6868FFDC6627}"/>
          </ac:spMkLst>
        </pc:spChg>
        <pc:spChg chg="mod">
          <ac:chgData name="Neemias Informatica Lima" userId="b77af7bd85500281" providerId="LiveId" clId="{16213AEF-5566-48D8-AF15-94866D1F301A}" dt="2023-11-07T20:34:56.105" v="334" actId="6549"/>
          <ac:spMkLst>
            <pc:docMk/>
            <pc:sldMk cId="3114938747" sldId="293"/>
            <ac:spMk id="16" creationId="{CFC8B9D9-C6ED-4706-A104-65D118A5B7F9}"/>
          </ac:spMkLst>
        </pc:spChg>
        <pc:picChg chg="add mod">
          <ac:chgData name="Neemias Informatica Lima" userId="b77af7bd85500281" providerId="LiveId" clId="{16213AEF-5566-48D8-AF15-94866D1F301A}" dt="2023-11-07T20:22:51.573" v="107"/>
          <ac:picMkLst>
            <pc:docMk/>
            <pc:sldMk cId="3114938747" sldId="293"/>
            <ac:picMk id="3" creationId="{C16293BF-81B1-6FAC-8601-192B4ED05BD6}"/>
          </ac:picMkLst>
        </pc:picChg>
        <pc:picChg chg="add mod">
          <ac:chgData name="Neemias Informatica Lima" userId="b77af7bd85500281" providerId="LiveId" clId="{16213AEF-5566-48D8-AF15-94866D1F301A}" dt="2023-11-07T20:22:51.573" v="107"/>
          <ac:picMkLst>
            <pc:docMk/>
            <pc:sldMk cId="3114938747" sldId="293"/>
            <ac:picMk id="4" creationId="{D450500D-1A11-EB03-51D9-DF9E94EA05E3}"/>
          </ac:picMkLst>
        </pc:picChg>
        <pc:picChg chg="del">
          <ac:chgData name="Neemias Informatica Lima" userId="b77af7bd85500281" providerId="LiveId" clId="{16213AEF-5566-48D8-AF15-94866D1F301A}" dt="2023-11-07T20:22:50.475" v="106" actId="478"/>
          <ac:picMkLst>
            <pc:docMk/>
            <pc:sldMk cId="3114938747" sldId="293"/>
            <ac:picMk id="8" creationId="{677298EA-ADB1-978C-E4B2-FA55276E596E}"/>
          </ac:picMkLst>
        </pc:picChg>
        <pc:picChg chg="del">
          <ac:chgData name="Neemias Informatica Lima" userId="b77af7bd85500281" providerId="LiveId" clId="{16213AEF-5566-48D8-AF15-94866D1F301A}" dt="2023-11-07T20:22:50.475" v="106" actId="478"/>
          <ac:picMkLst>
            <pc:docMk/>
            <pc:sldMk cId="3114938747" sldId="293"/>
            <ac:picMk id="9" creationId="{2511B223-4BA1-B017-9EF0-572CF550D65E}"/>
          </ac:picMkLst>
        </pc:picChg>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sldChg chg="modSp mod">
        <pc:chgData name="Neemias e Catia Lima" userId="b77af7bd85500281" providerId="LiveId" clId="{EF129372-3DF4-423B-A58F-E7438F022423}" dt="2020-11-01T10:21:45.678" v="91" actId="20577"/>
        <pc:sldMkLst>
          <pc:docMk/>
          <pc:sldMk cId="2241968852" sldId="285"/>
        </pc:sldMkLst>
        <pc:spChg chg="mod">
          <ac:chgData name="Neemias e Catia Lima" userId="b77af7bd85500281" providerId="LiveId" clId="{EF129372-3DF4-423B-A58F-E7438F022423}" dt="2020-11-01T10:21:45.678" v="91" actId="20577"/>
          <ac:spMkLst>
            <pc:docMk/>
            <pc:sldMk cId="2241968852" sldId="285"/>
            <ac:spMk id="15" creationId="{0F091E13-8EAD-4FFB-9473-BC74E5ABDC64}"/>
          </ac:spMkLst>
        </pc:spChg>
      </pc:sldChg>
      <pc:sldChg chg="modSp mod">
        <pc:chgData name="Neemias e Catia Lima" userId="b77af7bd85500281" providerId="LiveId" clId="{EF129372-3DF4-423B-A58F-E7438F022423}" dt="2020-11-01T10:16:20.379" v="28" actId="313"/>
        <pc:sldMkLst>
          <pc:docMk/>
          <pc:sldMk cId="1959249856" sldId="286"/>
        </pc:sldMkLst>
        <pc:spChg chg="mod">
          <ac:chgData name="Neemias e Catia Lima" userId="b77af7bd85500281" providerId="LiveId" clId="{EF129372-3DF4-423B-A58F-E7438F022423}" dt="2020-11-01T10:14:52.256" v="2"/>
          <ac:spMkLst>
            <pc:docMk/>
            <pc:sldMk cId="1959249856" sldId="286"/>
            <ac:spMk id="14" creationId="{00000000-0000-0000-0000-000000000000}"/>
          </ac:spMkLst>
        </pc:spChg>
        <pc:spChg chg="mod">
          <ac:chgData name="Neemias e Catia Lima" userId="b77af7bd85500281" providerId="LiveId" clId="{EF129372-3DF4-423B-A58F-E7438F022423}" dt="2020-11-01T10:16:20.379" v="28" actId="313"/>
          <ac:spMkLst>
            <pc:docMk/>
            <pc:sldMk cId="1959249856" sldId="286"/>
            <ac:spMk id="15" creationId="{863BB09B-C8C1-4354-BC51-D930C951E507}"/>
          </ac:spMkLst>
        </pc:spChg>
      </pc:sldChg>
      <pc:sldChg chg="modSp mod">
        <pc:chgData name="Neemias e Catia Lima" userId="b77af7bd85500281" providerId="LiveId" clId="{EF129372-3DF4-423B-A58F-E7438F022423}" dt="2020-11-01T10:21:12.064" v="89" actId="20577"/>
        <pc:sldMkLst>
          <pc:docMk/>
          <pc:sldMk cId="2857006406" sldId="287"/>
        </pc:sldMkLst>
        <pc:spChg chg="mod">
          <ac:chgData name="Neemias e Catia Lima" userId="b77af7bd85500281" providerId="LiveId" clId="{EF129372-3DF4-423B-A58F-E7438F022423}" dt="2020-11-01T10:21:12.064" v="89" actId="20577"/>
          <ac:spMkLst>
            <pc:docMk/>
            <pc:sldMk cId="2857006406" sldId="287"/>
            <ac:spMk id="16" creationId="{28D68641-D640-4BD7-9D5B-B3803DCCF9B3}"/>
          </ac:spMkLst>
        </pc:spChg>
      </pc:sldChg>
      <pc:sldChg chg="modSp mod">
        <pc:chgData name="Neemias e Catia Lima" userId="b77af7bd85500281" providerId="LiveId" clId="{EF129372-3DF4-423B-A58F-E7438F022423}" dt="2020-11-01T10:19:46.587" v="80" actId="20577"/>
        <pc:sldMkLst>
          <pc:docMk/>
          <pc:sldMk cId="3757265641" sldId="292"/>
        </pc:sldMkLst>
        <pc:spChg chg="mod">
          <ac:chgData name="Neemias e Catia Lima" userId="b77af7bd85500281" providerId="LiveId" clId="{EF129372-3DF4-423B-A58F-E7438F022423}" dt="2020-11-01T10:19:46.587" v="80" actId="20577"/>
          <ac:spMkLst>
            <pc:docMk/>
            <pc:sldMk cId="3757265641" sldId="292"/>
            <ac:spMk id="12" creationId="{1EC42BAA-B890-43DD-B4F0-9AB5685AF2FE}"/>
          </ac:spMkLst>
        </pc:spChg>
        <pc:spChg chg="mod">
          <ac:chgData name="Neemias e Catia Lima" userId="b77af7bd85500281" providerId="LiveId" clId="{EF129372-3DF4-423B-A58F-E7438F022423}" dt="2020-11-01T10:15:03.154" v="5"/>
          <ac:spMkLst>
            <pc:docMk/>
            <pc:sldMk cId="3757265641" sldId="292"/>
            <ac:spMk id="14" creationId="{00000000-0000-0000-0000-000000000000}"/>
          </ac:spMkLst>
        </pc:spChg>
      </pc:sldChg>
      <pc:sldChg chg="modSp mod">
        <pc:chgData name="Neemias e Catia Lima" userId="b77af7bd85500281" providerId="LiveId" clId="{EF129372-3DF4-423B-A58F-E7438F022423}" dt="2020-11-01T10:20:27.023" v="83"/>
        <pc:sldMkLst>
          <pc:docMk/>
          <pc:sldMk cId="3114938747" sldId="293"/>
        </pc:sldMkLst>
        <pc:spChg chg="mod">
          <ac:chgData name="Neemias e Catia Lima" userId="b77af7bd85500281" providerId="LiveId" clId="{EF129372-3DF4-423B-A58F-E7438F022423}" dt="2020-11-01T10:20:27.023" v="83"/>
          <ac:spMkLst>
            <pc:docMk/>
            <pc:sldMk cId="3114938747" sldId="293"/>
            <ac:spMk id="16" creationId="{CFC8B9D9-C6ED-4706-A104-65D118A5B7F9}"/>
          </ac:spMkLst>
        </pc:spChg>
      </pc:sldChg>
    </pc:docChg>
  </pc:docChgLst>
  <pc:docChgLst>
    <pc:chgData name="Neemias Informatica Lima" userId="b77af7bd85500281" providerId="LiveId" clId="{D2B5DD86-8EAF-4E0F-B3C6-EEAF7EF1CCCE}"/>
    <pc:docChg chg="undo redo custSel modSld">
      <pc:chgData name="Neemias Informatica Lima" userId="b77af7bd85500281" providerId="LiveId" clId="{D2B5DD86-8EAF-4E0F-B3C6-EEAF7EF1CCCE}" dt="2024-02-20T10:59:46.410" v="372" actId="313"/>
      <pc:docMkLst>
        <pc:docMk/>
      </pc:docMkLst>
      <pc:sldChg chg="addSp delSp modSp mod">
        <pc:chgData name="Neemias Informatica Lima" userId="b77af7bd85500281" providerId="LiveId" clId="{D2B5DD86-8EAF-4E0F-B3C6-EEAF7EF1CCCE}" dt="2024-02-20T10:37:58.609" v="47" actId="20577"/>
        <pc:sldMkLst>
          <pc:docMk/>
          <pc:sldMk cId="2232331225" sldId="280"/>
        </pc:sldMkLst>
        <pc:spChg chg="mod">
          <ac:chgData name="Neemias Informatica Lima" userId="b77af7bd85500281" providerId="LiveId" clId="{D2B5DD86-8EAF-4E0F-B3C6-EEAF7EF1CCCE}" dt="2024-02-20T09:50:47.073" v="12"/>
          <ac:spMkLst>
            <pc:docMk/>
            <pc:sldMk cId="2232331225" sldId="280"/>
            <ac:spMk id="6" creationId="{00000000-0000-0000-0000-000000000000}"/>
          </ac:spMkLst>
        </pc:spChg>
        <pc:spChg chg="mod">
          <ac:chgData name="Neemias Informatica Lima" userId="b77af7bd85500281" providerId="LiveId" clId="{D2B5DD86-8EAF-4E0F-B3C6-EEAF7EF1CCCE}" dt="2024-02-20T10:37:40.407" v="36" actId="6549"/>
          <ac:spMkLst>
            <pc:docMk/>
            <pc:sldMk cId="2232331225" sldId="280"/>
            <ac:spMk id="9" creationId="{00000000-0000-0000-0000-000000000000}"/>
          </ac:spMkLst>
        </pc:spChg>
        <pc:spChg chg="mod">
          <ac:chgData name="Neemias Informatica Lima" userId="b77af7bd85500281" providerId="LiveId" clId="{D2B5DD86-8EAF-4E0F-B3C6-EEAF7EF1CCCE}" dt="2024-02-20T10:37:58.609" v="47" actId="20577"/>
          <ac:spMkLst>
            <pc:docMk/>
            <pc:sldMk cId="2232331225" sldId="280"/>
            <ac:spMk id="16" creationId="{00000000-0000-0000-0000-000000000000}"/>
          </ac:spMkLst>
        </pc:spChg>
        <pc:picChg chg="del">
          <ac:chgData name="Neemias Informatica Lima" userId="b77af7bd85500281" providerId="LiveId" clId="{D2B5DD86-8EAF-4E0F-B3C6-EEAF7EF1CCCE}" dt="2024-02-20T09:50:29.161" v="5" actId="478"/>
          <ac:picMkLst>
            <pc:docMk/>
            <pc:sldMk cId="2232331225" sldId="280"/>
            <ac:picMk id="3" creationId="{8459030A-0354-25B2-74E5-139FB0FFBF57}"/>
          </ac:picMkLst>
        </pc:picChg>
        <pc:picChg chg="add mod">
          <ac:chgData name="Neemias Informatica Lima" userId="b77af7bd85500281" providerId="LiveId" clId="{D2B5DD86-8EAF-4E0F-B3C6-EEAF7EF1CCCE}" dt="2024-02-20T09:50:35.199" v="7" actId="14100"/>
          <ac:picMkLst>
            <pc:docMk/>
            <pc:sldMk cId="2232331225" sldId="280"/>
            <ac:picMk id="4" creationId="{1E5F7F84-E301-F4F4-F4D6-D4EF93B7AEF1}"/>
          </ac:picMkLst>
        </pc:picChg>
        <pc:picChg chg="del">
          <ac:chgData name="Neemias Informatica Lima" userId="b77af7bd85500281" providerId="LiveId" clId="{D2B5DD86-8EAF-4E0F-B3C6-EEAF7EF1CCCE}" dt="2024-02-20T09:50:50.603" v="13" actId="478"/>
          <ac:picMkLst>
            <pc:docMk/>
            <pc:sldMk cId="2232331225" sldId="280"/>
            <ac:picMk id="13" creationId="{90782C93-E4CD-857C-516D-47799A5B8721}"/>
          </ac:picMkLst>
        </pc:picChg>
        <pc:picChg chg="add mod">
          <ac:chgData name="Neemias Informatica Lima" userId="b77af7bd85500281" providerId="LiveId" clId="{D2B5DD86-8EAF-4E0F-B3C6-EEAF7EF1CCCE}" dt="2024-02-20T09:52:15.893" v="21"/>
          <ac:picMkLst>
            <pc:docMk/>
            <pc:sldMk cId="2232331225" sldId="280"/>
            <ac:picMk id="14" creationId="{9039C93D-003A-5A94-0B1D-9EB5D1D0220B}"/>
          </ac:picMkLst>
        </pc:picChg>
      </pc:sldChg>
      <pc:sldChg chg="addSp delSp modSp mod">
        <pc:chgData name="Neemias Informatica Lima" userId="b77af7bd85500281" providerId="LiveId" clId="{D2B5DD86-8EAF-4E0F-B3C6-EEAF7EF1CCCE}" dt="2024-02-20T10:42:41.550" v="128" actId="6549"/>
        <pc:sldMkLst>
          <pc:docMk/>
          <pc:sldMk cId="2103443556" sldId="281"/>
        </pc:sldMkLst>
        <pc:spChg chg="mod">
          <ac:chgData name="Neemias Informatica Lima" userId="b77af7bd85500281" providerId="LiveId" clId="{D2B5DD86-8EAF-4E0F-B3C6-EEAF7EF1CCCE}" dt="2024-02-20T10:42:41.550" v="128" actId="6549"/>
          <ac:spMkLst>
            <pc:docMk/>
            <pc:sldMk cId="2103443556" sldId="281"/>
            <ac:spMk id="8" creationId="{00000000-0000-0000-0000-000000000000}"/>
          </ac:spMkLst>
        </pc:spChg>
        <pc:spChg chg="mod">
          <ac:chgData name="Neemias Informatica Lima" userId="b77af7bd85500281" providerId="LiveId" clId="{D2B5DD86-8EAF-4E0F-B3C6-EEAF7EF1CCCE}" dt="2024-02-20T10:40:12.177" v="77" actId="1036"/>
          <ac:spMkLst>
            <pc:docMk/>
            <pc:sldMk cId="2103443556" sldId="281"/>
            <ac:spMk id="18" creationId="{00000000-0000-0000-0000-000000000000}"/>
          </ac:spMkLst>
        </pc:spChg>
        <pc:picChg chg="del">
          <ac:chgData name="Neemias Informatica Lima" userId="b77af7bd85500281" providerId="LiveId" clId="{D2B5DD86-8EAF-4E0F-B3C6-EEAF7EF1CCCE}" dt="2024-02-20T10:39:12.757" v="59" actId="478"/>
          <ac:picMkLst>
            <pc:docMk/>
            <pc:sldMk cId="2103443556" sldId="281"/>
            <ac:picMk id="2" creationId="{75BC1A2E-8AA2-A139-0337-F7BC8D8E4D51}"/>
          </ac:picMkLst>
        </pc:picChg>
        <pc:picChg chg="del">
          <ac:chgData name="Neemias Informatica Lima" userId="b77af7bd85500281" providerId="LiveId" clId="{D2B5DD86-8EAF-4E0F-B3C6-EEAF7EF1CCCE}" dt="2024-02-20T10:38:25.943" v="48" actId="478"/>
          <ac:picMkLst>
            <pc:docMk/>
            <pc:sldMk cId="2103443556" sldId="281"/>
            <ac:picMk id="3" creationId="{90782C93-E4CD-857C-516D-47799A5B8721}"/>
          </ac:picMkLst>
        </pc:picChg>
        <pc:picChg chg="add mod">
          <ac:chgData name="Neemias Informatica Lima" userId="b77af7bd85500281" providerId="LiveId" clId="{D2B5DD86-8EAF-4E0F-B3C6-EEAF7EF1CCCE}" dt="2024-02-20T10:38:49.742" v="58" actId="1037"/>
          <ac:picMkLst>
            <pc:docMk/>
            <pc:sldMk cId="2103443556" sldId="281"/>
            <ac:picMk id="4" creationId="{5E50C07A-91C0-123C-3194-517732FDBBF7}"/>
          </ac:picMkLst>
        </pc:picChg>
        <pc:picChg chg="add mod">
          <ac:chgData name="Neemias Informatica Lima" userId="b77af7bd85500281" providerId="LiveId" clId="{D2B5DD86-8EAF-4E0F-B3C6-EEAF7EF1CCCE}" dt="2024-02-20T10:39:22.122" v="63" actId="14100"/>
          <ac:picMkLst>
            <pc:docMk/>
            <pc:sldMk cId="2103443556" sldId="281"/>
            <ac:picMk id="5" creationId="{AE5CDBEB-0648-60BA-F6E4-ECAD73D381AF}"/>
          </ac:picMkLst>
        </pc:picChg>
      </pc:sldChg>
      <pc:sldChg chg="addSp delSp modSp mod">
        <pc:chgData name="Neemias Informatica Lima" userId="b77af7bd85500281" providerId="LiveId" clId="{D2B5DD86-8EAF-4E0F-B3C6-EEAF7EF1CCCE}" dt="2024-02-20T10:44:23.457" v="162" actId="20577"/>
        <pc:sldMkLst>
          <pc:docMk/>
          <pc:sldMk cId="3683219421" sldId="282"/>
        </pc:sldMkLst>
        <pc:spChg chg="del">
          <ac:chgData name="Neemias Informatica Lima" userId="b77af7bd85500281" providerId="LiveId" clId="{D2B5DD86-8EAF-4E0F-B3C6-EEAF7EF1CCCE}" dt="2024-02-20T10:40:32.640" v="80" actId="478"/>
          <ac:spMkLst>
            <pc:docMk/>
            <pc:sldMk cId="3683219421" sldId="282"/>
            <ac:spMk id="2" creationId="{5F75C951-ADFA-52C3-753A-BA1315CCCE5D}"/>
          </ac:spMkLst>
        </pc:spChg>
        <pc:spChg chg="add mod">
          <ac:chgData name="Neemias Informatica Lima" userId="b77af7bd85500281" providerId="LiveId" clId="{D2B5DD86-8EAF-4E0F-B3C6-EEAF7EF1CCCE}" dt="2024-02-20T10:40:32.949" v="81"/>
          <ac:spMkLst>
            <pc:docMk/>
            <pc:sldMk cId="3683219421" sldId="282"/>
            <ac:spMk id="6" creationId="{9637ACB4-762A-635D-FDEA-12397AF3A53F}"/>
          </ac:spMkLst>
        </pc:spChg>
        <pc:spChg chg="mod">
          <ac:chgData name="Neemias Informatica Lima" userId="b77af7bd85500281" providerId="LiveId" clId="{D2B5DD86-8EAF-4E0F-B3C6-EEAF7EF1CCCE}" dt="2024-02-20T10:44:23.457" v="162" actId="20577"/>
          <ac:spMkLst>
            <pc:docMk/>
            <pc:sldMk cId="3683219421" sldId="282"/>
            <ac:spMk id="12" creationId="{00000000-0000-0000-0000-000000000000}"/>
          </ac:spMkLst>
        </pc:spChg>
        <pc:spChg chg="mod">
          <ac:chgData name="Neemias Informatica Lima" userId="b77af7bd85500281" providerId="LiveId" clId="{D2B5DD86-8EAF-4E0F-B3C6-EEAF7EF1CCCE}" dt="2024-02-20T10:43:03.811" v="136"/>
          <ac:spMkLst>
            <pc:docMk/>
            <pc:sldMk cId="3683219421" sldId="282"/>
            <ac:spMk id="14" creationId="{00000000-0000-0000-0000-000000000000}"/>
          </ac:spMkLst>
        </pc:spChg>
        <pc:picChg chg="del">
          <ac:chgData name="Neemias Informatica Lima" userId="b77af7bd85500281" providerId="LiveId" clId="{D2B5DD86-8EAF-4E0F-B3C6-EEAF7EF1CCCE}" dt="2024-02-20T10:40:32.640" v="80" actId="478"/>
          <ac:picMkLst>
            <pc:docMk/>
            <pc:sldMk cId="3683219421" sldId="282"/>
            <ac:picMk id="4" creationId="{5F5FFF93-B293-80B2-CC1C-DF16E54FC03A}"/>
          </ac:picMkLst>
        </pc:picChg>
        <pc:picChg chg="del">
          <ac:chgData name="Neemias Informatica Lima" userId="b77af7bd85500281" providerId="LiveId" clId="{D2B5DD86-8EAF-4E0F-B3C6-EEAF7EF1CCCE}" dt="2024-02-20T10:40:32.640" v="80" actId="478"/>
          <ac:picMkLst>
            <pc:docMk/>
            <pc:sldMk cId="3683219421" sldId="282"/>
            <ac:picMk id="5" creationId="{D71F9B90-F8C4-7AEA-9499-544B231D25EE}"/>
          </ac:picMkLst>
        </pc:picChg>
        <pc:picChg chg="add mod">
          <ac:chgData name="Neemias Informatica Lima" userId="b77af7bd85500281" providerId="LiveId" clId="{D2B5DD86-8EAF-4E0F-B3C6-EEAF7EF1CCCE}" dt="2024-02-20T10:40:32.949" v="81"/>
          <ac:picMkLst>
            <pc:docMk/>
            <pc:sldMk cId="3683219421" sldId="282"/>
            <ac:picMk id="8" creationId="{1B4580B3-E4F0-EABD-596F-401A1270C624}"/>
          </ac:picMkLst>
        </pc:picChg>
        <pc:picChg chg="add mod">
          <ac:chgData name="Neemias Informatica Lima" userId="b77af7bd85500281" providerId="LiveId" clId="{D2B5DD86-8EAF-4E0F-B3C6-EEAF7EF1CCCE}" dt="2024-02-20T10:40:32.949" v="81"/>
          <ac:picMkLst>
            <pc:docMk/>
            <pc:sldMk cId="3683219421" sldId="282"/>
            <ac:picMk id="9" creationId="{6AA875DB-3E67-6C3D-8120-4ED4B5452081}"/>
          </ac:picMkLst>
        </pc:picChg>
      </pc:sldChg>
      <pc:sldChg chg="addSp delSp modSp mod">
        <pc:chgData name="Neemias Informatica Lima" userId="b77af7bd85500281" providerId="LiveId" clId="{D2B5DD86-8EAF-4E0F-B3C6-EEAF7EF1CCCE}" dt="2024-02-20T10:49:13.430" v="193"/>
        <pc:sldMkLst>
          <pc:docMk/>
          <pc:sldMk cId="3902406419" sldId="283"/>
        </pc:sldMkLst>
        <pc:spChg chg="del">
          <ac:chgData name="Neemias Informatica Lima" userId="b77af7bd85500281" providerId="LiveId" clId="{D2B5DD86-8EAF-4E0F-B3C6-EEAF7EF1CCCE}" dt="2024-02-20T10:40:40.984" v="82" actId="478"/>
          <ac:spMkLst>
            <pc:docMk/>
            <pc:sldMk cId="3902406419" sldId="283"/>
            <ac:spMk id="2" creationId="{11EBDFC8-9AEF-72C4-EB99-9B155C91F456}"/>
          </ac:spMkLst>
        </pc:spChg>
        <pc:spChg chg="add mod">
          <ac:chgData name="Neemias Informatica Lima" userId="b77af7bd85500281" providerId="LiveId" clId="{D2B5DD86-8EAF-4E0F-B3C6-EEAF7EF1CCCE}" dt="2024-02-20T10:40:41.354" v="83"/>
          <ac:spMkLst>
            <pc:docMk/>
            <pc:sldMk cId="3902406419" sldId="283"/>
            <ac:spMk id="5" creationId="{99F4E7C5-C5B8-5F8D-4A50-2D5763CA661F}"/>
          </ac:spMkLst>
        </pc:spChg>
        <pc:spChg chg="mod">
          <ac:chgData name="Neemias Informatica Lima" userId="b77af7bd85500281" providerId="LiveId" clId="{D2B5DD86-8EAF-4E0F-B3C6-EEAF7EF1CCCE}" dt="2024-02-20T10:44:41.166" v="165"/>
          <ac:spMkLst>
            <pc:docMk/>
            <pc:sldMk cId="3902406419" sldId="283"/>
            <ac:spMk id="14" creationId="{00000000-0000-0000-0000-000000000000}"/>
          </ac:spMkLst>
        </pc:spChg>
        <pc:spChg chg="mod">
          <ac:chgData name="Neemias Informatica Lima" userId="b77af7bd85500281" providerId="LiveId" clId="{D2B5DD86-8EAF-4E0F-B3C6-EEAF7EF1CCCE}" dt="2024-02-20T10:49:13.430" v="193"/>
          <ac:spMkLst>
            <pc:docMk/>
            <pc:sldMk cId="3902406419" sldId="283"/>
            <ac:spMk id="15" creationId="{D5C09FDA-172B-4732-BD2E-A9BBEF8B191B}"/>
          </ac:spMkLst>
        </pc:spChg>
        <pc:picChg chg="del">
          <ac:chgData name="Neemias Informatica Lima" userId="b77af7bd85500281" providerId="LiveId" clId="{D2B5DD86-8EAF-4E0F-B3C6-EEAF7EF1CCCE}" dt="2024-02-20T10:40:40.984" v="82" actId="478"/>
          <ac:picMkLst>
            <pc:docMk/>
            <pc:sldMk cId="3902406419" sldId="283"/>
            <ac:picMk id="3" creationId="{FB4C629C-3540-A7BF-6C30-A0187F230609}"/>
          </ac:picMkLst>
        </pc:picChg>
        <pc:picChg chg="del">
          <ac:chgData name="Neemias Informatica Lima" userId="b77af7bd85500281" providerId="LiveId" clId="{D2B5DD86-8EAF-4E0F-B3C6-EEAF7EF1CCCE}" dt="2024-02-20T10:40:40.984" v="82" actId="478"/>
          <ac:picMkLst>
            <pc:docMk/>
            <pc:sldMk cId="3902406419" sldId="283"/>
            <ac:picMk id="4" creationId="{01FB662F-1135-74C3-9C30-330249087D8A}"/>
          </ac:picMkLst>
        </pc:picChg>
        <pc:picChg chg="add mod">
          <ac:chgData name="Neemias Informatica Lima" userId="b77af7bd85500281" providerId="LiveId" clId="{D2B5DD86-8EAF-4E0F-B3C6-EEAF7EF1CCCE}" dt="2024-02-20T10:40:41.354" v="83"/>
          <ac:picMkLst>
            <pc:docMk/>
            <pc:sldMk cId="3902406419" sldId="283"/>
            <ac:picMk id="7" creationId="{5BE3054B-1B45-0790-5E4F-E0F7033FCB0F}"/>
          </ac:picMkLst>
        </pc:picChg>
        <pc:picChg chg="add mod">
          <ac:chgData name="Neemias Informatica Lima" userId="b77af7bd85500281" providerId="LiveId" clId="{D2B5DD86-8EAF-4E0F-B3C6-EEAF7EF1CCCE}" dt="2024-02-20T10:40:41.354" v="83"/>
          <ac:picMkLst>
            <pc:docMk/>
            <pc:sldMk cId="3902406419" sldId="283"/>
            <ac:picMk id="8" creationId="{548A4B08-BF03-DB14-9CC7-65212DE8BEEE}"/>
          </ac:picMkLst>
        </pc:picChg>
      </pc:sldChg>
      <pc:sldChg chg="addSp delSp modSp mod">
        <pc:chgData name="Neemias Informatica Lima" userId="b77af7bd85500281" providerId="LiveId" clId="{D2B5DD86-8EAF-4E0F-B3C6-EEAF7EF1CCCE}" dt="2024-02-20T10:51:19.999" v="239" actId="20577"/>
        <pc:sldMkLst>
          <pc:docMk/>
          <pc:sldMk cId="2424059023" sldId="284"/>
        </pc:sldMkLst>
        <pc:spChg chg="del">
          <ac:chgData name="Neemias Informatica Lima" userId="b77af7bd85500281" providerId="LiveId" clId="{D2B5DD86-8EAF-4E0F-B3C6-EEAF7EF1CCCE}" dt="2024-02-20T10:40:56.799" v="86" actId="478"/>
          <ac:spMkLst>
            <pc:docMk/>
            <pc:sldMk cId="2424059023" sldId="284"/>
            <ac:spMk id="2" creationId="{8C3503AD-07BF-6CFD-A7A8-EC518DD7083A}"/>
          </ac:spMkLst>
        </pc:spChg>
        <pc:spChg chg="add mod">
          <ac:chgData name="Neemias Informatica Lima" userId="b77af7bd85500281" providerId="LiveId" clId="{D2B5DD86-8EAF-4E0F-B3C6-EEAF7EF1CCCE}" dt="2024-02-20T10:40:57.136" v="87"/>
          <ac:spMkLst>
            <pc:docMk/>
            <pc:sldMk cId="2424059023" sldId="284"/>
            <ac:spMk id="5" creationId="{8F4605FB-8D94-A0E2-AF3B-4995C2DD7124}"/>
          </ac:spMkLst>
        </pc:spChg>
        <pc:spChg chg="mod">
          <ac:chgData name="Neemias Informatica Lima" userId="b77af7bd85500281" providerId="LiveId" clId="{D2B5DD86-8EAF-4E0F-B3C6-EEAF7EF1CCCE}" dt="2024-02-20T10:50:25.780" v="212"/>
          <ac:spMkLst>
            <pc:docMk/>
            <pc:sldMk cId="2424059023" sldId="284"/>
            <ac:spMk id="14" creationId="{00000000-0000-0000-0000-000000000000}"/>
          </ac:spMkLst>
        </pc:spChg>
        <pc:spChg chg="mod">
          <ac:chgData name="Neemias Informatica Lima" userId="b77af7bd85500281" providerId="LiveId" clId="{D2B5DD86-8EAF-4E0F-B3C6-EEAF7EF1CCCE}" dt="2024-02-20T10:51:19.999" v="239" actId="20577"/>
          <ac:spMkLst>
            <pc:docMk/>
            <pc:sldMk cId="2424059023" sldId="284"/>
            <ac:spMk id="15" creationId="{C3A1BEFC-B9B8-4142-B09F-1F5B330F4265}"/>
          </ac:spMkLst>
        </pc:spChg>
        <pc:picChg chg="del">
          <ac:chgData name="Neemias Informatica Lima" userId="b77af7bd85500281" providerId="LiveId" clId="{D2B5DD86-8EAF-4E0F-B3C6-EEAF7EF1CCCE}" dt="2024-02-20T10:40:56.799" v="86" actId="478"/>
          <ac:picMkLst>
            <pc:docMk/>
            <pc:sldMk cId="2424059023" sldId="284"/>
            <ac:picMk id="3" creationId="{FC008282-3793-D012-6EED-5AA1DA61D944}"/>
          </ac:picMkLst>
        </pc:picChg>
        <pc:picChg chg="del">
          <ac:chgData name="Neemias Informatica Lima" userId="b77af7bd85500281" providerId="LiveId" clId="{D2B5DD86-8EAF-4E0F-B3C6-EEAF7EF1CCCE}" dt="2024-02-20T10:40:56.799" v="86" actId="478"/>
          <ac:picMkLst>
            <pc:docMk/>
            <pc:sldMk cId="2424059023" sldId="284"/>
            <ac:picMk id="4" creationId="{3F5B4919-EA9A-3309-E993-0C056E514EF5}"/>
          </ac:picMkLst>
        </pc:picChg>
        <pc:picChg chg="add mod">
          <ac:chgData name="Neemias Informatica Lima" userId="b77af7bd85500281" providerId="LiveId" clId="{D2B5DD86-8EAF-4E0F-B3C6-EEAF7EF1CCCE}" dt="2024-02-20T10:40:57.136" v="87"/>
          <ac:picMkLst>
            <pc:docMk/>
            <pc:sldMk cId="2424059023" sldId="284"/>
            <ac:picMk id="7" creationId="{E893B890-5C6E-F3FD-BF39-8B627571DE15}"/>
          </ac:picMkLst>
        </pc:picChg>
        <pc:picChg chg="add mod">
          <ac:chgData name="Neemias Informatica Lima" userId="b77af7bd85500281" providerId="LiveId" clId="{D2B5DD86-8EAF-4E0F-B3C6-EEAF7EF1CCCE}" dt="2024-02-20T10:40:57.136" v="87"/>
          <ac:picMkLst>
            <pc:docMk/>
            <pc:sldMk cId="2424059023" sldId="284"/>
            <ac:picMk id="8" creationId="{50558775-9F80-ECBD-AD92-83283D753A40}"/>
          </ac:picMkLst>
        </pc:picChg>
      </pc:sldChg>
      <pc:sldChg chg="addSp delSp modSp mod">
        <pc:chgData name="Neemias Informatica Lima" userId="b77af7bd85500281" providerId="LiveId" clId="{D2B5DD86-8EAF-4E0F-B3C6-EEAF7EF1CCCE}" dt="2024-02-20T10:53:29.762" v="277" actId="313"/>
        <pc:sldMkLst>
          <pc:docMk/>
          <pc:sldMk cId="2241968852" sldId="285"/>
        </pc:sldMkLst>
        <pc:spChg chg="del">
          <ac:chgData name="Neemias Informatica Lima" userId="b77af7bd85500281" providerId="LiveId" clId="{D2B5DD86-8EAF-4E0F-B3C6-EEAF7EF1CCCE}" dt="2024-02-20T10:41:08.016" v="90" actId="478"/>
          <ac:spMkLst>
            <pc:docMk/>
            <pc:sldMk cId="2241968852" sldId="285"/>
            <ac:spMk id="2" creationId="{1CDA1407-863C-0C7B-1019-50A1E75EBD9E}"/>
          </ac:spMkLst>
        </pc:spChg>
        <pc:spChg chg="add mod">
          <ac:chgData name="Neemias Informatica Lima" userId="b77af7bd85500281" providerId="LiveId" clId="{D2B5DD86-8EAF-4E0F-B3C6-EEAF7EF1CCCE}" dt="2024-02-20T10:41:08.382" v="91"/>
          <ac:spMkLst>
            <pc:docMk/>
            <pc:sldMk cId="2241968852" sldId="285"/>
            <ac:spMk id="5" creationId="{C6916D47-173B-A170-0371-6D5FAD5BC0B3}"/>
          </ac:spMkLst>
        </pc:spChg>
        <pc:spChg chg="mod">
          <ac:chgData name="Neemias Informatica Lima" userId="b77af7bd85500281" providerId="LiveId" clId="{D2B5DD86-8EAF-4E0F-B3C6-EEAF7EF1CCCE}" dt="2024-02-20T10:52:43.961" v="257"/>
          <ac:spMkLst>
            <pc:docMk/>
            <pc:sldMk cId="2241968852" sldId="285"/>
            <ac:spMk id="14" creationId="{00000000-0000-0000-0000-000000000000}"/>
          </ac:spMkLst>
        </pc:spChg>
        <pc:spChg chg="mod">
          <ac:chgData name="Neemias Informatica Lima" userId="b77af7bd85500281" providerId="LiveId" clId="{D2B5DD86-8EAF-4E0F-B3C6-EEAF7EF1CCCE}" dt="2024-02-20T10:53:29.762" v="277" actId="313"/>
          <ac:spMkLst>
            <pc:docMk/>
            <pc:sldMk cId="2241968852" sldId="285"/>
            <ac:spMk id="15" creationId="{0F091E13-8EAD-4FFB-9473-BC74E5ABDC64}"/>
          </ac:spMkLst>
        </pc:spChg>
        <pc:picChg chg="del">
          <ac:chgData name="Neemias Informatica Lima" userId="b77af7bd85500281" providerId="LiveId" clId="{D2B5DD86-8EAF-4E0F-B3C6-EEAF7EF1CCCE}" dt="2024-02-20T10:41:08.016" v="90" actId="478"/>
          <ac:picMkLst>
            <pc:docMk/>
            <pc:sldMk cId="2241968852" sldId="285"/>
            <ac:picMk id="3" creationId="{0E3B97D4-6691-EEB0-410C-C2693A744F99}"/>
          </ac:picMkLst>
        </pc:picChg>
        <pc:picChg chg="del">
          <ac:chgData name="Neemias Informatica Lima" userId="b77af7bd85500281" providerId="LiveId" clId="{D2B5DD86-8EAF-4E0F-B3C6-EEAF7EF1CCCE}" dt="2024-02-20T10:41:08.016" v="90" actId="478"/>
          <ac:picMkLst>
            <pc:docMk/>
            <pc:sldMk cId="2241968852" sldId="285"/>
            <ac:picMk id="4" creationId="{E7EEAF4A-24D0-7264-F287-75DE6283AA0C}"/>
          </ac:picMkLst>
        </pc:picChg>
        <pc:picChg chg="add mod">
          <ac:chgData name="Neemias Informatica Lima" userId="b77af7bd85500281" providerId="LiveId" clId="{D2B5DD86-8EAF-4E0F-B3C6-EEAF7EF1CCCE}" dt="2024-02-20T10:41:08.382" v="91"/>
          <ac:picMkLst>
            <pc:docMk/>
            <pc:sldMk cId="2241968852" sldId="285"/>
            <ac:picMk id="7" creationId="{F853418A-E7AD-EB12-B725-FB9A057B06C2}"/>
          </ac:picMkLst>
        </pc:picChg>
        <pc:picChg chg="add mod">
          <ac:chgData name="Neemias Informatica Lima" userId="b77af7bd85500281" providerId="LiveId" clId="{D2B5DD86-8EAF-4E0F-B3C6-EEAF7EF1CCCE}" dt="2024-02-20T10:41:08.382" v="91"/>
          <ac:picMkLst>
            <pc:docMk/>
            <pc:sldMk cId="2241968852" sldId="285"/>
            <ac:picMk id="8" creationId="{8CA136F5-F830-F2D5-2504-4BDC4589D3A0}"/>
          </ac:picMkLst>
        </pc:picChg>
      </pc:sldChg>
      <pc:sldChg chg="addSp delSp modSp mod">
        <pc:chgData name="Neemias Informatica Lima" userId="b77af7bd85500281" providerId="LiveId" clId="{D2B5DD86-8EAF-4E0F-B3C6-EEAF7EF1CCCE}" dt="2024-02-20T10:55:55.472" v="322" actId="20577"/>
        <pc:sldMkLst>
          <pc:docMk/>
          <pc:sldMk cId="1959249856" sldId="286"/>
        </pc:sldMkLst>
        <pc:spChg chg="del">
          <ac:chgData name="Neemias Informatica Lima" userId="b77af7bd85500281" providerId="LiveId" clId="{D2B5DD86-8EAF-4E0F-B3C6-EEAF7EF1CCCE}" dt="2024-02-20T10:41:19.501" v="94" actId="478"/>
          <ac:spMkLst>
            <pc:docMk/>
            <pc:sldMk cId="1959249856" sldId="286"/>
            <ac:spMk id="2" creationId="{AB7C0574-91E0-6E82-A717-0337D564BBC8}"/>
          </ac:spMkLst>
        </pc:spChg>
        <pc:spChg chg="add mod">
          <ac:chgData name="Neemias Informatica Lima" userId="b77af7bd85500281" providerId="LiveId" clId="{D2B5DD86-8EAF-4E0F-B3C6-EEAF7EF1CCCE}" dt="2024-02-20T10:41:19.845" v="95"/>
          <ac:spMkLst>
            <pc:docMk/>
            <pc:sldMk cId="1959249856" sldId="286"/>
            <ac:spMk id="5" creationId="{2F0CFB38-E3F5-B9D9-5E73-0388429F89FC}"/>
          </ac:spMkLst>
        </pc:spChg>
        <pc:spChg chg="mod">
          <ac:chgData name="Neemias Informatica Lima" userId="b77af7bd85500281" providerId="LiveId" clId="{D2B5DD86-8EAF-4E0F-B3C6-EEAF7EF1CCCE}" dt="2024-02-20T10:54:44.341" v="295"/>
          <ac:spMkLst>
            <pc:docMk/>
            <pc:sldMk cId="1959249856" sldId="286"/>
            <ac:spMk id="14" creationId="{00000000-0000-0000-0000-000000000000}"/>
          </ac:spMkLst>
        </pc:spChg>
        <pc:spChg chg="mod">
          <ac:chgData name="Neemias Informatica Lima" userId="b77af7bd85500281" providerId="LiveId" clId="{D2B5DD86-8EAF-4E0F-B3C6-EEAF7EF1CCCE}" dt="2024-02-20T10:55:55.472" v="322" actId="20577"/>
          <ac:spMkLst>
            <pc:docMk/>
            <pc:sldMk cId="1959249856" sldId="286"/>
            <ac:spMk id="15" creationId="{863BB09B-C8C1-4354-BC51-D930C951E507}"/>
          </ac:spMkLst>
        </pc:spChg>
        <pc:picChg chg="del">
          <ac:chgData name="Neemias Informatica Lima" userId="b77af7bd85500281" providerId="LiveId" clId="{D2B5DD86-8EAF-4E0F-B3C6-EEAF7EF1CCCE}" dt="2024-02-20T10:41:19.501" v="94" actId="478"/>
          <ac:picMkLst>
            <pc:docMk/>
            <pc:sldMk cId="1959249856" sldId="286"/>
            <ac:picMk id="3" creationId="{A0FF73A8-8BF9-F527-9C72-0F5C3D6D1459}"/>
          </ac:picMkLst>
        </pc:picChg>
        <pc:picChg chg="del">
          <ac:chgData name="Neemias Informatica Lima" userId="b77af7bd85500281" providerId="LiveId" clId="{D2B5DD86-8EAF-4E0F-B3C6-EEAF7EF1CCCE}" dt="2024-02-20T10:41:19.501" v="94" actId="478"/>
          <ac:picMkLst>
            <pc:docMk/>
            <pc:sldMk cId="1959249856" sldId="286"/>
            <ac:picMk id="4" creationId="{4BC68804-1FCA-101D-7E47-C7BC7A4689EF}"/>
          </ac:picMkLst>
        </pc:picChg>
        <pc:picChg chg="add mod">
          <ac:chgData name="Neemias Informatica Lima" userId="b77af7bd85500281" providerId="LiveId" clId="{D2B5DD86-8EAF-4E0F-B3C6-EEAF7EF1CCCE}" dt="2024-02-20T10:41:19.845" v="95"/>
          <ac:picMkLst>
            <pc:docMk/>
            <pc:sldMk cId="1959249856" sldId="286"/>
            <ac:picMk id="7" creationId="{4CAD79D9-E4B5-0B27-6BF1-3C3C16C46224}"/>
          </ac:picMkLst>
        </pc:picChg>
        <pc:picChg chg="add mod">
          <ac:chgData name="Neemias Informatica Lima" userId="b77af7bd85500281" providerId="LiveId" clId="{D2B5DD86-8EAF-4E0F-B3C6-EEAF7EF1CCCE}" dt="2024-02-20T10:41:19.845" v="95"/>
          <ac:picMkLst>
            <pc:docMk/>
            <pc:sldMk cId="1959249856" sldId="286"/>
            <ac:picMk id="8" creationId="{A9796CBB-22E7-3A22-9793-6F0BAC5865F6}"/>
          </ac:picMkLst>
        </pc:picChg>
      </pc:sldChg>
      <pc:sldChg chg="addSp delSp modSp mod">
        <pc:chgData name="Neemias Informatica Lima" userId="b77af7bd85500281" providerId="LiveId" clId="{D2B5DD86-8EAF-4E0F-B3C6-EEAF7EF1CCCE}" dt="2024-02-20T10:58:58.019" v="370" actId="6549"/>
        <pc:sldMkLst>
          <pc:docMk/>
          <pc:sldMk cId="2857006406" sldId="287"/>
        </pc:sldMkLst>
        <pc:spChg chg="del">
          <ac:chgData name="Neemias Informatica Lima" userId="b77af7bd85500281" providerId="LiveId" clId="{D2B5DD86-8EAF-4E0F-B3C6-EEAF7EF1CCCE}" dt="2024-02-20T10:41:35.919" v="100" actId="478"/>
          <ac:spMkLst>
            <pc:docMk/>
            <pc:sldMk cId="2857006406" sldId="287"/>
            <ac:spMk id="2" creationId="{0005C4D7-00FF-4884-7B97-7513E22E1008}"/>
          </ac:spMkLst>
        </pc:spChg>
        <pc:spChg chg="add mod">
          <ac:chgData name="Neemias Informatica Lima" userId="b77af7bd85500281" providerId="LiveId" clId="{D2B5DD86-8EAF-4E0F-B3C6-EEAF7EF1CCCE}" dt="2024-02-20T10:41:36.229" v="101"/>
          <ac:spMkLst>
            <pc:docMk/>
            <pc:sldMk cId="2857006406" sldId="287"/>
            <ac:spMk id="5" creationId="{49C9CECD-E45A-7D3A-A207-74A9C845115C}"/>
          </ac:spMkLst>
        </pc:spChg>
        <pc:spChg chg="mod">
          <ac:chgData name="Neemias Informatica Lima" userId="b77af7bd85500281" providerId="LiveId" clId="{D2B5DD86-8EAF-4E0F-B3C6-EEAF7EF1CCCE}" dt="2024-02-20T10:58:58.019" v="370" actId="6549"/>
          <ac:spMkLst>
            <pc:docMk/>
            <pc:sldMk cId="2857006406" sldId="287"/>
            <ac:spMk id="16" creationId="{28D68641-D640-4BD7-9D5B-B3803DCCF9B3}"/>
          </ac:spMkLst>
        </pc:spChg>
        <pc:picChg chg="del">
          <ac:chgData name="Neemias Informatica Lima" userId="b77af7bd85500281" providerId="LiveId" clId="{D2B5DD86-8EAF-4E0F-B3C6-EEAF7EF1CCCE}" dt="2024-02-20T10:41:35.919" v="100" actId="478"/>
          <ac:picMkLst>
            <pc:docMk/>
            <pc:sldMk cId="2857006406" sldId="287"/>
            <ac:picMk id="3" creationId="{4C5B123F-8E84-8FC0-8679-089C7A6C4D8D}"/>
          </ac:picMkLst>
        </pc:picChg>
        <pc:picChg chg="del">
          <ac:chgData name="Neemias Informatica Lima" userId="b77af7bd85500281" providerId="LiveId" clId="{D2B5DD86-8EAF-4E0F-B3C6-EEAF7EF1CCCE}" dt="2024-02-20T10:41:35.919" v="100" actId="478"/>
          <ac:picMkLst>
            <pc:docMk/>
            <pc:sldMk cId="2857006406" sldId="287"/>
            <ac:picMk id="4" creationId="{FF3EC3FF-ECCC-AA66-9A45-5EAD03D04FC6}"/>
          </ac:picMkLst>
        </pc:picChg>
        <pc:picChg chg="add mod">
          <ac:chgData name="Neemias Informatica Lima" userId="b77af7bd85500281" providerId="LiveId" clId="{D2B5DD86-8EAF-4E0F-B3C6-EEAF7EF1CCCE}" dt="2024-02-20T10:41:36.229" v="101"/>
          <ac:picMkLst>
            <pc:docMk/>
            <pc:sldMk cId="2857006406" sldId="287"/>
            <ac:picMk id="7" creationId="{C6A0D47A-F830-5802-8A79-DA62F2571C6E}"/>
          </ac:picMkLst>
        </pc:picChg>
        <pc:picChg chg="add mod">
          <ac:chgData name="Neemias Informatica Lima" userId="b77af7bd85500281" providerId="LiveId" clId="{D2B5DD86-8EAF-4E0F-B3C6-EEAF7EF1CCCE}" dt="2024-02-20T10:41:36.229" v="101"/>
          <ac:picMkLst>
            <pc:docMk/>
            <pc:sldMk cId="2857006406" sldId="287"/>
            <ac:picMk id="8" creationId="{ABFB088B-E860-7126-4318-BCD320D15E76}"/>
          </ac:picMkLst>
        </pc:picChg>
      </pc:sldChg>
      <pc:sldChg chg="addSp delSp modSp mod">
        <pc:chgData name="Neemias Informatica Lima" userId="b77af7bd85500281" providerId="LiveId" clId="{D2B5DD86-8EAF-4E0F-B3C6-EEAF7EF1CCCE}" dt="2024-02-20T10:45:20.309" v="183" actId="6549"/>
        <pc:sldMkLst>
          <pc:docMk/>
          <pc:sldMk cId="2630436816" sldId="288"/>
        </pc:sldMkLst>
        <pc:spChg chg="del">
          <ac:chgData name="Neemias Informatica Lima" userId="b77af7bd85500281" providerId="LiveId" clId="{D2B5DD86-8EAF-4E0F-B3C6-EEAF7EF1CCCE}" dt="2024-02-20T10:40:27.223" v="78" actId="478"/>
          <ac:spMkLst>
            <pc:docMk/>
            <pc:sldMk cId="2630436816" sldId="288"/>
            <ac:spMk id="2" creationId="{76DB6DD9-8755-485F-41C7-00DFF1907AB6}"/>
          </ac:spMkLst>
        </pc:spChg>
        <pc:spChg chg="add mod">
          <ac:chgData name="Neemias Informatica Lima" userId="b77af7bd85500281" providerId="LiveId" clId="{D2B5DD86-8EAF-4E0F-B3C6-EEAF7EF1CCCE}" dt="2024-02-20T10:40:27.613" v="79"/>
          <ac:spMkLst>
            <pc:docMk/>
            <pc:sldMk cId="2630436816" sldId="288"/>
            <ac:spMk id="5" creationId="{0361F6E1-54F6-3B56-F426-3A5257CDE79B}"/>
          </ac:spMkLst>
        </pc:spChg>
        <pc:spChg chg="mod">
          <ac:chgData name="Neemias Informatica Lima" userId="b77af7bd85500281" providerId="LiveId" clId="{D2B5DD86-8EAF-4E0F-B3C6-EEAF7EF1CCCE}" dt="2024-02-20T10:45:20.309" v="183" actId="6549"/>
          <ac:spMkLst>
            <pc:docMk/>
            <pc:sldMk cId="2630436816" sldId="288"/>
            <ac:spMk id="13" creationId="{00000000-0000-0000-0000-000000000000}"/>
          </ac:spMkLst>
        </pc:spChg>
        <pc:spChg chg="mod">
          <ac:chgData name="Neemias Informatica Lima" userId="b77af7bd85500281" providerId="LiveId" clId="{D2B5DD86-8EAF-4E0F-B3C6-EEAF7EF1CCCE}" dt="2024-02-20T10:42:58.409" v="131"/>
          <ac:spMkLst>
            <pc:docMk/>
            <pc:sldMk cId="2630436816" sldId="288"/>
            <ac:spMk id="14" creationId="{00000000-0000-0000-0000-000000000000}"/>
          </ac:spMkLst>
        </pc:spChg>
        <pc:picChg chg="del">
          <ac:chgData name="Neemias Informatica Lima" userId="b77af7bd85500281" providerId="LiveId" clId="{D2B5DD86-8EAF-4E0F-B3C6-EEAF7EF1CCCE}" dt="2024-02-20T10:40:27.223" v="78" actId="478"/>
          <ac:picMkLst>
            <pc:docMk/>
            <pc:sldMk cId="2630436816" sldId="288"/>
            <ac:picMk id="3" creationId="{A652FF02-6A2B-140C-34ED-C43A6FC4379B}"/>
          </ac:picMkLst>
        </pc:picChg>
        <pc:picChg chg="del">
          <ac:chgData name="Neemias Informatica Lima" userId="b77af7bd85500281" providerId="LiveId" clId="{D2B5DD86-8EAF-4E0F-B3C6-EEAF7EF1CCCE}" dt="2024-02-20T10:40:27.223" v="78" actId="478"/>
          <ac:picMkLst>
            <pc:docMk/>
            <pc:sldMk cId="2630436816" sldId="288"/>
            <ac:picMk id="4" creationId="{28C4F974-1AC4-E691-E4E6-D12C5C772E74}"/>
          </ac:picMkLst>
        </pc:picChg>
        <pc:picChg chg="add mod">
          <ac:chgData name="Neemias Informatica Lima" userId="b77af7bd85500281" providerId="LiveId" clId="{D2B5DD86-8EAF-4E0F-B3C6-EEAF7EF1CCCE}" dt="2024-02-20T10:40:27.613" v="79"/>
          <ac:picMkLst>
            <pc:docMk/>
            <pc:sldMk cId="2630436816" sldId="288"/>
            <ac:picMk id="7" creationId="{EF1A6F14-D60A-51D1-C4B6-21148EF4D37B}"/>
          </ac:picMkLst>
        </pc:picChg>
        <pc:picChg chg="add mod">
          <ac:chgData name="Neemias Informatica Lima" userId="b77af7bd85500281" providerId="LiveId" clId="{D2B5DD86-8EAF-4E0F-B3C6-EEAF7EF1CCCE}" dt="2024-02-20T10:40:27.613" v="79"/>
          <ac:picMkLst>
            <pc:docMk/>
            <pc:sldMk cId="2630436816" sldId="288"/>
            <ac:picMk id="8" creationId="{78AD38F7-1777-2E0C-FD31-F2F74E58BCFD}"/>
          </ac:picMkLst>
        </pc:picChg>
      </pc:sldChg>
      <pc:sldChg chg="addSp delSp modSp mod">
        <pc:chgData name="Neemias Informatica Lima" userId="b77af7bd85500281" providerId="LiveId" clId="{D2B5DD86-8EAF-4E0F-B3C6-EEAF7EF1CCCE}" dt="2024-02-20T10:59:46.410" v="372" actId="313"/>
        <pc:sldMkLst>
          <pc:docMk/>
          <pc:sldMk cId="3032827026" sldId="289"/>
        </pc:sldMkLst>
        <pc:spChg chg="del">
          <ac:chgData name="Neemias Informatica Lima" userId="b77af7bd85500281" providerId="LiveId" clId="{D2B5DD86-8EAF-4E0F-B3C6-EEAF7EF1CCCE}" dt="2024-02-20T10:40:50.818" v="84" actId="478"/>
          <ac:spMkLst>
            <pc:docMk/>
            <pc:sldMk cId="3032827026" sldId="289"/>
            <ac:spMk id="2" creationId="{1DDFBFA1-9350-7E4D-9A66-59B2A927A45B}"/>
          </ac:spMkLst>
        </pc:spChg>
        <pc:spChg chg="add mod">
          <ac:chgData name="Neemias Informatica Lima" userId="b77af7bd85500281" providerId="LiveId" clId="{D2B5DD86-8EAF-4E0F-B3C6-EEAF7EF1CCCE}" dt="2024-02-20T10:40:51.283" v="85"/>
          <ac:spMkLst>
            <pc:docMk/>
            <pc:sldMk cId="3032827026" sldId="289"/>
            <ac:spMk id="5" creationId="{EDBBAAE8-AD4A-97C4-F36B-D5674BCAC5C3}"/>
          </ac:spMkLst>
        </pc:spChg>
        <pc:spChg chg="mod">
          <ac:chgData name="Neemias Informatica Lima" userId="b77af7bd85500281" providerId="LiveId" clId="{D2B5DD86-8EAF-4E0F-B3C6-EEAF7EF1CCCE}" dt="2024-02-20T10:59:46.410" v="372" actId="313"/>
          <ac:spMkLst>
            <pc:docMk/>
            <pc:sldMk cId="3032827026" sldId="289"/>
            <ac:spMk id="12" creationId="{A64B78EF-EDA8-421A-88C9-45544BBCA9D1}"/>
          </ac:spMkLst>
        </pc:spChg>
        <pc:spChg chg="mod">
          <ac:chgData name="Neemias Informatica Lima" userId="b77af7bd85500281" providerId="LiveId" clId="{D2B5DD86-8EAF-4E0F-B3C6-EEAF7EF1CCCE}" dt="2024-02-20T10:44:46.477" v="168"/>
          <ac:spMkLst>
            <pc:docMk/>
            <pc:sldMk cId="3032827026" sldId="289"/>
            <ac:spMk id="14" creationId="{00000000-0000-0000-0000-000000000000}"/>
          </ac:spMkLst>
        </pc:spChg>
        <pc:picChg chg="del">
          <ac:chgData name="Neemias Informatica Lima" userId="b77af7bd85500281" providerId="LiveId" clId="{D2B5DD86-8EAF-4E0F-B3C6-EEAF7EF1CCCE}" dt="2024-02-20T10:40:50.818" v="84" actId="478"/>
          <ac:picMkLst>
            <pc:docMk/>
            <pc:sldMk cId="3032827026" sldId="289"/>
            <ac:picMk id="3" creationId="{7E2D46BE-ED57-AE72-A5F9-EB1CBDB47182}"/>
          </ac:picMkLst>
        </pc:picChg>
        <pc:picChg chg="del">
          <ac:chgData name="Neemias Informatica Lima" userId="b77af7bd85500281" providerId="LiveId" clId="{D2B5DD86-8EAF-4E0F-B3C6-EEAF7EF1CCCE}" dt="2024-02-20T10:40:50.818" v="84" actId="478"/>
          <ac:picMkLst>
            <pc:docMk/>
            <pc:sldMk cId="3032827026" sldId="289"/>
            <ac:picMk id="4" creationId="{9D33F971-8654-BA45-DFD6-608C83A1D99B}"/>
          </ac:picMkLst>
        </pc:picChg>
        <pc:picChg chg="add mod">
          <ac:chgData name="Neemias Informatica Lima" userId="b77af7bd85500281" providerId="LiveId" clId="{D2B5DD86-8EAF-4E0F-B3C6-EEAF7EF1CCCE}" dt="2024-02-20T10:40:51.283" v="85"/>
          <ac:picMkLst>
            <pc:docMk/>
            <pc:sldMk cId="3032827026" sldId="289"/>
            <ac:picMk id="7" creationId="{112D8330-C60A-BDC6-27EF-CA5A53AE2A48}"/>
          </ac:picMkLst>
        </pc:picChg>
        <pc:picChg chg="add mod">
          <ac:chgData name="Neemias Informatica Lima" userId="b77af7bd85500281" providerId="LiveId" clId="{D2B5DD86-8EAF-4E0F-B3C6-EEAF7EF1CCCE}" dt="2024-02-20T10:40:51.283" v="85"/>
          <ac:picMkLst>
            <pc:docMk/>
            <pc:sldMk cId="3032827026" sldId="289"/>
            <ac:picMk id="8" creationId="{67868905-11E4-7B86-1903-4ADA624FC10A}"/>
          </ac:picMkLst>
        </pc:picChg>
      </pc:sldChg>
      <pc:sldChg chg="addSp delSp modSp mod">
        <pc:chgData name="Neemias Informatica Lima" userId="b77af7bd85500281" providerId="LiveId" clId="{D2B5DD86-8EAF-4E0F-B3C6-EEAF7EF1CCCE}" dt="2024-02-20T10:52:28.200" v="254" actId="1035"/>
        <pc:sldMkLst>
          <pc:docMk/>
          <pc:sldMk cId="3772032319" sldId="290"/>
        </pc:sldMkLst>
        <pc:spChg chg="del">
          <ac:chgData name="Neemias Informatica Lima" userId="b77af7bd85500281" providerId="LiveId" clId="{D2B5DD86-8EAF-4E0F-B3C6-EEAF7EF1CCCE}" dt="2024-02-20T10:41:03.111" v="88" actId="478"/>
          <ac:spMkLst>
            <pc:docMk/>
            <pc:sldMk cId="3772032319" sldId="290"/>
            <ac:spMk id="2" creationId="{FC68624B-C12E-69A9-1B5A-C98BEBBDD139}"/>
          </ac:spMkLst>
        </pc:spChg>
        <pc:spChg chg="add mod">
          <ac:chgData name="Neemias Informatica Lima" userId="b77af7bd85500281" providerId="LiveId" clId="{D2B5DD86-8EAF-4E0F-B3C6-EEAF7EF1CCCE}" dt="2024-02-20T10:41:03.431" v="89"/>
          <ac:spMkLst>
            <pc:docMk/>
            <pc:sldMk cId="3772032319" sldId="290"/>
            <ac:spMk id="5" creationId="{7748E928-157E-25F4-F1B0-15CF3C66046D}"/>
          </ac:spMkLst>
        </pc:spChg>
        <pc:spChg chg="mod">
          <ac:chgData name="Neemias Informatica Lima" userId="b77af7bd85500281" providerId="LiveId" clId="{D2B5DD86-8EAF-4E0F-B3C6-EEAF7EF1CCCE}" dt="2024-02-20T10:52:28.200" v="254" actId="1035"/>
          <ac:spMkLst>
            <pc:docMk/>
            <pc:sldMk cId="3772032319" sldId="290"/>
            <ac:spMk id="12" creationId="{8D5A143D-15FB-4DFE-B0EC-FEEB77A92B2C}"/>
          </ac:spMkLst>
        </pc:spChg>
        <pc:spChg chg="mod">
          <ac:chgData name="Neemias Informatica Lima" userId="b77af7bd85500281" providerId="LiveId" clId="{D2B5DD86-8EAF-4E0F-B3C6-EEAF7EF1CCCE}" dt="2024-02-20T10:50:33.222" v="217"/>
          <ac:spMkLst>
            <pc:docMk/>
            <pc:sldMk cId="3772032319" sldId="290"/>
            <ac:spMk id="14" creationId="{00000000-0000-0000-0000-000000000000}"/>
          </ac:spMkLst>
        </pc:spChg>
        <pc:picChg chg="del">
          <ac:chgData name="Neemias Informatica Lima" userId="b77af7bd85500281" providerId="LiveId" clId="{D2B5DD86-8EAF-4E0F-B3C6-EEAF7EF1CCCE}" dt="2024-02-20T10:41:03.111" v="88" actId="478"/>
          <ac:picMkLst>
            <pc:docMk/>
            <pc:sldMk cId="3772032319" sldId="290"/>
            <ac:picMk id="3" creationId="{5A0CE7BE-E0FF-4CA7-3035-C66C8C102E63}"/>
          </ac:picMkLst>
        </pc:picChg>
        <pc:picChg chg="del">
          <ac:chgData name="Neemias Informatica Lima" userId="b77af7bd85500281" providerId="LiveId" clId="{D2B5DD86-8EAF-4E0F-B3C6-EEAF7EF1CCCE}" dt="2024-02-20T10:41:03.111" v="88" actId="478"/>
          <ac:picMkLst>
            <pc:docMk/>
            <pc:sldMk cId="3772032319" sldId="290"/>
            <ac:picMk id="4" creationId="{519CAC71-BAF5-C81A-4BD0-5BE80D4A2E4A}"/>
          </ac:picMkLst>
        </pc:picChg>
        <pc:picChg chg="add mod">
          <ac:chgData name="Neemias Informatica Lima" userId="b77af7bd85500281" providerId="LiveId" clId="{D2B5DD86-8EAF-4E0F-B3C6-EEAF7EF1CCCE}" dt="2024-02-20T10:41:03.431" v="89"/>
          <ac:picMkLst>
            <pc:docMk/>
            <pc:sldMk cId="3772032319" sldId="290"/>
            <ac:picMk id="7" creationId="{5AEC3517-60F4-65A9-F22B-9BD1B7ECCE5F}"/>
          </ac:picMkLst>
        </pc:picChg>
        <pc:picChg chg="add mod">
          <ac:chgData name="Neemias Informatica Lima" userId="b77af7bd85500281" providerId="LiveId" clId="{D2B5DD86-8EAF-4E0F-B3C6-EEAF7EF1CCCE}" dt="2024-02-20T10:41:03.431" v="89"/>
          <ac:picMkLst>
            <pc:docMk/>
            <pc:sldMk cId="3772032319" sldId="290"/>
            <ac:picMk id="8" creationId="{5ECF9D35-7A19-8675-4812-98C47B7134FD}"/>
          </ac:picMkLst>
        </pc:picChg>
      </pc:sldChg>
      <pc:sldChg chg="addSp delSp modSp mod">
        <pc:chgData name="Neemias Informatica Lima" userId="b77af7bd85500281" providerId="LiveId" clId="{D2B5DD86-8EAF-4E0F-B3C6-EEAF7EF1CCCE}" dt="2024-02-20T10:54:30.153" v="290" actId="313"/>
        <pc:sldMkLst>
          <pc:docMk/>
          <pc:sldMk cId="1768216317" sldId="291"/>
        </pc:sldMkLst>
        <pc:spChg chg="del">
          <ac:chgData name="Neemias Informatica Lima" userId="b77af7bd85500281" providerId="LiveId" clId="{D2B5DD86-8EAF-4E0F-B3C6-EEAF7EF1CCCE}" dt="2024-02-20T10:41:14.609" v="92" actId="478"/>
          <ac:spMkLst>
            <pc:docMk/>
            <pc:sldMk cId="1768216317" sldId="291"/>
            <ac:spMk id="2" creationId="{3B3DC347-6AB4-7195-1FA9-D8D623314BE2}"/>
          </ac:spMkLst>
        </pc:spChg>
        <pc:spChg chg="add mod">
          <ac:chgData name="Neemias Informatica Lima" userId="b77af7bd85500281" providerId="LiveId" clId="{D2B5DD86-8EAF-4E0F-B3C6-EEAF7EF1CCCE}" dt="2024-02-20T10:41:14.943" v="93"/>
          <ac:spMkLst>
            <pc:docMk/>
            <pc:sldMk cId="1768216317" sldId="291"/>
            <ac:spMk id="5" creationId="{3335F489-5BE2-67AD-3705-CD00FA4678DB}"/>
          </ac:spMkLst>
        </pc:spChg>
        <pc:spChg chg="mod">
          <ac:chgData name="Neemias Informatica Lima" userId="b77af7bd85500281" providerId="LiveId" clId="{D2B5DD86-8EAF-4E0F-B3C6-EEAF7EF1CCCE}" dt="2024-02-20T10:54:30.153" v="290" actId="313"/>
          <ac:spMkLst>
            <pc:docMk/>
            <pc:sldMk cId="1768216317" sldId="291"/>
            <ac:spMk id="12" creationId="{FD5EC092-AC81-4728-9A45-4C4BB5B95C65}"/>
          </ac:spMkLst>
        </pc:spChg>
        <pc:spChg chg="mod">
          <ac:chgData name="Neemias Informatica Lima" userId="b77af7bd85500281" providerId="LiveId" clId="{D2B5DD86-8EAF-4E0F-B3C6-EEAF7EF1CCCE}" dt="2024-02-20T10:52:48.345" v="260"/>
          <ac:spMkLst>
            <pc:docMk/>
            <pc:sldMk cId="1768216317" sldId="291"/>
            <ac:spMk id="14" creationId="{00000000-0000-0000-0000-000000000000}"/>
          </ac:spMkLst>
        </pc:spChg>
        <pc:picChg chg="del">
          <ac:chgData name="Neemias Informatica Lima" userId="b77af7bd85500281" providerId="LiveId" clId="{D2B5DD86-8EAF-4E0F-B3C6-EEAF7EF1CCCE}" dt="2024-02-20T10:41:14.609" v="92" actId="478"/>
          <ac:picMkLst>
            <pc:docMk/>
            <pc:sldMk cId="1768216317" sldId="291"/>
            <ac:picMk id="3" creationId="{94DDE6D8-2E75-151F-6C11-B49D7151D03C}"/>
          </ac:picMkLst>
        </pc:picChg>
        <pc:picChg chg="del">
          <ac:chgData name="Neemias Informatica Lima" userId="b77af7bd85500281" providerId="LiveId" clId="{D2B5DD86-8EAF-4E0F-B3C6-EEAF7EF1CCCE}" dt="2024-02-20T10:41:14.609" v="92" actId="478"/>
          <ac:picMkLst>
            <pc:docMk/>
            <pc:sldMk cId="1768216317" sldId="291"/>
            <ac:picMk id="4" creationId="{FA514DAF-3365-682E-9A59-7277893FF995}"/>
          </ac:picMkLst>
        </pc:picChg>
        <pc:picChg chg="add mod">
          <ac:chgData name="Neemias Informatica Lima" userId="b77af7bd85500281" providerId="LiveId" clId="{D2B5DD86-8EAF-4E0F-B3C6-EEAF7EF1CCCE}" dt="2024-02-20T10:41:14.943" v="93"/>
          <ac:picMkLst>
            <pc:docMk/>
            <pc:sldMk cId="1768216317" sldId="291"/>
            <ac:picMk id="7" creationId="{98E9CFAD-32F7-65CF-699F-87BC8E27FCCF}"/>
          </ac:picMkLst>
        </pc:picChg>
        <pc:picChg chg="add mod">
          <ac:chgData name="Neemias Informatica Lima" userId="b77af7bd85500281" providerId="LiveId" clId="{D2B5DD86-8EAF-4E0F-B3C6-EEAF7EF1CCCE}" dt="2024-02-20T10:41:14.943" v="93"/>
          <ac:picMkLst>
            <pc:docMk/>
            <pc:sldMk cId="1768216317" sldId="291"/>
            <ac:picMk id="8" creationId="{9D5DAD65-571D-5D64-AD1F-E078DAF3141E}"/>
          </ac:picMkLst>
        </pc:picChg>
      </pc:sldChg>
      <pc:sldChg chg="addSp delSp modSp mod">
        <pc:chgData name="Neemias Informatica Lima" userId="b77af7bd85500281" providerId="LiveId" clId="{D2B5DD86-8EAF-4E0F-B3C6-EEAF7EF1CCCE}" dt="2024-02-20T10:56:38.763" v="335" actId="20577"/>
        <pc:sldMkLst>
          <pc:docMk/>
          <pc:sldMk cId="3757265641" sldId="292"/>
        </pc:sldMkLst>
        <pc:spChg chg="del">
          <ac:chgData name="Neemias Informatica Lima" userId="b77af7bd85500281" providerId="LiveId" clId="{D2B5DD86-8EAF-4E0F-B3C6-EEAF7EF1CCCE}" dt="2024-02-20T10:41:25.031" v="96" actId="478"/>
          <ac:spMkLst>
            <pc:docMk/>
            <pc:sldMk cId="3757265641" sldId="292"/>
            <ac:spMk id="2" creationId="{B63278CB-8CF9-0474-AACF-E6E3D504B41D}"/>
          </ac:spMkLst>
        </pc:spChg>
        <pc:spChg chg="add mod">
          <ac:chgData name="Neemias Informatica Lima" userId="b77af7bd85500281" providerId="LiveId" clId="{D2B5DD86-8EAF-4E0F-B3C6-EEAF7EF1CCCE}" dt="2024-02-20T10:41:25.388" v="97"/>
          <ac:spMkLst>
            <pc:docMk/>
            <pc:sldMk cId="3757265641" sldId="292"/>
            <ac:spMk id="5" creationId="{6FCCE2DA-E077-D47D-6210-4E4C4084676A}"/>
          </ac:spMkLst>
        </pc:spChg>
        <pc:spChg chg="mod">
          <ac:chgData name="Neemias Informatica Lima" userId="b77af7bd85500281" providerId="LiveId" clId="{D2B5DD86-8EAF-4E0F-B3C6-EEAF7EF1CCCE}" dt="2024-02-20T10:56:38.763" v="335" actId="20577"/>
          <ac:spMkLst>
            <pc:docMk/>
            <pc:sldMk cId="3757265641" sldId="292"/>
            <ac:spMk id="12" creationId="{1EC42BAA-B890-43DD-B4F0-9AB5685AF2FE}"/>
          </ac:spMkLst>
        </pc:spChg>
        <pc:spChg chg="mod">
          <ac:chgData name="Neemias Informatica Lima" userId="b77af7bd85500281" providerId="LiveId" clId="{D2B5DD86-8EAF-4E0F-B3C6-EEAF7EF1CCCE}" dt="2024-02-20T10:54:50.243" v="300"/>
          <ac:spMkLst>
            <pc:docMk/>
            <pc:sldMk cId="3757265641" sldId="292"/>
            <ac:spMk id="14" creationId="{00000000-0000-0000-0000-000000000000}"/>
          </ac:spMkLst>
        </pc:spChg>
        <pc:picChg chg="del">
          <ac:chgData name="Neemias Informatica Lima" userId="b77af7bd85500281" providerId="LiveId" clId="{D2B5DD86-8EAF-4E0F-B3C6-EEAF7EF1CCCE}" dt="2024-02-20T10:41:25.031" v="96" actId="478"/>
          <ac:picMkLst>
            <pc:docMk/>
            <pc:sldMk cId="3757265641" sldId="292"/>
            <ac:picMk id="3" creationId="{9E481C7A-67B6-24D5-C0BD-942A94F94A3F}"/>
          </ac:picMkLst>
        </pc:picChg>
        <pc:picChg chg="del">
          <ac:chgData name="Neemias Informatica Lima" userId="b77af7bd85500281" providerId="LiveId" clId="{D2B5DD86-8EAF-4E0F-B3C6-EEAF7EF1CCCE}" dt="2024-02-20T10:41:25.031" v="96" actId="478"/>
          <ac:picMkLst>
            <pc:docMk/>
            <pc:sldMk cId="3757265641" sldId="292"/>
            <ac:picMk id="4" creationId="{61A129E5-57FB-6351-5D40-6B9DDDFC1C2A}"/>
          </ac:picMkLst>
        </pc:picChg>
        <pc:picChg chg="add mod">
          <ac:chgData name="Neemias Informatica Lima" userId="b77af7bd85500281" providerId="LiveId" clId="{D2B5DD86-8EAF-4E0F-B3C6-EEAF7EF1CCCE}" dt="2024-02-20T10:41:25.388" v="97"/>
          <ac:picMkLst>
            <pc:docMk/>
            <pc:sldMk cId="3757265641" sldId="292"/>
            <ac:picMk id="7" creationId="{AE0E9CDB-9655-6223-7E26-AE6BB4BC25F8}"/>
          </ac:picMkLst>
        </pc:picChg>
        <pc:picChg chg="add mod">
          <ac:chgData name="Neemias Informatica Lima" userId="b77af7bd85500281" providerId="LiveId" clId="{D2B5DD86-8EAF-4E0F-B3C6-EEAF7EF1CCCE}" dt="2024-02-20T10:41:25.388" v="97"/>
          <ac:picMkLst>
            <pc:docMk/>
            <pc:sldMk cId="3757265641" sldId="292"/>
            <ac:picMk id="8" creationId="{E0418568-43B7-F807-B6B8-529B97E2A449}"/>
          </ac:picMkLst>
        </pc:picChg>
      </pc:sldChg>
      <pc:sldChg chg="addSp delSp modSp mod">
        <pc:chgData name="Neemias Informatica Lima" userId="b77af7bd85500281" providerId="LiveId" clId="{D2B5DD86-8EAF-4E0F-B3C6-EEAF7EF1CCCE}" dt="2024-02-20T10:58:15.025" v="346" actId="20577"/>
        <pc:sldMkLst>
          <pc:docMk/>
          <pc:sldMk cId="3114938747" sldId="293"/>
        </pc:sldMkLst>
        <pc:spChg chg="del">
          <ac:chgData name="Neemias Informatica Lima" userId="b77af7bd85500281" providerId="LiveId" clId="{D2B5DD86-8EAF-4E0F-B3C6-EEAF7EF1CCCE}" dt="2024-02-20T10:41:30.247" v="98" actId="478"/>
          <ac:spMkLst>
            <pc:docMk/>
            <pc:sldMk cId="3114938747" sldId="293"/>
            <ac:spMk id="2" creationId="{462C39BB-4B1F-802F-03D1-DA4598E9B5D0}"/>
          </ac:spMkLst>
        </pc:spChg>
        <pc:spChg chg="add mod">
          <ac:chgData name="Neemias Informatica Lima" userId="b77af7bd85500281" providerId="LiveId" clId="{D2B5DD86-8EAF-4E0F-B3C6-EEAF7EF1CCCE}" dt="2024-02-20T10:41:30.577" v="99"/>
          <ac:spMkLst>
            <pc:docMk/>
            <pc:sldMk cId="3114938747" sldId="293"/>
            <ac:spMk id="5" creationId="{E0F8B825-43AF-AD9A-BBDE-F3D1764354C5}"/>
          </ac:spMkLst>
        </pc:spChg>
        <pc:spChg chg="mod">
          <ac:chgData name="Neemias Informatica Lima" userId="b77af7bd85500281" providerId="LiveId" clId="{D2B5DD86-8EAF-4E0F-B3C6-EEAF7EF1CCCE}" dt="2024-02-20T10:58:15.025" v="346" actId="20577"/>
          <ac:spMkLst>
            <pc:docMk/>
            <pc:sldMk cId="3114938747" sldId="293"/>
            <ac:spMk id="16" creationId="{CFC8B9D9-C6ED-4706-A104-65D118A5B7F9}"/>
          </ac:spMkLst>
        </pc:spChg>
        <pc:picChg chg="del">
          <ac:chgData name="Neemias Informatica Lima" userId="b77af7bd85500281" providerId="LiveId" clId="{D2B5DD86-8EAF-4E0F-B3C6-EEAF7EF1CCCE}" dt="2024-02-20T10:41:30.247" v="98" actId="478"/>
          <ac:picMkLst>
            <pc:docMk/>
            <pc:sldMk cId="3114938747" sldId="293"/>
            <ac:picMk id="3" creationId="{C16293BF-81B1-6FAC-8601-192B4ED05BD6}"/>
          </ac:picMkLst>
        </pc:picChg>
        <pc:picChg chg="del">
          <ac:chgData name="Neemias Informatica Lima" userId="b77af7bd85500281" providerId="LiveId" clId="{D2B5DD86-8EAF-4E0F-B3C6-EEAF7EF1CCCE}" dt="2024-02-20T10:41:30.247" v="98" actId="478"/>
          <ac:picMkLst>
            <pc:docMk/>
            <pc:sldMk cId="3114938747" sldId="293"/>
            <ac:picMk id="4" creationId="{D450500D-1A11-EB03-51D9-DF9E94EA05E3}"/>
          </ac:picMkLst>
        </pc:picChg>
        <pc:picChg chg="add mod">
          <ac:chgData name="Neemias Informatica Lima" userId="b77af7bd85500281" providerId="LiveId" clId="{D2B5DD86-8EAF-4E0F-B3C6-EEAF7EF1CCCE}" dt="2024-02-20T10:41:30.577" v="99"/>
          <ac:picMkLst>
            <pc:docMk/>
            <pc:sldMk cId="3114938747" sldId="293"/>
            <ac:picMk id="7" creationId="{5182B1A2-E1F1-011D-438D-A6D61FF80E4B}"/>
          </ac:picMkLst>
        </pc:picChg>
        <pc:picChg chg="add mod">
          <ac:chgData name="Neemias Informatica Lima" userId="b77af7bd85500281" providerId="LiveId" clId="{D2B5DD86-8EAF-4E0F-B3C6-EEAF7EF1CCCE}" dt="2024-02-20T10:41:30.577" v="99"/>
          <ac:picMkLst>
            <pc:docMk/>
            <pc:sldMk cId="3114938747" sldId="293"/>
            <ac:picMk id="8" creationId="{F13E9188-98CD-6CBE-21F5-1813083F623E}"/>
          </ac:picMkLst>
        </pc:picChg>
      </pc:sldChg>
    </pc:docChg>
  </pc:docChgLst>
  <pc:docChgLst>
    <pc:chgData name="Neemias Informatica Lima" userId="b77af7bd85500281" providerId="LiveId" clId="{3768B807-DBD6-4DAB-8E36-FA95325E909C}"/>
    <pc:docChg chg="undo redo custSel modSld">
      <pc:chgData name="Neemias Informatica Lima" userId="b77af7bd85500281" providerId="LiveId" clId="{3768B807-DBD6-4DAB-8E36-FA95325E909C}" dt="2024-05-27T00:28:43.866" v="310" actId="20577"/>
      <pc:docMkLst>
        <pc:docMk/>
      </pc:docMkLst>
      <pc:sldChg chg="addSp delSp modSp mod">
        <pc:chgData name="Neemias Informatica Lima" userId="b77af7bd85500281" providerId="LiveId" clId="{3768B807-DBD6-4DAB-8E36-FA95325E909C}" dt="2024-05-27T00:17:23.600" v="60" actId="20577"/>
        <pc:sldMkLst>
          <pc:docMk/>
          <pc:sldMk cId="2232331225" sldId="280"/>
        </pc:sldMkLst>
        <pc:spChg chg="mod">
          <ac:chgData name="Neemias Informatica Lima" userId="b77af7bd85500281" providerId="LiveId" clId="{3768B807-DBD6-4DAB-8E36-FA95325E909C}" dt="2024-05-27T00:14:36.392" v="4"/>
          <ac:spMkLst>
            <pc:docMk/>
            <pc:sldMk cId="2232331225" sldId="280"/>
            <ac:spMk id="6" creationId="{00000000-0000-0000-0000-000000000000}"/>
          </ac:spMkLst>
        </pc:spChg>
        <pc:spChg chg="mod">
          <ac:chgData name="Neemias Informatica Lima" userId="b77af7bd85500281" providerId="LiveId" clId="{3768B807-DBD6-4DAB-8E36-FA95325E909C}" dt="2024-05-27T00:15:32.390" v="35" actId="20577"/>
          <ac:spMkLst>
            <pc:docMk/>
            <pc:sldMk cId="2232331225" sldId="280"/>
            <ac:spMk id="7" creationId="{00000000-0000-0000-0000-000000000000}"/>
          </ac:spMkLst>
        </pc:spChg>
        <pc:spChg chg="mod">
          <ac:chgData name="Neemias Informatica Lima" userId="b77af7bd85500281" providerId="LiveId" clId="{3768B807-DBD6-4DAB-8E36-FA95325E909C}" dt="2024-05-27T00:15:00.867" v="21" actId="6549"/>
          <ac:spMkLst>
            <pc:docMk/>
            <pc:sldMk cId="2232331225" sldId="280"/>
            <ac:spMk id="9" creationId="{00000000-0000-0000-0000-000000000000}"/>
          </ac:spMkLst>
        </pc:spChg>
        <pc:spChg chg="mod">
          <ac:chgData name="Neemias Informatica Lima" userId="b77af7bd85500281" providerId="LiveId" clId="{3768B807-DBD6-4DAB-8E36-FA95325E909C}" dt="2024-05-27T00:15:27.456" v="30" actId="20577"/>
          <ac:spMkLst>
            <pc:docMk/>
            <pc:sldMk cId="2232331225" sldId="280"/>
            <ac:spMk id="11" creationId="{00000000-0000-0000-0000-000000000000}"/>
          </ac:spMkLst>
        </pc:spChg>
        <pc:spChg chg="mod">
          <ac:chgData name="Neemias Informatica Lima" userId="b77af7bd85500281" providerId="LiveId" clId="{3768B807-DBD6-4DAB-8E36-FA95325E909C}" dt="2024-05-27T00:17:23.600" v="60" actId="20577"/>
          <ac:spMkLst>
            <pc:docMk/>
            <pc:sldMk cId="2232331225" sldId="280"/>
            <ac:spMk id="16" creationId="{00000000-0000-0000-0000-000000000000}"/>
          </ac:spMkLst>
        </pc:spChg>
        <pc:picChg chg="del">
          <ac:chgData name="Neemias Informatica Lima" userId="b77af7bd85500281" providerId="LiveId" clId="{3768B807-DBD6-4DAB-8E36-FA95325E909C}" dt="2024-05-27T00:15:28.951" v="31" actId="478"/>
          <ac:picMkLst>
            <pc:docMk/>
            <pc:sldMk cId="2232331225" sldId="280"/>
            <ac:picMk id="3" creationId="{6CA806C0-84EE-6FA8-C7EE-29DDD7AC5AC8}"/>
          </ac:picMkLst>
        </pc:picChg>
        <pc:picChg chg="add mod">
          <ac:chgData name="Neemias Informatica Lima" userId="b77af7bd85500281" providerId="LiveId" clId="{3768B807-DBD6-4DAB-8E36-FA95325E909C}" dt="2024-05-27T00:16:19.835" v="43" actId="1076"/>
          <ac:picMkLst>
            <pc:docMk/>
            <pc:sldMk cId="2232331225" sldId="280"/>
            <ac:picMk id="4" creationId="{5C6A6F0A-BB51-2126-5CE4-FA5C9506210F}"/>
          </ac:picMkLst>
        </pc:picChg>
      </pc:sldChg>
      <pc:sldChg chg="addSp delSp modSp mod">
        <pc:chgData name="Neemias Informatica Lima" userId="b77af7bd85500281" providerId="LiveId" clId="{3768B807-DBD6-4DAB-8E36-FA95325E909C}" dt="2024-05-27T00:20:34.427" v="112" actId="6549"/>
        <pc:sldMkLst>
          <pc:docMk/>
          <pc:sldMk cId="2103443556" sldId="281"/>
        </pc:sldMkLst>
        <pc:spChg chg="mod">
          <ac:chgData name="Neemias Informatica Lima" userId="b77af7bd85500281" providerId="LiveId" clId="{3768B807-DBD6-4DAB-8E36-FA95325E909C}" dt="2024-05-27T00:20:34.427" v="112" actId="6549"/>
          <ac:spMkLst>
            <pc:docMk/>
            <pc:sldMk cId="2103443556" sldId="281"/>
            <ac:spMk id="8" creationId="{00000000-0000-0000-0000-000000000000}"/>
          </ac:spMkLst>
        </pc:spChg>
        <pc:spChg chg="mod">
          <ac:chgData name="Neemias Informatica Lima" userId="b77af7bd85500281" providerId="LiveId" clId="{3768B807-DBD6-4DAB-8E36-FA95325E909C}" dt="2024-05-27T00:16:51.130" v="49" actId="20577"/>
          <ac:spMkLst>
            <pc:docMk/>
            <pc:sldMk cId="2103443556" sldId="281"/>
            <ac:spMk id="11" creationId="{00000000-0000-0000-0000-000000000000}"/>
          </ac:spMkLst>
        </pc:spChg>
        <pc:spChg chg="mod">
          <ac:chgData name="Neemias Informatica Lima" userId="b77af7bd85500281" providerId="LiveId" clId="{3768B807-DBD6-4DAB-8E36-FA95325E909C}" dt="2024-05-27T00:17:16.141" v="57" actId="20577"/>
          <ac:spMkLst>
            <pc:docMk/>
            <pc:sldMk cId="2103443556" sldId="281"/>
            <ac:spMk id="18" creationId="{00000000-0000-0000-0000-000000000000}"/>
          </ac:spMkLst>
        </pc:spChg>
        <pc:picChg chg="del">
          <ac:chgData name="Neemias Informatica Lima" userId="b77af7bd85500281" providerId="LiveId" clId="{3768B807-DBD6-4DAB-8E36-FA95325E909C}" dt="2024-05-27T00:16:49.438" v="47" actId="478"/>
          <ac:picMkLst>
            <pc:docMk/>
            <pc:sldMk cId="2103443556" sldId="281"/>
            <ac:picMk id="2" creationId="{C2CD18E5-90B1-ED17-87E7-F71359F2E3D5}"/>
          </ac:picMkLst>
        </pc:picChg>
        <pc:picChg chg="add mod">
          <ac:chgData name="Neemias Informatica Lima" userId="b77af7bd85500281" providerId="LiveId" clId="{3768B807-DBD6-4DAB-8E36-FA95325E909C}" dt="2024-05-27T00:17:03.529" v="54" actId="14100"/>
          <ac:picMkLst>
            <pc:docMk/>
            <pc:sldMk cId="2103443556" sldId="281"/>
            <ac:picMk id="4" creationId="{4B040AB6-7842-ABB0-100E-4C4C4E9CE5B4}"/>
          </ac:picMkLst>
        </pc:picChg>
      </pc:sldChg>
      <pc:sldChg chg="addSp delSp modSp mod">
        <pc:chgData name="Neemias Informatica Lima" userId="b77af7bd85500281" providerId="LiveId" clId="{3768B807-DBD6-4DAB-8E36-FA95325E909C}" dt="2024-05-27T00:21:59.479" v="139" actId="20577"/>
        <pc:sldMkLst>
          <pc:docMk/>
          <pc:sldMk cId="3683219421" sldId="282"/>
        </pc:sldMkLst>
        <pc:spChg chg="del">
          <ac:chgData name="Neemias Informatica Lima" userId="b77af7bd85500281" providerId="LiveId" clId="{3768B807-DBD6-4DAB-8E36-FA95325E909C}" dt="2024-05-27T00:17:46.218" v="63" actId="478"/>
          <ac:spMkLst>
            <pc:docMk/>
            <pc:sldMk cId="3683219421" sldId="282"/>
            <ac:spMk id="2" creationId="{813378E3-DF83-7715-ED9F-E08735623C6E}"/>
          </ac:spMkLst>
        </pc:spChg>
        <pc:spChg chg="del">
          <ac:chgData name="Neemias Informatica Lima" userId="b77af7bd85500281" providerId="LiveId" clId="{3768B807-DBD6-4DAB-8E36-FA95325E909C}" dt="2024-05-27T00:17:46.218" v="63" actId="478"/>
          <ac:spMkLst>
            <pc:docMk/>
            <pc:sldMk cId="3683219421" sldId="282"/>
            <ac:spMk id="4" creationId="{5FC8EC25-66E5-DE67-BEEE-F0C76E5EA206}"/>
          </ac:spMkLst>
        </pc:spChg>
        <pc:spChg chg="add mod">
          <ac:chgData name="Neemias Informatica Lima" userId="b77af7bd85500281" providerId="LiveId" clId="{3768B807-DBD6-4DAB-8E36-FA95325E909C}" dt="2024-05-27T00:17:46.512" v="64"/>
          <ac:spMkLst>
            <pc:docMk/>
            <pc:sldMk cId="3683219421" sldId="282"/>
            <ac:spMk id="6" creationId="{B7E23ED6-6F5B-AE7C-B894-4B111A74D1B1}"/>
          </ac:spMkLst>
        </pc:spChg>
        <pc:spChg chg="add mod">
          <ac:chgData name="Neemias Informatica Lima" userId="b77af7bd85500281" providerId="LiveId" clId="{3768B807-DBD6-4DAB-8E36-FA95325E909C}" dt="2024-05-27T00:17:46.512" v="64"/>
          <ac:spMkLst>
            <pc:docMk/>
            <pc:sldMk cId="3683219421" sldId="282"/>
            <ac:spMk id="8" creationId="{FA61328D-A46F-0EC0-9918-FF74241366E8}"/>
          </ac:spMkLst>
        </pc:spChg>
        <pc:spChg chg="mod">
          <ac:chgData name="Neemias Informatica Lima" userId="b77af7bd85500281" providerId="LiveId" clId="{3768B807-DBD6-4DAB-8E36-FA95325E909C}" dt="2024-05-27T00:21:59.479" v="139" actId="20577"/>
          <ac:spMkLst>
            <pc:docMk/>
            <pc:sldMk cId="3683219421" sldId="282"/>
            <ac:spMk id="12" creationId="{00000000-0000-0000-0000-000000000000}"/>
          </ac:spMkLst>
        </pc:spChg>
        <pc:spChg chg="mod">
          <ac:chgData name="Neemias Informatica Lima" userId="b77af7bd85500281" providerId="LiveId" clId="{3768B807-DBD6-4DAB-8E36-FA95325E909C}" dt="2024-05-27T00:20:57.379" v="120"/>
          <ac:spMkLst>
            <pc:docMk/>
            <pc:sldMk cId="3683219421" sldId="282"/>
            <ac:spMk id="14" creationId="{00000000-0000-0000-0000-000000000000}"/>
          </ac:spMkLst>
        </pc:spChg>
        <pc:picChg chg="del">
          <ac:chgData name="Neemias Informatica Lima" userId="b77af7bd85500281" providerId="LiveId" clId="{3768B807-DBD6-4DAB-8E36-FA95325E909C}" dt="2024-05-27T00:17:46.218" v="63" actId="478"/>
          <ac:picMkLst>
            <pc:docMk/>
            <pc:sldMk cId="3683219421" sldId="282"/>
            <ac:picMk id="7" creationId="{AFAAED1D-7AE5-DCB6-EB62-E839F8B581ED}"/>
          </ac:picMkLst>
        </pc:picChg>
        <pc:picChg chg="add mod">
          <ac:chgData name="Neemias Informatica Lima" userId="b77af7bd85500281" providerId="LiveId" clId="{3768B807-DBD6-4DAB-8E36-FA95325E909C}" dt="2024-05-27T00:17:46.512" v="64"/>
          <ac:picMkLst>
            <pc:docMk/>
            <pc:sldMk cId="3683219421" sldId="282"/>
            <ac:picMk id="9" creationId="{5F42046B-C61A-0B9B-99A2-DBC4770857FF}"/>
          </ac:picMkLst>
        </pc:picChg>
      </pc:sldChg>
      <pc:sldChg chg="addSp delSp modSp mod">
        <pc:chgData name="Neemias Informatica Lima" userId="b77af7bd85500281" providerId="LiveId" clId="{3768B807-DBD6-4DAB-8E36-FA95325E909C}" dt="2024-05-27T00:22:36.384" v="157"/>
        <pc:sldMkLst>
          <pc:docMk/>
          <pc:sldMk cId="3902406419" sldId="283"/>
        </pc:sldMkLst>
        <pc:spChg chg="del">
          <ac:chgData name="Neemias Informatica Lima" userId="b77af7bd85500281" providerId="LiveId" clId="{3768B807-DBD6-4DAB-8E36-FA95325E909C}" dt="2024-05-27T00:17:54.154" v="65" actId="478"/>
          <ac:spMkLst>
            <pc:docMk/>
            <pc:sldMk cId="3902406419" sldId="283"/>
            <ac:spMk id="2" creationId="{50738A7F-1E57-4E9B-EDA3-A514A1F3FAC9}"/>
          </ac:spMkLst>
        </pc:spChg>
        <pc:spChg chg="del">
          <ac:chgData name="Neemias Informatica Lima" userId="b77af7bd85500281" providerId="LiveId" clId="{3768B807-DBD6-4DAB-8E36-FA95325E909C}" dt="2024-05-27T00:17:54.154" v="65" actId="478"/>
          <ac:spMkLst>
            <pc:docMk/>
            <pc:sldMk cId="3902406419" sldId="283"/>
            <ac:spMk id="3" creationId="{54F13E37-610B-C654-183A-EC167CF58C00}"/>
          </ac:spMkLst>
        </pc:spChg>
        <pc:spChg chg="add mod">
          <ac:chgData name="Neemias Informatica Lima" userId="b77af7bd85500281" providerId="LiveId" clId="{3768B807-DBD6-4DAB-8E36-FA95325E909C}" dt="2024-05-27T00:17:54.513" v="66"/>
          <ac:spMkLst>
            <pc:docMk/>
            <pc:sldMk cId="3902406419" sldId="283"/>
            <ac:spMk id="5" creationId="{E007C525-5EB1-E00A-A866-6377A5467390}"/>
          </ac:spMkLst>
        </pc:spChg>
        <pc:spChg chg="add mod">
          <ac:chgData name="Neemias Informatica Lima" userId="b77af7bd85500281" providerId="LiveId" clId="{3768B807-DBD6-4DAB-8E36-FA95325E909C}" dt="2024-05-27T00:17:54.513" v="66"/>
          <ac:spMkLst>
            <pc:docMk/>
            <pc:sldMk cId="3902406419" sldId="283"/>
            <ac:spMk id="7" creationId="{0ACE7CAF-611A-5C64-2111-5B11A3D4EAAD}"/>
          </ac:spMkLst>
        </pc:spChg>
        <pc:spChg chg="mod">
          <ac:chgData name="Neemias Informatica Lima" userId="b77af7bd85500281" providerId="LiveId" clId="{3768B807-DBD6-4DAB-8E36-FA95325E909C}" dt="2024-05-27T00:22:09.091" v="144"/>
          <ac:spMkLst>
            <pc:docMk/>
            <pc:sldMk cId="3902406419" sldId="283"/>
            <ac:spMk id="14" creationId="{00000000-0000-0000-0000-000000000000}"/>
          </ac:spMkLst>
        </pc:spChg>
        <pc:spChg chg="mod">
          <ac:chgData name="Neemias Informatica Lima" userId="b77af7bd85500281" providerId="LiveId" clId="{3768B807-DBD6-4DAB-8E36-FA95325E909C}" dt="2024-05-27T00:22:36.384" v="157"/>
          <ac:spMkLst>
            <pc:docMk/>
            <pc:sldMk cId="3902406419" sldId="283"/>
            <ac:spMk id="15" creationId="{D5C09FDA-172B-4732-BD2E-A9BBEF8B191B}"/>
          </ac:spMkLst>
        </pc:spChg>
        <pc:picChg chg="del">
          <ac:chgData name="Neemias Informatica Lima" userId="b77af7bd85500281" providerId="LiveId" clId="{3768B807-DBD6-4DAB-8E36-FA95325E909C}" dt="2024-05-27T00:17:54.154" v="65" actId="478"/>
          <ac:picMkLst>
            <pc:docMk/>
            <pc:sldMk cId="3902406419" sldId="283"/>
            <ac:picMk id="6" creationId="{2C685C96-2757-B80C-ABE7-561F114BDF96}"/>
          </ac:picMkLst>
        </pc:picChg>
        <pc:picChg chg="add mod">
          <ac:chgData name="Neemias Informatica Lima" userId="b77af7bd85500281" providerId="LiveId" clId="{3768B807-DBD6-4DAB-8E36-FA95325E909C}" dt="2024-05-27T00:17:54.513" v="66"/>
          <ac:picMkLst>
            <pc:docMk/>
            <pc:sldMk cId="3902406419" sldId="283"/>
            <ac:picMk id="8" creationId="{49F71017-0526-C42A-4D9F-42A928FF5A4F}"/>
          </ac:picMkLst>
        </pc:picChg>
      </pc:sldChg>
      <pc:sldChg chg="addSp delSp modSp mod">
        <pc:chgData name="Neemias Informatica Lima" userId="b77af7bd85500281" providerId="LiveId" clId="{3768B807-DBD6-4DAB-8E36-FA95325E909C}" dt="2024-05-27T00:23:52.595" v="183" actId="6549"/>
        <pc:sldMkLst>
          <pc:docMk/>
          <pc:sldMk cId="2424059023" sldId="284"/>
        </pc:sldMkLst>
        <pc:spChg chg="del">
          <ac:chgData name="Neemias Informatica Lima" userId="b77af7bd85500281" providerId="LiveId" clId="{3768B807-DBD6-4DAB-8E36-FA95325E909C}" dt="2024-05-27T00:18:09.260" v="69" actId="478"/>
          <ac:spMkLst>
            <pc:docMk/>
            <pc:sldMk cId="2424059023" sldId="284"/>
            <ac:spMk id="2" creationId="{2306CA20-2F77-6DB3-BA77-650B384F04AE}"/>
          </ac:spMkLst>
        </pc:spChg>
        <pc:spChg chg="del">
          <ac:chgData name="Neemias Informatica Lima" userId="b77af7bd85500281" providerId="LiveId" clId="{3768B807-DBD6-4DAB-8E36-FA95325E909C}" dt="2024-05-27T00:18:09.260" v="69" actId="478"/>
          <ac:spMkLst>
            <pc:docMk/>
            <pc:sldMk cId="2424059023" sldId="284"/>
            <ac:spMk id="3" creationId="{04F16ECB-A13F-9371-3330-A653AFBD9D79}"/>
          </ac:spMkLst>
        </pc:spChg>
        <pc:spChg chg="add mod">
          <ac:chgData name="Neemias Informatica Lima" userId="b77af7bd85500281" providerId="LiveId" clId="{3768B807-DBD6-4DAB-8E36-FA95325E909C}" dt="2024-05-27T00:18:09.569" v="70"/>
          <ac:spMkLst>
            <pc:docMk/>
            <pc:sldMk cId="2424059023" sldId="284"/>
            <ac:spMk id="5" creationId="{7A979359-B3A0-EC8E-E2F0-CCB636CBC2A3}"/>
          </ac:spMkLst>
        </pc:spChg>
        <pc:spChg chg="add mod">
          <ac:chgData name="Neemias Informatica Lima" userId="b77af7bd85500281" providerId="LiveId" clId="{3768B807-DBD6-4DAB-8E36-FA95325E909C}" dt="2024-05-27T00:18:09.569" v="70"/>
          <ac:spMkLst>
            <pc:docMk/>
            <pc:sldMk cId="2424059023" sldId="284"/>
            <ac:spMk id="7" creationId="{43A9064A-9A5E-23C9-0A49-1B7DF3D04DFC}"/>
          </ac:spMkLst>
        </pc:spChg>
        <pc:spChg chg="mod">
          <ac:chgData name="Neemias Informatica Lima" userId="b77af7bd85500281" providerId="LiveId" clId="{3768B807-DBD6-4DAB-8E36-FA95325E909C}" dt="2024-05-27T00:23:13.956" v="165"/>
          <ac:spMkLst>
            <pc:docMk/>
            <pc:sldMk cId="2424059023" sldId="284"/>
            <ac:spMk id="14" creationId="{00000000-0000-0000-0000-000000000000}"/>
          </ac:spMkLst>
        </pc:spChg>
        <pc:spChg chg="mod">
          <ac:chgData name="Neemias Informatica Lima" userId="b77af7bd85500281" providerId="LiveId" clId="{3768B807-DBD6-4DAB-8E36-FA95325E909C}" dt="2024-05-27T00:23:52.595" v="183" actId="6549"/>
          <ac:spMkLst>
            <pc:docMk/>
            <pc:sldMk cId="2424059023" sldId="284"/>
            <ac:spMk id="15" creationId="{C3A1BEFC-B9B8-4142-B09F-1F5B330F4265}"/>
          </ac:spMkLst>
        </pc:spChg>
        <pc:picChg chg="del">
          <ac:chgData name="Neemias Informatica Lima" userId="b77af7bd85500281" providerId="LiveId" clId="{3768B807-DBD6-4DAB-8E36-FA95325E909C}" dt="2024-05-27T00:18:09.260" v="69" actId="478"/>
          <ac:picMkLst>
            <pc:docMk/>
            <pc:sldMk cId="2424059023" sldId="284"/>
            <ac:picMk id="6" creationId="{09D31847-FE2A-1C0B-D73A-9B6A62EB94F9}"/>
          </ac:picMkLst>
        </pc:picChg>
        <pc:picChg chg="add mod">
          <ac:chgData name="Neemias Informatica Lima" userId="b77af7bd85500281" providerId="LiveId" clId="{3768B807-DBD6-4DAB-8E36-FA95325E909C}" dt="2024-05-27T00:18:09.569" v="70"/>
          <ac:picMkLst>
            <pc:docMk/>
            <pc:sldMk cId="2424059023" sldId="284"/>
            <ac:picMk id="8" creationId="{A281BC40-93A0-3400-3EB5-3067668BE11B}"/>
          </ac:picMkLst>
        </pc:picChg>
      </pc:sldChg>
      <pc:sldChg chg="addSp delSp modSp mod">
        <pc:chgData name="Neemias Informatica Lima" userId="b77af7bd85500281" providerId="LiveId" clId="{3768B807-DBD6-4DAB-8E36-FA95325E909C}" dt="2024-05-27T00:25:18.449" v="229" actId="20577"/>
        <pc:sldMkLst>
          <pc:docMk/>
          <pc:sldMk cId="2241968852" sldId="285"/>
        </pc:sldMkLst>
        <pc:spChg chg="del">
          <ac:chgData name="Neemias Informatica Lima" userId="b77af7bd85500281" providerId="LiveId" clId="{3768B807-DBD6-4DAB-8E36-FA95325E909C}" dt="2024-05-27T00:18:20.314" v="73" actId="478"/>
          <ac:spMkLst>
            <pc:docMk/>
            <pc:sldMk cId="2241968852" sldId="285"/>
            <ac:spMk id="2" creationId="{2716F342-BF36-82D0-C587-3385209CD6C4}"/>
          </ac:spMkLst>
        </pc:spChg>
        <pc:spChg chg="del">
          <ac:chgData name="Neemias Informatica Lima" userId="b77af7bd85500281" providerId="LiveId" clId="{3768B807-DBD6-4DAB-8E36-FA95325E909C}" dt="2024-05-27T00:18:20.314" v="73" actId="478"/>
          <ac:spMkLst>
            <pc:docMk/>
            <pc:sldMk cId="2241968852" sldId="285"/>
            <ac:spMk id="3" creationId="{17824BE9-7F2D-1975-22EC-D6AF373289DF}"/>
          </ac:spMkLst>
        </pc:spChg>
        <pc:spChg chg="add mod">
          <ac:chgData name="Neemias Informatica Lima" userId="b77af7bd85500281" providerId="LiveId" clId="{3768B807-DBD6-4DAB-8E36-FA95325E909C}" dt="2024-05-27T00:18:20.625" v="74"/>
          <ac:spMkLst>
            <pc:docMk/>
            <pc:sldMk cId="2241968852" sldId="285"/>
            <ac:spMk id="5" creationId="{1DC917D7-FAD2-FE77-C99E-A951612F7ED8}"/>
          </ac:spMkLst>
        </pc:spChg>
        <pc:spChg chg="add mod">
          <ac:chgData name="Neemias Informatica Lima" userId="b77af7bd85500281" providerId="LiveId" clId="{3768B807-DBD6-4DAB-8E36-FA95325E909C}" dt="2024-05-27T00:18:20.625" v="74"/>
          <ac:spMkLst>
            <pc:docMk/>
            <pc:sldMk cId="2241968852" sldId="285"/>
            <ac:spMk id="7" creationId="{0A8A4F55-7BBA-FC67-7BD0-F4B7283F210E}"/>
          </ac:spMkLst>
        </pc:spChg>
        <pc:spChg chg="mod">
          <ac:chgData name="Neemias Informatica Lima" userId="b77af7bd85500281" providerId="LiveId" clId="{3768B807-DBD6-4DAB-8E36-FA95325E909C}" dt="2024-05-27T00:24:36.106" v="203"/>
          <ac:spMkLst>
            <pc:docMk/>
            <pc:sldMk cId="2241968852" sldId="285"/>
            <ac:spMk id="14" creationId="{00000000-0000-0000-0000-000000000000}"/>
          </ac:spMkLst>
        </pc:spChg>
        <pc:spChg chg="mod">
          <ac:chgData name="Neemias Informatica Lima" userId="b77af7bd85500281" providerId="LiveId" clId="{3768B807-DBD6-4DAB-8E36-FA95325E909C}" dt="2024-05-27T00:25:18.449" v="229" actId="20577"/>
          <ac:spMkLst>
            <pc:docMk/>
            <pc:sldMk cId="2241968852" sldId="285"/>
            <ac:spMk id="15" creationId="{0F091E13-8EAD-4FFB-9473-BC74E5ABDC64}"/>
          </ac:spMkLst>
        </pc:spChg>
        <pc:picChg chg="del">
          <ac:chgData name="Neemias Informatica Lima" userId="b77af7bd85500281" providerId="LiveId" clId="{3768B807-DBD6-4DAB-8E36-FA95325E909C}" dt="2024-05-27T00:18:20.314" v="73" actId="478"/>
          <ac:picMkLst>
            <pc:docMk/>
            <pc:sldMk cId="2241968852" sldId="285"/>
            <ac:picMk id="6" creationId="{1C062B38-E2DE-E23D-DC04-5B9628095BC8}"/>
          </ac:picMkLst>
        </pc:picChg>
        <pc:picChg chg="add mod">
          <ac:chgData name="Neemias Informatica Lima" userId="b77af7bd85500281" providerId="LiveId" clId="{3768B807-DBD6-4DAB-8E36-FA95325E909C}" dt="2024-05-27T00:18:20.625" v="74"/>
          <ac:picMkLst>
            <pc:docMk/>
            <pc:sldMk cId="2241968852" sldId="285"/>
            <ac:picMk id="8" creationId="{5D597519-7C29-2D57-A8D7-A63D3A58BC15}"/>
          </ac:picMkLst>
        </pc:picChg>
      </pc:sldChg>
      <pc:sldChg chg="addSp delSp modSp mod">
        <pc:chgData name="Neemias Informatica Lima" userId="b77af7bd85500281" providerId="LiveId" clId="{3768B807-DBD6-4DAB-8E36-FA95325E909C}" dt="2024-05-27T00:27:05.736" v="281" actId="207"/>
        <pc:sldMkLst>
          <pc:docMk/>
          <pc:sldMk cId="1959249856" sldId="286"/>
        </pc:sldMkLst>
        <pc:spChg chg="del">
          <ac:chgData name="Neemias Informatica Lima" userId="b77af7bd85500281" providerId="LiveId" clId="{3768B807-DBD6-4DAB-8E36-FA95325E909C}" dt="2024-05-27T00:18:31.441" v="77" actId="478"/>
          <ac:spMkLst>
            <pc:docMk/>
            <pc:sldMk cId="1959249856" sldId="286"/>
            <ac:spMk id="2" creationId="{4C0DB122-1D59-9931-A3BC-DABBF3E92F00}"/>
          </ac:spMkLst>
        </pc:spChg>
        <pc:spChg chg="del">
          <ac:chgData name="Neemias Informatica Lima" userId="b77af7bd85500281" providerId="LiveId" clId="{3768B807-DBD6-4DAB-8E36-FA95325E909C}" dt="2024-05-27T00:18:31.441" v="77" actId="478"/>
          <ac:spMkLst>
            <pc:docMk/>
            <pc:sldMk cId="1959249856" sldId="286"/>
            <ac:spMk id="3" creationId="{6BA5E8B2-550B-24EC-71BE-10D053287D00}"/>
          </ac:spMkLst>
        </pc:spChg>
        <pc:spChg chg="add mod">
          <ac:chgData name="Neemias Informatica Lima" userId="b77af7bd85500281" providerId="LiveId" clId="{3768B807-DBD6-4DAB-8E36-FA95325E909C}" dt="2024-05-27T00:18:32.054" v="78"/>
          <ac:spMkLst>
            <pc:docMk/>
            <pc:sldMk cId="1959249856" sldId="286"/>
            <ac:spMk id="5" creationId="{6982158D-F8BA-9FD5-C8EE-D9D751688B10}"/>
          </ac:spMkLst>
        </pc:spChg>
        <pc:spChg chg="add mod">
          <ac:chgData name="Neemias Informatica Lima" userId="b77af7bd85500281" providerId="LiveId" clId="{3768B807-DBD6-4DAB-8E36-FA95325E909C}" dt="2024-05-27T00:18:32.054" v="78"/>
          <ac:spMkLst>
            <pc:docMk/>
            <pc:sldMk cId="1959249856" sldId="286"/>
            <ac:spMk id="7" creationId="{433825FF-70D9-B900-EB9B-32C49D8C9BC2}"/>
          </ac:spMkLst>
        </pc:spChg>
        <pc:spChg chg="mod">
          <ac:chgData name="Neemias Informatica Lima" userId="b77af7bd85500281" providerId="LiveId" clId="{3768B807-DBD6-4DAB-8E36-FA95325E909C}" dt="2024-05-27T00:26:17.685" v="252"/>
          <ac:spMkLst>
            <pc:docMk/>
            <pc:sldMk cId="1959249856" sldId="286"/>
            <ac:spMk id="14" creationId="{00000000-0000-0000-0000-000000000000}"/>
          </ac:spMkLst>
        </pc:spChg>
        <pc:spChg chg="mod">
          <ac:chgData name="Neemias Informatica Lima" userId="b77af7bd85500281" providerId="LiveId" clId="{3768B807-DBD6-4DAB-8E36-FA95325E909C}" dt="2024-05-27T00:27:05.736" v="281" actId="207"/>
          <ac:spMkLst>
            <pc:docMk/>
            <pc:sldMk cId="1959249856" sldId="286"/>
            <ac:spMk id="15" creationId="{863BB09B-C8C1-4354-BC51-D930C951E507}"/>
          </ac:spMkLst>
        </pc:spChg>
        <pc:picChg chg="del">
          <ac:chgData name="Neemias Informatica Lima" userId="b77af7bd85500281" providerId="LiveId" clId="{3768B807-DBD6-4DAB-8E36-FA95325E909C}" dt="2024-05-27T00:18:31.441" v="77" actId="478"/>
          <ac:picMkLst>
            <pc:docMk/>
            <pc:sldMk cId="1959249856" sldId="286"/>
            <ac:picMk id="6" creationId="{C622D261-27DE-4ED5-6043-BEFBD18E0F0B}"/>
          </ac:picMkLst>
        </pc:picChg>
        <pc:picChg chg="add mod">
          <ac:chgData name="Neemias Informatica Lima" userId="b77af7bd85500281" providerId="LiveId" clId="{3768B807-DBD6-4DAB-8E36-FA95325E909C}" dt="2024-05-27T00:18:32.054" v="78"/>
          <ac:picMkLst>
            <pc:docMk/>
            <pc:sldMk cId="1959249856" sldId="286"/>
            <ac:picMk id="8" creationId="{976C8868-6C0B-44B1-7F64-660F7D228FC3}"/>
          </ac:picMkLst>
        </pc:picChg>
      </pc:sldChg>
      <pc:sldChg chg="addSp delSp modSp mod">
        <pc:chgData name="Neemias Informatica Lima" userId="b77af7bd85500281" providerId="LiveId" clId="{3768B807-DBD6-4DAB-8E36-FA95325E909C}" dt="2024-05-27T00:28:43.866" v="310" actId="20577"/>
        <pc:sldMkLst>
          <pc:docMk/>
          <pc:sldMk cId="2857006406" sldId="287"/>
        </pc:sldMkLst>
        <pc:spChg chg="del">
          <ac:chgData name="Neemias Informatica Lima" userId="b77af7bd85500281" providerId="LiveId" clId="{3768B807-DBD6-4DAB-8E36-FA95325E909C}" dt="2024-05-27T00:18:57.646" v="83" actId="478"/>
          <ac:spMkLst>
            <pc:docMk/>
            <pc:sldMk cId="2857006406" sldId="287"/>
            <ac:spMk id="2" creationId="{0A189E11-805B-D880-470B-27EF5A062B4D}"/>
          </ac:spMkLst>
        </pc:spChg>
        <pc:spChg chg="del">
          <ac:chgData name="Neemias Informatica Lima" userId="b77af7bd85500281" providerId="LiveId" clId="{3768B807-DBD6-4DAB-8E36-FA95325E909C}" dt="2024-05-27T00:18:57.646" v="83" actId="478"/>
          <ac:spMkLst>
            <pc:docMk/>
            <pc:sldMk cId="2857006406" sldId="287"/>
            <ac:spMk id="3" creationId="{3D21B533-3D53-ABAE-502C-31118BBACC92}"/>
          </ac:spMkLst>
        </pc:spChg>
        <pc:spChg chg="add mod">
          <ac:chgData name="Neemias Informatica Lima" userId="b77af7bd85500281" providerId="LiveId" clId="{3768B807-DBD6-4DAB-8E36-FA95325E909C}" dt="2024-05-27T00:18:57.938" v="84"/>
          <ac:spMkLst>
            <pc:docMk/>
            <pc:sldMk cId="2857006406" sldId="287"/>
            <ac:spMk id="5" creationId="{BB975314-4B94-D6F2-E616-C5337FC1008A}"/>
          </ac:spMkLst>
        </pc:spChg>
        <pc:spChg chg="add mod">
          <ac:chgData name="Neemias Informatica Lima" userId="b77af7bd85500281" providerId="LiveId" clId="{3768B807-DBD6-4DAB-8E36-FA95325E909C}" dt="2024-05-27T00:18:57.938" v="84"/>
          <ac:spMkLst>
            <pc:docMk/>
            <pc:sldMk cId="2857006406" sldId="287"/>
            <ac:spMk id="7" creationId="{FE8BDAD0-F1CA-9999-8FC2-4BB0705A0E45}"/>
          </ac:spMkLst>
        </pc:spChg>
        <pc:spChg chg="mod">
          <ac:chgData name="Neemias Informatica Lima" userId="b77af7bd85500281" providerId="LiveId" clId="{3768B807-DBD6-4DAB-8E36-FA95325E909C}" dt="2024-05-27T00:28:43.866" v="310" actId="20577"/>
          <ac:spMkLst>
            <pc:docMk/>
            <pc:sldMk cId="2857006406" sldId="287"/>
            <ac:spMk id="16" creationId="{28D68641-D640-4BD7-9D5B-B3803DCCF9B3}"/>
          </ac:spMkLst>
        </pc:spChg>
        <pc:picChg chg="del">
          <ac:chgData name="Neemias Informatica Lima" userId="b77af7bd85500281" providerId="LiveId" clId="{3768B807-DBD6-4DAB-8E36-FA95325E909C}" dt="2024-05-27T00:18:57.646" v="83" actId="478"/>
          <ac:picMkLst>
            <pc:docMk/>
            <pc:sldMk cId="2857006406" sldId="287"/>
            <ac:picMk id="6" creationId="{959B1CFB-C893-4EE9-EAA8-808040740E93}"/>
          </ac:picMkLst>
        </pc:picChg>
        <pc:picChg chg="add mod">
          <ac:chgData name="Neemias Informatica Lima" userId="b77af7bd85500281" providerId="LiveId" clId="{3768B807-DBD6-4DAB-8E36-FA95325E909C}" dt="2024-05-27T00:18:57.938" v="84"/>
          <ac:picMkLst>
            <pc:docMk/>
            <pc:sldMk cId="2857006406" sldId="287"/>
            <ac:picMk id="8" creationId="{0B6A6D23-534B-4EC4-3A6E-7E129BDF487E}"/>
          </ac:picMkLst>
        </pc:picChg>
      </pc:sldChg>
      <pc:sldChg chg="addSp delSp modSp mod">
        <pc:chgData name="Neemias Informatica Lima" userId="b77af7bd85500281" providerId="LiveId" clId="{3768B807-DBD6-4DAB-8E36-FA95325E909C}" dt="2024-05-27T00:21:32.506" v="134" actId="20577"/>
        <pc:sldMkLst>
          <pc:docMk/>
          <pc:sldMk cId="2630436816" sldId="288"/>
        </pc:sldMkLst>
        <pc:spChg chg="del">
          <ac:chgData name="Neemias Informatica Lima" userId="b77af7bd85500281" providerId="LiveId" clId="{3768B807-DBD6-4DAB-8E36-FA95325E909C}" dt="2024-05-27T00:17:39.801" v="61" actId="478"/>
          <ac:spMkLst>
            <pc:docMk/>
            <pc:sldMk cId="2630436816" sldId="288"/>
            <ac:spMk id="2" creationId="{D8D2E3C9-D455-3E64-F55A-2AAFBA52FA19}"/>
          </ac:spMkLst>
        </pc:spChg>
        <pc:spChg chg="del">
          <ac:chgData name="Neemias Informatica Lima" userId="b77af7bd85500281" providerId="LiveId" clId="{3768B807-DBD6-4DAB-8E36-FA95325E909C}" dt="2024-05-27T00:17:39.801" v="61" actId="478"/>
          <ac:spMkLst>
            <pc:docMk/>
            <pc:sldMk cId="2630436816" sldId="288"/>
            <ac:spMk id="3" creationId="{182D623E-3AF3-6BE1-2479-B6DA4D8778AC}"/>
          </ac:spMkLst>
        </pc:spChg>
        <pc:spChg chg="add mod">
          <ac:chgData name="Neemias Informatica Lima" userId="b77af7bd85500281" providerId="LiveId" clId="{3768B807-DBD6-4DAB-8E36-FA95325E909C}" dt="2024-05-27T00:17:40.242" v="62"/>
          <ac:spMkLst>
            <pc:docMk/>
            <pc:sldMk cId="2630436816" sldId="288"/>
            <ac:spMk id="5" creationId="{1B47C231-0BAD-FA1B-99E1-769F2676DB3C}"/>
          </ac:spMkLst>
        </pc:spChg>
        <pc:spChg chg="add mod">
          <ac:chgData name="Neemias Informatica Lima" userId="b77af7bd85500281" providerId="LiveId" clId="{3768B807-DBD6-4DAB-8E36-FA95325E909C}" dt="2024-05-27T00:17:40.242" v="62"/>
          <ac:spMkLst>
            <pc:docMk/>
            <pc:sldMk cId="2630436816" sldId="288"/>
            <ac:spMk id="7" creationId="{B7140F38-7AAF-2678-C534-E8540CA845B1}"/>
          </ac:spMkLst>
        </pc:spChg>
        <pc:spChg chg="mod">
          <ac:chgData name="Neemias Informatica Lima" userId="b77af7bd85500281" providerId="LiveId" clId="{3768B807-DBD6-4DAB-8E36-FA95325E909C}" dt="2024-05-27T00:21:32.506" v="134" actId="20577"/>
          <ac:spMkLst>
            <pc:docMk/>
            <pc:sldMk cId="2630436816" sldId="288"/>
            <ac:spMk id="13" creationId="{00000000-0000-0000-0000-000000000000}"/>
          </ac:spMkLst>
        </pc:spChg>
        <pc:spChg chg="mod">
          <ac:chgData name="Neemias Informatica Lima" userId="b77af7bd85500281" providerId="LiveId" clId="{3768B807-DBD6-4DAB-8E36-FA95325E909C}" dt="2024-05-27T00:20:51.093" v="117"/>
          <ac:spMkLst>
            <pc:docMk/>
            <pc:sldMk cId="2630436816" sldId="288"/>
            <ac:spMk id="14" creationId="{00000000-0000-0000-0000-000000000000}"/>
          </ac:spMkLst>
        </pc:spChg>
        <pc:picChg chg="del">
          <ac:chgData name="Neemias Informatica Lima" userId="b77af7bd85500281" providerId="LiveId" clId="{3768B807-DBD6-4DAB-8E36-FA95325E909C}" dt="2024-05-27T00:17:39.801" v="61" actId="478"/>
          <ac:picMkLst>
            <pc:docMk/>
            <pc:sldMk cId="2630436816" sldId="288"/>
            <ac:picMk id="6" creationId="{B06B4170-779E-C841-FA33-BD61F4CFA006}"/>
          </ac:picMkLst>
        </pc:picChg>
        <pc:picChg chg="add mod">
          <ac:chgData name="Neemias Informatica Lima" userId="b77af7bd85500281" providerId="LiveId" clId="{3768B807-DBD6-4DAB-8E36-FA95325E909C}" dt="2024-05-27T00:17:40.242" v="62"/>
          <ac:picMkLst>
            <pc:docMk/>
            <pc:sldMk cId="2630436816" sldId="288"/>
            <ac:picMk id="8" creationId="{44CC45C8-3F4C-606C-5C1C-81D38DAE530D}"/>
          </ac:picMkLst>
        </pc:picChg>
      </pc:sldChg>
      <pc:sldChg chg="addSp delSp modSp mod">
        <pc:chgData name="Neemias Informatica Lima" userId="b77af7bd85500281" providerId="LiveId" clId="{3768B807-DBD6-4DAB-8E36-FA95325E909C}" dt="2024-05-27T00:22:51.379" v="160"/>
        <pc:sldMkLst>
          <pc:docMk/>
          <pc:sldMk cId="3032827026" sldId="289"/>
        </pc:sldMkLst>
        <pc:spChg chg="del">
          <ac:chgData name="Neemias Informatica Lima" userId="b77af7bd85500281" providerId="LiveId" clId="{3768B807-DBD6-4DAB-8E36-FA95325E909C}" dt="2024-05-27T00:18:00.405" v="67" actId="478"/>
          <ac:spMkLst>
            <pc:docMk/>
            <pc:sldMk cId="3032827026" sldId="289"/>
            <ac:spMk id="2" creationId="{BFE6B309-FFEE-1926-C88E-EB5BC741214D}"/>
          </ac:spMkLst>
        </pc:spChg>
        <pc:spChg chg="del">
          <ac:chgData name="Neemias Informatica Lima" userId="b77af7bd85500281" providerId="LiveId" clId="{3768B807-DBD6-4DAB-8E36-FA95325E909C}" dt="2024-05-27T00:18:00.405" v="67" actId="478"/>
          <ac:spMkLst>
            <pc:docMk/>
            <pc:sldMk cId="3032827026" sldId="289"/>
            <ac:spMk id="3" creationId="{22858EF1-C9B1-E494-C375-9818A6BC59C7}"/>
          </ac:spMkLst>
        </pc:spChg>
        <pc:spChg chg="add mod">
          <ac:chgData name="Neemias Informatica Lima" userId="b77af7bd85500281" providerId="LiveId" clId="{3768B807-DBD6-4DAB-8E36-FA95325E909C}" dt="2024-05-27T00:18:00.743" v="68"/>
          <ac:spMkLst>
            <pc:docMk/>
            <pc:sldMk cId="3032827026" sldId="289"/>
            <ac:spMk id="5" creationId="{34002664-F5A7-56E0-06E0-5867A177B1AD}"/>
          </ac:spMkLst>
        </pc:spChg>
        <pc:spChg chg="add mod">
          <ac:chgData name="Neemias Informatica Lima" userId="b77af7bd85500281" providerId="LiveId" clId="{3768B807-DBD6-4DAB-8E36-FA95325E909C}" dt="2024-05-27T00:18:00.743" v="68"/>
          <ac:spMkLst>
            <pc:docMk/>
            <pc:sldMk cId="3032827026" sldId="289"/>
            <ac:spMk id="7" creationId="{A768FCF2-CF50-A2F5-C7B4-EF7BCABF138C}"/>
          </ac:spMkLst>
        </pc:spChg>
        <pc:spChg chg="mod">
          <ac:chgData name="Neemias Informatica Lima" userId="b77af7bd85500281" providerId="LiveId" clId="{3768B807-DBD6-4DAB-8E36-FA95325E909C}" dt="2024-05-27T00:22:51.379" v="160"/>
          <ac:spMkLst>
            <pc:docMk/>
            <pc:sldMk cId="3032827026" sldId="289"/>
            <ac:spMk id="12" creationId="{A64B78EF-EDA8-421A-88C9-45544BBCA9D1}"/>
          </ac:spMkLst>
        </pc:spChg>
        <pc:spChg chg="mod">
          <ac:chgData name="Neemias Informatica Lima" userId="b77af7bd85500281" providerId="LiveId" clId="{3768B807-DBD6-4DAB-8E36-FA95325E909C}" dt="2024-05-27T00:22:13.308" v="149"/>
          <ac:spMkLst>
            <pc:docMk/>
            <pc:sldMk cId="3032827026" sldId="289"/>
            <ac:spMk id="14" creationId="{00000000-0000-0000-0000-000000000000}"/>
          </ac:spMkLst>
        </pc:spChg>
        <pc:picChg chg="del">
          <ac:chgData name="Neemias Informatica Lima" userId="b77af7bd85500281" providerId="LiveId" clId="{3768B807-DBD6-4DAB-8E36-FA95325E909C}" dt="2024-05-27T00:18:00.405" v="67" actId="478"/>
          <ac:picMkLst>
            <pc:docMk/>
            <pc:sldMk cId="3032827026" sldId="289"/>
            <ac:picMk id="6" creationId="{0BB10854-C012-9A53-39CD-FDE56B4BEF3F}"/>
          </ac:picMkLst>
        </pc:picChg>
        <pc:picChg chg="add mod">
          <ac:chgData name="Neemias Informatica Lima" userId="b77af7bd85500281" providerId="LiveId" clId="{3768B807-DBD6-4DAB-8E36-FA95325E909C}" dt="2024-05-27T00:18:00.743" v="68"/>
          <ac:picMkLst>
            <pc:docMk/>
            <pc:sldMk cId="3032827026" sldId="289"/>
            <ac:picMk id="8" creationId="{7F452FA6-2432-F482-1D00-0001D2118151}"/>
          </ac:picMkLst>
        </pc:picChg>
      </pc:sldChg>
      <pc:sldChg chg="addSp delSp modSp mod">
        <pc:chgData name="Neemias Informatica Lima" userId="b77af7bd85500281" providerId="LiveId" clId="{3768B807-DBD6-4DAB-8E36-FA95325E909C}" dt="2024-05-27T00:24:22.951" v="200"/>
        <pc:sldMkLst>
          <pc:docMk/>
          <pc:sldMk cId="3772032319" sldId="290"/>
        </pc:sldMkLst>
        <pc:spChg chg="del">
          <ac:chgData name="Neemias Informatica Lima" userId="b77af7bd85500281" providerId="LiveId" clId="{3768B807-DBD6-4DAB-8E36-FA95325E909C}" dt="2024-05-27T00:18:15.243" v="71" actId="478"/>
          <ac:spMkLst>
            <pc:docMk/>
            <pc:sldMk cId="3772032319" sldId="290"/>
            <ac:spMk id="2" creationId="{15861DCF-D8C4-0368-B204-241231857324}"/>
          </ac:spMkLst>
        </pc:spChg>
        <pc:spChg chg="del">
          <ac:chgData name="Neemias Informatica Lima" userId="b77af7bd85500281" providerId="LiveId" clId="{3768B807-DBD6-4DAB-8E36-FA95325E909C}" dt="2024-05-27T00:18:15.243" v="71" actId="478"/>
          <ac:spMkLst>
            <pc:docMk/>
            <pc:sldMk cId="3772032319" sldId="290"/>
            <ac:spMk id="3" creationId="{97B57144-3D4F-CF5C-F6CC-E1D343F8A6AF}"/>
          </ac:spMkLst>
        </pc:spChg>
        <pc:spChg chg="add mod">
          <ac:chgData name="Neemias Informatica Lima" userId="b77af7bd85500281" providerId="LiveId" clId="{3768B807-DBD6-4DAB-8E36-FA95325E909C}" dt="2024-05-27T00:18:15.545" v="72"/>
          <ac:spMkLst>
            <pc:docMk/>
            <pc:sldMk cId="3772032319" sldId="290"/>
            <ac:spMk id="5" creationId="{EF3905AA-87B5-CF2B-BAC5-8052FAAC7F19}"/>
          </ac:spMkLst>
        </pc:spChg>
        <pc:spChg chg="add mod">
          <ac:chgData name="Neemias Informatica Lima" userId="b77af7bd85500281" providerId="LiveId" clId="{3768B807-DBD6-4DAB-8E36-FA95325E909C}" dt="2024-05-27T00:18:15.545" v="72"/>
          <ac:spMkLst>
            <pc:docMk/>
            <pc:sldMk cId="3772032319" sldId="290"/>
            <ac:spMk id="7" creationId="{FFC1DDA4-90F9-86EA-8B5D-055C52C72E46}"/>
          </ac:spMkLst>
        </pc:spChg>
        <pc:spChg chg="mod">
          <ac:chgData name="Neemias Informatica Lima" userId="b77af7bd85500281" providerId="LiveId" clId="{3768B807-DBD6-4DAB-8E36-FA95325E909C}" dt="2024-05-27T00:24:22.951" v="200"/>
          <ac:spMkLst>
            <pc:docMk/>
            <pc:sldMk cId="3772032319" sldId="290"/>
            <ac:spMk id="12" creationId="{8D5A143D-15FB-4DFE-B0EC-FEEB77A92B2C}"/>
          </ac:spMkLst>
        </pc:spChg>
        <pc:spChg chg="mod">
          <ac:chgData name="Neemias Informatica Lima" userId="b77af7bd85500281" providerId="LiveId" clId="{3768B807-DBD6-4DAB-8E36-FA95325E909C}" dt="2024-05-27T00:23:18.116" v="168"/>
          <ac:spMkLst>
            <pc:docMk/>
            <pc:sldMk cId="3772032319" sldId="290"/>
            <ac:spMk id="14" creationId="{00000000-0000-0000-0000-000000000000}"/>
          </ac:spMkLst>
        </pc:spChg>
        <pc:picChg chg="del">
          <ac:chgData name="Neemias Informatica Lima" userId="b77af7bd85500281" providerId="LiveId" clId="{3768B807-DBD6-4DAB-8E36-FA95325E909C}" dt="2024-05-27T00:18:15.243" v="71" actId="478"/>
          <ac:picMkLst>
            <pc:docMk/>
            <pc:sldMk cId="3772032319" sldId="290"/>
            <ac:picMk id="6" creationId="{A154D4DB-31FA-5C40-9287-F2E9E53E6141}"/>
          </ac:picMkLst>
        </pc:picChg>
        <pc:picChg chg="add mod">
          <ac:chgData name="Neemias Informatica Lima" userId="b77af7bd85500281" providerId="LiveId" clId="{3768B807-DBD6-4DAB-8E36-FA95325E909C}" dt="2024-05-27T00:18:15.545" v="72"/>
          <ac:picMkLst>
            <pc:docMk/>
            <pc:sldMk cId="3772032319" sldId="290"/>
            <ac:picMk id="8" creationId="{7FF21AA3-CE99-32B5-01EF-BFDA31165CAC}"/>
          </ac:picMkLst>
        </pc:picChg>
      </pc:sldChg>
      <pc:sldChg chg="addSp delSp modSp mod">
        <pc:chgData name="Neemias Informatica Lima" userId="b77af7bd85500281" providerId="LiveId" clId="{3768B807-DBD6-4DAB-8E36-FA95325E909C}" dt="2024-05-27T00:26:06.493" v="247"/>
        <pc:sldMkLst>
          <pc:docMk/>
          <pc:sldMk cId="1768216317" sldId="291"/>
        </pc:sldMkLst>
        <pc:spChg chg="del">
          <ac:chgData name="Neemias Informatica Lima" userId="b77af7bd85500281" providerId="LiveId" clId="{3768B807-DBD6-4DAB-8E36-FA95325E909C}" dt="2024-05-27T00:18:25.422" v="75" actId="478"/>
          <ac:spMkLst>
            <pc:docMk/>
            <pc:sldMk cId="1768216317" sldId="291"/>
            <ac:spMk id="2" creationId="{377F12B8-A514-FAAF-43FF-CF71066351B2}"/>
          </ac:spMkLst>
        </pc:spChg>
        <pc:spChg chg="del">
          <ac:chgData name="Neemias Informatica Lima" userId="b77af7bd85500281" providerId="LiveId" clId="{3768B807-DBD6-4DAB-8E36-FA95325E909C}" dt="2024-05-27T00:18:25.422" v="75" actId="478"/>
          <ac:spMkLst>
            <pc:docMk/>
            <pc:sldMk cId="1768216317" sldId="291"/>
            <ac:spMk id="3" creationId="{42967A85-F457-CCDF-A239-267F4342F62C}"/>
          </ac:spMkLst>
        </pc:spChg>
        <pc:spChg chg="add mod">
          <ac:chgData name="Neemias Informatica Lima" userId="b77af7bd85500281" providerId="LiveId" clId="{3768B807-DBD6-4DAB-8E36-FA95325E909C}" dt="2024-05-27T00:18:25.730" v="76"/>
          <ac:spMkLst>
            <pc:docMk/>
            <pc:sldMk cId="1768216317" sldId="291"/>
            <ac:spMk id="5" creationId="{831F7365-34B1-9920-FAAC-326FE742B40F}"/>
          </ac:spMkLst>
        </pc:spChg>
        <pc:spChg chg="add mod">
          <ac:chgData name="Neemias Informatica Lima" userId="b77af7bd85500281" providerId="LiveId" clId="{3768B807-DBD6-4DAB-8E36-FA95325E909C}" dt="2024-05-27T00:18:25.730" v="76"/>
          <ac:spMkLst>
            <pc:docMk/>
            <pc:sldMk cId="1768216317" sldId="291"/>
            <ac:spMk id="7" creationId="{954F31B7-722A-1AC6-6EEE-E8E6BE0C09AB}"/>
          </ac:spMkLst>
        </pc:spChg>
        <pc:spChg chg="mod">
          <ac:chgData name="Neemias Informatica Lima" userId="b77af7bd85500281" providerId="LiveId" clId="{3768B807-DBD6-4DAB-8E36-FA95325E909C}" dt="2024-05-27T00:26:06.493" v="247"/>
          <ac:spMkLst>
            <pc:docMk/>
            <pc:sldMk cId="1768216317" sldId="291"/>
            <ac:spMk id="12" creationId="{FD5EC092-AC81-4728-9A45-4C4BB5B95C65}"/>
          </ac:spMkLst>
        </pc:spChg>
        <pc:spChg chg="mod">
          <ac:chgData name="Neemias Informatica Lima" userId="b77af7bd85500281" providerId="LiveId" clId="{3768B807-DBD6-4DAB-8E36-FA95325E909C}" dt="2024-05-27T00:24:40.471" v="208"/>
          <ac:spMkLst>
            <pc:docMk/>
            <pc:sldMk cId="1768216317" sldId="291"/>
            <ac:spMk id="14" creationId="{00000000-0000-0000-0000-000000000000}"/>
          </ac:spMkLst>
        </pc:spChg>
        <pc:picChg chg="del">
          <ac:chgData name="Neemias Informatica Lima" userId="b77af7bd85500281" providerId="LiveId" clId="{3768B807-DBD6-4DAB-8E36-FA95325E909C}" dt="2024-05-27T00:18:25.422" v="75" actId="478"/>
          <ac:picMkLst>
            <pc:docMk/>
            <pc:sldMk cId="1768216317" sldId="291"/>
            <ac:picMk id="6" creationId="{0A12B813-3787-B07D-CF52-7777DCD65004}"/>
          </ac:picMkLst>
        </pc:picChg>
        <pc:picChg chg="add mod">
          <ac:chgData name="Neemias Informatica Lima" userId="b77af7bd85500281" providerId="LiveId" clId="{3768B807-DBD6-4DAB-8E36-FA95325E909C}" dt="2024-05-27T00:18:25.730" v="76"/>
          <ac:picMkLst>
            <pc:docMk/>
            <pc:sldMk cId="1768216317" sldId="291"/>
            <ac:picMk id="8" creationId="{C7EBDC10-DA45-80A1-453C-45E252FEA95A}"/>
          </ac:picMkLst>
        </pc:picChg>
      </pc:sldChg>
      <pc:sldChg chg="addSp delSp modSp mod">
        <pc:chgData name="Neemias Informatica Lima" userId="b77af7bd85500281" providerId="LiveId" clId="{3768B807-DBD6-4DAB-8E36-FA95325E909C}" dt="2024-05-27T00:27:43.029" v="286" actId="20577"/>
        <pc:sldMkLst>
          <pc:docMk/>
          <pc:sldMk cId="3757265641" sldId="292"/>
        </pc:sldMkLst>
        <pc:spChg chg="add mod">
          <ac:chgData name="Neemias Informatica Lima" userId="b77af7bd85500281" providerId="LiveId" clId="{3768B807-DBD6-4DAB-8E36-FA95325E909C}" dt="2024-05-27T00:18:44.082" v="80"/>
          <ac:spMkLst>
            <pc:docMk/>
            <pc:sldMk cId="3757265641" sldId="292"/>
            <ac:spMk id="2" creationId="{D5DDEF30-CE34-5FBC-4088-3A32191DCB72}"/>
          </ac:spMkLst>
        </pc:spChg>
        <pc:spChg chg="del">
          <ac:chgData name="Neemias Informatica Lima" userId="b77af7bd85500281" providerId="LiveId" clId="{3768B807-DBD6-4DAB-8E36-FA95325E909C}" dt="2024-05-27T00:18:43.728" v="79" actId="478"/>
          <ac:spMkLst>
            <pc:docMk/>
            <pc:sldMk cId="3757265641" sldId="292"/>
            <ac:spMk id="3" creationId="{4D907E96-639C-34B0-2617-8387211DD45B}"/>
          </ac:spMkLst>
        </pc:spChg>
        <pc:spChg chg="add mod">
          <ac:chgData name="Neemias Informatica Lima" userId="b77af7bd85500281" providerId="LiveId" clId="{3768B807-DBD6-4DAB-8E36-FA95325E909C}" dt="2024-05-27T00:18:44.082" v="80"/>
          <ac:spMkLst>
            <pc:docMk/>
            <pc:sldMk cId="3757265641" sldId="292"/>
            <ac:spMk id="5" creationId="{1B3DB606-A2E0-08EB-B7DA-3EEFF65A8077}"/>
          </ac:spMkLst>
        </pc:spChg>
        <pc:spChg chg="del">
          <ac:chgData name="Neemias Informatica Lima" userId="b77af7bd85500281" providerId="LiveId" clId="{3768B807-DBD6-4DAB-8E36-FA95325E909C}" dt="2024-05-27T00:18:43.728" v="79" actId="478"/>
          <ac:spMkLst>
            <pc:docMk/>
            <pc:sldMk cId="3757265641" sldId="292"/>
            <ac:spMk id="6" creationId="{CA396149-FCD3-A82D-3095-777D0069D37D}"/>
          </ac:spMkLst>
        </pc:spChg>
        <pc:spChg chg="mod">
          <ac:chgData name="Neemias Informatica Lima" userId="b77af7bd85500281" providerId="LiveId" clId="{3768B807-DBD6-4DAB-8E36-FA95325E909C}" dt="2024-05-27T00:27:43.029" v="286" actId="20577"/>
          <ac:spMkLst>
            <pc:docMk/>
            <pc:sldMk cId="3757265641" sldId="292"/>
            <ac:spMk id="12" creationId="{1EC42BAA-B890-43DD-B4F0-9AB5685AF2FE}"/>
          </ac:spMkLst>
        </pc:spChg>
        <pc:spChg chg="mod">
          <ac:chgData name="Neemias Informatica Lima" userId="b77af7bd85500281" providerId="LiveId" clId="{3768B807-DBD6-4DAB-8E36-FA95325E909C}" dt="2024-05-27T00:26:22.181" v="255"/>
          <ac:spMkLst>
            <pc:docMk/>
            <pc:sldMk cId="3757265641" sldId="292"/>
            <ac:spMk id="14" creationId="{00000000-0000-0000-0000-000000000000}"/>
          </ac:spMkLst>
        </pc:spChg>
        <pc:picChg chg="add mod">
          <ac:chgData name="Neemias Informatica Lima" userId="b77af7bd85500281" providerId="LiveId" clId="{3768B807-DBD6-4DAB-8E36-FA95325E909C}" dt="2024-05-27T00:18:44.082" v="80"/>
          <ac:picMkLst>
            <pc:docMk/>
            <pc:sldMk cId="3757265641" sldId="292"/>
            <ac:picMk id="7" creationId="{718B0866-24E9-CF7C-880B-C531E8A0FF23}"/>
          </ac:picMkLst>
        </pc:picChg>
        <pc:picChg chg="del">
          <ac:chgData name="Neemias Informatica Lima" userId="b77af7bd85500281" providerId="LiveId" clId="{3768B807-DBD6-4DAB-8E36-FA95325E909C}" dt="2024-05-27T00:18:43.728" v="79" actId="478"/>
          <ac:picMkLst>
            <pc:docMk/>
            <pc:sldMk cId="3757265641" sldId="292"/>
            <ac:picMk id="8" creationId="{2A9C3ACB-0915-5355-F287-AB94B78FD2F2}"/>
          </ac:picMkLst>
        </pc:picChg>
      </pc:sldChg>
      <pc:sldChg chg="addSp delSp modSp mod">
        <pc:chgData name="Neemias Informatica Lima" userId="b77af7bd85500281" providerId="LiveId" clId="{3768B807-DBD6-4DAB-8E36-FA95325E909C}" dt="2024-05-27T00:28:13.477" v="293" actId="6549"/>
        <pc:sldMkLst>
          <pc:docMk/>
          <pc:sldMk cId="3114938747" sldId="293"/>
        </pc:sldMkLst>
        <pc:spChg chg="del">
          <ac:chgData name="Neemias Informatica Lima" userId="b77af7bd85500281" providerId="LiveId" clId="{3768B807-DBD6-4DAB-8E36-FA95325E909C}" dt="2024-05-27T00:18:50.777" v="81" actId="478"/>
          <ac:spMkLst>
            <pc:docMk/>
            <pc:sldMk cId="3114938747" sldId="293"/>
            <ac:spMk id="2" creationId="{83ECA61D-FED3-27A0-6233-617F3CC97EF6}"/>
          </ac:spMkLst>
        </pc:spChg>
        <pc:spChg chg="del">
          <ac:chgData name="Neemias Informatica Lima" userId="b77af7bd85500281" providerId="LiveId" clId="{3768B807-DBD6-4DAB-8E36-FA95325E909C}" dt="2024-05-27T00:18:50.777" v="81" actId="478"/>
          <ac:spMkLst>
            <pc:docMk/>
            <pc:sldMk cId="3114938747" sldId="293"/>
            <ac:spMk id="3" creationId="{8CA6FC55-4C37-5310-1C1F-7EF76EC08382}"/>
          </ac:spMkLst>
        </pc:spChg>
        <pc:spChg chg="add mod">
          <ac:chgData name="Neemias Informatica Lima" userId="b77af7bd85500281" providerId="LiveId" clId="{3768B807-DBD6-4DAB-8E36-FA95325E909C}" dt="2024-05-27T00:18:51.242" v="82"/>
          <ac:spMkLst>
            <pc:docMk/>
            <pc:sldMk cId="3114938747" sldId="293"/>
            <ac:spMk id="5" creationId="{69CAD9C0-0287-40A3-BAEB-3B710B8A8EFC}"/>
          </ac:spMkLst>
        </pc:spChg>
        <pc:spChg chg="add mod">
          <ac:chgData name="Neemias Informatica Lima" userId="b77af7bd85500281" providerId="LiveId" clId="{3768B807-DBD6-4DAB-8E36-FA95325E909C}" dt="2024-05-27T00:18:51.242" v="82"/>
          <ac:spMkLst>
            <pc:docMk/>
            <pc:sldMk cId="3114938747" sldId="293"/>
            <ac:spMk id="7" creationId="{DC261824-55D9-B531-1EAC-5A369C61F986}"/>
          </ac:spMkLst>
        </pc:spChg>
        <pc:spChg chg="mod">
          <ac:chgData name="Neemias Informatica Lima" userId="b77af7bd85500281" providerId="LiveId" clId="{3768B807-DBD6-4DAB-8E36-FA95325E909C}" dt="2024-05-27T00:28:13.477" v="293" actId="6549"/>
          <ac:spMkLst>
            <pc:docMk/>
            <pc:sldMk cId="3114938747" sldId="293"/>
            <ac:spMk id="16" creationId="{CFC8B9D9-C6ED-4706-A104-65D118A5B7F9}"/>
          </ac:spMkLst>
        </pc:spChg>
        <pc:picChg chg="del">
          <ac:chgData name="Neemias Informatica Lima" userId="b77af7bd85500281" providerId="LiveId" clId="{3768B807-DBD6-4DAB-8E36-FA95325E909C}" dt="2024-05-27T00:18:50.777" v="81" actId="478"/>
          <ac:picMkLst>
            <pc:docMk/>
            <pc:sldMk cId="3114938747" sldId="293"/>
            <ac:picMk id="6" creationId="{0F49DBD2-7451-6EC6-13D0-B2331DFA5C13}"/>
          </ac:picMkLst>
        </pc:picChg>
        <pc:picChg chg="add mod">
          <ac:chgData name="Neemias Informatica Lima" userId="b77af7bd85500281" providerId="LiveId" clId="{3768B807-DBD6-4DAB-8E36-FA95325E909C}" dt="2024-05-27T00:18:51.242" v="82"/>
          <ac:picMkLst>
            <pc:docMk/>
            <pc:sldMk cId="3114938747" sldId="293"/>
            <ac:picMk id="8" creationId="{22BD720B-0435-55FC-9A66-62FE71C90057}"/>
          </ac:picMkLst>
        </pc:pic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pChg chg="mod">
          <ac:chgData name="Neemias Informatica Lima" userId="b77af7bd85500281" providerId="LiveId" clId="{D67CE145-C70E-4392-98EB-B4E69A88A630}" dt="2023-05-05T12:13:25.413" v="41"/>
          <ac:spMkLst>
            <pc:docMk/>
            <pc:sldMk cId="2232331225" sldId="280"/>
            <ac:spMk id="6" creationId="{00000000-0000-0000-0000-000000000000}"/>
          </ac:spMkLst>
        </pc:spChg>
        <pc:spChg chg="mod">
          <ac:chgData name="Neemias Informatica Lima" userId="b77af7bd85500281" providerId="LiveId" clId="{D67CE145-C70E-4392-98EB-B4E69A88A630}" dt="2023-05-05T12:13:59.107" v="56" actId="6549"/>
          <ac:spMkLst>
            <pc:docMk/>
            <pc:sldMk cId="2232331225" sldId="280"/>
            <ac:spMk id="9" creationId="{00000000-0000-0000-0000-000000000000}"/>
          </ac:spMkLst>
        </pc:spChg>
        <pc:spChg chg="mod">
          <ac:chgData name="Neemias Informatica Lima" userId="b77af7bd85500281" providerId="LiveId" clId="{D67CE145-C70E-4392-98EB-B4E69A88A630}" dt="2023-05-05T12:14:20.339" v="62"/>
          <ac:spMkLst>
            <pc:docMk/>
            <pc:sldMk cId="2232331225" sldId="280"/>
            <ac:spMk id="16" creationId="{00000000-0000-0000-0000-000000000000}"/>
          </ac:spMkLst>
        </pc:spChg>
        <pc:picChg chg="add mod">
          <ac:chgData name="Neemias Informatica Lima" userId="b77af7bd85500281" providerId="LiveId" clId="{D67CE145-C70E-4392-98EB-B4E69A88A630}" dt="2023-05-05T12:11:31.041" v="10" actId="1076"/>
          <ac:picMkLst>
            <pc:docMk/>
            <pc:sldMk cId="2232331225" sldId="280"/>
            <ac:picMk id="3" creationId="{94FEF9AA-FC8B-78BB-E2F0-8B77AB652B6F}"/>
          </ac:picMkLst>
        </pc:picChg>
        <pc:picChg chg="del">
          <ac:chgData name="Neemias Informatica Lima" userId="b77af7bd85500281" providerId="LiveId" clId="{D67CE145-C70E-4392-98EB-B4E69A88A630}" dt="2023-05-05T12:10:42.161" v="0" actId="478"/>
          <ac:picMkLst>
            <pc:docMk/>
            <pc:sldMk cId="2232331225" sldId="280"/>
            <ac:picMk id="4" creationId="{C6F3A0BC-C3CC-4334-B492-5E2DD50216FF}"/>
          </ac:picMkLst>
        </pc:picChg>
        <pc:picChg chg="add mod">
          <ac:chgData name="Neemias Informatica Lima" userId="b77af7bd85500281" providerId="LiveId" clId="{D67CE145-C70E-4392-98EB-B4E69A88A630}" dt="2023-05-05T12:14:33.304" v="64" actId="14100"/>
          <ac:picMkLst>
            <pc:docMk/>
            <pc:sldMk cId="2232331225" sldId="280"/>
            <ac:picMk id="13" creationId="{2CB54BE5-4CF9-ACAD-5D91-B0E064F0866E}"/>
          </ac:picMkLst>
        </pc:picChg>
        <pc:picChg chg="del">
          <ac:chgData name="Neemias Informatica Lima" userId="b77af7bd85500281" providerId="LiveId" clId="{D67CE145-C70E-4392-98EB-B4E69A88A630}" dt="2023-05-05T12:12:27.701" v="28" actId="478"/>
          <ac:picMkLst>
            <pc:docMk/>
            <pc:sldMk cId="2232331225" sldId="280"/>
            <ac:picMk id="14" creationId="{3027EB71-4F1C-CD54-9C07-856BF687F8E5}"/>
          </ac:picMkLst>
        </pc:picChg>
      </pc:sldChg>
      <pc:sldChg chg="addSp delSp modSp mod">
        <pc:chgData name="Neemias Informatica Lima" userId="b77af7bd85500281" providerId="LiveId" clId="{D67CE145-C70E-4392-98EB-B4E69A88A630}" dt="2023-05-05T12:33:39.722" v="294" actId="313"/>
        <pc:sldMkLst>
          <pc:docMk/>
          <pc:sldMk cId="2103443556" sldId="281"/>
        </pc:sldMkLst>
        <pc:spChg chg="mod">
          <ac:chgData name="Neemias Informatica Lima" userId="b77af7bd85500281" providerId="LiveId" clId="{D67CE145-C70E-4392-98EB-B4E69A88A630}" dt="2023-05-05T12:33:39.722" v="294" actId="313"/>
          <ac:spMkLst>
            <pc:docMk/>
            <pc:sldMk cId="2103443556" sldId="281"/>
            <ac:spMk id="8" creationId="{00000000-0000-0000-0000-000000000000}"/>
          </ac:spMkLst>
        </pc:spChg>
        <pc:spChg chg="mod">
          <ac:chgData name="Neemias Informatica Lima" userId="b77af7bd85500281" providerId="LiveId" clId="{D67CE145-C70E-4392-98EB-B4E69A88A630}" dt="2023-05-05T12:17:04.409" v="77" actId="207"/>
          <ac:spMkLst>
            <pc:docMk/>
            <pc:sldMk cId="2103443556" sldId="281"/>
            <ac:spMk id="18" creationId="{00000000-0000-0000-0000-000000000000}"/>
          </ac:spMkLst>
        </pc:spChg>
        <pc:picChg chg="add mod">
          <ac:chgData name="Neemias Informatica Lima" userId="b77af7bd85500281" providerId="LiveId" clId="{D67CE145-C70E-4392-98EB-B4E69A88A630}" dt="2023-05-05T12:12:03.264" v="27" actId="1035"/>
          <ac:picMkLst>
            <pc:docMk/>
            <pc:sldMk cId="2103443556" sldId="281"/>
            <ac:picMk id="2" creationId="{033884EC-6BAC-E98B-92F9-0F95BFC5D142}"/>
          </ac:picMkLst>
        </pc:picChg>
        <pc:picChg chg="add mod">
          <ac:chgData name="Neemias Informatica Lima" userId="b77af7bd85500281" providerId="LiveId" clId="{D67CE145-C70E-4392-98EB-B4E69A88A630}" dt="2023-05-05T12:16:15.520" v="71" actId="14100"/>
          <ac:picMkLst>
            <pc:docMk/>
            <pc:sldMk cId="2103443556" sldId="281"/>
            <ac:picMk id="3" creationId="{A660EB47-AC82-BD8B-C43A-AD23DA463620}"/>
          </ac:picMkLst>
        </pc:picChg>
        <pc:picChg chg="del">
          <ac:chgData name="Neemias Informatica Lima" userId="b77af7bd85500281" providerId="LiveId" clId="{D67CE145-C70E-4392-98EB-B4E69A88A630}" dt="2023-05-05T12:11:42.785" v="11" actId="478"/>
          <ac:picMkLst>
            <pc:docMk/>
            <pc:sldMk cId="2103443556" sldId="281"/>
            <ac:picMk id="4" creationId="{854ADA26-F7B5-E851-A19C-B33C3766DE7B}"/>
          </ac:picMkLst>
        </pc:picChg>
        <pc:picChg chg="del">
          <ac:chgData name="Neemias Informatica Lima" userId="b77af7bd85500281" providerId="LiveId" clId="{D67CE145-C70E-4392-98EB-B4E69A88A630}" dt="2023-05-05T12:16:01.051" v="65" actId="478"/>
          <ac:picMkLst>
            <pc:docMk/>
            <pc:sldMk cId="2103443556" sldId="281"/>
            <ac:picMk id="5" creationId="{9CC7F4EC-3137-B3AB-549E-E6EE506C5B23}"/>
          </ac:picMkLst>
        </pc:picChg>
      </pc:sldChg>
      <pc:sldChg chg="addSp delSp modSp mod">
        <pc:chgData name="Neemias Informatica Lima" userId="b77af7bd85500281" providerId="LiveId" clId="{D67CE145-C70E-4392-98EB-B4E69A88A630}" dt="2023-05-05T12:20:50.708" v="137" actId="313"/>
        <pc:sldMkLst>
          <pc:docMk/>
          <pc:sldMk cId="3683219421" sldId="282"/>
        </pc:sldMkLst>
        <pc:spChg chg="add mod">
          <ac:chgData name="Neemias Informatica Lima" userId="b77af7bd85500281" providerId="LiveId" clId="{D67CE145-C70E-4392-98EB-B4E69A88A630}" dt="2023-05-05T12:17:46.928" v="81"/>
          <ac:spMkLst>
            <pc:docMk/>
            <pc:sldMk cId="3683219421" sldId="282"/>
            <ac:spMk id="2" creationId="{3491D5EA-6C15-3D88-0DD4-7DB79CE1D014}"/>
          </ac:spMkLst>
        </pc:spChg>
        <pc:spChg chg="add mod">
          <ac:chgData name="Neemias Informatica Lima" userId="b77af7bd85500281" providerId="LiveId" clId="{D67CE145-C70E-4392-98EB-B4E69A88A630}" dt="2023-05-05T12:17:46.928" v="81"/>
          <ac:spMkLst>
            <pc:docMk/>
            <pc:sldMk cId="3683219421" sldId="282"/>
            <ac:spMk id="4" creationId="{3F35780F-BA0E-C838-58B7-94B3D250E3A2}"/>
          </ac:spMkLst>
        </pc:spChg>
        <pc:spChg chg="del">
          <ac:chgData name="Neemias Informatica Lima" userId="b77af7bd85500281" providerId="LiveId" clId="{D67CE145-C70E-4392-98EB-B4E69A88A630}" dt="2023-05-05T12:17:46.563" v="80" actId="478"/>
          <ac:spMkLst>
            <pc:docMk/>
            <pc:sldMk cId="3683219421" sldId="282"/>
            <ac:spMk id="7" creationId="{C2E85F08-0CB1-61E0-16E5-105FD77AC54C}"/>
          </ac:spMkLst>
        </pc:spChg>
        <pc:spChg chg="del">
          <ac:chgData name="Neemias Informatica Lima" userId="b77af7bd85500281" providerId="LiveId" clId="{D67CE145-C70E-4392-98EB-B4E69A88A630}" dt="2023-05-05T12:17:46.563" v="80" actId="478"/>
          <ac:spMkLst>
            <pc:docMk/>
            <pc:sldMk cId="3683219421" sldId="282"/>
            <ac:spMk id="8" creationId="{E104F529-E40F-A904-42BB-FA609FE8DCAF}"/>
          </ac:spMkLst>
        </pc:spChg>
        <pc:spChg chg="mod">
          <ac:chgData name="Neemias Informatica Lima" userId="b77af7bd85500281" providerId="LiveId" clId="{D67CE145-C70E-4392-98EB-B4E69A88A630}" dt="2023-05-05T12:20:50.708" v="137" actId="313"/>
          <ac:spMkLst>
            <pc:docMk/>
            <pc:sldMk cId="3683219421" sldId="282"/>
            <ac:spMk id="12" creationId="{00000000-0000-0000-0000-000000000000}"/>
          </ac:spMkLst>
        </pc:spChg>
        <pc:picChg chg="add mod">
          <ac:chgData name="Neemias Informatica Lima" userId="b77af7bd85500281" providerId="LiveId" clId="{D67CE145-C70E-4392-98EB-B4E69A88A630}" dt="2023-05-05T12:17:46.928" v="81"/>
          <ac:picMkLst>
            <pc:docMk/>
            <pc:sldMk cId="3683219421" sldId="282"/>
            <ac:picMk id="5" creationId="{2074D15B-C433-B3FE-655E-F896186A7E29}"/>
          </ac:picMkLst>
        </pc:picChg>
        <pc:picChg chg="add mod">
          <ac:chgData name="Neemias Informatica Lima" userId="b77af7bd85500281" providerId="LiveId" clId="{D67CE145-C70E-4392-98EB-B4E69A88A630}" dt="2023-05-05T12:17:46.928" v="81"/>
          <ac:picMkLst>
            <pc:docMk/>
            <pc:sldMk cId="3683219421" sldId="282"/>
            <ac:picMk id="6" creationId="{07BDFE5B-EEF5-3811-2C82-561761550694}"/>
          </ac:picMkLst>
        </pc:picChg>
        <pc:picChg chg="del">
          <ac:chgData name="Neemias Informatica Lima" userId="b77af7bd85500281" providerId="LiveId" clId="{D67CE145-C70E-4392-98EB-B4E69A88A630}" dt="2023-05-05T12:17:46.563" v="80" actId="478"/>
          <ac:picMkLst>
            <pc:docMk/>
            <pc:sldMk cId="3683219421" sldId="282"/>
            <ac:picMk id="9" creationId="{23C4DCDC-7522-A0DF-E1C2-2ADF7565FCB9}"/>
          </ac:picMkLst>
        </pc:picChg>
        <pc:picChg chg="del">
          <ac:chgData name="Neemias Informatica Lima" userId="b77af7bd85500281" providerId="LiveId" clId="{D67CE145-C70E-4392-98EB-B4E69A88A630}" dt="2023-05-05T12:17:46.563" v="80" actId="478"/>
          <ac:picMkLst>
            <pc:docMk/>
            <pc:sldMk cId="3683219421" sldId="282"/>
            <ac:picMk id="11" creationId="{67A7D580-C8A8-3B02-0956-1239B1892C91}"/>
          </ac:picMkLst>
        </pc:picChg>
      </pc:sldChg>
      <pc:sldChg chg="addSp delSp modSp mod">
        <pc:chgData name="Neemias Informatica Lima" userId="b77af7bd85500281" providerId="LiveId" clId="{D67CE145-C70E-4392-98EB-B4E69A88A630}" dt="2023-05-05T12:33:28.109" v="293" actId="313"/>
        <pc:sldMkLst>
          <pc:docMk/>
          <pc:sldMk cId="3902406419" sldId="283"/>
        </pc:sldMkLst>
        <pc:spChg chg="add mod">
          <ac:chgData name="Neemias Informatica Lima" userId="b77af7bd85500281" providerId="LiveId" clId="{D67CE145-C70E-4392-98EB-B4E69A88A630}" dt="2023-05-05T12:17:54.224" v="83"/>
          <ac:spMkLst>
            <pc:docMk/>
            <pc:sldMk cId="3902406419" sldId="283"/>
            <ac:spMk id="2" creationId="{D3F2D1D4-493F-B3EC-6211-0D2D727670AA}"/>
          </ac:spMkLst>
        </pc:spChg>
        <pc:spChg chg="add mod">
          <ac:chgData name="Neemias Informatica Lima" userId="b77af7bd85500281" providerId="LiveId" clId="{D67CE145-C70E-4392-98EB-B4E69A88A630}" dt="2023-05-05T12:17:54.224" v="83"/>
          <ac:spMkLst>
            <pc:docMk/>
            <pc:sldMk cId="3902406419" sldId="283"/>
            <ac:spMk id="3" creationId="{EA826045-1181-CAD1-2B51-E9311AB30D4F}"/>
          </ac:spMkLst>
        </pc:spChg>
        <pc:spChg chg="del">
          <ac:chgData name="Neemias Informatica Lima" userId="b77af7bd85500281" providerId="LiveId" clId="{D67CE145-C70E-4392-98EB-B4E69A88A630}" dt="2023-05-05T12:17:53.899" v="82" actId="478"/>
          <ac:spMkLst>
            <pc:docMk/>
            <pc:sldMk cId="3902406419" sldId="283"/>
            <ac:spMk id="6" creationId="{31C842B8-AC36-71E9-A516-F73D5CA0B538}"/>
          </ac:spMkLst>
        </pc:spChg>
        <pc:spChg chg="del">
          <ac:chgData name="Neemias Informatica Lima" userId="b77af7bd85500281" providerId="LiveId" clId="{D67CE145-C70E-4392-98EB-B4E69A88A630}" dt="2023-05-05T12:17:53.899" v="82" actId="478"/>
          <ac:spMkLst>
            <pc:docMk/>
            <pc:sldMk cId="3902406419" sldId="283"/>
            <ac:spMk id="7" creationId="{8828E095-420E-AA10-5AAA-19B0CED3FCFD}"/>
          </ac:spMkLst>
        </pc:spChg>
        <pc:spChg chg="mod">
          <ac:chgData name="Neemias Informatica Lima" userId="b77af7bd85500281" providerId="LiveId" clId="{D67CE145-C70E-4392-98EB-B4E69A88A630}" dt="2023-05-05T12:21:01.375" v="140"/>
          <ac:spMkLst>
            <pc:docMk/>
            <pc:sldMk cId="3902406419" sldId="283"/>
            <ac:spMk id="14" creationId="{00000000-0000-0000-0000-000000000000}"/>
          </ac:spMkLst>
        </pc:spChg>
        <pc:spChg chg="mod">
          <ac:chgData name="Neemias Informatica Lima" userId="b77af7bd85500281" providerId="LiveId" clId="{D67CE145-C70E-4392-98EB-B4E69A88A630}" dt="2023-05-05T12:33:28.109" v="293" actId="313"/>
          <ac:spMkLst>
            <pc:docMk/>
            <pc:sldMk cId="3902406419" sldId="283"/>
            <ac:spMk id="15" creationId="{D5C09FDA-172B-4732-BD2E-A9BBEF8B191B}"/>
          </ac:spMkLst>
        </pc:spChg>
        <pc:picChg chg="add mod">
          <ac:chgData name="Neemias Informatica Lima" userId="b77af7bd85500281" providerId="LiveId" clId="{D67CE145-C70E-4392-98EB-B4E69A88A630}" dt="2023-05-05T12:17:54.224" v="83"/>
          <ac:picMkLst>
            <pc:docMk/>
            <pc:sldMk cId="3902406419" sldId="283"/>
            <ac:picMk id="4" creationId="{D22E72BF-B0A0-CBCE-3EEA-338FA26238F2}"/>
          </ac:picMkLst>
        </pc:picChg>
        <pc:picChg chg="add mod">
          <ac:chgData name="Neemias Informatica Lima" userId="b77af7bd85500281" providerId="LiveId" clId="{D67CE145-C70E-4392-98EB-B4E69A88A630}" dt="2023-05-05T12:17:54.224" v="83"/>
          <ac:picMkLst>
            <pc:docMk/>
            <pc:sldMk cId="3902406419" sldId="283"/>
            <ac:picMk id="5" creationId="{B6666158-6DAF-F93A-BD4A-F9D9BC2A85CF}"/>
          </ac:picMkLst>
        </pc:picChg>
        <pc:picChg chg="del">
          <ac:chgData name="Neemias Informatica Lima" userId="b77af7bd85500281" providerId="LiveId" clId="{D67CE145-C70E-4392-98EB-B4E69A88A630}" dt="2023-05-05T12:17:53.899" v="82" actId="478"/>
          <ac:picMkLst>
            <pc:docMk/>
            <pc:sldMk cId="3902406419" sldId="283"/>
            <ac:picMk id="8" creationId="{625EFE89-F78B-EBB1-9CB0-1CBF1C2F67A9}"/>
          </ac:picMkLst>
        </pc:picChg>
        <pc:picChg chg="del">
          <ac:chgData name="Neemias Informatica Lima" userId="b77af7bd85500281" providerId="LiveId" clId="{D67CE145-C70E-4392-98EB-B4E69A88A630}" dt="2023-05-05T12:17:53.899" v="82" actId="478"/>
          <ac:picMkLst>
            <pc:docMk/>
            <pc:sldMk cId="3902406419" sldId="283"/>
            <ac:picMk id="9" creationId="{E46CEE59-9AEB-3CCF-0728-1524716DFC18}"/>
          </ac:picMkLst>
        </pc:picChg>
      </pc:sldChg>
      <pc:sldChg chg="addSp delSp modSp mod">
        <pc:chgData name="Neemias Informatica Lima" userId="b77af7bd85500281" providerId="LiveId" clId="{D67CE145-C70E-4392-98EB-B4E69A88A630}" dt="2023-05-05T12:23:48.040" v="202" actId="20577"/>
        <pc:sldMkLst>
          <pc:docMk/>
          <pc:sldMk cId="2424059023" sldId="284"/>
        </pc:sldMkLst>
        <pc:spChg chg="add mod">
          <ac:chgData name="Neemias Informatica Lima" userId="b77af7bd85500281" providerId="LiveId" clId="{D67CE145-C70E-4392-98EB-B4E69A88A630}" dt="2023-05-05T12:18:07.896" v="87"/>
          <ac:spMkLst>
            <pc:docMk/>
            <pc:sldMk cId="2424059023" sldId="284"/>
            <ac:spMk id="2" creationId="{5448C91B-BD93-B540-0F02-1F19032D0E0D}"/>
          </ac:spMkLst>
        </pc:spChg>
        <pc:spChg chg="add mod">
          <ac:chgData name="Neemias Informatica Lima" userId="b77af7bd85500281" providerId="LiveId" clId="{D67CE145-C70E-4392-98EB-B4E69A88A630}" dt="2023-05-05T12:18:07.896" v="87"/>
          <ac:spMkLst>
            <pc:docMk/>
            <pc:sldMk cId="2424059023" sldId="284"/>
            <ac:spMk id="3" creationId="{E563B708-1A1D-9AA7-DD96-FB882AF3DA40}"/>
          </ac:spMkLst>
        </pc:spChg>
        <pc:spChg chg="del">
          <ac:chgData name="Neemias Informatica Lima" userId="b77af7bd85500281" providerId="LiveId" clId="{D67CE145-C70E-4392-98EB-B4E69A88A630}" dt="2023-05-05T12:18:07.560" v="86" actId="478"/>
          <ac:spMkLst>
            <pc:docMk/>
            <pc:sldMk cId="2424059023" sldId="284"/>
            <ac:spMk id="6" creationId="{5CEC55D4-D87E-D6C2-9F70-538D42029517}"/>
          </ac:spMkLst>
        </pc:spChg>
        <pc:spChg chg="del">
          <ac:chgData name="Neemias Informatica Lima" userId="b77af7bd85500281" providerId="LiveId" clId="{D67CE145-C70E-4392-98EB-B4E69A88A630}" dt="2023-05-05T12:18:07.560" v="86" actId="478"/>
          <ac:spMkLst>
            <pc:docMk/>
            <pc:sldMk cId="2424059023" sldId="284"/>
            <ac:spMk id="7" creationId="{6C53E7B0-992F-B02A-4277-F44AC8E637F2}"/>
          </ac:spMkLst>
        </pc:spChg>
        <pc:spChg chg="mod">
          <ac:chgData name="Neemias Informatica Lima" userId="b77af7bd85500281" providerId="LiveId" clId="{D67CE145-C70E-4392-98EB-B4E69A88A630}" dt="2023-05-05T12:23:15.876" v="180"/>
          <ac:spMkLst>
            <pc:docMk/>
            <pc:sldMk cId="2424059023" sldId="284"/>
            <ac:spMk id="14" creationId="{00000000-0000-0000-0000-000000000000}"/>
          </ac:spMkLst>
        </pc:spChg>
        <pc:spChg chg="mod">
          <ac:chgData name="Neemias Informatica Lima" userId="b77af7bd85500281" providerId="LiveId" clId="{D67CE145-C70E-4392-98EB-B4E69A88A630}" dt="2023-05-05T12:23:48.040" v="202" actId="20577"/>
          <ac:spMkLst>
            <pc:docMk/>
            <pc:sldMk cId="2424059023" sldId="284"/>
            <ac:spMk id="15" creationId="{C3A1BEFC-B9B8-4142-B09F-1F5B330F4265}"/>
          </ac:spMkLst>
        </pc:spChg>
        <pc:picChg chg="add mod">
          <ac:chgData name="Neemias Informatica Lima" userId="b77af7bd85500281" providerId="LiveId" clId="{D67CE145-C70E-4392-98EB-B4E69A88A630}" dt="2023-05-05T12:18:07.896" v="87"/>
          <ac:picMkLst>
            <pc:docMk/>
            <pc:sldMk cId="2424059023" sldId="284"/>
            <ac:picMk id="4" creationId="{12736DC3-3EF5-5FF0-9751-EA431A7F7D81}"/>
          </ac:picMkLst>
        </pc:picChg>
        <pc:picChg chg="add mod">
          <ac:chgData name="Neemias Informatica Lima" userId="b77af7bd85500281" providerId="LiveId" clId="{D67CE145-C70E-4392-98EB-B4E69A88A630}" dt="2023-05-05T12:18:07.896" v="87"/>
          <ac:picMkLst>
            <pc:docMk/>
            <pc:sldMk cId="2424059023" sldId="284"/>
            <ac:picMk id="5" creationId="{076D8450-2428-BADD-0B44-188453E51C9E}"/>
          </ac:picMkLst>
        </pc:picChg>
        <pc:picChg chg="del">
          <ac:chgData name="Neemias Informatica Lima" userId="b77af7bd85500281" providerId="LiveId" clId="{D67CE145-C70E-4392-98EB-B4E69A88A630}" dt="2023-05-05T12:18:07.560" v="86" actId="478"/>
          <ac:picMkLst>
            <pc:docMk/>
            <pc:sldMk cId="2424059023" sldId="284"/>
            <ac:picMk id="8" creationId="{8702EECD-51D1-C70A-D2BD-B45C94B0A28F}"/>
          </ac:picMkLst>
        </pc:picChg>
        <pc:picChg chg="del">
          <ac:chgData name="Neemias Informatica Lima" userId="b77af7bd85500281" providerId="LiveId" clId="{D67CE145-C70E-4392-98EB-B4E69A88A630}" dt="2023-05-05T12:18:07.560" v="86" actId="478"/>
          <ac:picMkLst>
            <pc:docMk/>
            <pc:sldMk cId="2424059023" sldId="284"/>
            <ac:picMk id="9" creationId="{FD998447-B91C-9BE0-4513-468893F23F51}"/>
          </ac:picMkLst>
        </pc:picChg>
      </pc:sldChg>
      <pc:sldChg chg="addSp delSp modSp mod">
        <pc:chgData name="Neemias Informatica Lima" userId="b77af7bd85500281" providerId="LiveId" clId="{D67CE145-C70E-4392-98EB-B4E69A88A630}" dt="2023-05-05T12:25:39.995" v="225" actId="313"/>
        <pc:sldMkLst>
          <pc:docMk/>
          <pc:sldMk cId="2241968852" sldId="285"/>
        </pc:sldMkLst>
        <pc:spChg chg="add mod">
          <ac:chgData name="Neemias Informatica Lima" userId="b77af7bd85500281" providerId="LiveId" clId="{D67CE145-C70E-4392-98EB-B4E69A88A630}" dt="2023-05-05T12:18:22.604" v="91"/>
          <ac:spMkLst>
            <pc:docMk/>
            <pc:sldMk cId="2241968852" sldId="285"/>
            <ac:spMk id="2" creationId="{F4F771C1-83E3-12C5-DBA1-C1AABF506852}"/>
          </ac:spMkLst>
        </pc:spChg>
        <pc:spChg chg="add mod">
          <ac:chgData name="Neemias Informatica Lima" userId="b77af7bd85500281" providerId="LiveId" clId="{D67CE145-C70E-4392-98EB-B4E69A88A630}" dt="2023-05-05T12:18:22.604" v="91"/>
          <ac:spMkLst>
            <pc:docMk/>
            <pc:sldMk cId="2241968852" sldId="285"/>
            <ac:spMk id="3" creationId="{0099895D-FE3D-1042-7382-7A86FCF45654}"/>
          </ac:spMkLst>
        </pc:spChg>
        <pc:spChg chg="del">
          <ac:chgData name="Neemias Informatica Lima" userId="b77af7bd85500281" providerId="LiveId" clId="{D67CE145-C70E-4392-98EB-B4E69A88A630}" dt="2023-05-05T12:18:22.184" v="90" actId="478"/>
          <ac:spMkLst>
            <pc:docMk/>
            <pc:sldMk cId="2241968852" sldId="285"/>
            <ac:spMk id="6" creationId="{A9C6F8CF-246A-570A-03D6-8187EFBEDB89}"/>
          </ac:spMkLst>
        </pc:spChg>
        <pc:spChg chg="del">
          <ac:chgData name="Neemias Informatica Lima" userId="b77af7bd85500281" providerId="LiveId" clId="{D67CE145-C70E-4392-98EB-B4E69A88A630}" dt="2023-05-05T12:18:22.184" v="90" actId="478"/>
          <ac:spMkLst>
            <pc:docMk/>
            <pc:sldMk cId="2241968852" sldId="285"/>
            <ac:spMk id="7" creationId="{A5C2950F-12F5-FCC4-12AC-DA872D8D8EEB}"/>
          </ac:spMkLst>
        </pc:spChg>
        <pc:spChg chg="mod">
          <ac:chgData name="Neemias Informatica Lima" userId="b77af7bd85500281" providerId="LiveId" clId="{D67CE145-C70E-4392-98EB-B4E69A88A630}" dt="2023-05-05T12:24:46.862" v="210"/>
          <ac:spMkLst>
            <pc:docMk/>
            <pc:sldMk cId="2241968852" sldId="285"/>
            <ac:spMk id="14" creationId="{00000000-0000-0000-0000-000000000000}"/>
          </ac:spMkLst>
        </pc:spChg>
        <pc:spChg chg="mod">
          <ac:chgData name="Neemias Informatica Lima" userId="b77af7bd85500281" providerId="LiveId" clId="{D67CE145-C70E-4392-98EB-B4E69A88A630}" dt="2023-05-05T12:25:39.995" v="225" actId="313"/>
          <ac:spMkLst>
            <pc:docMk/>
            <pc:sldMk cId="2241968852" sldId="285"/>
            <ac:spMk id="15" creationId="{0F091E13-8EAD-4FFB-9473-BC74E5ABDC64}"/>
          </ac:spMkLst>
        </pc:spChg>
        <pc:picChg chg="add mod">
          <ac:chgData name="Neemias Informatica Lima" userId="b77af7bd85500281" providerId="LiveId" clId="{D67CE145-C70E-4392-98EB-B4E69A88A630}" dt="2023-05-05T12:18:22.604" v="91"/>
          <ac:picMkLst>
            <pc:docMk/>
            <pc:sldMk cId="2241968852" sldId="285"/>
            <ac:picMk id="4" creationId="{26FCE371-1823-90C1-B89D-65B5E05C4D80}"/>
          </ac:picMkLst>
        </pc:picChg>
        <pc:picChg chg="add mod">
          <ac:chgData name="Neemias Informatica Lima" userId="b77af7bd85500281" providerId="LiveId" clId="{D67CE145-C70E-4392-98EB-B4E69A88A630}" dt="2023-05-05T12:18:22.604" v="91"/>
          <ac:picMkLst>
            <pc:docMk/>
            <pc:sldMk cId="2241968852" sldId="285"/>
            <ac:picMk id="5" creationId="{481AE682-A837-9478-BF33-F11C6C5EBD80}"/>
          </ac:picMkLst>
        </pc:picChg>
        <pc:picChg chg="del">
          <ac:chgData name="Neemias Informatica Lima" userId="b77af7bd85500281" providerId="LiveId" clId="{D67CE145-C70E-4392-98EB-B4E69A88A630}" dt="2023-05-05T12:18:22.184" v="90" actId="478"/>
          <ac:picMkLst>
            <pc:docMk/>
            <pc:sldMk cId="2241968852" sldId="285"/>
            <ac:picMk id="8" creationId="{628B461B-6DC0-A68F-1777-A9F031191FB2}"/>
          </ac:picMkLst>
        </pc:picChg>
        <pc:picChg chg="del">
          <ac:chgData name="Neemias Informatica Lima" userId="b77af7bd85500281" providerId="LiveId" clId="{D67CE145-C70E-4392-98EB-B4E69A88A630}" dt="2023-05-05T12:18:22.184" v="90" actId="478"/>
          <ac:picMkLst>
            <pc:docMk/>
            <pc:sldMk cId="2241968852" sldId="285"/>
            <ac:picMk id="9" creationId="{FEF5D018-5C8A-B7FF-8494-F775DA34863A}"/>
          </ac:picMkLst>
        </pc:picChg>
      </pc:sldChg>
      <pc:sldChg chg="addSp delSp modSp mod">
        <pc:chgData name="Neemias Informatica Lima" userId="b77af7bd85500281" providerId="LiveId" clId="{D67CE145-C70E-4392-98EB-B4E69A88A630}" dt="2023-05-05T12:32:59.092" v="292" actId="20577"/>
        <pc:sldMkLst>
          <pc:docMk/>
          <pc:sldMk cId="1959249856" sldId="286"/>
        </pc:sldMkLst>
        <pc:spChg chg="add mod">
          <ac:chgData name="Neemias Informatica Lima" userId="b77af7bd85500281" providerId="LiveId" clId="{D67CE145-C70E-4392-98EB-B4E69A88A630}" dt="2023-05-05T12:18:38.764" v="95"/>
          <ac:spMkLst>
            <pc:docMk/>
            <pc:sldMk cId="1959249856" sldId="286"/>
            <ac:spMk id="2" creationId="{4B107FD8-FF2C-D912-F2B8-7158E66FA82F}"/>
          </ac:spMkLst>
        </pc:spChg>
        <pc:spChg chg="add mod">
          <ac:chgData name="Neemias Informatica Lima" userId="b77af7bd85500281" providerId="LiveId" clId="{D67CE145-C70E-4392-98EB-B4E69A88A630}" dt="2023-05-05T12:18:38.764" v="95"/>
          <ac:spMkLst>
            <pc:docMk/>
            <pc:sldMk cId="1959249856" sldId="286"/>
            <ac:spMk id="3" creationId="{030B43DF-D850-F3FF-6DBC-5537A388E7B3}"/>
          </ac:spMkLst>
        </pc:spChg>
        <pc:spChg chg="del">
          <ac:chgData name="Neemias Informatica Lima" userId="b77af7bd85500281" providerId="LiveId" clId="{D67CE145-C70E-4392-98EB-B4E69A88A630}" dt="2023-05-05T12:18:38.384" v="94" actId="478"/>
          <ac:spMkLst>
            <pc:docMk/>
            <pc:sldMk cId="1959249856" sldId="286"/>
            <ac:spMk id="6" creationId="{8B442EF4-B652-BE37-EDAF-703F58551CC9}"/>
          </ac:spMkLst>
        </pc:spChg>
        <pc:spChg chg="del">
          <ac:chgData name="Neemias Informatica Lima" userId="b77af7bd85500281" providerId="LiveId" clId="{D67CE145-C70E-4392-98EB-B4E69A88A630}" dt="2023-05-05T12:18:38.384" v="94" actId="478"/>
          <ac:spMkLst>
            <pc:docMk/>
            <pc:sldMk cId="1959249856" sldId="286"/>
            <ac:spMk id="7" creationId="{332F41A2-38EB-AF9A-39DB-429A62CDCF7E}"/>
          </ac:spMkLst>
        </pc:spChg>
        <pc:spChg chg="mod">
          <ac:chgData name="Neemias Informatica Lima" userId="b77af7bd85500281" providerId="LiveId" clId="{D67CE145-C70E-4392-98EB-B4E69A88A630}" dt="2023-05-05T12:27:16.458" v="247"/>
          <ac:spMkLst>
            <pc:docMk/>
            <pc:sldMk cId="1959249856" sldId="286"/>
            <ac:spMk id="14" creationId="{00000000-0000-0000-0000-000000000000}"/>
          </ac:spMkLst>
        </pc:spChg>
        <pc:spChg chg="mod">
          <ac:chgData name="Neemias Informatica Lima" userId="b77af7bd85500281" providerId="LiveId" clId="{D67CE145-C70E-4392-98EB-B4E69A88A630}" dt="2023-05-05T12:32:59.092" v="292" actId="20577"/>
          <ac:spMkLst>
            <pc:docMk/>
            <pc:sldMk cId="1959249856" sldId="286"/>
            <ac:spMk id="15" creationId="{863BB09B-C8C1-4354-BC51-D930C951E507}"/>
          </ac:spMkLst>
        </pc:spChg>
        <pc:picChg chg="add mod">
          <ac:chgData name="Neemias Informatica Lima" userId="b77af7bd85500281" providerId="LiveId" clId="{D67CE145-C70E-4392-98EB-B4E69A88A630}" dt="2023-05-05T12:18:38.764" v="95"/>
          <ac:picMkLst>
            <pc:docMk/>
            <pc:sldMk cId="1959249856" sldId="286"/>
            <ac:picMk id="4" creationId="{A3502776-9141-DAB8-3C65-B06976C8A3A6}"/>
          </ac:picMkLst>
        </pc:picChg>
        <pc:picChg chg="add mod">
          <ac:chgData name="Neemias Informatica Lima" userId="b77af7bd85500281" providerId="LiveId" clId="{D67CE145-C70E-4392-98EB-B4E69A88A630}" dt="2023-05-05T12:18:38.764" v="95"/>
          <ac:picMkLst>
            <pc:docMk/>
            <pc:sldMk cId="1959249856" sldId="286"/>
            <ac:picMk id="5" creationId="{F65291AA-D5ED-C2C9-382D-60B59A7DBA75}"/>
          </ac:picMkLst>
        </pc:picChg>
        <pc:picChg chg="del">
          <ac:chgData name="Neemias Informatica Lima" userId="b77af7bd85500281" providerId="LiveId" clId="{D67CE145-C70E-4392-98EB-B4E69A88A630}" dt="2023-05-05T12:18:38.384" v="94" actId="478"/>
          <ac:picMkLst>
            <pc:docMk/>
            <pc:sldMk cId="1959249856" sldId="286"/>
            <ac:picMk id="8" creationId="{7406FDB4-0976-5055-EF78-8A993A889BC4}"/>
          </ac:picMkLst>
        </pc:picChg>
        <pc:picChg chg="del">
          <ac:chgData name="Neemias Informatica Lima" userId="b77af7bd85500281" providerId="LiveId" clId="{D67CE145-C70E-4392-98EB-B4E69A88A630}" dt="2023-05-05T12:18:38.384" v="94" actId="478"/>
          <ac:picMkLst>
            <pc:docMk/>
            <pc:sldMk cId="1959249856" sldId="286"/>
            <ac:picMk id="9" creationId="{2BCFC22D-6FF2-4317-EC47-E5201E230E13}"/>
          </ac:picMkLst>
        </pc:picChg>
      </pc:sldChg>
      <pc:sldChg chg="addSp delSp modSp mod">
        <pc:chgData name="Neemias Informatica Lima" userId="b77af7bd85500281" providerId="LiveId" clId="{D67CE145-C70E-4392-98EB-B4E69A88A630}" dt="2023-05-05T12:31:07.680" v="279" actId="20577"/>
        <pc:sldMkLst>
          <pc:docMk/>
          <pc:sldMk cId="2857006406" sldId="287"/>
        </pc:sldMkLst>
        <pc:spChg chg="add mod">
          <ac:chgData name="Neemias Informatica Lima" userId="b77af7bd85500281" providerId="LiveId" clId="{D67CE145-C70E-4392-98EB-B4E69A88A630}" dt="2023-05-05T12:19:00.061" v="101"/>
          <ac:spMkLst>
            <pc:docMk/>
            <pc:sldMk cId="2857006406" sldId="287"/>
            <ac:spMk id="2" creationId="{6A3800FE-FEA4-281A-B38B-EBA1FBE51B3E}"/>
          </ac:spMkLst>
        </pc:spChg>
        <pc:spChg chg="add mod">
          <ac:chgData name="Neemias Informatica Lima" userId="b77af7bd85500281" providerId="LiveId" clId="{D67CE145-C70E-4392-98EB-B4E69A88A630}" dt="2023-05-05T12:19:00.061" v="101"/>
          <ac:spMkLst>
            <pc:docMk/>
            <pc:sldMk cId="2857006406" sldId="287"/>
            <ac:spMk id="3" creationId="{D30C7927-E748-F33E-1525-E02850415F22}"/>
          </ac:spMkLst>
        </pc:spChg>
        <pc:spChg chg="del">
          <ac:chgData name="Neemias Informatica Lima" userId="b77af7bd85500281" providerId="LiveId" clId="{D67CE145-C70E-4392-98EB-B4E69A88A630}" dt="2023-05-05T12:18:59.760" v="100" actId="478"/>
          <ac:spMkLst>
            <pc:docMk/>
            <pc:sldMk cId="2857006406" sldId="287"/>
            <ac:spMk id="6" creationId="{F56EA440-74E2-8F79-3D05-31E9A0F64533}"/>
          </ac:spMkLst>
        </pc:spChg>
        <pc:spChg chg="del">
          <ac:chgData name="Neemias Informatica Lima" userId="b77af7bd85500281" providerId="LiveId" clId="{D67CE145-C70E-4392-98EB-B4E69A88A630}" dt="2023-05-05T12:18:59.760" v="100" actId="478"/>
          <ac:spMkLst>
            <pc:docMk/>
            <pc:sldMk cId="2857006406" sldId="287"/>
            <ac:spMk id="7" creationId="{A3118D54-A281-C1BA-743C-A191A3CA0DD4}"/>
          </ac:spMkLst>
        </pc:spChg>
        <pc:spChg chg="mod">
          <ac:chgData name="Neemias Informatica Lima" userId="b77af7bd85500281" providerId="LiveId" clId="{D67CE145-C70E-4392-98EB-B4E69A88A630}" dt="2023-05-05T12:31:07.680" v="279" actId="20577"/>
          <ac:spMkLst>
            <pc:docMk/>
            <pc:sldMk cId="2857006406" sldId="287"/>
            <ac:spMk id="16" creationId="{28D68641-D640-4BD7-9D5B-B3803DCCF9B3}"/>
          </ac:spMkLst>
        </pc:spChg>
        <pc:picChg chg="add mod">
          <ac:chgData name="Neemias Informatica Lima" userId="b77af7bd85500281" providerId="LiveId" clId="{D67CE145-C70E-4392-98EB-B4E69A88A630}" dt="2023-05-05T12:19:00.061" v="101"/>
          <ac:picMkLst>
            <pc:docMk/>
            <pc:sldMk cId="2857006406" sldId="287"/>
            <ac:picMk id="4" creationId="{48740DD9-EFBE-5FDD-1F96-F5159B348663}"/>
          </ac:picMkLst>
        </pc:picChg>
        <pc:picChg chg="add mod">
          <ac:chgData name="Neemias Informatica Lima" userId="b77af7bd85500281" providerId="LiveId" clId="{D67CE145-C70E-4392-98EB-B4E69A88A630}" dt="2023-05-05T12:19:00.061" v="101"/>
          <ac:picMkLst>
            <pc:docMk/>
            <pc:sldMk cId="2857006406" sldId="287"/>
            <ac:picMk id="5" creationId="{19F96F83-1902-8460-A1D5-DEA60DE57ED7}"/>
          </ac:picMkLst>
        </pc:picChg>
        <pc:picChg chg="del">
          <ac:chgData name="Neemias Informatica Lima" userId="b77af7bd85500281" providerId="LiveId" clId="{D67CE145-C70E-4392-98EB-B4E69A88A630}" dt="2023-05-05T12:18:59.760" v="100" actId="478"/>
          <ac:picMkLst>
            <pc:docMk/>
            <pc:sldMk cId="2857006406" sldId="287"/>
            <ac:picMk id="8" creationId="{8799D3B6-F708-8339-7DAE-3EF83B8223A7}"/>
          </ac:picMkLst>
        </pc:picChg>
        <pc:picChg chg="del">
          <ac:chgData name="Neemias Informatica Lima" userId="b77af7bd85500281" providerId="LiveId" clId="{D67CE145-C70E-4392-98EB-B4E69A88A630}" dt="2023-05-05T12:18:59.760" v="100" actId="478"/>
          <ac:picMkLst>
            <pc:docMk/>
            <pc:sldMk cId="2857006406" sldId="287"/>
            <ac:picMk id="9" creationId="{08AA151C-420E-38F7-3B42-4BA9EB7D948B}"/>
          </ac:picMkLst>
        </pc:picChg>
      </pc:sldChg>
      <pc:sldChg chg="addSp delSp modSp mod">
        <pc:chgData name="Neemias Informatica Lima" userId="b77af7bd85500281" providerId="LiveId" clId="{D67CE145-C70E-4392-98EB-B4E69A88A630}" dt="2023-05-05T12:19:58.691" v="128" actId="20577"/>
        <pc:sldMkLst>
          <pc:docMk/>
          <pc:sldMk cId="2630436816" sldId="288"/>
        </pc:sldMkLst>
        <pc:spChg chg="add mod">
          <ac:chgData name="Neemias Informatica Lima" userId="b77af7bd85500281" providerId="LiveId" clId="{D67CE145-C70E-4392-98EB-B4E69A88A630}" dt="2023-05-05T12:17:39.896" v="79"/>
          <ac:spMkLst>
            <pc:docMk/>
            <pc:sldMk cId="2630436816" sldId="288"/>
            <ac:spMk id="2" creationId="{EF47AC37-76E0-0D1D-AC73-A8845302AB22}"/>
          </ac:spMkLst>
        </pc:spChg>
        <pc:spChg chg="add mod">
          <ac:chgData name="Neemias Informatica Lima" userId="b77af7bd85500281" providerId="LiveId" clId="{D67CE145-C70E-4392-98EB-B4E69A88A630}" dt="2023-05-05T12:17:39.896" v="79"/>
          <ac:spMkLst>
            <pc:docMk/>
            <pc:sldMk cId="2630436816" sldId="288"/>
            <ac:spMk id="3" creationId="{9178F071-A7A4-103C-4FED-3AB988353EEC}"/>
          </ac:spMkLst>
        </pc:spChg>
        <pc:spChg chg="del">
          <ac:chgData name="Neemias Informatica Lima" userId="b77af7bd85500281" providerId="LiveId" clId="{D67CE145-C70E-4392-98EB-B4E69A88A630}" dt="2023-05-05T12:17:39.572" v="78" actId="478"/>
          <ac:spMkLst>
            <pc:docMk/>
            <pc:sldMk cId="2630436816" sldId="288"/>
            <ac:spMk id="6" creationId="{5D71EAA3-7893-4D45-9E3A-97E239802F34}"/>
          </ac:spMkLst>
        </pc:spChg>
        <pc:spChg chg="del">
          <ac:chgData name="Neemias Informatica Lima" userId="b77af7bd85500281" providerId="LiveId" clId="{D67CE145-C70E-4392-98EB-B4E69A88A630}" dt="2023-05-05T12:17:39.572" v="78" actId="478"/>
          <ac:spMkLst>
            <pc:docMk/>
            <pc:sldMk cId="2630436816" sldId="288"/>
            <ac:spMk id="7" creationId="{2F4D65B1-B8C4-0290-9AD6-1DBC3175E676}"/>
          </ac:spMkLst>
        </pc:spChg>
        <pc:spChg chg="mod">
          <ac:chgData name="Neemias Informatica Lima" userId="b77af7bd85500281" providerId="LiveId" clId="{D67CE145-C70E-4392-98EB-B4E69A88A630}" dt="2023-05-05T12:19:58.691" v="128" actId="20577"/>
          <ac:spMkLst>
            <pc:docMk/>
            <pc:sldMk cId="2630436816" sldId="288"/>
            <ac:spMk id="13" creationId="{00000000-0000-0000-0000-000000000000}"/>
          </ac:spMkLst>
        </pc:spChg>
        <pc:spChg chg="mod">
          <ac:chgData name="Neemias Informatica Lima" userId="b77af7bd85500281" providerId="LiveId" clId="{D67CE145-C70E-4392-98EB-B4E69A88A630}" dt="2023-05-05T12:19:24.657" v="109"/>
          <ac:spMkLst>
            <pc:docMk/>
            <pc:sldMk cId="2630436816" sldId="288"/>
            <ac:spMk id="14" creationId="{00000000-0000-0000-0000-000000000000}"/>
          </ac:spMkLst>
        </pc:spChg>
        <pc:picChg chg="add mod">
          <ac:chgData name="Neemias Informatica Lima" userId="b77af7bd85500281" providerId="LiveId" clId="{D67CE145-C70E-4392-98EB-B4E69A88A630}" dt="2023-05-05T12:17:39.896" v="79"/>
          <ac:picMkLst>
            <pc:docMk/>
            <pc:sldMk cId="2630436816" sldId="288"/>
            <ac:picMk id="4" creationId="{FB6D4313-215E-240F-0D3F-C8EC65EE1CEE}"/>
          </ac:picMkLst>
        </pc:picChg>
        <pc:picChg chg="add mod">
          <ac:chgData name="Neemias Informatica Lima" userId="b77af7bd85500281" providerId="LiveId" clId="{D67CE145-C70E-4392-98EB-B4E69A88A630}" dt="2023-05-05T12:17:39.896" v="79"/>
          <ac:picMkLst>
            <pc:docMk/>
            <pc:sldMk cId="2630436816" sldId="288"/>
            <ac:picMk id="5" creationId="{82E3D6E2-7EE4-C71D-6192-499B9E6DDF88}"/>
          </ac:picMkLst>
        </pc:picChg>
        <pc:picChg chg="del">
          <ac:chgData name="Neemias Informatica Lima" userId="b77af7bd85500281" providerId="LiveId" clId="{D67CE145-C70E-4392-98EB-B4E69A88A630}" dt="2023-05-05T12:17:39.572" v="78" actId="478"/>
          <ac:picMkLst>
            <pc:docMk/>
            <pc:sldMk cId="2630436816" sldId="288"/>
            <ac:picMk id="8" creationId="{E000AF40-C1C2-04BD-4D53-043502258A45}"/>
          </ac:picMkLst>
        </pc:picChg>
        <pc:picChg chg="del">
          <ac:chgData name="Neemias Informatica Lima" userId="b77af7bd85500281" providerId="LiveId" clId="{D67CE145-C70E-4392-98EB-B4E69A88A630}" dt="2023-05-05T12:17:39.572" v="78" actId="478"/>
          <ac:picMkLst>
            <pc:docMk/>
            <pc:sldMk cId="2630436816" sldId="288"/>
            <ac:picMk id="9" creationId="{CBDE90B5-DCB0-58C0-4275-412A0A9E768E}"/>
          </ac:picMkLst>
        </pc:picChg>
      </pc:sldChg>
      <pc:sldChg chg="addSp delSp modSp mod">
        <pc:chgData name="Neemias Informatica Lima" userId="b77af7bd85500281" providerId="LiveId" clId="{D67CE145-C70E-4392-98EB-B4E69A88A630}" dt="2023-05-05T12:22:58.123" v="175"/>
        <pc:sldMkLst>
          <pc:docMk/>
          <pc:sldMk cId="3032827026" sldId="289"/>
        </pc:sldMkLst>
        <pc:spChg chg="add mod">
          <ac:chgData name="Neemias Informatica Lima" userId="b77af7bd85500281" providerId="LiveId" clId="{D67CE145-C70E-4392-98EB-B4E69A88A630}" dt="2023-05-05T12:18:01.328" v="85"/>
          <ac:spMkLst>
            <pc:docMk/>
            <pc:sldMk cId="3032827026" sldId="289"/>
            <ac:spMk id="2" creationId="{F5580265-5AA2-3AE3-CBED-F6CC3BD6042C}"/>
          </ac:spMkLst>
        </pc:spChg>
        <pc:spChg chg="add mod">
          <ac:chgData name="Neemias Informatica Lima" userId="b77af7bd85500281" providerId="LiveId" clId="{D67CE145-C70E-4392-98EB-B4E69A88A630}" dt="2023-05-05T12:18:01.328" v="85"/>
          <ac:spMkLst>
            <pc:docMk/>
            <pc:sldMk cId="3032827026" sldId="289"/>
            <ac:spMk id="3" creationId="{662D4E7D-B5EC-9FCE-1C2F-2F47F941B2BC}"/>
          </ac:spMkLst>
        </pc:spChg>
        <pc:spChg chg="del">
          <ac:chgData name="Neemias Informatica Lima" userId="b77af7bd85500281" providerId="LiveId" clId="{D67CE145-C70E-4392-98EB-B4E69A88A630}" dt="2023-05-05T12:18:01.008" v="84" actId="478"/>
          <ac:spMkLst>
            <pc:docMk/>
            <pc:sldMk cId="3032827026" sldId="289"/>
            <ac:spMk id="6" creationId="{C0E9B510-CD9B-0467-06A1-BA5BD27B8EDF}"/>
          </ac:spMkLst>
        </pc:spChg>
        <pc:spChg chg="del">
          <ac:chgData name="Neemias Informatica Lima" userId="b77af7bd85500281" providerId="LiveId" clId="{D67CE145-C70E-4392-98EB-B4E69A88A630}" dt="2023-05-05T12:18:01.008" v="84" actId="478"/>
          <ac:spMkLst>
            <pc:docMk/>
            <pc:sldMk cId="3032827026" sldId="289"/>
            <ac:spMk id="7" creationId="{EE98CFA1-33F9-F9B7-402E-CAB3870BF9A6}"/>
          </ac:spMkLst>
        </pc:spChg>
        <pc:spChg chg="mod">
          <ac:chgData name="Neemias Informatica Lima" userId="b77af7bd85500281" providerId="LiveId" clId="{D67CE145-C70E-4392-98EB-B4E69A88A630}" dt="2023-05-05T12:22:58.123" v="175"/>
          <ac:spMkLst>
            <pc:docMk/>
            <pc:sldMk cId="3032827026" sldId="289"/>
            <ac:spMk id="12" creationId="{A64B78EF-EDA8-421A-88C9-45544BBCA9D1}"/>
          </ac:spMkLst>
        </pc:spChg>
        <pc:spChg chg="mod">
          <ac:chgData name="Neemias Informatica Lima" userId="b77af7bd85500281" providerId="LiveId" clId="{D67CE145-C70E-4392-98EB-B4E69A88A630}" dt="2023-05-05T12:21:06.514" v="145"/>
          <ac:spMkLst>
            <pc:docMk/>
            <pc:sldMk cId="3032827026" sldId="289"/>
            <ac:spMk id="14" creationId="{00000000-0000-0000-0000-000000000000}"/>
          </ac:spMkLst>
        </pc:spChg>
        <pc:picChg chg="add mod">
          <ac:chgData name="Neemias Informatica Lima" userId="b77af7bd85500281" providerId="LiveId" clId="{D67CE145-C70E-4392-98EB-B4E69A88A630}" dt="2023-05-05T12:18:01.328" v="85"/>
          <ac:picMkLst>
            <pc:docMk/>
            <pc:sldMk cId="3032827026" sldId="289"/>
            <ac:picMk id="4" creationId="{C201B004-7A1D-2A0E-7751-AD0A2A8B9535}"/>
          </ac:picMkLst>
        </pc:picChg>
        <pc:picChg chg="add mod">
          <ac:chgData name="Neemias Informatica Lima" userId="b77af7bd85500281" providerId="LiveId" clId="{D67CE145-C70E-4392-98EB-B4E69A88A630}" dt="2023-05-05T12:18:01.328" v="85"/>
          <ac:picMkLst>
            <pc:docMk/>
            <pc:sldMk cId="3032827026" sldId="289"/>
            <ac:picMk id="5" creationId="{DF619252-3A68-36C3-8A02-1BBB1778C807}"/>
          </ac:picMkLst>
        </pc:picChg>
        <pc:picChg chg="del">
          <ac:chgData name="Neemias Informatica Lima" userId="b77af7bd85500281" providerId="LiveId" clId="{D67CE145-C70E-4392-98EB-B4E69A88A630}" dt="2023-05-05T12:18:01.008" v="84" actId="478"/>
          <ac:picMkLst>
            <pc:docMk/>
            <pc:sldMk cId="3032827026" sldId="289"/>
            <ac:picMk id="8" creationId="{68E5EA0E-2BAA-3576-FEFB-129C7962811C}"/>
          </ac:picMkLst>
        </pc:picChg>
        <pc:picChg chg="del">
          <ac:chgData name="Neemias Informatica Lima" userId="b77af7bd85500281" providerId="LiveId" clId="{D67CE145-C70E-4392-98EB-B4E69A88A630}" dt="2023-05-05T12:18:01.008" v="84" actId="478"/>
          <ac:picMkLst>
            <pc:docMk/>
            <pc:sldMk cId="3032827026" sldId="289"/>
            <ac:picMk id="9" creationId="{62BAC008-50EB-A773-34D0-A9CDDC722A9D}"/>
          </ac:picMkLst>
        </pc:picChg>
      </pc:sldChg>
      <pc:sldChg chg="addSp delSp modSp mod">
        <pc:chgData name="Neemias Informatica Lima" userId="b77af7bd85500281" providerId="LiveId" clId="{D67CE145-C70E-4392-98EB-B4E69A88A630}" dt="2023-05-05T12:24:30.504" v="205"/>
        <pc:sldMkLst>
          <pc:docMk/>
          <pc:sldMk cId="3772032319" sldId="290"/>
        </pc:sldMkLst>
        <pc:spChg chg="add mod">
          <ac:chgData name="Neemias Informatica Lima" userId="b77af7bd85500281" providerId="LiveId" clId="{D67CE145-C70E-4392-98EB-B4E69A88A630}" dt="2023-05-05T12:18:15.824" v="89"/>
          <ac:spMkLst>
            <pc:docMk/>
            <pc:sldMk cId="3772032319" sldId="290"/>
            <ac:spMk id="2" creationId="{F893D189-21E4-236D-2998-75E843222639}"/>
          </ac:spMkLst>
        </pc:spChg>
        <pc:spChg chg="add mod">
          <ac:chgData name="Neemias Informatica Lima" userId="b77af7bd85500281" providerId="LiveId" clId="{D67CE145-C70E-4392-98EB-B4E69A88A630}" dt="2023-05-05T12:18:15.824" v="89"/>
          <ac:spMkLst>
            <pc:docMk/>
            <pc:sldMk cId="3772032319" sldId="290"/>
            <ac:spMk id="3" creationId="{7EEE24F7-3AFD-3D69-5A54-D12264F66391}"/>
          </ac:spMkLst>
        </pc:spChg>
        <pc:spChg chg="del">
          <ac:chgData name="Neemias Informatica Lima" userId="b77af7bd85500281" providerId="LiveId" clId="{D67CE145-C70E-4392-98EB-B4E69A88A630}" dt="2023-05-05T12:18:15.475" v="88" actId="478"/>
          <ac:spMkLst>
            <pc:docMk/>
            <pc:sldMk cId="3772032319" sldId="290"/>
            <ac:spMk id="6" creationId="{258F165C-FFE4-7265-61FA-76E816404C85}"/>
          </ac:spMkLst>
        </pc:spChg>
        <pc:spChg chg="del">
          <ac:chgData name="Neemias Informatica Lima" userId="b77af7bd85500281" providerId="LiveId" clId="{D67CE145-C70E-4392-98EB-B4E69A88A630}" dt="2023-05-05T12:18:15.475" v="88" actId="478"/>
          <ac:spMkLst>
            <pc:docMk/>
            <pc:sldMk cId="3772032319" sldId="290"/>
            <ac:spMk id="7" creationId="{10611E46-CAE8-DC09-AE45-33CF3BD90CD0}"/>
          </ac:spMkLst>
        </pc:spChg>
        <pc:spChg chg="mod">
          <ac:chgData name="Neemias Informatica Lima" userId="b77af7bd85500281" providerId="LiveId" clId="{D67CE145-C70E-4392-98EB-B4E69A88A630}" dt="2023-05-05T12:24:30.504" v="205"/>
          <ac:spMkLst>
            <pc:docMk/>
            <pc:sldMk cId="3772032319" sldId="290"/>
            <ac:spMk id="12" creationId="{8D5A143D-15FB-4DFE-B0EC-FEEB77A92B2C}"/>
          </ac:spMkLst>
        </pc:spChg>
        <pc:spChg chg="mod">
          <ac:chgData name="Neemias Informatica Lima" userId="b77af7bd85500281" providerId="LiveId" clId="{D67CE145-C70E-4392-98EB-B4E69A88A630}" dt="2023-05-05T12:23:20.476" v="185"/>
          <ac:spMkLst>
            <pc:docMk/>
            <pc:sldMk cId="3772032319" sldId="290"/>
            <ac:spMk id="14" creationId="{00000000-0000-0000-0000-000000000000}"/>
          </ac:spMkLst>
        </pc:spChg>
        <pc:picChg chg="add mod">
          <ac:chgData name="Neemias Informatica Lima" userId="b77af7bd85500281" providerId="LiveId" clId="{D67CE145-C70E-4392-98EB-B4E69A88A630}" dt="2023-05-05T12:18:15.824" v="89"/>
          <ac:picMkLst>
            <pc:docMk/>
            <pc:sldMk cId="3772032319" sldId="290"/>
            <ac:picMk id="4" creationId="{99874C42-34AB-8FB5-16FD-074885951211}"/>
          </ac:picMkLst>
        </pc:picChg>
        <pc:picChg chg="add mod">
          <ac:chgData name="Neemias Informatica Lima" userId="b77af7bd85500281" providerId="LiveId" clId="{D67CE145-C70E-4392-98EB-B4E69A88A630}" dt="2023-05-05T12:18:15.824" v="89"/>
          <ac:picMkLst>
            <pc:docMk/>
            <pc:sldMk cId="3772032319" sldId="290"/>
            <ac:picMk id="5" creationId="{0785B292-7DA8-29C6-E61A-E985840933A3}"/>
          </ac:picMkLst>
        </pc:picChg>
        <pc:picChg chg="del">
          <ac:chgData name="Neemias Informatica Lima" userId="b77af7bd85500281" providerId="LiveId" clId="{D67CE145-C70E-4392-98EB-B4E69A88A630}" dt="2023-05-05T12:18:15.475" v="88" actId="478"/>
          <ac:picMkLst>
            <pc:docMk/>
            <pc:sldMk cId="3772032319" sldId="290"/>
            <ac:picMk id="8" creationId="{90BA5F3F-4950-8D41-DDF5-375F2C88ED93}"/>
          </ac:picMkLst>
        </pc:picChg>
        <pc:picChg chg="del">
          <ac:chgData name="Neemias Informatica Lima" userId="b77af7bd85500281" providerId="LiveId" clId="{D67CE145-C70E-4392-98EB-B4E69A88A630}" dt="2023-05-05T12:18:15.475" v="88" actId="478"/>
          <ac:picMkLst>
            <pc:docMk/>
            <pc:sldMk cId="3772032319" sldId="290"/>
            <ac:picMk id="9" creationId="{94960230-3FF4-E7CA-BED1-E9E7F881AB6B}"/>
          </ac:picMkLst>
        </pc:picChg>
      </pc:sldChg>
      <pc:sldChg chg="addSp delSp modSp mod">
        <pc:chgData name="Neemias Informatica Lima" userId="b77af7bd85500281" providerId="LiveId" clId="{D67CE145-C70E-4392-98EB-B4E69A88A630}" dt="2023-05-05T12:27:02.431" v="242" actId="14100"/>
        <pc:sldMkLst>
          <pc:docMk/>
          <pc:sldMk cId="1768216317" sldId="291"/>
        </pc:sldMkLst>
        <pc:spChg chg="add mod">
          <ac:chgData name="Neemias Informatica Lima" userId="b77af7bd85500281" providerId="LiveId" clId="{D67CE145-C70E-4392-98EB-B4E69A88A630}" dt="2023-05-05T12:18:31.604" v="93"/>
          <ac:spMkLst>
            <pc:docMk/>
            <pc:sldMk cId="1768216317" sldId="291"/>
            <ac:spMk id="2" creationId="{FECC388F-52FD-C696-9DA8-8366C328A147}"/>
          </ac:spMkLst>
        </pc:spChg>
        <pc:spChg chg="add mod">
          <ac:chgData name="Neemias Informatica Lima" userId="b77af7bd85500281" providerId="LiveId" clId="{D67CE145-C70E-4392-98EB-B4E69A88A630}" dt="2023-05-05T12:18:31.604" v="93"/>
          <ac:spMkLst>
            <pc:docMk/>
            <pc:sldMk cId="1768216317" sldId="291"/>
            <ac:spMk id="3" creationId="{1B565B09-C3A5-96D0-65CC-9AFE89FF4870}"/>
          </ac:spMkLst>
        </pc:spChg>
        <pc:spChg chg="del">
          <ac:chgData name="Neemias Informatica Lima" userId="b77af7bd85500281" providerId="LiveId" clId="{D67CE145-C70E-4392-98EB-B4E69A88A630}" dt="2023-05-05T12:18:31.256" v="92" actId="478"/>
          <ac:spMkLst>
            <pc:docMk/>
            <pc:sldMk cId="1768216317" sldId="291"/>
            <ac:spMk id="6" creationId="{7FF482E2-B248-B3C5-CFE6-8E5A6D7EA78B}"/>
          </ac:spMkLst>
        </pc:spChg>
        <pc:spChg chg="del">
          <ac:chgData name="Neemias Informatica Lima" userId="b77af7bd85500281" providerId="LiveId" clId="{D67CE145-C70E-4392-98EB-B4E69A88A630}" dt="2023-05-05T12:18:31.256" v="92" actId="478"/>
          <ac:spMkLst>
            <pc:docMk/>
            <pc:sldMk cId="1768216317" sldId="291"/>
            <ac:spMk id="7" creationId="{21AD923E-3E38-C83E-720F-559B8B7C9464}"/>
          </ac:spMkLst>
        </pc:spChg>
        <pc:spChg chg="mod">
          <ac:chgData name="Neemias Informatica Lima" userId="b77af7bd85500281" providerId="LiveId" clId="{D67CE145-C70E-4392-98EB-B4E69A88A630}" dt="2023-05-05T12:27:02.431" v="242" actId="14100"/>
          <ac:spMkLst>
            <pc:docMk/>
            <pc:sldMk cId="1768216317" sldId="291"/>
            <ac:spMk id="12" creationId="{FD5EC092-AC81-4728-9A45-4C4BB5B95C65}"/>
          </ac:spMkLst>
        </pc:spChg>
        <pc:spChg chg="mod">
          <ac:chgData name="Neemias Informatica Lima" userId="b77af7bd85500281" providerId="LiveId" clId="{D67CE145-C70E-4392-98EB-B4E69A88A630}" dt="2023-05-05T12:24:51.026" v="213"/>
          <ac:spMkLst>
            <pc:docMk/>
            <pc:sldMk cId="1768216317" sldId="291"/>
            <ac:spMk id="14" creationId="{00000000-0000-0000-0000-000000000000}"/>
          </ac:spMkLst>
        </pc:spChg>
        <pc:picChg chg="add mod">
          <ac:chgData name="Neemias Informatica Lima" userId="b77af7bd85500281" providerId="LiveId" clId="{D67CE145-C70E-4392-98EB-B4E69A88A630}" dt="2023-05-05T12:18:31.604" v="93"/>
          <ac:picMkLst>
            <pc:docMk/>
            <pc:sldMk cId="1768216317" sldId="291"/>
            <ac:picMk id="4" creationId="{2C97A3C9-C9BE-DD44-696E-3D2DBC4A2730}"/>
          </ac:picMkLst>
        </pc:picChg>
        <pc:picChg chg="add mod">
          <ac:chgData name="Neemias Informatica Lima" userId="b77af7bd85500281" providerId="LiveId" clId="{D67CE145-C70E-4392-98EB-B4E69A88A630}" dt="2023-05-05T12:18:31.604" v="93"/>
          <ac:picMkLst>
            <pc:docMk/>
            <pc:sldMk cId="1768216317" sldId="291"/>
            <ac:picMk id="5" creationId="{6F585D8B-DFB3-3046-199A-AF99A4A2ED29}"/>
          </ac:picMkLst>
        </pc:picChg>
        <pc:picChg chg="del">
          <ac:chgData name="Neemias Informatica Lima" userId="b77af7bd85500281" providerId="LiveId" clId="{D67CE145-C70E-4392-98EB-B4E69A88A630}" dt="2023-05-05T12:18:31.256" v="92" actId="478"/>
          <ac:picMkLst>
            <pc:docMk/>
            <pc:sldMk cId="1768216317" sldId="291"/>
            <ac:picMk id="8" creationId="{890E538E-07EC-A376-4929-1D0B7D103AAD}"/>
          </ac:picMkLst>
        </pc:picChg>
        <pc:picChg chg="del">
          <ac:chgData name="Neemias Informatica Lima" userId="b77af7bd85500281" providerId="LiveId" clId="{D67CE145-C70E-4392-98EB-B4E69A88A630}" dt="2023-05-05T12:18:31.256" v="92" actId="478"/>
          <ac:picMkLst>
            <pc:docMk/>
            <pc:sldMk cId="1768216317" sldId="291"/>
            <ac:picMk id="9" creationId="{656BCBC8-4684-871D-87D4-C07900D6FFD7}"/>
          </ac:picMkLst>
        </pc:picChg>
      </pc:sldChg>
      <pc:sldChg chg="addSp delSp modSp mod">
        <pc:chgData name="Neemias Informatica Lima" userId="b77af7bd85500281" providerId="LiveId" clId="{D67CE145-C70E-4392-98EB-B4E69A88A630}" dt="2023-05-05T12:29:01.072" v="272" actId="14100"/>
        <pc:sldMkLst>
          <pc:docMk/>
          <pc:sldMk cId="3757265641" sldId="292"/>
        </pc:sldMkLst>
        <pc:spChg chg="add mod">
          <ac:chgData name="Neemias Informatica Lima" userId="b77af7bd85500281" providerId="LiveId" clId="{D67CE145-C70E-4392-98EB-B4E69A88A630}" dt="2023-05-05T12:18:46.509" v="97"/>
          <ac:spMkLst>
            <pc:docMk/>
            <pc:sldMk cId="3757265641" sldId="292"/>
            <ac:spMk id="2" creationId="{484F34BC-B9E4-5ADF-A90C-E72D16A651BF}"/>
          </ac:spMkLst>
        </pc:spChg>
        <pc:spChg chg="add mod">
          <ac:chgData name="Neemias Informatica Lima" userId="b77af7bd85500281" providerId="LiveId" clId="{D67CE145-C70E-4392-98EB-B4E69A88A630}" dt="2023-05-05T12:18:46.509" v="97"/>
          <ac:spMkLst>
            <pc:docMk/>
            <pc:sldMk cId="3757265641" sldId="292"/>
            <ac:spMk id="3" creationId="{0F656E3F-F80C-E389-4C0E-0B626BF2E4CC}"/>
          </ac:spMkLst>
        </pc:spChg>
        <pc:spChg chg="del">
          <ac:chgData name="Neemias Informatica Lima" userId="b77af7bd85500281" providerId="LiveId" clId="{D67CE145-C70E-4392-98EB-B4E69A88A630}" dt="2023-05-05T12:18:46.188" v="96" actId="478"/>
          <ac:spMkLst>
            <pc:docMk/>
            <pc:sldMk cId="3757265641" sldId="292"/>
            <ac:spMk id="6" creationId="{BD2981D2-B240-9160-03D8-C6391CE84956}"/>
          </ac:spMkLst>
        </pc:spChg>
        <pc:spChg chg="del">
          <ac:chgData name="Neemias Informatica Lima" userId="b77af7bd85500281" providerId="LiveId" clId="{D67CE145-C70E-4392-98EB-B4E69A88A630}" dt="2023-05-05T12:18:46.188" v="96" actId="478"/>
          <ac:spMkLst>
            <pc:docMk/>
            <pc:sldMk cId="3757265641" sldId="292"/>
            <ac:spMk id="7" creationId="{56B1B161-0658-0648-49D0-35E2837CD5F3}"/>
          </ac:spMkLst>
        </pc:spChg>
        <pc:spChg chg="mod">
          <ac:chgData name="Neemias Informatica Lima" userId="b77af7bd85500281" providerId="LiveId" clId="{D67CE145-C70E-4392-98EB-B4E69A88A630}" dt="2023-05-05T12:29:01.072" v="272" actId="14100"/>
          <ac:spMkLst>
            <pc:docMk/>
            <pc:sldMk cId="3757265641" sldId="292"/>
            <ac:spMk id="12" creationId="{1EC42BAA-B890-43DD-B4F0-9AB5685AF2FE}"/>
          </ac:spMkLst>
        </pc:spChg>
        <pc:spChg chg="mod">
          <ac:chgData name="Neemias Informatica Lima" userId="b77af7bd85500281" providerId="LiveId" clId="{D67CE145-C70E-4392-98EB-B4E69A88A630}" dt="2023-05-05T12:27:26.037" v="250"/>
          <ac:spMkLst>
            <pc:docMk/>
            <pc:sldMk cId="3757265641" sldId="292"/>
            <ac:spMk id="14" creationId="{00000000-0000-0000-0000-000000000000}"/>
          </ac:spMkLst>
        </pc:spChg>
        <pc:picChg chg="add mod">
          <ac:chgData name="Neemias Informatica Lima" userId="b77af7bd85500281" providerId="LiveId" clId="{D67CE145-C70E-4392-98EB-B4E69A88A630}" dt="2023-05-05T12:18:46.509" v="97"/>
          <ac:picMkLst>
            <pc:docMk/>
            <pc:sldMk cId="3757265641" sldId="292"/>
            <ac:picMk id="4" creationId="{3D0C0BD3-65B0-4FCD-C0AB-3F1B17AD4FF6}"/>
          </ac:picMkLst>
        </pc:picChg>
        <pc:picChg chg="add mod">
          <ac:chgData name="Neemias Informatica Lima" userId="b77af7bd85500281" providerId="LiveId" clId="{D67CE145-C70E-4392-98EB-B4E69A88A630}" dt="2023-05-05T12:18:46.509" v="97"/>
          <ac:picMkLst>
            <pc:docMk/>
            <pc:sldMk cId="3757265641" sldId="292"/>
            <ac:picMk id="5" creationId="{265E0221-A7B8-DB10-52FB-E13D01FE5076}"/>
          </ac:picMkLst>
        </pc:picChg>
        <pc:picChg chg="del">
          <ac:chgData name="Neemias Informatica Lima" userId="b77af7bd85500281" providerId="LiveId" clId="{D67CE145-C70E-4392-98EB-B4E69A88A630}" dt="2023-05-05T12:18:46.188" v="96" actId="478"/>
          <ac:picMkLst>
            <pc:docMk/>
            <pc:sldMk cId="3757265641" sldId="292"/>
            <ac:picMk id="8" creationId="{58AC132A-C8EC-76E6-23C4-A3185DFF610B}"/>
          </ac:picMkLst>
        </pc:picChg>
        <pc:picChg chg="del">
          <ac:chgData name="Neemias Informatica Lima" userId="b77af7bd85500281" providerId="LiveId" clId="{D67CE145-C70E-4392-98EB-B4E69A88A630}" dt="2023-05-05T12:18:46.188" v="96" actId="478"/>
          <ac:picMkLst>
            <pc:docMk/>
            <pc:sldMk cId="3757265641" sldId="292"/>
            <ac:picMk id="9" creationId="{478963F3-6E6A-8A71-611F-9CB5F2618ECC}"/>
          </ac:picMkLst>
        </pc:picChg>
      </pc:sldChg>
      <pc:sldChg chg="addSp delSp modSp mod">
        <pc:chgData name="Neemias Informatica Lima" userId="b77af7bd85500281" providerId="LiveId" clId="{D67CE145-C70E-4392-98EB-B4E69A88A630}" dt="2023-05-05T12:32:40.903" v="290"/>
        <pc:sldMkLst>
          <pc:docMk/>
          <pc:sldMk cId="3114938747" sldId="293"/>
        </pc:sldMkLst>
        <pc:spChg chg="add mod">
          <ac:chgData name="Neemias Informatica Lima" userId="b77af7bd85500281" providerId="LiveId" clId="{D67CE145-C70E-4392-98EB-B4E69A88A630}" dt="2023-05-05T12:18:53.505" v="99"/>
          <ac:spMkLst>
            <pc:docMk/>
            <pc:sldMk cId="3114938747" sldId="293"/>
            <ac:spMk id="2" creationId="{86194473-DE93-792A-66D7-CAC736A8C24B}"/>
          </ac:spMkLst>
        </pc:spChg>
        <pc:spChg chg="add mod">
          <ac:chgData name="Neemias Informatica Lima" userId="b77af7bd85500281" providerId="LiveId" clId="{D67CE145-C70E-4392-98EB-B4E69A88A630}" dt="2023-05-05T12:18:53.505" v="99"/>
          <ac:spMkLst>
            <pc:docMk/>
            <pc:sldMk cId="3114938747" sldId="293"/>
            <ac:spMk id="3" creationId="{07FBBBE7-E681-C09F-D99E-85138969986A}"/>
          </ac:spMkLst>
        </pc:spChg>
        <pc:spChg chg="del">
          <ac:chgData name="Neemias Informatica Lima" userId="b77af7bd85500281" providerId="LiveId" clId="{D67CE145-C70E-4392-98EB-B4E69A88A630}" dt="2023-05-05T12:18:53.156" v="98" actId="478"/>
          <ac:spMkLst>
            <pc:docMk/>
            <pc:sldMk cId="3114938747" sldId="293"/>
            <ac:spMk id="6" creationId="{AE3566F7-D159-9510-BDE7-73790CC5C2D3}"/>
          </ac:spMkLst>
        </pc:spChg>
        <pc:spChg chg="del">
          <ac:chgData name="Neemias Informatica Lima" userId="b77af7bd85500281" providerId="LiveId" clId="{D67CE145-C70E-4392-98EB-B4E69A88A630}" dt="2023-05-05T12:18:53.156" v="98" actId="478"/>
          <ac:spMkLst>
            <pc:docMk/>
            <pc:sldMk cId="3114938747" sldId="293"/>
            <ac:spMk id="7" creationId="{33271FEB-8622-4E20-67BE-E4B03E68811F}"/>
          </ac:spMkLst>
        </pc:spChg>
        <pc:spChg chg="mod">
          <ac:chgData name="Neemias Informatica Lima" userId="b77af7bd85500281" providerId="LiveId" clId="{D67CE145-C70E-4392-98EB-B4E69A88A630}" dt="2023-05-05T12:32:40.903" v="290"/>
          <ac:spMkLst>
            <pc:docMk/>
            <pc:sldMk cId="3114938747" sldId="293"/>
            <ac:spMk id="16" creationId="{CFC8B9D9-C6ED-4706-A104-65D118A5B7F9}"/>
          </ac:spMkLst>
        </pc:spChg>
        <pc:picChg chg="add mod">
          <ac:chgData name="Neemias Informatica Lima" userId="b77af7bd85500281" providerId="LiveId" clId="{D67CE145-C70E-4392-98EB-B4E69A88A630}" dt="2023-05-05T12:18:53.505" v="99"/>
          <ac:picMkLst>
            <pc:docMk/>
            <pc:sldMk cId="3114938747" sldId="293"/>
            <ac:picMk id="4" creationId="{F593D162-ED26-E470-5A4F-ADEEC2CBB496}"/>
          </ac:picMkLst>
        </pc:picChg>
        <pc:picChg chg="add mod">
          <ac:chgData name="Neemias Informatica Lima" userId="b77af7bd85500281" providerId="LiveId" clId="{D67CE145-C70E-4392-98EB-B4E69A88A630}" dt="2023-05-05T12:18:53.505" v="99"/>
          <ac:picMkLst>
            <pc:docMk/>
            <pc:sldMk cId="3114938747" sldId="293"/>
            <ac:picMk id="5" creationId="{D218B5AB-2C22-F59F-3423-6485EDA8FD94}"/>
          </ac:picMkLst>
        </pc:picChg>
        <pc:picChg chg="del">
          <ac:chgData name="Neemias Informatica Lima" userId="b77af7bd85500281" providerId="LiveId" clId="{D67CE145-C70E-4392-98EB-B4E69A88A630}" dt="2023-05-05T12:18:53.156" v="98" actId="478"/>
          <ac:picMkLst>
            <pc:docMk/>
            <pc:sldMk cId="3114938747" sldId="293"/>
            <ac:picMk id="8" creationId="{DB07F899-5E02-C3D0-31DF-0D33300DD741}"/>
          </ac:picMkLst>
        </pc:picChg>
        <pc:picChg chg="del">
          <ac:chgData name="Neemias Informatica Lima" userId="b77af7bd85500281" providerId="LiveId" clId="{D67CE145-C70E-4392-98EB-B4E69A88A630}" dt="2023-05-05T12:18:53.156" v="98" actId="478"/>
          <ac:picMkLst>
            <pc:docMk/>
            <pc:sldMk cId="3114938747" sldId="293"/>
            <ac:picMk id="9" creationId="{2955F903-A3BE-5960-36F4-A66077550A78}"/>
          </ac:picMkLst>
        </pc:pic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Informatica Lima" userId="b77af7bd85500281" providerId="LiveId" clId="{22708EDC-E19B-4513-9445-5098D53B5DF4}"/>
    <pc:docChg chg="undo redo custSel modSld">
      <pc:chgData name="Neemias Informatica Lima" userId="b77af7bd85500281" providerId="LiveId" clId="{22708EDC-E19B-4513-9445-5098D53B5DF4}" dt="2024-05-27T22:28:20.325" v="323" actId="6549"/>
      <pc:docMkLst>
        <pc:docMk/>
      </pc:docMkLst>
      <pc:sldChg chg="addSp delSp modSp mod">
        <pc:chgData name="Neemias Informatica Lima" userId="b77af7bd85500281" providerId="LiveId" clId="{22708EDC-E19B-4513-9445-5098D53B5DF4}" dt="2024-05-27T21:26:35.628" v="38" actId="1440"/>
        <pc:sldMkLst>
          <pc:docMk/>
          <pc:sldMk cId="2232331225" sldId="280"/>
        </pc:sldMkLst>
        <pc:spChg chg="mod">
          <ac:chgData name="Neemias Informatica Lima" userId="b77af7bd85500281" providerId="LiveId" clId="{22708EDC-E19B-4513-9445-5098D53B5DF4}" dt="2024-05-27T21:25:04.611" v="12" actId="6549"/>
          <ac:spMkLst>
            <pc:docMk/>
            <pc:sldMk cId="2232331225" sldId="280"/>
            <ac:spMk id="6" creationId="{00000000-0000-0000-0000-000000000000}"/>
          </ac:spMkLst>
        </pc:spChg>
        <pc:spChg chg="mod">
          <ac:chgData name="Neemias Informatica Lima" userId="b77af7bd85500281" providerId="LiveId" clId="{22708EDC-E19B-4513-9445-5098D53B5DF4}" dt="2024-05-27T21:24:58.827" v="6" actId="20577"/>
          <ac:spMkLst>
            <pc:docMk/>
            <pc:sldMk cId="2232331225" sldId="280"/>
            <ac:spMk id="7" creationId="{00000000-0000-0000-0000-000000000000}"/>
          </ac:spMkLst>
        </pc:spChg>
        <pc:spChg chg="mod">
          <ac:chgData name="Neemias Informatica Lima" userId="b77af7bd85500281" providerId="LiveId" clId="{22708EDC-E19B-4513-9445-5098D53B5DF4}" dt="2024-05-27T21:25:26.369" v="24" actId="6549"/>
          <ac:spMkLst>
            <pc:docMk/>
            <pc:sldMk cId="2232331225" sldId="280"/>
            <ac:spMk id="9" creationId="{00000000-0000-0000-0000-000000000000}"/>
          </ac:spMkLst>
        </pc:spChg>
        <pc:spChg chg="mod">
          <ac:chgData name="Neemias Informatica Lima" userId="b77af7bd85500281" providerId="LiveId" clId="{22708EDC-E19B-4513-9445-5098D53B5DF4}" dt="2024-05-27T21:24:54.713" v="2" actId="20577"/>
          <ac:spMkLst>
            <pc:docMk/>
            <pc:sldMk cId="2232331225" sldId="280"/>
            <ac:spMk id="11" creationId="{00000000-0000-0000-0000-000000000000}"/>
          </ac:spMkLst>
        </pc:spChg>
        <pc:spChg chg="mod">
          <ac:chgData name="Neemias Informatica Lima" userId="b77af7bd85500281" providerId="LiveId" clId="{22708EDC-E19B-4513-9445-5098D53B5DF4}" dt="2024-05-27T21:25:51.019" v="29" actId="6549"/>
          <ac:spMkLst>
            <pc:docMk/>
            <pc:sldMk cId="2232331225" sldId="280"/>
            <ac:spMk id="16" creationId="{00000000-0000-0000-0000-000000000000}"/>
          </ac:spMkLst>
        </pc:spChg>
        <pc:picChg chg="del">
          <ac:chgData name="Neemias Informatica Lima" userId="b77af7bd85500281" providerId="LiveId" clId="{22708EDC-E19B-4513-9445-5098D53B5DF4}" dt="2024-05-27T21:24:52.630" v="0" actId="478"/>
          <ac:picMkLst>
            <pc:docMk/>
            <pc:sldMk cId="2232331225" sldId="280"/>
            <ac:picMk id="3" creationId="{C8D2541E-CC9C-2685-08C2-939AD03D187C}"/>
          </ac:picMkLst>
        </pc:picChg>
        <pc:picChg chg="add mod">
          <ac:chgData name="Neemias Informatica Lima" userId="b77af7bd85500281" providerId="LiveId" clId="{22708EDC-E19B-4513-9445-5098D53B5DF4}" dt="2024-05-27T21:26:35.628" v="38" actId="1440"/>
          <ac:picMkLst>
            <pc:docMk/>
            <pc:sldMk cId="2232331225" sldId="280"/>
            <ac:picMk id="4" creationId="{6385BC06-CF7B-3D15-09C0-CD3292B486F9}"/>
          </ac:picMkLst>
        </pc:picChg>
      </pc:sldChg>
      <pc:sldChg chg="addSp delSp modSp mod">
        <pc:chgData name="Neemias Informatica Lima" userId="b77af7bd85500281" providerId="LiveId" clId="{22708EDC-E19B-4513-9445-5098D53B5DF4}" dt="2024-05-27T21:27:51.981" v="76"/>
        <pc:sldMkLst>
          <pc:docMk/>
          <pc:sldMk cId="2103443556" sldId="281"/>
        </pc:sldMkLst>
        <pc:spChg chg="mod">
          <ac:chgData name="Neemias Informatica Lima" userId="b77af7bd85500281" providerId="LiveId" clId="{22708EDC-E19B-4513-9445-5098D53B5DF4}" dt="2024-05-27T21:27:36.922" v="71" actId="6549"/>
          <ac:spMkLst>
            <pc:docMk/>
            <pc:sldMk cId="2103443556" sldId="281"/>
            <ac:spMk id="8" creationId="{00000000-0000-0000-0000-000000000000}"/>
          </ac:spMkLst>
        </pc:spChg>
        <pc:spChg chg="mod">
          <ac:chgData name="Neemias Informatica Lima" userId="b77af7bd85500281" providerId="LiveId" clId="{22708EDC-E19B-4513-9445-5098D53B5DF4}" dt="2024-05-27T21:26:48.814" v="41" actId="20577"/>
          <ac:spMkLst>
            <pc:docMk/>
            <pc:sldMk cId="2103443556" sldId="281"/>
            <ac:spMk id="11" creationId="{00000000-0000-0000-0000-000000000000}"/>
          </ac:spMkLst>
        </pc:spChg>
        <pc:spChg chg="mod">
          <ac:chgData name="Neemias Informatica Lima" userId="b77af7bd85500281" providerId="LiveId" clId="{22708EDC-E19B-4513-9445-5098D53B5DF4}" dt="2024-05-27T21:27:51.981" v="76"/>
          <ac:spMkLst>
            <pc:docMk/>
            <pc:sldMk cId="2103443556" sldId="281"/>
            <ac:spMk id="18" creationId="{00000000-0000-0000-0000-000000000000}"/>
          </ac:spMkLst>
        </pc:spChg>
        <pc:picChg chg="del">
          <ac:chgData name="Neemias Informatica Lima" userId="b77af7bd85500281" providerId="LiveId" clId="{22708EDC-E19B-4513-9445-5098D53B5DF4}" dt="2024-05-27T21:26:47.105" v="39" actId="478"/>
          <ac:picMkLst>
            <pc:docMk/>
            <pc:sldMk cId="2103443556" sldId="281"/>
            <ac:picMk id="2" creationId="{368EF32C-20BE-8A2B-E799-BAF1DF45D331}"/>
          </ac:picMkLst>
        </pc:picChg>
        <pc:picChg chg="add mod">
          <ac:chgData name="Neemias Informatica Lima" userId="b77af7bd85500281" providerId="LiveId" clId="{22708EDC-E19B-4513-9445-5098D53B5DF4}" dt="2024-05-27T21:26:58.523" v="46" actId="1076"/>
          <ac:picMkLst>
            <pc:docMk/>
            <pc:sldMk cId="2103443556" sldId="281"/>
            <ac:picMk id="4" creationId="{3EB9D177-C227-B7F3-2F62-A876A9B9DC00}"/>
          </ac:picMkLst>
        </pc:picChg>
      </pc:sldChg>
      <pc:sldChg chg="addSp delSp modSp mod">
        <pc:chgData name="Neemias Informatica Lima" userId="b77af7bd85500281" providerId="LiveId" clId="{22708EDC-E19B-4513-9445-5098D53B5DF4}" dt="2024-05-27T21:31:54.205" v="133" actId="6549"/>
        <pc:sldMkLst>
          <pc:docMk/>
          <pc:sldMk cId="3683219421" sldId="282"/>
        </pc:sldMkLst>
        <pc:spChg chg="del">
          <ac:chgData name="Neemias Informatica Lima" userId="b77af7bd85500281" providerId="LiveId" clId="{22708EDC-E19B-4513-9445-5098D53B5DF4}" dt="2024-05-27T21:28:09.202" v="79" actId="478"/>
          <ac:spMkLst>
            <pc:docMk/>
            <pc:sldMk cId="3683219421" sldId="282"/>
            <ac:spMk id="2" creationId="{A2BB6FB9-BA10-C5A2-B203-B6E6B72C0056}"/>
          </ac:spMkLst>
        </pc:spChg>
        <pc:spChg chg="del">
          <ac:chgData name="Neemias Informatica Lima" userId="b77af7bd85500281" providerId="LiveId" clId="{22708EDC-E19B-4513-9445-5098D53B5DF4}" dt="2024-05-27T21:28:09.202" v="79" actId="478"/>
          <ac:spMkLst>
            <pc:docMk/>
            <pc:sldMk cId="3683219421" sldId="282"/>
            <ac:spMk id="4" creationId="{4A7DBC78-8E99-675C-06A7-BCB4D6971FE7}"/>
          </ac:spMkLst>
        </pc:spChg>
        <pc:spChg chg="add mod">
          <ac:chgData name="Neemias Informatica Lima" userId="b77af7bd85500281" providerId="LiveId" clId="{22708EDC-E19B-4513-9445-5098D53B5DF4}" dt="2024-05-27T21:28:09.583" v="80"/>
          <ac:spMkLst>
            <pc:docMk/>
            <pc:sldMk cId="3683219421" sldId="282"/>
            <ac:spMk id="6" creationId="{E5B4C0EF-7935-381C-D4FE-F5EB19385939}"/>
          </ac:spMkLst>
        </pc:spChg>
        <pc:spChg chg="add mod">
          <ac:chgData name="Neemias Informatica Lima" userId="b77af7bd85500281" providerId="LiveId" clId="{22708EDC-E19B-4513-9445-5098D53B5DF4}" dt="2024-05-27T21:28:09.583" v="80"/>
          <ac:spMkLst>
            <pc:docMk/>
            <pc:sldMk cId="3683219421" sldId="282"/>
            <ac:spMk id="8" creationId="{A3B7F9C3-F0F7-3436-3E05-EC1D56F69FD0}"/>
          </ac:spMkLst>
        </pc:spChg>
        <pc:spChg chg="mod">
          <ac:chgData name="Neemias Informatica Lima" userId="b77af7bd85500281" providerId="LiveId" clId="{22708EDC-E19B-4513-9445-5098D53B5DF4}" dt="2024-05-27T21:31:54.205" v="133" actId="6549"/>
          <ac:spMkLst>
            <pc:docMk/>
            <pc:sldMk cId="3683219421" sldId="282"/>
            <ac:spMk id="12" creationId="{00000000-0000-0000-0000-000000000000}"/>
          </ac:spMkLst>
        </pc:spChg>
        <pc:spChg chg="mod">
          <ac:chgData name="Neemias Informatica Lima" userId="b77af7bd85500281" providerId="LiveId" clId="{22708EDC-E19B-4513-9445-5098D53B5DF4}" dt="2024-05-27T21:30:26.626" v="108"/>
          <ac:spMkLst>
            <pc:docMk/>
            <pc:sldMk cId="3683219421" sldId="282"/>
            <ac:spMk id="14" creationId="{00000000-0000-0000-0000-000000000000}"/>
          </ac:spMkLst>
        </pc:spChg>
        <pc:picChg chg="del">
          <ac:chgData name="Neemias Informatica Lima" userId="b77af7bd85500281" providerId="LiveId" clId="{22708EDC-E19B-4513-9445-5098D53B5DF4}" dt="2024-05-27T21:28:09.202" v="79" actId="478"/>
          <ac:picMkLst>
            <pc:docMk/>
            <pc:sldMk cId="3683219421" sldId="282"/>
            <ac:picMk id="7" creationId="{35F33F02-3CD6-011F-C31A-3D154C878B68}"/>
          </ac:picMkLst>
        </pc:picChg>
        <pc:picChg chg="add mod">
          <ac:chgData name="Neemias Informatica Lima" userId="b77af7bd85500281" providerId="LiveId" clId="{22708EDC-E19B-4513-9445-5098D53B5DF4}" dt="2024-05-27T21:28:09.583" v="80"/>
          <ac:picMkLst>
            <pc:docMk/>
            <pc:sldMk cId="3683219421" sldId="282"/>
            <ac:picMk id="9" creationId="{5DA87108-BEE9-5D4A-1A57-0A308F9277F6}"/>
          </ac:picMkLst>
        </pc:picChg>
      </pc:sldChg>
      <pc:sldChg chg="addSp delSp modSp mod">
        <pc:chgData name="Neemias Informatica Lima" userId="b77af7bd85500281" providerId="LiveId" clId="{22708EDC-E19B-4513-9445-5098D53B5DF4}" dt="2024-05-27T21:33:22.222" v="162" actId="20577"/>
        <pc:sldMkLst>
          <pc:docMk/>
          <pc:sldMk cId="3902406419" sldId="283"/>
        </pc:sldMkLst>
        <pc:spChg chg="del">
          <ac:chgData name="Neemias Informatica Lima" userId="b77af7bd85500281" providerId="LiveId" clId="{22708EDC-E19B-4513-9445-5098D53B5DF4}" dt="2024-05-27T21:28:16.587" v="81" actId="478"/>
          <ac:spMkLst>
            <pc:docMk/>
            <pc:sldMk cId="3902406419" sldId="283"/>
            <ac:spMk id="2" creationId="{969494D7-1F7B-53B2-5C0A-26011FBD9D76}"/>
          </ac:spMkLst>
        </pc:spChg>
        <pc:spChg chg="del">
          <ac:chgData name="Neemias Informatica Lima" userId="b77af7bd85500281" providerId="LiveId" clId="{22708EDC-E19B-4513-9445-5098D53B5DF4}" dt="2024-05-27T21:28:16.587" v="81" actId="478"/>
          <ac:spMkLst>
            <pc:docMk/>
            <pc:sldMk cId="3902406419" sldId="283"/>
            <ac:spMk id="3" creationId="{94465ED3-7A28-5847-45B8-8D0A7780D8B0}"/>
          </ac:spMkLst>
        </pc:spChg>
        <pc:spChg chg="add mod">
          <ac:chgData name="Neemias Informatica Lima" userId="b77af7bd85500281" providerId="LiveId" clId="{22708EDC-E19B-4513-9445-5098D53B5DF4}" dt="2024-05-27T21:28:16.885" v="82"/>
          <ac:spMkLst>
            <pc:docMk/>
            <pc:sldMk cId="3902406419" sldId="283"/>
            <ac:spMk id="5" creationId="{CCD4453D-8E42-4B13-74BE-3F579FA9B415}"/>
          </ac:spMkLst>
        </pc:spChg>
        <pc:spChg chg="add mod">
          <ac:chgData name="Neemias Informatica Lima" userId="b77af7bd85500281" providerId="LiveId" clId="{22708EDC-E19B-4513-9445-5098D53B5DF4}" dt="2024-05-27T21:28:16.885" v="82"/>
          <ac:spMkLst>
            <pc:docMk/>
            <pc:sldMk cId="3902406419" sldId="283"/>
            <ac:spMk id="7" creationId="{5210028E-7482-EA9F-210D-58CE58B035AB}"/>
          </ac:spMkLst>
        </pc:spChg>
        <pc:spChg chg="mod">
          <ac:chgData name="Neemias Informatica Lima" userId="b77af7bd85500281" providerId="LiveId" clId="{22708EDC-E19B-4513-9445-5098D53B5DF4}" dt="2024-05-27T21:32:27.503" v="136"/>
          <ac:spMkLst>
            <pc:docMk/>
            <pc:sldMk cId="3902406419" sldId="283"/>
            <ac:spMk id="14" creationId="{00000000-0000-0000-0000-000000000000}"/>
          </ac:spMkLst>
        </pc:spChg>
        <pc:spChg chg="mod">
          <ac:chgData name="Neemias Informatica Lima" userId="b77af7bd85500281" providerId="LiveId" clId="{22708EDC-E19B-4513-9445-5098D53B5DF4}" dt="2024-05-27T21:33:22.222" v="162" actId="20577"/>
          <ac:spMkLst>
            <pc:docMk/>
            <pc:sldMk cId="3902406419" sldId="283"/>
            <ac:spMk id="15" creationId="{D5C09FDA-172B-4732-BD2E-A9BBEF8B191B}"/>
          </ac:spMkLst>
        </pc:spChg>
        <pc:picChg chg="del">
          <ac:chgData name="Neemias Informatica Lima" userId="b77af7bd85500281" providerId="LiveId" clId="{22708EDC-E19B-4513-9445-5098D53B5DF4}" dt="2024-05-27T21:28:16.587" v="81" actId="478"/>
          <ac:picMkLst>
            <pc:docMk/>
            <pc:sldMk cId="3902406419" sldId="283"/>
            <ac:picMk id="6" creationId="{6F01B41B-34C9-0946-7801-E2722E028752}"/>
          </ac:picMkLst>
        </pc:picChg>
        <pc:picChg chg="add mod">
          <ac:chgData name="Neemias Informatica Lima" userId="b77af7bd85500281" providerId="LiveId" clId="{22708EDC-E19B-4513-9445-5098D53B5DF4}" dt="2024-05-27T21:28:16.885" v="82"/>
          <ac:picMkLst>
            <pc:docMk/>
            <pc:sldMk cId="3902406419" sldId="283"/>
            <ac:picMk id="8" creationId="{DC0F862A-DBDF-C88F-68A0-36CB47CF81AF}"/>
          </ac:picMkLst>
        </pc:picChg>
      </pc:sldChg>
      <pc:sldChg chg="addSp delSp modSp mod">
        <pc:chgData name="Neemias Informatica Lima" userId="b77af7bd85500281" providerId="LiveId" clId="{22708EDC-E19B-4513-9445-5098D53B5DF4}" dt="2024-05-27T22:17:13.270" v="204" actId="207"/>
        <pc:sldMkLst>
          <pc:docMk/>
          <pc:sldMk cId="2424059023" sldId="284"/>
        </pc:sldMkLst>
        <pc:spChg chg="del">
          <ac:chgData name="Neemias Informatica Lima" userId="b77af7bd85500281" providerId="LiveId" clId="{22708EDC-E19B-4513-9445-5098D53B5DF4}" dt="2024-05-27T21:29:03.526" v="85" actId="478"/>
          <ac:spMkLst>
            <pc:docMk/>
            <pc:sldMk cId="2424059023" sldId="284"/>
            <ac:spMk id="2" creationId="{C036EBCB-B917-92C1-A0DF-C9AA00086F6A}"/>
          </ac:spMkLst>
        </pc:spChg>
        <pc:spChg chg="del">
          <ac:chgData name="Neemias Informatica Lima" userId="b77af7bd85500281" providerId="LiveId" clId="{22708EDC-E19B-4513-9445-5098D53B5DF4}" dt="2024-05-27T21:29:03.526" v="85" actId="478"/>
          <ac:spMkLst>
            <pc:docMk/>
            <pc:sldMk cId="2424059023" sldId="284"/>
            <ac:spMk id="3" creationId="{C924563F-F425-9DFA-4C8D-5EB19B0E6F1C}"/>
          </ac:spMkLst>
        </pc:spChg>
        <pc:spChg chg="add mod">
          <ac:chgData name="Neemias Informatica Lima" userId="b77af7bd85500281" providerId="LiveId" clId="{22708EDC-E19B-4513-9445-5098D53B5DF4}" dt="2024-05-27T21:29:03.800" v="86"/>
          <ac:spMkLst>
            <pc:docMk/>
            <pc:sldMk cId="2424059023" sldId="284"/>
            <ac:spMk id="5" creationId="{C724E9FF-7AF3-A144-DC79-C6E7B8A26F0B}"/>
          </ac:spMkLst>
        </pc:spChg>
        <pc:spChg chg="add mod">
          <ac:chgData name="Neemias Informatica Lima" userId="b77af7bd85500281" providerId="LiveId" clId="{22708EDC-E19B-4513-9445-5098D53B5DF4}" dt="2024-05-27T21:29:03.800" v="86"/>
          <ac:spMkLst>
            <pc:docMk/>
            <pc:sldMk cId="2424059023" sldId="284"/>
            <ac:spMk id="7" creationId="{EDD2AD72-EC66-D2D8-9DAF-27B1894C147D}"/>
          </ac:spMkLst>
        </pc:spChg>
        <pc:spChg chg="mod">
          <ac:chgData name="Neemias Informatica Lima" userId="b77af7bd85500281" providerId="LiveId" clId="{22708EDC-E19B-4513-9445-5098D53B5DF4}" dt="2024-05-27T22:15:25.351" v="175"/>
          <ac:spMkLst>
            <pc:docMk/>
            <pc:sldMk cId="2424059023" sldId="284"/>
            <ac:spMk id="14" creationId="{00000000-0000-0000-0000-000000000000}"/>
          </ac:spMkLst>
        </pc:spChg>
        <pc:spChg chg="mod">
          <ac:chgData name="Neemias Informatica Lima" userId="b77af7bd85500281" providerId="LiveId" clId="{22708EDC-E19B-4513-9445-5098D53B5DF4}" dt="2024-05-27T22:17:13.270" v="204" actId="207"/>
          <ac:spMkLst>
            <pc:docMk/>
            <pc:sldMk cId="2424059023" sldId="284"/>
            <ac:spMk id="15" creationId="{C3A1BEFC-B9B8-4142-B09F-1F5B330F4265}"/>
          </ac:spMkLst>
        </pc:spChg>
        <pc:picChg chg="del">
          <ac:chgData name="Neemias Informatica Lima" userId="b77af7bd85500281" providerId="LiveId" clId="{22708EDC-E19B-4513-9445-5098D53B5DF4}" dt="2024-05-27T21:29:03.526" v="85" actId="478"/>
          <ac:picMkLst>
            <pc:docMk/>
            <pc:sldMk cId="2424059023" sldId="284"/>
            <ac:picMk id="6" creationId="{2DC09A0D-B09A-30B3-303A-8042998BE924}"/>
          </ac:picMkLst>
        </pc:picChg>
        <pc:picChg chg="add mod">
          <ac:chgData name="Neemias Informatica Lima" userId="b77af7bd85500281" providerId="LiveId" clId="{22708EDC-E19B-4513-9445-5098D53B5DF4}" dt="2024-05-27T21:29:03.800" v="86"/>
          <ac:picMkLst>
            <pc:docMk/>
            <pc:sldMk cId="2424059023" sldId="284"/>
            <ac:picMk id="8" creationId="{1DFA8CC4-9427-1A95-57A2-8371BF6D1C93}"/>
          </ac:picMkLst>
        </pc:picChg>
      </pc:sldChg>
      <pc:sldChg chg="addSp delSp modSp mod">
        <pc:chgData name="Neemias Informatica Lima" userId="b77af7bd85500281" providerId="LiveId" clId="{22708EDC-E19B-4513-9445-5098D53B5DF4}" dt="2024-05-27T22:19:29.385" v="252" actId="20577"/>
        <pc:sldMkLst>
          <pc:docMk/>
          <pc:sldMk cId="2241968852" sldId="285"/>
        </pc:sldMkLst>
        <pc:spChg chg="del">
          <ac:chgData name="Neemias Informatica Lima" userId="b77af7bd85500281" providerId="LiveId" clId="{22708EDC-E19B-4513-9445-5098D53B5DF4}" dt="2024-05-27T21:29:13.367" v="89" actId="478"/>
          <ac:spMkLst>
            <pc:docMk/>
            <pc:sldMk cId="2241968852" sldId="285"/>
            <ac:spMk id="2" creationId="{F49879F8-59AD-E31B-0417-1CF60D04D935}"/>
          </ac:spMkLst>
        </pc:spChg>
        <pc:spChg chg="del">
          <ac:chgData name="Neemias Informatica Lima" userId="b77af7bd85500281" providerId="LiveId" clId="{22708EDC-E19B-4513-9445-5098D53B5DF4}" dt="2024-05-27T21:29:13.367" v="89" actId="478"/>
          <ac:spMkLst>
            <pc:docMk/>
            <pc:sldMk cId="2241968852" sldId="285"/>
            <ac:spMk id="3" creationId="{AB10F639-F9C3-B57F-B7FB-7D3AC354D462}"/>
          </ac:spMkLst>
        </pc:spChg>
        <pc:spChg chg="add mod">
          <ac:chgData name="Neemias Informatica Lima" userId="b77af7bd85500281" providerId="LiveId" clId="{22708EDC-E19B-4513-9445-5098D53B5DF4}" dt="2024-05-27T21:29:13.647" v="90"/>
          <ac:spMkLst>
            <pc:docMk/>
            <pc:sldMk cId="2241968852" sldId="285"/>
            <ac:spMk id="5" creationId="{B8176671-F591-B8FB-0270-F0C027088F47}"/>
          </ac:spMkLst>
        </pc:spChg>
        <pc:spChg chg="add mod">
          <ac:chgData name="Neemias Informatica Lima" userId="b77af7bd85500281" providerId="LiveId" clId="{22708EDC-E19B-4513-9445-5098D53B5DF4}" dt="2024-05-27T21:29:13.647" v="90"/>
          <ac:spMkLst>
            <pc:docMk/>
            <pc:sldMk cId="2241968852" sldId="285"/>
            <ac:spMk id="7" creationId="{641B8352-8EA7-98D8-CE7A-8E4F92A006E4}"/>
          </ac:spMkLst>
        </pc:spChg>
        <pc:spChg chg="mod">
          <ac:chgData name="Neemias Informatica Lima" userId="b77af7bd85500281" providerId="LiveId" clId="{22708EDC-E19B-4513-9445-5098D53B5DF4}" dt="2024-05-27T22:18:33.586" v="236"/>
          <ac:spMkLst>
            <pc:docMk/>
            <pc:sldMk cId="2241968852" sldId="285"/>
            <ac:spMk id="14" creationId="{00000000-0000-0000-0000-000000000000}"/>
          </ac:spMkLst>
        </pc:spChg>
        <pc:spChg chg="mod">
          <ac:chgData name="Neemias Informatica Lima" userId="b77af7bd85500281" providerId="LiveId" clId="{22708EDC-E19B-4513-9445-5098D53B5DF4}" dt="2024-05-27T22:19:29.385" v="252" actId="20577"/>
          <ac:spMkLst>
            <pc:docMk/>
            <pc:sldMk cId="2241968852" sldId="285"/>
            <ac:spMk id="15" creationId="{0F091E13-8EAD-4FFB-9473-BC74E5ABDC64}"/>
          </ac:spMkLst>
        </pc:spChg>
        <pc:picChg chg="del">
          <ac:chgData name="Neemias Informatica Lima" userId="b77af7bd85500281" providerId="LiveId" clId="{22708EDC-E19B-4513-9445-5098D53B5DF4}" dt="2024-05-27T21:29:13.367" v="89" actId="478"/>
          <ac:picMkLst>
            <pc:docMk/>
            <pc:sldMk cId="2241968852" sldId="285"/>
            <ac:picMk id="6" creationId="{A79A4382-BB57-B5D0-1319-6827DC5F16BE}"/>
          </ac:picMkLst>
        </pc:picChg>
        <pc:picChg chg="add mod">
          <ac:chgData name="Neemias Informatica Lima" userId="b77af7bd85500281" providerId="LiveId" clId="{22708EDC-E19B-4513-9445-5098D53B5DF4}" dt="2024-05-27T21:29:13.647" v="90"/>
          <ac:picMkLst>
            <pc:docMk/>
            <pc:sldMk cId="2241968852" sldId="285"/>
            <ac:picMk id="8" creationId="{F714B7DB-0269-2D12-C049-CAF8783EA21E}"/>
          </ac:picMkLst>
        </pc:picChg>
      </pc:sldChg>
      <pc:sldChg chg="addSp delSp modSp mod">
        <pc:chgData name="Neemias Informatica Lima" userId="b77af7bd85500281" providerId="LiveId" clId="{22708EDC-E19B-4513-9445-5098D53B5DF4}" dt="2024-05-27T22:26:29.835" v="287" actId="20577"/>
        <pc:sldMkLst>
          <pc:docMk/>
          <pc:sldMk cId="1959249856" sldId="286"/>
        </pc:sldMkLst>
        <pc:spChg chg="del">
          <ac:chgData name="Neemias Informatica Lima" userId="b77af7bd85500281" providerId="LiveId" clId="{22708EDC-E19B-4513-9445-5098D53B5DF4}" dt="2024-05-27T21:29:23.565" v="93" actId="478"/>
          <ac:spMkLst>
            <pc:docMk/>
            <pc:sldMk cId="1959249856" sldId="286"/>
            <ac:spMk id="2" creationId="{500D4E38-A5AF-6A4D-4BC5-58ACE9BBCDEF}"/>
          </ac:spMkLst>
        </pc:spChg>
        <pc:spChg chg="del">
          <ac:chgData name="Neemias Informatica Lima" userId="b77af7bd85500281" providerId="LiveId" clId="{22708EDC-E19B-4513-9445-5098D53B5DF4}" dt="2024-05-27T21:29:23.565" v="93" actId="478"/>
          <ac:spMkLst>
            <pc:docMk/>
            <pc:sldMk cId="1959249856" sldId="286"/>
            <ac:spMk id="3" creationId="{9503F0E6-ACCE-0FA9-3601-A890EBE2ACDE}"/>
          </ac:spMkLst>
        </pc:spChg>
        <pc:spChg chg="add mod">
          <ac:chgData name="Neemias Informatica Lima" userId="b77af7bd85500281" providerId="LiveId" clId="{22708EDC-E19B-4513-9445-5098D53B5DF4}" dt="2024-05-27T21:29:23.843" v="94"/>
          <ac:spMkLst>
            <pc:docMk/>
            <pc:sldMk cId="1959249856" sldId="286"/>
            <ac:spMk id="5" creationId="{25865F7A-904D-F914-A78D-0C5B691B5EFC}"/>
          </ac:spMkLst>
        </pc:spChg>
        <pc:spChg chg="add mod">
          <ac:chgData name="Neemias Informatica Lima" userId="b77af7bd85500281" providerId="LiveId" clId="{22708EDC-E19B-4513-9445-5098D53B5DF4}" dt="2024-05-27T21:29:23.843" v="94"/>
          <ac:spMkLst>
            <pc:docMk/>
            <pc:sldMk cId="1959249856" sldId="286"/>
            <ac:spMk id="7" creationId="{DAC82A67-EDF0-A9B4-E50E-F8CABDDC3F8E}"/>
          </ac:spMkLst>
        </pc:spChg>
        <pc:spChg chg="mod">
          <ac:chgData name="Neemias Informatica Lima" userId="b77af7bd85500281" providerId="LiveId" clId="{22708EDC-E19B-4513-9445-5098D53B5DF4}" dt="2024-05-27T22:25:38.786" v="266"/>
          <ac:spMkLst>
            <pc:docMk/>
            <pc:sldMk cId="1959249856" sldId="286"/>
            <ac:spMk id="14" creationId="{00000000-0000-0000-0000-000000000000}"/>
          </ac:spMkLst>
        </pc:spChg>
        <pc:spChg chg="mod">
          <ac:chgData name="Neemias Informatica Lima" userId="b77af7bd85500281" providerId="LiveId" clId="{22708EDC-E19B-4513-9445-5098D53B5DF4}" dt="2024-05-27T22:26:29.835" v="287" actId="20577"/>
          <ac:spMkLst>
            <pc:docMk/>
            <pc:sldMk cId="1959249856" sldId="286"/>
            <ac:spMk id="15" creationId="{863BB09B-C8C1-4354-BC51-D930C951E507}"/>
          </ac:spMkLst>
        </pc:spChg>
        <pc:picChg chg="del">
          <ac:chgData name="Neemias Informatica Lima" userId="b77af7bd85500281" providerId="LiveId" clId="{22708EDC-E19B-4513-9445-5098D53B5DF4}" dt="2024-05-27T21:29:23.565" v="93" actId="478"/>
          <ac:picMkLst>
            <pc:docMk/>
            <pc:sldMk cId="1959249856" sldId="286"/>
            <ac:picMk id="6" creationId="{4C7EC4E9-3EDA-8532-08A8-941B7371171A}"/>
          </ac:picMkLst>
        </pc:picChg>
        <pc:picChg chg="add mod">
          <ac:chgData name="Neemias Informatica Lima" userId="b77af7bd85500281" providerId="LiveId" clId="{22708EDC-E19B-4513-9445-5098D53B5DF4}" dt="2024-05-27T21:29:23.843" v="94"/>
          <ac:picMkLst>
            <pc:docMk/>
            <pc:sldMk cId="1959249856" sldId="286"/>
            <ac:picMk id="8" creationId="{67DC078F-8AC2-4A13-D9B1-2FAD3C5C88B9}"/>
          </ac:picMkLst>
        </pc:picChg>
      </pc:sldChg>
      <pc:sldChg chg="addSp delSp modSp mod">
        <pc:chgData name="Neemias Informatica Lima" userId="b77af7bd85500281" providerId="LiveId" clId="{22708EDC-E19B-4513-9445-5098D53B5DF4}" dt="2024-05-27T22:28:20.325" v="323" actId="6549"/>
        <pc:sldMkLst>
          <pc:docMk/>
          <pc:sldMk cId="2857006406" sldId="287"/>
        </pc:sldMkLst>
        <pc:spChg chg="del">
          <ac:chgData name="Neemias Informatica Lima" userId="b77af7bd85500281" providerId="LiveId" clId="{22708EDC-E19B-4513-9445-5098D53B5DF4}" dt="2024-05-27T21:29:37.829" v="99" actId="478"/>
          <ac:spMkLst>
            <pc:docMk/>
            <pc:sldMk cId="2857006406" sldId="287"/>
            <ac:spMk id="2" creationId="{AA0A63EC-D21C-BD53-AF11-28B8E9827E20}"/>
          </ac:spMkLst>
        </pc:spChg>
        <pc:spChg chg="del">
          <ac:chgData name="Neemias Informatica Lima" userId="b77af7bd85500281" providerId="LiveId" clId="{22708EDC-E19B-4513-9445-5098D53B5DF4}" dt="2024-05-27T21:29:37.829" v="99" actId="478"/>
          <ac:spMkLst>
            <pc:docMk/>
            <pc:sldMk cId="2857006406" sldId="287"/>
            <ac:spMk id="3" creationId="{EFD0782D-A5D1-F2AA-43AA-27F40BCBB37F}"/>
          </ac:spMkLst>
        </pc:spChg>
        <pc:spChg chg="add mod">
          <ac:chgData name="Neemias Informatica Lima" userId="b77af7bd85500281" providerId="LiveId" clId="{22708EDC-E19B-4513-9445-5098D53B5DF4}" dt="2024-05-27T21:29:38.110" v="100"/>
          <ac:spMkLst>
            <pc:docMk/>
            <pc:sldMk cId="2857006406" sldId="287"/>
            <ac:spMk id="5" creationId="{64757270-3773-30C4-1E54-C2168F48098F}"/>
          </ac:spMkLst>
        </pc:spChg>
        <pc:spChg chg="add mod">
          <ac:chgData name="Neemias Informatica Lima" userId="b77af7bd85500281" providerId="LiveId" clId="{22708EDC-E19B-4513-9445-5098D53B5DF4}" dt="2024-05-27T21:29:38.110" v="100"/>
          <ac:spMkLst>
            <pc:docMk/>
            <pc:sldMk cId="2857006406" sldId="287"/>
            <ac:spMk id="7" creationId="{D360E023-4C22-7929-EED1-F67CD830E7D6}"/>
          </ac:spMkLst>
        </pc:spChg>
        <pc:spChg chg="mod">
          <ac:chgData name="Neemias Informatica Lima" userId="b77af7bd85500281" providerId="LiveId" clId="{22708EDC-E19B-4513-9445-5098D53B5DF4}" dt="2024-05-27T22:28:20.325" v="323" actId="6549"/>
          <ac:spMkLst>
            <pc:docMk/>
            <pc:sldMk cId="2857006406" sldId="287"/>
            <ac:spMk id="16" creationId="{28D68641-D640-4BD7-9D5B-B3803DCCF9B3}"/>
          </ac:spMkLst>
        </pc:spChg>
        <pc:picChg chg="del">
          <ac:chgData name="Neemias Informatica Lima" userId="b77af7bd85500281" providerId="LiveId" clId="{22708EDC-E19B-4513-9445-5098D53B5DF4}" dt="2024-05-27T21:29:37.829" v="99" actId="478"/>
          <ac:picMkLst>
            <pc:docMk/>
            <pc:sldMk cId="2857006406" sldId="287"/>
            <ac:picMk id="6" creationId="{5D71B58C-C76E-D2B3-2211-1B191D2A4564}"/>
          </ac:picMkLst>
        </pc:picChg>
        <pc:picChg chg="add mod">
          <ac:chgData name="Neemias Informatica Lima" userId="b77af7bd85500281" providerId="LiveId" clId="{22708EDC-E19B-4513-9445-5098D53B5DF4}" dt="2024-05-27T21:29:38.110" v="100"/>
          <ac:picMkLst>
            <pc:docMk/>
            <pc:sldMk cId="2857006406" sldId="287"/>
            <ac:picMk id="8" creationId="{27080F28-407C-49A8-CA1E-CE11FCE3DAA2}"/>
          </ac:picMkLst>
        </pc:picChg>
      </pc:sldChg>
      <pc:sldChg chg="addSp delSp modSp mod">
        <pc:chgData name="Neemias Informatica Lima" userId="b77af7bd85500281" providerId="LiveId" clId="{22708EDC-E19B-4513-9445-5098D53B5DF4}" dt="2024-05-27T21:31:05.253" v="121" actId="20577"/>
        <pc:sldMkLst>
          <pc:docMk/>
          <pc:sldMk cId="2630436816" sldId="288"/>
        </pc:sldMkLst>
        <pc:spChg chg="del">
          <ac:chgData name="Neemias Informatica Lima" userId="b77af7bd85500281" providerId="LiveId" clId="{22708EDC-E19B-4513-9445-5098D53B5DF4}" dt="2024-05-27T21:28:04.257" v="77" actId="478"/>
          <ac:spMkLst>
            <pc:docMk/>
            <pc:sldMk cId="2630436816" sldId="288"/>
            <ac:spMk id="2" creationId="{EC9A9577-1106-E0CF-8BCF-A6C457AF4EC3}"/>
          </ac:spMkLst>
        </pc:spChg>
        <pc:spChg chg="del">
          <ac:chgData name="Neemias Informatica Lima" userId="b77af7bd85500281" providerId="LiveId" clId="{22708EDC-E19B-4513-9445-5098D53B5DF4}" dt="2024-05-27T21:28:04.257" v="77" actId="478"/>
          <ac:spMkLst>
            <pc:docMk/>
            <pc:sldMk cId="2630436816" sldId="288"/>
            <ac:spMk id="3" creationId="{EBFD1103-A1F0-3CC6-FC7B-0E95F732C877}"/>
          </ac:spMkLst>
        </pc:spChg>
        <pc:spChg chg="add mod">
          <ac:chgData name="Neemias Informatica Lima" userId="b77af7bd85500281" providerId="LiveId" clId="{22708EDC-E19B-4513-9445-5098D53B5DF4}" dt="2024-05-27T21:28:04.574" v="78"/>
          <ac:spMkLst>
            <pc:docMk/>
            <pc:sldMk cId="2630436816" sldId="288"/>
            <ac:spMk id="5" creationId="{0660DB46-2471-5DD4-2AF9-1A7873D31FED}"/>
          </ac:spMkLst>
        </pc:spChg>
        <pc:spChg chg="add mod">
          <ac:chgData name="Neemias Informatica Lima" userId="b77af7bd85500281" providerId="LiveId" clId="{22708EDC-E19B-4513-9445-5098D53B5DF4}" dt="2024-05-27T21:28:04.574" v="78"/>
          <ac:spMkLst>
            <pc:docMk/>
            <pc:sldMk cId="2630436816" sldId="288"/>
            <ac:spMk id="7" creationId="{DC933E8B-8960-D155-B6B0-5186759226E1}"/>
          </ac:spMkLst>
        </pc:spChg>
        <pc:spChg chg="mod">
          <ac:chgData name="Neemias Informatica Lima" userId="b77af7bd85500281" providerId="LiveId" clId="{22708EDC-E19B-4513-9445-5098D53B5DF4}" dt="2024-05-27T21:31:05.253" v="121" actId="20577"/>
          <ac:spMkLst>
            <pc:docMk/>
            <pc:sldMk cId="2630436816" sldId="288"/>
            <ac:spMk id="13" creationId="{00000000-0000-0000-0000-000000000000}"/>
          </ac:spMkLst>
        </pc:spChg>
        <pc:spChg chg="mod">
          <ac:chgData name="Neemias Informatica Lima" userId="b77af7bd85500281" providerId="LiveId" clId="{22708EDC-E19B-4513-9445-5098D53B5DF4}" dt="2024-05-27T21:30:21.513" v="105"/>
          <ac:spMkLst>
            <pc:docMk/>
            <pc:sldMk cId="2630436816" sldId="288"/>
            <ac:spMk id="14" creationId="{00000000-0000-0000-0000-000000000000}"/>
          </ac:spMkLst>
        </pc:spChg>
        <pc:picChg chg="del">
          <ac:chgData name="Neemias Informatica Lima" userId="b77af7bd85500281" providerId="LiveId" clId="{22708EDC-E19B-4513-9445-5098D53B5DF4}" dt="2024-05-27T21:28:04.257" v="77" actId="478"/>
          <ac:picMkLst>
            <pc:docMk/>
            <pc:sldMk cId="2630436816" sldId="288"/>
            <ac:picMk id="6" creationId="{2B33EB94-264F-24A0-4594-255F67E702C3}"/>
          </ac:picMkLst>
        </pc:picChg>
        <pc:picChg chg="add mod">
          <ac:chgData name="Neemias Informatica Lima" userId="b77af7bd85500281" providerId="LiveId" clId="{22708EDC-E19B-4513-9445-5098D53B5DF4}" dt="2024-05-27T21:28:04.574" v="78"/>
          <ac:picMkLst>
            <pc:docMk/>
            <pc:sldMk cId="2630436816" sldId="288"/>
            <ac:picMk id="8" creationId="{47206A58-96B6-8B6E-211F-150F9DC76D24}"/>
          </ac:picMkLst>
        </pc:picChg>
      </pc:sldChg>
      <pc:sldChg chg="addSp delSp modSp mod">
        <pc:chgData name="Neemias Informatica Lima" userId="b77af7bd85500281" providerId="LiveId" clId="{22708EDC-E19B-4513-9445-5098D53B5DF4}" dt="2024-05-27T21:34:12.417" v="170"/>
        <pc:sldMkLst>
          <pc:docMk/>
          <pc:sldMk cId="3032827026" sldId="289"/>
        </pc:sldMkLst>
        <pc:spChg chg="del">
          <ac:chgData name="Neemias Informatica Lima" userId="b77af7bd85500281" providerId="LiveId" clId="{22708EDC-E19B-4513-9445-5098D53B5DF4}" dt="2024-05-27T21:28:59.369" v="83" actId="478"/>
          <ac:spMkLst>
            <pc:docMk/>
            <pc:sldMk cId="3032827026" sldId="289"/>
            <ac:spMk id="2" creationId="{FC966365-1644-AE99-90F5-DE4FED990D73}"/>
          </ac:spMkLst>
        </pc:spChg>
        <pc:spChg chg="del">
          <ac:chgData name="Neemias Informatica Lima" userId="b77af7bd85500281" providerId="LiveId" clId="{22708EDC-E19B-4513-9445-5098D53B5DF4}" dt="2024-05-27T21:28:59.369" v="83" actId="478"/>
          <ac:spMkLst>
            <pc:docMk/>
            <pc:sldMk cId="3032827026" sldId="289"/>
            <ac:spMk id="3" creationId="{506EBC37-C164-D407-1486-592F94DF98EB}"/>
          </ac:spMkLst>
        </pc:spChg>
        <pc:spChg chg="add mod">
          <ac:chgData name="Neemias Informatica Lima" userId="b77af7bd85500281" providerId="LiveId" clId="{22708EDC-E19B-4513-9445-5098D53B5DF4}" dt="2024-05-27T21:28:59.678" v="84"/>
          <ac:spMkLst>
            <pc:docMk/>
            <pc:sldMk cId="3032827026" sldId="289"/>
            <ac:spMk id="5" creationId="{7B880857-54B6-20AF-46FF-183E8AE58B1F}"/>
          </ac:spMkLst>
        </pc:spChg>
        <pc:spChg chg="add mod">
          <ac:chgData name="Neemias Informatica Lima" userId="b77af7bd85500281" providerId="LiveId" clId="{22708EDC-E19B-4513-9445-5098D53B5DF4}" dt="2024-05-27T21:28:59.678" v="84"/>
          <ac:spMkLst>
            <pc:docMk/>
            <pc:sldMk cId="3032827026" sldId="289"/>
            <ac:spMk id="7" creationId="{586E44E6-5165-F1D0-986E-CD81A31B3A2D}"/>
          </ac:spMkLst>
        </pc:spChg>
        <pc:spChg chg="mod">
          <ac:chgData name="Neemias Informatica Lima" userId="b77af7bd85500281" providerId="LiveId" clId="{22708EDC-E19B-4513-9445-5098D53B5DF4}" dt="2024-05-27T21:34:12.417" v="170"/>
          <ac:spMkLst>
            <pc:docMk/>
            <pc:sldMk cId="3032827026" sldId="289"/>
            <ac:spMk id="12" creationId="{A64B78EF-EDA8-421A-88C9-45544BBCA9D1}"/>
          </ac:spMkLst>
        </pc:spChg>
        <pc:spChg chg="mod">
          <ac:chgData name="Neemias Informatica Lima" userId="b77af7bd85500281" providerId="LiveId" clId="{22708EDC-E19B-4513-9445-5098D53B5DF4}" dt="2024-05-27T21:32:33.425" v="141"/>
          <ac:spMkLst>
            <pc:docMk/>
            <pc:sldMk cId="3032827026" sldId="289"/>
            <ac:spMk id="14" creationId="{00000000-0000-0000-0000-000000000000}"/>
          </ac:spMkLst>
        </pc:spChg>
        <pc:picChg chg="del">
          <ac:chgData name="Neemias Informatica Lima" userId="b77af7bd85500281" providerId="LiveId" clId="{22708EDC-E19B-4513-9445-5098D53B5DF4}" dt="2024-05-27T21:28:59.369" v="83" actId="478"/>
          <ac:picMkLst>
            <pc:docMk/>
            <pc:sldMk cId="3032827026" sldId="289"/>
            <ac:picMk id="6" creationId="{D1BA9DD4-0CF4-AC36-7FBC-FD84729D45B2}"/>
          </ac:picMkLst>
        </pc:picChg>
        <pc:picChg chg="add mod">
          <ac:chgData name="Neemias Informatica Lima" userId="b77af7bd85500281" providerId="LiveId" clId="{22708EDC-E19B-4513-9445-5098D53B5DF4}" dt="2024-05-27T21:28:59.678" v="84"/>
          <ac:picMkLst>
            <pc:docMk/>
            <pc:sldMk cId="3032827026" sldId="289"/>
            <ac:picMk id="8" creationId="{0664023A-2FE3-9F26-DBDE-74EC28BAD423}"/>
          </ac:picMkLst>
        </pc:picChg>
      </pc:sldChg>
      <pc:sldChg chg="addSp delSp modSp mod">
        <pc:chgData name="Neemias Informatica Lima" userId="b77af7bd85500281" providerId="LiveId" clId="{22708EDC-E19B-4513-9445-5098D53B5DF4}" dt="2024-05-27T22:18:08.162" v="233" actId="6549"/>
        <pc:sldMkLst>
          <pc:docMk/>
          <pc:sldMk cId="3772032319" sldId="290"/>
        </pc:sldMkLst>
        <pc:spChg chg="del">
          <ac:chgData name="Neemias Informatica Lima" userId="b77af7bd85500281" providerId="LiveId" clId="{22708EDC-E19B-4513-9445-5098D53B5DF4}" dt="2024-05-27T21:29:08.927" v="87" actId="478"/>
          <ac:spMkLst>
            <pc:docMk/>
            <pc:sldMk cId="3772032319" sldId="290"/>
            <ac:spMk id="2" creationId="{52AC1B1B-5BDD-2874-B167-DB320EE84EA2}"/>
          </ac:spMkLst>
        </pc:spChg>
        <pc:spChg chg="del">
          <ac:chgData name="Neemias Informatica Lima" userId="b77af7bd85500281" providerId="LiveId" clId="{22708EDC-E19B-4513-9445-5098D53B5DF4}" dt="2024-05-27T21:29:08.927" v="87" actId="478"/>
          <ac:spMkLst>
            <pc:docMk/>
            <pc:sldMk cId="3772032319" sldId="290"/>
            <ac:spMk id="3" creationId="{92CE233C-532F-1AB9-3ABB-3D3733C27611}"/>
          </ac:spMkLst>
        </pc:spChg>
        <pc:spChg chg="add mod">
          <ac:chgData name="Neemias Informatica Lima" userId="b77af7bd85500281" providerId="LiveId" clId="{22708EDC-E19B-4513-9445-5098D53B5DF4}" dt="2024-05-27T21:29:09.204" v="88"/>
          <ac:spMkLst>
            <pc:docMk/>
            <pc:sldMk cId="3772032319" sldId="290"/>
            <ac:spMk id="5" creationId="{9023E18A-9757-8240-6C46-455284BBE120}"/>
          </ac:spMkLst>
        </pc:spChg>
        <pc:spChg chg="add mod">
          <ac:chgData name="Neemias Informatica Lima" userId="b77af7bd85500281" providerId="LiveId" clId="{22708EDC-E19B-4513-9445-5098D53B5DF4}" dt="2024-05-27T21:29:09.204" v="88"/>
          <ac:spMkLst>
            <pc:docMk/>
            <pc:sldMk cId="3772032319" sldId="290"/>
            <ac:spMk id="7" creationId="{8D0DBE6C-46F6-55A8-ADFC-B639E4F26457}"/>
          </ac:spMkLst>
        </pc:spChg>
        <pc:spChg chg="mod">
          <ac:chgData name="Neemias Informatica Lima" userId="b77af7bd85500281" providerId="LiveId" clId="{22708EDC-E19B-4513-9445-5098D53B5DF4}" dt="2024-05-27T22:18:08.162" v="233" actId="6549"/>
          <ac:spMkLst>
            <pc:docMk/>
            <pc:sldMk cId="3772032319" sldId="290"/>
            <ac:spMk id="12" creationId="{8D5A143D-15FB-4DFE-B0EC-FEEB77A92B2C}"/>
          </ac:spMkLst>
        </pc:spChg>
        <pc:spChg chg="mod">
          <ac:chgData name="Neemias Informatica Lima" userId="b77af7bd85500281" providerId="LiveId" clId="{22708EDC-E19B-4513-9445-5098D53B5DF4}" dt="2024-05-27T22:15:31.099" v="178"/>
          <ac:spMkLst>
            <pc:docMk/>
            <pc:sldMk cId="3772032319" sldId="290"/>
            <ac:spMk id="14" creationId="{00000000-0000-0000-0000-000000000000}"/>
          </ac:spMkLst>
        </pc:spChg>
        <pc:picChg chg="del">
          <ac:chgData name="Neemias Informatica Lima" userId="b77af7bd85500281" providerId="LiveId" clId="{22708EDC-E19B-4513-9445-5098D53B5DF4}" dt="2024-05-27T21:29:08.927" v="87" actId="478"/>
          <ac:picMkLst>
            <pc:docMk/>
            <pc:sldMk cId="3772032319" sldId="290"/>
            <ac:picMk id="6" creationId="{6C96931E-544A-8EF4-B28E-78971C7FC903}"/>
          </ac:picMkLst>
        </pc:picChg>
        <pc:picChg chg="add mod">
          <ac:chgData name="Neemias Informatica Lima" userId="b77af7bd85500281" providerId="LiveId" clId="{22708EDC-E19B-4513-9445-5098D53B5DF4}" dt="2024-05-27T21:29:09.204" v="88"/>
          <ac:picMkLst>
            <pc:docMk/>
            <pc:sldMk cId="3772032319" sldId="290"/>
            <ac:picMk id="8" creationId="{EF8D9237-8BD2-F657-B3C6-FD0083478009}"/>
          </ac:picMkLst>
        </pc:picChg>
      </pc:sldChg>
      <pc:sldChg chg="addSp delSp modSp mod">
        <pc:chgData name="Neemias Informatica Lima" userId="b77af7bd85500281" providerId="LiveId" clId="{22708EDC-E19B-4513-9445-5098D53B5DF4}" dt="2024-05-27T22:25:25.661" v="263" actId="20577"/>
        <pc:sldMkLst>
          <pc:docMk/>
          <pc:sldMk cId="1768216317" sldId="291"/>
        </pc:sldMkLst>
        <pc:spChg chg="del">
          <ac:chgData name="Neemias Informatica Lima" userId="b77af7bd85500281" providerId="LiveId" clId="{22708EDC-E19B-4513-9445-5098D53B5DF4}" dt="2024-05-27T21:29:18.742" v="91" actId="478"/>
          <ac:spMkLst>
            <pc:docMk/>
            <pc:sldMk cId="1768216317" sldId="291"/>
            <ac:spMk id="2" creationId="{CC78D561-D7E7-BA25-D5AE-7EFEEBC872EC}"/>
          </ac:spMkLst>
        </pc:spChg>
        <pc:spChg chg="del">
          <ac:chgData name="Neemias Informatica Lima" userId="b77af7bd85500281" providerId="LiveId" clId="{22708EDC-E19B-4513-9445-5098D53B5DF4}" dt="2024-05-27T21:29:18.742" v="91" actId="478"/>
          <ac:spMkLst>
            <pc:docMk/>
            <pc:sldMk cId="1768216317" sldId="291"/>
            <ac:spMk id="3" creationId="{133CB2F8-D4FD-6102-28E9-A36B4FFAD34D}"/>
          </ac:spMkLst>
        </pc:spChg>
        <pc:spChg chg="add mod">
          <ac:chgData name="Neemias Informatica Lima" userId="b77af7bd85500281" providerId="LiveId" clId="{22708EDC-E19B-4513-9445-5098D53B5DF4}" dt="2024-05-27T21:29:18.999" v="92"/>
          <ac:spMkLst>
            <pc:docMk/>
            <pc:sldMk cId="1768216317" sldId="291"/>
            <ac:spMk id="5" creationId="{BE6490F8-2AC8-BA46-F43B-9EE92605842E}"/>
          </ac:spMkLst>
        </pc:spChg>
        <pc:spChg chg="add mod">
          <ac:chgData name="Neemias Informatica Lima" userId="b77af7bd85500281" providerId="LiveId" clId="{22708EDC-E19B-4513-9445-5098D53B5DF4}" dt="2024-05-27T21:29:18.999" v="92"/>
          <ac:spMkLst>
            <pc:docMk/>
            <pc:sldMk cId="1768216317" sldId="291"/>
            <ac:spMk id="7" creationId="{87D0BEFA-E163-1DFE-CCAA-4F6BF6C3F285}"/>
          </ac:spMkLst>
        </pc:spChg>
        <pc:spChg chg="mod">
          <ac:chgData name="Neemias Informatica Lima" userId="b77af7bd85500281" providerId="LiveId" clId="{22708EDC-E19B-4513-9445-5098D53B5DF4}" dt="2024-05-27T22:25:25.661" v="263" actId="20577"/>
          <ac:spMkLst>
            <pc:docMk/>
            <pc:sldMk cId="1768216317" sldId="291"/>
            <ac:spMk id="12" creationId="{FD5EC092-AC81-4728-9A45-4C4BB5B95C65}"/>
          </ac:spMkLst>
        </pc:spChg>
        <pc:spChg chg="mod">
          <ac:chgData name="Neemias Informatica Lima" userId="b77af7bd85500281" providerId="LiveId" clId="{22708EDC-E19B-4513-9445-5098D53B5DF4}" dt="2024-05-27T22:18:40.012" v="239"/>
          <ac:spMkLst>
            <pc:docMk/>
            <pc:sldMk cId="1768216317" sldId="291"/>
            <ac:spMk id="14" creationId="{00000000-0000-0000-0000-000000000000}"/>
          </ac:spMkLst>
        </pc:spChg>
        <pc:picChg chg="del">
          <ac:chgData name="Neemias Informatica Lima" userId="b77af7bd85500281" providerId="LiveId" clId="{22708EDC-E19B-4513-9445-5098D53B5DF4}" dt="2024-05-27T21:29:18.742" v="91" actId="478"/>
          <ac:picMkLst>
            <pc:docMk/>
            <pc:sldMk cId="1768216317" sldId="291"/>
            <ac:picMk id="6" creationId="{E6DB97C6-8FAB-7494-CFA7-A4019CB86565}"/>
          </ac:picMkLst>
        </pc:picChg>
        <pc:picChg chg="add mod">
          <ac:chgData name="Neemias Informatica Lima" userId="b77af7bd85500281" providerId="LiveId" clId="{22708EDC-E19B-4513-9445-5098D53B5DF4}" dt="2024-05-27T21:29:18.999" v="92"/>
          <ac:picMkLst>
            <pc:docMk/>
            <pc:sldMk cId="1768216317" sldId="291"/>
            <ac:picMk id="8" creationId="{1406339F-4262-2045-885B-201E598D43EE}"/>
          </ac:picMkLst>
        </pc:picChg>
      </pc:sldChg>
      <pc:sldChg chg="addSp delSp modSp mod">
        <pc:chgData name="Neemias Informatica Lima" userId="b77af7bd85500281" providerId="LiveId" clId="{22708EDC-E19B-4513-9445-5098D53B5DF4}" dt="2024-05-27T22:27:03.296" v="291" actId="313"/>
        <pc:sldMkLst>
          <pc:docMk/>
          <pc:sldMk cId="3757265641" sldId="292"/>
        </pc:sldMkLst>
        <pc:spChg chg="add mod">
          <ac:chgData name="Neemias Informatica Lima" userId="b77af7bd85500281" providerId="LiveId" clId="{22708EDC-E19B-4513-9445-5098D53B5DF4}" dt="2024-05-27T21:29:28.375" v="96"/>
          <ac:spMkLst>
            <pc:docMk/>
            <pc:sldMk cId="3757265641" sldId="292"/>
            <ac:spMk id="2" creationId="{77D4ECDB-94BA-BF17-66E9-4D86FE7C3292}"/>
          </ac:spMkLst>
        </pc:spChg>
        <pc:spChg chg="del">
          <ac:chgData name="Neemias Informatica Lima" userId="b77af7bd85500281" providerId="LiveId" clId="{22708EDC-E19B-4513-9445-5098D53B5DF4}" dt="2024-05-27T21:29:28.101" v="95" actId="478"/>
          <ac:spMkLst>
            <pc:docMk/>
            <pc:sldMk cId="3757265641" sldId="292"/>
            <ac:spMk id="3" creationId="{9AA50F40-006C-907F-BF9A-FDE41A05A7B1}"/>
          </ac:spMkLst>
        </pc:spChg>
        <pc:spChg chg="add mod">
          <ac:chgData name="Neemias Informatica Lima" userId="b77af7bd85500281" providerId="LiveId" clId="{22708EDC-E19B-4513-9445-5098D53B5DF4}" dt="2024-05-27T21:29:28.375" v="96"/>
          <ac:spMkLst>
            <pc:docMk/>
            <pc:sldMk cId="3757265641" sldId="292"/>
            <ac:spMk id="5" creationId="{8CF61FCD-04A9-760F-D5B7-BCAB35C10D1A}"/>
          </ac:spMkLst>
        </pc:spChg>
        <pc:spChg chg="del">
          <ac:chgData name="Neemias Informatica Lima" userId="b77af7bd85500281" providerId="LiveId" clId="{22708EDC-E19B-4513-9445-5098D53B5DF4}" dt="2024-05-27T21:29:28.101" v="95" actId="478"/>
          <ac:spMkLst>
            <pc:docMk/>
            <pc:sldMk cId="3757265641" sldId="292"/>
            <ac:spMk id="6" creationId="{537F3BF9-76A8-5EA4-7429-D1B6F53AB0D1}"/>
          </ac:spMkLst>
        </pc:spChg>
        <pc:spChg chg="mod">
          <ac:chgData name="Neemias Informatica Lima" userId="b77af7bd85500281" providerId="LiveId" clId="{22708EDC-E19B-4513-9445-5098D53B5DF4}" dt="2024-05-27T22:27:03.296" v="291" actId="313"/>
          <ac:spMkLst>
            <pc:docMk/>
            <pc:sldMk cId="3757265641" sldId="292"/>
            <ac:spMk id="12" creationId="{1EC42BAA-B890-43DD-B4F0-9AB5685AF2FE}"/>
          </ac:spMkLst>
        </pc:spChg>
        <pc:spChg chg="mod">
          <ac:chgData name="Neemias Informatica Lima" userId="b77af7bd85500281" providerId="LiveId" clId="{22708EDC-E19B-4513-9445-5098D53B5DF4}" dt="2024-05-27T22:25:44.503" v="269"/>
          <ac:spMkLst>
            <pc:docMk/>
            <pc:sldMk cId="3757265641" sldId="292"/>
            <ac:spMk id="14" creationId="{00000000-0000-0000-0000-000000000000}"/>
          </ac:spMkLst>
        </pc:spChg>
        <pc:picChg chg="add mod">
          <ac:chgData name="Neemias Informatica Lima" userId="b77af7bd85500281" providerId="LiveId" clId="{22708EDC-E19B-4513-9445-5098D53B5DF4}" dt="2024-05-27T21:29:28.375" v="96"/>
          <ac:picMkLst>
            <pc:docMk/>
            <pc:sldMk cId="3757265641" sldId="292"/>
            <ac:picMk id="7" creationId="{A36B4238-1598-FC69-6B71-C1F33A972554}"/>
          </ac:picMkLst>
        </pc:picChg>
        <pc:picChg chg="del">
          <ac:chgData name="Neemias Informatica Lima" userId="b77af7bd85500281" providerId="LiveId" clId="{22708EDC-E19B-4513-9445-5098D53B5DF4}" dt="2024-05-27T21:29:28.101" v="95" actId="478"/>
          <ac:picMkLst>
            <pc:docMk/>
            <pc:sldMk cId="3757265641" sldId="292"/>
            <ac:picMk id="8" creationId="{966A003A-C873-FFBA-2459-EFA4E97A7F5A}"/>
          </ac:picMkLst>
        </pc:picChg>
      </pc:sldChg>
      <pc:sldChg chg="addSp delSp modSp mod">
        <pc:chgData name="Neemias Informatica Lima" userId="b77af7bd85500281" providerId="LiveId" clId="{22708EDC-E19B-4513-9445-5098D53B5DF4}" dt="2024-05-27T22:27:40.644" v="300" actId="6549"/>
        <pc:sldMkLst>
          <pc:docMk/>
          <pc:sldMk cId="3114938747" sldId="293"/>
        </pc:sldMkLst>
        <pc:spChg chg="del">
          <ac:chgData name="Neemias Informatica Lima" userId="b77af7bd85500281" providerId="LiveId" clId="{22708EDC-E19B-4513-9445-5098D53B5DF4}" dt="2024-05-27T21:29:33.287" v="97" actId="478"/>
          <ac:spMkLst>
            <pc:docMk/>
            <pc:sldMk cId="3114938747" sldId="293"/>
            <ac:spMk id="2" creationId="{66C72D30-95FF-6A14-E1BC-DAB60EA0D085}"/>
          </ac:spMkLst>
        </pc:spChg>
        <pc:spChg chg="del">
          <ac:chgData name="Neemias Informatica Lima" userId="b77af7bd85500281" providerId="LiveId" clId="{22708EDC-E19B-4513-9445-5098D53B5DF4}" dt="2024-05-27T21:29:33.287" v="97" actId="478"/>
          <ac:spMkLst>
            <pc:docMk/>
            <pc:sldMk cId="3114938747" sldId="293"/>
            <ac:spMk id="3" creationId="{B9E91558-1D49-A0BA-0077-B9516C6A3882}"/>
          </ac:spMkLst>
        </pc:spChg>
        <pc:spChg chg="add mod">
          <ac:chgData name="Neemias Informatica Lima" userId="b77af7bd85500281" providerId="LiveId" clId="{22708EDC-E19B-4513-9445-5098D53B5DF4}" dt="2024-05-27T21:29:33.616" v="98"/>
          <ac:spMkLst>
            <pc:docMk/>
            <pc:sldMk cId="3114938747" sldId="293"/>
            <ac:spMk id="5" creationId="{4C0C266D-D42B-F265-1C6B-789B10CA6998}"/>
          </ac:spMkLst>
        </pc:spChg>
        <pc:spChg chg="add mod">
          <ac:chgData name="Neemias Informatica Lima" userId="b77af7bd85500281" providerId="LiveId" clId="{22708EDC-E19B-4513-9445-5098D53B5DF4}" dt="2024-05-27T21:29:33.616" v="98"/>
          <ac:spMkLst>
            <pc:docMk/>
            <pc:sldMk cId="3114938747" sldId="293"/>
            <ac:spMk id="7" creationId="{AD3B4071-8FCE-94DE-94CE-523882A3FC79}"/>
          </ac:spMkLst>
        </pc:spChg>
        <pc:spChg chg="mod">
          <ac:chgData name="Neemias Informatica Lima" userId="b77af7bd85500281" providerId="LiveId" clId="{22708EDC-E19B-4513-9445-5098D53B5DF4}" dt="2024-05-27T22:27:40.644" v="300" actId="6549"/>
          <ac:spMkLst>
            <pc:docMk/>
            <pc:sldMk cId="3114938747" sldId="293"/>
            <ac:spMk id="16" creationId="{CFC8B9D9-C6ED-4706-A104-65D118A5B7F9}"/>
          </ac:spMkLst>
        </pc:spChg>
        <pc:picChg chg="del">
          <ac:chgData name="Neemias Informatica Lima" userId="b77af7bd85500281" providerId="LiveId" clId="{22708EDC-E19B-4513-9445-5098D53B5DF4}" dt="2024-05-27T21:29:33.287" v="97" actId="478"/>
          <ac:picMkLst>
            <pc:docMk/>
            <pc:sldMk cId="3114938747" sldId="293"/>
            <ac:picMk id="6" creationId="{E64E172B-912F-845E-C66D-A6E0F1D9775D}"/>
          </ac:picMkLst>
        </pc:picChg>
        <pc:picChg chg="add mod">
          <ac:chgData name="Neemias Informatica Lima" userId="b77af7bd85500281" providerId="LiveId" clId="{22708EDC-E19B-4513-9445-5098D53B5DF4}" dt="2024-05-27T21:29:33.616" v="98"/>
          <ac:picMkLst>
            <pc:docMk/>
            <pc:sldMk cId="3114938747" sldId="293"/>
            <ac:picMk id="8" creationId="{828C2214-A328-F672-8567-40C6BAEDE718}"/>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sldChg chg="addSp delSp modSp mod">
        <pc:chgData name="Neemias e Catia Lima" userId="b77af7bd85500281" providerId="LiveId" clId="{66E88CED-EB25-4063-A036-6CF037D4BC01}" dt="2021-04-25T10:14:03.500" v="46" actId="14100"/>
        <pc:sldMkLst>
          <pc:docMk/>
          <pc:sldMk cId="2232331225" sldId="280"/>
        </pc:sldMkLst>
        <pc:spChg chg="mod">
          <ac:chgData name="Neemias e Catia Lima" userId="b77af7bd85500281" providerId="LiveId" clId="{66E88CED-EB25-4063-A036-6CF037D4BC01}" dt="2021-04-25T10:12:13.261" v="26"/>
          <ac:spMkLst>
            <pc:docMk/>
            <pc:sldMk cId="2232331225" sldId="280"/>
            <ac:spMk id="6" creationId="{00000000-0000-0000-0000-000000000000}"/>
          </ac:spMkLst>
        </pc:spChg>
        <pc:spChg chg="mod">
          <ac:chgData name="Neemias e Catia Lima" userId="b77af7bd85500281" providerId="LiveId" clId="{66E88CED-EB25-4063-A036-6CF037D4BC01}" dt="2021-04-25T10:13:17.757" v="37"/>
          <ac:spMkLst>
            <pc:docMk/>
            <pc:sldMk cId="2232331225" sldId="280"/>
            <ac:spMk id="9" creationId="{00000000-0000-0000-0000-000000000000}"/>
          </ac:spMkLst>
        </pc:spChg>
        <pc:spChg chg="mod">
          <ac:chgData name="Neemias e Catia Lima" userId="b77af7bd85500281" providerId="LiveId" clId="{66E88CED-EB25-4063-A036-6CF037D4BC01}" dt="2021-04-25T10:12:39.257" v="30" actId="1036"/>
          <ac:spMkLst>
            <pc:docMk/>
            <pc:sldMk cId="2232331225" sldId="280"/>
            <ac:spMk id="11" creationId="{00000000-0000-0000-0000-000000000000}"/>
          </ac:spMkLst>
        </pc:spChg>
        <pc:spChg chg="mod">
          <ac:chgData name="Neemias e Catia Lima" userId="b77af7bd85500281" providerId="LiveId" clId="{66E88CED-EB25-4063-A036-6CF037D4BC01}" dt="2021-04-25T10:14:03.500" v="46" actId="14100"/>
          <ac:spMkLst>
            <pc:docMk/>
            <pc:sldMk cId="2232331225" sldId="280"/>
            <ac:spMk id="16" creationId="{00000000-0000-0000-0000-000000000000}"/>
          </ac:spMkLst>
        </pc:spChg>
        <pc:picChg chg="add mod">
          <ac:chgData name="Neemias e Catia Lima" userId="b77af7bd85500281" providerId="LiveId" clId="{66E88CED-EB25-4063-A036-6CF037D4BC01}" dt="2021-04-25T10:08:26.398" v="4" actId="1440"/>
          <ac:picMkLst>
            <pc:docMk/>
            <pc:sldMk cId="2232331225" sldId="280"/>
            <ac:picMk id="3" creationId="{AB1EF268-9E2F-4213-B8B5-263AC3FC07C1}"/>
          </ac:picMkLst>
        </pc:picChg>
        <pc:picChg chg="del">
          <ac:chgData name="Neemias e Catia Lima" userId="b77af7bd85500281" providerId="LiveId" clId="{66E88CED-EB25-4063-A036-6CF037D4BC01}" dt="2021-04-25T10:08:12.399" v="0" actId="478"/>
          <ac:picMkLst>
            <pc:docMk/>
            <pc:sldMk cId="2232331225" sldId="280"/>
            <ac:picMk id="4" creationId="{0758D784-1597-4B8F-AF84-7C5AAA7AF4D4}"/>
          </ac:picMkLst>
        </pc:picChg>
        <pc:picChg chg="add mod">
          <ac:chgData name="Neemias e Catia Lima" userId="b77af7bd85500281" providerId="LiveId" clId="{66E88CED-EB25-4063-A036-6CF037D4BC01}" dt="2021-04-25T10:12:55.546" v="34" actId="14100"/>
          <ac:picMkLst>
            <pc:docMk/>
            <pc:sldMk cId="2232331225" sldId="280"/>
            <ac:picMk id="13" creationId="{F0777F7F-1700-4211-B4E1-14FFED49C148}"/>
          </ac:picMkLst>
        </pc:picChg>
        <pc:picChg chg="del">
          <ac:chgData name="Neemias e Catia Lima" userId="b77af7bd85500281" providerId="LiveId" clId="{66E88CED-EB25-4063-A036-6CF037D4BC01}" dt="2021-04-25T10:11:05.681" v="14" actId="478"/>
          <ac:picMkLst>
            <pc:docMk/>
            <pc:sldMk cId="2232331225" sldId="280"/>
            <ac:picMk id="14" creationId="{1AA47835-8522-4CB4-A277-E28BBF622FBF}"/>
          </ac:picMkLst>
        </pc:picChg>
      </pc:sldChg>
      <pc:sldChg chg="addSp delSp modSp mod">
        <pc:chgData name="Neemias e Catia Lima" userId="b77af7bd85500281" providerId="LiveId" clId="{66E88CED-EB25-4063-A036-6CF037D4BC01}" dt="2021-04-25T10:21:39.343" v="114" actId="1440"/>
        <pc:sldMkLst>
          <pc:docMk/>
          <pc:sldMk cId="2103443556" sldId="281"/>
        </pc:sldMkLst>
        <pc:spChg chg="add del">
          <ac:chgData name="Neemias e Catia Lima" userId="b77af7bd85500281" providerId="LiveId" clId="{66E88CED-EB25-4063-A036-6CF037D4BC01}" dt="2021-04-25T10:20:55.550" v="107"/>
          <ac:spMkLst>
            <pc:docMk/>
            <pc:sldMk cId="2103443556" sldId="281"/>
            <ac:spMk id="4" creationId="{97387214-262E-42FD-9635-97CF8B5AA48B}"/>
          </ac:spMkLst>
        </pc:spChg>
        <pc:spChg chg="mod">
          <ac:chgData name="Neemias e Catia Lima" userId="b77af7bd85500281" providerId="LiveId" clId="{66E88CED-EB25-4063-A036-6CF037D4BC01}" dt="2021-04-25T10:19:52.653" v="104" actId="20577"/>
          <ac:spMkLst>
            <pc:docMk/>
            <pc:sldMk cId="2103443556" sldId="281"/>
            <ac:spMk id="8" creationId="{00000000-0000-0000-0000-000000000000}"/>
          </ac:spMkLst>
        </pc:spChg>
        <pc:spChg chg="mod">
          <ac:chgData name="Neemias e Catia Lima" userId="b77af7bd85500281" providerId="LiveId" clId="{66E88CED-EB25-4063-A036-6CF037D4BC01}" dt="2021-04-25T10:14:23.958" v="51"/>
          <ac:spMkLst>
            <pc:docMk/>
            <pc:sldMk cId="2103443556" sldId="281"/>
            <ac:spMk id="18" creationId="{00000000-0000-0000-0000-000000000000}"/>
          </ac:spMkLst>
        </pc:spChg>
        <pc:picChg chg="del">
          <ac:chgData name="Neemias e Catia Lima" userId="b77af7bd85500281" providerId="LiveId" clId="{66E88CED-EB25-4063-A036-6CF037D4BC01}" dt="2021-04-25T10:20:38.120" v="105" actId="478"/>
          <ac:picMkLst>
            <pc:docMk/>
            <pc:sldMk cId="2103443556" sldId="281"/>
            <ac:picMk id="2" creationId="{06F3396B-9297-43B3-B4D1-A9F21DFB0961}"/>
          </ac:picMkLst>
        </pc:picChg>
        <pc:picChg chg="add mod">
          <ac:chgData name="Neemias e Catia Lima" userId="b77af7bd85500281" providerId="LiveId" clId="{66E88CED-EB25-4063-A036-6CF037D4BC01}" dt="2021-04-25T10:21:39.343" v="114" actId="1440"/>
          <ac:picMkLst>
            <pc:docMk/>
            <pc:sldMk cId="2103443556" sldId="281"/>
            <ac:picMk id="6" creationId="{9C2BDEC3-5B8E-4368-ACAF-35511A23935B}"/>
          </ac:picMkLst>
        </pc:picChg>
        <pc:picChg chg="del">
          <ac:chgData name="Neemias e Catia Lima" userId="b77af7bd85500281" providerId="LiveId" clId="{66E88CED-EB25-4063-A036-6CF037D4BC01}" dt="2021-04-25T10:09:56.212" v="6" actId="478"/>
          <ac:picMkLst>
            <pc:docMk/>
            <pc:sldMk cId="2103443556" sldId="281"/>
            <ac:picMk id="12" creationId="{F73680B5-D453-4C89-A02F-E4FA939E8D4B}"/>
          </ac:picMkLst>
        </pc:picChg>
        <pc:picChg chg="del">
          <ac:chgData name="Neemias e Catia Lima" userId="b77af7bd85500281" providerId="LiveId" clId="{66E88CED-EB25-4063-A036-6CF037D4BC01}" dt="2021-04-25T10:14:30.668" v="52" actId="478"/>
          <ac:picMkLst>
            <pc:docMk/>
            <pc:sldMk cId="2103443556" sldId="281"/>
            <ac:picMk id="13" creationId="{208373B7-B0F3-42EA-9693-9BE1FA5E3F07}"/>
          </ac:picMkLst>
        </pc:picChg>
        <pc:picChg chg="add mod">
          <ac:chgData name="Neemias e Catia Lima" userId="b77af7bd85500281" providerId="LiveId" clId="{66E88CED-EB25-4063-A036-6CF037D4BC01}" dt="2021-04-25T10:10:23.738" v="13" actId="14100"/>
          <ac:picMkLst>
            <pc:docMk/>
            <pc:sldMk cId="2103443556" sldId="281"/>
            <ac:picMk id="15" creationId="{B6BEDBB8-6BD7-4298-8DA4-A0215189B5E7}"/>
          </ac:picMkLst>
        </pc:picChg>
        <pc:picChg chg="add mod">
          <ac:chgData name="Neemias e Catia Lima" userId="b77af7bd85500281" providerId="LiveId" clId="{66E88CED-EB25-4063-A036-6CF037D4BC01}" dt="2021-04-25T10:15:34.544" v="68" actId="1037"/>
          <ac:picMkLst>
            <pc:docMk/>
            <pc:sldMk cId="2103443556" sldId="281"/>
            <ac:picMk id="16" creationId="{526DEBA6-A2CD-4647-B674-1E2A6DB5C4AA}"/>
          </ac:picMkLst>
        </pc:picChg>
      </pc:sldChg>
      <pc:sldChg chg="addSp delSp modSp mod">
        <pc:chgData name="Neemias e Catia Lima" userId="b77af7bd85500281" providerId="LiveId" clId="{66E88CED-EB25-4063-A036-6CF037D4BC01}" dt="2021-04-25T10:16:21.675" v="72"/>
        <pc:sldMkLst>
          <pc:docMk/>
          <pc:sldMk cId="3683219421" sldId="282"/>
        </pc:sldMkLst>
        <pc:spChg chg="add mod">
          <ac:chgData name="Neemias e Catia Lima" userId="b77af7bd85500281" providerId="LiveId" clId="{66E88CED-EB25-4063-A036-6CF037D4BC01}" dt="2021-04-25T10:16:21.675" v="72"/>
          <ac:spMkLst>
            <pc:docMk/>
            <pc:sldMk cId="3683219421" sldId="282"/>
            <ac:spMk id="15" creationId="{834FC239-74FD-41F6-B0FF-52E13106B3C7}"/>
          </ac:spMkLst>
        </pc:spChg>
        <pc:spChg chg="add mod">
          <ac:chgData name="Neemias e Catia Lima" userId="b77af7bd85500281" providerId="LiveId" clId="{66E88CED-EB25-4063-A036-6CF037D4BC01}" dt="2021-04-25T10:16:21.675" v="72"/>
          <ac:spMkLst>
            <pc:docMk/>
            <pc:sldMk cId="3683219421" sldId="282"/>
            <ac:spMk id="17" creationId="{5FE506DC-D962-407A-A48E-646AFB906F5C}"/>
          </ac:spMkLst>
        </pc:spChg>
        <pc:spChg chg="del">
          <ac:chgData name="Neemias e Catia Lima" userId="b77af7bd85500281" providerId="LiveId" clId="{66E88CED-EB25-4063-A036-6CF037D4BC01}" dt="2021-04-25T10:16:20.995" v="71" actId="478"/>
          <ac:spMkLst>
            <pc:docMk/>
            <pc:sldMk cId="3683219421" sldId="282"/>
            <ac:spMk id="22" creationId="{D2D8A74B-2CA5-4233-9A56-01AED1D8D103}"/>
          </ac:spMkLst>
        </pc:spChg>
        <pc:picChg chg="add mod">
          <ac:chgData name="Neemias e Catia Lima" userId="b77af7bd85500281" providerId="LiveId" clId="{66E88CED-EB25-4063-A036-6CF037D4BC01}" dt="2021-04-25T10:16:21.675" v="72"/>
          <ac:picMkLst>
            <pc:docMk/>
            <pc:sldMk cId="3683219421" sldId="282"/>
            <ac:picMk id="18" creationId="{EDD29A2A-89B7-4468-9AE1-847380515A70}"/>
          </ac:picMkLst>
        </pc:picChg>
        <pc:picChg chg="del">
          <ac:chgData name="Neemias e Catia Lima" userId="b77af7bd85500281" providerId="LiveId" clId="{66E88CED-EB25-4063-A036-6CF037D4BC01}" dt="2021-04-25T10:16:20.995" v="71" actId="478"/>
          <ac:picMkLst>
            <pc:docMk/>
            <pc:sldMk cId="3683219421" sldId="282"/>
            <ac:picMk id="19" creationId="{BAD575A9-3957-442A-903D-0126834CBDBF}"/>
          </ac:picMkLst>
        </pc:picChg>
        <pc:picChg chg="del">
          <ac:chgData name="Neemias e Catia Lima" userId="b77af7bd85500281" providerId="LiveId" clId="{66E88CED-EB25-4063-A036-6CF037D4BC01}" dt="2021-04-25T10:16:20.995" v="71" actId="478"/>
          <ac:picMkLst>
            <pc:docMk/>
            <pc:sldMk cId="3683219421" sldId="282"/>
            <ac:picMk id="20" creationId="{06433064-A1CF-4682-B5B0-644F12C61525}"/>
          </ac:picMkLst>
        </pc:picChg>
        <pc:picChg chg="add mod">
          <ac:chgData name="Neemias e Catia Lima" userId="b77af7bd85500281" providerId="LiveId" clId="{66E88CED-EB25-4063-A036-6CF037D4BC01}" dt="2021-04-25T10:16:21.675" v="72"/>
          <ac:picMkLst>
            <pc:docMk/>
            <pc:sldMk cId="3683219421" sldId="282"/>
            <ac:picMk id="21" creationId="{C372667F-BCC6-4972-8A31-802F9A2FC8CE}"/>
          </ac:picMkLst>
        </pc:picChg>
      </pc:sldChg>
      <pc:sldChg chg="addSp delSp modSp mod">
        <pc:chgData name="Neemias e Catia Lima" userId="b77af7bd85500281" providerId="LiveId" clId="{66E88CED-EB25-4063-A036-6CF037D4BC01}" dt="2021-04-25T10:16:40.291" v="74"/>
        <pc:sldMkLst>
          <pc:docMk/>
          <pc:sldMk cId="3902406419" sldId="283"/>
        </pc:sldMkLst>
        <pc:spChg chg="add mod">
          <ac:chgData name="Neemias e Catia Lima" userId="b77af7bd85500281" providerId="LiveId" clId="{66E88CED-EB25-4063-A036-6CF037D4BC01}" dt="2021-04-25T10:16:40.291" v="74"/>
          <ac:spMkLst>
            <pc:docMk/>
            <pc:sldMk cId="3902406419" sldId="283"/>
            <ac:spMk id="12" creationId="{C3290409-560D-477C-A157-B9CAC6A6FBEA}"/>
          </ac:spMkLst>
        </pc:spChg>
        <pc:spChg chg="add mod">
          <ac:chgData name="Neemias e Catia Lima" userId="b77af7bd85500281" providerId="LiveId" clId="{66E88CED-EB25-4063-A036-6CF037D4BC01}" dt="2021-04-25T10:16:40.291" v="74"/>
          <ac:spMkLst>
            <pc:docMk/>
            <pc:sldMk cId="3902406419" sldId="283"/>
            <ac:spMk id="17" creationId="{EB7F8A88-B906-4396-AD44-F3357B3E72F9}"/>
          </ac:spMkLst>
        </pc:spChg>
        <pc:spChg chg="del">
          <ac:chgData name="Neemias e Catia Lima" userId="b77af7bd85500281" providerId="LiveId" clId="{66E88CED-EB25-4063-A036-6CF037D4BC01}" dt="2021-04-25T10:16:39.586" v="73" actId="478"/>
          <ac:spMkLst>
            <pc:docMk/>
            <pc:sldMk cId="3902406419" sldId="283"/>
            <ac:spMk id="24" creationId="{8E71D80C-BBB3-4BC0-BED3-A04F07E499D6}"/>
          </ac:spMkLst>
        </pc:spChg>
        <pc:picChg chg="add mod">
          <ac:chgData name="Neemias e Catia Lima" userId="b77af7bd85500281" providerId="LiveId" clId="{66E88CED-EB25-4063-A036-6CF037D4BC01}" dt="2021-04-25T10:16:40.291" v="74"/>
          <ac:picMkLst>
            <pc:docMk/>
            <pc:sldMk cId="3902406419" sldId="283"/>
            <ac:picMk id="18" creationId="{156BA565-75DF-42AA-BE60-5EF276903F22}"/>
          </ac:picMkLst>
        </pc:picChg>
        <pc:picChg chg="del">
          <ac:chgData name="Neemias e Catia Lima" userId="b77af7bd85500281" providerId="LiveId" clId="{66E88CED-EB25-4063-A036-6CF037D4BC01}" dt="2021-04-25T10:16:39.586" v="73" actId="478"/>
          <ac:picMkLst>
            <pc:docMk/>
            <pc:sldMk cId="3902406419" sldId="283"/>
            <ac:picMk id="19" creationId="{B6489B6C-6DB8-4C27-B1B0-C409600C1BF2}"/>
          </ac:picMkLst>
        </pc:picChg>
        <pc:picChg chg="add mod">
          <ac:chgData name="Neemias e Catia Lima" userId="b77af7bd85500281" providerId="LiveId" clId="{66E88CED-EB25-4063-A036-6CF037D4BC01}" dt="2021-04-25T10:16:40.291" v="74"/>
          <ac:picMkLst>
            <pc:docMk/>
            <pc:sldMk cId="3902406419" sldId="283"/>
            <ac:picMk id="20" creationId="{6748B8A3-F13F-4F4D-A994-D64DDE4537DD}"/>
          </ac:picMkLst>
        </pc:picChg>
        <pc:picChg chg="del">
          <ac:chgData name="Neemias e Catia Lima" userId="b77af7bd85500281" providerId="LiveId" clId="{66E88CED-EB25-4063-A036-6CF037D4BC01}" dt="2021-04-25T10:16:39.586" v="73" actId="478"/>
          <ac:picMkLst>
            <pc:docMk/>
            <pc:sldMk cId="3902406419" sldId="283"/>
            <ac:picMk id="21" creationId="{8ECFC189-39F6-4240-A36C-C9877B211B6F}"/>
          </ac:picMkLst>
        </pc:picChg>
      </pc:sldChg>
      <pc:sldChg chg="addSp delSp modSp mod">
        <pc:chgData name="Neemias e Catia Lima" userId="b77af7bd85500281" providerId="LiveId" clId="{66E88CED-EB25-4063-A036-6CF037D4BC01}" dt="2021-04-25T10:17:07.827" v="78"/>
        <pc:sldMkLst>
          <pc:docMk/>
          <pc:sldMk cId="2424059023" sldId="284"/>
        </pc:sldMkLst>
        <pc:spChg chg="add mod">
          <ac:chgData name="Neemias e Catia Lima" userId="b77af7bd85500281" providerId="LiveId" clId="{66E88CED-EB25-4063-A036-6CF037D4BC01}" dt="2021-04-25T10:17:07.827" v="78"/>
          <ac:spMkLst>
            <pc:docMk/>
            <pc:sldMk cId="2424059023" sldId="284"/>
            <ac:spMk id="16" creationId="{71827421-4296-4A1A-BE3C-979111292EBE}"/>
          </ac:spMkLst>
        </pc:spChg>
        <pc:spChg chg="add mod">
          <ac:chgData name="Neemias e Catia Lima" userId="b77af7bd85500281" providerId="LiveId" clId="{66E88CED-EB25-4063-A036-6CF037D4BC01}" dt="2021-04-25T10:17:07.827" v="78"/>
          <ac:spMkLst>
            <pc:docMk/>
            <pc:sldMk cId="2424059023" sldId="284"/>
            <ac:spMk id="17" creationId="{C845DFF0-2581-4FC6-AB44-4987F63544A7}"/>
          </ac:spMkLst>
        </pc:spChg>
        <pc:spChg chg="del">
          <ac:chgData name="Neemias e Catia Lima" userId="b77af7bd85500281" providerId="LiveId" clId="{66E88CED-EB25-4063-A036-6CF037D4BC01}" dt="2021-04-25T10:17:07.186" v="77" actId="478"/>
          <ac:spMkLst>
            <pc:docMk/>
            <pc:sldMk cId="2424059023" sldId="284"/>
            <ac:spMk id="20" creationId="{3813CF3B-75B7-4DB6-8D85-A0B062D6E699}"/>
          </ac:spMkLst>
        </pc:spChg>
        <pc:picChg chg="del">
          <ac:chgData name="Neemias e Catia Lima" userId="b77af7bd85500281" providerId="LiveId" clId="{66E88CED-EB25-4063-A036-6CF037D4BC01}" dt="2021-04-25T10:17:07.186" v="77" actId="478"/>
          <ac:picMkLst>
            <pc:docMk/>
            <pc:sldMk cId="2424059023" sldId="284"/>
            <ac:picMk id="18" creationId="{CF8C9485-4DA0-4098-AA50-540AACC4B372}"/>
          </ac:picMkLst>
        </pc:picChg>
        <pc:picChg chg="del">
          <ac:chgData name="Neemias e Catia Lima" userId="b77af7bd85500281" providerId="LiveId" clId="{66E88CED-EB25-4063-A036-6CF037D4BC01}" dt="2021-04-25T10:17:07.186" v="77" actId="478"/>
          <ac:picMkLst>
            <pc:docMk/>
            <pc:sldMk cId="2424059023" sldId="284"/>
            <ac:picMk id="19" creationId="{F0359B73-2EDD-4331-BF02-48D144B8E73B}"/>
          </ac:picMkLst>
        </pc:picChg>
        <pc:picChg chg="add mod">
          <ac:chgData name="Neemias e Catia Lima" userId="b77af7bd85500281" providerId="LiveId" clId="{66E88CED-EB25-4063-A036-6CF037D4BC01}" dt="2021-04-25T10:17:07.827" v="78"/>
          <ac:picMkLst>
            <pc:docMk/>
            <pc:sldMk cId="2424059023" sldId="284"/>
            <ac:picMk id="21" creationId="{C2CAC771-9431-4625-AE81-F7F4E142B675}"/>
          </ac:picMkLst>
        </pc:picChg>
        <pc:picChg chg="add mod">
          <ac:chgData name="Neemias e Catia Lima" userId="b77af7bd85500281" providerId="LiveId" clId="{66E88CED-EB25-4063-A036-6CF037D4BC01}" dt="2021-04-25T10:17:07.827" v="78"/>
          <ac:picMkLst>
            <pc:docMk/>
            <pc:sldMk cId="2424059023" sldId="284"/>
            <ac:picMk id="23" creationId="{0C26A93D-90DF-4CD5-9DDC-FC50C3270327}"/>
          </ac:picMkLst>
        </pc:picChg>
      </pc:sldChg>
      <pc:sldChg chg="addSp delSp modSp mod">
        <pc:chgData name="Neemias e Catia Lima" userId="b77af7bd85500281" providerId="LiveId" clId="{66E88CED-EB25-4063-A036-6CF037D4BC01}" dt="2021-04-25T10:17:29.252" v="82"/>
        <pc:sldMkLst>
          <pc:docMk/>
          <pc:sldMk cId="2241968852" sldId="285"/>
        </pc:sldMkLst>
        <pc:spChg chg="add mod">
          <ac:chgData name="Neemias e Catia Lima" userId="b77af7bd85500281" providerId="LiveId" clId="{66E88CED-EB25-4063-A036-6CF037D4BC01}" dt="2021-04-25T10:17:29.252" v="82"/>
          <ac:spMkLst>
            <pc:docMk/>
            <pc:sldMk cId="2241968852" sldId="285"/>
            <ac:spMk id="16" creationId="{246A5F12-9088-446D-8B34-3C1FCF9F3F82}"/>
          </ac:spMkLst>
        </pc:spChg>
        <pc:spChg chg="del">
          <ac:chgData name="Neemias e Catia Lima" userId="b77af7bd85500281" providerId="LiveId" clId="{66E88CED-EB25-4063-A036-6CF037D4BC01}" dt="2021-04-25T10:17:28.638" v="81" actId="478"/>
          <ac:spMkLst>
            <pc:docMk/>
            <pc:sldMk cId="2241968852" sldId="285"/>
            <ac:spMk id="19" creationId="{E2E0CE26-1F45-4D68-A14E-2839903ECED1}"/>
          </ac:spMkLst>
        </pc:spChg>
        <pc:spChg chg="add mod">
          <ac:chgData name="Neemias e Catia Lima" userId="b77af7bd85500281" providerId="LiveId" clId="{66E88CED-EB25-4063-A036-6CF037D4BC01}" dt="2021-04-25T10:17:29.252" v="82"/>
          <ac:spMkLst>
            <pc:docMk/>
            <pc:sldMk cId="2241968852" sldId="285"/>
            <ac:spMk id="20" creationId="{27D90F3E-6036-414B-BB3F-CF216D1C3FB0}"/>
          </ac:spMkLst>
        </pc:spChg>
        <pc:picChg chg="del">
          <ac:chgData name="Neemias e Catia Lima" userId="b77af7bd85500281" providerId="LiveId" clId="{66E88CED-EB25-4063-A036-6CF037D4BC01}" dt="2021-04-25T10:17:28.638" v="81" actId="478"/>
          <ac:picMkLst>
            <pc:docMk/>
            <pc:sldMk cId="2241968852" sldId="285"/>
            <ac:picMk id="17" creationId="{B193407A-3161-41BD-8968-C03FDE0EC7DD}"/>
          </ac:picMkLst>
        </pc:picChg>
        <pc:picChg chg="del">
          <ac:chgData name="Neemias e Catia Lima" userId="b77af7bd85500281" providerId="LiveId" clId="{66E88CED-EB25-4063-A036-6CF037D4BC01}" dt="2021-04-25T10:17:28.638" v="81" actId="478"/>
          <ac:picMkLst>
            <pc:docMk/>
            <pc:sldMk cId="2241968852" sldId="285"/>
            <ac:picMk id="18" creationId="{872C2F0F-6944-43E0-83B4-5E07F9F088FF}"/>
          </ac:picMkLst>
        </pc:picChg>
        <pc:picChg chg="add mod">
          <ac:chgData name="Neemias e Catia Lima" userId="b77af7bd85500281" providerId="LiveId" clId="{66E88CED-EB25-4063-A036-6CF037D4BC01}" dt="2021-04-25T10:17:29.252" v="82"/>
          <ac:picMkLst>
            <pc:docMk/>
            <pc:sldMk cId="2241968852" sldId="285"/>
            <ac:picMk id="21" creationId="{E6E2ABBD-175C-4F65-B12F-E624FA534472}"/>
          </ac:picMkLst>
        </pc:picChg>
        <pc:picChg chg="add mod">
          <ac:chgData name="Neemias e Catia Lima" userId="b77af7bd85500281" providerId="LiveId" clId="{66E88CED-EB25-4063-A036-6CF037D4BC01}" dt="2021-04-25T10:17:29.252" v="82"/>
          <ac:picMkLst>
            <pc:docMk/>
            <pc:sldMk cId="2241968852" sldId="285"/>
            <ac:picMk id="23" creationId="{ED39F6F1-C89D-42F1-9EBB-B85DB177DFD6}"/>
          </ac:picMkLst>
        </pc:picChg>
      </pc:sldChg>
      <pc:sldChg chg="addSp delSp modSp mod">
        <pc:chgData name="Neemias e Catia Lima" userId="b77af7bd85500281" providerId="LiveId" clId="{66E88CED-EB25-4063-A036-6CF037D4BC01}" dt="2021-04-25T10:17:53.602" v="86"/>
        <pc:sldMkLst>
          <pc:docMk/>
          <pc:sldMk cId="1959249856" sldId="286"/>
        </pc:sldMkLst>
        <pc:spChg chg="add mod">
          <ac:chgData name="Neemias e Catia Lima" userId="b77af7bd85500281" providerId="LiveId" clId="{66E88CED-EB25-4063-A036-6CF037D4BC01}" dt="2021-04-25T10:17:53.602" v="86"/>
          <ac:spMkLst>
            <pc:docMk/>
            <pc:sldMk cId="1959249856" sldId="286"/>
            <ac:spMk id="16" creationId="{C7D6AD51-2907-44E0-9FFE-8B978050442C}"/>
          </ac:spMkLst>
        </pc:spChg>
        <pc:spChg chg="add mod">
          <ac:chgData name="Neemias e Catia Lima" userId="b77af7bd85500281" providerId="LiveId" clId="{66E88CED-EB25-4063-A036-6CF037D4BC01}" dt="2021-04-25T10:17:53.602" v="86"/>
          <ac:spMkLst>
            <pc:docMk/>
            <pc:sldMk cId="1959249856" sldId="286"/>
            <ac:spMk id="17" creationId="{88DDBE8F-8735-4C65-92E3-8B9AD03BF961}"/>
          </ac:spMkLst>
        </pc:spChg>
        <pc:spChg chg="del">
          <ac:chgData name="Neemias e Catia Lima" userId="b77af7bd85500281" providerId="LiveId" clId="{66E88CED-EB25-4063-A036-6CF037D4BC01}" dt="2021-04-25T10:17:52.946" v="85" actId="478"/>
          <ac:spMkLst>
            <pc:docMk/>
            <pc:sldMk cId="1959249856" sldId="286"/>
            <ac:spMk id="24" creationId="{B950A7A9-BA80-4907-93E0-678A64407229}"/>
          </ac:spMkLst>
        </pc:spChg>
        <pc:picChg chg="del">
          <ac:chgData name="Neemias e Catia Lima" userId="b77af7bd85500281" providerId="LiveId" clId="{66E88CED-EB25-4063-A036-6CF037D4BC01}" dt="2021-04-25T10:17:52.946" v="85" actId="478"/>
          <ac:picMkLst>
            <pc:docMk/>
            <pc:sldMk cId="1959249856" sldId="286"/>
            <ac:picMk id="18" creationId="{C177EA06-53E3-493D-9225-573319401251}"/>
          </ac:picMkLst>
        </pc:picChg>
        <pc:picChg chg="del">
          <ac:chgData name="Neemias e Catia Lima" userId="b77af7bd85500281" providerId="LiveId" clId="{66E88CED-EB25-4063-A036-6CF037D4BC01}" dt="2021-04-25T10:17:52.946" v="85" actId="478"/>
          <ac:picMkLst>
            <pc:docMk/>
            <pc:sldMk cId="1959249856" sldId="286"/>
            <ac:picMk id="19" creationId="{BC9CC994-A681-4CBA-9733-27DD898D0B89}"/>
          </ac:picMkLst>
        </pc:picChg>
        <pc:picChg chg="add mod">
          <ac:chgData name="Neemias e Catia Lima" userId="b77af7bd85500281" providerId="LiveId" clId="{66E88CED-EB25-4063-A036-6CF037D4BC01}" dt="2021-04-25T10:17:53.602" v="86"/>
          <ac:picMkLst>
            <pc:docMk/>
            <pc:sldMk cId="1959249856" sldId="286"/>
            <ac:picMk id="20" creationId="{0A4C4AFD-ADF0-4D3D-B102-A4DE2538E075}"/>
          </ac:picMkLst>
        </pc:picChg>
        <pc:picChg chg="add mod">
          <ac:chgData name="Neemias e Catia Lima" userId="b77af7bd85500281" providerId="LiveId" clId="{66E88CED-EB25-4063-A036-6CF037D4BC01}" dt="2021-04-25T10:17:53.602" v="86"/>
          <ac:picMkLst>
            <pc:docMk/>
            <pc:sldMk cId="1959249856" sldId="286"/>
            <ac:picMk id="21" creationId="{7AA4B699-144F-40E0-A847-E2FB03D819D0}"/>
          </ac:picMkLst>
        </pc:picChg>
      </pc:sldChg>
      <pc:sldChg chg="addSp delSp modSp mod">
        <pc:chgData name="Neemias e Catia Lima" userId="b77af7bd85500281" providerId="LiveId" clId="{66E88CED-EB25-4063-A036-6CF037D4BC01}" dt="2021-04-25T10:18:29.177" v="92"/>
        <pc:sldMkLst>
          <pc:docMk/>
          <pc:sldMk cId="2857006406" sldId="287"/>
        </pc:sldMkLst>
        <pc:spChg chg="add mod">
          <ac:chgData name="Neemias e Catia Lima" userId="b77af7bd85500281" providerId="LiveId" clId="{66E88CED-EB25-4063-A036-6CF037D4BC01}" dt="2021-04-25T10:18:29.177" v="92"/>
          <ac:spMkLst>
            <pc:docMk/>
            <pc:sldMk cId="2857006406" sldId="287"/>
            <ac:spMk id="15" creationId="{4BB5D5AE-9BBB-46E1-B054-D735791E4AA6}"/>
          </ac:spMkLst>
        </pc:spChg>
        <pc:spChg chg="add mod">
          <ac:chgData name="Neemias e Catia Lima" userId="b77af7bd85500281" providerId="LiveId" clId="{66E88CED-EB25-4063-A036-6CF037D4BC01}" dt="2021-04-25T10:18:29.177" v="92"/>
          <ac:spMkLst>
            <pc:docMk/>
            <pc:sldMk cId="2857006406" sldId="287"/>
            <ac:spMk id="17" creationId="{1517DE9C-D46F-4E5E-AF54-DA68CCB9ED9A}"/>
          </ac:spMkLst>
        </pc:spChg>
        <pc:spChg chg="del">
          <ac:chgData name="Neemias e Catia Lima" userId="b77af7bd85500281" providerId="LiveId" clId="{66E88CED-EB25-4063-A036-6CF037D4BC01}" dt="2021-04-25T10:18:28.589" v="91" actId="478"/>
          <ac:spMkLst>
            <pc:docMk/>
            <pc:sldMk cId="2857006406" sldId="287"/>
            <ac:spMk id="23" creationId="{7DB3738B-E0BD-4F51-A4EE-23323AEAC830}"/>
          </ac:spMkLst>
        </pc:spChg>
        <pc:picChg chg="del">
          <ac:chgData name="Neemias e Catia Lima" userId="b77af7bd85500281" providerId="LiveId" clId="{66E88CED-EB25-4063-A036-6CF037D4BC01}" dt="2021-04-25T10:18:28.589" v="91" actId="478"/>
          <ac:picMkLst>
            <pc:docMk/>
            <pc:sldMk cId="2857006406" sldId="287"/>
            <ac:picMk id="18" creationId="{5B11211E-C927-4E14-83F6-24B7EDDC780A}"/>
          </ac:picMkLst>
        </pc:picChg>
        <pc:picChg chg="del">
          <ac:chgData name="Neemias e Catia Lima" userId="b77af7bd85500281" providerId="LiveId" clId="{66E88CED-EB25-4063-A036-6CF037D4BC01}" dt="2021-04-25T10:18:28.589" v="91" actId="478"/>
          <ac:picMkLst>
            <pc:docMk/>
            <pc:sldMk cId="2857006406" sldId="287"/>
            <ac:picMk id="19" creationId="{2FCF8F42-042B-4EB6-B62F-CDBE2A0296FC}"/>
          </ac:picMkLst>
        </pc:picChg>
        <pc:picChg chg="add mod">
          <ac:chgData name="Neemias e Catia Lima" userId="b77af7bd85500281" providerId="LiveId" clId="{66E88CED-EB25-4063-A036-6CF037D4BC01}" dt="2021-04-25T10:18:29.177" v="92"/>
          <ac:picMkLst>
            <pc:docMk/>
            <pc:sldMk cId="2857006406" sldId="287"/>
            <ac:picMk id="20" creationId="{1D97B2F8-C537-451E-BB41-C0C4A42654AE}"/>
          </ac:picMkLst>
        </pc:picChg>
        <pc:picChg chg="add mod">
          <ac:chgData name="Neemias e Catia Lima" userId="b77af7bd85500281" providerId="LiveId" clId="{66E88CED-EB25-4063-A036-6CF037D4BC01}" dt="2021-04-25T10:18:29.177" v="92"/>
          <ac:picMkLst>
            <pc:docMk/>
            <pc:sldMk cId="2857006406" sldId="287"/>
            <ac:picMk id="21" creationId="{3EB010AC-8ED3-4193-A9E2-55276A9A2ED9}"/>
          </ac:picMkLst>
        </pc:picChg>
      </pc:sldChg>
      <pc:sldChg chg="addSp delSp modSp mod">
        <pc:chgData name="Neemias e Catia Lima" userId="b77af7bd85500281" providerId="LiveId" clId="{66E88CED-EB25-4063-A036-6CF037D4BC01}" dt="2021-04-25T10:22:17.348" v="138" actId="20577"/>
        <pc:sldMkLst>
          <pc:docMk/>
          <pc:sldMk cId="2630436816" sldId="288"/>
        </pc:sldMkLst>
        <pc:spChg chg="add mod">
          <ac:chgData name="Neemias e Catia Lima" userId="b77af7bd85500281" providerId="LiveId" clId="{66E88CED-EB25-4063-A036-6CF037D4BC01}" dt="2021-04-25T10:16:05.151" v="70"/>
          <ac:spMkLst>
            <pc:docMk/>
            <pc:sldMk cId="2630436816" sldId="288"/>
            <ac:spMk id="12" creationId="{0A14A823-5A89-4788-84BD-C30FEF6879C8}"/>
          </ac:spMkLst>
        </pc:spChg>
        <pc:spChg chg="mod">
          <ac:chgData name="Neemias e Catia Lima" userId="b77af7bd85500281" providerId="LiveId" clId="{66E88CED-EB25-4063-A036-6CF037D4BC01}" dt="2021-04-25T10:22:17.348" v="138" actId="20577"/>
          <ac:spMkLst>
            <pc:docMk/>
            <pc:sldMk cId="2630436816" sldId="288"/>
            <ac:spMk id="14" creationId="{00000000-0000-0000-0000-000000000000}"/>
          </ac:spMkLst>
        </pc:spChg>
        <pc:spChg chg="add mod">
          <ac:chgData name="Neemias e Catia Lima" userId="b77af7bd85500281" providerId="LiveId" clId="{66E88CED-EB25-4063-A036-6CF037D4BC01}" dt="2021-04-25T10:16:05.151" v="70"/>
          <ac:spMkLst>
            <pc:docMk/>
            <pc:sldMk cId="2630436816" sldId="288"/>
            <ac:spMk id="19" creationId="{AD8EFDCC-6896-45B7-96B1-D2DA1F0B8064}"/>
          </ac:spMkLst>
        </pc:spChg>
        <pc:spChg chg="del">
          <ac:chgData name="Neemias e Catia Lima" userId="b77af7bd85500281" providerId="LiveId" clId="{66E88CED-EB25-4063-A036-6CF037D4BC01}" dt="2021-04-25T10:16:04.369" v="69" actId="478"/>
          <ac:spMkLst>
            <pc:docMk/>
            <pc:sldMk cId="2630436816" sldId="288"/>
            <ac:spMk id="24" creationId="{62898820-C50B-49BA-BCAD-1B77F45AA8D0}"/>
          </ac:spMkLst>
        </pc:spChg>
        <pc:picChg chg="del">
          <ac:chgData name="Neemias e Catia Lima" userId="b77af7bd85500281" providerId="LiveId" clId="{66E88CED-EB25-4063-A036-6CF037D4BC01}" dt="2021-04-25T10:16:04.369" v="69" actId="478"/>
          <ac:picMkLst>
            <pc:docMk/>
            <pc:sldMk cId="2630436816" sldId="288"/>
            <ac:picMk id="17" creationId="{8912F2D1-2832-4CC9-88E2-018CE9716162}"/>
          </ac:picMkLst>
        </pc:picChg>
        <pc:picChg chg="del">
          <ac:chgData name="Neemias e Catia Lima" userId="b77af7bd85500281" providerId="LiveId" clId="{66E88CED-EB25-4063-A036-6CF037D4BC01}" dt="2021-04-25T10:16:04.369" v="69" actId="478"/>
          <ac:picMkLst>
            <pc:docMk/>
            <pc:sldMk cId="2630436816" sldId="288"/>
            <ac:picMk id="18" creationId="{50B3A59D-544E-4F04-AE3F-A9F7D0971A0E}"/>
          </ac:picMkLst>
        </pc:picChg>
        <pc:picChg chg="add mod">
          <ac:chgData name="Neemias e Catia Lima" userId="b77af7bd85500281" providerId="LiveId" clId="{66E88CED-EB25-4063-A036-6CF037D4BC01}" dt="2021-04-25T10:16:05.151" v="70"/>
          <ac:picMkLst>
            <pc:docMk/>
            <pc:sldMk cId="2630436816" sldId="288"/>
            <ac:picMk id="20" creationId="{CA73DAAD-FF02-45BA-B8D1-B4E99DB32BC3}"/>
          </ac:picMkLst>
        </pc:picChg>
        <pc:picChg chg="add mod">
          <ac:chgData name="Neemias e Catia Lima" userId="b77af7bd85500281" providerId="LiveId" clId="{66E88CED-EB25-4063-A036-6CF037D4BC01}" dt="2021-04-25T10:16:05.151" v="70"/>
          <ac:picMkLst>
            <pc:docMk/>
            <pc:sldMk cId="2630436816" sldId="288"/>
            <ac:picMk id="22" creationId="{1C65574D-66E3-4912-BDFF-4248E7C6EE02}"/>
          </ac:picMkLst>
        </pc:picChg>
      </pc:sldChg>
      <pc:sldChg chg="addSp delSp modSp mod">
        <pc:chgData name="Neemias e Catia Lima" userId="b77af7bd85500281" providerId="LiveId" clId="{66E88CED-EB25-4063-A036-6CF037D4BC01}" dt="2021-04-25T10:16:56.111" v="76"/>
        <pc:sldMkLst>
          <pc:docMk/>
          <pc:sldMk cId="3032827026" sldId="289"/>
        </pc:sldMkLst>
        <pc:spChg chg="add mod">
          <ac:chgData name="Neemias e Catia Lima" userId="b77af7bd85500281" providerId="LiveId" clId="{66E88CED-EB25-4063-A036-6CF037D4BC01}" dt="2021-04-25T10:16:56.111" v="76"/>
          <ac:spMkLst>
            <pc:docMk/>
            <pc:sldMk cId="3032827026" sldId="289"/>
            <ac:spMk id="17" creationId="{7ABD93F4-81F5-4C92-B6D7-EA55E30F1104}"/>
          </ac:spMkLst>
        </pc:spChg>
        <pc:spChg chg="add mod">
          <ac:chgData name="Neemias e Catia Lima" userId="b77af7bd85500281" providerId="LiveId" clId="{66E88CED-EB25-4063-A036-6CF037D4BC01}" dt="2021-04-25T10:16:56.111" v="76"/>
          <ac:spMkLst>
            <pc:docMk/>
            <pc:sldMk cId="3032827026" sldId="289"/>
            <ac:spMk id="18" creationId="{CBF89CF5-EEBE-4972-A473-2227F95E0CC7}"/>
          </ac:spMkLst>
        </pc:spChg>
        <pc:spChg chg="del">
          <ac:chgData name="Neemias e Catia Lima" userId="b77af7bd85500281" providerId="LiveId" clId="{66E88CED-EB25-4063-A036-6CF037D4BC01}" dt="2021-04-25T10:16:55.473" v="75" actId="478"/>
          <ac:spMkLst>
            <pc:docMk/>
            <pc:sldMk cId="3032827026" sldId="289"/>
            <ac:spMk id="21" creationId="{7F8D65C8-ABE6-415C-81C4-14DB491FDEE3}"/>
          </ac:spMkLst>
        </pc:spChg>
        <pc:picChg chg="del">
          <ac:chgData name="Neemias e Catia Lima" userId="b77af7bd85500281" providerId="LiveId" clId="{66E88CED-EB25-4063-A036-6CF037D4BC01}" dt="2021-04-25T10:16:55.473" v="75" actId="478"/>
          <ac:picMkLst>
            <pc:docMk/>
            <pc:sldMk cId="3032827026" sldId="289"/>
            <ac:picMk id="19" creationId="{C7A14A65-4BE6-44B3-A564-CC32A6B889DF}"/>
          </ac:picMkLst>
        </pc:picChg>
        <pc:picChg chg="del">
          <ac:chgData name="Neemias e Catia Lima" userId="b77af7bd85500281" providerId="LiveId" clId="{66E88CED-EB25-4063-A036-6CF037D4BC01}" dt="2021-04-25T10:16:55.473" v="75" actId="478"/>
          <ac:picMkLst>
            <pc:docMk/>
            <pc:sldMk cId="3032827026" sldId="289"/>
            <ac:picMk id="20" creationId="{F74F4650-88F4-4881-8F82-866FB1B9A3D9}"/>
          </ac:picMkLst>
        </pc:picChg>
        <pc:picChg chg="add mod">
          <ac:chgData name="Neemias e Catia Lima" userId="b77af7bd85500281" providerId="LiveId" clId="{66E88CED-EB25-4063-A036-6CF037D4BC01}" dt="2021-04-25T10:16:56.111" v="76"/>
          <ac:picMkLst>
            <pc:docMk/>
            <pc:sldMk cId="3032827026" sldId="289"/>
            <ac:picMk id="22" creationId="{F6589BB4-9464-4A9F-B75E-048A143997D1}"/>
          </ac:picMkLst>
        </pc:picChg>
        <pc:picChg chg="add mod">
          <ac:chgData name="Neemias e Catia Lima" userId="b77af7bd85500281" providerId="LiveId" clId="{66E88CED-EB25-4063-A036-6CF037D4BC01}" dt="2021-04-25T10:16:56.111" v="76"/>
          <ac:picMkLst>
            <pc:docMk/>
            <pc:sldMk cId="3032827026" sldId="289"/>
            <ac:picMk id="23" creationId="{78AE393B-D22B-43B4-9A6A-37780B1444A1}"/>
          </ac:picMkLst>
        </pc:picChg>
      </pc:sldChg>
      <pc:sldChg chg="addSp delSp modSp mod">
        <pc:chgData name="Neemias e Catia Lima" userId="b77af7bd85500281" providerId="LiveId" clId="{66E88CED-EB25-4063-A036-6CF037D4BC01}" dt="2021-04-25T10:17:17.670" v="80"/>
        <pc:sldMkLst>
          <pc:docMk/>
          <pc:sldMk cId="3772032319" sldId="290"/>
        </pc:sldMkLst>
        <pc:spChg chg="add mod">
          <ac:chgData name="Neemias e Catia Lima" userId="b77af7bd85500281" providerId="LiveId" clId="{66E88CED-EB25-4063-A036-6CF037D4BC01}" dt="2021-04-25T10:17:17.670" v="80"/>
          <ac:spMkLst>
            <pc:docMk/>
            <pc:sldMk cId="3772032319" sldId="290"/>
            <ac:spMk id="15" creationId="{6A7FF78E-BDB1-4D55-B7F7-9859FD2B47C7}"/>
          </ac:spMkLst>
        </pc:spChg>
        <pc:spChg chg="add mod">
          <ac:chgData name="Neemias e Catia Lima" userId="b77af7bd85500281" providerId="LiveId" clId="{66E88CED-EB25-4063-A036-6CF037D4BC01}" dt="2021-04-25T10:17:17.670" v="80"/>
          <ac:spMkLst>
            <pc:docMk/>
            <pc:sldMk cId="3772032319" sldId="290"/>
            <ac:spMk id="19" creationId="{FBE1A34C-F070-4CD5-9A8C-1DF4896677C2}"/>
          </ac:spMkLst>
        </pc:spChg>
        <pc:spChg chg="del">
          <ac:chgData name="Neemias e Catia Lima" userId="b77af7bd85500281" providerId="LiveId" clId="{66E88CED-EB25-4063-A036-6CF037D4BC01}" dt="2021-04-25T10:17:17.097" v="79" actId="478"/>
          <ac:spMkLst>
            <pc:docMk/>
            <pc:sldMk cId="3772032319" sldId="290"/>
            <ac:spMk id="24" creationId="{74968B2C-8BDE-45DF-84CE-80FD8BA889CA}"/>
          </ac:spMkLst>
        </pc:spChg>
        <pc:picChg chg="del">
          <ac:chgData name="Neemias e Catia Lima" userId="b77af7bd85500281" providerId="LiveId" clId="{66E88CED-EB25-4063-A036-6CF037D4BC01}" dt="2021-04-25T10:17:17.097" v="79" actId="478"/>
          <ac:picMkLst>
            <pc:docMk/>
            <pc:sldMk cId="3772032319" sldId="290"/>
            <ac:picMk id="16" creationId="{12414F0B-CABF-4DB6-BEC2-9658A3B449C2}"/>
          </ac:picMkLst>
        </pc:picChg>
        <pc:picChg chg="del">
          <ac:chgData name="Neemias e Catia Lima" userId="b77af7bd85500281" providerId="LiveId" clId="{66E88CED-EB25-4063-A036-6CF037D4BC01}" dt="2021-04-25T10:17:17.097" v="79" actId="478"/>
          <ac:picMkLst>
            <pc:docMk/>
            <pc:sldMk cId="3772032319" sldId="290"/>
            <ac:picMk id="18" creationId="{04093B17-9E39-45C6-8BCE-E9BAE6506FE6}"/>
          </ac:picMkLst>
        </pc:picChg>
        <pc:picChg chg="add mod">
          <ac:chgData name="Neemias e Catia Lima" userId="b77af7bd85500281" providerId="LiveId" clId="{66E88CED-EB25-4063-A036-6CF037D4BC01}" dt="2021-04-25T10:17:17.670" v="80"/>
          <ac:picMkLst>
            <pc:docMk/>
            <pc:sldMk cId="3772032319" sldId="290"/>
            <ac:picMk id="20" creationId="{6842D9A1-B098-4A60-98AC-BCDEB6CCA819}"/>
          </ac:picMkLst>
        </pc:picChg>
        <pc:picChg chg="add mod">
          <ac:chgData name="Neemias e Catia Lima" userId="b77af7bd85500281" providerId="LiveId" clId="{66E88CED-EB25-4063-A036-6CF037D4BC01}" dt="2021-04-25T10:17:17.670" v="80"/>
          <ac:picMkLst>
            <pc:docMk/>
            <pc:sldMk cId="3772032319" sldId="290"/>
            <ac:picMk id="22" creationId="{A37ED2F7-BEE4-48C5-AAE0-D85AC967C927}"/>
          </ac:picMkLst>
        </pc:picChg>
      </pc:sldChg>
      <pc:sldChg chg="addSp delSp modSp mod">
        <pc:chgData name="Neemias e Catia Lima" userId="b77af7bd85500281" providerId="LiveId" clId="{66E88CED-EB25-4063-A036-6CF037D4BC01}" dt="2021-04-25T10:17:40.739" v="84"/>
        <pc:sldMkLst>
          <pc:docMk/>
          <pc:sldMk cId="1768216317" sldId="291"/>
        </pc:sldMkLst>
        <pc:spChg chg="add mod">
          <ac:chgData name="Neemias e Catia Lima" userId="b77af7bd85500281" providerId="LiveId" clId="{66E88CED-EB25-4063-A036-6CF037D4BC01}" dt="2021-04-25T10:17:40.739" v="84"/>
          <ac:spMkLst>
            <pc:docMk/>
            <pc:sldMk cId="1768216317" sldId="291"/>
            <ac:spMk id="16" creationId="{7239DD75-1939-4316-9F21-5176C07B524E}"/>
          </ac:spMkLst>
        </pc:spChg>
        <pc:spChg chg="add mod">
          <ac:chgData name="Neemias e Catia Lima" userId="b77af7bd85500281" providerId="LiveId" clId="{66E88CED-EB25-4063-A036-6CF037D4BC01}" dt="2021-04-25T10:17:40.739" v="84"/>
          <ac:spMkLst>
            <pc:docMk/>
            <pc:sldMk cId="1768216317" sldId="291"/>
            <ac:spMk id="18" creationId="{152C1F28-AB17-4707-B1D3-092DECDA20CF}"/>
          </ac:spMkLst>
        </pc:spChg>
        <pc:spChg chg="del">
          <ac:chgData name="Neemias e Catia Lima" userId="b77af7bd85500281" providerId="LiveId" clId="{66E88CED-EB25-4063-A036-6CF037D4BC01}" dt="2021-04-25T10:17:40.168" v="83" actId="478"/>
          <ac:spMkLst>
            <pc:docMk/>
            <pc:sldMk cId="1768216317" sldId="291"/>
            <ac:spMk id="23" creationId="{229FF26D-8F3E-47D3-A7A4-A9006C959F88}"/>
          </ac:spMkLst>
        </pc:spChg>
        <pc:picChg chg="del">
          <ac:chgData name="Neemias e Catia Lima" userId="b77af7bd85500281" providerId="LiveId" clId="{66E88CED-EB25-4063-A036-6CF037D4BC01}" dt="2021-04-25T10:17:40.168" v="83" actId="478"/>
          <ac:picMkLst>
            <pc:docMk/>
            <pc:sldMk cId="1768216317" sldId="291"/>
            <ac:picMk id="19" creationId="{725FE7C6-109F-4630-B892-52A0CCB09FFE}"/>
          </ac:picMkLst>
        </pc:picChg>
        <pc:picChg chg="del">
          <ac:chgData name="Neemias e Catia Lima" userId="b77af7bd85500281" providerId="LiveId" clId="{66E88CED-EB25-4063-A036-6CF037D4BC01}" dt="2021-04-25T10:17:40.168" v="83" actId="478"/>
          <ac:picMkLst>
            <pc:docMk/>
            <pc:sldMk cId="1768216317" sldId="291"/>
            <ac:picMk id="20" creationId="{8F4BCA0C-CA2D-469C-9C41-6A1D1A7FEA4B}"/>
          </ac:picMkLst>
        </pc:picChg>
        <pc:picChg chg="add mod">
          <ac:chgData name="Neemias e Catia Lima" userId="b77af7bd85500281" providerId="LiveId" clId="{66E88CED-EB25-4063-A036-6CF037D4BC01}" dt="2021-04-25T10:17:40.739" v="84"/>
          <ac:picMkLst>
            <pc:docMk/>
            <pc:sldMk cId="1768216317" sldId="291"/>
            <ac:picMk id="21" creationId="{CE4F7F57-D222-4C73-BF97-97D690D47D6A}"/>
          </ac:picMkLst>
        </pc:picChg>
        <pc:picChg chg="add mod">
          <ac:chgData name="Neemias e Catia Lima" userId="b77af7bd85500281" providerId="LiveId" clId="{66E88CED-EB25-4063-A036-6CF037D4BC01}" dt="2021-04-25T10:17:40.739" v="84"/>
          <ac:picMkLst>
            <pc:docMk/>
            <pc:sldMk cId="1768216317" sldId="291"/>
            <ac:picMk id="22" creationId="{71DD7588-BF27-4D85-B770-A35A22551DC2}"/>
          </ac:picMkLst>
        </pc:picChg>
      </pc:sldChg>
      <pc:sldChg chg="addSp delSp modSp mod">
        <pc:chgData name="Neemias e Catia Lima" userId="b77af7bd85500281" providerId="LiveId" clId="{66E88CED-EB25-4063-A036-6CF037D4BC01}" dt="2021-04-25T10:18:09.630" v="88"/>
        <pc:sldMkLst>
          <pc:docMk/>
          <pc:sldMk cId="3757265641" sldId="292"/>
        </pc:sldMkLst>
        <pc:spChg chg="add mod">
          <ac:chgData name="Neemias e Catia Lima" userId="b77af7bd85500281" providerId="LiveId" clId="{66E88CED-EB25-4063-A036-6CF037D4BC01}" dt="2021-04-25T10:18:09.630" v="88"/>
          <ac:spMkLst>
            <pc:docMk/>
            <pc:sldMk cId="3757265641" sldId="292"/>
            <ac:spMk id="16" creationId="{219CD554-FC1D-4796-BEBB-DFFA36313BE4}"/>
          </ac:spMkLst>
        </pc:spChg>
        <pc:spChg chg="add mod">
          <ac:chgData name="Neemias e Catia Lima" userId="b77af7bd85500281" providerId="LiveId" clId="{66E88CED-EB25-4063-A036-6CF037D4BC01}" dt="2021-04-25T10:18:09.630" v="88"/>
          <ac:spMkLst>
            <pc:docMk/>
            <pc:sldMk cId="3757265641" sldId="292"/>
            <ac:spMk id="20" creationId="{ECC754C2-1D86-4FDF-BBBA-36F0FB823A2F}"/>
          </ac:spMkLst>
        </pc:spChg>
        <pc:spChg chg="del">
          <ac:chgData name="Neemias e Catia Lima" userId="b77af7bd85500281" providerId="LiveId" clId="{66E88CED-EB25-4063-A036-6CF037D4BC01}" dt="2021-04-25T10:18:09.005" v="87" actId="478"/>
          <ac:spMkLst>
            <pc:docMk/>
            <pc:sldMk cId="3757265641" sldId="292"/>
            <ac:spMk id="23" creationId="{9109A1A0-AC06-41DE-A7AB-C0688B34C450}"/>
          </ac:spMkLst>
        </pc:spChg>
        <pc:picChg chg="del">
          <ac:chgData name="Neemias e Catia Lima" userId="b77af7bd85500281" providerId="LiveId" clId="{66E88CED-EB25-4063-A036-6CF037D4BC01}" dt="2021-04-25T10:18:09.005" v="87" actId="478"/>
          <ac:picMkLst>
            <pc:docMk/>
            <pc:sldMk cId="3757265641" sldId="292"/>
            <ac:picMk id="18" creationId="{E1A2143D-EA52-46E7-A4E7-50CA8A97CA8A}"/>
          </ac:picMkLst>
        </pc:picChg>
        <pc:picChg chg="del">
          <ac:chgData name="Neemias e Catia Lima" userId="b77af7bd85500281" providerId="LiveId" clId="{66E88CED-EB25-4063-A036-6CF037D4BC01}" dt="2021-04-25T10:18:09.005" v="87" actId="478"/>
          <ac:picMkLst>
            <pc:docMk/>
            <pc:sldMk cId="3757265641" sldId="292"/>
            <ac:picMk id="19" creationId="{962415E7-661E-464C-9AF7-179248D7FB7F}"/>
          </ac:picMkLst>
        </pc:picChg>
        <pc:picChg chg="add mod">
          <ac:chgData name="Neemias e Catia Lima" userId="b77af7bd85500281" providerId="LiveId" clId="{66E88CED-EB25-4063-A036-6CF037D4BC01}" dt="2021-04-25T10:18:09.630" v="88"/>
          <ac:picMkLst>
            <pc:docMk/>
            <pc:sldMk cId="3757265641" sldId="292"/>
            <ac:picMk id="21" creationId="{BAD7D191-F1F6-451E-AF69-98E37A188598}"/>
          </ac:picMkLst>
        </pc:picChg>
        <pc:picChg chg="add mod">
          <ac:chgData name="Neemias e Catia Lima" userId="b77af7bd85500281" providerId="LiveId" clId="{66E88CED-EB25-4063-A036-6CF037D4BC01}" dt="2021-04-25T10:18:09.630" v="88"/>
          <ac:picMkLst>
            <pc:docMk/>
            <pc:sldMk cId="3757265641" sldId="292"/>
            <ac:picMk id="22" creationId="{50F3F568-03BF-415D-B3CF-704B3A2F840C}"/>
          </ac:picMkLst>
        </pc:picChg>
      </pc:sldChg>
      <pc:sldChg chg="addSp delSp modSp mod">
        <pc:chgData name="Neemias e Catia Lima" userId="b77af7bd85500281" providerId="LiveId" clId="{66E88CED-EB25-4063-A036-6CF037D4BC01}" dt="2021-04-25T10:18:21.506" v="90"/>
        <pc:sldMkLst>
          <pc:docMk/>
          <pc:sldMk cId="3114938747" sldId="293"/>
        </pc:sldMkLst>
        <pc:spChg chg="add mod">
          <ac:chgData name="Neemias e Catia Lima" userId="b77af7bd85500281" providerId="LiveId" clId="{66E88CED-EB25-4063-A036-6CF037D4BC01}" dt="2021-04-25T10:18:21.506" v="90"/>
          <ac:spMkLst>
            <pc:docMk/>
            <pc:sldMk cId="3114938747" sldId="293"/>
            <ac:spMk id="15" creationId="{59CD4B13-D399-4A4D-A2F7-421F99AE5CE7}"/>
          </ac:spMkLst>
        </pc:spChg>
        <pc:spChg chg="add mod">
          <ac:chgData name="Neemias e Catia Lima" userId="b77af7bd85500281" providerId="LiveId" clId="{66E88CED-EB25-4063-A036-6CF037D4BC01}" dt="2021-04-25T10:18:21.506" v="90"/>
          <ac:spMkLst>
            <pc:docMk/>
            <pc:sldMk cId="3114938747" sldId="293"/>
            <ac:spMk id="18" creationId="{D9E8F8F3-44CA-4DA6-A84E-50643020835B}"/>
          </ac:spMkLst>
        </pc:spChg>
        <pc:spChg chg="del">
          <ac:chgData name="Neemias e Catia Lima" userId="b77af7bd85500281" providerId="LiveId" clId="{66E88CED-EB25-4063-A036-6CF037D4BC01}" dt="2021-04-25T10:18:20.938" v="89" actId="478"/>
          <ac:spMkLst>
            <pc:docMk/>
            <pc:sldMk cId="3114938747" sldId="293"/>
            <ac:spMk id="23" creationId="{168642ED-E31E-486E-8FE1-F6C511EB2F9B}"/>
          </ac:spMkLst>
        </pc:spChg>
        <pc:picChg chg="del">
          <ac:chgData name="Neemias e Catia Lima" userId="b77af7bd85500281" providerId="LiveId" clId="{66E88CED-EB25-4063-A036-6CF037D4BC01}" dt="2021-04-25T10:18:20.938" v="89" actId="478"/>
          <ac:picMkLst>
            <pc:docMk/>
            <pc:sldMk cId="3114938747" sldId="293"/>
            <ac:picMk id="19" creationId="{8044FC40-DB5C-4D3A-90CD-1A9669F382C5}"/>
          </ac:picMkLst>
        </pc:picChg>
        <pc:picChg chg="del">
          <ac:chgData name="Neemias e Catia Lima" userId="b77af7bd85500281" providerId="LiveId" clId="{66E88CED-EB25-4063-A036-6CF037D4BC01}" dt="2021-04-25T10:18:20.938" v="89" actId="478"/>
          <ac:picMkLst>
            <pc:docMk/>
            <pc:sldMk cId="3114938747" sldId="293"/>
            <ac:picMk id="20" creationId="{A826F740-995D-4D1C-9A86-769B445A9F4C}"/>
          </ac:picMkLst>
        </pc:picChg>
        <pc:picChg chg="add mod">
          <ac:chgData name="Neemias e Catia Lima" userId="b77af7bd85500281" providerId="LiveId" clId="{66E88CED-EB25-4063-A036-6CF037D4BC01}" dt="2021-04-25T10:18:21.506" v="90"/>
          <ac:picMkLst>
            <pc:docMk/>
            <pc:sldMk cId="3114938747" sldId="293"/>
            <ac:picMk id="21" creationId="{782541E6-593D-4207-AAF4-57A1DEF6E40D}"/>
          </ac:picMkLst>
        </pc:picChg>
        <pc:picChg chg="add mod">
          <ac:chgData name="Neemias e Catia Lima" userId="b77af7bd85500281" providerId="LiveId" clId="{66E88CED-EB25-4063-A036-6CF037D4BC01}" dt="2021-04-25T10:18:21.506" v="90"/>
          <ac:picMkLst>
            <pc:docMk/>
            <pc:sldMk cId="3114938747" sldId="293"/>
            <ac:picMk id="22" creationId="{70CBA0EC-BBAF-455F-A711-7DCBB544F42F}"/>
          </ac:picMkLst>
        </pc:picChg>
      </pc:sldChg>
    </pc:docChg>
  </pc:docChgLst>
  <pc:docChgLst>
    <pc:chgData name="Neemias Informatica Lima" userId="b77af7bd85500281" providerId="LiveId" clId="{40585312-4524-4074-8450-32A4399AB5D9}"/>
    <pc:docChg chg="undo redo custSel modSld">
      <pc:chgData name="Neemias Informatica Lima" userId="b77af7bd85500281" providerId="LiveId" clId="{40585312-4524-4074-8450-32A4399AB5D9}" dt="2024-05-27T23:17:33.694" v="309" actId="20577"/>
      <pc:docMkLst>
        <pc:docMk/>
      </pc:docMkLst>
      <pc:sldChg chg="addSp delSp modSp mod">
        <pc:chgData name="Neemias Informatica Lima" userId="b77af7bd85500281" providerId="LiveId" clId="{40585312-4524-4074-8450-32A4399AB5D9}" dt="2024-05-27T23:04:45.851" v="39"/>
        <pc:sldMkLst>
          <pc:docMk/>
          <pc:sldMk cId="2232331225" sldId="280"/>
        </pc:sldMkLst>
        <pc:spChg chg="mod">
          <ac:chgData name="Neemias Informatica Lima" userId="b77af7bd85500281" providerId="LiveId" clId="{40585312-4524-4074-8450-32A4399AB5D9}" dt="2024-05-27T23:02:35.249" v="6" actId="20577"/>
          <ac:spMkLst>
            <pc:docMk/>
            <pc:sldMk cId="2232331225" sldId="280"/>
            <ac:spMk id="6" creationId="{00000000-0000-0000-0000-000000000000}"/>
          </ac:spMkLst>
        </pc:spChg>
        <pc:spChg chg="mod">
          <ac:chgData name="Neemias Informatica Lima" userId="b77af7bd85500281" providerId="LiveId" clId="{40585312-4524-4074-8450-32A4399AB5D9}" dt="2024-05-27T23:02:42.625" v="13" actId="20577"/>
          <ac:spMkLst>
            <pc:docMk/>
            <pc:sldMk cId="2232331225" sldId="280"/>
            <ac:spMk id="7" creationId="{00000000-0000-0000-0000-000000000000}"/>
          </ac:spMkLst>
        </pc:spChg>
        <pc:spChg chg="mod">
          <ac:chgData name="Neemias Informatica Lima" userId="b77af7bd85500281" providerId="LiveId" clId="{40585312-4524-4074-8450-32A4399AB5D9}" dt="2024-05-27T23:03:05.306" v="24" actId="6549"/>
          <ac:spMkLst>
            <pc:docMk/>
            <pc:sldMk cId="2232331225" sldId="280"/>
            <ac:spMk id="9" creationId="{00000000-0000-0000-0000-000000000000}"/>
          </ac:spMkLst>
        </pc:spChg>
        <pc:spChg chg="mod">
          <ac:chgData name="Neemias Informatica Lima" userId="b77af7bd85500281" providerId="LiveId" clId="{40585312-4524-4074-8450-32A4399AB5D9}" dt="2024-05-27T23:02:38.742" v="9" actId="20577"/>
          <ac:spMkLst>
            <pc:docMk/>
            <pc:sldMk cId="2232331225" sldId="280"/>
            <ac:spMk id="11" creationId="{00000000-0000-0000-0000-000000000000}"/>
          </ac:spMkLst>
        </pc:spChg>
        <pc:spChg chg="mod">
          <ac:chgData name="Neemias Informatica Lima" userId="b77af7bd85500281" providerId="LiveId" clId="{40585312-4524-4074-8450-32A4399AB5D9}" dt="2024-05-27T23:03:17.081" v="31" actId="6549"/>
          <ac:spMkLst>
            <pc:docMk/>
            <pc:sldMk cId="2232331225" sldId="280"/>
            <ac:spMk id="16" creationId="{00000000-0000-0000-0000-000000000000}"/>
          </ac:spMkLst>
        </pc:spChg>
        <pc:picChg chg="del">
          <ac:chgData name="Neemias Informatica Lima" userId="b77af7bd85500281" providerId="LiveId" clId="{40585312-4524-4074-8450-32A4399AB5D9}" dt="2024-05-27T23:02:37.319" v="7" actId="478"/>
          <ac:picMkLst>
            <pc:docMk/>
            <pc:sldMk cId="2232331225" sldId="280"/>
            <ac:picMk id="3" creationId="{1879FF4B-50A3-1FD0-E366-7414144004BA}"/>
          </ac:picMkLst>
        </pc:picChg>
        <pc:picChg chg="add mod">
          <ac:chgData name="Neemias Informatica Lima" userId="b77af7bd85500281" providerId="LiveId" clId="{40585312-4524-4074-8450-32A4399AB5D9}" dt="2024-05-27T23:04:45.851" v="39"/>
          <ac:picMkLst>
            <pc:docMk/>
            <pc:sldMk cId="2232331225" sldId="280"/>
            <ac:picMk id="4" creationId="{7CCFA700-71F2-5B24-EB11-F35DB2B3732B}"/>
          </ac:picMkLst>
        </pc:picChg>
      </pc:sldChg>
      <pc:sldChg chg="addSp delSp modSp mod">
        <pc:chgData name="Neemias Informatica Lima" userId="b77af7bd85500281" providerId="LiveId" clId="{40585312-4524-4074-8450-32A4399AB5D9}" dt="2024-05-27T23:06:22.906" v="77"/>
        <pc:sldMkLst>
          <pc:docMk/>
          <pc:sldMk cId="2103443556" sldId="281"/>
        </pc:sldMkLst>
        <pc:spChg chg="mod">
          <ac:chgData name="Neemias Informatica Lima" userId="b77af7bd85500281" providerId="LiveId" clId="{40585312-4524-4074-8450-32A4399AB5D9}" dt="2024-05-27T23:05:54.744" v="68" actId="6549"/>
          <ac:spMkLst>
            <pc:docMk/>
            <pc:sldMk cId="2103443556" sldId="281"/>
            <ac:spMk id="8" creationId="{00000000-0000-0000-0000-000000000000}"/>
          </ac:spMkLst>
        </pc:spChg>
        <pc:spChg chg="mod">
          <ac:chgData name="Neemias Informatica Lima" userId="b77af7bd85500281" providerId="LiveId" clId="{40585312-4524-4074-8450-32A4399AB5D9}" dt="2024-05-27T23:05:02.983" v="42" actId="20577"/>
          <ac:spMkLst>
            <pc:docMk/>
            <pc:sldMk cId="2103443556" sldId="281"/>
            <ac:spMk id="11" creationId="{00000000-0000-0000-0000-000000000000}"/>
          </ac:spMkLst>
        </pc:spChg>
        <pc:spChg chg="mod">
          <ac:chgData name="Neemias Informatica Lima" userId="b77af7bd85500281" providerId="LiveId" clId="{40585312-4524-4074-8450-32A4399AB5D9}" dt="2024-05-27T23:06:22.906" v="77"/>
          <ac:spMkLst>
            <pc:docMk/>
            <pc:sldMk cId="2103443556" sldId="281"/>
            <ac:spMk id="18" creationId="{00000000-0000-0000-0000-000000000000}"/>
          </ac:spMkLst>
        </pc:spChg>
        <pc:picChg chg="del">
          <ac:chgData name="Neemias Informatica Lima" userId="b77af7bd85500281" providerId="LiveId" clId="{40585312-4524-4074-8450-32A4399AB5D9}" dt="2024-05-27T23:04:59.252" v="40" actId="478"/>
          <ac:picMkLst>
            <pc:docMk/>
            <pc:sldMk cId="2103443556" sldId="281"/>
            <ac:picMk id="2" creationId="{3A5DB6E7-0921-B57A-E245-C9A7C9E55249}"/>
          </ac:picMkLst>
        </pc:picChg>
        <pc:picChg chg="add mod">
          <ac:chgData name="Neemias Informatica Lima" userId="b77af7bd85500281" providerId="LiveId" clId="{40585312-4524-4074-8450-32A4399AB5D9}" dt="2024-05-27T23:05:15.861" v="47" actId="14100"/>
          <ac:picMkLst>
            <pc:docMk/>
            <pc:sldMk cId="2103443556" sldId="281"/>
            <ac:picMk id="4" creationId="{CFCD04CB-A074-30AD-96F5-2B52861C20EF}"/>
          </ac:picMkLst>
        </pc:picChg>
      </pc:sldChg>
      <pc:sldChg chg="addSp delSp modSp mod">
        <pc:chgData name="Neemias Informatica Lima" userId="b77af7bd85500281" providerId="LiveId" clId="{40585312-4524-4074-8450-32A4399AB5D9}" dt="2024-05-27T23:09:28.665" v="126" actId="6549"/>
        <pc:sldMkLst>
          <pc:docMk/>
          <pc:sldMk cId="3683219421" sldId="282"/>
        </pc:sldMkLst>
        <pc:spChg chg="del">
          <ac:chgData name="Neemias Informatica Lima" userId="b77af7bd85500281" providerId="LiveId" clId="{40585312-4524-4074-8450-32A4399AB5D9}" dt="2024-05-27T23:06:57.710" v="80" actId="478"/>
          <ac:spMkLst>
            <pc:docMk/>
            <pc:sldMk cId="3683219421" sldId="282"/>
            <ac:spMk id="2" creationId="{A6B5C755-62B7-6A96-0272-CA46DEC7D0FC}"/>
          </ac:spMkLst>
        </pc:spChg>
        <pc:spChg chg="del">
          <ac:chgData name="Neemias Informatica Lima" userId="b77af7bd85500281" providerId="LiveId" clId="{40585312-4524-4074-8450-32A4399AB5D9}" dt="2024-05-27T23:06:57.710" v="80" actId="478"/>
          <ac:spMkLst>
            <pc:docMk/>
            <pc:sldMk cId="3683219421" sldId="282"/>
            <ac:spMk id="4" creationId="{6B306CDC-E955-21CA-2FEF-ABB722573951}"/>
          </ac:spMkLst>
        </pc:spChg>
        <pc:spChg chg="add mod">
          <ac:chgData name="Neemias Informatica Lima" userId="b77af7bd85500281" providerId="LiveId" clId="{40585312-4524-4074-8450-32A4399AB5D9}" dt="2024-05-27T23:06:58.184" v="81"/>
          <ac:spMkLst>
            <pc:docMk/>
            <pc:sldMk cId="3683219421" sldId="282"/>
            <ac:spMk id="6" creationId="{23F2728A-1322-CD29-43B1-F3F806D17CB7}"/>
          </ac:spMkLst>
        </pc:spChg>
        <pc:spChg chg="add mod">
          <ac:chgData name="Neemias Informatica Lima" userId="b77af7bd85500281" providerId="LiveId" clId="{40585312-4524-4074-8450-32A4399AB5D9}" dt="2024-05-27T23:06:58.184" v="81"/>
          <ac:spMkLst>
            <pc:docMk/>
            <pc:sldMk cId="3683219421" sldId="282"/>
            <ac:spMk id="8" creationId="{DC0E20C1-D3C5-EACB-AFC0-F490BF9B6F2B}"/>
          </ac:spMkLst>
        </pc:spChg>
        <pc:spChg chg="mod">
          <ac:chgData name="Neemias Informatica Lima" userId="b77af7bd85500281" providerId="LiveId" clId="{40585312-4524-4074-8450-32A4399AB5D9}" dt="2024-05-27T23:09:28.665" v="126" actId="6549"/>
          <ac:spMkLst>
            <pc:docMk/>
            <pc:sldMk cId="3683219421" sldId="282"/>
            <ac:spMk id="12" creationId="{00000000-0000-0000-0000-000000000000}"/>
          </ac:spMkLst>
        </pc:spChg>
        <pc:spChg chg="mod">
          <ac:chgData name="Neemias Informatica Lima" userId="b77af7bd85500281" providerId="LiveId" clId="{40585312-4524-4074-8450-32A4399AB5D9}" dt="2024-05-27T23:08:35.966" v="111"/>
          <ac:spMkLst>
            <pc:docMk/>
            <pc:sldMk cId="3683219421" sldId="282"/>
            <ac:spMk id="14" creationId="{00000000-0000-0000-0000-000000000000}"/>
          </ac:spMkLst>
        </pc:spChg>
        <pc:picChg chg="del">
          <ac:chgData name="Neemias Informatica Lima" userId="b77af7bd85500281" providerId="LiveId" clId="{40585312-4524-4074-8450-32A4399AB5D9}" dt="2024-05-27T23:06:57.710" v="80" actId="478"/>
          <ac:picMkLst>
            <pc:docMk/>
            <pc:sldMk cId="3683219421" sldId="282"/>
            <ac:picMk id="7" creationId="{6ECDD933-714C-B655-9D42-24506B9B53E0}"/>
          </ac:picMkLst>
        </pc:picChg>
        <pc:picChg chg="add mod">
          <ac:chgData name="Neemias Informatica Lima" userId="b77af7bd85500281" providerId="LiveId" clId="{40585312-4524-4074-8450-32A4399AB5D9}" dt="2024-05-27T23:06:58.184" v="81"/>
          <ac:picMkLst>
            <pc:docMk/>
            <pc:sldMk cId="3683219421" sldId="282"/>
            <ac:picMk id="9" creationId="{B93DEEBA-EC1C-E395-BAF2-B51B97ADFA07}"/>
          </ac:picMkLst>
        </pc:picChg>
      </pc:sldChg>
      <pc:sldChg chg="addSp delSp modSp mod">
        <pc:chgData name="Neemias Informatica Lima" userId="b77af7bd85500281" providerId="LiveId" clId="{40585312-4524-4074-8450-32A4399AB5D9}" dt="2024-05-27T23:10:22.366" v="146" actId="20577"/>
        <pc:sldMkLst>
          <pc:docMk/>
          <pc:sldMk cId="3902406419" sldId="283"/>
        </pc:sldMkLst>
        <pc:spChg chg="del">
          <ac:chgData name="Neemias Informatica Lima" userId="b77af7bd85500281" providerId="LiveId" clId="{40585312-4524-4074-8450-32A4399AB5D9}" dt="2024-05-27T23:07:03.465" v="82" actId="478"/>
          <ac:spMkLst>
            <pc:docMk/>
            <pc:sldMk cId="3902406419" sldId="283"/>
            <ac:spMk id="2" creationId="{564A4ED2-74AB-C555-0C9F-DC31083E3633}"/>
          </ac:spMkLst>
        </pc:spChg>
        <pc:spChg chg="del">
          <ac:chgData name="Neemias Informatica Lima" userId="b77af7bd85500281" providerId="LiveId" clId="{40585312-4524-4074-8450-32A4399AB5D9}" dt="2024-05-27T23:07:03.465" v="82" actId="478"/>
          <ac:spMkLst>
            <pc:docMk/>
            <pc:sldMk cId="3902406419" sldId="283"/>
            <ac:spMk id="3" creationId="{B5BAD348-9E5F-9A1D-A02C-0D2CE3AB867B}"/>
          </ac:spMkLst>
        </pc:spChg>
        <pc:spChg chg="add mod">
          <ac:chgData name="Neemias Informatica Lima" userId="b77af7bd85500281" providerId="LiveId" clId="{40585312-4524-4074-8450-32A4399AB5D9}" dt="2024-05-27T23:07:03.866" v="83"/>
          <ac:spMkLst>
            <pc:docMk/>
            <pc:sldMk cId="3902406419" sldId="283"/>
            <ac:spMk id="5" creationId="{C9415E5A-263A-FCF3-CB33-C7C9EF1DAFF1}"/>
          </ac:spMkLst>
        </pc:spChg>
        <pc:spChg chg="add mod">
          <ac:chgData name="Neemias Informatica Lima" userId="b77af7bd85500281" providerId="LiveId" clId="{40585312-4524-4074-8450-32A4399AB5D9}" dt="2024-05-27T23:07:03.866" v="83"/>
          <ac:spMkLst>
            <pc:docMk/>
            <pc:sldMk cId="3902406419" sldId="283"/>
            <ac:spMk id="7" creationId="{E2997272-70F4-3D91-77A4-B0210EF5987B}"/>
          </ac:spMkLst>
        </pc:spChg>
        <pc:spChg chg="mod">
          <ac:chgData name="Neemias Informatica Lima" userId="b77af7bd85500281" providerId="LiveId" clId="{40585312-4524-4074-8450-32A4399AB5D9}" dt="2024-05-27T23:09:41.726" v="129"/>
          <ac:spMkLst>
            <pc:docMk/>
            <pc:sldMk cId="3902406419" sldId="283"/>
            <ac:spMk id="14" creationId="{00000000-0000-0000-0000-000000000000}"/>
          </ac:spMkLst>
        </pc:spChg>
        <pc:spChg chg="mod">
          <ac:chgData name="Neemias Informatica Lima" userId="b77af7bd85500281" providerId="LiveId" clId="{40585312-4524-4074-8450-32A4399AB5D9}" dt="2024-05-27T23:10:22.366" v="146" actId="20577"/>
          <ac:spMkLst>
            <pc:docMk/>
            <pc:sldMk cId="3902406419" sldId="283"/>
            <ac:spMk id="15" creationId="{D5C09FDA-172B-4732-BD2E-A9BBEF8B191B}"/>
          </ac:spMkLst>
        </pc:spChg>
        <pc:picChg chg="del">
          <ac:chgData name="Neemias Informatica Lima" userId="b77af7bd85500281" providerId="LiveId" clId="{40585312-4524-4074-8450-32A4399AB5D9}" dt="2024-05-27T23:07:03.465" v="82" actId="478"/>
          <ac:picMkLst>
            <pc:docMk/>
            <pc:sldMk cId="3902406419" sldId="283"/>
            <ac:picMk id="6" creationId="{DF9630B3-93F8-A378-AFCB-0AF68CC0B862}"/>
          </ac:picMkLst>
        </pc:picChg>
        <pc:picChg chg="add mod">
          <ac:chgData name="Neemias Informatica Lima" userId="b77af7bd85500281" providerId="LiveId" clId="{40585312-4524-4074-8450-32A4399AB5D9}" dt="2024-05-27T23:07:03.866" v="83"/>
          <ac:picMkLst>
            <pc:docMk/>
            <pc:sldMk cId="3902406419" sldId="283"/>
            <ac:picMk id="8" creationId="{2A741966-EBE5-0A76-C914-594D223C7142}"/>
          </ac:picMkLst>
        </pc:picChg>
      </pc:sldChg>
      <pc:sldChg chg="addSp delSp modSp mod">
        <pc:chgData name="Neemias Informatica Lima" userId="b77af7bd85500281" providerId="LiveId" clId="{40585312-4524-4074-8450-32A4399AB5D9}" dt="2024-05-27T23:12:01.583" v="193" actId="6549"/>
        <pc:sldMkLst>
          <pc:docMk/>
          <pc:sldMk cId="2424059023" sldId="284"/>
        </pc:sldMkLst>
        <pc:spChg chg="del">
          <ac:chgData name="Neemias Informatica Lima" userId="b77af7bd85500281" providerId="LiveId" clId="{40585312-4524-4074-8450-32A4399AB5D9}" dt="2024-05-27T23:07:13.800" v="86" actId="478"/>
          <ac:spMkLst>
            <pc:docMk/>
            <pc:sldMk cId="2424059023" sldId="284"/>
            <ac:spMk id="2" creationId="{8EF6B71D-06C3-128F-D141-581D81255600}"/>
          </ac:spMkLst>
        </pc:spChg>
        <pc:spChg chg="del">
          <ac:chgData name="Neemias Informatica Lima" userId="b77af7bd85500281" providerId="LiveId" clId="{40585312-4524-4074-8450-32A4399AB5D9}" dt="2024-05-27T23:07:13.800" v="86" actId="478"/>
          <ac:spMkLst>
            <pc:docMk/>
            <pc:sldMk cId="2424059023" sldId="284"/>
            <ac:spMk id="3" creationId="{3DAABFDE-C877-3A42-1828-A4E61EB32C06}"/>
          </ac:spMkLst>
        </pc:spChg>
        <pc:spChg chg="add mod">
          <ac:chgData name="Neemias Informatica Lima" userId="b77af7bd85500281" providerId="LiveId" clId="{40585312-4524-4074-8450-32A4399AB5D9}" dt="2024-05-27T23:07:14.184" v="87"/>
          <ac:spMkLst>
            <pc:docMk/>
            <pc:sldMk cId="2424059023" sldId="284"/>
            <ac:spMk id="5" creationId="{74A034C5-4E25-494F-99EE-836C031399FE}"/>
          </ac:spMkLst>
        </pc:spChg>
        <pc:spChg chg="add mod">
          <ac:chgData name="Neemias Informatica Lima" userId="b77af7bd85500281" providerId="LiveId" clId="{40585312-4524-4074-8450-32A4399AB5D9}" dt="2024-05-27T23:07:14.184" v="87"/>
          <ac:spMkLst>
            <pc:docMk/>
            <pc:sldMk cId="2424059023" sldId="284"/>
            <ac:spMk id="7" creationId="{B0D0E1CC-DC90-C83E-4ECF-BD8820FA57E7}"/>
          </ac:spMkLst>
        </pc:spChg>
        <pc:spChg chg="mod">
          <ac:chgData name="Neemias Informatica Lima" userId="b77af7bd85500281" providerId="LiveId" clId="{40585312-4524-4074-8450-32A4399AB5D9}" dt="2024-05-27T23:11:19.226" v="177"/>
          <ac:spMkLst>
            <pc:docMk/>
            <pc:sldMk cId="2424059023" sldId="284"/>
            <ac:spMk id="14" creationId="{00000000-0000-0000-0000-000000000000}"/>
          </ac:spMkLst>
        </pc:spChg>
        <pc:spChg chg="mod">
          <ac:chgData name="Neemias Informatica Lima" userId="b77af7bd85500281" providerId="LiveId" clId="{40585312-4524-4074-8450-32A4399AB5D9}" dt="2024-05-27T23:12:01.583" v="193" actId="6549"/>
          <ac:spMkLst>
            <pc:docMk/>
            <pc:sldMk cId="2424059023" sldId="284"/>
            <ac:spMk id="15" creationId="{C3A1BEFC-B9B8-4142-B09F-1F5B330F4265}"/>
          </ac:spMkLst>
        </pc:spChg>
        <pc:picChg chg="del">
          <ac:chgData name="Neemias Informatica Lima" userId="b77af7bd85500281" providerId="LiveId" clId="{40585312-4524-4074-8450-32A4399AB5D9}" dt="2024-05-27T23:07:13.800" v="86" actId="478"/>
          <ac:picMkLst>
            <pc:docMk/>
            <pc:sldMk cId="2424059023" sldId="284"/>
            <ac:picMk id="6" creationId="{86752D40-E84B-3FB3-DDB5-E4BBEF519E1D}"/>
          </ac:picMkLst>
        </pc:picChg>
        <pc:picChg chg="add mod">
          <ac:chgData name="Neemias Informatica Lima" userId="b77af7bd85500281" providerId="LiveId" clId="{40585312-4524-4074-8450-32A4399AB5D9}" dt="2024-05-27T23:07:14.184" v="87"/>
          <ac:picMkLst>
            <pc:docMk/>
            <pc:sldMk cId="2424059023" sldId="284"/>
            <ac:picMk id="8" creationId="{FFF862FF-AC61-4FA9-092B-D5BAAE2AC955}"/>
          </ac:picMkLst>
        </pc:picChg>
      </pc:sldChg>
      <pc:sldChg chg="addSp delSp modSp mod">
        <pc:chgData name="Neemias Informatica Lima" userId="b77af7bd85500281" providerId="LiveId" clId="{40585312-4524-4074-8450-32A4399AB5D9}" dt="2024-05-27T23:13:06.298" v="220" actId="20577"/>
        <pc:sldMkLst>
          <pc:docMk/>
          <pc:sldMk cId="2241968852" sldId="285"/>
        </pc:sldMkLst>
        <pc:spChg chg="del">
          <ac:chgData name="Neemias Informatica Lima" userId="b77af7bd85500281" providerId="LiveId" clId="{40585312-4524-4074-8450-32A4399AB5D9}" dt="2024-05-27T23:07:25.209" v="90" actId="478"/>
          <ac:spMkLst>
            <pc:docMk/>
            <pc:sldMk cId="2241968852" sldId="285"/>
            <ac:spMk id="2" creationId="{581E32EA-6D90-B9EA-476B-87E48E4190A1}"/>
          </ac:spMkLst>
        </pc:spChg>
        <pc:spChg chg="del">
          <ac:chgData name="Neemias Informatica Lima" userId="b77af7bd85500281" providerId="LiveId" clId="{40585312-4524-4074-8450-32A4399AB5D9}" dt="2024-05-27T23:07:25.209" v="90" actId="478"/>
          <ac:spMkLst>
            <pc:docMk/>
            <pc:sldMk cId="2241968852" sldId="285"/>
            <ac:spMk id="3" creationId="{A9922B24-0EE2-5201-2531-752B73A902CB}"/>
          </ac:spMkLst>
        </pc:spChg>
        <pc:spChg chg="add mod">
          <ac:chgData name="Neemias Informatica Lima" userId="b77af7bd85500281" providerId="LiveId" clId="{40585312-4524-4074-8450-32A4399AB5D9}" dt="2024-05-27T23:07:25.498" v="91"/>
          <ac:spMkLst>
            <pc:docMk/>
            <pc:sldMk cId="2241968852" sldId="285"/>
            <ac:spMk id="5" creationId="{4D981E4A-869D-9AD9-0F52-6006FB6C496A}"/>
          </ac:spMkLst>
        </pc:spChg>
        <pc:spChg chg="add mod">
          <ac:chgData name="Neemias Informatica Lima" userId="b77af7bd85500281" providerId="LiveId" clId="{40585312-4524-4074-8450-32A4399AB5D9}" dt="2024-05-27T23:07:25.498" v="91"/>
          <ac:spMkLst>
            <pc:docMk/>
            <pc:sldMk cId="2241968852" sldId="285"/>
            <ac:spMk id="7" creationId="{DA5C0344-84A0-9E91-5878-81D69A8EC982}"/>
          </ac:spMkLst>
        </pc:spChg>
        <pc:spChg chg="mod">
          <ac:chgData name="Neemias Informatica Lima" userId="b77af7bd85500281" providerId="LiveId" clId="{40585312-4524-4074-8450-32A4399AB5D9}" dt="2024-05-27T23:12:29.669" v="203"/>
          <ac:spMkLst>
            <pc:docMk/>
            <pc:sldMk cId="2241968852" sldId="285"/>
            <ac:spMk id="14" creationId="{00000000-0000-0000-0000-000000000000}"/>
          </ac:spMkLst>
        </pc:spChg>
        <pc:spChg chg="mod">
          <ac:chgData name="Neemias Informatica Lima" userId="b77af7bd85500281" providerId="LiveId" clId="{40585312-4524-4074-8450-32A4399AB5D9}" dt="2024-05-27T23:13:06.298" v="220" actId="20577"/>
          <ac:spMkLst>
            <pc:docMk/>
            <pc:sldMk cId="2241968852" sldId="285"/>
            <ac:spMk id="15" creationId="{0F091E13-8EAD-4FFB-9473-BC74E5ABDC64}"/>
          </ac:spMkLst>
        </pc:spChg>
        <pc:picChg chg="del">
          <ac:chgData name="Neemias Informatica Lima" userId="b77af7bd85500281" providerId="LiveId" clId="{40585312-4524-4074-8450-32A4399AB5D9}" dt="2024-05-27T23:07:25.209" v="90" actId="478"/>
          <ac:picMkLst>
            <pc:docMk/>
            <pc:sldMk cId="2241968852" sldId="285"/>
            <ac:picMk id="6" creationId="{0258F834-52F7-9008-E5AB-AEF785FB75C5}"/>
          </ac:picMkLst>
        </pc:picChg>
        <pc:picChg chg="add mod">
          <ac:chgData name="Neemias Informatica Lima" userId="b77af7bd85500281" providerId="LiveId" clId="{40585312-4524-4074-8450-32A4399AB5D9}" dt="2024-05-27T23:07:25.498" v="91"/>
          <ac:picMkLst>
            <pc:docMk/>
            <pc:sldMk cId="2241968852" sldId="285"/>
            <ac:picMk id="8" creationId="{9A2FEF48-0B45-C31E-437B-CCFF142947FA}"/>
          </ac:picMkLst>
        </pc:picChg>
      </pc:sldChg>
      <pc:sldChg chg="addSp delSp modSp mod">
        <pc:chgData name="Neemias Informatica Lima" userId="b77af7bd85500281" providerId="LiveId" clId="{40585312-4524-4074-8450-32A4399AB5D9}" dt="2024-05-27T23:14:22.002" v="245" actId="207"/>
        <pc:sldMkLst>
          <pc:docMk/>
          <pc:sldMk cId="1959249856" sldId="286"/>
        </pc:sldMkLst>
        <pc:spChg chg="del">
          <ac:chgData name="Neemias Informatica Lima" userId="b77af7bd85500281" providerId="LiveId" clId="{40585312-4524-4074-8450-32A4399AB5D9}" dt="2024-05-27T23:07:38.121" v="94" actId="478"/>
          <ac:spMkLst>
            <pc:docMk/>
            <pc:sldMk cId="1959249856" sldId="286"/>
            <ac:spMk id="2" creationId="{02DC6B34-35BD-3EA2-BFAC-C47A57DB2A19}"/>
          </ac:spMkLst>
        </pc:spChg>
        <pc:spChg chg="del">
          <ac:chgData name="Neemias Informatica Lima" userId="b77af7bd85500281" providerId="LiveId" clId="{40585312-4524-4074-8450-32A4399AB5D9}" dt="2024-05-27T23:07:38.121" v="94" actId="478"/>
          <ac:spMkLst>
            <pc:docMk/>
            <pc:sldMk cId="1959249856" sldId="286"/>
            <ac:spMk id="3" creationId="{3B76B3B8-A286-7CCB-D019-A9C83B24A9D7}"/>
          </ac:spMkLst>
        </pc:spChg>
        <pc:spChg chg="add mod">
          <ac:chgData name="Neemias Informatica Lima" userId="b77af7bd85500281" providerId="LiveId" clId="{40585312-4524-4074-8450-32A4399AB5D9}" dt="2024-05-27T23:07:38.940" v="95"/>
          <ac:spMkLst>
            <pc:docMk/>
            <pc:sldMk cId="1959249856" sldId="286"/>
            <ac:spMk id="5" creationId="{CF64BBE7-52B1-A324-F74D-53348D720CBA}"/>
          </ac:spMkLst>
        </pc:spChg>
        <pc:spChg chg="add mod">
          <ac:chgData name="Neemias Informatica Lima" userId="b77af7bd85500281" providerId="LiveId" clId="{40585312-4524-4074-8450-32A4399AB5D9}" dt="2024-05-27T23:07:38.940" v="95"/>
          <ac:spMkLst>
            <pc:docMk/>
            <pc:sldMk cId="1959249856" sldId="286"/>
            <ac:spMk id="7" creationId="{10869D6F-BF86-7EFE-FB03-EE6802A342F2}"/>
          </ac:spMkLst>
        </pc:spChg>
        <pc:spChg chg="mod">
          <ac:chgData name="Neemias Informatica Lima" userId="b77af7bd85500281" providerId="LiveId" clId="{40585312-4524-4074-8450-32A4399AB5D9}" dt="2024-05-27T23:13:46.707" v="226"/>
          <ac:spMkLst>
            <pc:docMk/>
            <pc:sldMk cId="1959249856" sldId="286"/>
            <ac:spMk id="14" creationId="{00000000-0000-0000-0000-000000000000}"/>
          </ac:spMkLst>
        </pc:spChg>
        <pc:spChg chg="mod">
          <ac:chgData name="Neemias Informatica Lima" userId="b77af7bd85500281" providerId="LiveId" clId="{40585312-4524-4074-8450-32A4399AB5D9}" dt="2024-05-27T23:14:22.002" v="245" actId="207"/>
          <ac:spMkLst>
            <pc:docMk/>
            <pc:sldMk cId="1959249856" sldId="286"/>
            <ac:spMk id="15" creationId="{863BB09B-C8C1-4354-BC51-D930C951E507}"/>
          </ac:spMkLst>
        </pc:spChg>
        <pc:picChg chg="del">
          <ac:chgData name="Neemias Informatica Lima" userId="b77af7bd85500281" providerId="LiveId" clId="{40585312-4524-4074-8450-32A4399AB5D9}" dt="2024-05-27T23:07:38.121" v="94" actId="478"/>
          <ac:picMkLst>
            <pc:docMk/>
            <pc:sldMk cId="1959249856" sldId="286"/>
            <ac:picMk id="6" creationId="{28CED939-E643-ED05-C299-A1ABFC8A9B82}"/>
          </ac:picMkLst>
        </pc:picChg>
        <pc:picChg chg="add mod">
          <ac:chgData name="Neemias Informatica Lima" userId="b77af7bd85500281" providerId="LiveId" clId="{40585312-4524-4074-8450-32A4399AB5D9}" dt="2024-05-27T23:07:38.940" v="95"/>
          <ac:picMkLst>
            <pc:docMk/>
            <pc:sldMk cId="1959249856" sldId="286"/>
            <ac:picMk id="8" creationId="{97822683-A4BC-0302-619C-1182B862A1D4}"/>
          </ac:picMkLst>
        </pc:picChg>
      </pc:sldChg>
      <pc:sldChg chg="addSp delSp modSp mod">
        <pc:chgData name="Neemias Informatica Lima" userId="b77af7bd85500281" providerId="LiveId" clId="{40585312-4524-4074-8450-32A4399AB5D9}" dt="2024-05-27T23:17:33.694" v="309" actId="20577"/>
        <pc:sldMkLst>
          <pc:docMk/>
          <pc:sldMk cId="2857006406" sldId="287"/>
        </pc:sldMkLst>
        <pc:spChg chg="del">
          <ac:chgData name="Neemias Informatica Lima" userId="b77af7bd85500281" providerId="LiveId" clId="{40585312-4524-4074-8450-32A4399AB5D9}" dt="2024-05-27T23:07:56.771" v="100" actId="478"/>
          <ac:spMkLst>
            <pc:docMk/>
            <pc:sldMk cId="2857006406" sldId="287"/>
            <ac:spMk id="2" creationId="{F5F4128D-BC1F-3546-0DCA-4F2BD8BF3211}"/>
          </ac:spMkLst>
        </pc:spChg>
        <pc:spChg chg="del">
          <ac:chgData name="Neemias Informatica Lima" userId="b77af7bd85500281" providerId="LiveId" clId="{40585312-4524-4074-8450-32A4399AB5D9}" dt="2024-05-27T23:07:56.771" v="100" actId="478"/>
          <ac:spMkLst>
            <pc:docMk/>
            <pc:sldMk cId="2857006406" sldId="287"/>
            <ac:spMk id="3" creationId="{7C44496B-F5C7-EC1B-4DB8-27600BACB8DE}"/>
          </ac:spMkLst>
        </pc:spChg>
        <pc:spChg chg="add mod">
          <ac:chgData name="Neemias Informatica Lima" userId="b77af7bd85500281" providerId="LiveId" clId="{40585312-4524-4074-8450-32A4399AB5D9}" dt="2024-05-27T23:07:57.206" v="101"/>
          <ac:spMkLst>
            <pc:docMk/>
            <pc:sldMk cId="2857006406" sldId="287"/>
            <ac:spMk id="5" creationId="{B42B0EBC-3FAD-287D-2D89-649518141EC8}"/>
          </ac:spMkLst>
        </pc:spChg>
        <pc:spChg chg="add mod">
          <ac:chgData name="Neemias Informatica Lima" userId="b77af7bd85500281" providerId="LiveId" clId="{40585312-4524-4074-8450-32A4399AB5D9}" dt="2024-05-27T23:07:57.206" v="101"/>
          <ac:spMkLst>
            <pc:docMk/>
            <pc:sldMk cId="2857006406" sldId="287"/>
            <ac:spMk id="7" creationId="{5AFA19A1-920A-2201-243F-98FDDF6C7C5A}"/>
          </ac:spMkLst>
        </pc:spChg>
        <pc:spChg chg="mod">
          <ac:chgData name="Neemias Informatica Lima" userId="b77af7bd85500281" providerId="LiveId" clId="{40585312-4524-4074-8450-32A4399AB5D9}" dt="2024-05-27T23:17:33.694" v="309" actId="20577"/>
          <ac:spMkLst>
            <pc:docMk/>
            <pc:sldMk cId="2857006406" sldId="287"/>
            <ac:spMk id="16" creationId="{28D68641-D640-4BD7-9D5B-B3803DCCF9B3}"/>
          </ac:spMkLst>
        </pc:spChg>
        <pc:picChg chg="del">
          <ac:chgData name="Neemias Informatica Lima" userId="b77af7bd85500281" providerId="LiveId" clId="{40585312-4524-4074-8450-32A4399AB5D9}" dt="2024-05-27T23:07:56.771" v="100" actId="478"/>
          <ac:picMkLst>
            <pc:docMk/>
            <pc:sldMk cId="2857006406" sldId="287"/>
            <ac:picMk id="6" creationId="{58F946E4-E6F5-889E-CD08-29CA1AB66906}"/>
          </ac:picMkLst>
        </pc:picChg>
        <pc:picChg chg="add mod">
          <ac:chgData name="Neemias Informatica Lima" userId="b77af7bd85500281" providerId="LiveId" clId="{40585312-4524-4074-8450-32A4399AB5D9}" dt="2024-05-27T23:07:57.206" v="101"/>
          <ac:picMkLst>
            <pc:docMk/>
            <pc:sldMk cId="2857006406" sldId="287"/>
            <ac:picMk id="8" creationId="{81773FB4-9B95-D3F3-5184-B69DF4DD7388}"/>
          </ac:picMkLst>
        </pc:picChg>
      </pc:sldChg>
      <pc:sldChg chg="addSp delSp modSp mod">
        <pc:chgData name="Neemias Informatica Lima" userId="b77af7bd85500281" providerId="LiveId" clId="{40585312-4524-4074-8450-32A4399AB5D9}" dt="2024-05-27T23:09:08.945" v="119"/>
        <pc:sldMkLst>
          <pc:docMk/>
          <pc:sldMk cId="2630436816" sldId="288"/>
        </pc:sldMkLst>
        <pc:spChg chg="del">
          <ac:chgData name="Neemias Informatica Lima" userId="b77af7bd85500281" providerId="LiveId" clId="{40585312-4524-4074-8450-32A4399AB5D9}" dt="2024-05-27T23:06:50.609" v="78" actId="478"/>
          <ac:spMkLst>
            <pc:docMk/>
            <pc:sldMk cId="2630436816" sldId="288"/>
            <ac:spMk id="2" creationId="{CE9F5FE2-6FB7-89C5-30C2-A030CD8FB59C}"/>
          </ac:spMkLst>
        </pc:spChg>
        <pc:spChg chg="del">
          <ac:chgData name="Neemias Informatica Lima" userId="b77af7bd85500281" providerId="LiveId" clId="{40585312-4524-4074-8450-32A4399AB5D9}" dt="2024-05-27T23:06:50.609" v="78" actId="478"/>
          <ac:spMkLst>
            <pc:docMk/>
            <pc:sldMk cId="2630436816" sldId="288"/>
            <ac:spMk id="3" creationId="{C31C9B73-B73A-8A4A-9AAE-9EF2A8FE2915}"/>
          </ac:spMkLst>
        </pc:spChg>
        <pc:spChg chg="add mod">
          <ac:chgData name="Neemias Informatica Lima" userId="b77af7bd85500281" providerId="LiveId" clId="{40585312-4524-4074-8450-32A4399AB5D9}" dt="2024-05-27T23:06:50.963" v="79"/>
          <ac:spMkLst>
            <pc:docMk/>
            <pc:sldMk cId="2630436816" sldId="288"/>
            <ac:spMk id="5" creationId="{9647E2A3-7066-E898-F9FB-1ADA92799761}"/>
          </ac:spMkLst>
        </pc:spChg>
        <pc:spChg chg="add mod">
          <ac:chgData name="Neemias Informatica Lima" userId="b77af7bd85500281" providerId="LiveId" clId="{40585312-4524-4074-8450-32A4399AB5D9}" dt="2024-05-27T23:06:50.963" v="79"/>
          <ac:spMkLst>
            <pc:docMk/>
            <pc:sldMk cId="2630436816" sldId="288"/>
            <ac:spMk id="7" creationId="{17D45401-6138-536C-8613-5CC9A2D6E471}"/>
          </ac:spMkLst>
        </pc:spChg>
        <pc:spChg chg="mod">
          <ac:chgData name="Neemias Informatica Lima" userId="b77af7bd85500281" providerId="LiveId" clId="{40585312-4524-4074-8450-32A4399AB5D9}" dt="2024-05-27T23:09:08.945" v="119"/>
          <ac:spMkLst>
            <pc:docMk/>
            <pc:sldMk cId="2630436816" sldId="288"/>
            <ac:spMk id="13" creationId="{00000000-0000-0000-0000-000000000000}"/>
          </ac:spMkLst>
        </pc:spChg>
        <pc:spChg chg="mod">
          <ac:chgData name="Neemias Informatica Lima" userId="b77af7bd85500281" providerId="LiveId" clId="{40585312-4524-4074-8450-32A4399AB5D9}" dt="2024-05-27T23:08:30.040" v="106"/>
          <ac:spMkLst>
            <pc:docMk/>
            <pc:sldMk cId="2630436816" sldId="288"/>
            <ac:spMk id="14" creationId="{00000000-0000-0000-0000-000000000000}"/>
          </ac:spMkLst>
        </pc:spChg>
        <pc:picChg chg="del">
          <ac:chgData name="Neemias Informatica Lima" userId="b77af7bd85500281" providerId="LiveId" clId="{40585312-4524-4074-8450-32A4399AB5D9}" dt="2024-05-27T23:06:50.609" v="78" actId="478"/>
          <ac:picMkLst>
            <pc:docMk/>
            <pc:sldMk cId="2630436816" sldId="288"/>
            <ac:picMk id="6" creationId="{F17FF205-A818-0498-C83D-EB7F489340D7}"/>
          </ac:picMkLst>
        </pc:picChg>
        <pc:picChg chg="add mod">
          <ac:chgData name="Neemias Informatica Lima" userId="b77af7bd85500281" providerId="LiveId" clId="{40585312-4524-4074-8450-32A4399AB5D9}" dt="2024-05-27T23:06:50.963" v="79"/>
          <ac:picMkLst>
            <pc:docMk/>
            <pc:sldMk cId="2630436816" sldId="288"/>
            <ac:picMk id="8" creationId="{4FA7AFDF-8840-4583-5CFF-716257840898}"/>
          </ac:picMkLst>
        </pc:picChg>
      </pc:sldChg>
      <pc:sldChg chg="addSp delSp modSp mod">
        <pc:chgData name="Neemias Informatica Lima" userId="b77af7bd85500281" providerId="LiveId" clId="{40585312-4524-4074-8450-32A4399AB5D9}" dt="2024-05-27T23:11:03.239" v="172" actId="313"/>
        <pc:sldMkLst>
          <pc:docMk/>
          <pc:sldMk cId="3032827026" sldId="289"/>
        </pc:sldMkLst>
        <pc:spChg chg="del">
          <ac:chgData name="Neemias Informatica Lima" userId="b77af7bd85500281" providerId="LiveId" clId="{40585312-4524-4074-8450-32A4399AB5D9}" dt="2024-05-27T23:07:08.926" v="84" actId="478"/>
          <ac:spMkLst>
            <pc:docMk/>
            <pc:sldMk cId="3032827026" sldId="289"/>
            <ac:spMk id="2" creationId="{AE3AFAAD-3AEA-6A18-2EE2-5F65F69C4127}"/>
          </ac:spMkLst>
        </pc:spChg>
        <pc:spChg chg="del">
          <ac:chgData name="Neemias Informatica Lima" userId="b77af7bd85500281" providerId="LiveId" clId="{40585312-4524-4074-8450-32A4399AB5D9}" dt="2024-05-27T23:07:08.926" v="84" actId="478"/>
          <ac:spMkLst>
            <pc:docMk/>
            <pc:sldMk cId="3032827026" sldId="289"/>
            <ac:spMk id="3" creationId="{948721D8-90F8-3F67-45B5-3701C552AA5A}"/>
          </ac:spMkLst>
        </pc:spChg>
        <pc:spChg chg="add mod">
          <ac:chgData name="Neemias Informatica Lima" userId="b77af7bd85500281" providerId="LiveId" clId="{40585312-4524-4074-8450-32A4399AB5D9}" dt="2024-05-27T23:07:09.303" v="85"/>
          <ac:spMkLst>
            <pc:docMk/>
            <pc:sldMk cId="3032827026" sldId="289"/>
            <ac:spMk id="5" creationId="{C76DDB10-A66E-63E7-290D-98613436C4E7}"/>
          </ac:spMkLst>
        </pc:spChg>
        <pc:spChg chg="add mod">
          <ac:chgData name="Neemias Informatica Lima" userId="b77af7bd85500281" providerId="LiveId" clId="{40585312-4524-4074-8450-32A4399AB5D9}" dt="2024-05-27T23:07:09.303" v="85"/>
          <ac:spMkLst>
            <pc:docMk/>
            <pc:sldMk cId="3032827026" sldId="289"/>
            <ac:spMk id="7" creationId="{61037B85-AEBF-5565-5C56-CADB93B2F361}"/>
          </ac:spMkLst>
        </pc:spChg>
        <pc:spChg chg="mod">
          <ac:chgData name="Neemias Informatica Lima" userId="b77af7bd85500281" providerId="LiveId" clId="{40585312-4524-4074-8450-32A4399AB5D9}" dt="2024-05-27T23:11:03.239" v="172" actId="313"/>
          <ac:spMkLst>
            <pc:docMk/>
            <pc:sldMk cId="3032827026" sldId="289"/>
            <ac:spMk id="12" creationId="{A64B78EF-EDA8-421A-88C9-45544BBCA9D1}"/>
          </ac:spMkLst>
        </pc:spChg>
        <pc:spChg chg="mod">
          <ac:chgData name="Neemias Informatica Lima" userId="b77af7bd85500281" providerId="LiveId" clId="{40585312-4524-4074-8450-32A4399AB5D9}" dt="2024-05-27T23:09:46.535" v="132"/>
          <ac:spMkLst>
            <pc:docMk/>
            <pc:sldMk cId="3032827026" sldId="289"/>
            <ac:spMk id="14" creationId="{00000000-0000-0000-0000-000000000000}"/>
          </ac:spMkLst>
        </pc:spChg>
        <pc:picChg chg="del">
          <ac:chgData name="Neemias Informatica Lima" userId="b77af7bd85500281" providerId="LiveId" clId="{40585312-4524-4074-8450-32A4399AB5D9}" dt="2024-05-27T23:07:08.926" v="84" actId="478"/>
          <ac:picMkLst>
            <pc:docMk/>
            <pc:sldMk cId="3032827026" sldId="289"/>
            <ac:picMk id="6" creationId="{FB5CCE54-8B36-B5E2-6D8F-E912C93AC7E7}"/>
          </ac:picMkLst>
        </pc:picChg>
        <pc:picChg chg="add mod">
          <ac:chgData name="Neemias Informatica Lima" userId="b77af7bd85500281" providerId="LiveId" clId="{40585312-4524-4074-8450-32A4399AB5D9}" dt="2024-05-27T23:07:09.303" v="85"/>
          <ac:picMkLst>
            <pc:docMk/>
            <pc:sldMk cId="3032827026" sldId="289"/>
            <ac:picMk id="8" creationId="{2115BA3C-5950-E6AB-E8ED-273B77F1E4C5}"/>
          </ac:picMkLst>
        </pc:picChg>
      </pc:sldChg>
      <pc:sldChg chg="addSp delSp modSp mod">
        <pc:chgData name="Neemias Informatica Lima" userId="b77af7bd85500281" providerId="LiveId" clId="{40585312-4524-4074-8450-32A4399AB5D9}" dt="2024-05-27T23:12:18.450" v="198"/>
        <pc:sldMkLst>
          <pc:docMk/>
          <pc:sldMk cId="3772032319" sldId="290"/>
        </pc:sldMkLst>
        <pc:spChg chg="del">
          <ac:chgData name="Neemias Informatica Lima" userId="b77af7bd85500281" providerId="LiveId" clId="{40585312-4524-4074-8450-32A4399AB5D9}" dt="2024-05-27T23:07:20.071" v="88" actId="478"/>
          <ac:spMkLst>
            <pc:docMk/>
            <pc:sldMk cId="3772032319" sldId="290"/>
            <ac:spMk id="2" creationId="{4E072B0C-4BBC-64B6-1923-213D8CA02DBF}"/>
          </ac:spMkLst>
        </pc:spChg>
        <pc:spChg chg="del">
          <ac:chgData name="Neemias Informatica Lima" userId="b77af7bd85500281" providerId="LiveId" clId="{40585312-4524-4074-8450-32A4399AB5D9}" dt="2024-05-27T23:07:20.071" v="88" actId="478"/>
          <ac:spMkLst>
            <pc:docMk/>
            <pc:sldMk cId="3772032319" sldId="290"/>
            <ac:spMk id="3" creationId="{BBFD6D3F-43F1-DD42-DA51-7BB7CF319489}"/>
          </ac:spMkLst>
        </pc:spChg>
        <pc:spChg chg="add mod">
          <ac:chgData name="Neemias Informatica Lima" userId="b77af7bd85500281" providerId="LiveId" clId="{40585312-4524-4074-8450-32A4399AB5D9}" dt="2024-05-27T23:07:20.468" v="89"/>
          <ac:spMkLst>
            <pc:docMk/>
            <pc:sldMk cId="3772032319" sldId="290"/>
            <ac:spMk id="5" creationId="{375F1B50-D0F5-55DF-A24D-D2DC2F14858F}"/>
          </ac:spMkLst>
        </pc:spChg>
        <pc:spChg chg="add mod">
          <ac:chgData name="Neemias Informatica Lima" userId="b77af7bd85500281" providerId="LiveId" clId="{40585312-4524-4074-8450-32A4399AB5D9}" dt="2024-05-27T23:07:20.468" v="89"/>
          <ac:spMkLst>
            <pc:docMk/>
            <pc:sldMk cId="3772032319" sldId="290"/>
            <ac:spMk id="7" creationId="{88F4D94F-40DF-A67B-E384-31EB376E056E}"/>
          </ac:spMkLst>
        </pc:spChg>
        <pc:spChg chg="mod">
          <ac:chgData name="Neemias Informatica Lima" userId="b77af7bd85500281" providerId="LiveId" clId="{40585312-4524-4074-8450-32A4399AB5D9}" dt="2024-05-27T23:12:18.450" v="198"/>
          <ac:spMkLst>
            <pc:docMk/>
            <pc:sldMk cId="3772032319" sldId="290"/>
            <ac:spMk id="12" creationId="{8D5A143D-15FB-4DFE-B0EC-FEEB77A92B2C}"/>
          </ac:spMkLst>
        </pc:spChg>
        <pc:spChg chg="mod">
          <ac:chgData name="Neemias Informatica Lima" userId="b77af7bd85500281" providerId="LiveId" clId="{40585312-4524-4074-8450-32A4399AB5D9}" dt="2024-05-27T23:11:33.570" v="182"/>
          <ac:spMkLst>
            <pc:docMk/>
            <pc:sldMk cId="3772032319" sldId="290"/>
            <ac:spMk id="14" creationId="{00000000-0000-0000-0000-000000000000}"/>
          </ac:spMkLst>
        </pc:spChg>
        <pc:picChg chg="del">
          <ac:chgData name="Neemias Informatica Lima" userId="b77af7bd85500281" providerId="LiveId" clId="{40585312-4524-4074-8450-32A4399AB5D9}" dt="2024-05-27T23:07:20.071" v="88" actId="478"/>
          <ac:picMkLst>
            <pc:docMk/>
            <pc:sldMk cId="3772032319" sldId="290"/>
            <ac:picMk id="6" creationId="{AA457E7A-9FA5-635B-45AA-3F3545F4FB09}"/>
          </ac:picMkLst>
        </pc:picChg>
        <pc:picChg chg="add mod">
          <ac:chgData name="Neemias Informatica Lima" userId="b77af7bd85500281" providerId="LiveId" clId="{40585312-4524-4074-8450-32A4399AB5D9}" dt="2024-05-27T23:07:20.468" v="89"/>
          <ac:picMkLst>
            <pc:docMk/>
            <pc:sldMk cId="3772032319" sldId="290"/>
            <ac:picMk id="8" creationId="{DC3E848B-48BE-9327-F70C-9440E6D21C3B}"/>
          </ac:picMkLst>
        </pc:picChg>
      </pc:sldChg>
      <pc:sldChg chg="addSp delSp modSp mod">
        <pc:chgData name="Neemias Informatica Lima" userId="b77af7bd85500281" providerId="LiveId" clId="{40585312-4524-4074-8450-32A4399AB5D9}" dt="2024-05-27T23:13:32.448" v="223"/>
        <pc:sldMkLst>
          <pc:docMk/>
          <pc:sldMk cId="1768216317" sldId="291"/>
        </pc:sldMkLst>
        <pc:spChg chg="del">
          <ac:chgData name="Neemias Informatica Lima" userId="b77af7bd85500281" providerId="LiveId" clId="{40585312-4524-4074-8450-32A4399AB5D9}" dt="2024-05-27T23:07:32.510" v="92" actId="478"/>
          <ac:spMkLst>
            <pc:docMk/>
            <pc:sldMk cId="1768216317" sldId="291"/>
            <ac:spMk id="2" creationId="{2ACBCBBC-FC42-E43F-B4E0-A5C2AC60AECD}"/>
          </ac:spMkLst>
        </pc:spChg>
        <pc:spChg chg="del">
          <ac:chgData name="Neemias Informatica Lima" userId="b77af7bd85500281" providerId="LiveId" clId="{40585312-4524-4074-8450-32A4399AB5D9}" dt="2024-05-27T23:07:32.510" v="92" actId="478"/>
          <ac:spMkLst>
            <pc:docMk/>
            <pc:sldMk cId="1768216317" sldId="291"/>
            <ac:spMk id="3" creationId="{3C375AE3-8ED1-127D-4FF0-A62EF9DD7DC8}"/>
          </ac:spMkLst>
        </pc:spChg>
        <pc:spChg chg="add mod">
          <ac:chgData name="Neemias Informatica Lima" userId="b77af7bd85500281" providerId="LiveId" clId="{40585312-4524-4074-8450-32A4399AB5D9}" dt="2024-05-27T23:07:32.877" v="93"/>
          <ac:spMkLst>
            <pc:docMk/>
            <pc:sldMk cId="1768216317" sldId="291"/>
            <ac:spMk id="5" creationId="{A794D26E-33F8-7AA2-FC21-D1DF772A5816}"/>
          </ac:spMkLst>
        </pc:spChg>
        <pc:spChg chg="add mod">
          <ac:chgData name="Neemias Informatica Lima" userId="b77af7bd85500281" providerId="LiveId" clId="{40585312-4524-4074-8450-32A4399AB5D9}" dt="2024-05-27T23:07:32.877" v="93"/>
          <ac:spMkLst>
            <pc:docMk/>
            <pc:sldMk cId="1768216317" sldId="291"/>
            <ac:spMk id="7" creationId="{469FBC08-EA43-57CE-72E8-5AD6A500B1DF}"/>
          </ac:spMkLst>
        </pc:spChg>
        <pc:spChg chg="mod">
          <ac:chgData name="Neemias Informatica Lima" userId="b77af7bd85500281" providerId="LiveId" clId="{40585312-4524-4074-8450-32A4399AB5D9}" dt="2024-05-27T23:13:32.448" v="223"/>
          <ac:spMkLst>
            <pc:docMk/>
            <pc:sldMk cId="1768216317" sldId="291"/>
            <ac:spMk id="12" creationId="{FD5EC092-AC81-4728-9A45-4C4BB5B95C65}"/>
          </ac:spMkLst>
        </pc:spChg>
        <pc:spChg chg="mod">
          <ac:chgData name="Neemias Informatica Lima" userId="b77af7bd85500281" providerId="LiveId" clId="{40585312-4524-4074-8450-32A4399AB5D9}" dt="2024-05-27T23:12:36.044" v="208"/>
          <ac:spMkLst>
            <pc:docMk/>
            <pc:sldMk cId="1768216317" sldId="291"/>
            <ac:spMk id="14" creationId="{00000000-0000-0000-0000-000000000000}"/>
          </ac:spMkLst>
        </pc:spChg>
        <pc:picChg chg="del">
          <ac:chgData name="Neemias Informatica Lima" userId="b77af7bd85500281" providerId="LiveId" clId="{40585312-4524-4074-8450-32A4399AB5D9}" dt="2024-05-27T23:07:32.510" v="92" actId="478"/>
          <ac:picMkLst>
            <pc:docMk/>
            <pc:sldMk cId="1768216317" sldId="291"/>
            <ac:picMk id="6" creationId="{6630F719-D4E5-5D8D-6544-F8F9A8CE9854}"/>
          </ac:picMkLst>
        </pc:picChg>
        <pc:picChg chg="add mod">
          <ac:chgData name="Neemias Informatica Lima" userId="b77af7bd85500281" providerId="LiveId" clId="{40585312-4524-4074-8450-32A4399AB5D9}" dt="2024-05-27T23:07:32.877" v="93"/>
          <ac:picMkLst>
            <pc:docMk/>
            <pc:sldMk cId="1768216317" sldId="291"/>
            <ac:picMk id="8" creationId="{80B28C54-7F4C-C831-7804-ACB2AAF8206E}"/>
          </ac:picMkLst>
        </pc:picChg>
      </pc:sldChg>
      <pc:sldChg chg="addSp delSp modSp mod">
        <pc:chgData name="Neemias Informatica Lima" userId="b77af7bd85500281" providerId="LiveId" clId="{40585312-4524-4074-8450-32A4399AB5D9}" dt="2024-05-27T23:15:47.237" v="280" actId="6549"/>
        <pc:sldMkLst>
          <pc:docMk/>
          <pc:sldMk cId="3757265641" sldId="292"/>
        </pc:sldMkLst>
        <pc:spChg chg="add mod">
          <ac:chgData name="Neemias Informatica Lima" userId="b77af7bd85500281" providerId="LiveId" clId="{40585312-4524-4074-8450-32A4399AB5D9}" dt="2024-05-27T23:07:45.939" v="97"/>
          <ac:spMkLst>
            <pc:docMk/>
            <pc:sldMk cId="3757265641" sldId="292"/>
            <ac:spMk id="2" creationId="{63BAB18C-ED5E-D0E3-82AC-1C63AD252747}"/>
          </ac:spMkLst>
        </pc:spChg>
        <pc:spChg chg="del">
          <ac:chgData name="Neemias Informatica Lima" userId="b77af7bd85500281" providerId="LiveId" clId="{40585312-4524-4074-8450-32A4399AB5D9}" dt="2024-05-27T23:07:45.543" v="96" actId="478"/>
          <ac:spMkLst>
            <pc:docMk/>
            <pc:sldMk cId="3757265641" sldId="292"/>
            <ac:spMk id="3" creationId="{12172217-B164-B51C-159D-2943F70073A7}"/>
          </ac:spMkLst>
        </pc:spChg>
        <pc:spChg chg="add mod">
          <ac:chgData name="Neemias Informatica Lima" userId="b77af7bd85500281" providerId="LiveId" clId="{40585312-4524-4074-8450-32A4399AB5D9}" dt="2024-05-27T23:07:45.939" v="97"/>
          <ac:spMkLst>
            <pc:docMk/>
            <pc:sldMk cId="3757265641" sldId="292"/>
            <ac:spMk id="5" creationId="{131F7D27-AF1B-D6C3-6002-F0063D073955}"/>
          </ac:spMkLst>
        </pc:spChg>
        <pc:spChg chg="del">
          <ac:chgData name="Neemias Informatica Lima" userId="b77af7bd85500281" providerId="LiveId" clId="{40585312-4524-4074-8450-32A4399AB5D9}" dt="2024-05-27T23:07:45.543" v="96" actId="478"/>
          <ac:spMkLst>
            <pc:docMk/>
            <pc:sldMk cId="3757265641" sldId="292"/>
            <ac:spMk id="6" creationId="{E49AECEB-532C-4FBD-B763-1594A564D327}"/>
          </ac:spMkLst>
        </pc:spChg>
        <pc:spChg chg="mod">
          <ac:chgData name="Neemias Informatica Lima" userId="b77af7bd85500281" providerId="LiveId" clId="{40585312-4524-4074-8450-32A4399AB5D9}" dt="2024-05-27T23:15:47.237" v="280" actId="6549"/>
          <ac:spMkLst>
            <pc:docMk/>
            <pc:sldMk cId="3757265641" sldId="292"/>
            <ac:spMk id="12" creationId="{1EC42BAA-B890-43DD-B4F0-9AB5685AF2FE}"/>
          </ac:spMkLst>
        </pc:spChg>
        <pc:picChg chg="add mod">
          <ac:chgData name="Neemias Informatica Lima" userId="b77af7bd85500281" providerId="LiveId" clId="{40585312-4524-4074-8450-32A4399AB5D9}" dt="2024-05-27T23:07:45.939" v="97"/>
          <ac:picMkLst>
            <pc:docMk/>
            <pc:sldMk cId="3757265641" sldId="292"/>
            <ac:picMk id="7" creationId="{7DC300FE-FBC4-8D4D-FD41-F898EF10F695}"/>
          </ac:picMkLst>
        </pc:picChg>
        <pc:picChg chg="del">
          <ac:chgData name="Neemias Informatica Lima" userId="b77af7bd85500281" providerId="LiveId" clId="{40585312-4524-4074-8450-32A4399AB5D9}" dt="2024-05-27T23:07:45.543" v="96" actId="478"/>
          <ac:picMkLst>
            <pc:docMk/>
            <pc:sldMk cId="3757265641" sldId="292"/>
            <ac:picMk id="8" creationId="{C1F3B485-7259-F539-24A5-5C3C8F1D6F98}"/>
          </ac:picMkLst>
        </pc:picChg>
      </pc:sldChg>
      <pc:sldChg chg="addSp delSp modSp mod">
        <pc:chgData name="Neemias Informatica Lima" userId="b77af7bd85500281" providerId="LiveId" clId="{40585312-4524-4074-8450-32A4399AB5D9}" dt="2024-05-27T23:16:26.935" v="286" actId="6549"/>
        <pc:sldMkLst>
          <pc:docMk/>
          <pc:sldMk cId="3114938747" sldId="293"/>
        </pc:sldMkLst>
        <pc:spChg chg="del">
          <ac:chgData name="Neemias Informatica Lima" userId="b77af7bd85500281" providerId="LiveId" clId="{40585312-4524-4074-8450-32A4399AB5D9}" dt="2024-05-27T23:07:51.234" v="98" actId="478"/>
          <ac:spMkLst>
            <pc:docMk/>
            <pc:sldMk cId="3114938747" sldId="293"/>
            <ac:spMk id="2" creationId="{777E85C0-DFC4-3F40-BC94-778A6EF3C871}"/>
          </ac:spMkLst>
        </pc:spChg>
        <pc:spChg chg="del">
          <ac:chgData name="Neemias Informatica Lima" userId="b77af7bd85500281" providerId="LiveId" clId="{40585312-4524-4074-8450-32A4399AB5D9}" dt="2024-05-27T23:07:51.234" v="98" actId="478"/>
          <ac:spMkLst>
            <pc:docMk/>
            <pc:sldMk cId="3114938747" sldId="293"/>
            <ac:spMk id="3" creationId="{DB16484B-B838-4DC9-33FC-4C8B17A7C297}"/>
          </ac:spMkLst>
        </pc:spChg>
        <pc:spChg chg="add mod">
          <ac:chgData name="Neemias Informatica Lima" userId="b77af7bd85500281" providerId="LiveId" clId="{40585312-4524-4074-8450-32A4399AB5D9}" dt="2024-05-27T23:07:51.616" v="99"/>
          <ac:spMkLst>
            <pc:docMk/>
            <pc:sldMk cId="3114938747" sldId="293"/>
            <ac:spMk id="5" creationId="{29662CDE-03BF-B500-3F5A-5AE573AC12D1}"/>
          </ac:spMkLst>
        </pc:spChg>
        <pc:spChg chg="add mod">
          <ac:chgData name="Neemias Informatica Lima" userId="b77af7bd85500281" providerId="LiveId" clId="{40585312-4524-4074-8450-32A4399AB5D9}" dt="2024-05-27T23:07:51.616" v="99"/>
          <ac:spMkLst>
            <pc:docMk/>
            <pc:sldMk cId="3114938747" sldId="293"/>
            <ac:spMk id="7" creationId="{C70B4FC5-FA27-3E4D-7DC2-2E6B4B4FCB48}"/>
          </ac:spMkLst>
        </pc:spChg>
        <pc:spChg chg="mod">
          <ac:chgData name="Neemias Informatica Lima" userId="b77af7bd85500281" providerId="LiveId" clId="{40585312-4524-4074-8450-32A4399AB5D9}" dt="2024-05-27T23:16:26.935" v="286" actId="6549"/>
          <ac:spMkLst>
            <pc:docMk/>
            <pc:sldMk cId="3114938747" sldId="293"/>
            <ac:spMk id="16" creationId="{CFC8B9D9-C6ED-4706-A104-65D118A5B7F9}"/>
          </ac:spMkLst>
        </pc:spChg>
        <pc:picChg chg="del">
          <ac:chgData name="Neemias Informatica Lima" userId="b77af7bd85500281" providerId="LiveId" clId="{40585312-4524-4074-8450-32A4399AB5D9}" dt="2024-05-27T23:07:51.234" v="98" actId="478"/>
          <ac:picMkLst>
            <pc:docMk/>
            <pc:sldMk cId="3114938747" sldId="293"/>
            <ac:picMk id="6" creationId="{F0F01ECB-4EB2-7FD8-5E72-D23FA7C60C6C}"/>
          </ac:picMkLst>
        </pc:picChg>
        <pc:picChg chg="add mod">
          <ac:chgData name="Neemias Informatica Lima" userId="b77af7bd85500281" providerId="LiveId" clId="{40585312-4524-4074-8450-32A4399AB5D9}" dt="2024-05-27T23:07:51.616" v="99"/>
          <ac:picMkLst>
            <pc:docMk/>
            <pc:sldMk cId="3114938747" sldId="293"/>
            <ac:picMk id="8" creationId="{62AFAC37-7E0C-3B85-FFC9-1DD32D273061}"/>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30:06.460" v="81" actId="207"/>
        <pc:sldMkLst>
          <pc:docMk/>
          <pc:sldMk cId="2232331225" sldId="280"/>
        </pc:sldMkLst>
        <pc:spChg chg="mod">
          <ac:chgData name="Neemias e Catia Lima" userId="b77af7bd85500281" providerId="LiveId" clId="{77F20749-B77A-4301-BF25-60421B40E703}" dt="2021-02-05T16:23:24.859" v="14" actId="20577"/>
          <ac:spMkLst>
            <pc:docMk/>
            <pc:sldMk cId="2232331225" sldId="280"/>
            <ac:spMk id="6" creationId="{00000000-0000-0000-0000-000000000000}"/>
          </ac:spMkLst>
        </pc:spChg>
        <pc:spChg chg="mod">
          <ac:chgData name="Neemias e Catia Lima" userId="b77af7bd85500281" providerId="LiveId" clId="{77F20749-B77A-4301-BF25-60421B40E703}" dt="2021-02-05T16:23:40.550" v="17"/>
          <ac:spMkLst>
            <pc:docMk/>
            <pc:sldMk cId="2232331225" sldId="280"/>
            <ac:spMk id="9" creationId="{00000000-0000-0000-0000-000000000000}"/>
          </ac:spMkLst>
        </pc:spChg>
        <pc:spChg chg="mod">
          <ac:chgData name="Neemias e Catia Lima" userId="b77af7bd85500281" providerId="LiveId" clId="{77F20749-B77A-4301-BF25-60421B40E703}" dt="2021-02-05T16:30:06.460" v="81" actId="207"/>
          <ac:spMkLst>
            <pc:docMk/>
            <pc:sldMk cId="2232331225" sldId="280"/>
            <ac:spMk id="16" creationId="{00000000-0000-0000-0000-000000000000}"/>
          </ac:spMkLst>
        </pc:spChg>
        <pc:picChg chg="del">
          <ac:chgData name="Neemias e Catia Lima" userId="b77af7bd85500281" providerId="LiveId" clId="{77F20749-B77A-4301-BF25-60421B40E703}" dt="2021-02-05T16:21:52.271" v="0" actId="478"/>
          <ac:picMkLst>
            <pc:docMk/>
            <pc:sldMk cId="2232331225" sldId="280"/>
            <ac:picMk id="2" creationId="{84350001-FD95-472F-84F5-F1EA7CC47AF3}"/>
          </ac:picMkLst>
        </pc:picChg>
        <pc:picChg chg="add mod">
          <ac:chgData name="Neemias e Catia Lima" userId="b77af7bd85500281" providerId="LiveId" clId="{77F20749-B77A-4301-BF25-60421B40E703}" dt="2021-02-05T16:22:14.081" v="5" actId="14100"/>
          <ac:picMkLst>
            <pc:docMk/>
            <pc:sldMk cId="2232331225" sldId="280"/>
            <ac:picMk id="4" creationId="{0758D784-1597-4B8F-AF84-7C5AAA7AF4D4}"/>
          </ac:picMkLst>
        </pc:picChg>
        <pc:picChg chg="del">
          <ac:chgData name="Neemias e Catia Lima" userId="b77af7bd85500281" providerId="LiveId" clId="{77F20749-B77A-4301-BF25-60421B40E703}" dt="2021-02-05T16:22:22.168" v="6" actId="478"/>
          <ac:picMkLst>
            <pc:docMk/>
            <pc:sldMk cId="2232331225" sldId="280"/>
            <ac:picMk id="8" creationId="{2BCB6830-9CED-4942-A04D-C3BACDB3E461}"/>
          </ac:picMkLst>
        </pc:picChg>
        <pc:picChg chg="add mod">
          <ac:chgData name="Neemias e Catia Lima" userId="b77af7bd85500281" providerId="LiveId" clId="{77F20749-B77A-4301-BF25-60421B40E703}" dt="2021-02-05T16:24:57.608" v="28"/>
          <ac:picMkLst>
            <pc:docMk/>
            <pc:sldMk cId="2232331225" sldId="280"/>
            <ac:picMk id="14" creationId="{1AA47835-8522-4CB4-A277-E28BBF622FBF}"/>
          </ac:picMkLst>
        </pc:picChg>
      </pc:sldChg>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sldChg chg="addSp delSp modSp mod">
        <pc:chgData name="Neemias e Catia Lima" userId="b77af7bd85500281" providerId="LiveId" clId="{77F20749-B77A-4301-BF25-60421B40E703}" dt="2021-02-05T16:45:23.210" v="151" actId="1440"/>
        <pc:sldMkLst>
          <pc:docMk/>
          <pc:sldMk cId="3683219421" sldId="282"/>
        </pc:sldMkLst>
        <pc:spChg chg="mod">
          <ac:chgData name="Neemias e Catia Lima" userId="b77af7bd85500281" providerId="LiveId" clId="{77F20749-B77A-4301-BF25-60421B40E703}" dt="2021-02-05T16:44:05.963" v="146" actId="1036"/>
          <ac:spMkLst>
            <pc:docMk/>
            <pc:sldMk cId="3683219421" sldId="282"/>
            <ac:spMk id="12" creationId="{00000000-0000-0000-0000-000000000000}"/>
          </ac:spMkLst>
        </pc:spChg>
        <pc:spChg chg="mod">
          <ac:chgData name="Neemias e Catia Lima" userId="b77af7bd85500281" providerId="LiveId" clId="{77F20749-B77A-4301-BF25-60421B40E703}" dt="2021-02-05T16:42:18.519" v="127"/>
          <ac:spMkLst>
            <pc:docMk/>
            <pc:sldMk cId="3683219421" sldId="282"/>
            <ac:spMk id="14" creationId="{00000000-0000-0000-0000-000000000000}"/>
          </ac:spMkLst>
        </pc:spChg>
        <pc:spChg chg="add del mod">
          <ac:chgData name="Neemias e Catia Lima" userId="b77af7bd85500281" providerId="LiveId" clId="{77F20749-B77A-4301-BF25-60421B40E703}" dt="2021-02-05T16:30:28.339" v="85" actId="478"/>
          <ac:spMkLst>
            <pc:docMk/>
            <pc:sldMk cId="3683219421" sldId="282"/>
            <ac:spMk id="15" creationId="{D49BE37B-BBE4-464A-8408-599E22F0CD7C}"/>
          </ac:spMkLst>
        </pc:spChg>
        <pc:spChg chg="del">
          <ac:chgData name="Neemias e Catia Lima" userId="b77af7bd85500281" providerId="LiveId" clId="{77F20749-B77A-4301-BF25-60421B40E703}" dt="2021-02-05T16:27:12.901" v="41" actId="478"/>
          <ac:spMkLst>
            <pc:docMk/>
            <pc:sldMk cId="3683219421" sldId="282"/>
            <ac:spMk id="17" creationId="{9F836FB7-D293-4873-BF3F-014CC6ED303A}"/>
          </ac:spMkLst>
        </pc:spChg>
        <pc:spChg chg="add mod">
          <ac:chgData name="Neemias e Catia Lima" userId="b77af7bd85500281" providerId="LiveId" clId="{77F20749-B77A-4301-BF25-60421B40E703}" dt="2021-02-05T16:30:28.648" v="86"/>
          <ac:spMkLst>
            <pc:docMk/>
            <pc:sldMk cId="3683219421" sldId="282"/>
            <ac:spMk id="22" creationId="{D2D8A74B-2CA5-4233-9A56-01AED1D8D103}"/>
          </ac:spMkLst>
        </pc:spChg>
        <pc:picChg chg="del">
          <ac:chgData name="Neemias e Catia Lima" userId="b77af7bd85500281" providerId="LiveId" clId="{77F20749-B77A-4301-BF25-60421B40E703}" dt="2021-02-05T16:45:06.106" v="147" actId="478"/>
          <ac:picMkLst>
            <pc:docMk/>
            <pc:sldMk cId="3683219421" sldId="282"/>
            <ac:picMk id="2" creationId="{E584816F-FB09-4F10-8A56-2C5B7CDBCCEB}"/>
          </ac:picMkLst>
        </pc:picChg>
        <pc:picChg chg="del">
          <ac:chgData name="Neemias e Catia Lima" userId="b77af7bd85500281" providerId="LiveId" clId="{77F20749-B77A-4301-BF25-60421B40E703}" dt="2021-02-05T16:27:06.501" v="40" actId="478"/>
          <ac:picMkLst>
            <pc:docMk/>
            <pc:sldMk cId="3683219421" sldId="282"/>
            <ac:picMk id="18" creationId="{9795D0CC-FE6D-4B91-9BAA-F99CA9DC943F}"/>
          </ac:picMkLst>
        </pc:picChg>
        <pc:picChg chg="add mod">
          <ac:chgData name="Neemias e Catia Lima" userId="b77af7bd85500281" providerId="LiveId" clId="{77F20749-B77A-4301-BF25-60421B40E703}" dt="2021-02-05T16:27:13.691" v="42"/>
          <ac:picMkLst>
            <pc:docMk/>
            <pc:sldMk cId="3683219421" sldId="282"/>
            <ac:picMk id="19" creationId="{BAD575A9-3957-442A-903D-0126834CBDBF}"/>
          </ac:picMkLst>
        </pc:picChg>
        <pc:picChg chg="add mod">
          <ac:chgData name="Neemias e Catia Lima" userId="b77af7bd85500281" providerId="LiveId" clId="{77F20749-B77A-4301-BF25-60421B40E703}" dt="2021-02-05T16:27:13.691" v="42"/>
          <ac:picMkLst>
            <pc:docMk/>
            <pc:sldMk cId="3683219421" sldId="282"/>
            <ac:picMk id="20" creationId="{06433064-A1CF-4682-B5B0-644F12C61525}"/>
          </ac:picMkLst>
        </pc:picChg>
        <pc:picChg chg="del">
          <ac:chgData name="Neemias e Catia Lima" userId="b77af7bd85500281" providerId="LiveId" clId="{77F20749-B77A-4301-BF25-60421B40E703}" dt="2021-02-05T16:27:12.901" v="41" actId="478"/>
          <ac:picMkLst>
            <pc:docMk/>
            <pc:sldMk cId="3683219421" sldId="282"/>
            <ac:picMk id="21" creationId="{02BBE3DE-77D5-4981-9CDC-D6E2F7993D7D}"/>
          </ac:picMkLst>
        </pc:picChg>
        <pc:picChg chg="add mod">
          <ac:chgData name="Neemias e Catia Lima" userId="b77af7bd85500281" providerId="LiveId" clId="{77F20749-B77A-4301-BF25-60421B40E703}" dt="2021-02-05T16:45:23.210" v="151" actId="1440"/>
          <ac:picMkLst>
            <pc:docMk/>
            <pc:sldMk cId="3683219421" sldId="282"/>
            <ac:picMk id="2050" creationId="{5B7B949A-D585-4A5E-A6F3-F33E8FA11E1D}"/>
          </ac:picMkLst>
        </pc:picChg>
      </pc:sldChg>
      <pc:sldChg chg="addSp delSp modSp mod">
        <pc:chgData name="Neemias e Catia Lima" userId="b77af7bd85500281" providerId="LiveId" clId="{77F20749-B77A-4301-BF25-60421B40E703}" dt="2021-02-05T16:52:57.893" v="169" actId="1440"/>
        <pc:sldMkLst>
          <pc:docMk/>
          <pc:sldMk cId="3902406419" sldId="283"/>
        </pc:sldMkLst>
        <pc:spChg chg="add del mod">
          <ac:chgData name="Neemias e Catia Lima" userId="b77af7bd85500281" providerId="LiveId" clId="{77F20749-B77A-4301-BF25-60421B40E703}" dt="2021-02-05T16:30:32.483" v="87" actId="478"/>
          <ac:spMkLst>
            <pc:docMk/>
            <pc:sldMk cId="3902406419" sldId="283"/>
            <ac:spMk id="12" creationId="{3AD487C3-8AE2-410D-BC6D-128CE36A2681}"/>
          </ac:spMkLst>
        </pc:spChg>
        <pc:spChg chg="mod">
          <ac:chgData name="Neemias e Catia Lima" userId="b77af7bd85500281" providerId="LiveId" clId="{77F20749-B77A-4301-BF25-60421B40E703}" dt="2021-02-05T16:45:56.748" v="156"/>
          <ac:spMkLst>
            <pc:docMk/>
            <pc:sldMk cId="3902406419" sldId="283"/>
            <ac:spMk id="14" creationId="{00000000-0000-0000-0000-000000000000}"/>
          </ac:spMkLst>
        </pc:spChg>
        <pc:spChg chg="mod">
          <ac:chgData name="Neemias e Catia Lima" userId="b77af7bd85500281" providerId="LiveId" clId="{77F20749-B77A-4301-BF25-60421B40E703}" dt="2021-02-05T16:46:51.781" v="164" actId="20577"/>
          <ac:spMkLst>
            <pc:docMk/>
            <pc:sldMk cId="3902406419" sldId="283"/>
            <ac:spMk id="15" creationId="{D5C09FDA-172B-4732-BD2E-A9BBEF8B191B}"/>
          </ac:spMkLst>
        </pc:spChg>
        <pc:spChg chg="del">
          <ac:chgData name="Neemias e Catia Lima" userId="b77af7bd85500281" providerId="LiveId" clId="{77F20749-B77A-4301-BF25-60421B40E703}" dt="2021-02-05T16:27:24.429" v="44" actId="478"/>
          <ac:spMkLst>
            <pc:docMk/>
            <pc:sldMk cId="3902406419" sldId="283"/>
            <ac:spMk id="17" creationId="{B74277F4-CF37-446F-A2EF-F45FE70C5E17}"/>
          </ac:spMkLst>
        </pc:spChg>
        <pc:spChg chg="add mod">
          <ac:chgData name="Neemias e Catia Lima" userId="b77af7bd85500281" providerId="LiveId" clId="{77F20749-B77A-4301-BF25-60421B40E703}" dt="2021-02-05T16:30:32.848" v="88"/>
          <ac:spMkLst>
            <pc:docMk/>
            <pc:sldMk cId="3902406419" sldId="283"/>
            <ac:spMk id="24" creationId="{8E71D80C-BBB3-4BC0-BED3-A04F07E499D6}"/>
          </ac:spMkLst>
        </pc:spChg>
        <pc:picChg chg="del">
          <ac:chgData name="Neemias e Catia Lima" userId="b77af7bd85500281" providerId="LiveId" clId="{77F20749-B77A-4301-BF25-60421B40E703}" dt="2021-02-05T16:27:25.660" v="45" actId="478"/>
          <ac:picMkLst>
            <pc:docMk/>
            <pc:sldMk cId="3902406419" sldId="283"/>
            <ac:picMk id="18" creationId="{50A8D356-0103-47F8-9860-F6978153742F}"/>
          </ac:picMkLst>
        </pc:picChg>
        <pc:picChg chg="add mod">
          <ac:chgData name="Neemias e Catia Lima" userId="b77af7bd85500281" providerId="LiveId" clId="{77F20749-B77A-4301-BF25-60421B40E703}" dt="2021-02-05T16:27:26.803" v="46"/>
          <ac:picMkLst>
            <pc:docMk/>
            <pc:sldMk cId="3902406419" sldId="283"/>
            <ac:picMk id="19" creationId="{B6489B6C-6DB8-4C27-B1B0-C409600C1BF2}"/>
          </ac:picMkLst>
        </pc:picChg>
        <pc:picChg chg="del">
          <ac:chgData name="Neemias e Catia Lima" userId="b77af7bd85500281" providerId="LiveId" clId="{77F20749-B77A-4301-BF25-60421B40E703}" dt="2021-02-05T16:27:22.876" v="43" actId="478"/>
          <ac:picMkLst>
            <pc:docMk/>
            <pc:sldMk cId="3902406419" sldId="283"/>
            <ac:picMk id="20" creationId="{D499AEE1-23D8-482E-A9DA-A9D5DE032220}"/>
          </ac:picMkLst>
        </pc:picChg>
        <pc:picChg chg="add mod">
          <ac:chgData name="Neemias e Catia Lima" userId="b77af7bd85500281" providerId="LiveId" clId="{77F20749-B77A-4301-BF25-60421B40E703}" dt="2021-02-05T16:27:26.803" v="46"/>
          <ac:picMkLst>
            <pc:docMk/>
            <pc:sldMk cId="3902406419" sldId="283"/>
            <ac:picMk id="21" creationId="{8ECFC189-39F6-4240-A36C-C9877B211B6F}"/>
          </ac:picMkLst>
        </pc:picChg>
        <pc:picChg chg="del">
          <ac:chgData name="Neemias e Catia Lima" userId="b77af7bd85500281" providerId="LiveId" clId="{77F20749-B77A-4301-BF25-60421B40E703}" dt="2021-02-05T16:52:44.149" v="165" actId="478"/>
          <ac:picMkLst>
            <pc:docMk/>
            <pc:sldMk cId="3902406419" sldId="283"/>
            <ac:picMk id="23" creationId="{78D1C679-9F62-401B-BE7E-13A07441402B}"/>
          </ac:picMkLst>
        </pc:picChg>
        <pc:picChg chg="add mod">
          <ac:chgData name="Neemias e Catia Lima" userId="b77af7bd85500281" providerId="LiveId" clId="{77F20749-B77A-4301-BF25-60421B40E703}" dt="2021-02-05T16:52:57.893" v="169" actId="1440"/>
          <ac:picMkLst>
            <pc:docMk/>
            <pc:sldMk cId="3902406419" sldId="283"/>
            <ac:picMk id="3074" creationId="{92B70CD2-F9BC-4065-B5CA-4F98F8A66771}"/>
          </ac:picMkLst>
        </pc:picChg>
      </pc:sldChg>
      <pc:sldChg chg="addSp delSp modSp mod">
        <pc:chgData name="Neemias e Catia Lima" userId="b77af7bd85500281" providerId="LiveId" clId="{77F20749-B77A-4301-BF25-60421B40E703}" dt="2021-02-05T16:58:19.231" v="220"/>
        <pc:sldMkLst>
          <pc:docMk/>
          <pc:sldMk cId="2424059023" sldId="284"/>
        </pc:sldMkLst>
        <pc:spChg chg="mod">
          <ac:chgData name="Neemias e Catia Lima" userId="b77af7bd85500281" providerId="LiveId" clId="{77F20749-B77A-4301-BF25-60421B40E703}" dt="2021-02-05T16:54:19.825" v="180"/>
          <ac:spMkLst>
            <pc:docMk/>
            <pc:sldMk cId="2424059023" sldId="284"/>
            <ac:spMk id="14" creationId="{00000000-0000-0000-0000-000000000000}"/>
          </ac:spMkLst>
        </pc:spChg>
        <pc:spChg chg="mod">
          <ac:chgData name="Neemias e Catia Lima" userId="b77af7bd85500281" providerId="LiveId" clId="{77F20749-B77A-4301-BF25-60421B40E703}" dt="2021-02-05T16:56:07.890" v="199" actId="207"/>
          <ac:spMkLst>
            <pc:docMk/>
            <pc:sldMk cId="2424059023" sldId="284"/>
            <ac:spMk id="15" creationId="{C3A1BEFC-B9B8-4142-B09F-1F5B330F4265}"/>
          </ac:spMkLst>
        </pc:spChg>
        <pc:spChg chg="add del mod">
          <ac:chgData name="Neemias e Catia Lima" userId="b77af7bd85500281" providerId="LiveId" clId="{77F20749-B77A-4301-BF25-60421B40E703}" dt="2021-02-05T16:30:40.251" v="91" actId="478"/>
          <ac:spMkLst>
            <pc:docMk/>
            <pc:sldMk cId="2424059023" sldId="284"/>
            <ac:spMk id="16" creationId="{388DCB83-902A-4472-A805-2BE8656F0BC0}"/>
          </ac:spMkLst>
        </pc:spChg>
        <pc:spChg chg="del">
          <ac:chgData name="Neemias e Catia Lima" userId="b77af7bd85500281" providerId="LiveId" clId="{77F20749-B77A-4301-BF25-60421B40E703}" dt="2021-02-05T16:27:45.405" v="51" actId="478"/>
          <ac:spMkLst>
            <pc:docMk/>
            <pc:sldMk cId="2424059023" sldId="284"/>
            <ac:spMk id="17" creationId="{71D807EC-41FF-4434-A806-D9E0A63B0608}"/>
          </ac:spMkLst>
        </pc:spChg>
        <pc:spChg chg="add mod">
          <ac:chgData name="Neemias e Catia Lima" userId="b77af7bd85500281" providerId="LiveId" clId="{77F20749-B77A-4301-BF25-60421B40E703}" dt="2021-02-05T16:30:40.529" v="92"/>
          <ac:spMkLst>
            <pc:docMk/>
            <pc:sldMk cId="2424059023" sldId="284"/>
            <ac:spMk id="20" creationId="{3813CF3B-75B7-4DB6-8D85-A0B062D6E699}"/>
          </ac:spMkLst>
        </pc:spChg>
        <pc:picChg chg="add mod">
          <ac:chgData name="Neemias e Catia Lima" userId="b77af7bd85500281" providerId="LiveId" clId="{77F20749-B77A-4301-BF25-60421B40E703}" dt="2021-02-05T16:27:47.419" v="53"/>
          <ac:picMkLst>
            <pc:docMk/>
            <pc:sldMk cId="2424059023" sldId="284"/>
            <ac:picMk id="18" creationId="{CF8C9485-4DA0-4098-AA50-540AACC4B372}"/>
          </ac:picMkLst>
        </pc:picChg>
        <pc:picChg chg="add mod">
          <ac:chgData name="Neemias e Catia Lima" userId="b77af7bd85500281" providerId="LiveId" clId="{77F20749-B77A-4301-BF25-60421B40E703}" dt="2021-02-05T16:27:47.419" v="53"/>
          <ac:picMkLst>
            <pc:docMk/>
            <pc:sldMk cId="2424059023" sldId="284"/>
            <ac:picMk id="19" creationId="{F0359B73-2EDD-4331-BF02-48D144B8E73B}"/>
          </ac:picMkLst>
        </pc:picChg>
        <pc:picChg chg="del">
          <ac:chgData name="Neemias e Catia Lima" userId="b77af7bd85500281" providerId="LiveId" clId="{77F20749-B77A-4301-BF25-60421B40E703}" dt="2021-02-05T16:27:47.100" v="52" actId="478"/>
          <ac:picMkLst>
            <pc:docMk/>
            <pc:sldMk cId="2424059023" sldId="284"/>
            <ac:picMk id="21" creationId="{00991CD2-959D-4F52-B434-0548C207FBE9}"/>
          </ac:picMkLst>
        </pc:picChg>
        <pc:picChg chg="del">
          <ac:chgData name="Neemias e Catia Lima" userId="b77af7bd85500281" providerId="LiveId" clId="{77F20749-B77A-4301-BF25-60421B40E703}" dt="2021-02-05T16:27:45.405" v="51" actId="478"/>
          <ac:picMkLst>
            <pc:docMk/>
            <pc:sldMk cId="2424059023" sldId="284"/>
            <ac:picMk id="23" creationId="{973B2D5A-D591-4137-8A5A-D01072326D2D}"/>
          </ac:picMkLst>
        </pc:picChg>
        <pc:picChg chg="del">
          <ac:chgData name="Neemias e Catia Lima" userId="b77af7bd85500281" providerId="LiveId" clId="{77F20749-B77A-4301-BF25-60421B40E703}" dt="2021-02-05T16:58:18.922" v="219" actId="478"/>
          <ac:picMkLst>
            <pc:docMk/>
            <pc:sldMk cId="2424059023" sldId="284"/>
            <ac:picMk id="24" creationId="{1CE012E9-A8CE-4A2F-A8C0-2C743F61828C}"/>
          </ac:picMkLst>
        </pc:picChg>
        <pc:picChg chg="add mod">
          <ac:chgData name="Neemias e Catia Lima" userId="b77af7bd85500281" providerId="LiveId" clId="{77F20749-B77A-4301-BF25-60421B40E703}" dt="2021-02-05T16:58:19.231" v="220"/>
          <ac:picMkLst>
            <pc:docMk/>
            <pc:sldMk cId="2424059023" sldId="284"/>
            <ac:picMk id="25" creationId="{0CD769EB-56A2-49A4-AE9A-5B2A57094BF4}"/>
          </ac:picMkLst>
        </pc:picChg>
      </pc:sldChg>
      <pc:sldChg chg="addSp delSp modSp mod">
        <pc:chgData name="Neemias e Catia Lima" userId="b77af7bd85500281" providerId="LiveId" clId="{77F20749-B77A-4301-BF25-60421B40E703}" dt="2021-02-05T17:01:22.526" v="290"/>
        <pc:sldMkLst>
          <pc:docMk/>
          <pc:sldMk cId="2241968852" sldId="285"/>
        </pc:sldMkLst>
        <pc:spChg chg="mod">
          <ac:chgData name="Neemias e Catia Lima" userId="b77af7bd85500281" providerId="LiveId" clId="{77F20749-B77A-4301-BF25-60421B40E703}" dt="2021-02-05T16:58:51.850" v="227" actId="20577"/>
          <ac:spMkLst>
            <pc:docMk/>
            <pc:sldMk cId="2241968852" sldId="285"/>
            <ac:spMk id="14" creationId="{00000000-0000-0000-0000-000000000000}"/>
          </ac:spMkLst>
        </pc:spChg>
        <pc:spChg chg="mod">
          <ac:chgData name="Neemias e Catia Lima" userId="b77af7bd85500281" providerId="LiveId" clId="{77F20749-B77A-4301-BF25-60421B40E703}" dt="2021-02-05T16:59:47.339" v="245" actId="313"/>
          <ac:spMkLst>
            <pc:docMk/>
            <pc:sldMk cId="2241968852" sldId="285"/>
            <ac:spMk id="15" creationId="{0F091E13-8EAD-4FFB-9473-BC74E5ABDC64}"/>
          </ac:spMkLst>
        </pc:spChg>
        <pc:spChg chg="add del mod">
          <ac:chgData name="Neemias e Catia Lima" userId="b77af7bd85500281" providerId="LiveId" clId="{77F20749-B77A-4301-BF25-60421B40E703}" dt="2021-02-05T16:30:47.500" v="95" actId="478"/>
          <ac:spMkLst>
            <pc:docMk/>
            <pc:sldMk cId="2241968852" sldId="285"/>
            <ac:spMk id="16" creationId="{B100248E-93CD-4EEC-BEC8-1E1D42149EE9}"/>
          </ac:spMkLst>
        </pc:spChg>
        <pc:spChg chg="add mod">
          <ac:chgData name="Neemias e Catia Lima" userId="b77af7bd85500281" providerId="LiveId" clId="{77F20749-B77A-4301-BF25-60421B40E703}" dt="2021-02-05T16:30:47.727" v="96"/>
          <ac:spMkLst>
            <pc:docMk/>
            <pc:sldMk cId="2241968852" sldId="285"/>
            <ac:spMk id="19" creationId="{E2E0CE26-1F45-4D68-A14E-2839903ECED1}"/>
          </ac:spMkLst>
        </pc:spChg>
        <pc:spChg chg="del">
          <ac:chgData name="Neemias e Catia Lima" userId="b77af7bd85500281" providerId="LiveId" clId="{77F20749-B77A-4301-BF25-60421B40E703}" dt="2021-02-05T16:28:07.251" v="59" actId="478"/>
          <ac:spMkLst>
            <pc:docMk/>
            <pc:sldMk cId="2241968852" sldId="285"/>
            <ac:spMk id="20" creationId="{267CB1C3-5D04-4DD8-BED5-B4D04D60E3AF}"/>
          </ac:spMkLst>
        </pc:spChg>
        <pc:picChg chg="add mod">
          <ac:chgData name="Neemias e Catia Lima" userId="b77af7bd85500281" providerId="LiveId" clId="{77F20749-B77A-4301-BF25-60421B40E703}" dt="2021-02-05T16:28:08.362" v="60"/>
          <ac:picMkLst>
            <pc:docMk/>
            <pc:sldMk cId="2241968852" sldId="285"/>
            <ac:picMk id="17" creationId="{B193407A-3161-41BD-8968-C03FDE0EC7DD}"/>
          </ac:picMkLst>
        </pc:picChg>
        <pc:picChg chg="add mod">
          <ac:chgData name="Neemias e Catia Lima" userId="b77af7bd85500281" providerId="LiveId" clId="{77F20749-B77A-4301-BF25-60421B40E703}" dt="2021-02-05T16:28:08.362" v="60"/>
          <ac:picMkLst>
            <pc:docMk/>
            <pc:sldMk cId="2241968852" sldId="285"/>
            <ac:picMk id="18" creationId="{872C2F0F-6944-43E0-83B4-5E07F9F088FF}"/>
          </ac:picMkLst>
        </pc:picChg>
        <pc:picChg chg="del">
          <ac:chgData name="Neemias e Catia Lima" userId="b77af7bd85500281" providerId="LiveId" clId="{77F20749-B77A-4301-BF25-60421B40E703}" dt="2021-02-05T16:28:03.077" v="57" actId="478"/>
          <ac:picMkLst>
            <pc:docMk/>
            <pc:sldMk cId="2241968852" sldId="285"/>
            <ac:picMk id="21" creationId="{BC92D456-536C-4816-8A0F-AD799230BB69}"/>
          </ac:picMkLst>
        </pc:picChg>
        <pc:picChg chg="del">
          <ac:chgData name="Neemias e Catia Lima" userId="b77af7bd85500281" providerId="LiveId" clId="{77F20749-B77A-4301-BF25-60421B40E703}" dt="2021-02-05T16:28:05.812" v="58" actId="478"/>
          <ac:picMkLst>
            <pc:docMk/>
            <pc:sldMk cId="2241968852" sldId="285"/>
            <ac:picMk id="23" creationId="{0E5AAD51-8A35-4B09-96BC-6C76F38DE775}"/>
          </ac:picMkLst>
        </pc:picChg>
        <pc:picChg chg="del">
          <ac:chgData name="Neemias e Catia Lima" userId="b77af7bd85500281" providerId="LiveId" clId="{77F20749-B77A-4301-BF25-60421B40E703}" dt="2021-02-05T17:01:22.272" v="289" actId="478"/>
          <ac:picMkLst>
            <pc:docMk/>
            <pc:sldMk cId="2241968852" sldId="285"/>
            <ac:picMk id="24" creationId="{0494AE0A-E16E-4316-8A03-4995D87BF47A}"/>
          </ac:picMkLst>
        </pc:picChg>
        <pc:picChg chg="add mod">
          <ac:chgData name="Neemias e Catia Lima" userId="b77af7bd85500281" providerId="LiveId" clId="{77F20749-B77A-4301-BF25-60421B40E703}" dt="2021-02-05T17:01:22.526" v="290"/>
          <ac:picMkLst>
            <pc:docMk/>
            <pc:sldMk cId="2241968852" sldId="285"/>
            <ac:picMk id="25" creationId="{6EF02F80-8DF2-4109-AFF3-B8A65CA7B793}"/>
          </ac:picMkLst>
        </pc:picChg>
      </pc:sldChg>
      <pc:sldChg chg="addSp delSp modSp mod">
        <pc:chgData name="Neemias e Catia Lima" userId="b77af7bd85500281" providerId="LiveId" clId="{77F20749-B77A-4301-BF25-60421B40E703}" dt="2021-02-05T17:06:30.225" v="346"/>
        <pc:sldMkLst>
          <pc:docMk/>
          <pc:sldMk cId="1959249856" sldId="286"/>
        </pc:sldMkLst>
        <pc:spChg chg="mod">
          <ac:chgData name="Neemias e Catia Lima" userId="b77af7bd85500281" providerId="LiveId" clId="{77F20749-B77A-4301-BF25-60421B40E703}" dt="2021-02-05T17:01:39.787" v="293"/>
          <ac:spMkLst>
            <pc:docMk/>
            <pc:sldMk cId="1959249856" sldId="286"/>
            <ac:spMk id="14" creationId="{00000000-0000-0000-0000-000000000000}"/>
          </ac:spMkLst>
        </pc:spChg>
        <pc:spChg chg="mod">
          <ac:chgData name="Neemias e Catia Lima" userId="b77af7bd85500281" providerId="LiveId" clId="{77F20749-B77A-4301-BF25-60421B40E703}" dt="2021-02-05T17:02:59.616" v="314" actId="20577"/>
          <ac:spMkLst>
            <pc:docMk/>
            <pc:sldMk cId="1959249856" sldId="286"/>
            <ac:spMk id="15" creationId="{863BB09B-C8C1-4354-BC51-D930C951E507}"/>
          </ac:spMkLst>
        </pc:spChg>
        <pc:spChg chg="add del mod">
          <ac:chgData name="Neemias e Catia Lima" userId="b77af7bd85500281" providerId="LiveId" clId="{77F20749-B77A-4301-BF25-60421B40E703}" dt="2021-02-05T16:30:55.555" v="99" actId="478"/>
          <ac:spMkLst>
            <pc:docMk/>
            <pc:sldMk cId="1959249856" sldId="286"/>
            <ac:spMk id="16" creationId="{A4A16D69-93E2-4B93-9F76-377F8B9ED1C6}"/>
          </ac:spMkLst>
        </pc:spChg>
        <pc:spChg chg="del">
          <ac:chgData name="Neemias e Catia Lima" userId="b77af7bd85500281" providerId="LiveId" clId="{77F20749-B77A-4301-BF25-60421B40E703}" dt="2021-02-05T16:28:38.228" v="67" actId="478"/>
          <ac:spMkLst>
            <pc:docMk/>
            <pc:sldMk cId="1959249856" sldId="286"/>
            <ac:spMk id="20" creationId="{5526030F-5CA7-45D7-BA64-2EB55890BB5F}"/>
          </ac:spMkLst>
        </pc:spChg>
        <pc:spChg chg="add mod">
          <ac:chgData name="Neemias e Catia Lima" userId="b77af7bd85500281" providerId="LiveId" clId="{77F20749-B77A-4301-BF25-60421B40E703}" dt="2021-02-05T16:30:55.944" v="100"/>
          <ac:spMkLst>
            <pc:docMk/>
            <pc:sldMk cId="1959249856" sldId="286"/>
            <ac:spMk id="24" creationId="{B950A7A9-BA80-4907-93E0-678A64407229}"/>
          </ac:spMkLst>
        </pc:spChg>
        <pc:picChg chg="del">
          <ac:chgData name="Neemias e Catia Lima" userId="b77af7bd85500281" providerId="LiveId" clId="{77F20749-B77A-4301-BF25-60421B40E703}" dt="2021-02-05T17:06:29.940" v="345" actId="478"/>
          <ac:picMkLst>
            <pc:docMk/>
            <pc:sldMk cId="1959249856" sldId="286"/>
            <ac:picMk id="17" creationId="{4A5164D5-0D45-4639-BEDE-5C723CB32C35}"/>
          </ac:picMkLst>
        </pc:picChg>
        <pc:picChg chg="add mod">
          <ac:chgData name="Neemias e Catia Lima" userId="b77af7bd85500281" providerId="LiveId" clId="{77F20749-B77A-4301-BF25-60421B40E703}" dt="2021-02-05T16:28:39.322" v="68"/>
          <ac:picMkLst>
            <pc:docMk/>
            <pc:sldMk cId="1959249856" sldId="286"/>
            <ac:picMk id="18" creationId="{C177EA06-53E3-493D-9225-573319401251}"/>
          </ac:picMkLst>
        </pc:picChg>
        <pc:picChg chg="add mod">
          <ac:chgData name="Neemias e Catia Lima" userId="b77af7bd85500281" providerId="LiveId" clId="{77F20749-B77A-4301-BF25-60421B40E703}" dt="2021-02-05T16:28:39.322" v="68"/>
          <ac:picMkLst>
            <pc:docMk/>
            <pc:sldMk cId="1959249856" sldId="286"/>
            <ac:picMk id="19" creationId="{BC9CC994-A681-4CBA-9733-27DD898D0B89}"/>
          </ac:picMkLst>
        </pc:picChg>
        <pc:picChg chg="del">
          <ac:chgData name="Neemias e Catia Lima" userId="b77af7bd85500281" providerId="LiveId" clId="{77F20749-B77A-4301-BF25-60421B40E703}" dt="2021-02-05T16:28:34.164" v="65" actId="478"/>
          <ac:picMkLst>
            <pc:docMk/>
            <pc:sldMk cId="1959249856" sldId="286"/>
            <ac:picMk id="21" creationId="{0CCD0223-9547-4EB0-AA41-6D383ADC6476}"/>
          </ac:picMkLst>
        </pc:picChg>
        <pc:picChg chg="del">
          <ac:chgData name="Neemias e Catia Lima" userId="b77af7bd85500281" providerId="LiveId" clId="{77F20749-B77A-4301-BF25-60421B40E703}" dt="2021-02-05T16:28:35.324" v="66" actId="478"/>
          <ac:picMkLst>
            <pc:docMk/>
            <pc:sldMk cId="1959249856" sldId="286"/>
            <ac:picMk id="23" creationId="{894D2BE0-BFAD-4CF7-9E30-F3673AE8917B}"/>
          </ac:picMkLst>
        </pc:picChg>
        <pc:picChg chg="add mod">
          <ac:chgData name="Neemias e Catia Lima" userId="b77af7bd85500281" providerId="LiveId" clId="{77F20749-B77A-4301-BF25-60421B40E703}" dt="2021-02-05T17:06:30.225" v="346"/>
          <ac:picMkLst>
            <pc:docMk/>
            <pc:sldMk cId="1959249856" sldId="286"/>
            <ac:picMk id="25" creationId="{6F5DCD9F-0540-4CC4-87F4-40F6F91677A0}"/>
          </ac:picMkLst>
        </pc:picChg>
      </pc:sldChg>
      <pc:sldChg chg="addSp delSp modSp mod">
        <pc:chgData name="Neemias e Catia Lima" userId="b77af7bd85500281" providerId="LiveId" clId="{77F20749-B77A-4301-BF25-60421B40E703}" dt="2021-02-05T17:08:19.958" v="360" actId="20577"/>
        <pc:sldMkLst>
          <pc:docMk/>
          <pc:sldMk cId="2857006406" sldId="287"/>
        </pc:sldMkLst>
        <pc:spChg chg="del">
          <ac:chgData name="Neemias e Catia Lima" userId="b77af7bd85500281" providerId="LiveId" clId="{77F20749-B77A-4301-BF25-60421B40E703}" dt="2021-02-05T16:29:07.572" v="79" actId="478"/>
          <ac:spMkLst>
            <pc:docMk/>
            <pc:sldMk cId="2857006406" sldId="287"/>
            <ac:spMk id="15" creationId="{6B461F7E-C89A-4409-8525-6D52D918DEA0}"/>
          </ac:spMkLst>
        </pc:spChg>
        <pc:spChg chg="mod">
          <ac:chgData name="Neemias e Catia Lima" userId="b77af7bd85500281" providerId="LiveId" clId="{77F20749-B77A-4301-BF25-60421B40E703}" dt="2021-02-05T17:08:19.958" v="360" actId="20577"/>
          <ac:spMkLst>
            <pc:docMk/>
            <pc:sldMk cId="2857006406" sldId="287"/>
            <ac:spMk id="16" creationId="{28D68641-D640-4BD7-9D5B-B3803DCCF9B3}"/>
          </ac:spMkLst>
        </pc:spChg>
        <pc:spChg chg="add del mod">
          <ac:chgData name="Neemias e Catia Lima" userId="b77af7bd85500281" providerId="LiveId" clId="{77F20749-B77A-4301-BF25-60421B40E703}" dt="2021-02-05T16:31:09.954" v="105" actId="478"/>
          <ac:spMkLst>
            <pc:docMk/>
            <pc:sldMk cId="2857006406" sldId="287"/>
            <ac:spMk id="17" creationId="{B47AD62D-044B-4CFE-AF21-52F1F1BB96AC}"/>
          </ac:spMkLst>
        </pc:spChg>
        <pc:spChg chg="add mod">
          <ac:chgData name="Neemias e Catia Lima" userId="b77af7bd85500281" providerId="LiveId" clId="{77F20749-B77A-4301-BF25-60421B40E703}" dt="2021-02-05T16:31:10.239" v="106"/>
          <ac:spMkLst>
            <pc:docMk/>
            <pc:sldMk cId="2857006406" sldId="287"/>
            <ac:spMk id="23" creationId="{7DB3738B-E0BD-4F51-A4EE-23323AEAC830}"/>
          </ac:spMkLst>
        </pc:spChg>
        <pc:picChg chg="add mod">
          <ac:chgData name="Neemias e Catia Lima" userId="b77af7bd85500281" providerId="LiveId" clId="{77F20749-B77A-4301-BF25-60421B40E703}" dt="2021-02-05T16:29:08.635" v="80"/>
          <ac:picMkLst>
            <pc:docMk/>
            <pc:sldMk cId="2857006406" sldId="287"/>
            <ac:picMk id="18" creationId="{5B11211E-C927-4E14-83F6-24B7EDDC780A}"/>
          </ac:picMkLst>
        </pc:picChg>
        <pc:picChg chg="add mod">
          <ac:chgData name="Neemias e Catia Lima" userId="b77af7bd85500281" providerId="LiveId" clId="{77F20749-B77A-4301-BF25-60421B40E703}" dt="2021-02-05T16:29:08.635" v="80"/>
          <ac:picMkLst>
            <pc:docMk/>
            <pc:sldMk cId="2857006406" sldId="287"/>
            <ac:picMk id="19" creationId="{2FCF8F42-042B-4EB6-B62F-CDBE2A0296FC}"/>
          </ac:picMkLst>
        </pc:picChg>
        <pc:picChg chg="del">
          <ac:chgData name="Neemias e Catia Lima" userId="b77af7bd85500281" providerId="LiveId" clId="{77F20749-B77A-4301-BF25-60421B40E703}" dt="2021-02-05T16:29:05.092" v="77" actId="478"/>
          <ac:picMkLst>
            <pc:docMk/>
            <pc:sldMk cId="2857006406" sldId="287"/>
            <ac:picMk id="20" creationId="{5DD17D35-02EF-4C90-B72B-D73C7CDF9FDF}"/>
          </ac:picMkLst>
        </pc:picChg>
        <pc:picChg chg="del">
          <ac:chgData name="Neemias e Catia Lima" userId="b77af7bd85500281" providerId="LiveId" clId="{77F20749-B77A-4301-BF25-60421B40E703}" dt="2021-02-05T16:29:06.036" v="78" actId="478"/>
          <ac:picMkLst>
            <pc:docMk/>
            <pc:sldMk cId="2857006406" sldId="287"/>
            <ac:picMk id="21" creationId="{C8E946E4-00D3-4913-96FF-6C267DF4C9ED}"/>
          </ac:picMkLst>
        </pc:picChg>
      </pc:sldChg>
      <pc:sldChg chg="addSp delSp modSp mod">
        <pc:chgData name="Neemias e Catia Lima" userId="b77af7bd85500281" providerId="LiveId" clId="{77F20749-B77A-4301-BF25-60421B40E703}" dt="2021-02-05T16:45:32.653" v="153"/>
        <pc:sldMkLst>
          <pc:docMk/>
          <pc:sldMk cId="2630436816" sldId="288"/>
        </pc:sldMkLst>
        <pc:spChg chg="add del mod">
          <ac:chgData name="Neemias e Catia Lima" userId="b77af7bd85500281" providerId="LiveId" clId="{77F20749-B77A-4301-BF25-60421B40E703}" dt="2021-02-05T16:30:23.579" v="83" actId="478"/>
          <ac:spMkLst>
            <pc:docMk/>
            <pc:sldMk cId="2630436816" sldId="288"/>
            <ac:spMk id="12" creationId="{429BBD7E-4893-484B-954B-C200BDC571B6}"/>
          </ac:spMkLst>
        </pc:spChg>
        <pc:spChg chg="mod">
          <ac:chgData name="Neemias e Catia Lima" userId="b77af7bd85500281" providerId="LiveId" clId="{77F20749-B77A-4301-BF25-60421B40E703}" dt="2021-02-05T16:43:23.325" v="138" actId="20577"/>
          <ac:spMkLst>
            <pc:docMk/>
            <pc:sldMk cId="2630436816" sldId="288"/>
            <ac:spMk id="13" creationId="{00000000-0000-0000-0000-000000000000}"/>
          </ac:spMkLst>
        </pc:spChg>
        <pc:spChg chg="mod">
          <ac:chgData name="Neemias e Catia Lima" userId="b77af7bd85500281" providerId="LiveId" clId="{77F20749-B77A-4301-BF25-60421B40E703}" dt="2021-02-05T16:42:07.072" v="124"/>
          <ac:spMkLst>
            <pc:docMk/>
            <pc:sldMk cId="2630436816" sldId="288"/>
            <ac:spMk id="14" creationId="{00000000-0000-0000-0000-000000000000}"/>
          </ac:spMkLst>
        </pc:spChg>
        <pc:spChg chg="del">
          <ac:chgData name="Neemias e Catia Lima" userId="b77af7bd85500281" providerId="LiveId" clId="{77F20749-B77A-4301-BF25-60421B40E703}" dt="2021-02-05T16:27:01.317" v="38" actId="478"/>
          <ac:spMkLst>
            <pc:docMk/>
            <pc:sldMk cId="2630436816" sldId="288"/>
            <ac:spMk id="19" creationId="{42E7CD78-976A-44AC-8590-0E79BD194D45}"/>
          </ac:spMkLst>
        </pc:spChg>
        <pc:spChg chg="add mod">
          <ac:chgData name="Neemias e Catia Lima" userId="b77af7bd85500281" providerId="LiveId" clId="{77F20749-B77A-4301-BF25-60421B40E703}" dt="2021-02-05T16:30:24.024" v="84"/>
          <ac:spMkLst>
            <pc:docMk/>
            <pc:sldMk cId="2630436816" sldId="288"/>
            <ac:spMk id="24" creationId="{62898820-C50B-49BA-BCAD-1B77F45AA8D0}"/>
          </ac:spMkLst>
        </pc:spChg>
        <pc:picChg chg="add mod">
          <ac:chgData name="Neemias e Catia Lima" userId="b77af7bd85500281" providerId="LiveId" clId="{77F20749-B77A-4301-BF25-60421B40E703}" dt="2021-02-05T16:27:02.043" v="39"/>
          <ac:picMkLst>
            <pc:docMk/>
            <pc:sldMk cId="2630436816" sldId="288"/>
            <ac:picMk id="17" creationId="{8912F2D1-2832-4CC9-88E2-018CE9716162}"/>
          </ac:picMkLst>
        </pc:picChg>
        <pc:picChg chg="add mod">
          <ac:chgData name="Neemias e Catia Lima" userId="b77af7bd85500281" providerId="LiveId" clId="{77F20749-B77A-4301-BF25-60421B40E703}" dt="2021-02-05T16:27:02.043" v="39"/>
          <ac:picMkLst>
            <pc:docMk/>
            <pc:sldMk cId="2630436816" sldId="288"/>
            <ac:picMk id="18" creationId="{50B3A59D-544E-4F04-AE3F-A9F7D0971A0E}"/>
          </ac:picMkLst>
        </pc:picChg>
        <pc:picChg chg="del">
          <ac:chgData name="Neemias e Catia Lima" userId="b77af7bd85500281" providerId="LiveId" clId="{77F20749-B77A-4301-BF25-60421B40E703}" dt="2021-02-05T16:26:52.812" v="36" actId="478"/>
          <ac:picMkLst>
            <pc:docMk/>
            <pc:sldMk cId="2630436816" sldId="288"/>
            <ac:picMk id="20" creationId="{B84FA315-F8B8-4AA5-A2F4-D46BD78040E0}"/>
          </ac:picMkLst>
        </pc:picChg>
        <pc:picChg chg="del">
          <ac:chgData name="Neemias e Catia Lima" userId="b77af7bd85500281" providerId="LiveId" clId="{77F20749-B77A-4301-BF25-60421B40E703}" dt="2021-02-05T16:26:57.228" v="37" actId="478"/>
          <ac:picMkLst>
            <pc:docMk/>
            <pc:sldMk cId="2630436816" sldId="288"/>
            <ac:picMk id="22" creationId="{51728EE1-CD15-4886-A75D-3FD46E864C1A}"/>
          </ac:picMkLst>
        </pc:picChg>
        <pc:picChg chg="del">
          <ac:chgData name="Neemias e Catia Lima" userId="b77af7bd85500281" providerId="LiveId" clId="{77F20749-B77A-4301-BF25-60421B40E703}" dt="2021-02-05T16:45:32.361" v="152" actId="478"/>
          <ac:picMkLst>
            <pc:docMk/>
            <pc:sldMk cId="2630436816" sldId="288"/>
            <ac:picMk id="23" creationId="{0E8F958F-0ED9-4C62-87D7-EA7DBD33081F}"/>
          </ac:picMkLst>
        </pc:picChg>
        <pc:picChg chg="add mod">
          <ac:chgData name="Neemias e Catia Lima" userId="b77af7bd85500281" providerId="LiveId" clId="{77F20749-B77A-4301-BF25-60421B40E703}" dt="2021-02-05T16:45:32.653" v="153"/>
          <ac:picMkLst>
            <pc:docMk/>
            <pc:sldMk cId="2630436816" sldId="288"/>
            <ac:picMk id="25" creationId="{B42D5DCB-433E-4CEF-BFBE-18C0CDEC2F58}"/>
          </ac:picMkLst>
        </pc:picChg>
      </pc:sldChg>
      <pc:sldChg chg="addSp delSp modSp mod">
        <pc:chgData name="Neemias e Catia Lima" userId="b77af7bd85500281" providerId="LiveId" clId="{77F20749-B77A-4301-BF25-60421B40E703}" dt="2021-02-05T16:53:28.709" v="175" actId="20577"/>
        <pc:sldMkLst>
          <pc:docMk/>
          <pc:sldMk cId="3032827026" sldId="289"/>
        </pc:sldMkLst>
        <pc:spChg chg="mod">
          <ac:chgData name="Neemias e Catia Lima" userId="b77af7bd85500281" providerId="LiveId" clId="{77F20749-B77A-4301-BF25-60421B40E703}" dt="2021-02-05T16:53:28.709" v="175" actId="20577"/>
          <ac:spMkLst>
            <pc:docMk/>
            <pc:sldMk cId="3032827026" sldId="289"/>
            <ac:spMk id="12" creationId="{A64B78EF-EDA8-421A-88C9-45544BBCA9D1}"/>
          </ac:spMkLst>
        </pc:spChg>
        <pc:spChg chg="mod">
          <ac:chgData name="Neemias e Catia Lima" userId="b77af7bd85500281" providerId="LiveId" clId="{77F20749-B77A-4301-BF25-60421B40E703}" dt="2021-02-05T16:46:02.109" v="159"/>
          <ac:spMkLst>
            <pc:docMk/>
            <pc:sldMk cId="3032827026" sldId="289"/>
            <ac:spMk id="14" creationId="{00000000-0000-0000-0000-000000000000}"/>
          </ac:spMkLst>
        </pc:spChg>
        <pc:spChg chg="del">
          <ac:chgData name="Neemias e Catia Lima" userId="b77af7bd85500281" providerId="LiveId" clId="{77F20749-B77A-4301-BF25-60421B40E703}" dt="2021-02-05T16:27:36.501" v="48" actId="478"/>
          <ac:spMkLst>
            <pc:docMk/>
            <pc:sldMk cId="3032827026" sldId="289"/>
            <ac:spMk id="17" creationId="{70931E9A-39F7-4C6C-B471-9EE717088FF3}"/>
          </ac:spMkLst>
        </pc:spChg>
        <pc:spChg chg="add del mod">
          <ac:chgData name="Neemias e Catia Lima" userId="b77af7bd85500281" providerId="LiveId" clId="{77F20749-B77A-4301-BF25-60421B40E703}" dt="2021-02-05T16:30:36.155" v="89" actId="478"/>
          <ac:spMkLst>
            <pc:docMk/>
            <pc:sldMk cId="3032827026" sldId="289"/>
            <ac:spMk id="18" creationId="{E7489D49-7A64-4E09-8465-0E5A047AD57B}"/>
          </ac:spMkLst>
        </pc:spChg>
        <pc:spChg chg="add mod">
          <ac:chgData name="Neemias e Catia Lima" userId="b77af7bd85500281" providerId="LiveId" clId="{77F20749-B77A-4301-BF25-60421B40E703}" dt="2021-02-05T16:30:36.424" v="90"/>
          <ac:spMkLst>
            <pc:docMk/>
            <pc:sldMk cId="3032827026" sldId="289"/>
            <ac:spMk id="21" creationId="{7F8D65C8-ABE6-415C-81C4-14DB491FDEE3}"/>
          </ac:spMkLst>
        </pc:spChg>
        <pc:picChg chg="add mod">
          <ac:chgData name="Neemias e Catia Lima" userId="b77af7bd85500281" providerId="LiveId" clId="{77F20749-B77A-4301-BF25-60421B40E703}" dt="2021-02-05T16:27:39.075" v="50"/>
          <ac:picMkLst>
            <pc:docMk/>
            <pc:sldMk cId="3032827026" sldId="289"/>
            <ac:picMk id="19" creationId="{C7A14A65-4BE6-44B3-A564-CC32A6B889DF}"/>
          </ac:picMkLst>
        </pc:picChg>
        <pc:picChg chg="add mod">
          <ac:chgData name="Neemias e Catia Lima" userId="b77af7bd85500281" providerId="LiveId" clId="{77F20749-B77A-4301-BF25-60421B40E703}" dt="2021-02-05T16:27:39.075" v="50"/>
          <ac:picMkLst>
            <pc:docMk/>
            <pc:sldMk cId="3032827026" sldId="289"/>
            <ac:picMk id="20" creationId="{F74F4650-88F4-4881-8F82-866FB1B9A3D9}"/>
          </ac:picMkLst>
        </pc:picChg>
        <pc:picChg chg="del">
          <ac:chgData name="Neemias e Catia Lima" userId="b77af7bd85500281" providerId="LiveId" clId="{77F20749-B77A-4301-BF25-60421B40E703}" dt="2021-02-05T16:27:38.773" v="49" actId="478"/>
          <ac:picMkLst>
            <pc:docMk/>
            <pc:sldMk cId="3032827026" sldId="289"/>
            <ac:picMk id="22" creationId="{B216CAB5-1E5B-44C3-9275-8EE237C1DD43}"/>
          </ac:picMkLst>
        </pc:picChg>
        <pc:picChg chg="del">
          <ac:chgData name="Neemias e Catia Lima" userId="b77af7bd85500281" providerId="LiveId" clId="{77F20749-B77A-4301-BF25-60421B40E703}" dt="2021-02-05T16:27:32.281" v="47" actId="478"/>
          <ac:picMkLst>
            <pc:docMk/>
            <pc:sldMk cId="3032827026" sldId="289"/>
            <ac:picMk id="23" creationId="{54C70755-700C-4BB7-850D-61BA48989386}"/>
          </ac:picMkLst>
        </pc:picChg>
        <pc:picChg chg="add mod">
          <ac:chgData name="Neemias e Catia Lima" userId="b77af7bd85500281" providerId="LiveId" clId="{77F20749-B77A-4301-BF25-60421B40E703}" dt="2021-02-05T16:53:03.890" v="171"/>
          <ac:picMkLst>
            <pc:docMk/>
            <pc:sldMk cId="3032827026" sldId="289"/>
            <ac:picMk id="24" creationId="{988094A6-621D-4E20-BDB5-E58A9D35F79C}"/>
          </ac:picMkLst>
        </pc:picChg>
        <pc:picChg chg="del">
          <ac:chgData name="Neemias e Catia Lima" userId="b77af7bd85500281" providerId="LiveId" clId="{77F20749-B77A-4301-BF25-60421B40E703}" dt="2021-02-05T16:53:03.525" v="170" actId="478"/>
          <ac:picMkLst>
            <pc:docMk/>
            <pc:sldMk cId="3032827026" sldId="289"/>
            <ac:picMk id="2050" creationId="{9D1FD7AD-CCF0-4F0A-9A7C-CA2D98B295E6}"/>
          </ac:picMkLst>
        </pc:picChg>
      </pc:sldChg>
      <pc:sldChg chg="addSp delSp modSp mod">
        <pc:chgData name="Neemias e Catia Lima" userId="b77af7bd85500281" providerId="LiveId" clId="{77F20749-B77A-4301-BF25-60421B40E703}" dt="2021-02-05T16:58:10.994" v="218" actId="1440"/>
        <pc:sldMkLst>
          <pc:docMk/>
          <pc:sldMk cId="3772032319" sldId="290"/>
        </pc:sldMkLst>
        <pc:spChg chg="mod">
          <ac:chgData name="Neemias e Catia Lima" userId="b77af7bd85500281" providerId="LiveId" clId="{77F20749-B77A-4301-BF25-60421B40E703}" dt="2021-02-05T16:57:17.517" v="207" actId="313"/>
          <ac:spMkLst>
            <pc:docMk/>
            <pc:sldMk cId="3772032319" sldId="290"/>
            <ac:spMk id="12" creationId="{8D5A143D-15FB-4DFE-B0EC-FEEB77A92B2C}"/>
          </ac:spMkLst>
        </pc:spChg>
        <pc:spChg chg="mod">
          <ac:chgData name="Neemias e Catia Lima" userId="b77af7bd85500281" providerId="LiveId" clId="{77F20749-B77A-4301-BF25-60421B40E703}" dt="2021-02-05T16:54:25.624" v="183"/>
          <ac:spMkLst>
            <pc:docMk/>
            <pc:sldMk cId="3772032319" sldId="290"/>
            <ac:spMk id="14" creationId="{00000000-0000-0000-0000-000000000000}"/>
          </ac:spMkLst>
        </pc:spChg>
        <pc:spChg chg="add del mod">
          <ac:chgData name="Neemias e Catia Lima" userId="b77af7bd85500281" providerId="LiveId" clId="{77F20749-B77A-4301-BF25-60421B40E703}" dt="2021-02-05T16:30:43.995" v="93" actId="478"/>
          <ac:spMkLst>
            <pc:docMk/>
            <pc:sldMk cId="3772032319" sldId="290"/>
            <ac:spMk id="15" creationId="{07519702-7917-49B0-AD20-D771085C06DF}"/>
          </ac:spMkLst>
        </pc:spChg>
        <pc:spChg chg="del">
          <ac:chgData name="Neemias e Catia Lima" userId="b77af7bd85500281" providerId="LiveId" clId="{77F20749-B77A-4301-BF25-60421B40E703}" dt="2021-02-05T16:27:55.476" v="55" actId="478"/>
          <ac:spMkLst>
            <pc:docMk/>
            <pc:sldMk cId="3772032319" sldId="290"/>
            <ac:spMk id="19" creationId="{A77264CA-2E8D-4296-8606-D8EF6CE8B281}"/>
          </ac:spMkLst>
        </pc:spChg>
        <pc:spChg chg="add mod">
          <ac:chgData name="Neemias e Catia Lima" userId="b77af7bd85500281" providerId="LiveId" clId="{77F20749-B77A-4301-BF25-60421B40E703}" dt="2021-02-05T16:30:44.224" v="94"/>
          <ac:spMkLst>
            <pc:docMk/>
            <pc:sldMk cId="3772032319" sldId="290"/>
            <ac:spMk id="24" creationId="{74968B2C-8BDE-45DF-84CE-80FD8BA889CA}"/>
          </ac:spMkLst>
        </pc:spChg>
        <pc:picChg chg="add mod">
          <ac:chgData name="Neemias e Catia Lima" userId="b77af7bd85500281" providerId="LiveId" clId="{77F20749-B77A-4301-BF25-60421B40E703}" dt="2021-02-05T16:27:56.443" v="56"/>
          <ac:picMkLst>
            <pc:docMk/>
            <pc:sldMk cId="3772032319" sldId="290"/>
            <ac:picMk id="16" creationId="{12414F0B-CABF-4DB6-BEC2-9658A3B449C2}"/>
          </ac:picMkLst>
        </pc:picChg>
        <pc:picChg chg="add mod">
          <ac:chgData name="Neemias e Catia Lima" userId="b77af7bd85500281" providerId="LiveId" clId="{77F20749-B77A-4301-BF25-60421B40E703}" dt="2021-02-05T16:27:56.443" v="56"/>
          <ac:picMkLst>
            <pc:docMk/>
            <pc:sldMk cId="3772032319" sldId="290"/>
            <ac:picMk id="18" creationId="{04093B17-9E39-45C6-8BCE-E9BAE6506FE6}"/>
          </ac:picMkLst>
        </pc:picChg>
        <pc:picChg chg="del">
          <ac:chgData name="Neemias e Catia Lima" userId="b77af7bd85500281" providerId="LiveId" clId="{77F20749-B77A-4301-BF25-60421B40E703}" dt="2021-02-05T16:27:51.445" v="54" actId="478"/>
          <ac:picMkLst>
            <pc:docMk/>
            <pc:sldMk cId="3772032319" sldId="290"/>
            <ac:picMk id="20" creationId="{EFF3D9C1-551C-4E01-95C0-7C336266B925}"/>
          </ac:picMkLst>
        </pc:picChg>
        <pc:picChg chg="del">
          <ac:chgData name="Neemias e Catia Lima" userId="b77af7bd85500281" providerId="LiveId" clId="{77F20749-B77A-4301-BF25-60421B40E703}" dt="2021-02-05T16:27:55.476" v="55" actId="478"/>
          <ac:picMkLst>
            <pc:docMk/>
            <pc:sldMk cId="3772032319" sldId="290"/>
            <ac:picMk id="22" creationId="{1B941EC7-9AD7-40EC-94F8-D6BDC76A41F7}"/>
          </ac:picMkLst>
        </pc:picChg>
        <pc:picChg chg="del">
          <ac:chgData name="Neemias e Catia Lima" userId="b77af7bd85500281" providerId="LiveId" clId="{77F20749-B77A-4301-BF25-60421B40E703}" dt="2021-02-05T16:57:34.570" v="208" actId="478"/>
          <ac:picMkLst>
            <pc:docMk/>
            <pc:sldMk cId="3772032319" sldId="290"/>
            <ac:picMk id="23" creationId="{AE8756B3-5979-4BBE-BFA0-85042E3A7247}"/>
          </ac:picMkLst>
        </pc:picChg>
        <pc:picChg chg="add mod">
          <ac:chgData name="Neemias e Catia Lima" userId="b77af7bd85500281" providerId="LiveId" clId="{77F20749-B77A-4301-BF25-60421B40E703}" dt="2021-02-05T16:58:10.994" v="218" actId="1440"/>
          <ac:picMkLst>
            <pc:docMk/>
            <pc:sldMk cId="3772032319" sldId="290"/>
            <ac:picMk id="5122" creationId="{F1C8B8D7-29E0-4DF3-8EC6-4DFFC1865D8F}"/>
          </ac:picMkLst>
        </pc:picChg>
      </pc:sldChg>
      <pc:sldChg chg="addSp delSp modSp mod">
        <pc:chgData name="Neemias e Catia Lima" userId="b77af7bd85500281" providerId="LiveId" clId="{77F20749-B77A-4301-BF25-60421B40E703}" dt="2021-02-05T17:01:15.824" v="288" actId="1036"/>
        <pc:sldMkLst>
          <pc:docMk/>
          <pc:sldMk cId="1768216317" sldId="291"/>
        </pc:sldMkLst>
        <pc:spChg chg="mod">
          <ac:chgData name="Neemias e Catia Lima" userId="b77af7bd85500281" providerId="LiveId" clId="{77F20749-B77A-4301-BF25-60421B40E703}" dt="2021-02-05T17:00:42.678" v="267"/>
          <ac:spMkLst>
            <pc:docMk/>
            <pc:sldMk cId="1768216317" sldId="291"/>
            <ac:spMk id="12" creationId="{FD5EC092-AC81-4728-9A45-4C4BB5B95C65}"/>
          </ac:spMkLst>
        </pc:spChg>
        <pc:spChg chg="mod">
          <ac:chgData name="Neemias e Catia Lima" userId="b77af7bd85500281" providerId="LiveId" clId="{77F20749-B77A-4301-BF25-60421B40E703}" dt="2021-02-05T16:59:03.657" v="232" actId="20577"/>
          <ac:spMkLst>
            <pc:docMk/>
            <pc:sldMk cId="1768216317" sldId="291"/>
            <ac:spMk id="14" creationId="{00000000-0000-0000-0000-000000000000}"/>
          </ac:spMkLst>
        </pc:spChg>
        <pc:spChg chg="del">
          <ac:chgData name="Neemias e Catia Lima" userId="b77af7bd85500281" providerId="LiveId" clId="{77F20749-B77A-4301-BF25-60421B40E703}" dt="2021-02-05T16:28:28.164" v="63" actId="478"/>
          <ac:spMkLst>
            <pc:docMk/>
            <pc:sldMk cId="1768216317" sldId="291"/>
            <ac:spMk id="16" creationId="{A7D6ED1D-546F-4C68-94D3-B23D9119E812}"/>
          </ac:spMkLst>
        </pc:spChg>
        <pc:spChg chg="add del mod">
          <ac:chgData name="Neemias e Catia Lima" userId="b77af7bd85500281" providerId="LiveId" clId="{77F20749-B77A-4301-BF25-60421B40E703}" dt="2021-02-05T16:30:51.723" v="97" actId="478"/>
          <ac:spMkLst>
            <pc:docMk/>
            <pc:sldMk cId="1768216317" sldId="291"/>
            <ac:spMk id="18" creationId="{D391DAA1-4F44-40F2-96D6-98DB1AE140B1}"/>
          </ac:spMkLst>
        </pc:spChg>
        <pc:spChg chg="add mod">
          <ac:chgData name="Neemias e Catia Lima" userId="b77af7bd85500281" providerId="LiveId" clId="{77F20749-B77A-4301-BF25-60421B40E703}" dt="2021-02-05T16:30:51.994" v="98"/>
          <ac:spMkLst>
            <pc:docMk/>
            <pc:sldMk cId="1768216317" sldId="291"/>
            <ac:spMk id="23" creationId="{229FF26D-8F3E-47D3-A7A4-A9006C959F88}"/>
          </ac:spMkLst>
        </pc:spChg>
        <pc:picChg chg="add mod">
          <ac:chgData name="Neemias e Catia Lima" userId="b77af7bd85500281" providerId="LiveId" clId="{77F20749-B77A-4301-BF25-60421B40E703}" dt="2021-02-05T16:28:29.113" v="64"/>
          <ac:picMkLst>
            <pc:docMk/>
            <pc:sldMk cId="1768216317" sldId="291"/>
            <ac:picMk id="19" creationId="{725FE7C6-109F-4630-B892-52A0CCB09FFE}"/>
          </ac:picMkLst>
        </pc:picChg>
        <pc:picChg chg="add mod">
          <ac:chgData name="Neemias e Catia Lima" userId="b77af7bd85500281" providerId="LiveId" clId="{77F20749-B77A-4301-BF25-60421B40E703}" dt="2021-02-05T16:28:29.113" v="64"/>
          <ac:picMkLst>
            <pc:docMk/>
            <pc:sldMk cId="1768216317" sldId="291"/>
            <ac:picMk id="20" creationId="{8F4BCA0C-CA2D-469C-9C41-6A1D1A7FEA4B}"/>
          </ac:picMkLst>
        </pc:picChg>
        <pc:picChg chg="del">
          <ac:chgData name="Neemias e Catia Lima" userId="b77af7bd85500281" providerId="LiveId" clId="{77F20749-B77A-4301-BF25-60421B40E703}" dt="2021-02-05T16:28:23.757" v="61" actId="478"/>
          <ac:picMkLst>
            <pc:docMk/>
            <pc:sldMk cId="1768216317" sldId="291"/>
            <ac:picMk id="21" creationId="{248952B7-8171-4EDF-9B1C-EDA2EFEAE2E4}"/>
          </ac:picMkLst>
        </pc:picChg>
        <pc:picChg chg="del">
          <ac:chgData name="Neemias e Catia Lima" userId="b77af7bd85500281" providerId="LiveId" clId="{77F20749-B77A-4301-BF25-60421B40E703}" dt="2021-02-05T16:28:26.828" v="62" actId="478"/>
          <ac:picMkLst>
            <pc:docMk/>
            <pc:sldMk cId="1768216317" sldId="291"/>
            <ac:picMk id="22" creationId="{7D56DFF2-836A-44C6-980F-915E95AD76D4}"/>
          </ac:picMkLst>
        </pc:picChg>
        <pc:picChg chg="del">
          <ac:chgData name="Neemias e Catia Lima" userId="b77af7bd85500281" providerId="LiveId" clId="{77F20749-B77A-4301-BF25-60421B40E703}" dt="2021-02-05T17:01:02.064" v="268" actId="478"/>
          <ac:picMkLst>
            <pc:docMk/>
            <pc:sldMk cId="1768216317" sldId="291"/>
            <ac:picMk id="4098" creationId="{91F029EA-6997-4840-AD10-E4615F6B1633}"/>
          </ac:picMkLst>
        </pc:picChg>
        <pc:picChg chg="add mod">
          <ac:chgData name="Neemias e Catia Lima" userId="b77af7bd85500281" providerId="LiveId" clId="{77F20749-B77A-4301-BF25-60421B40E703}" dt="2021-02-05T17:01:15.824" v="288" actId="1036"/>
          <ac:picMkLst>
            <pc:docMk/>
            <pc:sldMk cId="1768216317" sldId="291"/>
            <ac:picMk id="7170" creationId="{575D8C05-4999-4150-ACA9-5E29FF82F4DC}"/>
          </ac:picMkLst>
        </pc:picChg>
      </pc:sldChg>
      <pc:sldChg chg="addSp delSp modSp mod">
        <pc:chgData name="Neemias e Catia Lima" userId="b77af7bd85500281" providerId="LiveId" clId="{77F20749-B77A-4301-BF25-60421B40E703}" dt="2021-02-05T17:06:19.381" v="344" actId="1036"/>
        <pc:sldMkLst>
          <pc:docMk/>
          <pc:sldMk cId="3757265641" sldId="292"/>
        </pc:sldMkLst>
        <pc:spChg chg="mod">
          <ac:chgData name="Neemias e Catia Lima" userId="b77af7bd85500281" providerId="LiveId" clId="{77F20749-B77A-4301-BF25-60421B40E703}" dt="2021-02-05T17:04:25.258" v="332"/>
          <ac:spMkLst>
            <pc:docMk/>
            <pc:sldMk cId="3757265641" sldId="292"/>
            <ac:spMk id="12" creationId="{1EC42BAA-B890-43DD-B4F0-9AB5685AF2FE}"/>
          </ac:spMkLst>
        </pc:spChg>
        <pc:spChg chg="mod">
          <ac:chgData name="Neemias e Catia Lima" userId="b77af7bd85500281" providerId="LiveId" clId="{77F20749-B77A-4301-BF25-60421B40E703}" dt="2021-02-05T17:01:44.335" v="296"/>
          <ac:spMkLst>
            <pc:docMk/>
            <pc:sldMk cId="3757265641" sldId="292"/>
            <ac:spMk id="14" creationId="{00000000-0000-0000-0000-000000000000}"/>
          </ac:spMkLst>
        </pc:spChg>
        <pc:spChg chg="add del mod">
          <ac:chgData name="Neemias e Catia Lima" userId="b77af7bd85500281" providerId="LiveId" clId="{77F20749-B77A-4301-BF25-60421B40E703}" dt="2021-02-05T16:31:01.379" v="101" actId="478"/>
          <ac:spMkLst>
            <pc:docMk/>
            <pc:sldMk cId="3757265641" sldId="292"/>
            <ac:spMk id="16" creationId="{A7B31EE9-FE18-43C3-A068-E5B7FD855624}"/>
          </ac:spMkLst>
        </pc:spChg>
        <pc:spChg chg="del">
          <ac:chgData name="Neemias e Catia Lima" userId="b77af7bd85500281" providerId="LiveId" clId="{77F20749-B77A-4301-BF25-60421B40E703}" dt="2021-02-05T16:28:51.300" v="71" actId="478"/>
          <ac:spMkLst>
            <pc:docMk/>
            <pc:sldMk cId="3757265641" sldId="292"/>
            <ac:spMk id="20" creationId="{C6DD4677-4E3A-4C0A-84CE-FF74597155EC}"/>
          </ac:spMkLst>
        </pc:spChg>
        <pc:spChg chg="add mod">
          <ac:chgData name="Neemias e Catia Lima" userId="b77af7bd85500281" providerId="LiveId" clId="{77F20749-B77A-4301-BF25-60421B40E703}" dt="2021-02-05T16:31:01.685" v="102"/>
          <ac:spMkLst>
            <pc:docMk/>
            <pc:sldMk cId="3757265641" sldId="292"/>
            <ac:spMk id="23" creationId="{9109A1A0-AC06-41DE-A7AB-C0688B34C450}"/>
          </ac:spMkLst>
        </pc:spChg>
        <pc:picChg chg="add mod">
          <ac:chgData name="Neemias e Catia Lima" userId="b77af7bd85500281" providerId="LiveId" clId="{77F20749-B77A-4301-BF25-60421B40E703}" dt="2021-02-05T16:28:52.315" v="72"/>
          <ac:picMkLst>
            <pc:docMk/>
            <pc:sldMk cId="3757265641" sldId="292"/>
            <ac:picMk id="18" creationId="{E1A2143D-EA52-46E7-A4E7-50CA8A97CA8A}"/>
          </ac:picMkLst>
        </pc:picChg>
        <pc:picChg chg="add mod">
          <ac:chgData name="Neemias e Catia Lima" userId="b77af7bd85500281" providerId="LiveId" clId="{77F20749-B77A-4301-BF25-60421B40E703}" dt="2021-02-05T16:28:52.315" v="72"/>
          <ac:picMkLst>
            <pc:docMk/>
            <pc:sldMk cId="3757265641" sldId="292"/>
            <ac:picMk id="19" creationId="{962415E7-661E-464C-9AF7-179248D7FB7F}"/>
          </ac:picMkLst>
        </pc:picChg>
        <pc:picChg chg="del">
          <ac:chgData name="Neemias e Catia Lima" userId="b77af7bd85500281" providerId="LiveId" clId="{77F20749-B77A-4301-BF25-60421B40E703}" dt="2021-02-05T16:28:47.644" v="69" actId="478"/>
          <ac:picMkLst>
            <pc:docMk/>
            <pc:sldMk cId="3757265641" sldId="292"/>
            <ac:picMk id="21" creationId="{CFE1ADC2-DEB3-48EE-9063-6C7A81CA0EB8}"/>
          </ac:picMkLst>
        </pc:picChg>
        <pc:picChg chg="del">
          <ac:chgData name="Neemias e Catia Lima" userId="b77af7bd85500281" providerId="LiveId" clId="{77F20749-B77A-4301-BF25-60421B40E703}" dt="2021-02-05T16:28:48.412" v="70" actId="478"/>
          <ac:picMkLst>
            <pc:docMk/>
            <pc:sldMk cId="3757265641" sldId="292"/>
            <ac:picMk id="22" creationId="{EFB6FBEB-2B5D-4FC9-A9B8-805F422C3FB3}"/>
          </ac:picMkLst>
        </pc:picChg>
        <pc:picChg chg="del">
          <ac:chgData name="Neemias e Catia Lima" userId="b77af7bd85500281" providerId="LiveId" clId="{77F20749-B77A-4301-BF25-60421B40E703}" dt="2021-02-05T17:05:39.140" v="333" actId="478"/>
          <ac:picMkLst>
            <pc:docMk/>
            <pc:sldMk cId="3757265641" sldId="292"/>
            <ac:picMk id="6146" creationId="{53E99AB8-301F-467E-B173-E75E7DECCD1F}"/>
          </ac:picMkLst>
        </pc:picChg>
        <pc:picChg chg="add mod">
          <ac:chgData name="Neemias e Catia Lima" userId="b77af7bd85500281" providerId="LiveId" clId="{77F20749-B77A-4301-BF25-60421B40E703}" dt="2021-02-05T17:06:19.381" v="344" actId="1036"/>
          <ac:picMkLst>
            <pc:docMk/>
            <pc:sldMk cId="3757265641" sldId="292"/>
            <ac:picMk id="9218" creationId="{923F9D24-2F88-46BD-8101-4C66A9A3F0FA}"/>
          </ac:picMkLst>
        </pc:picChg>
      </pc:sldChg>
      <pc:sldChg chg="addSp delSp modSp mod">
        <pc:chgData name="Neemias e Catia Lima" userId="b77af7bd85500281" providerId="LiveId" clId="{77F20749-B77A-4301-BF25-60421B40E703}" dt="2021-02-05T17:07:47.544" v="351"/>
        <pc:sldMkLst>
          <pc:docMk/>
          <pc:sldMk cId="3114938747" sldId="293"/>
        </pc:sldMkLst>
        <pc:spChg chg="del">
          <ac:chgData name="Neemias e Catia Lima" userId="b77af7bd85500281" providerId="LiveId" clId="{77F20749-B77A-4301-BF25-60421B40E703}" dt="2021-02-05T16:28:58.108" v="75" actId="478"/>
          <ac:spMkLst>
            <pc:docMk/>
            <pc:sldMk cId="3114938747" sldId="293"/>
            <ac:spMk id="15" creationId="{EEEDD8BE-97A2-45E5-BD91-23CD4464BAE2}"/>
          </ac:spMkLst>
        </pc:spChg>
        <pc:spChg chg="mod">
          <ac:chgData name="Neemias e Catia Lima" userId="b77af7bd85500281" providerId="LiveId" clId="{77F20749-B77A-4301-BF25-60421B40E703}" dt="2021-02-05T17:07:47.544" v="351"/>
          <ac:spMkLst>
            <pc:docMk/>
            <pc:sldMk cId="3114938747" sldId="293"/>
            <ac:spMk id="16" creationId="{CFC8B9D9-C6ED-4706-A104-65D118A5B7F9}"/>
          </ac:spMkLst>
        </pc:spChg>
        <pc:spChg chg="add del mod">
          <ac:chgData name="Neemias e Catia Lima" userId="b77af7bd85500281" providerId="LiveId" clId="{77F20749-B77A-4301-BF25-60421B40E703}" dt="2021-02-05T16:31:06.107" v="103" actId="478"/>
          <ac:spMkLst>
            <pc:docMk/>
            <pc:sldMk cId="3114938747" sldId="293"/>
            <ac:spMk id="18" creationId="{4F0155CB-2140-4B0F-967A-882177225201}"/>
          </ac:spMkLst>
        </pc:spChg>
        <pc:spChg chg="add mod">
          <ac:chgData name="Neemias e Catia Lima" userId="b77af7bd85500281" providerId="LiveId" clId="{77F20749-B77A-4301-BF25-60421B40E703}" dt="2021-02-05T16:31:06.378" v="104"/>
          <ac:spMkLst>
            <pc:docMk/>
            <pc:sldMk cId="3114938747" sldId="293"/>
            <ac:spMk id="23" creationId="{168642ED-E31E-486E-8FE1-F6C511EB2F9B}"/>
          </ac:spMkLst>
        </pc:spChg>
        <pc:picChg chg="add mod">
          <ac:chgData name="Neemias e Catia Lima" userId="b77af7bd85500281" providerId="LiveId" clId="{77F20749-B77A-4301-BF25-60421B40E703}" dt="2021-02-05T16:28:59.353" v="76"/>
          <ac:picMkLst>
            <pc:docMk/>
            <pc:sldMk cId="3114938747" sldId="293"/>
            <ac:picMk id="19" creationId="{8044FC40-DB5C-4D3A-90CD-1A9669F382C5}"/>
          </ac:picMkLst>
        </pc:picChg>
        <pc:picChg chg="add mod">
          <ac:chgData name="Neemias e Catia Lima" userId="b77af7bd85500281" providerId="LiveId" clId="{77F20749-B77A-4301-BF25-60421B40E703}" dt="2021-02-05T16:28:59.353" v="76"/>
          <ac:picMkLst>
            <pc:docMk/>
            <pc:sldMk cId="3114938747" sldId="293"/>
            <ac:picMk id="20" creationId="{A826F740-995D-4D1C-9A86-769B445A9F4C}"/>
          </ac:picMkLst>
        </pc:picChg>
        <pc:picChg chg="del">
          <ac:chgData name="Neemias e Catia Lima" userId="b77af7bd85500281" providerId="LiveId" clId="{77F20749-B77A-4301-BF25-60421B40E703}" dt="2021-02-05T16:28:56.212" v="73" actId="478"/>
          <ac:picMkLst>
            <pc:docMk/>
            <pc:sldMk cId="3114938747" sldId="293"/>
            <ac:picMk id="21" creationId="{AEA4776F-532B-4951-85B9-CBA495B97BF4}"/>
          </ac:picMkLst>
        </pc:picChg>
        <pc:picChg chg="del">
          <ac:chgData name="Neemias e Catia Lima" userId="b77af7bd85500281" providerId="LiveId" clId="{77F20749-B77A-4301-BF25-60421B40E703}" dt="2021-02-05T16:28:56.868" v="74" actId="478"/>
          <ac:picMkLst>
            <pc:docMk/>
            <pc:sldMk cId="3114938747" sldId="293"/>
            <ac:picMk id="22" creationId="{BEDB5758-4255-4133-94DB-DBC37F5076A9}"/>
          </ac:picMkLst>
        </pc:picChg>
      </pc:sldChg>
    </pc:docChg>
  </pc:docChgLst>
  <pc:docChgLst>
    <pc:chgData name="Neemias Informatica Lima" userId="b77af7bd85500281" providerId="LiveId" clId="{607FE95B-5323-4075-B454-BC88F3A3DF14}"/>
    <pc:docChg chg="undo redo custSel modSld">
      <pc:chgData name="Neemias Informatica Lima" userId="b77af7bd85500281" providerId="LiveId" clId="{607FE95B-5323-4075-B454-BC88F3A3DF14}" dt="2024-05-27T23:51:23.154" v="318" actId="313"/>
      <pc:docMkLst>
        <pc:docMk/>
      </pc:docMkLst>
      <pc:sldChg chg="addSp delSp modSp mod">
        <pc:chgData name="Neemias Informatica Lima" userId="b77af7bd85500281" providerId="LiveId" clId="{607FE95B-5323-4075-B454-BC88F3A3DF14}" dt="2024-05-27T23:37:21.242" v="38"/>
        <pc:sldMkLst>
          <pc:docMk/>
          <pc:sldMk cId="2232331225" sldId="280"/>
        </pc:sldMkLst>
        <pc:spChg chg="mod">
          <ac:chgData name="Neemias Informatica Lima" userId="b77af7bd85500281" providerId="LiveId" clId="{607FE95B-5323-4075-B454-BC88F3A3DF14}" dt="2024-05-27T23:35:14.087" v="4"/>
          <ac:spMkLst>
            <pc:docMk/>
            <pc:sldMk cId="2232331225" sldId="280"/>
            <ac:spMk id="6" creationId="{00000000-0000-0000-0000-000000000000}"/>
          </ac:spMkLst>
        </pc:spChg>
        <pc:spChg chg="mod">
          <ac:chgData name="Neemias Informatica Lima" userId="b77af7bd85500281" providerId="LiveId" clId="{607FE95B-5323-4075-B454-BC88F3A3DF14}" dt="2024-05-27T23:36:32.071" v="31" actId="20577"/>
          <ac:spMkLst>
            <pc:docMk/>
            <pc:sldMk cId="2232331225" sldId="280"/>
            <ac:spMk id="7" creationId="{00000000-0000-0000-0000-000000000000}"/>
          </ac:spMkLst>
        </pc:spChg>
        <pc:spChg chg="mod">
          <ac:chgData name="Neemias Informatica Lima" userId="b77af7bd85500281" providerId="LiveId" clId="{607FE95B-5323-4075-B454-BC88F3A3DF14}" dt="2024-05-27T23:35:38.657" v="19" actId="6549"/>
          <ac:spMkLst>
            <pc:docMk/>
            <pc:sldMk cId="2232331225" sldId="280"/>
            <ac:spMk id="9" creationId="{00000000-0000-0000-0000-000000000000}"/>
          </ac:spMkLst>
        </pc:spChg>
        <pc:spChg chg="mod">
          <ac:chgData name="Neemias Informatica Lima" userId="b77af7bd85500281" providerId="LiveId" clId="{607FE95B-5323-4075-B454-BC88F3A3DF14}" dt="2024-05-27T23:36:25.151" v="27" actId="20577"/>
          <ac:spMkLst>
            <pc:docMk/>
            <pc:sldMk cId="2232331225" sldId="280"/>
            <ac:spMk id="11" creationId="{00000000-0000-0000-0000-000000000000}"/>
          </ac:spMkLst>
        </pc:spChg>
        <pc:spChg chg="mod">
          <ac:chgData name="Neemias Informatica Lima" userId="b77af7bd85500281" providerId="LiveId" clId="{607FE95B-5323-4075-B454-BC88F3A3DF14}" dt="2024-05-27T23:36:15.108" v="24" actId="6549"/>
          <ac:spMkLst>
            <pc:docMk/>
            <pc:sldMk cId="2232331225" sldId="280"/>
            <ac:spMk id="16" creationId="{00000000-0000-0000-0000-000000000000}"/>
          </ac:spMkLst>
        </pc:spChg>
        <pc:picChg chg="del">
          <ac:chgData name="Neemias Informatica Lima" userId="b77af7bd85500281" providerId="LiveId" clId="{607FE95B-5323-4075-B454-BC88F3A3DF14}" dt="2024-05-27T23:36:22.893" v="25" actId="478"/>
          <ac:picMkLst>
            <pc:docMk/>
            <pc:sldMk cId="2232331225" sldId="280"/>
            <ac:picMk id="3" creationId="{92EB7ADD-BE9E-02B7-76C8-0DE1A5D63366}"/>
          </ac:picMkLst>
        </pc:picChg>
        <pc:picChg chg="add mod">
          <ac:chgData name="Neemias Informatica Lima" userId="b77af7bd85500281" providerId="LiveId" clId="{607FE95B-5323-4075-B454-BC88F3A3DF14}" dt="2024-05-27T23:37:21.242" v="38"/>
          <ac:picMkLst>
            <pc:docMk/>
            <pc:sldMk cId="2232331225" sldId="280"/>
            <ac:picMk id="4" creationId="{419814A1-55DE-575C-0074-88C7F84B6008}"/>
          </ac:picMkLst>
        </pc:picChg>
      </pc:sldChg>
      <pc:sldChg chg="addSp delSp modSp mod">
        <pc:chgData name="Neemias Informatica Lima" userId="b77af7bd85500281" providerId="LiveId" clId="{607FE95B-5323-4075-B454-BC88F3A3DF14}" dt="2024-05-27T23:41:15.152" v="102" actId="6549"/>
        <pc:sldMkLst>
          <pc:docMk/>
          <pc:sldMk cId="2103443556" sldId="281"/>
        </pc:sldMkLst>
        <pc:spChg chg="mod">
          <ac:chgData name="Neemias Informatica Lima" userId="b77af7bd85500281" providerId="LiveId" clId="{607FE95B-5323-4075-B454-BC88F3A3DF14}" dt="2024-05-27T23:41:15.152" v="102" actId="6549"/>
          <ac:spMkLst>
            <pc:docMk/>
            <pc:sldMk cId="2103443556" sldId="281"/>
            <ac:spMk id="8" creationId="{00000000-0000-0000-0000-000000000000}"/>
          </ac:spMkLst>
        </pc:spChg>
        <pc:spChg chg="mod">
          <ac:chgData name="Neemias Informatica Lima" userId="b77af7bd85500281" providerId="LiveId" clId="{607FE95B-5323-4075-B454-BC88F3A3DF14}" dt="2024-05-27T23:37:28.718" v="40" actId="20577"/>
          <ac:spMkLst>
            <pc:docMk/>
            <pc:sldMk cId="2103443556" sldId="281"/>
            <ac:spMk id="11" creationId="{00000000-0000-0000-0000-000000000000}"/>
          </ac:spMkLst>
        </pc:spChg>
        <pc:spChg chg="mod">
          <ac:chgData name="Neemias Informatica Lima" userId="b77af7bd85500281" providerId="LiveId" clId="{607FE95B-5323-4075-B454-BC88F3A3DF14}" dt="2024-05-27T23:38:39.154" v="49"/>
          <ac:spMkLst>
            <pc:docMk/>
            <pc:sldMk cId="2103443556" sldId="281"/>
            <ac:spMk id="18" creationId="{00000000-0000-0000-0000-000000000000}"/>
          </ac:spMkLst>
        </pc:spChg>
        <pc:picChg chg="del">
          <ac:chgData name="Neemias Informatica Lima" userId="b77af7bd85500281" providerId="LiveId" clId="{607FE95B-5323-4075-B454-BC88F3A3DF14}" dt="2024-05-27T23:37:30.623" v="41" actId="478"/>
          <ac:picMkLst>
            <pc:docMk/>
            <pc:sldMk cId="2103443556" sldId="281"/>
            <ac:picMk id="2" creationId="{6DD94DB3-549B-8C77-C5A0-022076947B77}"/>
          </ac:picMkLst>
        </pc:picChg>
        <pc:picChg chg="add mod">
          <ac:chgData name="Neemias Informatica Lima" userId="b77af7bd85500281" providerId="LiveId" clId="{607FE95B-5323-4075-B454-BC88F3A3DF14}" dt="2024-05-27T23:37:44.236" v="46" actId="14100"/>
          <ac:picMkLst>
            <pc:docMk/>
            <pc:sldMk cId="2103443556" sldId="281"/>
            <ac:picMk id="4" creationId="{5AB97CEE-E27B-585A-AFCE-BE071CF1B628}"/>
          </ac:picMkLst>
        </pc:picChg>
      </pc:sldChg>
      <pc:sldChg chg="addSp delSp modSp mod">
        <pc:chgData name="Neemias Informatica Lima" userId="b77af7bd85500281" providerId="LiveId" clId="{607FE95B-5323-4075-B454-BC88F3A3DF14}" dt="2024-05-27T23:43:12.883" v="156" actId="6549"/>
        <pc:sldMkLst>
          <pc:docMk/>
          <pc:sldMk cId="3683219421" sldId="282"/>
        </pc:sldMkLst>
        <pc:spChg chg="del">
          <ac:chgData name="Neemias Informatica Lima" userId="b77af7bd85500281" providerId="LiveId" clId="{607FE95B-5323-4075-B454-BC88F3A3DF14}" dt="2024-05-27T23:39:03.793" v="52" actId="478"/>
          <ac:spMkLst>
            <pc:docMk/>
            <pc:sldMk cId="3683219421" sldId="282"/>
            <ac:spMk id="2" creationId="{CC195390-7D51-AA74-4EA2-0C08EF1024E6}"/>
          </ac:spMkLst>
        </pc:spChg>
        <pc:spChg chg="del">
          <ac:chgData name="Neemias Informatica Lima" userId="b77af7bd85500281" providerId="LiveId" clId="{607FE95B-5323-4075-B454-BC88F3A3DF14}" dt="2024-05-27T23:39:03.793" v="52" actId="478"/>
          <ac:spMkLst>
            <pc:docMk/>
            <pc:sldMk cId="3683219421" sldId="282"/>
            <ac:spMk id="4" creationId="{2EBC44C4-E5B2-AF9A-0E38-F554ED6C8696}"/>
          </ac:spMkLst>
        </pc:spChg>
        <pc:spChg chg="add mod">
          <ac:chgData name="Neemias Informatica Lima" userId="b77af7bd85500281" providerId="LiveId" clId="{607FE95B-5323-4075-B454-BC88F3A3DF14}" dt="2024-05-27T23:39:04.163" v="53"/>
          <ac:spMkLst>
            <pc:docMk/>
            <pc:sldMk cId="3683219421" sldId="282"/>
            <ac:spMk id="6" creationId="{2F6C86C1-2CB0-488B-BFA1-AC5CE605D4B6}"/>
          </ac:spMkLst>
        </pc:spChg>
        <pc:spChg chg="add mod">
          <ac:chgData name="Neemias Informatica Lima" userId="b77af7bd85500281" providerId="LiveId" clId="{607FE95B-5323-4075-B454-BC88F3A3DF14}" dt="2024-05-27T23:39:04.163" v="53"/>
          <ac:spMkLst>
            <pc:docMk/>
            <pc:sldMk cId="3683219421" sldId="282"/>
            <ac:spMk id="8" creationId="{9A328975-45B1-0D9B-65C0-94363EECA983}"/>
          </ac:spMkLst>
        </pc:spChg>
        <pc:spChg chg="mod">
          <ac:chgData name="Neemias Informatica Lima" userId="b77af7bd85500281" providerId="LiveId" clId="{607FE95B-5323-4075-B454-BC88F3A3DF14}" dt="2024-05-27T23:43:12.883" v="156" actId="6549"/>
          <ac:spMkLst>
            <pc:docMk/>
            <pc:sldMk cId="3683219421" sldId="282"/>
            <ac:spMk id="12" creationId="{00000000-0000-0000-0000-000000000000}"/>
          </ac:spMkLst>
        </pc:spChg>
        <pc:spChg chg="mod">
          <ac:chgData name="Neemias Informatica Lima" userId="b77af7bd85500281" providerId="LiveId" clId="{607FE95B-5323-4075-B454-BC88F3A3DF14}" dt="2024-05-27T23:41:37.632" v="108"/>
          <ac:spMkLst>
            <pc:docMk/>
            <pc:sldMk cId="3683219421" sldId="282"/>
            <ac:spMk id="14" creationId="{00000000-0000-0000-0000-000000000000}"/>
          </ac:spMkLst>
        </pc:spChg>
        <pc:picChg chg="del">
          <ac:chgData name="Neemias Informatica Lima" userId="b77af7bd85500281" providerId="LiveId" clId="{607FE95B-5323-4075-B454-BC88F3A3DF14}" dt="2024-05-27T23:39:03.793" v="52" actId="478"/>
          <ac:picMkLst>
            <pc:docMk/>
            <pc:sldMk cId="3683219421" sldId="282"/>
            <ac:picMk id="7" creationId="{E59B5AC4-688F-28FB-982D-040490B033BE}"/>
          </ac:picMkLst>
        </pc:picChg>
        <pc:picChg chg="add mod">
          <ac:chgData name="Neemias Informatica Lima" userId="b77af7bd85500281" providerId="LiveId" clId="{607FE95B-5323-4075-B454-BC88F3A3DF14}" dt="2024-05-27T23:39:04.163" v="53"/>
          <ac:picMkLst>
            <pc:docMk/>
            <pc:sldMk cId="3683219421" sldId="282"/>
            <ac:picMk id="9" creationId="{D85F918F-BD47-60F4-20F8-8854B884003E}"/>
          </ac:picMkLst>
        </pc:picChg>
      </pc:sldChg>
      <pc:sldChg chg="addSp delSp modSp mod">
        <pc:chgData name="Neemias Informatica Lima" userId="b77af7bd85500281" providerId="LiveId" clId="{607FE95B-5323-4075-B454-BC88F3A3DF14}" dt="2024-05-27T23:44:31.405" v="172" actId="20577"/>
        <pc:sldMkLst>
          <pc:docMk/>
          <pc:sldMk cId="3902406419" sldId="283"/>
        </pc:sldMkLst>
        <pc:spChg chg="del">
          <ac:chgData name="Neemias Informatica Lima" userId="b77af7bd85500281" providerId="LiveId" clId="{607FE95B-5323-4075-B454-BC88F3A3DF14}" dt="2024-05-27T23:39:10.609" v="54" actId="478"/>
          <ac:spMkLst>
            <pc:docMk/>
            <pc:sldMk cId="3902406419" sldId="283"/>
            <ac:spMk id="2" creationId="{C14314F5-79DB-D133-2A77-DF2AEB215183}"/>
          </ac:spMkLst>
        </pc:spChg>
        <pc:spChg chg="del">
          <ac:chgData name="Neemias Informatica Lima" userId="b77af7bd85500281" providerId="LiveId" clId="{607FE95B-5323-4075-B454-BC88F3A3DF14}" dt="2024-05-27T23:39:10.609" v="54" actId="478"/>
          <ac:spMkLst>
            <pc:docMk/>
            <pc:sldMk cId="3902406419" sldId="283"/>
            <ac:spMk id="3" creationId="{52783B76-47A3-EB81-7A90-F4724F41DE0D}"/>
          </ac:spMkLst>
        </pc:spChg>
        <pc:spChg chg="add mod">
          <ac:chgData name="Neemias Informatica Lima" userId="b77af7bd85500281" providerId="LiveId" clId="{607FE95B-5323-4075-B454-BC88F3A3DF14}" dt="2024-05-27T23:39:10.985" v="55"/>
          <ac:spMkLst>
            <pc:docMk/>
            <pc:sldMk cId="3902406419" sldId="283"/>
            <ac:spMk id="5" creationId="{553DB66E-AE7F-26B0-5C8D-94941F4A3E69}"/>
          </ac:spMkLst>
        </pc:spChg>
        <pc:spChg chg="add mod">
          <ac:chgData name="Neemias Informatica Lima" userId="b77af7bd85500281" providerId="LiveId" clId="{607FE95B-5323-4075-B454-BC88F3A3DF14}" dt="2024-05-27T23:39:10.985" v="55"/>
          <ac:spMkLst>
            <pc:docMk/>
            <pc:sldMk cId="3902406419" sldId="283"/>
            <ac:spMk id="7" creationId="{D04162BE-C033-0C84-AAF3-DCD641207C8B}"/>
          </ac:spMkLst>
        </pc:spChg>
        <pc:spChg chg="mod">
          <ac:chgData name="Neemias Informatica Lima" userId="b77af7bd85500281" providerId="LiveId" clId="{607FE95B-5323-4075-B454-BC88F3A3DF14}" dt="2024-05-27T23:43:51.899" v="159"/>
          <ac:spMkLst>
            <pc:docMk/>
            <pc:sldMk cId="3902406419" sldId="283"/>
            <ac:spMk id="14" creationId="{00000000-0000-0000-0000-000000000000}"/>
          </ac:spMkLst>
        </pc:spChg>
        <pc:spChg chg="mod">
          <ac:chgData name="Neemias Informatica Lima" userId="b77af7bd85500281" providerId="LiveId" clId="{607FE95B-5323-4075-B454-BC88F3A3DF14}" dt="2024-05-27T23:44:31.405" v="172" actId="20577"/>
          <ac:spMkLst>
            <pc:docMk/>
            <pc:sldMk cId="3902406419" sldId="283"/>
            <ac:spMk id="15" creationId="{D5C09FDA-172B-4732-BD2E-A9BBEF8B191B}"/>
          </ac:spMkLst>
        </pc:spChg>
        <pc:picChg chg="del">
          <ac:chgData name="Neemias Informatica Lima" userId="b77af7bd85500281" providerId="LiveId" clId="{607FE95B-5323-4075-B454-BC88F3A3DF14}" dt="2024-05-27T23:39:10.609" v="54" actId="478"/>
          <ac:picMkLst>
            <pc:docMk/>
            <pc:sldMk cId="3902406419" sldId="283"/>
            <ac:picMk id="6" creationId="{173A95DA-A0DC-A2C0-9174-DB0395722CDB}"/>
          </ac:picMkLst>
        </pc:picChg>
        <pc:picChg chg="add mod">
          <ac:chgData name="Neemias Informatica Lima" userId="b77af7bd85500281" providerId="LiveId" clId="{607FE95B-5323-4075-B454-BC88F3A3DF14}" dt="2024-05-27T23:39:10.985" v="55"/>
          <ac:picMkLst>
            <pc:docMk/>
            <pc:sldMk cId="3902406419" sldId="283"/>
            <ac:picMk id="8" creationId="{979BE687-FE7E-C191-C662-623B67CC00F4}"/>
          </ac:picMkLst>
        </pc:picChg>
      </pc:sldChg>
      <pc:sldChg chg="addSp delSp modSp mod">
        <pc:chgData name="Neemias Informatica Lima" userId="b77af7bd85500281" providerId="LiveId" clId="{607FE95B-5323-4075-B454-BC88F3A3DF14}" dt="2024-05-27T23:45:49.588" v="205" actId="207"/>
        <pc:sldMkLst>
          <pc:docMk/>
          <pc:sldMk cId="2424059023" sldId="284"/>
        </pc:sldMkLst>
        <pc:spChg chg="del">
          <ac:chgData name="Neemias Informatica Lima" userId="b77af7bd85500281" providerId="LiveId" clId="{607FE95B-5323-4075-B454-BC88F3A3DF14}" dt="2024-05-27T23:39:20.871" v="58" actId="478"/>
          <ac:spMkLst>
            <pc:docMk/>
            <pc:sldMk cId="2424059023" sldId="284"/>
            <ac:spMk id="2" creationId="{E589BA76-F23E-64E0-B9DD-39A6567478C5}"/>
          </ac:spMkLst>
        </pc:spChg>
        <pc:spChg chg="del">
          <ac:chgData name="Neemias Informatica Lima" userId="b77af7bd85500281" providerId="LiveId" clId="{607FE95B-5323-4075-B454-BC88F3A3DF14}" dt="2024-05-27T23:39:20.871" v="58" actId="478"/>
          <ac:spMkLst>
            <pc:docMk/>
            <pc:sldMk cId="2424059023" sldId="284"/>
            <ac:spMk id="3" creationId="{D2133D49-6245-EF7A-9A96-B773F305377F}"/>
          </ac:spMkLst>
        </pc:spChg>
        <pc:spChg chg="add mod">
          <ac:chgData name="Neemias Informatica Lima" userId="b77af7bd85500281" providerId="LiveId" clId="{607FE95B-5323-4075-B454-BC88F3A3DF14}" dt="2024-05-27T23:39:21.239" v="59"/>
          <ac:spMkLst>
            <pc:docMk/>
            <pc:sldMk cId="2424059023" sldId="284"/>
            <ac:spMk id="5" creationId="{77746AEA-10EB-D01B-3AF7-695F5B6F6BB9}"/>
          </ac:spMkLst>
        </pc:spChg>
        <pc:spChg chg="add mod">
          <ac:chgData name="Neemias Informatica Lima" userId="b77af7bd85500281" providerId="LiveId" clId="{607FE95B-5323-4075-B454-BC88F3A3DF14}" dt="2024-05-27T23:39:21.239" v="59"/>
          <ac:spMkLst>
            <pc:docMk/>
            <pc:sldMk cId="2424059023" sldId="284"/>
            <ac:spMk id="7" creationId="{31BE2778-90D1-CB6E-B393-6332ADFA1B4E}"/>
          </ac:spMkLst>
        </pc:spChg>
        <pc:spChg chg="mod">
          <ac:chgData name="Neemias Informatica Lima" userId="b77af7bd85500281" providerId="LiveId" clId="{607FE95B-5323-4075-B454-BC88F3A3DF14}" dt="2024-05-27T23:44:56.080" v="178"/>
          <ac:spMkLst>
            <pc:docMk/>
            <pc:sldMk cId="2424059023" sldId="284"/>
            <ac:spMk id="14" creationId="{00000000-0000-0000-0000-000000000000}"/>
          </ac:spMkLst>
        </pc:spChg>
        <pc:spChg chg="mod">
          <ac:chgData name="Neemias Informatica Lima" userId="b77af7bd85500281" providerId="LiveId" clId="{607FE95B-5323-4075-B454-BC88F3A3DF14}" dt="2024-05-27T23:45:49.588" v="205" actId="207"/>
          <ac:spMkLst>
            <pc:docMk/>
            <pc:sldMk cId="2424059023" sldId="284"/>
            <ac:spMk id="15" creationId="{C3A1BEFC-B9B8-4142-B09F-1F5B330F4265}"/>
          </ac:spMkLst>
        </pc:spChg>
        <pc:picChg chg="del">
          <ac:chgData name="Neemias Informatica Lima" userId="b77af7bd85500281" providerId="LiveId" clId="{607FE95B-5323-4075-B454-BC88F3A3DF14}" dt="2024-05-27T23:39:20.871" v="58" actId="478"/>
          <ac:picMkLst>
            <pc:docMk/>
            <pc:sldMk cId="2424059023" sldId="284"/>
            <ac:picMk id="6" creationId="{E8E2010C-77F2-7E7E-A9BD-4C37B477516D}"/>
          </ac:picMkLst>
        </pc:picChg>
        <pc:picChg chg="add mod">
          <ac:chgData name="Neemias Informatica Lima" userId="b77af7bd85500281" providerId="LiveId" clId="{607FE95B-5323-4075-B454-BC88F3A3DF14}" dt="2024-05-27T23:39:21.239" v="59"/>
          <ac:picMkLst>
            <pc:docMk/>
            <pc:sldMk cId="2424059023" sldId="284"/>
            <ac:picMk id="8" creationId="{F261EC34-87C5-9778-C982-C8D723367163}"/>
          </ac:picMkLst>
        </pc:picChg>
      </pc:sldChg>
      <pc:sldChg chg="addSp delSp modSp mod">
        <pc:chgData name="Neemias Informatica Lima" userId="b77af7bd85500281" providerId="LiveId" clId="{607FE95B-5323-4075-B454-BC88F3A3DF14}" dt="2024-05-27T23:48:33.685" v="266" actId="20577"/>
        <pc:sldMkLst>
          <pc:docMk/>
          <pc:sldMk cId="2241968852" sldId="285"/>
        </pc:sldMkLst>
        <pc:spChg chg="del">
          <ac:chgData name="Neemias Informatica Lima" userId="b77af7bd85500281" providerId="LiveId" clId="{607FE95B-5323-4075-B454-BC88F3A3DF14}" dt="2024-05-27T23:39:37.372" v="62" actId="478"/>
          <ac:spMkLst>
            <pc:docMk/>
            <pc:sldMk cId="2241968852" sldId="285"/>
            <ac:spMk id="2" creationId="{B3783638-4EBA-1165-D1AC-8AE5654EBB2F}"/>
          </ac:spMkLst>
        </pc:spChg>
        <pc:spChg chg="del">
          <ac:chgData name="Neemias Informatica Lima" userId="b77af7bd85500281" providerId="LiveId" clId="{607FE95B-5323-4075-B454-BC88F3A3DF14}" dt="2024-05-27T23:39:37.372" v="62" actId="478"/>
          <ac:spMkLst>
            <pc:docMk/>
            <pc:sldMk cId="2241968852" sldId="285"/>
            <ac:spMk id="3" creationId="{8E6789F8-D42F-F0EF-CABE-080AC32FE87C}"/>
          </ac:spMkLst>
        </pc:spChg>
        <pc:spChg chg="add mod">
          <ac:chgData name="Neemias Informatica Lima" userId="b77af7bd85500281" providerId="LiveId" clId="{607FE95B-5323-4075-B454-BC88F3A3DF14}" dt="2024-05-27T23:39:37.739" v="63"/>
          <ac:spMkLst>
            <pc:docMk/>
            <pc:sldMk cId="2241968852" sldId="285"/>
            <ac:spMk id="5" creationId="{2D795448-50D6-EE3E-9C0B-A90146610356}"/>
          </ac:spMkLst>
        </pc:spChg>
        <pc:spChg chg="add mod">
          <ac:chgData name="Neemias Informatica Lima" userId="b77af7bd85500281" providerId="LiveId" clId="{607FE95B-5323-4075-B454-BC88F3A3DF14}" dt="2024-05-27T23:39:37.739" v="63"/>
          <ac:spMkLst>
            <pc:docMk/>
            <pc:sldMk cId="2241968852" sldId="285"/>
            <ac:spMk id="7" creationId="{7D403100-86EF-1AE6-0D60-20EEAF42BA1C}"/>
          </ac:spMkLst>
        </pc:spChg>
        <pc:spChg chg="mod">
          <ac:chgData name="Neemias Informatica Lima" userId="b77af7bd85500281" providerId="LiveId" clId="{607FE95B-5323-4075-B454-BC88F3A3DF14}" dt="2024-05-27T23:47:26.372" v="238"/>
          <ac:spMkLst>
            <pc:docMk/>
            <pc:sldMk cId="2241968852" sldId="285"/>
            <ac:spMk id="14" creationId="{00000000-0000-0000-0000-000000000000}"/>
          </ac:spMkLst>
        </pc:spChg>
        <pc:spChg chg="mod">
          <ac:chgData name="Neemias Informatica Lima" userId="b77af7bd85500281" providerId="LiveId" clId="{607FE95B-5323-4075-B454-BC88F3A3DF14}" dt="2024-05-27T23:48:33.685" v="266" actId="20577"/>
          <ac:spMkLst>
            <pc:docMk/>
            <pc:sldMk cId="2241968852" sldId="285"/>
            <ac:spMk id="15" creationId="{0F091E13-8EAD-4FFB-9473-BC74E5ABDC64}"/>
          </ac:spMkLst>
        </pc:spChg>
        <pc:picChg chg="del">
          <ac:chgData name="Neemias Informatica Lima" userId="b77af7bd85500281" providerId="LiveId" clId="{607FE95B-5323-4075-B454-BC88F3A3DF14}" dt="2024-05-27T23:39:37.372" v="62" actId="478"/>
          <ac:picMkLst>
            <pc:docMk/>
            <pc:sldMk cId="2241968852" sldId="285"/>
            <ac:picMk id="6" creationId="{B118284B-028F-FFEF-B400-19D8E649F6F6}"/>
          </ac:picMkLst>
        </pc:picChg>
        <pc:picChg chg="add mod">
          <ac:chgData name="Neemias Informatica Lima" userId="b77af7bd85500281" providerId="LiveId" clId="{607FE95B-5323-4075-B454-BC88F3A3DF14}" dt="2024-05-27T23:39:37.739" v="63"/>
          <ac:picMkLst>
            <pc:docMk/>
            <pc:sldMk cId="2241968852" sldId="285"/>
            <ac:picMk id="8" creationId="{882EC28D-3B56-01A4-0715-611247783D0E}"/>
          </ac:picMkLst>
        </pc:picChg>
      </pc:sldChg>
      <pc:sldChg chg="addSp delSp modSp mod">
        <pc:chgData name="Neemias Informatica Lima" userId="b77af7bd85500281" providerId="LiveId" clId="{607FE95B-5323-4075-B454-BC88F3A3DF14}" dt="2024-05-27T23:49:56.797" v="293" actId="20577"/>
        <pc:sldMkLst>
          <pc:docMk/>
          <pc:sldMk cId="1959249856" sldId="286"/>
        </pc:sldMkLst>
        <pc:spChg chg="del">
          <ac:chgData name="Neemias Informatica Lima" userId="b77af7bd85500281" providerId="LiveId" clId="{607FE95B-5323-4075-B454-BC88F3A3DF14}" dt="2024-05-27T23:39:49.173" v="66" actId="478"/>
          <ac:spMkLst>
            <pc:docMk/>
            <pc:sldMk cId="1959249856" sldId="286"/>
            <ac:spMk id="2" creationId="{2D102CF5-7FE5-C09A-D8C8-D4E5C70F9924}"/>
          </ac:spMkLst>
        </pc:spChg>
        <pc:spChg chg="del">
          <ac:chgData name="Neemias Informatica Lima" userId="b77af7bd85500281" providerId="LiveId" clId="{607FE95B-5323-4075-B454-BC88F3A3DF14}" dt="2024-05-27T23:39:49.173" v="66" actId="478"/>
          <ac:spMkLst>
            <pc:docMk/>
            <pc:sldMk cId="1959249856" sldId="286"/>
            <ac:spMk id="3" creationId="{7EC92528-40B0-A6BC-5546-6FB77F9D3D6A}"/>
          </ac:spMkLst>
        </pc:spChg>
        <pc:spChg chg="add mod">
          <ac:chgData name="Neemias Informatica Lima" userId="b77af7bd85500281" providerId="LiveId" clId="{607FE95B-5323-4075-B454-BC88F3A3DF14}" dt="2024-05-27T23:39:49.546" v="67"/>
          <ac:spMkLst>
            <pc:docMk/>
            <pc:sldMk cId="1959249856" sldId="286"/>
            <ac:spMk id="5" creationId="{4F4D0F1D-A584-BFAC-0198-EB51B615D164}"/>
          </ac:spMkLst>
        </pc:spChg>
        <pc:spChg chg="add mod">
          <ac:chgData name="Neemias Informatica Lima" userId="b77af7bd85500281" providerId="LiveId" clId="{607FE95B-5323-4075-B454-BC88F3A3DF14}" dt="2024-05-27T23:39:49.546" v="67"/>
          <ac:spMkLst>
            <pc:docMk/>
            <pc:sldMk cId="1959249856" sldId="286"/>
            <ac:spMk id="7" creationId="{F78FD80A-B91B-9745-7CF0-48D342523988}"/>
          </ac:spMkLst>
        </pc:spChg>
        <pc:spChg chg="mod">
          <ac:chgData name="Neemias Informatica Lima" userId="b77af7bd85500281" providerId="LiveId" clId="{607FE95B-5323-4075-B454-BC88F3A3DF14}" dt="2024-05-27T23:49:29.764" v="282"/>
          <ac:spMkLst>
            <pc:docMk/>
            <pc:sldMk cId="1959249856" sldId="286"/>
            <ac:spMk id="14" creationId="{00000000-0000-0000-0000-000000000000}"/>
          </ac:spMkLst>
        </pc:spChg>
        <pc:spChg chg="mod">
          <ac:chgData name="Neemias Informatica Lima" userId="b77af7bd85500281" providerId="LiveId" clId="{607FE95B-5323-4075-B454-BC88F3A3DF14}" dt="2024-05-27T23:49:56.797" v="293" actId="20577"/>
          <ac:spMkLst>
            <pc:docMk/>
            <pc:sldMk cId="1959249856" sldId="286"/>
            <ac:spMk id="15" creationId="{863BB09B-C8C1-4354-BC51-D930C951E507}"/>
          </ac:spMkLst>
        </pc:spChg>
        <pc:picChg chg="del">
          <ac:chgData name="Neemias Informatica Lima" userId="b77af7bd85500281" providerId="LiveId" clId="{607FE95B-5323-4075-B454-BC88F3A3DF14}" dt="2024-05-27T23:39:49.173" v="66" actId="478"/>
          <ac:picMkLst>
            <pc:docMk/>
            <pc:sldMk cId="1959249856" sldId="286"/>
            <ac:picMk id="6" creationId="{44C100BD-7291-4E65-2717-48F5481DD441}"/>
          </ac:picMkLst>
        </pc:picChg>
        <pc:picChg chg="add mod">
          <ac:chgData name="Neemias Informatica Lima" userId="b77af7bd85500281" providerId="LiveId" clId="{607FE95B-5323-4075-B454-BC88F3A3DF14}" dt="2024-05-27T23:39:49.546" v="67"/>
          <ac:picMkLst>
            <pc:docMk/>
            <pc:sldMk cId="1959249856" sldId="286"/>
            <ac:picMk id="8" creationId="{C0D9F4B5-C428-A35F-29CC-E14B0AD2919B}"/>
          </ac:picMkLst>
        </pc:picChg>
      </pc:sldChg>
      <pc:sldChg chg="addSp delSp modSp mod">
        <pc:chgData name="Neemias Informatica Lima" userId="b77af7bd85500281" providerId="LiveId" clId="{607FE95B-5323-4075-B454-BC88F3A3DF14}" dt="2024-05-27T23:51:08.552" v="317" actId="20577"/>
        <pc:sldMkLst>
          <pc:docMk/>
          <pc:sldMk cId="2857006406" sldId="287"/>
        </pc:sldMkLst>
        <pc:spChg chg="del">
          <ac:chgData name="Neemias Informatica Lima" userId="b77af7bd85500281" providerId="LiveId" clId="{607FE95B-5323-4075-B454-BC88F3A3DF14}" dt="2024-05-27T23:40:08.554" v="72" actId="478"/>
          <ac:spMkLst>
            <pc:docMk/>
            <pc:sldMk cId="2857006406" sldId="287"/>
            <ac:spMk id="2" creationId="{4F8A195A-C8AE-EB18-8C1D-D9F1A9DA6DA9}"/>
          </ac:spMkLst>
        </pc:spChg>
        <pc:spChg chg="del">
          <ac:chgData name="Neemias Informatica Lima" userId="b77af7bd85500281" providerId="LiveId" clId="{607FE95B-5323-4075-B454-BC88F3A3DF14}" dt="2024-05-27T23:40:08.554" v="72" actId="478"/>
          <ac:spMkLst>
            <pc:docMk/>
            <pc:sldMk cId="2857006406" sldId="287"/>
            <ac:spMk id="3" creationId="{46BB666D-EB4C-AFAE-F4C9-29CD8E986A8A}"/>
          </ac:spMkLst>
        </pc:spChg>
        <pc:spChg chg="add mod">
          <ac:chgData name="Neemias Informatica Lima" userId="b77af7bd85500281" providerId="LiveId" clId="{607FE95B-5323-4075-B454-BC88F3A3DF14}" dt="2024-05-27T23:40:08.847" v="73"/>
          <ac:spMkLst>
            <pc:docMk/>
            <pc:sldMk cId="2857006406" sldId="287"/>
            <ac:spMk id="5" creationId="{4C0D0859-6F5C-EC55-E281-E26597A76FE8}"/>
          </ac:spMkLst>
        </pc:spChg>
        <pc:spChg chg="add mod">
          <ac:chgData name="Neemias Informatica Lima" userId="b77af7bd85500281" providerId="LiveId" clId="{607FE95B-5323-4075-B454-BC88F3A3DF14}" dt="2024-05-27T23:40:08.847" v="73"/>
          <ac:spMkLst>
            <pc:docMk/>
            <pc:sldMk cId="2857006406" sldId="287"/>
            <ac:spMk id="7" creationId="{4FEF8E0C-FD42-6D56-211A-1C008E7001AE}"/>
          </ac:spMkLst>
        </pc:spChg>
        <pc:spChg chg="mod">
          <ac:chgData name="Neemias Informatica Lima" userId="b77af7bd85500281" providerId="LiveId" clId="{607FE95B-5323-4075-B454-BC88F3A3DF14}" dt="2024-05-27T23:51:08.552" v="317" actId="20577"/>
          <ac:spMkLst>
            <pc:docMk/>
            <pc:sldMk cId="2857006406" sldId="287"/>
            <ac:spMk id="16" creationId="{28D68641-D640-4BD7-9D5B-B3803DCCF9B3}"/>
          </ac:spMkLst>
        </pc:spChg>
        <pc:picChg chg="del">
          <ac:chgData name="Neemias Informatica Lima" userId="b77af7bd85500281" providerId="LiveId" clId="{607FE95B-5323-4075-B454-BC88F3A3DF14}" dt="2024-05-27T23:40:08.554" v="72" actId="478"/>
          <ac:picMkLst>
            <pc:docMk/>
            <pc:sldMk cId="2857006406" sldId="287"/>
            <ac:picMk id="6" creationId="{BEB70798-27F7-DEAC-E9C0-704F43607F83}"/>
          </ac:picMkLst>
        </pc:picChg>
        <pc:picChg chg="add mod">
          <ac:chgData name="Neemias Informatica Lima" userId="b77af7bd85500281" providerId="LiveId" clId="{607FE95B-5323-4075-B454-BC88F3A3DF14}" dt="2024-05-27T23:40:08.847" v="73"/>
          <ac:picMkLst>
            <pc:docMk/>
            <pc:sldMk cId="2857006406" sldId="287"/>
            <ac:picMk id="8" creationId="{2CC6F855-AF80-AE50-2663-A5614B2A2BA0}"/>
          </ac:picMkLst>
        </pc:picChg>
      </pc:sldChg>
      <pc:sldChg chg="addSp delSp modSp mod">
        <pc:chgData name="Neemias Informatica Lima" userId="b77af7bd85500281" providerId="LiveId" clId="{607FE95B-5323-4075-B454-BC88F3A3DF14}" dt="2024-05-27T23:42:01.515" v="119" actId="20577"/>
        <pc:sldMkLst>
          <pc:docMk/>
          <pc:sldMk cId="2630436816" sldId="288"/>
        </pc:sldMkLst>
        <pc:spChg chg="del">
          <ac:chgData name="Neemias Informatica Lima" userId="b77af7bd85500281" providerId="LiveId" clId="{607FE95B-5323-4075-B454-BC88F3A3DF14}" dt="2024-05-27T23:38:56.948" v="50" actId="478"/>
          <ac:spMkLst>
            <pc:docMk/>
            <pc:sldMk cId="2630436816" sldId="288"/>
            <ac:spMk id="2" creationId="{A25D26A8-FDC9-414D-149A-E60DC8CB47CE}"/>
          </ac:spMkLst>
        </pc:spChg>
        <pc:spChg chg="del">
          <ac:chgData name="Neemias Informatica Lima" userId="b77af7bd85500281" providerId="LiveId" clId="{607FE95B-5323-4075-B454-BC88F3A3DF14}" dt="2024-05-27T23:38:56.948" v="50" actId="478"/>
          <ac:spMkLst>
            <pc:docMk/>
            <pc:sldMk cId="2630436816" sldId="288"/>
            <ac:spMk id="3" creationId="{4FD8FE20-2215-BE40-790E-869ED76DB2AE}"/>
          </ac:spMkLst>
        </pc:spChg>
        <pc:spChg chg="add mod">
          <ac:chgData name="Neemias Informatica Lima" userId="b77af7bd85500281" providerId="LiveId" clId="{607FE95B-5323-4075-B454-BC88F3A3DF14}" dt="2024-05-27T23:38:57.342" v="51"/>
          <ac:spMkLst>
            <pc:docMk/>
            <pc:sldMk cId="2630436816" sldId="288"/>
            <ac:spMk id="5" creationId="{9E697699-7569-FEB4-589F-636279D5F72F}"/>
          </ac:spMkLst>
        </pc:spChg>
        <pc:spChg chg="add mod">
          <ac:chgData name="Neemias Informatica Lima" userId="b77af7bd85500281" providerId="LiveId" clId="{607FE95B-5323-4075-B454-BC88F3A3DF14}" dt="2024-05-27T23:38:57.342" v="51"/>
          <ac:spMkLst>
            <pc:docMk/>
            <pc:sldMk cId="2630436816" sldId="288"/>
            <ac:spMk id="7" creationId="{75B1EC33-0CDE-9025-8DE0-CBCE5C412452}"/>
          </ac:spMkLst>
        </pc:spChg>
        <pc:spChg chg="mod">
          <ac:chgData name="Neemias Informatica Lima" userId="b77af7bd85500281" providerId="LiveId" clId="{607FE95B-5323-4075-B454-BC88F3A3DF14}" dt="2024-05-27T23:42:01.515" v="119" actId="20577"/>
          <ac:spMkLst>
            <pc:docMk/>
            <pc:sldMk cId="2630436816" sldId="288"/>
            <ac:spMk id="13" creationId="{00000000-0000-0000-0000-000000000000}"/>
          </ac:spMkLst>
        </pc:spChg>
        <pc:spChg chg="mod">
          <ac:chgData name="Neemias Informatica Lima" userId="b77af7bd85500281" providerId="LiveId" clId="{607FE95B-5323-4075-B454-BC88F3A3DF14}" dt="2024-05-27T23:41:33.116" v="105"/>
          <ac:spMkLst>
            <pc:docMk/>
            <pc:sldMk cId="2630436816" sldId="288"/>
            <ac:spMk id="14" creationId="{00000000-0000-0000-0000-000000000000}"/>
          </ac:spMkLst>
        </pc:spChg>
        <pc:picChg chg="del">
          <ac:chgData name="Neemias Informatica Lima" userId="b77af7bd85500281" providerId="LiveId" clId="{607FE95B-5323-4075-B454-BC88F3A3DF14}" dt="2024-05-27T23:38:56.948" v="50" actId="478"/>
          <ac:picMkLst>
            <pc:docMk/>
            <pc:sldMk cId="2630436816" sldId="288"/>
            <ac:picMk id="6" creationId="{BA7B7464-8B76-40E6-EA24-FAFF41578921}"/>
          </ac:picMkLst>
        </pc:picChg>
        <pc:picChg chg="add mod">
          <ac:chgData name="Neemias Informatica Lima" userId="b77af7bd85500281" providerId="LiveId" clId="{607FE95B-5323-4075-B454-BC88F3A3DF14}" dt="2024-05-27T23:38:57.342" v="51"/>
          <ac:picMkLst>
            <pc:docMk/>
            <pc:sldMk cId="2630436816" sldId="288"/>
            <ac:picMk id="8" creationId="{13D05CD7-3A51-DD81-A929-6C32C294EECD}"/>
          </ac:picMkLst>
        </pc:picChg>
      </pc:sldChg>
      <pc:sldChg chg="addSp delSp modSp mod">
        <pc:chgData name="Neemias Informatica Lima" userId="b77af7bd85500281" providerId="LiveId" clId="{607FE95B-5323-4075-B454-BC88F3A3DF14}" dt="2024-05-27T23:51:23.154" v="318" actId="313"/>
        <pc:sldMkLst>
          <pc:docMk/>
          <pc:sldMk cId="3032827026" sldId="289"/>
        </pc:sldMkLst>
        <pc:spChg chg="del">
          <ac:chgData name="Neemias Informatica Lima" userId="b77af7bd85500281" providerId="LiveId" clId="{607FE95B-5323-4075-B454-BC88F3A3DF14}" dt="2024-05-27T23:39:15.416" v="56" actId="478"/>
          <ac:spMkLst>
            <pc:docMk/>
            <pc:sldMk cId="3032827026" sldId="289"/>
            <ac:spMk id="2" creationId="{67E8CECE-0C3D-F827-F48C-AE7F3CEA56DE}"/>
          </ac:spMkLst>
        </pc:spChg>
        <pc:spChg chg="del">
          <ac:chgData name="Neemias Informatica Lima" userId="b77af7bd85500281" providerId="LiveId" clId="{607FE95B-5323-4075-B454-BC88F3A3DF14}" dt="2024-05-27T23:39:15.416" v="56" actId="478"/>
          <ac:spMkLst>
            <pc:docMk/>
            <pc:sldMk cId="3032827026" sldId="289"/>
            <ac:spMk id="3" creationId="{3BFBD874-554F-E291-8821-43BD659AAF17}"/>
          </ac:spMkLst>
        </pc:spChg>
        <pc:spChg chg="add mod">
          <ac:chgData name="Neemias Informatica Lima" userId="b77af7bd85500281" providerId="LiveId" clId="{607FE95B-5323-4075-B454-BC88F3A3DF14}" dt="2024-05-27T23:39:15.786" v="57"/>
          <ac:spMkLst>
            <pc:docMk/>
            <pc:sldMk cId="3032827026" sldId="289"/>
            <ac:spMk id="5" creationId="{2972FBB0-2425-521E-43D0-F6464904A18E}"/>
          </ac:spMkLst>
        </pc:spChg>
        <pc:spChg chg="add mod">
          <ac:chgData name="Neemias Informatica Lima" userId="b77af7bd85500281" providerId="LiveId" clId="{607FE95B-5323-4075-B454-BC88F3A3DF14}" dt="2024-05-27T23:39:15.786" v="57"/>
          <ac:spMkLst>
            <pc:docMk/>
            <pc:sldMk cId="3032827026" sldId="289"/>
            <ac:spMk id="7" creationId="{56B90B18-66C0-6C2E-C236-F970772571CF}"/>
          </ac:spMkLst>
        </pc:spChg>
        <pc:spChg chg="mod">
          <ac:chgData name="Neemias Informatica Lima" userId="b77af7bd85500281" providerId="LiveId" clId="{607FE95B-5323-4075-B454-BC88F3A3DF14}" dt="2024-05-27T23:51:23.154" v="318" actId="313"/>
          <ac:spMkLst>
            <pc:docMk/>
            <pc:sldMk cId="3032827026" sldId="289"/>
            <ac:spMk id="12" creationId="{A64B78EF-EDA8-421A-88C9-45544BBCA9D1}"/>
          </ac:spMkLst>
        </pc:spChg>
        <pc:spChg chg="mod">
          <ac:chgData name="Neemias Informatica Lima" userId="b77af7bd85500281" providerId="LiveId" clId="{607FE95B-5323-4075-B454-BC88F3A3DF14}" dt="2024-05-27T23:43:56.397" v="162"/>
          <ac:spMkLst>
            <pc:docMk/>
            <pc:sldMk cId="3032827026" sldId="289"/>
            <ac:spMk id="14" creationId="{00000000-0000-0000-0000-000000000000}"/>
          </ac:spMkLst>
        </pc:spChg>
        <pc:picChg chg="del">
          <ac:chgData name="Neemias Informatica Lima" userId="b77af7bd85500281" providerId="LiveId" clId="{607FE95B-5323-4075-B454-BC88F3A3DF14}" dt="2024-05-27T23:39:15.416" v="56" actId="478"/>
          <ac:picMkLst>
            <pc:docMk/>
            <pc:sldMk cId="3032827026" sldId="289"/>
            <ac:picMk id="6" creationId="{713E456E-8458-1802-EE9E-0FB60124D08D}"/>
          </ac:picMkLst>
        </pc:picChg>
        <pc:picChg chg="add mod">
          <ac:chgData name="Neemias Informatica Lima" userId="b77af7bd85500281" providerId="LiveId" clId="{607FE95B-5323-4075-B454-BC88F3A3DF14}" dt="2024-05-27T23:39:15.786" v="57"/>
          <ac:picMkLst>
            <pc:docMk/>
            <pc:sldMk cId="3032827026" sldId="289"/>
            <ac:picMk id="8" creationId="{E5E44AF2-AD1C-D636-8B0D-15C1A3254DB7}"/>
          </ac:picMkLst>
        </pc:picChg>
      </pc:sldChg>
      <pc:sldChg chg="addSp delSp modSp mod">
        <pc:chgData name="Neemias Informatica Lima" userId="b77af7bd85500281" providerId="LiveId" clId="{607FE95B-5323-4075-B454-BC88F3A3DF14}" dt="2024-05-27T23:47:12.408" v="235" actId="6549"/>
        <pc:sldMkLst>
          <pc:docMk/>
          <pc:sldMk cId="3772032319" sldId="290"/>
        </pc:sldMkLst>
        <pc:spChg chg="del">
          <ac:chgData name="Neemias Informatica Lima" userId="b77af7bd85500281" providerId="LiveId" clId="{607FE95B-5323-4075-B454-BC88F3A3DF14}" dt="2024-05-27T23:39:31.854" v="60" actId="478"/>
          <ac:spMkLst>
            <pc:docMk/>
            <pc:sldMk cId="3772032319" sldId="290"/>
            <ac:spMk id="2" creationId="{2714E901-7970-59F1-6FEC-05A4B195D4F4}"/>
          </ac:spMkLst>
        </pc:spChg>
        <pc:spChg chg="del">
          <ac:chgData name="Neemias Informatica Lima" userId="b77af7bd85500281" providerId="LiveId" clId="{607FE95B-5323-4075-B454-BC88F3A3DF14}" dt="2024-05-27T23:39:31.854" v="60" actId="478"/>
          <ac:spMkLst>
            <pc:docMk/>
            <pc:sldMk cId="3772032319" sldId="290"/>
            <ac:spMk id="3" creationId="{C4671657-134F-1137-EE09-F2DFEFE07ECC}"/>
          </ac:spMkLst>
        </pc:spChg>
        <pc:spChg chg="add mod">
          <ac:chgData name="Neemias Informatica Lima" userId="b77af7bd85500281" providerId="LiveId" clId="{607FE95B-5323-4075-B454-BC88F3A3DF14}" dt="2024-05-27T23:39:32.260" v="61"/>
          <ac:spMkLst>
            <pc:docMk/>
            <pc:sldMk cId="3772032319" sldId="290"/>
            <ac:spMk id="5" creationId="{2426B7B3-9639-896B-7590-C4B59C8AF010}"/>
          </ac:spMkLst>
        </pc:spChg>
        <pc:spChg chg="add mod">
          <ac:chgData name="Neemias Informatica Lima" userId="b77af7bd85500281" providerId="LiveId" clId="{607FE95B-5323-4075-B454-BC88F3A3DF14}" dt="2024-05-27T23:39:32.260" v="61"/>
          <ac:spMkLst>
            <pc:docMk/>
            <pc:sldMk cId="3772032319" sldId="290"/>
            <ac:spMk id="7" creationId="{DF241B19-C01E-AFA8-BA33-CCC0010C657E}"/>
          </ac:spMkLst>
        </pc:spChg>
        <pc:spChg chg="mod">
          <ac:chgData name="Neemias Informatica Lima" userId="b77af7bd85500281" providerId="LiveId" clId="{607FE95B-5323-4075-B454-BC88F3A3DF14}" dt="2024-05-27T23:47:12.408" v="235" actId="6549"/>
          <ac:spMkLst>
            <pc:docMk/>
            <pc:sldMk cId="3772032319" sldId="290"/>
            <ac:spMk id="12" creationId="{8D5A143D-15FB-4DFE-B0EC-FEEB77A92B2C}"/>
          </ac:spMkLst>
        </pc:spChg>
        <pc:spChg chg="mod">
          <ac:chgData name="Neemias Informatica Lima" userId="b77af7bd85500281" providerId="LiveId" clId="{607FE95B-5323-4075-B454-BC88F3A3DF14}" dt="2024-05-27T23:45:00.469" v="183"/>
          <ac:spMkLst>
            <pc:docMk/>
            <pc:sldMk cId="3772032319" sldId="290"/>
            <ac:spMk id="14" creationId="{00000000-0000-0000-0000-000000000000}"/>
          </ac:spMkLst>
        </pc:spChg>
        <pc:picChg chg="del">
          <ac:chgData name="Neemias Informatica Lima" userId="b77af7bd85500281" providerId="LiveId" clId="{607FE95B-5323-4075-B454-BC88F3A3DF14}" dt="2024-05-27T23:39:31.854" v="60" actId="478"/>
          <ac:picMkLst>
            <pc:docMk/>
            <pc:sldMk cId="3772032319" sldId="290"/>
            <ac:picMk id="6" creationId="{798AA193-F6D3-4D11-D029-13B3FFD4425A}"/>
          </ac:picMkLst>
        </pc:picChg>
        <pc:picChg chg="add mod">
          <ac:chgData name="Neemias Informatica Lima" userId="b77af7bd85500281" providerId="LiveId" clId="{607FE95B-5323-4075-B454-BC88F3A3DF14}" dt="2024-05-27T23:39:32.260" v="61"/>
          <ac:picMkLst>
            <pc:docMk/>
            <pc:sldMk cId="3772032319" sldId="290"/>
            <ac:picMk id="8" creationId="{0878C9F1-5BBE-C0AB-CE8E-6043CA56064B}"/>
          </ac:picMkLst>
        </pc:picChg>
      </pc:sldChg>
      <pc:sldChg chg="addSp delSp modSp mod">
        <pc:chgData name="Neemias Informatica Lima" userId="b77af7bd85500281" providerId="LiveId" clId="{607FE95B-5323-4075-B454-BC88F3A3DF14}" dt="2024-05-27T23:49:16.779" v="277" actId="6549"/>
        <pc:sldMkLst>
          <pc:docMk/>
          <pc:sldMk cId="1768216317" sldId="291"/>
        </pc:sldMkLst>
        <pc:spChg chg="del">
          <ac:chgData name="Neemias Informatica Lima" userId="b77af7bd85500281" providerId="LiveId" clId="{607FE95B-5323-4075-B454-BC88F3A3DF14}" dt="2024-05-27T23:39:43.999" v="64" actId="478"/>
          <ac:spMkLst>
            <pc:docMk/>
            <pc:sldMk cId="1768216317" sldId="291"/>
            <ac:spMk id="2" creationId="{FA51898C-44A2-F524-2203-F682FF4FA568}"/>
          </ac:spMkLst>
        </pc:spChg>
        <pc:spChg chg="del">
          <ac:chgData name="Neemias Informatica Lima" userId="b77af7bd85500281" providerId="LiveId" clId="{607FE95B-5323-4075-B454-BC88F3A3DF14}" dt="2024-05-27T23:39:43.999" v="64" actId="478"/>
          <ac:spMkLst>
            <pc:docMk/>
            <pc:sldMk cId="1768216317" sldId="291"/>
            <ac:spMk id="3" creationId="{01A67C98-6228-4174-C8BC-9BCA9EB05DC0}"/>
          </ac:spMkLst>
        </pc:spChg>
        <pc:spChg chg="add mod">
          <ac:chgData name="Neemias Informatica Lima" userId="b77af7bd85500281" providerId="LiveId" clId="{607FE95B-5323-4075-B454-BC88F3A3DF14}" dt="2024-05-27T23:39:44.372" v="65"/>
          <ac:spMkLst>
            <pc:docMk/>
            <pc:sldMk cId="1768216317" sldId="291"/>
            <ac:spMk id="5" creationId="{CFF4BE7D-657C-0F33-83E5-B2FFF546FDE9}"/>
          </ac:spMkLst>
        </pc:spChg>
        <pc:spChg chg="add mod">
          <ac:chgData name="Neemias Informatica Lima" userId="b77af7bd85500281" providerId="LiveId" clId="{607FE95B-5323-4075-B454-BC88F3A3DF14}" dt="2024-05-27T23:39:44.372" v="65"/>
          <ac:spMkLst>
            <pc:docMk/>
            <pc:sldMk cId="1768216317" sldId="291"/>
            <ac:spMk id="7" creationId="{88AC5690-1417-E8DC-7072-FE25BD4CF8DE}"/>
          </ac:spMkLst>
        </pc:spChg>
        <pc:spChg chg="mod">
          <ac:chgData name="Neemias Informatica Lima" userId="b77af7bd85500281" providerId="LiveId" clId="{607FE95B-5323-4075-B454-BC88F3A3DF14}" dt="2024-05-27T23:49:16.779" v="277" actId="6549"/>
          <ac:spMkLst>
            <pc:docMk/>
            <pc:sldMk cId="1768216317" sldId="291"/>
            <ac:spMk id="12" creationId="{FD5EC092-AC81-4728-9A45-4C4BB5B95C65}"/>
          </ac:spMkLst>
        </pc:spChg>
        <pc:spChg chg="mod">
          <ac:chgData name="Neemias Informatica Lima" userId="b77af7bd85500281" providerId="LiveId" clId="{607FE95B-5323-4075-B454-BC88F3A3DF14}" dt="2024-05-27T23:47:31.403" v="241"/>
          <ac:spMkLst>
            <pc:docMk/>
            <pc:sldMk cId="1768216317" sldId="291"/>
            <ac:spMk id="14" creationId="{00000000-0000-0000-0000-000000000000}"/>
          </ac:spMkLst>
        </pc:spChg>
        <pc:picChg chg="del">
          <ac:chgData name="Neemias Informatica Lima" userId="b77af7bd85500281" providerId="LiveId" clId="{607FE95B-5323-4075-B454-BC88F3A3DF14}" dt="2024-05-27T23:39:43.999" v="64" actId="478"/>
          <ac:picMkLst>
            <pc:docMk/>
            <pc:sldMk cId="1768216317" sldId="291"/>
            <ac:picMk id="6" creationId="{EA6DE4F9-272D-FFA2-75E9-416EC4DA59E7}"/>
          </ac:picMkLst>
        </pc:picChg>
        <pc:picChg chg="add mod">
          <ac:chgData name="Neemias Informatica Lima" userId="b77af7bd85500281" providerId="LiveId" clId="{607FE95B-5323-4075-B454-BC88F3A3DF14}" dt="2024-05-27T23:39:44.372" v="65"/>
          <ac:picMkLst>
            <pc:docMk/>
            <pc:sldMk cId="1768216317" sldId="291"/>
            <ac:picMk id="8" creationId="{D77FB6E2-D0ED-3C3B-FF5F-A8BB553E368E}"/>
          </ac:picMkLst>
        </pc:picChg>
      </pc:sldChg>
      <pc:sldChg chg="addSp delSp modSp mod">
        <pc:chgData name="Neemias Informatica Lima" userId="b77af7bd85500281" providerId="LiveId" clId="{607FE95B-5323-4075-B454-BC88F3A3DF14}" dt="2024-05-27T23:50:11.081" v="296"/>
        <pc:sldMkLst>
          <pc:docMk/>
          <pc:sldMk cId="3757265641" sldId="292"/>
        </pc:sldMkLst>
        <pc:spChg chg="add mod">
          <ac:chgData name="Neemias Informatica Lima" userId="b77af7bd85500281" providerId="LiveId" clId="{607FE95B-5323-4075-B454-BC88F3A3DF14}" dt="2024-05-27T23:39:55.191" v="69"/>
          <ac:spMkLst>
            <pc:docMk/>
            <pc:sldMk cId="3757265641" sldId="292"/>
            <ac:spMk id="2" creationId="{191E29F3-7B55-1533-C47C-622B62D5B167}"/>
          </ac:spMkLst>
        </pc:spChg>
        <pc:spChg chg="del">
          <ac:chgData name="Neemias Informatica Lima" userId="b77af7bd85500281" providerId="LiveId" clId="{607FE95B-5323-4075-B454-BC88F3A3DF14}" dt="2024-05-27T23:39:54.778" v="68" actId="478"/>
          <ac:spMkLst>
            <pc:docMk/>
            <pc:sldMk cId="3757265641" sldId="292"/>
            <ac:spMk id="3" creationId="{CB7572F4-0DE3-CED1-6ADE-D7B5A07DF581}"/>
          </ac:spMkLst>
        </pc:spChg>
        <pc:spChg chg="add mod">
          <ac:chgData name="Neemias Informatica Lima" userId="b77af7bd85500281" providerId="LiveId" clId="{607FE95B-5323-4075-B454-BC88F3A3DF14}" dt="2024-05-27T23:39:55.191" v="69"/>
          <ac:spMkLst>
            <pc:docMk/>
            <pc:sldMk cId="3757265641" sldId="292"/>
            <ac:spMk id="5" creationId="{AA066998-DE46-0432-5272-EBB971A873A3}"/>
          </ac:spMkLst>
        </pc:spChg>
        <pc:spChg chg="del">
          <ac:chgData name="Neemias Informatica Lima" userId="b77af7bd85500281" providerId="LiveId" clId="{607FE95B-5323-4075-B454-BC88F3A3DF14}" dt="2024-05-27T23:39:54.778" v="68" actId="478"/>
          <ac:spMkLst>
            <pc:docMk/>
            <pc:sldMk cId="3757265641" sldId="292"/>
            <ac:spMk id="6" creationId="{9796DF8A-8475-EE17-5FFA-B7D8C6F191B1}"/>
          </ac:spMkLst>
        </pc:spChg>
        <pc:spChg chg="mod">
          <ac:chgData name="Neemias Informatica Lima" userId="b77af7bd85500281" providerId="LiveId" clId="{607FE95B-5323-4075-B454-BC88F3A3DF14}" dt="2024-05-27T23:50:11.081" v="296"/>
          <ac:spMkLst>
            <pc:docMk/>
            <pc:sldMk cId="3757265641" sldId="292"/>
            <ac:spMk id="12" creationId="{1EC42BAA-B890-43DD-B4F0-9AB5685AF2FE}"/>
          </ac:spMkLst>
        </pc:spChg>
        <pc:spChg chg="mod">
          <ac:chgData name="Neemias Informatica Lima" userId="b77af7bd85500281" providerId="LiveId" clId="{607FE95B-5323-4075-B454-BC88F3A3DF14}" dt="2024-05-27T23:49:34.728" v="285"/>
          <ac:spMkLst>
            <pc:docMk/>
            <pc:sldMk cId="3757265641" sldId="292"/>
            <ac:spMk id="14" creationId="{00000000-0000-0000-0000-000000000000}"/>
          </ac:spMkLst>
        </pc:spChg>
        <pc:picChg chg="add mod">
          <ac:chgData name="Neemias Informatica Lima" userId="b77af7bd85500281" providerId="LiveId" clId="{607FE95B-5323-4075-B454-BC88F3A3DF14}" dt="2024-05-27T23:39:55.191" v="69"/>
          <ac:picMkLst>
            <pc:docMk/>
            <pc:sldMk cId="3757265641" sldId="292"/>
            <ac:picMk id="7" creationId="{040CEDAC-144A-0EEA-647B-89BD83A95F7C}"/>
          </ac:picMkLst>
        </pc:picChg>
        <pc:picChg chg="del">
          <ac:chgData name="Neemias Informatica Lima" userId="b77af7bd85500281" providerId="LiveId" clId="{607FE95B-5323-4075-B454-BC88F3A3DF14}" dt="2024-05-27T23:39:54.778" v="68" actId="478"/>
          <ac:picMkLst>
            <pc:docMk/>
            <pc:sldMk cId="3757265641" sldId="292"/>
            <ac:picMk id="8" creationId="{19ACE10B-6590-26B9-ECF9-3872EF1FCD8B}"/>
          </ac:picMkLst>
        </pc:picChg>
      </pc:sldChg>
      <pc:sldChg chg="addSp delSp modSp mod">
        <pc:chgData name="Neemias Informatica Lima" userId="b77af7bd85500281" providerId="LiveId" clId="{607FE95B-5323-4075-B454-BC88F3A3DF14}" dt="2024-05-27T23:50:29.771" v="299"/>
        <pc:sldMkLst>
          <pc:docMk/>
          <pc:sldMk cId="3114938747" sldId="293"/>
        </pc:sldMkLst>
        <pc:spChg chg="del">
          <ac:chgData name="Neemias Informatica Lima" userId="b77af7bd85500281" providerId="LiveId" clId="{607FE95B-5323-4075-B454-BC88F3A3DF14}" dt="2024-05-27T23:40:00.243" v="70" actId="478"/>
          <ac:spMkLst>
            <pc:docMk/>
            <pc:sldMk cId="3114938747" sldId="293"/>
            <ac:spMk id="2" creationId="{B257F5BA-F107-4EFB-6023-F935491A4C92}"/>
          </ac:spMkLst>
        </pc:spChg>
        <pc:spChg chg="del">
          <ac:chgData name="Neemias Informatica Lima" userId="b77af7bd85500281" providerId="LiveId" clId="{607FE95B-5323-4075-B454-BC88F3A3DF14}" dt="2024-05-27T23:40:00.243" v="70" actId="478"/>
          <ac:spMkLst>
            <pc:docMk/>
            <pc:sldMk cId="3114938747" sldId="293"/>
            <ac:spMk id="3" creationId="{DDB68546-9AB4-81A6-6B07-F3A48738919E}"/>
          </ac:spMkLst>
        </pc:spChg>
        <pc:spChg chg="add mod">
          <ac:chgData name="Neemias Informatica Lima" userId="b77af7bd85500281" providerId="LiveId" clId="{607FE95B-5323-4075-B454-BC88F3A3DF14}" dt="2024-05-27T23:40:00.598" v="71"/>
          <ac:spMkLst>
            <pc:docMk/>
            <pc:sldMk cId="3114938747" sldId="293"/>
            <ac:spMk id="5" creationId="{7701F27C-40CC-E46E-7D82-64CDC294D258}"/>
          </ac:spMkLst>
        </pc:spChg>
        <pc:spChg chg="add mod">
          <ac:chgData name="Neemias Informatica Lima" userId="b77af7bd85500281" providerId="LiveId" clId="{607FE95B-5323-4075-B454-BC88F3A3DF14}" dt="2024-05-27T23:40:00.598" v="71"/>
          <ac:spMkLst>
            <pc:docMk/>
            <pc:sldMk cId="3114938747" sldId="293"/>
            <ac:spMk id="7" creationId="{EEED9C31-A260-6C16-D504-5E135546CB81}"/>
          </ac:spMkLst>
        </pc:spChg>
        <pc:spChg chg="mod">
          <ac:chgData name="Neemias Informatica Lima" userId="b77af7bd85500281" providerId="LiveId" clId="{607FE95B-5323-4075-B454-BC88F3A3DF14}" dt="2024-05-27T23:50:29.771" v="299"/>
          <ac:spMkLst>
            <pc:docMk/>
            <pc:sldMk cId="3114938747" sldId="293"/>
            <ac:spMk id="16" creationId="{CFC8B9D9-C6ED-4706-A104-65D118A5B7F9}"/>
          </ac:spMkLst>
        </pc:spChg>
        <pc:picChg chg="del">
          <ac:chgData name="Neemias Informatica Lima" userId="b77af7bd85500281" providerId="LiveId" clId="{607FE95B-5323-4075-B454-BC88F3A3DF14}" dt="2024-05-27T23:40:00.243" v="70" actId="478"/>
          <ac:picMkLst>
            <pc:docMk/>
            <pc:sldMk cId="3114938747" sldId="293"/>
            <ac:picMk id="6" creationId="{8BD0479C-8E4E-F082-0E8B-CEB20FA3EE04}"/>
          </ac:picMkLst>
        </pc:picChg>
        <pc:picChg chg="add mod">
          <ac:chgData name="Neemias Informatica Lima" userId="b77af7bd85500281" providerId="LiveId" clId="{607FE95B-5323-4075-B454-BC88F3A3DF14}" dt="2024-05-27T23:40:00.598" v="71"/>
          <ac:picMkLst>
            <pc:docMk/>
            <pc:sldMk cId="3114938747" sldId="293"/>
            <ac:picMk id="8" creationId="{D389D69A-384E-8100-D202-225442926022}"/>
          </ac:picMkLst>
        </pc:picChg>
      </pc:sldChg>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sldChg chg="addSp delSp modSp mod">
        <pc:chgData name="Neemias Informatica Lima" userId="b77af7bd85500281" providerId="LiveId" clId="{70BF4EFA-C635-4E02-85A4-EE8AA687EAFE}" dt="2023-07-25T23:50:39.029" v="56" actId="20577"/>
        <pc:sldMkLst>
          <pc:docMk/>
          <pc:sldMk cId="2232331225" sldId="280"/>
        </pc:sldMkLst>
        <pc:spChg chg="mod">
          <ac:chgData name="Neemias Informatica Lima" userId="b77af7bd85500281" providerId="LiveId" clId="{70BF4EFA-C635-4E02-85A4-EE8AA687EAFE}" dt="2023-07-25T23:45:53.947" v="6" actId="20577"/>
          <ac:spMkLst>
            <pc:docMk/>
            <pc:sldMk cId="2232331225" sldId="280"/>
            <ac:spMk id="6" creationId="{00000000-0000-0000-0000-000000000000}"/>
          </ac:spMkLst>
        </pc:spChg>
        <pc:spChg chg="mod">
          <ac:chgData name="Neemias Informatica Lima" userId="b77af7bd85500281" providerId="LiveId" clId="{70BF4EFA-C635-4E02-85A4-EE8AA687EAFE}" dt="2023-07-25T23:47:38.496" v="26" actId="20577"/>
          <ac:spMkLst>
            <pc:docMk/>
            <pc:sldMk cId="2232331225" sldId="280"/>
            <ac:spMk id="9" creationId="{00000000-0000-0000-0000-000000000000}"/>
          </ac:spMkLst>
        </pc:spChg>
        <pc:spChg chg="mod">
          <ac:chgData name="Neemias Informatica Lima" userId="b77af7bd85500281" providerId="LiveId" clId="{70BF4EFA-C635-4E02-85A4-EE8AA687EAFE}" dt="2023-07-25T23:50:39.029" v="56" actId="20577"/>
          <ac:spMkLst>
            <pc:docMk/>
            <pc:sldMk cId="2232331225" sldId="280"/>
            <ac:spMk id="16" creationId="{00000000-0000-0000-0000-000000000000}"/>
          </ac:spMkLst>
        </pc:spChg>
        <pc:picChg chg="del">
          <ac:chgData name="Neemias Informatica Lima" userId="b77af7bd85500281" providerId="LiveId" clId="{70BF4EFA-C635-4E02-85A4-EE8AA687EAFE}" dt="2023-07-25T23:46:04.699" v="7" actId="478"/>
          <ac:picMkLst>
            <pc:docMk/>
            <pc:sldMk cId="2232331225" sldId="280"/>
            <ac:picMk id="3" creationId="{94FEF9AA-FC8B-78BB-E2F0-8B77AB652B6F}"/>
          </ac:picMkLst>
        </pc:picChg>
        <pc:picChg chg="add mod">
          <ac:chgData name="Neemias Informatica Lima" userId="b77af7bd85500281" providerId="LiveId" clId="{70BF4EFA-C635-4E02-85A4-EE8AA687EAFE}" dt="2023-07-25T23:47:07.054" v="19" actId="14100"/>
          <ac:picMkLst>
            <pc:docMk/>
            <pc:sldMk cId="2232331225" sldId="280"/>
            <ac:picMk id="4" creationId="{0F0ADB51-F692-DBC1-F27B-4574BD63BA43}"/>
          </ac:picMkLst>
        </pc:picChg>
        <pc:picChg chg="del">
          <ac:chgData name="Neemias Informatica Lima" userId="b77af7bd85500281" providerId="LiveId" clId="{70BF4EFA-C635-4E02-85A4-EE8AA687EAFE}" dt="2023-07-25T23:45:39.905" v="0" actId="478"/>
          <ac:picMkLst>
            <pc:docMk/>
            <pc:sldMk cId="2232331225" sldId="280"/>
            <ac:picMk id="13" creationId="{2CB54BE5-4CF9-ACAD-5D91-B0E064F0866E}"/>
          </ac:picMkLst>
        </pc:picChg>
        <pc:picChg chg="add mod">
          <ac:chgData name="Neemias Informatica Lima" userId="b77af7bd85500281" providerId="LiveId" clId="{70BF4EFA-C635-4E02-85A4-EE8AA687EAFE}" dt="2023-07-25T23:49:19.996" v="36"/>
          <ac:picMkLst>
            <pc:docMk/>
            <pc:sldMk cId="2232331225" sldId="280"/>
            <ac:picMk id="14" creationId="{4956ACF0-5B64-BB6C-250A-31CBE6FF33F4}"/>
          </ac:picMkLst>
        </pc:picChg>
      </pc:sldChg>
      <pc:sldChg chg="addSp delSp modSp mod">
        <pc:chgData name="Neemias Informatica Lima" userId="b77af7bd85500281" providerId="LiveId" clId="{70BF4EFA-C635-4E02-85A4-EE8AA687EAFE}" dt="2023-07-25T23:54:53.499" v="99"/>
        <pc:sldMkLst>
          <pc:docMk/>
          <pc:sldMk cId="2103443556" sldId="281"/>
        </pc:sldMkLst>
        <pc:spChg chg="mod">
          <ac:chgData name="Neemias Informatica Lima" userId="b77af7bd85500281" providerId="LiveId" clId="{70BF4EFA-C635-4E02-85A4-EE8AA687EAFE}" dt="2023-07-25T23:54:53.499" v="99"/>
          <ac:spMkLst>
            <pc:docMk/>
            <pc:sldMk cId="2103443556" sldId="281"/>
            <ac:spMk id="8" creationId="{00000000-0000-0000-0000-000000000000}"/>
          </ac:spMkLst>
        </pc:spChg>
        <pc:spChg chg="mod">
          <ac:chgData name="Neemias Informatica Lima" userId="b77af7bd85500281" providerId="LiveId" clId="{70BF4EFA-C635-4E02-85A4-EE8AA687EAFE}" dt="2023-07-25T23:51:18.859" v="70"/>
          <ac:spMkLst>
            <pc:docMk/>
            <pc:sldMk cId="2103443556" sldId="281"/>
            <ac:spMk id="18" creationId="{00000000-0000-0000-0000-000000000000}"/>
          </ac:spMkLst>
        </pc:spChg>
        <pc:picChg chg="del">
          <ac:chgData name="Neemias Informatica Lima" userId="b77af7bd85500281" providerId="LiveId" clId="{70BF4EFA-C635-4E02-85A4-EE8AA687EAFE}" dt="2023-07-25T23:49:55.114" v="43" actId="478"/>
          <ac:picMkLst>
            <pc:docMk/>
            <pc:sldMk cId="2103443556" sldId="281"/>
            <ac:picMk id="2" creationId="{033884EC-6BAC-E98B-92F9-0F95BFC5D142}"/>
          </ac:picMkLst>
        </pc:picChg>
        <pc:picChg chg="del">
          <ac:chgData name="Neemias Informatica Lima" userId="b77af7bd85500281" providerId="LiveId" clId="{70BF4EFA-C635-4E02-85A4-EE8AA687EAFE}" dt="2023-07-25T23:49:27.305" v="37" actId="478"/>
          <ac:picMkLst>
            <pc:docMk/>
            <pc:sldMk cId="2103443556" sldId="281"/>
            <ac:picMk id="3" creationId="{A660EB47-AC82-BD8B-C43A-AD23DA463620}"/>
          </ac:picMkLst>
        </pc:picChg>
        <pc:picChg chg="add mod">
          <ac:chgData name="Neemias Informatica Lima" userId="b77af7bd85500281" providerId="LiveId" clId="{70BF4EFA-C635-4E02-85A4-EE8AA687EAFE}" dt="2023-07-25T23:49:45.861" v="42" actId="1440"/>
          <ac:picMkLst>
            <pc:docMk/>
            <pc:sldMk cId="2103443556" sldId="281"/>
            <ac:picMk id="4" creationId="{0401683E-6619-33FD-E0CA-0A94716BB2D0}"/>
          </ac:picMkLst>
        </pc:picChg>
        <pc:picChg chg="add mod">
          <ac:chgData name="Neemias Informatica Lima" userId="b77af7bd85500281" providerId="LiveId" clId="{70BF4EFA-C635-4E02-85A4-EE8AA687EAFE}" dt="2023-07-25T23:50:13.048" v="49" actId="14100"/>
          <ac:picMkLst>
            <pc:docMk/>
            <pc:sldMk cId="2103443556" sldId="281"/>
            <ac:picMk id="5" creationId="{F0646410-B1E3-621B-1B89-2DFCB31A465B}"/>
          </ac:picMkLst>
        </pc:picChg>
        <pc:picChg chg="add del mod">
          <ac:chgData name="Neemias Informatica Lima" userId="b77af7bd85500281" providerId="LiveId" clId="{70BF4EFA-C635-4E02-85A4-EE8AA687EAFE}" dt="2023-07-25T23:51:07.773" v="63" actId="478"/>
          <ac:picMkLst>
            <pc:docMk/>
            <pc:sldMk cId="2103443556" sldId="281"/>
            <ac:picMk id="7" creationId="{0CB26EE6-034E-1A00-D2B4-CB5F1E891F27}"/>
          </ac:picMkLst>
        </pc:picChg>
      </pc:sldChg>
      <pc:sldChg chg="addSp delSp modSp mod">
        <pc:chgData name="Neemias Informatica Lima" userId="b77af7bd85500281" providerId="LiveId" clId="{70BF4EFA-C635-4E02-85A4-EE8AA687EAFE}" dt="2023-07-25T23:56:18.942" v="131" actId="20577"/>
        <pc:sldMkLst>
          <pc:docMk/>
          <pc:sldMk cId="3683219421" sldId="282"/>
        </pc:sldMkLst>
        <pc:spChg chg="del">
          <ac:chgData name="Neemias Informatica Lima" userId="b77af7bd85500281" providerId="LiveId" clId="{70BF4EFA-C635-4E02-85A4-EE8AA687EAFE}" dt="2023-07-25T23:51:57.413" v="73" actId="478"/>
          <ac:spMkLst>
            <pc:docMk/>
            <pc:sldMk cId="3683219421" sldId="282"/>
            <ac:spMk id="2" creationId="{3491D5EA-6C15-3D88-0DD4-7DB79CE1D014}"/>
          </ac:spMkLst>
        </pc:spChg>
        <pc:spChg chg="del">
          <ac:chgData name="Neemias Informatica Lima" userId="b77af7bd85500281" providerId="LiveId" clId="{70BF4EFA-C635-4E02-85A4-EE8AA687EAFE}" dt="2023-07-25T23:51:57.413" v="73" actId="478"/>
          <ac:spMkLst>
            <pc:docMk/>
            <pc:sldMk cId="3683219421" sldId="282"/>
            <ac:spMk id="4" creationId="{3F35780F-BA0E-C838-58B7-94B3D250E3A2}"/>
          </ac:spMkLst>
        </pc:spChg>
        <pc:spChg chg="add mod">
          <ac:chgData name="Neemias Informatica Lima" userId="b77af7bd85500281" providerId="LiveId" clId="{70BF4EFA-C635-4E02-85A4-EE8AA687EAFE}" dt="2023-07-25T23:51:58.114" v="74"/>
          <ac:spMkLst>
            <pc:docMk/>
            <pc:sldMk cId="3683219421" sldId="282"/>
            <ac:spMk id="7" creationId="{819A9ECA-D30A-D6C9-81C6-EA9DE94C92E9}"/>
          </ac:spMkLst>
        </pc:spChg>
        <pc:spChg chg="add mod">
          <ac:chgData name="Neemias Informatica Lima" userId="b77af7bd85500281" providerId="LiveId" clId="{70BF4EFA-C635-4E02-85A4-EE8AA687EAFE}" dt="2023-07-25T23:51:58.114" v="74"/>
          <ac:spMkLst>
            <pc:docMk/>
            <pc:sldMk cId="3683219421" sldId="282"/>
            <ac:spMk id="8" creationId="{406832D3-51D0-D681-ABC6-D5AA21F8B4C4}"/>
          </ac:spMkLst>
        </pc:spChg>
        <pc:spChg chg="mod">
          <ac:chgData name="Neemias Informatica Lima" userId="b77af7bd85500281" providerId="LiveId" clId="{70BF4EFA-C635-4E02-85A4-EE8AA687EAFE}" dt="2023-07-25T23:56:18.942" v="131" actId="20577"/>
          <ac:spMkLst>
            <pc:docMk/>
            <pc:sldMk cId="3683219421" sldId="282"/>
            <ac:spMk id="12" creationId="{00000000-0000-0000-0000-000000000000}"/>
          </ac:spMkLst>
        </pc:spChg>
        <pc:spChg chg="mod">
          <ac:chgData name="Neemias Informatica Lima" userId="b77af7bd85500281" providerId="LiveId" clId="{70BF4EFA-C635-4E02-85A4-EE8AA687EAFE}" dt="2023-07-25T23:55:17.440" v="109"/>
          <ac:spMkLst>
            <pc:docMk/>
            <pc:sldMk cId="3683219421" sldId="282"/>
            <ac:spMk id="14" creationId="{00000000-0000-0000-0000-000000000000}"/>
          </ac:spMkLst>
        </pc:spChg>
        <pc:picChg chg="del">
          <ac:chgData name="Neemias Informatica Lima" userId="b77af7bd85500281" providerId="LiveId" clId="{70BF4EFA-C635-4E02-85A4-EE8AA687EAFE}" dt="2023-07-25T23:51:57.413" v="73" actId="478"/>
          <ac:picMkLst>
            <pc:docMk/>
            <pc:sldMk cId="3683219421" sldId="282"/>
            <ac:picMk id="5" creationId="{2074D15B-C433-B3FE-655E-F896186A7E29}"/>
          </ac:picMkLst>
        </pc:picChg>
        <pc:picChg chg="del">
          <ac:chgData name="Neemias Informatica Lima" userId="b77af7bd85500281" providerId="LiveId" clId="{70BF4EFA-C635-4E02-85A4-EE8AA687EAFE}" dt="2023-07-25T23:51:57.413" v="73" actId="478"/>
          <ac:picMkLst>
            <pc:docMk/>
            <pc:sldMk cId="3683219421" sldId="282"/>
            <ac:picMk id="6" creationId="{07BDFE5B-EEF5-3811-2C82-561761550694}"/>
          </ac:picMkLst>
        </pc:picChg>
        <pc:picChg chg="add mod">
          <ac:chgData name="Neemias Informatica Lima" userId="b77af7bd85500281" providerId="LiveId" clId="{70BF4EFA-C635-4E02-85A4-EE8AA687EAFE}" dt="2023-07-25T23:51:58.114" v="74"/>
          <ac:picMkLst>
            <pc:docMk/>
            <pc:sldMk cId="3683219421" sldId="282"/>
            <ac:picMk id="9" creationId="{E4E7D18B-2663-8020-BA36-B88543827227}"/>
          </ac:picMkLst>
        </pc:picChg>
        <pc:picChg chg="add mod">
          <ac:chgData name="Neemias Informatica Lima" userId="b77af7bd85500281" providerId="LiveId" clId="{70BF4EFA-C635-4E02-85A4-EE8AA687EAFE}" dt="2023-07-25T23:51:58.114" v="74"/>
          <ac:picMkLst>
            <pc:docMk/>
            <pc:sldMk cId="3683219421" sldId="282"/>
            <ac:picMk id="11" creationId="{106373A6-913A-FB36-4DC5-2B97F23E5862}"/>
          </ac:picMkLst>
        </pc:picChg>
      </pc:sldChg>
      <pc:sldChg chg="addSp delSp modSp mod">
        <pc:chgData name="Neemias Informatica Lima" userId="b77af7bd85500281" providerId="LiveId" clId="{70BF4EFA-C635-4E02-85A4-EE8AA687EAFE}" dt="2023-07-25T23:57:39.131" v="156" actId="20577"/>
        <pc:sldMkLst>
          <pc:docMk/>
          <pc:sldMk cId="3902406419" sldId="283"/>
        </pc:sldMkLst>
        <pc:spChg chg="del">
          <ac:chgData name="Neemias Informatica Lima" userId="b77af7bd85500281" providerId="LiveId" clId="{70BF4EFA-C635-4E02-85A4-EE8AA687EAFE}" dt="2023-07-25T23:52:11.501" v="75" actId="478"/>
          <ac:spMkLst>
            <pc:docMk/>
            <pc:sldMk cId="3902406419" sldId="283"/>
            <ac:spMk id="2" creationId="{D3F2D1D4-493F-B3EC-6211-0D2D727670AA}"/>
          </ac:spMkLst>
        </pc:spChg>
        <pc:spChg chg="del">
          <ac:chgData name="Neemias Informatica Lima" userId="b77af7bd85500281" providerId="LiveId" clId="{70BF4EFA-C635-4E02-85A4-EE8AA687EAFE}" dt="2023-07-25T23:52:11.501" v="75" actId="478"/>
          <ac:spMkLst>
            <pc:docMk/>
            <pc:sldMk cId="3902406419" sldId="283"/>
            <ac:spMk id="3" creationId="{EA826045-1181-CAD1-2B51-E9311AB30D4F}"/>
          </ac:spMkLst>
        </pc:spChg>
        <pc:spChg chg="add mod">
          <ac:chgData name="Neemias Informatica Lima" userId="b77af7bd85500281" providerId="LiveId" clId="{70BF4EFA-C635-4E02-85A4-EE8AA687EAFE}" dt="2023-07-25T23:52:11.947" v="76"/>
          <ac:spMkLst>
            <pc:docMk/>
            <pc:sldMk cId="3902406419" sldId="283"/>
            <ac:spMk id="6" creationId="{FABDE56D-3F03-0165-FE61-AF4DC3BC7A2F}"/>
          </ac:spMkLst>
        </pc:spChg>
        <pc:spChg chg="add mod">
          <ac:chgData name="Neemias Informatica Lima" userId="b77af7bd85500281" providerId="LiveId" clId="{70BF4EFA-C635-4E02-85A4-EE8AA687EAFE}" dt="2023-07-25T23:52:11.947" v="76"/>
          <ac:spMkLst>
            <pc:docMk/>
            <pc:sldMk cId="3902406419" sldId="283"/>
            <ac:spMk id="7" creationId="{D4068EE0-66FE-857B-0CB9-43EFAF05F80A}"/>
          </ac:spMkLst>
        </pc:spChg>
        <pc:spChg chg="mod">
          <ac:chgData name="Neemias Informatica Lima" userId="b77af7bd85500281" providerId="LiveId" clId="{70BF4EFA-C635-4E02-85A4-EE8AA687EAFE}" dt="2023-07-25T23:56:37.817" v="136"/>
          <ac:spMkLst>
            <pc:docMk/>
            <pc:sldMk cId="3902406419" sldId="283"/>
            <ac:spMk id="14" creationId="{00000000-0000-0000-0000-000000000000}"/>
          </ac:spMkLst>
        </pc:spChg>
        <pc:spChg chg="mod">
          <ac:chgData name="Neemias Informatica Lima" userId="b77af7bd85500281" providerId="LiveId" clId="{70BF4EFA-C635-4E02-85A4-EE8AA687EAFE}" dt="2023-07-25T23:57:39.131" v="156" actId="20577"/>
          <ac:spMkLst>
            <pc:docMk/>
            <pc:sldMk cId="3902406419" sldId="283"/>
            <ac:spMk id="15" creationId="{D5C09FDA-172B-4732-BD2E-A9BBEF8B191B}"/>
          </ac:spMkLst>
        </pc:spChg>
        <pc:picChg chg="del">
          <ac:chgData name="Neemias Informatica Lima" userId="b77af7bd85500281" providerId="LiveId" clId="{70BF4EFA-C635-4E02-85A4-EE8AA687EAFE}" dt="2023-07-25T23:52:11.501" v="75" actId="478"/>
          <ac:picMkLst>
            <pc:docMk/>
            <pc:sldMk cId="3902406419" sldId="283"/>
            <ac:picMk id="4" creationId="{D22E72BF-B0A0-CBCE-3EEA-338FA26238F2}"/>
          </ac:picMkLst>
        </pc:picChg>
        <pc:picChg chg="del">
          <ac:chgData name="Neemias Informatica Lima" userId="b77af7bd85500281" providerId="LiveId" clId="{70BF4EFA-C635-4E02-85A4-EE8AA687EAFE}" dt="2023-07-25T23:52:11.501" v="75" actId="478"/>
          <ac:picMkLst>
            <pc:docMk/>
            <pc:sldMk cId="3902406419" sldId="283"/>
            <ac:picMk id="5" creationId="{B6666158-6DAF-F93A-BD4A-F9D9BC2A85CF}"/>
          </ac:picMkLst>
        </pc:picChg>
        <pc:picChg chg="add mod">
          <ac:chgData name="Neemias Informatica Lima" userId="b77af7bd85500281" providerId="LiveId" clId="{70BF4EFA-C635-4E02-85A4-EE8AA687EAFE}" dt="2023-07-25T23:52:11.947" v="76"/>
          <ac:picMkLst>
            <pc:docMk/>
            <pc:sldMk cId="3902406419" sldId="283"/>
            <ac:picMk id="8" creationId="{5ED0E2B3-CD61-4068-16B9-2A663EE7B7D9}"/>
          </ac:picMkLst>
        </pc:picChg>
        <pc:picChg chg="add mod">
          <ac:chgData name="Neemias Informatica Lima" userId="b77af7bd85500281" providerId="LiveId" clId="{70BF4EFA-C635-4E02-85A4-EE8AA687EAFE}" dt="2023-07-25T23:52:11.947" v="76"/>
          <ac:picMkLst>
            <pc:docMk/>
            <pc:sldMk cId="3902406419" sldId="283"/>
            <ac:picMk id="9" creationId="{18B901A2-6B27-3819-6BC5-4B4074B3EECB}"/>
          </ac:picMkLst>
        </pc:picChg>
      </pc:sldChg>
      <pc:sldChg chg="addSp delSp modSp mod">
        <pc:chgData name="Neemias Informatica Lima" userId="b77af7bd85500281" providerId="LiveId" clId="{70BF4EFA-C635-4E02-85A4-EE8AA687EAFE}" dt="2023-07-26T00:00:16.268" v="191" actId="6549"/>
        <pc:sldMkLst>
          <pc:docMk/>
          <pc:sldMk cId="2424059023" sldId="284"/>
        </pc:sldMkLst>
        <pc:spChg chg="del">
          <ac:chgData name="Neemias Informatica Lima" userId="b77af7bd85500281" providerId="LiveId" clId="{70BF4EFA-C635-4E02-85A4-EE8AA687EAFE}" dt="2023-07-25T23:52:37.561" v="79" actId="478"/>
          <ac:spMkLst>
            <pc:docMk/>
            <pc:sldMk cId="2424059023" sldId="284"/>
            <ac:spMk id="2" creationId="{5448C91B-BD93-B540-0F02-1F19032D0E0D}"/>
          </ac:spMkLst>
        </pc:spChg>
        <pc:spChg chg="del">
          <ac:chgData name="Neemias Informatica Lima" userId="b77af7bd85500281" providerId="LiveId" clId="{70BF4EFA-C635-4E02-85A4-EE8AA687EAFE}" dt="2023-07-25T23:52:37.561" v="79" actId="478"/>
          <ac:spMkLst>
            <pc:docMk/>
            <pc:sldMk cId="2424059023" sldId="284"/>
            <ac:spMk id="3" creationId="{E563B708-1A1D-9AA7-DD96-FB882AF3DA40}"/>
          </ac:spMkLst>
        </pc:spChg>
        <pc:spChg chg="add mod">
          <ac:chgData name="Neemias Informatica Lima" userId="b77af7bd85500281" providerId="LiveId" clId="{70BF4EFA-C635-4E02-85A4-EE8AA687EAFE}" dt="2023-07-25T23:52:38.122" v="80"/>
          <ac:spMkLst>
            <pc:docMk/>
            <pc:sldMk cId="2424059023" sldId="284"/>
            <ac:spMk id="6" creationId="{66AE90E3-AC57-DD86-AC9B-E74D0C2B036E}"/>
          </ac:spMkLst>
        </pc:spChg>
        <pc:spChg chg="add mod">
          <ac:chgData name="Neemias Informatica Lima" userId="b77af7bd85500281" providerId="LiveId" clId="{70BF4EFA-C635-4E02-85A4-EE8AA687EAFE}" dt="2023-07-25T23:52:38.122" v="80"/>
          <ac:spMkLst>
            <pc:docMk/>
            <pc:sldMk cId="2424059023" sldId="284"/>
            <ac:spMk id="7" creationId="{1D466D24-A8FB-06BE-67E0-58F3C8F57E12}"/>
          </ac:spMkLst>
        </pc:spChg>
        <pc:spChg chg="mod">
          <ac:chgData name="Neemias Informatica Lima" userId="b77af7bd85500281" providerId="LiveId" clId="{70BF4EFA-C635-4E02-85A4-EE8AA687EAFE}" dt="2023-07-25T23:58:38.835" v="165" actId="20577"/>
          <ac:spMkLst>
            <pc:docMk/>
            <pc:sldMk cId="2424059023" sldId="284"/>
            <ac:spMk id="14" creationId="{00000000-0000-0000-0000-000000000000}"/>
          </ac:spMkLst>
        </pc:spChg>
        <pc:spChg chg="mod">
          <ac:chgData name="Neemias Informatica Lima" userId="b77af7bd85500281" providerId="LiveId" clId="{70BF4EFA-C635-4E02-85A4-EE8AA687EAFE}" dt="2023-07-26T00:00:16.268" v="191" actId="6549"/>
          <ac:spMkLst>
            <pc:docMk/>
            <pc:sldMk cId="2424059023" sldId="284"/>
            <ac:spMk id="15" creationId="{C3A1BEFC-B9B8-4142-B09F-1F5B330F4265}"/>
          </ac:spMkLst>
        </pc:spChg>
        <pc:picChg chg="del">
          <ac:chgData name="Neemias Informatica Lima" userId="b77af7bd85500281" providerId="LiveId" clId="{70BF4EFA-C635-4E02-85A4-EE8AA687EAFE}" dt="2023-07-25T23:52:37.561" v="79" actId="478"/>
          <ac:picMkLst>
            <pc:docMk/>
            <pc:sldMk cId="2424059023" sldId="284"/>
            <ac:picMk id="4" creationId="{12736DC3-3EF5-5FF0-9751-EA431A7F7D81}"/>
          </ac:picMkLst>
        </pc:picChg>
        <pc:picChg chg="del">
          <ac:chgData name="Neemias Informatica Lima" userId="b77af7bd85500281" providerId="LiveId" clId="{70BF4EFA-C635-4E02-85A4-EE8AA687EAFE}" dt="2023-07-25T23:52:37.561" v="79" actId="478"/>
          <ac:picMkLst>
            <pc:docMk/>
            <pc:sldMk cId="2424059023" sldId="284"/>
            <ac:picMk id="5" creationId="{076D8450-2428-BADD-0B44-188453E51C9E}"/>
          </ac:picMkLst>
        </pc:picChg>
        <pc:picChg chg="add mod">
          <ac:chgData name="Neemias Informatica Lima" userId="b77af7bd85500281" providerId="LiveId" clId="{70BF4EFA-C635-4E02-85A4-EE8AA687EAFE}" dt="2023-07-25T23:52:38.122" v="80"/>
          <ac:picMkLst>
            <pc:docMk/>
            <pc:sldMk cId="2424059023" sldId="284"/>
            <ac:picMk id="8" creationId="{46375442-6DC0-7CDE-49C5-8B0C451DE421}"/>
          </ac:picMkLst>
        </pc:picChg>
        <pc:picChg chg="add mod">
          <ac:chgData name="Neemias Informatica Lima" userId="b77af7bd85500281" providerId="LiveId" clId="{70BF4EFA-C635-4E02-85A4-EE8AA687EAFE}" dt="2023-07-25T23:52:38.122" v="80"/>
          <ac:picMkLst>
            <pc:docMk/>
            <pc:sldMk cId="2424059023" sldId="284"/>
            <ac:picMk id="9" creationId="{2CC0FD82-8D8A-175B-49BD-99EDD91F81FD}"/>
          </ac:picMkLst>
        </pc:picChg>
      </pc:sldChg>
      <pc:sldChg chg="addSp delSp modSp mod">
        <pc:chgData name="Neemias Informatica Lima" userId="b77af7bd85500281" providerId="LiveId" clId="{70BF4EFA-C635-4E02-85A4-EE8AA687EAFE}" dt="2023-07-26T00:02:56.661" v="243" actId="207"/>
        <pc:sldMkLst>
          <pc:docMk/>
          <pc:sldMk cId="2241968852" sldId="285"/>
        </pc:sldMkLst>
        <pc:spChg chg="del">
          <ac:chgData name="Neemias Informatica Lima" userId="b77af7bd85500281" providerId="LiveId" clId="{70BF4EFA-C635-4E02-85A4-EE8AA687EAFE}" dt="2023-07-25T23:52:56.561" v="83" actId="478"/>
          <ac:spMkLst>
            <pc:docMk/>
            <pc:sldMk cId="2241968852" sldId="285"/>
            <ac:spMk id="2" creationId="{F4F771C1-83E3-12C5-DBA1-C1AABF506852}"/>
          </ac:spMkLst>
        </pc:spChg>
        <pc:spChg chg="del">
          <ac:chgData name="Neemias Informatica Lima" userId="b77af7bd85500281" providerId="LiveId" clId="{70BF4EFA-C635-4E02-85A4-EE8AA687EAFE}" dt="2023-07-25T23:52:56.561" v="83" actId="478"/>
          <ac:spMkLst>
            <pc:docMk/>
            <pc:sldMk cId="2241968852" sldId="285"/>
            <ac:spMk id="3" creationId="{0099895D-FE3D-1042-7382-7A86FCF45654}"/>
          </ac:spMkLst>
        </pc:spChg>
        <pc:spChg chg="add mod">
          <ac:chgData name="Neemias Informatica Lima" userId="b77af7bd85500281" providerId="LiveId" clId="{70BF4EFA-C635-4E02-85A4-EE8AA687EAFE}" dt="2023-07-25T23:52:56.910" v="84"/>
          <ac:spMkLst>
            <pc:docMk/>
            <pc:sldMk cId="2241968852" sldId="285"/>
            <ac:spMk id="6" creationId="{5E8CB69D-73BB-0BDB-51A4-F4EE1B6D1C04}"/>
          </ac:spMkLst>
        </pc:spChg>
        <pc:spChg chg="add mod">
          <ac:chgData name="Neemias Informatica Lima" userId="b77af7bd85500281" providerId="LiveId" clId="{70BF4EFA-C635-4E02-85A4-EE8AA687EAFE}" dt="2023-07-25T23:52:56.910" v="84"/>
          <ac:spMkLst>
            <pc:docMk/>
            <pc:sldMk cId="2241968852" sldId="285"/>
            <ac:spMk id="7" creationId="{C062E573-7681-6A57-9D95-178BF7C1444C}"/>
          </ac:spMkLst>
        </pc:spChg>
        <pc:spChg chg="mod">
          <ac:chgData name="Neemias Informatica Lima" userId="b77af7bd85500281" providerId="LiveId" clId="{70BF4EFA-C635-4E02-85A4-EE8AA687EAFE}" dt="2023-07-26T00:01:47.790" v="213"/>
          <ac:spMkLst>
            <pc:docMk/>
            <pc:sldMk cId="2241968852" sldId="285"/>
            <ac:spMk id="14" creationId="{00000000-0000-0000-0000-000000000000}"/>
          </ac:spMkLst>
        </pc:spChg>
        <pc:spChg chg="mod">
          <ac:chgData name="Neemias Informatica Lima" userId="b77af7bd85500281" providerId="LiveId" clId="{70BF4EFA-C635-4E02-85A4-EE8AA687EAFE}" dt="2023-07-26T00:02:56.661" v="243" actId="207"/>
          <ac:spMkLst>
            <pc:docMk/>
            <pc:sldMk cId="2241968852" sldId="285"/>
            <ac:spMk id="15" creationId="{0F091E13-8EAD-4FFB-9473-BC74E5ABDC64}"/>
          </ac:spMkLst>
        </pc:spChg>
        <pc:picChg chg="del">
          <ac:chgData name="Neemias Informatica Lima" userId="b77af7bd85500281" providerId="LiveId" clId="{70BF4EFA-C635-4E02-85A4-EE8AA687EAFE}" dt="2023-07-25T23:52:56.561" v="83" actId="478"/>
          <ac:picMkLst>
            <pc:docMk/>
            <pc:sldMk cId="2241968852" sldId="285"/>
            <ac:picMk id="4" creationId="{26FCE371-1823-90C1-B89D-65B5E05C4D80}"/>
          </ac:picMkLst>
        </pc:picChg>
        <pc:picChg chg="del">
          <ac:chgData name="Neemias Informatica Lima" userId="b77af7bd85500281" providerId="LiveId" clId="{70BF4EFA-C635-4E02-85A4-EE8AA687EAFE}" dt="2023-07-25T23:52:56.561" v="83" actId="478"/>
          <ac:picMkLst>
            <pc:docMk/>
            <pc:sldMk cId="2241968852" sldId="285"/>
            <ac:picMk id="5" creationId="{481AE682-A837-9478-BF33-F11C6C5EBD80}"/>
          </ac:picMkLst>
        </pc:picChg>
        <pc:picChg chg="add mod">
          <ac:chgData name="Neemias Informatica Lima" userId="b77af7bd85500281" providerId="LiveId" clId="{70BF4EFA-C635-4E02-85A4-EE8AA687EAFE}" dt="2023-07-25T23:52:56.910" v="84"/>
          <ac:picMkLst>
            <pc:docMk/>
            <pc:sldMk cId="2241968852" sldId="285"/>
            <ac:picMk id="8" creationId="{7E4811F5-9FDC-8318-34E6-BDE5CC260426}"/>
          </ac:picMkLst>
        </pc:picChg>
        <pc:picChg chg="add mod">
          <ac:chgData name="Neemias Informatica Lima" userId="b77af7bd85500281" providerId="LiveId" clId="{70BF4EFA-C635-4E02-85A4-EE8AA687EAFE}" dt="2023-07-25T23:52:56.910" v="84"/>
          <ac:picMkLst>
            <pc:docMk/>
            <pc:sldMk cId="2241968852" sldId="285"/>
            <ac:picMk id="9" creationId="{07F84724-0C72-5160-F9BC-2C0FBD7797B9}"/>
          </ac:picMkLst>
        </pc:picChg>
      </pc:sldChg>
      <pc:sldChg chg="addSp delSp modSp mod">
        <pc:chgData name="Neemias Informatica Lima" userId="b77af7bd85500281" providerId="LiveId" clId="{70BF4EFA-C635-4E02-85A4-EE8AA687EAFE}" dt="2023-07-26T00:05:24.979" v="270"/>
        <pc:sldMkLst>
          <pc:docMk/>
          <pc:sldMk cId="1959249856" sldId="286"/>
        </pc:sldMkLst>
        <pc:spChg chg="del">
          <ac:chgData name="Neemias Informatica Lima" userId="b77af7bd85500281" providerId="LiveId" clId="{70BF4EFA-C635-4E02-85A4-EE8AA687EAFE}" dt="2023-07-25T23:53:13.741" v="87" actId="478"/>
          <ac:spMkLst>
            <pc:docMk/>
            <pc:sldMk cId="1959249856" sldId="286"/>
            <ac:spMk id="2" creationId="{4B107FD8-FF2C-D912-F2B8-7158E66FA82F}"/>
          </ac:spMkLst>
        </pc:spChg>
        <pc:spChg chg="del">
          <ac:chgData name="Neemias Informatica Lima" userId="b77af7bd85500281" providerId="LiveId" clId="{70BF4EFA-C635-4E02-85A4-EE8AA687EAFE}" dt="2023-07-25T23:53:13.741" v="87" actId="478"/>
          <ac:spMkLst>
            <pc:docMk/>
            <pc:sldMk cId="1959249856" sldId="286"/>
            <ac:spMk id="3" creationId="{030B43DF-D850-F3FF-6DBC-5537A388E7B3}"/>
          </ac:spMkLst>
        </pc:spChg>
        <pc:spChg chg="add mod">
          <ac:chgData name="Neemias Informatica Lima" userId="b77af7bd85500281" providerId="LiveId" clId="{70BF4EFA-C635-4E02-85A4-EE8AA687EAFE}" dt="2023-07-25T23:53:14.122" v="88"/>
          <ac:spMkLst>
            <pc:docMk/>
            <pc:sldMk cId="1959249856" sldId="286"/>
            <ac:spMk id="6" creationId="{6D14C760-7EAB-140C-C5D6-A56918D05283}"/>
          </ac:spMkLst>
        </pc:spChg>
        <pc:spChg chg="add mod">
          <ac:chgData name="Neemias Informatica Lima" userId="b77af7bd85500281" providerId="LiveId" clId="{70BF4EFA-C635-4E02-85A4-EE8AA687EAFE}" dt="2023-07-25T23:53:14.122" v="88"/>
          <ac:spMkLst>
            <pc:docMk/>
            <pc:sldMk cId="1959249856" sldId="286"/>
            <ac:spMk id="7" creationId="{8F3CF0ED-FEE4-E591-139C-653BCBCED841}"/>
          </ac:spMkLst>
        </pc:spChg>
        <pc:spChg chg="mod">
          <ac:chgData name="Neemias Informatica Lima" userId="b77af7bd85500281" providerId="LiveId" clId="{70BF4EFA-C635-4E02-85A4-EE8AA687EAFE}" dt="2023-07-26T00:04:04.592" v="257"/>
          <ac:spMkLst>
            <pc:docMk/>
            <pc:sldMk cId="1959249856" sldId="286"/>
            <ac:spMk id="14" creationId="{00000000-0000-0000-0000-000000000000}"/>
          </ac:spMkLst>
        </pc:spChg>
        <pc:spChg chg="mod">
          <ac:chgData name="Neemias Informatica Lima" userId="b77af7bd85500281" providerId="LiveId" clId="{70BF4EFA-C635-4E02-85A4-EE8AA687EAFE}" dt="2023-07-26T00:05:24.979" v="270"/>
          <ac:spMkLst>
            <pc:docMk/>
            <pc:sldMk cId="1959249856" sldId="286"/>
            <ac:spMk id="15" creationId="{863BB09B-C8C1-4354-BC51-D930C951E507}"/>
          </ac:spMkLst>
        </pc:spChg>
        <pc:picChg chg="del">
          <ac:chgData name="Neemias Informatica Lima" userId="b77af7bd85500281" providerId="LiveId" clId="{70BF4EFA-C635-4E02-85A4-EE8AA687EAFE}" dt="2023-07-25T23:53:13.741" v="87" actId="478"/>
          <ac:picMkLst>
            <pc:docMk/>
            <pc:sldMk cId="1959249856" sldId="286"/>
            <ac:picMk id="4" creationId="{A3502776-9141-DAB8-3C65-B06976C8A3A6}"/>
          </ac:picMkLst>
        </pc:picChg>
        <pc:picChg chg="del">
          <ac:chgData name="Neemias Informatica Lima" userId="b77af7bd85500281" providerId="LiveId" clId="{70BF4EFA-C635-4E02-85A4-EE8AA687EAFE}" dt="2023-07-25T23:53:13.741" v="87" actId="478"/>
          <ac:picMkLst>
            <pc:docMk/>
            <pc:sldMk cId="1959249856" sldId="286"/>
            <ac:picMk id="5" creationId="{F65291AA-D5ED-C2C9-382D-60B59A7DBA75}"/>
          </ac:picMkLst>
        </pc:picChg>
        <pc:picChg chg="add mod">
          <ac:chgData name="Neemias Informatica Lima" userId="b77af7bd85500281" providerId="LiveId" clId="{70BF4EFA-C635-4E02-85A4-EE8AA687EAFE}" dt="2023-07-25T23:53:14.122" v="88"/>
          <ac:picMkLst>
            <pc:docMk/>
            <pc:sldMk cId="1959249856" sldId="286"/>
            <ac:picMk id="8" creationId="{8041C163-EC9F-F965-C4C2-5E44D220DFDD}"/>
          </ac:picMkLst>
        </pc:picChg>
        <pc:picChg chg="add mod">
          <ac:chgData name="Neemias Informatica Lima" userId="b77af7bd85500281" providerId="LiveId" clId="{70BF4EFA-C635-4E02-85A4-EE8AA687EAFE}" dt="2023-07-25T23:53:14.122" v="88"/>
          <ac:picMkLst>
            <pc:docMk/>
            <pc:sldMk cId="1959249856" sldId="286"/>
            <ac:picMk id="9" creationId="{4B738343-EC6D-DDF9-B985-7A0C103826AD}"/>
          </ac:picMkLst>
        </pc:picChg>
      </pc:sldChg>
      <pc:sldChg chg="addSp delSp modSp mod">
        <pc:chgData name="Neemias Informatica Lima" userId="b77af7bd85500281" providerId="LiveId" clId="{70BF4EFA-C635-4E02-85A4-EE8AA687EAFE}" dt="2023-07-26T00:07:33.542" v="287" actId="313"/>
        <pc:sldMkLst>
          <pc:docMk/>
          <pc:sldMk cId="2857006406" sldId="287"/>
        </pc:sldMkLst>
        <pc:spChg chg="del">
          <ac:chgData name="Neemias Informatica Lima" userId="b77af7bd85500281" providerId="LiveId" clId="{70BF4EFA-C635-4E02-85A4-EE8AA687EAFE}" dt="2023-07-25T23:53:37.425" v="93" actId="478"/>
          <ac:spMkLst>
            <pc:docMk/>
            <pc:sldMk cId="2857006406" sldId="287"/>
            <ac:spMk id="2" creationId="{6A3800FE-FEA4-281A-B38B-EBA1FBE51B3E}"/>
          </ac:spMkLst>
        </pc:spChg>
        <pc:spChg chg="del">
          <ac:chgData name="Neemias Informatica Lima" userId="b77af7bd85500281" providerId="LiveId" clId="{70BF4EFA-C635-4E02-85A4-EE8AA687EAFE}" dt="2023-07-25T23:53:37.425" v="93" actId="478"/>
          <ac:spMkLst>
            <pc:docMk/>
            <pc:sldMk cId="2857006406" sldId="287"/>
            <ac:spMk id="3" creationId="{D30C7927-E748-F33E-1525-E02850415F22}"/>
          </ac:spMkLst>
        </pc:spChg>
        <pc:spChg chg="add mod">
          <ac:chgData name="Neemias Informatica Lima" userId="b77af7bd85500281" providerId="LiveId" clId="{70BF4EFA-C635-4E02-85A4-EE8AA687EAFE}" dt="2023-07-25T23:53:37.851" v="94"/>
          <ac:spMkLst>
            <pc:docMk/>
            <pc:sldMk cId="2857006406" sldId="287"/>
            <ac:spMk id="6" creationId="{BDC1ADE2-2244-599B-566C-3CC288D6A210}"/>
          </ac:spMkLst>
        </pc:spChg>
        <pc:spChg chg="add mod">
          <ac:chgData name="Neemias Informatica Lima" userId="b77af7bd85500281" providerId="LiveId" clId="{70BF4EFA-C635-4E02-85A4-EE8AA687EAFE}" dt="2023-07-25T23:53:37.851" v="94"/>
          <ac:spMkLst>
            <pc:docMk/>
            <pc:sldMk cId="2857006406" sldId="287"/>
            <ac:spMk id="7" creationId="{36D26608-E90C-2D57-3619-313CB0CA8FE6}"/>
          </ac:spMkLst>
        </pc:spChg>
        <pc:spChg chg="mod">
          <ac:chgData name="Neemias Informatica Lima" userId="b77af7bd85500281" providerId="LiveId" clId="{70BF4EFA-C635-4E02-85A4-EE8AA687EAFE}" dt="2023-07-26T00:07:33.542" v="287" actId="313"/>
          <ac:spMkLst>
            <pc:docMk/>
            <pc:sldMk cId="2857006406" sldId="287"/>
            <ac:spMk id="16" creationId="{28D68641-D640-4BD7-9D5B-B3803DCCF9B3}"/>
          </ac:spMkLst>
        </pc:spChg>
        <pc:picChg chg="del">
          <ac:chgData name="Neemias Informatica Lima" userId="b77af7bd85500281" providerId="LiveId" clId="{70BF4EFA-C635-4E02-85A4-EE8AA687EAFE}" dt="2023-07-25T23:53:37.425" v="93" actId="478"/>
          <ac:picMkLst>
            <pc:docMk/>
            <pc:sldMk cId="2857006406" sldId="287"/>
            <ac:picMk id="4" creationId="{48740DD9-EFBE-5FDD-1F96-F5159B348663}"/>
          </ac:picMkLst>
        </pc:picChg>
        <pc:picChg chg="del">
          <ac:chgData name="Neemias Informatica Lima" userId="b77af7bd85500281" providerId="LiveId" clId="{70BF4EFA-C635-4E02-85A4-EE8AA687EAFE}" dt="2023-07-25T23:53:37.425" v="93" actId="478"/>
          <ac:picMkLst>
            <pc:docMk/>
            <pc:sldMk cId="2857006406" sldId="287"/>
            <ac:picMk id="5" creationId="{19F96F83-1902-8460-A1D5-DEA60DE57ED7}"/>
          </ac:picMkLst>
        </pc:picChg>
        <pc:picChg chg="add mod">
          <ac:chgData name="Neemias Informatica Lima" userId="b77af7bd85500281" providerId="LiveId" clId="{70BF4EFA-C635-4E02-85A4-EE8AA687EAFE}" dt="2023-07-25T23:53:37.851" v="94"/>
          <ac:picMkLst>
            <pc:docMk/>
            <pc:sldMk cId="2857006406" sldId="287"/>
            <ac:picMk id="8" creationId="{009787A1-6377-2DF2-D88A-51EE249831F1}"/>
          </ac:picMkLst>
        </pc:picChg>
        <pc:picChg chg="add mod">
          <ac:chgData name="Neemias Informatica Lima" userId="b77af7bd85500281" providerId="LiveId" clId="{70BF4EFA-C635-4E02-85A4-EE8AA687EAFE}" dt="2023-07-25T23:53:37.851" v="94"/>
          <ac:picMkLst>
            <pc:docMk/>
            <pc:sldMk cId="2857006406" sldId="287"/>
            <ac:picMk id="9" creationId="{ED201D25-645B-B612-52CC-F8B0E14E3436}"/>
          </ac:picMkLst>
        </pc:picChg>
      </pc:sldChg>
      <pc:sldChg chg="addSp delSp modSp mod">
        <pc:chgData name="Neemias Informatica Lima" userId="b77af7bd85500281" providerId="LiveId" clId="{70BF4EFA-C635-4E02-85A4-EE8AA687EAFE}" dt="2023-07-25T23:55:48.282" v="120" actId="313"/>
        <pc:sldMkLst>
          <pc:docMk/>
          <pc:sldMk cId="2630436816" sldId="288"/>
        </pc:sldMkLst>
        <pc:spChg chg="del">
          <ac:chgData name="Neemias Informatica Lima" userId="b77af7bd85500281" providerId="LiveId" clId="{70BF4EFA-C635-4E02-85A4-EE8AA687EAFE}" dt="2023-07-25T23:51:44.712" v="71" actId="478"/>
          <ac:spMkLst>
            <pc:docMk/>
            <pc:sldMk cId="2630436816" sldId="288"/>
            <ac:spMk id="2" creationId="{EF47AC37-76E0-0D1D-AC73-A8845302AB22}"/>
          </ac:spMkLst>
        </pc:spChg>
        <pc:spChg chg="del">
          <ac:chgData name="Neemias Informatica Lima" userId="b77af7bd85500281" providerId="LiveId" clId="{70BF4EFA-C635-4E02-85A4-EE8AA687EAFE}" dt="2023-07-25T23:51:44.712" v="71" actId="478"/>
          <ac:spMkLst>
            <pc:docMk/>
            <pc:sldMk cId="2630436816" sldId="288"/>
            <ac:spMk id="3" creationId="{9178F071-A7A4-103C-4FED-3AB988353EEC}"/>
          </ac:spMkLst>
        </pc:spChg>
        <pc:spChg chg="add mod">
          <ac:chgData name="Neemias Informatica Lima" userId="b77af7bd85500281" providerId="LiveId" clId="{70BF4EFA-C635-4E02-85A4-EE8AA687EAFE}" dt="2023-07-25T23:51:45.065" v="72"/>
          <ac:spMkLst>
            <pc:docMk/>
            <pc:sldMk cId="2630436816" sldId="288"/>
            <ac:spMk id="6" creationId="{98BF13D1-6BB1-7F51-09F2-9C96D7BB94D5}"/>
          </ac:spMkLst>
        </pc:spChg>
        <pc:spChg chg="add mod">
          <ac:chgData name="Neemias Informatica Lima" userId="b77af7bd85500281" providerId="LiveId" clId="{70BF4EFA-C635-4E02-85A4-EE8AA687EAFE}" dt="2023-07-25T23:51:45.065" v="72"/>
          <ac:spMkLst>
            <pc:docMk/>
            <pc:sldMk cId="2630436816" sldId="288"/>
            <ac:spMk id="7" creationId="{3BCD3BD0-AF48-39F5-9870-CD32DA04448C}"/>
          </ac:spMkLst>
        </pc:spChg>
        <pc:spChg chg="mod">
          <ac:chgData name="Neemias Informatica Lima" userId="b77af7bd85500281" providerId="LiveId" clId="{70BF4EFA-C635-4E02-85A4-EE8AA687EAFE}" dt="2023-07-25T23:55:48.282" v="120" actId="313"/>
          <ac:spMkLst>
            <pc:docMk/>
            <pc:sldMk cId="2630436816" sldId="288"/>
            <ac:spMk id="13" creationId="{00000000-0000-0000-0000-000000000000}"/>
          </ac:spMkLst>
        </pc:spChg>
        <pc:spChg chg="mod">
          <ac:chgData name="Neemias Informatica Lima" userId="b77af7bd85500281" providerId="LiveId" clId="{70BF4EFA-C635-4E02-85A4-EE8AA687EAFE}" dt="2023-07-25T23:55:10.177" v="104"/>
          <ac:spMkLst>
            <pc:docMk/>
            <pc:sldMk cId="2630436816" sldId="288"/>
            <ac:spMk id="14" creationId="{00000000-0000-0000-0000-000000000000}"/>
          </ac:spMkLst>
        </pc:spChg>
        <pc:picChg chg="del">
          <ac:chgData name="Neemias Informatica Lima" userId="b77af7bd85500281" providerId="LiveId" clId="{70BF4EFA-C635-4E02-85A4-EE8AA687EAFE}" dt="2023-07-25T23:51:44.712" v="71" actId="478"/>
          <ac:picMkLst>
            <pc:docMk/>
            <pc:sldMk cId="2630436816" sldId="288"/>
            <ac:picMk id="4" creationId="{FB6D4313-215E-240F-0D3F-C8EC65EE1CEE}"/>
          </ac:picMkLst>
        </pc:picChg>
        <pc:picChg chg="del">
          <ac:chgData name="Neemias Informatica Lima" userId="b77af7bd85500281" providerId="LiveId" clId="{70BF4EFA-C635-4E02-85A4-EE8AA687EAFE}" dt="2023-07-25T23:51:44.712" v="71" actId="478"/>
          <ac:picMkLst>
            <pc:docMk/>
            <pc:sldMk cId="2630436816" sldId="288"/>
            <ac:picMk id="5" creationId="{82E3D6E2-7EE4-C71D-6192-499B9E6DDF88}"/>
          </ac:picMkLst>
        </pc:picChg>
        <pc:picChg chg="add mod">
          <ac:chgData name="Neemias Informatica Lima" userId="b77af7bd85500281" providerId="LiveId" clId="{70BF4EFA-C635-4E02-85A4-EE8AA687EAFE}" dt="2023-07-25T23:51:45.065" v="72"/>
          <ac:picMkLst>
            <pc:docMk/>
            <pc:sldMk cId="2630436816" sldId="288"/>
            <ac:picMk id="8" creationId="{D6392301-8EFC-A362-99BF-276F9FBA7460}"/>
          </ac:picMkLst>
        </pc:picChg>
        <pc:picChg chg="add mod">
          <ac:chgData name="Neemias Informatica Lima" userId="b77af7bd85500281" providerId="LiveId" clId="{70BF4EFA-C635-4E02-85A4-EE8AA687EAFE}" dt="2023-07-25T23:51:45.065" v="72"/>
          <ac:picMkLst>
            <pc:docMk/>
            <pc:sldMk cId="2630436816" sldId="288"/>
            <ac:picMk id="9" creationId="{9C747321-5B1E-1B9C-C7E8-F73806646B4E}"/>
          </ac:picMkLst>
        </pc:picChg>
      </pc:sldChg>
      <pc:sldChg chg="addSp delSp modSp mod">
        <pc:chgData name="Neemias Informatica Lima" userId="b77af7bd85500281" providerId="LiveId" clId="{70BF4EFA-C635-4E02-85A4-EE8AA687EAFE}" dt="2023-07-25T23:58:15.523" v="160" actId="6549"/>
        <pc:sldMkLst>
          <pc:docMk/>
          <pc:sldMk cId="3032827026" sldId="289"/>
        </pc:sldMkLst>
        <pc:spChg chg="del">
          <ac:chgData name="Neemias Informatica Lima" userId="b77af7bd85500281" providerId="LiveId" clId="{70BF4EFA-C635-4E02-85A4-EE8AA687EAFE}" dt="2023-07-25T23:52:27.374" v="77" actId="478"/>
          <ac:spMkLst>
            <pc:docMk/>
            <pc:sldMk cId="3032827026" sldId="289"/>
            <ac:spMk id="2" creationId="{F5580265-5AA2-3AE3-CBED-F6CC3BD6042C}"/>
          </ac:spMkLst>
        </pc:spChg>
        <pc:spChg chg="del">
          <ac:chgData name="Neemias Informatica Lima" userId="b77af7bd85500281" providerId="LiveId" clId="{70BF4EFA-C635-4E02-85A4-EE8AA687EAFE}" dt="2023-07-25T23:52:27.374" v="77" actId="478"/>
          <ac:spMkLst>
            <pc:docMk/>
            <pc:sldMk cId="3032827026" sldId="289"/>
            <ac:spMk id="3" creationId="{662D4E7D-B5EC-9FCE-1C2F-2F47F941B2BC}"/>
          </ac:spMkLst>
        </pc:spChg>
        <pc:spChg chg="add mod">
          <ac:chgData name="Neemias Informatica Lima" userId="b77af7bd85500281" providerId="LiveId" clId="{70BF4EFA-C635-4E02-85A4-EE8AA687EAFE}" dt="2023-07-25T23:52:27.951" v="78"/>
          <ac:spMkLst>
            <pc:docMk/>
            <pc:sldMk cId="3032827026" sldId="289"/>
            <ac:spMk id="6" creationId="{88F95B22-0B17-9481-526D-40ED6F40ADA5}"/>
          </ac:spMkLst>
        </pc:spChg>
        <pc:spChg chg="add mod">
          <ac:chgData name="Neemias Informatica Lima" userId="b77af7bd85500281" providerId="LiveId" clId="{70BF4EFA-C635-4E02-85A4-EE8AA687EAFE}" dt="2023-07-25T23:52:27.951" v="78"/>
          <ac:spMkLst>
            <pc:docMk/>
            <pc:sldMk cId="3032827026" sldId="289"/>
            <ac:spMk id="7" creationId="{35EDF1FD-A111-1684-F827-06A272011522}"/>
          </ac:spMkLst>
        </pc:spChg>
        <pc:spChg chg="mod">
          <ac:chgData name="Neemias Informatica Lima" userId="b77af7bd85500281" providerId="LiveId" clId="{70BF4EFA-C635-4E02-85A4-EE8AA687EAFE}" dt="2023-07-25T23:58:15.523" v="160" actId="6549"/>
          <ac:spMkLst>
            <pc:docMk/>
            <pc:sldMk cId="3032827026" sldId="289"/>
            <ac:spMk id="12" creationId="{A64B78EF-EDA8-421A-88C9-45544BBCA9D1}"/>
          </ac:spMkLst>
        </pc:spChg>
        <pc:spChg chg="mod">
          <ac:chgData name="Neemias Informatica Lima" userId="b77af7bd85500281" providerId="LiveId" clId="{70BF4EFA-C635-4E02-85A4-EE8AA687EAFE}" dt="2023-07-25T23:56:43.703" v="141"/>
          <ac:spMkLst>
            <pc:docMk/>
            <pc:sldMk cId="3032827026" sldId="289"/>
            <ac:spMk id="14" creationId="{00000000-0000-0000-0000-000000000000}"/>
          </ac:spMkLst>
        </pc:spChg>
        <pc:picChg chg="del">
          <ac:chgData name="Neemias Informatica Lima" userId="b77af7bd85500281" providerId="LiveId" clId="{70BF4EFA-C635-4E02-85A4-EE8AA687EAFE}" dt="2023-07-25T23:52:27.374" v="77" actId="478"/>
          <ac:picMkLst>
            <pc:docMk/>
            <pc:sldMk cId="3032827026" sldId="289"/>
            <ac:picMk id="4" creationId="{C201B004-7A1D-2A0E-7751-AD0A2A8B9535}"/>
          </ac:picMkLst>
        </pc:picChg>
        <pc:picChg chg="del">
          <ac:chgData name="Neemias Informatica Lima" userId="b77af7bd85500281" providerId="LiveId" clId="{70BF4EFA-C635-4E02-85A4-EE8AA687EAFE}" dt="2023-07-25T23:52:27.374" v="77" actId="478"/>
          <ac:picMkLst>
            <pc:docMk/>
            <pc:sldMk cId="3032827026" sldId="289"/>
            <ac:picMk id="5" creationId="{DF619252-3A68-36C3-8A02-1BBB1778C807}"/>
          </ac:picMkLst>
        </pc:picChg>
        <pc:picChg chg="add mod">
          <ac:chgData name="Neemias Informatica Lima" userId="b77af7bd85500281" providerId="LiveId" clId="{70BF4EFA-C635-4E02-85A4-EE8AA687EAFE}" dt="2023-07-25T23:52:27.951" v="78"/>
          <ac:picMkLst>
            <pc:docMk/>
            <pc:sldMk cId="3032827026" sldId="289"/>
            <ac:picMk id="8" creationId="{522D4808-B459-4DD8-9C36-9D4282D7B9E5}"/>
          </ac:picMkLst>
        </pc:picChg>
        <pc:picChg chg="add mod">
          <ac:chgData name="Neemias Informatica Lima" userId="b77af7bd85500281" providerId="LiveId" clId="{70BF4EFA-C635-4E02-85A4-EE8AA687EAFE}" dt="2023-07-25T23:52:27.951" v="78"/>
          <ac:picMkLst>
            <pc:docMk/>
            <pc:sldMk cId="3032827026" sldId="289"/>
            <ac:picMk id="9" creationId="{9C1535DA-8A27-1D04-82C9-14E6073D4607}"/>
          </ac:picMkLst>
        </pc:picChg>
      </pc:sldChg>
      <pc:sldChg chg="addSp delSp modSp mod">
        <pc:chgData name="Neemias Informatica Lima" userId="b77af7bd85500281" providerId="LiveId" clId="{70BF4EFA-C635-4E02-85A4-EE8AA687EAFE}" dt="2023-07-26T00:01:12.995" v="208" actId="1035"/>
        <pc:sldMkLst>
          <pc:docMk/>
          <pc:sldMk cId="3772032319" sldId="290"/>
        </pc:sldMkLst>
        <pc:spChg chg="del">
          <ac:chgData name="Neemias Informatica Lima" userId="b77af7bd85500281" providerId="LiveId" clId="{70BF4EFA-C635-4E02-85A4-EE8AA687EAFE}" dt="2023-07-25T23:52:46.037" v="81" actId="478"/>
          <ac:spMkLst>
            <pc:docMk/>
            <pc:sldMk cId="3772032319" sldId="290"/>
            <ac:spMk id="2" creationId="{F893D189-21E4-236D-2998-75E843222639}"/>
          </ac:spMkLst>
        </pc:spChg>
        <pc:spChg chg="del">
          <ac:chgData name="Neemias Informatica Lima" userId="b77af7bd85500281" providerId="LiveId" clId="{70BF4EFA-C635-4E02-85A4-EE8AA687EAFE}" dt="2023-07-25T23:52:46.037" v="81" actId="478"/>
          <ac:spMkLst>
            <pc:docMk/>
            <pc:sldMk cId="3772032319" sldId="290"/>
            <ac:spMk id="3" creationId="{7EEE24F7-3AFD-3D69-5A54-D12264F66391}"/>
          </ac:spMkLst>
        </pc:spChg>
        <pc:spChg chg="add mod">
          <ac:chgData name="Neemias Informatica Lima" userId="b77af7bd85500281" providerId="LiveId" clId="{70BF4EFA-C635-4E02-85A4-EE8AA687EAFE}" dt="2023-07-25T23:52:46.378" v="82"/>
          <ac:spMkLst>
            <pc:docMk/>
            <pc:sldMk cId="3772032319" sldId="290"/>
            <ac:spMk id="6" creationId="{21F33FAF-AC31-9F25-C5DE-618FFB28596F}"/>
          </ac:spMkLst>
        </pc:spChg>
        <pc:spChg chg="add mod">
          <ac:chgData name="Neemias Informatica Lima" userId="b77af7bd85500281" providerId="LiveId" clId="{70BF4EFA-C635-4E02-85A4-EE8AA687EAFE}" dt="2023-07-25T23:52:46.378" v="82"/>
          <ac:spMkLst>
            <pc:docMk/>
            <pc:sldMk cId="3772032319" sldId="290"/>
            <ac:spMk id="7" creationId="{39B58CFE-B762-99AB-3B13-A4C5BADF0865}"/>
          </ac:spMkLst>
        </pc:spChg>
        <pc:spChg chg="mod">
          <ac:chgData name="Neemias Informatica Lima" userId="b77af7bd85500281" providerId="LiveId" clId="{70BF4EFA-C635-4E02-85A4-EE8AA687EAFE}" dt="2023-07-26T00:01:12.995" v="208" actId="1035"/>
          <ac:spMkLst>
            <pc:docMk/>
            <pc:sldMk cId="3772032319" sldId="290"/>
            <ac:spMk id="12" creationId="{8D5A143D-15FB-4DFE-B0EC-FEEB77A92B2C}"/>
          </ac:spMkLst>
        </pc:spChg>
        <pc:spChg chg="mod">
          <ac:chgData name="Neemias Informatica Lima" userId="b77af7bd85500281" providerId="LiveId" clId="{70BF4EFA-C635-4E02-85A4-EE8AA687EAFE}" dt="2023-07-25T23:58:50.451" v="170" actId="20577"/>
          <ac:spMkLst>
            <pc:docMk/>
            <pc:sldMk cId="3772032319" sldId="290"/>
            <ac:spMk id="14" creationId="{00000000-0000-0000-0000-000000000000}"/>
          </ac:spMkLst>
        </pc:spChg>
        <pc:picChg chg="del">
          <ac:chgData name="Neemias Informatica Lima" userId="b77af7bd85500281" providerId="LiveId" clId="{70BF4EFA-C635-4E02-85A4-EE8AA687EAFE}" dt="2023-07-25T23:52:46.037" v="81" actId="478"/>
          <ac:picMkLst>
            <pc:docMk/>
            <pc:sldMk cId="3772032319" sldId="290"/>
            <ac:picMk id="4" creationId="{99874C42-34AB-8FB5-16FD-074885951211}"/>
          </ac:picMkLst>
        </pc:picChg>
        <pc:picChg chg="del">
          <ac:chgData name="Neemias Informatica Lima" userId="b77af7bd85500281" providerId="LiveId" clId="{70BF4EFA-C635-4E02-85A4-EE8AA687EAFE}" dt="2023-07-25T23:52:46.037" v="81" actId="478"/>
          <ac:picMkLst>
            <pc:docMk/>
            <pc:sldMk cId="3772032319" sldId="290"/>
            <ac:picMk id="5" creationId="{0785B292-7DA8-29C6-E61A-E985840933A3}"/>
          </ac:picMkLst>
        </pc:picChg>
        <pc:picChg chg="add mod">
          <ac:chgData name="Neemias Informatica Lima" userId="b77af7bd85500281" providerId="LiveId" clId="{70BF4EFA-C635-4E02-85A4-EE8AA687EAFE}" dt="2023-07-25T23:52:46.378" v="82"/>
          <ac:picMkLst>
            <pc:docMk/>
            <pc:sldMk cId="3772032319" sldId="290"/>
            <ac:picMk id="8" creationId="{82106B95-983B-BBA5-75C9-7C2056B4BD05}"/>
          </ac:picMkLst>
        </pc:picChg>
        <pc:picChg chg="add mod">
          <ac:chgData name="Neemias Informatica Lima" userId="b77af7bd85500281" providerId="LiveId" clId="{70BF4EFA-C635-4E02-85A4-EE8AA687EAFE}" dt="2023-07-25T23:52:46.378" v="82"/>
          <ac:picMkLst>
            <pc:docMk/>
            <pc:sldMk cId="3772032319" sldId="290"/>
            <ac:picMk id="9" creationId="{484F0367-3DEE-B0D8-28C4-5FB1388790EE}"/>
          </ac:picMkLst>
        </pc:picChg>
      </pc:sldChg>
      <pc:sldChg chg="addSp delSp modSp mod">
        <pc:chgData name="Neemias Informatica Lima" userId="b77af7bd85500281" providerId="LiveId" clId="{70BF4EFA-C635-4E02-85A4-EE8AA687EAFE}" dt="2023-07-26T00:03:24.328" v="252"/>
        <pc:sldMkLst>
          <pc:docMk/>
          <pc:sldMk cId="1768216317" sldId="291"/>
        </pc:sldMkLst>
        <pc:spChg chg="del">
          <ac:chgData name="Neemias Informatica Lima" userId="b77af7bd85500281" providerId="LiveId" clId="{70BF4EFA-C635-4E02-85A4-EE8AA687EAFE}" dt="2023-07-25T23:53:04.449" v="85" actId="478"/>
          <ac:spMkLst>
            <pc:docMk/>
            <pc:sldMk cId="1768216317" sldId="291"/>
            <ac:spMk id="2" creationId="{FECC388F-52FD-C696-9DA8-8366C328A147}"/>
          </ac:spMkLst>
        </pc:spChg>
        <pc:spChg chg="del">
          <ac:chgData name="Neemias Informatica Lima" userId="b77af7bd85500281" providerId="LiveId" clId="{70BF4EFA-C635-4E02-85A4-EE8AA687EAFE}" dt="2023-07-25T23:53:04.449" v="85" actId="478"/>
          <ac:spMkLst>
            <pc:docMk/>
            <pc:sldMk cId="1768216317" sldId="291"/>
            <ac:spMk id="3" creationId="{1B565B09-C3A5-96D0-65CC-9AFE89FF4870}"/>
          </ac:spMkLst>
        </pc:spChg>
        <pc:spChg chg="add mod">
          <ac:chgData name="Neemias Informatica Lima" userId="b77af7bd85500281" providerId="LiveId" clId="{70BF4EFA-C635-4E02-85A4-EE8AA687EAFE}" dt="2023-07-25T23:53:04.862" v="86"/>
          <ac:spMkLst>
            <pc:docMk/>
            <pc:sldMk cId="1768216317" sldId="291"/>
            <ac:spMk id="6" creationId="{55C9F7F9-F2DD-5368-7E5A-9007BC64C5E7}"/>
          </ac:spMkLst>
        </pc:spChg>
        <pc:spChg chg="add mod">
          <ac:chgData name="Neemias Informatica Lima" userId="b77af7bd85500281" providerId="LiveId" clId="{70BF4EFA-C635-4E02-85A4-EE8AA687EAFE}" dt="2023-07-25T23:53:04.862" v="86"/>
          <ac:spMkLst>
            <pc:docMk/>
            <pc:sldMk cId="1768216317" sldId="291"/>
            <ac:spMk id="7" creationId="{C5195436-F292-2C09-CD33-60AB3FB774C7}"/>
          </ac:spMkLst>
        </pc:spChg>
        <pc:spChg chg="mod">
          <ac:chgData name="Neemias Informatica Lima" userId="b77af7bd85500281" providerId="LiveId" clId="{70BF4EFA-C635-4E02-85A4-EE8AA687EAFE}" dt="2023-07-26T00:03:24.328" v="252"/>
          <ac:spMkLst>
            <pc:docMk/>
            <pc:sldMk cId="1768216317" sldId="291"/>
            <ac:spMk id="12" creationId="{FD5EC092-AC81-4728-9A45-4C4BB5B95C65}"/>
          </ac:spMkLst>
        </pc:spChg>
        <pc:spChg chg="mod">
          <ac:chgData name="Neemias Informatica Lima" userId="b77af7bd85500281" providerId="LiveId" clId="{70BF4EFA-C635-4E02-85A4-EE8AA687EAFE}" dt="2023-07-26T00:01:54.161" v="218"/>
          <ac:spMkLst>
            <pc:docMk/>
            <pc:sldMk cId="1768216317" sldId="291"/>
            <ac:spMk id="14" creationId="{00000000-0000-0000-0000-000000000000}"/>
          </ac:spMkLst>
        </pc:spChg>
        <pc:picChg chg="del">
          <ac:chgData name="Neemias Informatica Lima" userId="b77af7bd85500281" providerId="LiveId" clId="{70BF4EFA-C635-4E02-85A4-EE8AA687EAFE}" dt="2023-07-25T23:53:04.449" v="85" actId="478"/>
          <ac:picMkLst>
            <pc:docMk/>
            <pc:sldMk cId="1768216317" sldId="291"/>
            <ac:picMk id="4" creationId="{2C97A3C9-C9BE-DD44-696E-3D2DBC4A2730}"/>
          </ac:picMkLst>
        </pc:picChg>
        <pc:picChg chg="del">
          <ac:chgData name="Neemias Informatica Lima" userId="b77af7bd85500281" providerId="LiveId" clId="{70BF4EFA-C635-4E02-85A4-EE8AA687EAFE}" dt="2023-07-25T23:53:04.449" v="85" actId="478"/>
          <ac:picMkLst>
            <pc:docMk/>
            <pc:sldMk cId="1768216317" sldId="291"/>
            <ac:picMk id="5" creationId="{6F585D8B-DFB3-3046-199A-AF99A4A2ED29}"/>
          </ac:picMkLst>
        </pc:picChg>
        <pc:picChg chg="add mod">
          <ac:chgData name="Neemias Informatica Lima" userId="b77af7bd85500281" providerId="LiveId" clId="{70BF4EFA-C635-4E02-85A4-EE8AA687EAFE}" dt="2023-07-25T23:53:04.862" v="86"/>
          <ac:picMkLst>
            <pc:docMk/>
            <pc:sldMk cId="1768216317" sldId="291"/>
            <ac:picMk id="8" creationId="{887E7B1E-7072-9D1D-F43C-B064E7B9031F}"/>
          </ac:picMkLst>
        </pc:picChg>
        <pc:picChg chg="add mod">
          <ac:chgData name="Neemias Informatica Lima" userId="b77af7bd85500281" providerId="LiveId" clId="{70BF4EFA-C635-4E02-85A4-EE8AA687EAFE}" dt="2023-07-25T23:53:04.862" v="86"/>
          <ac:picMkLst>
            <pc:docMk/>
            <pc:sldMk cId="1768216317" sldId="291"/>
            <ac:picMk id="9" creationId="{9CBB4291-AA9D-5B1C-A83E-8AB5BFCF1DC3}"/>
          </ac:picMkLst>
        </pc:picChg>
      </pc:sldChg>
      <pc:sldChg chg="addSp delSp modSp mod">
        <pc:chgData name="Neemias Informatica Lima" userId="b77af7bd85500281" providerId="LiveId" clId="{70BF4EFA-C635-4E02-85A4-EE8AA687EAFE}" dt="2023-07-26T00:07:47.547" v="289" actId="20577"/>
        <pc:sldMkLst>
          <pc:docMk/>
          <pc:sldMk cId="3757265641" sldId="292"/>
        </pc:sldMkLst>
        <pc:spChg chg="del">
          <ac:chgData name="Neemias Informatica Lima" userId="b77af7bd85500281" providerId="LiveId" clId="{70BF4EFA-C635-4E02-85A4-EE8AA687EAFE}" dt="2023-07-25T23:53:22.049" v="89" actId="478"/>
          <ac:spMkLst>
            <pc:docMk/>
            <pc:sldMk cId="3757265641" sldId="292"/>
            <ac:spMk id="2" creationId="{484F34BC-B9E4-5ADF-A90C-E72D16A651BF}"/>
          </ac:spMkLst>
        </pc:spChg>
        <pc:spChg chg="del">
          <ac:chgData name="Neemias Informatica Lima" userId="b77af7bd85500281" providerId="LiveId" clId="{70BF4EFA-C635-4E02-85A4-EE8AA687EAFE}" dt="2023-07-25T23:53:22.049" v="89" actId="478"/>
          <ac:spMkLst>
            <pc:docMk/>
            <pc:sldMk cId="3757265641" sldId="292"/>
            <ac:spMk id="3" creationId="{0F656E3F-F80C-E389-4C0E-0B626BF2E4CC}"/>
          </ac:spMkLst>
        </pc:spChg>
        <pc:spChg chg="add mod">
          <ac:chgData name="Neemias Informatica Lima" userId="b77af7bd85500281" providerId="LiveId" clId="{70BF4EFA-C635-4E02-85A4-EE8AA687EAFE}" dt="2023-07-25T23:53:22.472" v="90"/>
          <ac:spMkLst>
            <pc:docMk/>
            <pc:sldMk cId="3757265641" sldId="292"/>
            <ac:spMk id="6" creationId="{5F4A209C-466E-14D3-2D79-A114F0E136BB}"/>
          </ac:spMkLst>
        </pc:spChg>
        <pc:spChg chg="add mod">
          <ac:chgData name="Neemias Informatica Lima" userId="b77af7bd85500281" providerId="LiveId" clId="{70BF4EFA-C635-4E02-85A4-EE8AA687EAFE}" dt="2023-07-25T23:53:22.472" v="90"/>
          <ac:spMkLst>
            <pc:docMk/>
            <pc:sldMk cId="3757265641" sldId="292"/>
            <ac:spMk id="7" creationId="{40CEF313-9683-AFCD-DDAA-AFDBB05249DD}"/>
          </ac:spMkLst>
        </pc:spChg>
        <pc:spChg chg="mod">
          <ac:chgData name="Neemias Informatica Lima" userId="b77af7bd85500281" providerId="LiveId" clId="{70BF4EFA-C635-4E02-85A4-EE8AA687EAFE}" dt="2023-07-26T00:07:47.547" v="289" actId="20577"/>
          <ac:spMkLst>
            <pc:docMk/>
            <pc:sldMk cId="3757265641" sldId="292"/>
            <ac:spMk id="12" creationId="{1EC42BAA-B890-43DD-B4F0-9AB5685AF2FE}"/>
          </ac:spMkLst>
        </pc:spChg>
        <pc:spChg chg="mod">
          <ac:chgData name="Neemias Informatica Lima" userId="b77af7bd85500281" providerId="LiveId" clId="{70BF4EFA-C635-4E02-85A4-EE8AA687EAFE}" dt="2023-07-26T00:04:37.203" v="260"/>
          <ac:spMkLst>
            <pc:docMk/>
            <pc:sldMk cId="3757265641" sldId="292"/>
            <ac:spMk id="14" creationId="{00000000-0000-0000-0000-000000000000}"/>
          </ac:spMkLst>
        </pc:spChg>
        <pc:picChg chg="del">
          <ac:chgData name="Neemias Informatica Lima" userId="b77af7bd85500281" providerId="LiveId" clId="{70BF4EFA-C635-4E02-85A4-EE8AA687EAFE}" dt="2023-07-25T23:53:22.049" v="89" actId="478"/>
          <ac:picMkLst>
            <pc:docMk/>
            <pc:sldMk cId="3757265641" sldId="292"/>
            <ac:picMk id="4" creationId="{3D0C0BD3-65B0-4FCD-C0AB-3F1B17AD4FF6}"/>
          </ac:picMkLst>
        </pc:picChg>
        <pc:picChg chg="del">
          <ac:chgData name="Neemias Informatica Lima" userId="b77af7bd85500281" providerId="LiveId" clId="{70BF4EFA-C635-4E02-85A4-EE8AA687EAFE}" dt="2023-07-25T23:53:22.049" v="89" actId="478"/>
          <ac:picMkLst>
            <pc:docMk/>
            <pc:sldMk cId="3757265641" sldId="292"/>
            <ac:picMk id="5" creationId="{265E0221-A7B8-DB10-52FB-E13D01FE5076}"/>
          </ac:picMkLst>
        </pc:picChg>
        <pc:picChg chg="add mod">
          <ac:chgData name="Neemias Informatica Lima" userId="b77af7bd85500281" providerId="LiveId" clId="{70BF4EFA-C635-4E02-85A4-EE8AA687EAFE}" dt="2023-07-25T23:53:22.472" v="90"/>
          <ac:picMkLst>
            <pc:docMk/>
            <pc:sldMk cId="3757265641" sldId="292"/>
            <ac:picMk id="8" creationId="{7CE7BCB5-5FB6-AFB3-F1A5-9BC74B812D5C}"/>
          </ac:picMkLst>
        </pc:picChg>
        <pc:picChg chg="add mod">
          <ac:chgData name="Neemias Informatica Lima" userId="b77af7bd85500281" providerId="LiveId" clId="{70BF4EFA-C635-4E02-85A4-EE8AA687EAFE}" dt="2023-07-25T23:53:22.472" v="90"/>
          <ac:picMkLst>
            <pc:docMk/>
            <pc:sldMk cId="3757265641" sldId="292"/>
            <ac:picMk id="9" creationId="{172F24A9-83E8-F295-E61B-CF63A11641F8}"/>
          </ac:picMkLst>
        </pc:picChg>
      </pc:sldChg>
      <pc:sldChg chg="addSp delSp modSp mod">
        <pc:chgData name="Neemias Informatica Lima" userId="b77af7bd85500281" providerId="LiveId" clId="{70BF4EFA-C635-4E02-85A4-EE8AA687EAFE}" dt="2023-07-26T00:06:39.940" v="277"/>
        <pc:sldMkLst>
          <pc:docMk/>
          <pc:sldMk cId="3114938747" sldId="293"/>
        </pc:sldMkLst>
        <pc:spChg chg="del">
          <ac:chgData name="Neemias Informatica Lima" userId="b77af7bd85500281" providerId="LiveId" clId="{70BF4EFA-C635-4E02-85A4-EE8AA687EAFE}" dt="2023-07-25T23:53:29.653" v="91" actId="478"/>
          <ac:spMkLst>
            <pc:docMk/>
            <pc:sldMk cId="3114938747" sldId="293"/>
            <ac:spMk id="2" creationId="{86194473-DE93-792A-66D7-CAC736A8C24B}"/>
          </ac:spMkLst>
        </pc:spChg>
        <pc:spChg chg="del">
          <ac:chgData name="Neemias Informatica Lima" userId="b77af7bd85500281" providerId="LiveId" clId="{70BF4EFA-C635-4E02-85A4-EE8AA687EAFE}" dt="2023-07-25T23:53:29.653" v="91" actId="478"/>
          <ac:spMkLst>
            <pc:docMk/>
            <pc:sldMk cId="3114938747" sldId="293"/>
            <ac:spMk id="3" creationId="{07FBBBE7-E681-C09F-D99E-85138969986A}"/>
          </ac:spMkLst>
        </pc:spChg>
        <pc:spChg chg="add mod">
          <ac:chgData name="Neemias Informatica Lima" userId="b77af7bd85500281" providerId="LiveId" clId="{70BF4EFA-C635-4E02-85A4-EE8AA687EAFE}" dt="2023-07-25T23:53:30.042" v="92"/>
          <ac:spMkLst>
            <pc:docMk/>
            <pc:sldMk cId="3114938747" sldId="293"/>
            <ac:spMk id="6" creationId="{ED7CD55C-BFCE-4975-A678-D5FBEE835717}"/>
          </ac:spMkLst>
        </pc:spChg>
        <pc:spChg chg="add mod">
          <ac:chgData name="Neemias Informatica Lima" userId="b77af7bd85500281" providerId="LiveId" clId="{70BF4EFA-C635-4E02-85A4-EE8AA687EAFE}" dt="2023-07-25T23:53:30.042" v="92"/>
          <ac:spMkLst>
            <pc:docMk/>
            <pc:sldMk cId="3114938747" sldId="293"/>
            <ac:spMk id="7" creationId="{45EDCD87-2A4D-8B7E-889D-6868FFDC6627}"/>
          </ac:spMkLst>
        </pc:spChg>
        <pc:spChg chg="mod">
          <ac:chgData name="Neemias Informatica Lima" userId="b77af7bd85500281" providerId="LiveId" clId="{70BF4EFA-C635-4E02-85A4-EE8AA687EAFE}" dt="2023-07-26T00:06:39.940" v="277"/>
          <ac:spMkLst>
            <pc:docMk/>
            <pc:sldMk cId="3114938747" sldId="293"/>
            <ac:spMk id="16" creationId="{CFC8B9D9-C6ED-4706-A104-65D118A5B7F9}"/>
          </ac:spMkLst>
        </pc:spChg>
        <pc:picChg chg="del">
          <ac:chgData name="Neemias Informatica Lima" userId="b77af7bd85500281" providerId="LiveId" clId="{70BF4EFA-C635-4E02-85A4-EE8AA687EAFE}" dt="2023-07-25T23:53:29.653" v="91" actId="478"/>
          <ac:picMkLst>
            <pc:docMk/>
            <pc:sldMk cId="3114938747" sldId="293"/>
            <ac:picMk id="4" creationId="{F593D162-ED26-E470-5A4F-ADEEC2CBB496}"/>
          </ac:picMkLst>
        </pc:picChg>
        <pc:picChg chg="del">
          <ac:chgData name="Neemias Informatica Lima" userId="b77af7bd85500281" providerId="LiveId" clId="{70BF4EFA-C635-4E02-85A4-EE8AA687EAFE}" dt="2023-07-25T23:53:29.653" v="91" actId="478"/>
          <ac:picMkLst>
            <pc:docMk/>
            <pc:sldMk cId="3114938747" sldId="293"/>
            <ac:picMk id="5" creationId="{D218B5AB-2C22-F59F-3423-6485EDA8FD94}"/>
          </ac:picMkLst>
        </pc:picChg>
        <pc:picChg chg="add mod">
          <ac:chgData name="Neemias Informatica Lima" userId="b77af7bd85500281" providerId="LiveId" clId="{70BF4EFA-C635-4E02-85A4-EE8AA687EAFE}" dt="2023-07-25T23:53:30.042" v="92"/>
          <ac:picMkLst>
            <pc:docMk/>
            <pc:sldMk cId="3114938747" sldId="293"/>
            <ac:picMk id="8" creationId="{677298EA-ADB1-978C-E4B2-FA55276E596E}"/>
          </ac:picMkLst>
        </pc:picChg>
        <pc:picChg chg="add mod">
          <ac:chgData name="Neemias Informatica Lima" userId="b77af7bd85500281" providerId="LiveId" clId="{70BF4EFA-C635-4E02-85A4-EE8AA687EAFE}" dt="2023-07-25T23:53:30.042" v="92"/>
          <ac:picMkLst>
            <pc:docMk/>
            <pc:sldMk cId="3114938747" sldId="293"/>
            <ac:picMk id="9" creationId="{2511B223-4BA1-B017-9EF0-572CF550D65E}"/>
          </ac:picMkLst>
        </pc:picChg>
      </pc:sldChg>
    </pc:docChg>
  </pc:docChgLst>
  <pc:docChgLst>
    <pc:chgData name="Neemias Informatica Lima" userId="b77af7bd85500281" providerId="LiveId" clId="{517FC815-B9CF-4FB8-BCA4-A7181BB9F609}"/>
    <pc:docChg chg="undo redo custSel modSld">
      <pc:chgData name="Neemias Informatica Lima" userId="b77af7bd85500281" providerId="LiveId" clId="{517FC815-B9CF-4FB8-BCA4-A7181BB9F609}" dt="2024-05-27T00:12:51.251" v="314" actId="20577"/>
      <pc:docMkLst>
        <pc:docMk/>
      </pc:docMkLst>
      <pc:sldChg chg="addSp delSp modSp mod">
        <pc:chgData name="Neemias Informatica Lima" userId="b77af7bd85500281" providerId="LiveId" clId="{517FC815-B9CF-4FB8-BCA4-A7181BB9F609}" dt="2024-05-26T23:57:59.148" v="45" actId="1440"/>
        <pc:sldMkLst>
          <pc:docMk/>
          <pc:sldMk cId="2232331225" sldId="280"/>
        </pc:sldMkLst>
        <pc:spChg chg="mod">
          <ac:chgData name="Neemias Informatica Lima" userId="b77af7bd85500281" providerId="LiveId" clId="{517FC815-B9CF-4FB8-BCA4-A7181BB9F609}" dt="2024-05-26T23:55:59.842" v="2"/>
          <ac:spMkLst>
            <pc:docMk/>
            <pc:sldMk cId="2232331225" sldId="280"/>
            <ac:spMk id="6" creationId="{00000000-0000-0000-0000-000000000000}"/>
          </ac:spMkLst>
        </pc:spChg>
        <pc:spChg chg="mod">
          <ac:chgData name="Neemias Informatica Lima" userId="b77af7bd85500281" providerId="LiveId" clId="{517FC815-B9CF-4FB8-BCA4-A7181BB9F609}" dt="2024-05-26T23:56:13.876" v="8" actId="20577"/>
          <ac:spMkLst>
            <pc:docMk/>
            <pc:sldMk cId="2232331225" sldId="280"/>
            <ac:spMk id="7" creationId="{00000000-0000-0000-0000-000000000000}"/>
          </ac:spMkLst>
        </pc:spChg>
        <pc:spChg chg="mod">
          <ac:chgData name="Neemias Informatica Lima" userId="b77af7bd85500281" providerId="LiveId" clId="{517FC815-B9CF-4FB8-BCA4-A7181BB9F609}" dt="2024-05-26T23:56:53.133" v="26" actId="6549"/>
          <ac:spMkLst>
            <pc:docMk/>
            <pc:sldMk cId="2232331225" sldId="280"/>
            <ac:spMk id="9" creationId="{00000000-0000-0000-0000-000000000000}"/>
          </ac:spMkLst>
        </pc:spChg>
        <pc:spChg chg="mod">
          <ac:chgData name="Neemias Informatica Lima" userId="b77af7bd85500281" providerId="LiveId" clId="{517FC815-B9CF-4FB8-BCA4-A7181BB9F609}" dt="2024-05-26T23:56:09.023" v="4" actId="20577"/>
          <ac:spMkLst>
            <pc:docMk/>
            <pc:sldMk cId="2232331225" sldId="280"/>
            <ac:spMk id="11" creationId="{00000000-0000-0000-0000-000000000000}"/>
          </ac:spMkLst>
        </pc:spChg>
        <pc:spChg chg="mod">
          <ac:chgData name="Neemias Informatica Lima" userId="b77af7bd85500281" providerId="LiveId" clId="{517FC815-B9CF-4FB8-BCA4-A7181BB9F609}" dt="2024-05-26T23:57:16.512" v="37" actId="6549"/>
          <ac:spMkLst>
            <pc:docMk/>
            <pc:sldMk cId="2232331225" sldId="280"/>
            <ac:spMk id="16" creationId="{00000000-0000-0000-0000-000000000000}"/>
          </ac:spMkLst>
        </pc:spChg>
        <pc:picChg chg="add mod">
          <ac:chgData name="Neemias Informatica Lima" userId="b77af7bd85500281" providerId="LiveId" clId="{517FC815-B9CF-4FB8-BCA4-A7181BB9F609}" dt="2024-05-26T23:57:59.148" v="45" actId="1440"/>
          <ac:picMkLst>
            <pc:docMk/>
            <pc:sldMk cId="2232331225" sldId="280"/>
            <ac:picMk id="3" creationId="{6CA806C0-84EE-6FA8-C7EE-29DDD7AC5AC8}"/>
          </ac:picMkLst>
        </pc:picChg>
        <pc:picChg chg="del">
          <ac:chgData name="Neemias Informatica Lima" userId="b77af7bd85500281" providerId="LiveId" clId="{517FC815-B9CF-4FB8-BCA4-A7181BB9F609}" dt="2024-05-26T23:57:20.007" v="38" actId="478"/>
          <ac:picMkLst>
            <pc:docMk/>
            <pc:sldMk cId="2232331225" sldId="280"/>
            <ac:picMk id="4" creationId="{77A7D43A-8C19-C321-47C7-D82FDE7FABA4}"/>
          </ac:picMkLst>
        </pc:picChg>
      </pc:sldChg>
      <pc:sldChg chg="addSp delSp modSp mod">
        <pc:chgData name="Neemias Informatica Lima" userId="b77af7bd85500281" providerId="LiveId" clId="{517FC815-B9CF-4FB8-BCA4-A7181BB9F609}" dt="2024-05-27T00:01:35.815" v="120" actId="1035"/>
        <pc:sldMkLst>
          <pc:docMk/>
          <pc:sldMk cId="2103443556" sldId="281"/>
        </pc:sldMkLst>
        <pc:spChg chg="mod">
          <ac:chgData name="Neemias Informatica Lima" userId="b77af7bd85500281" providerId="LiveId" clId="{517FC815-B9CF-4FB8-BCA4-A7181BB9F609}" dt="2024-05-27T00:01:35.815" v="120" actId="1035"/>
          <ac:spMkLst>
            <pc:docMk/>
            <pc:sldMk cId="2103443556" sldId="281"/>
            <ac:spMk id="8" creationId="{00000000-0000-0000-0000-000000000000}"/>
          </ac:spMkLst>
        </pc:spChg>
        <pc:spChg chg="mod">
          <ac:chgData name="Neemias Informatica Lima" userId="b77af7bd85500281" providerId="LiveId" clId="{517FC815-B9CF-4FB8-BCA4-A7181BB9F609}" dt="2024-05-26T23:58:06.709" v="48" actId="20577"/>
          <ac:spMkLst>
            <pc:docMk/>
            <pc:sldMk cId="2103443556" sldId="281"/>
            <ac:spMk id="11" creationId="{00000000-0000-0000-0000-000000000000}"/>
          </ac:spMkLst>
        </pc:spChg>
        <pc:spChg chg="mod">
          <ac:chgData name="Neemias Informatica Lima" userId="b77af7bd85500281" providerId="LiveId" clId="{517FC815-B9CF-4FB8-BCA4-A7181BB9F609}" dt="2024-05-26T23:58:46.935" v="64"/>
          <ac:spMkLst>
            <pc:docMk/>
            <pc:sldMk cId="2103443556" sldId="281"/>
            <ac:spMk id="18" creationId="{00000000-0000-0000-0000-000000000000}"/>
          </ac:spMkLst>
        </pc:spChg>
        <pc:picChg chg="add mod">
          <ac:chgData name="Neemias Informatica Lima" userId="b77af7bd85500281" providerId="LiveId" clId="{517FC815-B9CF-4FB8-BCA4-A7181BB9F609}" dt="2024-05-26T23:58:23.679" v="59" actId="1037"/>
          <ac:picMkLst>
            <pc:docMk/>
            <pc:sldMk cId="2103443556" sldId="281"/>
            <ac:picMk id="2" creationId="{C2CD18E5-90B1-ED17-87E7-F71359F2E3D5}"/>
          </ac:picMkLst>
        </pc:picChg>
        <pc:picChg chg="del">
          <ac:chgData name="Neemias Informatica Lima" userId="b77af7bd85500281" providerId="LiveId" clId="{517FC815-B9CF-4FB8-BCA4-A7181BB9F609}" dt="2024-05-26T23:58:04.441" v="46" actId="478"/>
          <ac:picMkLst>
            <pc:docMk/>
            <pc:sldMk cId="2103443556" sldId="281"/>
            <ac:picMk id="4" creationId="{1E87F684-50A8-62CD-4C53-51E8F69CB8AB}"/>
          </ac:picMkLst>
        </pc:picChg>
      </pc:sldChg>
      <pc:sldChg chg="addSp delSp modSp mod">
        <pc:chgData name="Neemias Informatica Lima" userId="b77af7bd85500281" providerId="LiveId" clId="{517FC815-B9CF-4FB8-BCA4-A7181BB9F609}" dt="2024-05-27T00:03:15.827" v="154" actId="20577"/>
        <pc:sldMkLst>
          <pc:docMk/>
          <pc:sldMk cId="3683219421" sldId="282"/>
        </pc:sldMkLst>
        <pc:spChg chg="add mod">
          <ac:chgData name="Neemias Informatica Lima" userId="b77af7bd85500281" providerId="LiveId" clId="{517FC815-B9CF-4FB8-BCA4-A7181BB9F609}" dt="2024-05-26T23:59:06.943" v="68"/>
          <ac:spMkLst>
            <pc:docMk/>
            <pc:sldMk cId="3683219421" sldId="282"/>
            <ac:spMk id="2" creationId="{813378E3-DF83-7715-ED9F-E08735623C6E}"/>
          </ac:spMkLst>
        </pc:spChg>
        <pc:spChg chg="add mod">
          <ac:chgData name="Neemias Informatica Lima" userId="b77af7bd85500281" providerId="LiveId" clId="{517FC815-B9CF-4FB8-BCA4-A7181BB9F609}" dt="2024-05-26T23:59:06.943" v="68"/>
          <ac:spMkLst>
            <pc:docMk/>
            <pc:sldMk cId="3683219421" sldId="282"/>
            <ac:spMk id="4" creationId="{5FC8EC25-66E5-DE67-BEEE-F0C76E5EA206}"/>
          </ac:spMkLst>
        </pc:spChg>
        <pc:spChg chg="del">
          <ac:chgData name="Neemias Informatica Lima" userId="b77af7bd85500281" providerId="LiveId" clId="{517FC815-B9CF-4FB8-BCA4-A7181BB9F609}" dt="2024-05-26T23:59:06.505" v="67" actId="478"/>
          <ac:spMkLst>
            <pc:docMk/>
            <pc:sldMk cId="3683219421" sldId="282"/>
            <ac:spMk id="6" creationId="{4671397C-C61A-1056-A80B-281E3919142A}"/>
          </ac:spMkLst>
        </pc:spChg>
        <pc:spChg chg="del">
          <ac:chgData name="Neemias Informatica Lima" userId="b77af7bd85500281" providerId="LiveId" clId="{517FC815-B9CF-4FB8-BCA4-A7181BB9F609}" dt="2024-05-26T23:59:06.505" v="67" actId="478"/>
          <ac:spMkLst>
            <pc:docMk/>
            <pc:sldMk cId="3683219421" sldId="282"/>
            <ac:spMk id="8" creationId="{35ACBFD4-C6C2-44FC-AE5B-0966E8F19D05}"/>
          </ac:spMkLst>
        </pc:spChg>
        <pc:spChg chg="mod">
          <ac:chgData name="Neemias Informatica Lima" userId="b77af7bd85500281" providerId="LiveId" clId="{517FC815-B9CF-4FB8-BCA4-A7181BB9F609}" dt="2024-05-27T00:03:15.827" v="154" actId="20577"/>
          <ac:spMkLst>
            <pc:docMk/>
            <pc:sldMk cId="3683219421" sldId="282"/>
            <ac:spMk id="12" creationId="{00000000-0000-0000-0000-000000000000}"/>
          </ac:spMkLst>
        </pc:spChg>
        <pc:spChg chg="mod">
          <ac:chgData name="Neemias Informatica Lima" userId="b77af7bd85500281" providerId="LiveId" clId="{517FC815-B9CF-4FB8-BCA4-A7181BB9F609}" dt="2024-05-27T00:01:55.210" v="128"/>
          <ac:spMkLst>
            <pc:docMk/>
            <pc:sldMk cId="3683219421" sldId="282"/>
            <ac:spMk id="14" creationId="{00000000-0000-0000-0000-000000000000}"/>
          </ac:spMkLst>
        </pc:spChg>
        <pc:picChg chg="add mod">
          <ac:chgData name="Neemias Informatica Lima" userId="b77af7bd85500281" providerId="LiveId" clId="{517FC815-B9CF-4FB8-BCA4-A7181BB9F609}" dt="2024-05-26T23:59:06.943" v="68"/>
          <ac:picMkLst>
            <pc:docMk/>
            <pc:sldMk cId="3683219421" sldId="282"/>
            <ac:picMk id="7" creationId="{AFAAED1D-7AE5-DCB6-EB62-E839F8B581ED}"/>
          </ac:picMkLst>
        </pc:picChg>
        <pc:picChg chg="del">
          <ac:chgData name="Neemias Informatica Lima" userId="b77af7bd85500281" providerId="LiveId" clId="{517FC815-B9CF-4FB8-BCA4-A7181BB9F609}" dt="2024-05-26T23:59:06.505" v="67" actId="478"/>
          <ac:picMkLst>
            <pc:docMk/>
            <pc:sldMk cId="3683219421" sldId="282"/>
            <ac:picMk id="9" creationId="{A6103888-FEF0-4551-ED6B-6C450ECD0370}"/>
          </ac:picMkLst>
        </pc:picChg>
      </pc:sldChg>
      <pc:sldChg chg="addSp delSp modSp mod">
        <pc:chgData name="Neemias Informatica Lima" userId="b77af7bd85500281" providerId="LiveId" clId="{517FC815-B9CF-4FB8-BCA4-A7181BB9F609}" dt="2024-05-27T00:04:39.292" v="172" actId="20577"/>
        <pc:sldMkLst>
          <pc:docMk/>
          <pc:sldMk cId="3902406419" sldId="283"/>
        </pc:sldMkLst>
        <pc:spChg chg="add mod">
          <ac:chgData name="Neemias Informatica Lima" userId="b77af7bd85500281" providerId="LiveId" clId="{517FC815-B9CF-4FB8-BCA4-A7181BB9F609}" dt="2024-05-26T23:59:12.412" v="70"/>
          <ac:spMkLst>
            <pc:docMk/>
            <pc:sldMk cId="3902406419" sldId="283"/>
            <ac:spMk id="2" creationId="{50738A7F-1E57-4E9B-EDA3-A514A1F3FAC9}"/>
          </ac:spMkLst>
        </pc:spChg>
        <pc:spChg chg="add mod">
          <ac:chgData name="Neemias Informatica Lima" userId="b77af7bd85500281" providerId="LiveId" clId="{517FC815-B9CF-4FB8-BCA4-A7181BB9F609}" dt="2024-05-26T23:59:12.412" v="70"/>
          <ac:spMkLst>
            <pc:docMk/>
            <pc:sldMk cId="3902406419" sldId="283"/>
            <ac:spMk id="3" creationId="{54F13E37-610B-C654-183A-EC167CF58C00}"/>
          </ac:spMkLst>
        </pc:spChg>
        <pc:spChg chg="del">
          <ac:chgData name="Neemias Informatica Lima" userId="b77af7bd85500281" providerId="LiveId" clId="{517FC815-B9CF-4FB8-BCA4-A7181BB9F609}" dt="2024-05-26T23:59:11.932" v="69" actId="478"/>
          <ac:spMkLst>
            <pc:docMk/>
            <pc:sldMk cId="3902406419" sldId="283"/>
            <ac:spMk id="5" creationId="{B985D9F6-D00A-3796-B4A1-C9BAE9A41FFC}"/>
          </ac:spMkLst>
        </pc:spChg>
        <pc:spChg chg="del">
          <ac:chgData name="Neemias Informatica Lima" userId="b77af7bd85500281" providerId="LiveId" clId="{517FC815-B9CF-4FB8-BCA4-A7181BB9F609}" dt="2024-05-26T23:59:11.932" v="69" actId="478"/>
          <ac:spMkLst>
            <pc:docMk/>
            <pc:sldMk cId="3902406419" sldId="283"/>
            <ac:spMk id="7" creationId="{4EF12342-EF2D-507B-EFA0-FB6140E68F79}"/>
          </ac:spMkLst>
        </pc:spChg>
        <pc:spChg chg="mod">
          <ac:chgData name="Neemias Informatica Lima" userId="b77af7bd85500281" providerId="LiveId" clId="{517FC815-B9CF-4FB8-BCA4-A7181BB9F609}" dt="2024-05-27T00:03:38.700" v="159"/>
          <ac:spMkLst>
            <pc:docMk/>
            <pc:sldMk cId="3902406419" sldId="283"/>
            <ac:spMk id="14" creationId="{00000000-0000-0000-0000-000000000000}"/>
          </ac:spMkLst>
        </pc:spChg>
        <pc:spChg chg="mod">
          <ac:chgData name="Neemias Informatica Lima" userId="b77af7bd85500281" providerId="LiveId" clId="{517FC815-B9CF-4FB8-BCA4-A7181BB9F609}" dt="2024-05-27T00:04:39.292" v="172" actId="20577"/>
          <ac:spMkLst>
            <pc:docMk/>
            <pc:sldMk cId="3902406419" sldId="283"/>
            <ac:spMk id="15" creationId="{D5C09FDA-172B-4732-BD2E-A9BBEF8B191B}"/>
          </ac:spMkLst>
        </pc:spChg>
        <pc:picChg chg="add mod">
          <ac:chgData name="Neemias Informatica Lima" userId="b77af7bd85500281" providerId="LiveId" clId="{517FC815-B9CF-4FB8-BCA4-A7181BB9F609}" dt="2024-05-26T23:59:12.412" v="70"/>
          <ac:picMkLst>
            <pc:docMk/>
            <pc:sldMk cId="3902406419" sldId="283"/>
            <ac:picMk id="6" creationId="{2C685C96-2757-B80C-ABE7-561F114BDF96}"/>
          </ac:picMkLst>
        </pc:picChg>
        <pc:picChg chg="del">
          <ac:chgData name="Neemias Informatica Lima" userId="b77af7bd85500281" providerId="LiveId" clId="{517FC815-B9CF-4FB8-BCA4-A7181BB9F609}" dt="2024-05-26T23:59:11.932" v="69" actId="478"/>
          <ac:picMkLst>
            <pc:docMk/>
            <pc:sldMk cId="3902406419" sldId="283"/>
            <ac:picMk id="8" creationId="{1B8252E0-6AD4-5FE3-3D77-F3A1C263D026}"/>
          </ac:picMkLst>
        </pc:picChg>
      </pc:sldChg>
      <pc:sldChg chg="addSp delSp modSp mod">
        <pc:chgData name="Neemias Informatica Lima" userId="b77af7bd85500281" providerId="LiveId" clId="{517FC815-B9CF-4FB8-BCA4-A7181BB9F609}" dt="2024-05-27T00:07:33.775" v="222" actId="207"/>
        <pc:sldMkLst>
          <pc:docMk/>
          <pc:sldMk cId="2424059023" sldId="284"/>
        </pc:sldMkLst>
        <pc:spChg chg="add mod">
          <ac:chgData name="Neemias Informatica Lima" userId="b77af7bd85500281" providerId="LiveId" clId="{517FC815-B9CF-4FB8-BCA4-A7181BB9F609}" dt="2024-05-26T23:59:23.853" v="74"/>
          <ac:spMkLst>
            <pc:docMk/>
            <pc:sldMk cId="2424059023" sldId="284"/>
            <ac:spMk id="2" creationId="{2306CA20-2F77-6DB3-BA77-650B384F04AE}"/>
          </ac:spMkLst>
        </pc:spChg>
        <pc:spChg chg="add mod">
          <ac:chgData name="Neemias Informatica Lima" userId="b77af7bd85500281" providerId="LiveId" clId="{517FC815-B9CF-4FB8-BCA4-A7181BB9F609}" dt="2024-05-26T23:59:23.853" v="74"/>
          <ac:spMkLst>
            <pc:docMk/>
            <pc:sldMk cId="2424059023" sldId="284"/>
            <ac:spMk id="3" creationId="{04F16ECB-A13F-9371-3330-A653AFBD9D79}"/>
          </ac:spMkLst>
        </pc:spChg>
        <pc:spChg chg="del">
          <ac:chgData name="Neemias Informatica Lima" userId="b77af7bd85500281" providerId="LiveId" clId="{517FC815-B9CF-4FB8-BCA4-A7181BB9F609}" dt="2024-05-26T23:59:23.418" v="73" actId="478"/>
          <ac:spMkLst>
            <pc:docMk/>
            <pc:sldMk cId="2424059023" sldId="284"/>
            <ac:spMk id="5" creationId="{49C81F52-2186-F13A-36A1-4E3171ECBDB2}"/>
          </ac:spMkLst>
        </pc:spChg>
        <pc:spChg chg="del">
          <ac:chgData name="Neemias Informatica Lima" userId="b77af7bd85500281" providerId="LiveId" clId="{517FC815-B9CF-4FB8-BCA4-A7181BB9F609}" dt="2024-05-26T23:59:23.418" v="73" actId="478"/>
          <ac:spMkLst>
            <pc:docMk/>
            <pc:sldMk cId="2424059023" sldId="284"/>
            <ac:spMk id="7" creationId="{D0BF1285-4EE8-35EC-19A3-FF5BCBF2DDE9}"/>
          </ac:spMkLst>
        </pc:spChg>
        <pc:spChg chg="mod">
          <ac:chgData name="Neemias Informatica Lima" userId="b77af7bd85500281" providerId="LiveId" clId="{517FC815-B9CF-4FB8-BCA4-A7181BB9F609}" dt="2024-05-27T00:06:03.285" v="188" actId="20577"/>
          <ac:spMkLst>
            <pc:docMk/>
            <pc:sldMk cId="2424059023" sldId="284"/>
            <ac:spMk id="14" creationId="{00000000-0000-0000-0000-000000000000}"/>
          </ac:spMkLst>
        </pc:spChg>
        <pc:spChg chg="mod">
          <ac:chgData name="Neemias Informatica Lima" userId="b77af7bd85500281" providerId="LiveId" clId="{517FC815-B9CF-4FB8-BCA4-A7181BB9F609}" dt="2024-05-27T00:07:33.775" v="222" actId="207"/>
          <ac:spMkLst>
            <pc:docMk/>
            <pc:sldMk cId="2424059023" sldId="284"/>
            <ac:spMk id="15" creationId="{C3A1BEFC-B9B8-4142-B09F-1F5B330F4265}"/>
          </ac:spMkLst>
        </pc:spChg>
        <pc:picChg chg="add mod">
          <ac:chgData name="Neemias Informatica Lima" userId="b77af7bd85500281" providerId="LiveId" clId="{517FC815-B9CF-4FB8-BCA4-A7181BB9F609}" dt="2024-05-26T23:59:23.853" v="74"/>
          <ac:picMkLst>
            <pc:docMk/>
            <pc:sldMk cId="2424059023" sldId="284"/>
            <ac:picMk id="6" creationId="{09D31847-FE2A-1C0B-D73A-9B6A62EB94F9}"/>
          </ac:picMkLst>
        </pc:picChg>
        <pc:picChg chg="del">
          <ac:chgData name="Neemias Informatica Lima" userId="b77af7bd85500281" providerId="LiveId" clId="{517FC815-B9CF-4FB8-BCA4-A7181BB9F609}" dt="2024-05-26T23:59:23.418" v="73" actId="478"/>
          <ac:picMkLst>
            <pc:docMk/>
            <pc:sldMk cId="2424059023" sldId="284"/>
            <ac:picMk id="8" creationId="{D6CD1AE0-665C-58AE-4AEF-82A405EFE189}"/>
          </ac:picMkLst>
        </pc:picChg>
      </pc:sldChg>
      <pc:sldChg chg="addSp delSp modSp mod">
        <pc:chgData name="Neemias Informatica Lima" userId="b77af7bd85500281" providerId="LiveId" clId="{517FC815-B9CF-4FB8-BCA4-A7181BB9F609}" dt="2024-05-27T00:09:30.117" v="260" actId="20577"/>
        <pc:sldMkLst>
          <pc:docMk/>
          <pc:sldMk cId="2241968852" sldId="285"/>
        </pc:sldMkLst>
        <pc:spChg chg="add mod">
          <ac:chgData name="Neemias Informatica Lima" userId="b77af7bd85500281" providerId="LiveId" clId="{517FC815-B9CF-4FB8-BCA4-A7181BB9F609}" dt="2024-05-26T23:59:38.617" v="78"/>
          <ac:spMkLst>
            <pc:docMk/>
            <pc:sldMk cId="2241968852" sldId="285"/>
            <ac:spMk id="2" creationId="{2716F342-BF36-82D0-C587-3385209CD6C4}"/>
          </ac:spMkLst>
        </pc:spChg>
        <pc:spChg chg="add mod">
          <ac:chgData name="Neemias Informatica Lima" userId="b77af7bd85500281" providerId="LiveId" clId="{517FC815-B9CF-4FB8-BCA4-A7181BB9F609}" dt="2024-05-26T23:59:38.617" v="78"/>
          <ac:spMkLst>
            <pc:docMk/>
            <pc:sldMk cId="2241968852" sldId="285"/>
            <ac:spMk id="3" creationId="{17824BE9-7F2D-1975-22EC-D6AF373289DF}"/>
          </ac:spMkLst>
        </pc:spChg>
        <pc:spChg chg="del">
          <ac:chgData name="Neemias Informatica Lima" userId="b77af7bd85500281" providerId="LiveId" clId="{517FC815-B9CF-4FB8-BCA4-A7181BB9F609}" dt="2024-05-26T23:59:38.137" v="77" actId="478"/>
          <ac:spMkLst>
            <pc:docMk/>
            <pc:sldMk cId="2241968852" sldId="285"/>
            <ac:spMk id="5" creationId="{C2377A80-F3CC-BECE-20D6-D7522DD01883}"/>
          </ac:spMkLst>
        </pc:spChg>
        <pc:spChg chg="del">
          <ac:chgData name="Neemias Informatica Lima" userId="b77af7bd85500281" providerId="LiveId" clId="{517FC815-B9CF-4FB8-BCA4-A7181BB9F609}" dt="2024-05-26T23:59:38.137" v="77" actId="478"/>
          <ac:spMkLst>
            <pc:docMk/>
            <pc:sldMk cId="2241968852" sldId="285"/>
            <ac:spMk id="7" creationId="{F5C05F57-5251-024D-8B40-EC82673FE1B7}"/>
          </ac:spMkLst>
        </pc:spChg>
        <pc:spChg chg="mod">
          <ac:chgData name="Neemias Informatica Lima" userId="b77af7bd85500281" providerId="LiveId" clId="{517FC815-B9CF-4FB8-BCA4-A7181BB9F609}" dt="2024-05-27T00:08:40.727" v="236"/>
          <ac:spMkLst>
            <pc:docMk/>
            <pc:sldMk cId="2241968852" sldId="285"/>
            <ac:spMk id="14" creationId="{00000000-0000-0000-0000-000000000000}"/>
          </ac:spMkLst>
        </pc:spChg>
        <pc:spChg chg="mod">
          <ac:chgData name="Neemias Informatica Lima" userId="b77af7bd85500281" providerId="LiveId" clId="{517FC815-B9CF-4FB8-BCA4-A7181BB9F609}" dt="2024-05-27T00:09:30.117" v="260" actId="20577"/>
          <ac:spMkLst>
            <pc:docMk/>
            <pc:sldMk cId="2241968852" sldId="285"/>
            <ac:spMk id="15" creationId="{0F091E13-8EAD-4FFB-9473-BC74E5ABDC64}"/>
          </ac:spMkLst>
        </pc:spChg>
        <pc:picChg chg="add mod">
          <ac:chgData name="Neemias Informatica Lima" userId="b77af7bd85500281" providerId="LiveId" clId="{517FC815-B9CF-4FB8-BCA4-A7181BB9F609}" dt="2024-05-26T23:59:38.617" v="78"/>
          <ac:picMkLst>
            <pc:docMk/>
            <pc:sldMk cId="2241968852" sldId="285"/>
            <ac:picMk id="6" creationId="{1C062B38-E2DE-E23D-DC04-5B9628095BC8}"/>
          </ac:picMkLst>
        </pc:picChg>
        <pc:picChg chg="del">
          <ac:chgData name="Neemias Informatica Lima" userId="b77af7bd85500281" providerId="LiveId" clId="{517FC815-B9CF-4FB8-BCA4-A7181BB9F609}" dt="2024-05-26T23:59:38.137" v="77" actId="478"/>
          <ac:picMkLst>
            <pc:docMk/>
            <pc:sldMk cId="2241968852" sldId="285"/>
            <ac:picMk id="8" creationId="{E8D135DC-56C3-CC6D-7454-0E3096C4D66A}"/>
          </ac:picMkLst>
        </pc:picChg>
      </pc:sldChg>
      <pc:sldChg chg="addSp delSp modSp mod">
        <pc:chgData name="Neemias Informatica Lima" userId="b77af7bd85500281" providerId="LiveId" clId="{517FC815-B9CF-4FB8-BCA4-A7181BB9F609}" dt="2024-05-27T00:10:57.983" v="283" actId="6549"/>
        <pc:sldMkLst>
          <pc:docMk/>
          <pc:sldMk cId="1959249856" sldId="286"/>
        </pc:sldMkLst>
        <pc:spChg chg="add mod">
          <ac:chgData name="Neemias Informatica Lima" userId="b77af7bd85500281" providerId="LiveId" clId="{517FC815-B9CF-4FB8-BCA4-A7181BB9F609}" dt="2024-05-26T23:59:49.418" v="82"/>
          <ac:spMkLst>
            <pc:docMk/>
            <pc:sldMk cId="1959249856" sldId="286"/>
            <ac:spMk id="2" creationId="{4C0DB122-1D59-9931-A3BC-DABBF3E92F00}"/>
          </ac:spMkLst>
        </pc:spChg>
        <pc:spChg chg="add mod">
          <ac:chgData name="Neemias Informatica Lima" userId="b77af7bd85500281" providerId="LiveId" clId="{517FC815-B9CF-4FB8-BCA4-A7181BB9F609}" dt="2024-05-26T23:59:49.418" v="82"/>
          <ac:spMkLst>
            <pc:docMk/>
            <pc:sldMk cId="1959249856" sldId="286"/>
            <ac:spMk id="3" creationId="{6BA5E8B2-550B-24EC-71BE-10D053287D00}"/>
          </ac:spMkLst>
        </pc:spChg>
        <pc:spChg chg="del">
          <ac:chgData name="Neemias Informatica Lima" userId="b77af7bd85500281" providerId="LiveId" clId="{517FC815-B9CF-4FB8-BCA4-A7181BB9F609}" dt="2024-05-26T23:59:49.070" v="81" actId="478"/>
          <ac:spMkLst>
            <pc:docMk/>
            <pc:sldMk cId="1959249856" sldId="286"/>
            <ac:spMk id="5" creationId="{38DC430D-700C-5EA0-79B8-0AD2B494E5A1}"/>
          </ac:spMkLst>
        </pc:spChg>
        <pc:spChg chg="del">
          <ac:chgData name="Neemias Informatica Lima" userId="b77af7bd85500281" providerId="LiveId" clId="{517FC815-B9CF-4FB8-BCA4-A7181BB9F609}" dt="2024-05-26T23:59:49.070" v="81" actId="478"/>
          <ac:spMkLst>
            <pc:docMk/>
            <pc:sldMk cId="1959249856" sldId="286"/>
            <ac:spMk id="7" creationId="{F3F51A7B-3D3F-5263-A98C-3BC67491C6E4}"/>
          </ac:spMkLst>
        </pc:spChg>
        <pc:spChg chg="mod">
          <ac:chgData name="Neemias Informatica Lima" userId="b77af7bd85500281" providerId="LiveId" clId="{517FC815-B9CF-4FB8-BCA4-A7181BB9F609}" dt="2024-05-27T00:10:11.457" v="266"/>
          <ac:spMkLst>
            <pc:docMk/>
            <pc:sldMk cId="1959249856" sldId="286"/>
            <ac:spMk id="14" creationId="{00000000-0000-0000-0000-000000000000}"/>
          </ac:spMkLst>
        </pc:spChg>
        <pc:spChg chg="mod">
          <ac:chgData name="Neemias Informatica Lima" userId="b77af7bd85500281" providerId="LiveId" clId="{517FC815-B9CF-4FB8-BCA4-A7181BB9F609}" dt="2024-05-27T00:10:57.983" v="283" actId="6549"/>
          <ac:spMkLst>
            <pc:docMk/>
            <pc:sldMk cId="1959249856" sldId="286"/>
            <ac:spMk id="15" creationId="{863BB09B-C8C1-4354-BC51-D930C951E507}"/>
          </ac:spMkLst>
        </pc:spChg>
        <pc:picChg chg="add mod">
          <ac:chgData name="Neemias Informatica Lima" userId="b77af7bd85500281" providerId="LiveId" clId="{517FC815-B9CF-4FB8-BCA4-A7181BB9F609}" dt="2024-05-26T23:59:49.418" v="82"/>
          <ac:picMkLst>
            <pc:docMk/>
            <pc:sldMk cId="1959249856" sldId="286"/>
            <ac:picMk id="6" creationId="{C622D261-27DE-4ED5-6043-BEFBD18E0F0B}"/>
          </ac:picMkLst>
        </pc:picChg>
        <pc:picChg chg="del">
          <ac:chgData name="Neemias Informatica Lima" userId="b77af7bd85500281" providerId="LiveId" clId="{517FC815-B9CF-4FB8-BCA4-A7181BB9F609}" dt="2024-05-26T23:59:49.070" v="81" actId="478"/>
          <ac:picMkLst>
            <pc:docMk/>
            <pc:sldMk cId="1959249856" sldId="286"/>
            <ac:picMk id="8" creationId="{4714721C-875A-BA1D-D1B8-A28C2C73C8B6}"/>
          </ac:picMkLst>
        </pc:picChg>
      </pc:sldChg>
      <pc:sldChg chg="addSp delSp modSp mod">
        <pc:chgData name="Neemias Informatica Lima" userId="b77af7bd85500281" providerId="LiveId" clId="{517FC815-B9CF-4FB8-BCA4-A7181BB9F609}" dt="2024-05-27T00:12:51.251" v="314" actId="20577"/>
        <pc:sldMkLst>
          <pc:docMk/>
          <pc:sldMk cId="2857006406" sldId="287"/>
        </pc:sldMkLst>
        <pc:spChg chg="add mod">
          <ac:chgData name="Neemias Informatica Lima" userId="b77af7bd85500281" providerId="LiveId" clId="{517FC815-B9CF-4FB8-BCA4-A7181BB9F609}" dt="2024-05-27T00:00:12.121" v="88"/>
          <ac:spMkLst>
            <pc:docMk/>
            <pc:sldMk cId="2857006406" sldId="287"/>
            <ac:spMk id="2" creationId="{0A189E11-805B-D880-470B-27EF5A062B4D}"/>
          </ac:spMkLst>
        </pc:spChg>
        <pc:spChg chg="add mod">
          <ac:chgData name="Neemias Informatica Lima" userId="b77af7bd85500281" providerId="LiveId" clId="{517FC815-B9CF-4FB8-BCA4-A7181BB9F609}" dt="2024-05-27T00:00:12.121" v="88"/>
          <ac:spMkLst>
            <pc:docMk/>
            <pc:sldMk cId="2857006406" sldId="287"/>
            <ac:spMk id="3" creationId="{3D21B533-3D53-ABAE-502C-31118BBACC92}"/>
          </ac:spMkLst>
        </pc:spChg>
        <pc:spChg chg="del">
          <ac:chgData name="Neemias Informatica Lima" userId="b77af7bd85500281" providerId="LiveId" clId="{517FC815-B9CF-4FB8-BCA4-A7181BB9F609}" dt="2024-05-27T00:00:11.759" v="87" actId="478"/>
          <ac:spMkLst>
            <pc:docMk/>
            <pc:sldMk cId="2857006406" sldId="287"/>
            <ac:spMk id="5" creationId="{8E979D1D-C4DA-47DE-EAD1-481539C01496}"/>
          </ac:spMkLst>
        </pc:spChg>
        <pc:spChg chg="del">
          <ac:chgData name="Neemias Informatica Lima" userId="b77af7bd85500281" providerId="LiveId" clId="{517FC815-B9CF-4FB8-BCA4-A7181BB9F609}" dt="2024-05-27T00:00:11.759" v="87" actId="478"/>
          <ac:spMkLst>
            <pc:docMk/>
            <pc:sldMk cId="2857006406" sldId="287"/>
            <ac:spMk id="7" creationId="{CDF4450A-D187-78CD-E142-696FCFB4162C}"/>
          </ac:spMkLst>
        </pc:spChg>
        <pc:spChg chg="mod">
          <ac:chgData name="Neemias Informatica Lima" userId="b77af7bd85500281" providerId="LiveId" clId="{517FC815-B9CF-4FB8-BCA4-A7181BB9F609}" dt="2024-05-27T00:12:51.251" v="314" actId="20577"/>
          <ac:spMkLst>
            <pc:docMk/>
            <pc:sldMk cId="2857006406" sldId="287"/>
            <ac:spMk id="16" creationId="{28D68641-D640-4BD7-9D5B-B3803DCCF9B3}"/>
          </ac:spMkLst>
        </pc:spChg>
        <pc:picChg chg="add mod">
          <ac:chgData name="Neemias Informatica Lima" userId="b77af7bd85500281" providerId="LiveId" clId="{517FC815-B9CF-4FB8-BCA4-A7181BB9F609}" dt="2024-05-27T00:00:12.121" v="88"/>
          <ac:picMkLst>
            <pc:docMk/>
            <pc:sldMk cId="2857006406" sldId="287"/>
            <ac:picMk id="6" creationId="{959B1CFB-C893-4EE9-EAA8-808040740E93}"/>
          </ac:picMkLst>
        </pc:picChg>
        <pc:picChg chg="del">
          <ac:chgData name="Neemias Informatica Lima" userId="b77af7bd85500281" providerId="LiveId" clId="{517FC815-B9CF-4FB8-BCA4-A7181BB9F609}" dt="2024-05-27T00:00:11.759" v="87" actId="478"/>
          <ac:picMkLst>
            <pc:docMk/>
            <pc:sldMk cId="2857006406" sldId="287"/>
            <ac:picMk id="8" creationId="{6D97DAB1-A405-4AA8-0567-B1A6B87204C2}"/>
          </ac:picMkLst>
        </pc:picChg>
      </pc:sldChg>
      <pc:sldChg chg="addSp delSp modSp mod">
        <pc:chgData name="Neemias Informatica Lima" userId="b77af7bd85500281" providerId="LiveId" clId="{517FC815-B9CF-4FB8-BCA4-A7181BB9F609}" dt="2024-05-27T00:02:45.023" v="145" actId="20577"/>
        <pc:sldMkLst>
          <pc:docMk/>
          <pc:sldMk cId="2630436816" sldId="288"/>
        </pc:sldMkLst>
        <pc:spChg chg="add mod">
          <ac:chgData name="Neemias Informatica Lima" userId="b77af7bd85500281" providerId="LiveId" clId="{517FC815-B9CF-4FB8-BCA4-A7181BB9F609}" dt="2024-05-26T23:58:59.350" v="66"/>
          <ac:spMkLst>
            <pc:docMk/>
            <pc:sldMk cId="2630436816" sldId="288"/>
            <ac:spMk id="2" creationId="{D8D2E3C9-D455-3E64-F55A-2AAFBA52FA19}"/>
          </ac:spMkLst>
        </pc:spChg>
        <pc:spChg chg="add mod">
          <ac:chgData name="Neemias Informatica Lima" userId="b77af7bd85500281" providerId="LiveId" clId="{517FC815-B9CF-4FB8-BCA4-A7181BB9F609}" dt="2024-05-26T23:58:59.350" v="66"/>
          <ac:spMkLst>
            <pc:docMk/>
            <pc:sldMk cId="2630436816" sldId="288"/>
            <ac:spMk id="3" creationId="{182D623E-3AF3-6BE1-2479-B6DA4D8778AC}"/>
          </ac:spMkLst>
        </pc:spChg>
        <pc:spChg chg="del">
          <ac:chgData name="Neemias Informatica Lima" userId="b77af7bd85500281" providerId="LiveId" clId="{517FC815-B9CF-4FB8-BCA4-A7181BB9F609}" dt="2024-05-26T23:58:58.934" v="65" actId="478"/>
          <ac:spMkLst>
            <pc:docMk/>
            <pc:sldMk cId="2630436816" sldId="288"/>
            <ac:spMk id="5" creationId="{927E48B9-BDAA-9AB4-DD64-C3B947E208CA}"/>
          </ac:spMkLst>
        </pc:spChg>
        <pc:spChg chg="del">
          <ac:chgData name="Neemias Informatica Lima" userId="b77af7bd85500281" providerId="LiveId" clId="{517FC815-B9CF-4FB8-BCA4-A7181BB9F609}" dt="2024-05-26T23:58:58.934" v="65" actId="478"/>
          <ac:spMkLst>
            <pc:docMk/>
            <pc:sldMk cId="2630436816" sldId="288"/>
            <ac:spMk id="7" creationId="{534D9FD6-DD8F-ED7A-D7D4-9ED44F8C99A6}"/>
          </ac:spMkLst>
        </pc:spChg>
        <pc:spChg chg="mod">
          <ac:chgData name="Neemias Informatica Lima" userId="b77af7bd85500281" providerId="LiveId" clId="{517FC815-B9CF-4FB8-BCA4-A7181BB9F609}" dt="2024-05-27T00:02:45.023" v="145" actId="20577"/>
          <ac:spMkLst>
            <pc:docMk/>
            <pc:sldMk cId="2630436816" sldId="288"/>
            <ac:spMk id="13" creationId="{00000000-0000-0000-0000-000000000000}"/>
          </ac:spMkLst>
        </pc:spChg>
        <pc:spChg chg="mod">
          <ac:chgData name="Neemias Informatica Lima" userId="b77af7bd85500281" providerId="LiveId" clId="{517FC815-B9CF-4FB8-BCA4-A7181BB9F609}" dt="2024-05-27T00:01:50.709" v="123"/>
          <ac:spMkLst>
            <pc:docMk/>
            <pc:sldMk cId="2630436816" sldId="288"/>
            <ac:spMk id="14" creationId="{00000000-0000-0000-0000-000000000000}"/>
          </ac:spMkLst>
        </pc:spChg>
        <pc:picChg chg="add mod">
          <ac:chgData name="Neemias Informatica Lima" userId="b77af7bd85500281" providerId="LiveId" clId="{517FC815-B9CF-4FB8-BCA4-A7181BB9F609}" dt="2024-05-26T23:58:59.350" v="66"/>
          <ac:picMkLst>
            <pc:docMk/>
            <pc:sldMk cId="2630436816" sldId="288"/>
            <ac:picMk id="6" creationId="{B06B4170-779E-C841-FA33-BD61F4CFA006}"/>
          </ac:picMkLst>
        </pc:picChg>
        <pc:picChg chg="del">
          <ac:chgData name="Neemias Informatica Lima" userId="b77af7bd85500281" providerId="LiveId" clId="{517FC815-B9CF-4FB8-BCA4-A7181BB9F609}" dt="2024-05-26T23:58:58.934" v="65" actId="478"/>
          <ac:picMkLst>
            <pc:docMk/>
            <pc:sldMk cId="2630436816" sldId="288"/>
            <ac:picMk id="8" creationId="{7692D5FC-D343-165E-6F16-EA91AE8067D7}"/>
          </ac:picMkLst>
        </pc:picChg>
      </pc:sldChg>
      <pc:sldChg chg="addSp delSp modSp mod">
        <pc:chgData name="Neemias Informatica Lima" userId="b77af7bd85500281" providerId="LiveId" clId="{517FC815-B9CF-4FB8-BCA4-A7181BB9F609}" dt="2024-05-27T00:05:14.247" v="183" actId="6549"/>
        <pc:sldMkLst>
          <pc:docMk/>
          <pc:sldMk cId="3032827026" sldId="289"/>
        </pc:sldMkLst>
        <pc:spChg chg="add mod">
          <ac:chgData name="Neemias Informatica Lima" userId="b77af7bd85500281" providerId="LiveId" clId="{517FC815-B9CF-4FB8-BCA4-A7181BB9F609}" dt="2024-05-26T23:59:18.428" v="72"/>
          <ac:spMkLst>
            <pc:docMk/>
            <pc:sldMk cId="3032827026" sldId="289"/>
            <ac:spMk id="2" creationId="{BFE6B309-FFEE-1926-C88E-EB5BC741214D}"/>
          </ac:spMkLst>
        </pc:spChg>
        <pc:spChg chg="add mod">
          <ac:chgData name="Neemias Informatica Lima" userId="b77af7bd85500281" providerId="LiveId" clId="{517FC815-B9CF-4FB8-BCA4-A7181BB9F609}" dt="2024-05-26T23:59:18.428" v="72"/>
          <ac:spMkLst>
            <pc:docMk/>
            <pc:sldMk cId="3032827026" sldId="289"/>
            <ac:spMk id="3" creationId="{22858EF1-C9B1-E494-C375-9818A6BC59C7}"/>
          </ac:spMkLst>
        </pc:spChg>
        <pc:spChg chg="del">
          <ac:chgData name="Neemias Informatica Lima" userId="b77af7bd85500281" providerId="LiveId" clId="{517FC815-B9CF-4FB8-BCA4-A7181BB9F609}" dt="2024-05-26T23:59:17.880" v="71" actId="478"/>
          <ac:spMkLst>
            <pc:docMk/>
            <pc:sldMk cId="3032827026" sldId="289"/>
            <ac:spMk id="5" creationId="{FDAF2E89-3F2A-E2F4-0944-9FF79B04991B}"/>
          </ac:spMkLst>
        </pc:spChg>
        <pc:spChg chg="del">
          <ac:chgData name="Neemias Informatica Lima" userId="b77af7bd85500281" providerId="LiveId" clId="{517FC815-B9CF-4FB8-BCA4-A7181BB9F609}" dt="2024-05-26T23:59:17.880" v="71" actId="478"/>
          <ac:spMkLst>
            <pc:docMk/>
            <pc:sldMk cId="3032827026" sldId="289"/>
            <ac:spMk id="7" creationId="{CB3AC6BD-99B0-2646-52B8-5165B0AA34FD}"/>
          </ac:spMkLst>
        </pc:spChg>
        <pc:spChg chg="mod">
          <ac:chgData name="Neemias Informatica Lima" userId="b77af7bd85500281" providerId="LiveId" clId="{517FC815-B9CF-4FB8-BCA4-A7181BB9F609}" dt="2024-05-27T00:05:14.247" v="183" actId="6549"/>
          <ac:spMkLst>
            <pc:docMk/>
            <pc:sldMk cId="3032827026" sldId="289"/>
            <ac:spMk id="12" creationId="{A64B78EF-EDA8-421A-88C9-45544BBCA9D1}"/>
          </ac:spMkLst>
        </pc:spChg>
        <pc:spChg chg="mod">
          <ac:chgData name="Neemias Informatica Lima" userId="b77af7bd85500281" providerId="LiveId" clId="{517FC815-B9CF-4FB8-BCA4-A7181BB9F609}" dt="2024-05-27T00:03:59.388" v="165" actId="20577"/>
          <ac:spMkLst>
            <pc:docMk/>
            <pc:sldMk cId="3032827026" sldId="289"/>
            <ac:spMk id="14" creationId="{00000000-0000-0000-0000-000000000000}"/>
          </ac:spMkLst>
        </pc:spChg>
        <pc:picChg chg="add mod">
          <ac:chgData name="Neemias Informatica Lima" userId="b77af7bd85500281" providerId="LiveId" clId="{517FC815-B9CF-4FB8-BCA4-A7181BB9F609}" dt="2024-05-26T23:59:18.428" v="72"/>
          <ac:picMkLst>
            <pc:docMk/>
            <pc:sldMk cId="3032827026" sldId="289"/>
            <ac:picMk id="6" creationId="{0BB10854-C012-9A53-39CD-FDE56B4BEF3F}"/>
          </ac:picMkLst>
        </pc:picChg>
        <pc:picChg chg="del">
          <ac:chgData name="Neemias Informatica Lima" userId="b77af7bd85500281" providerId="LiveId" clId="{517FC815-B9CF-4FB8-BCA4-A7181BB9F609}" dt="2024-05-26T23:59:17.880" v="71" actId="478"/>
          <ac:picMkLst>
            <pc:docMk/>
            <pc:sldMk cId="3032827026" sldId="289"/>
            <ac:picMk id="8" creationId="{D42DC723-E12C-AC71-89A2-4675501D6F69}"/>
          </ac:picMkLst>
        </pc:picChg>
      </pc:sldChg>
      <pc:sldChg chg="addSp delSp modSp mod">
        <pc:chgData name="Neemias Informatica Lima" userId="b77af7bd85500281" providerId="LiveId" clId="{517FC815-B9CF-4FB8-BCA4-A7181BB9F609}" dt="2024-05-27T00:08:16.708" v="233" actId="20577"/>
        <pc:sldMkLst>
          <pc:docMk/>
          <pc:sldMk cId="3772032319" sldId="290"/>
        </pc:sldMkLst>
        <pc:spChg chg="add mod">
          <ac:chgData name="Neemias Informatica Lima" userId="b77af7bd85500281" providerId="LiveId" clId="{517FC815-B9CF-4FB8-BCA4-A7181BB9F609}" dt="2024-05-26T23:59:31.032" v="76"/>
          <ac:spMkLst>
            <pc:docMk/>
            <pc:sldMk cId="3772032319" sldId="290"/>
            <ac:spMk id="2" creationId="{15861DCF-D8C4-0368-B204-241231857324}"/>
          </ac:spMkLst>
        </pc:spChg>
        <pc:spChg chg="add mod">
          <ac:chgData name="Neemias Informatica Lima" userId="b77af7bd85500281" providerId="LiveId" clId="{517FC815-B9CF-4FB8-BCA4-A7181BB9F609}" dt="2024-05-26T23:59:31.032" v="76"/>
          <ac:spMkLst>
            <pc:docMk/>
            <pc:sldMk cId="3772032319" sldId="290"/>
            <ac:spMk id="3" creationId="{97B57144-3D4F-CF5C-F6CC-E1D343F8A6AF}"/>
          </ac:spMkLst>
        </pc:spChg>
        <pc:spChg chg="del">
          <ac:chgData name="Neemias Informatica Lima" userId="b77af7bd85500281" providerId="LiveId" clId="{517FC815-B9CF-4FB8-BCA4-A7181BB9F609}" dt="2024-05-26T23:59:30.576" v="75" actId="478"/>
          <ac:spMkLst>
            <pc:docMk/>
            <pc:sldMk cId="3772032319" sldId="290"/>
            <ac:spMk id="5" creationId="{ED184322-F236-B0B1-7FBB-4EB6301CF2ED}"/>
          </ac:spMkLst>
        </pc:spChg>
        <pc:spChg chg="del">
          <ac:chgData name="Neemias Informatica Lima" userId="b77af7bd85500281" providerId="LiveId" clId="{517FC815-B9CF-4FB8-BCA4-A7181BB9F609}" dt="2024-05-26T23:59:30.576" v="75" actId="478"/>
          <ac:spMkLst>
            <pc:docMk/>
            <pc:sldMk cId="3772032319" sldId="290"/>
            <ac:spMk id="7" creationId="{814D179F-E16E-2304-D3C9-F121B9736905}"/>
          </ac:spMkLst>
        </pc:spChg>
        <pc:spChg chg="mod">
          <ac:chgData name="Neemias Informatica Lima" userId="b77af7bd85500281" providerId="LiveId" clId="{517FC815-B9CF-4FB8-BCA4-A7181BB9F609}" dt="2024-05-27T00:08:16.708" v="233" actId="20577"/>
          <ac:spMkLst>
            <pc:docMk/>
            <pc:sldMk cId="3772032319" sldId="290"/>
            <ac:spMk id="12" creationId="{8D5A143D-15FB-4DFE-B0EC-FEEB77A92B2C}"/>
          </ac:spMkLst>
        </pc:spChg>
        <pc:spChg chg="mod">
          <ac:chgData name="Neemias Informatica Lima" userId="b77af7bd85500281" providerId="LiveId" clId="{517FC815-B9CF-4FB8-BCA4-A7181BB9F609}" dt="2024-05-27T00:06:15.158" v="193" actId="20577"/>
          <ac:spMkLst>
            <pc:docMk/>
            <pc:sldMk cId="3772032319" sldId="290"/>
            <ac:spMk id="14" creationId="{00000000-0000-0000-0000-000000000000}"/>
          </ac:spMkLst>
        </pc:spChg>
        <pc:picChg chg="add mod">
          <ac:chgData name="Neemias Informatica Lima" userId="b77af7bd85500281" providerId="LiveId" clId="{517FC815-B9CF-4FB8-BCA4-A7181BB9F609}" dt="2024-05-26T23:59:31.032" v="76"/>
          <ac:picMkLst>
            <pc:docMk/>
            <pc:sldMk cId="3772032319" sldId="290"/>
            <ac:picMk id="6" creationId="{A154D4DB-31FA-5C40-9287-F2E9E53E6141}"/>
          </ac:picMkLst>
        </pc:picChg>
        <pc:picChg chg="del">
          <ac:chgData name="Neemias Informatica Lima" userId="b77af7bd85500281" providerId="LiveId" clId="{517FC815-B9CF-4FB8-BCA4-A7181BB9F609}" dt="2024-05-26T23:59:30.576" v="75" actId="478"/>
          <ac:picMkLst>
            <pc:docMk/>
            <pc:sldMk cId="3772032319" sldId="290"/>
            <ac:picMk id="8" creationId="{6E518050-89CA-B77C-CF20-479F2304779A}"/>
          </ac:picMkLst>
        </pc:picChg>
      </pc:sldChg>
      <pc:sldChg chg="addSp delSp modSp mod">
        <pc:chgData name="Neemias Informatica Lima" userId="b77af7bd85500281" providerId="LiveId" clId="{517FC815-B9CF-4FB8-BCA4-A7181BB9F609}" dt="2024-05-27T00:09:46.564" v="263"/>
        <pc:sldMkLst>
          <pc:docMk/>
          <pc:sldMk cId="1768216317" sldId="291"/>
        </pc:sldMkLst>
        <pc:spChg chg="add mod">
          <ac:chgData name="Neemias Informatica Lima" userId="b77af7bd85500281" providerId="LiveId" clId="{517FC815-B9CF-4FB8-BCA4-A7181BB9F609}" dt="2024-05-26T23:59:44.361" v="80"/>
          <ac:spMkLst>
            <pc:docMk/>
            <pc:sldMk cId="1768216317" sldId="291"/>
            <ac:spMk id="2" creationId="{377F12B8-A514-FAAF-43FF-CF71066351B2}"/>
          </ac:spMkLst>
        </pc:spChg>
        <pc:spChg chg="add mod">
          <ac:chgData name="Neemias Informatica Lima" userId="b77af7bd85500281" providerId="LiveId" clId="{517FC815-B9CF-4FB8-BCA4-A7181BB9F609}" dt="2024-05-26T23:59:44.361" v="80"/>
          <ac:spMkLst>
            <pc:docMk/>
            <pc:sldMk cId="1768216317" sldId="291"/>
            <ac:spMk id="3" creationId="{42967A85-F457-CCDF-A239-267F4342F62C}"/>
          </ac:spMkLst>
        </pc:spChg>
        <pc:spChg chg="del">
          <ac:chgData name="Neemias Informatica Lima" userId="b77af7bd85500281" providerId="LiveId" clId="{517FC815-B9CF-4FB8-BCA4-A7181BB9F609}" dt="2024-05-26T23:59:43.988" v="79" actId="478"/>
          <ac:spMkLst>
            <pc:docMk/>
            <pc:sldMk cId="1768216317" sldId="291"/>
            <ac:spMk id="5" creationId="{C365BC76-95D3-418B-2A16-7EF7342E270A}"/>
          </ac:spMkLst>
        </pc:spChg>
        <pc:spChg chg="del">
          <ac:chgData name="Neemias Informatica Lima" userId="b77af7bd85500281" providerId="LiveId" clId="{517FC815-B9CF-4FB8-BCA4-A7181BB9F609}" dt="2024-05-26T23:59:43.988" v="79" actId="478"/>
          <ac:spMkLst>
            <pc:docMk/>
            <pc:sldMk cId="1768216317" sldId="291"/>
            <ac:spMk id="7" creationId="{0C778E14-8716-123F-8B4B-32A9848D4DB7}"/>
          </ac:spMkLst>
        </pc:spChg>
        <pc:spChg chg="mod">
          <ac:chgData name="Neemias Informatica Lima" userId="b77af7bd85500281" providerId="LiveId" clId="{517FC815-B9CF-4FB8-BCA4-A7181BB9F609}" dt="2024-05-27T00:09:46.564" v="263"/>
          <ac:spMkLst>
            <pc:docMk/>
            <pc:sldMk cId="1768216317" sldId="291"/>
            <ac:spMk id="12" creationId="{FD5EC092-AC81-4728-9A45-4C4BB5B95C65}"/>
          </ac:spMkLst>
        </pc:spChg>
        <pc:spChg chg="mod">
          <ac:chgData name="Neemias Informatica Lima" userId="b77af7bd85500281" providerId="LiveId" clId="{517FC815-B9CF-4FB8-BCA4-A7181BB9F609}" dt="2024-05-27T00:08:46.677" v="239"/>
          <ac:spMkLst>
            <pc:docMk/>
            <pc:sldMk cId="1768216317" sldId="291"/>
            <ac:spMk id="14" creationId="{00000000-0000-0000-0000-000000000000}"/>
          </ac:spMkLst>
        </pc:spChg>
        <pc:picChg chg="add mod">
          <ac:chgData name="Neemias Informatica Lima" userId="b77af7bd85500281" providerId="LiveId" clId="{517FC815-B9CF-4FB8-BCA4-A7181BB9F609}" dt="2024-05-26T23:59:44.361" v="80"/>
          <ac:picMkLst>
            <pc:docMk/>
            <pc:sldMk cId="1768216317" sldId="291"/>
            <ac:picMk id="6" creationId="{0A12B813-3787-B07D-CF52-7777DCD65004}"/>
          </ac:picMkLst>
        </pc:picChg>
        <pc:picChg chg="del">
          <ac:chgData name="Neemias Informatica Lima" userId="b77af7bd85500281" providerId="LiveId" clId="{517FC815-B9CF-4FB8-BCA4-A7181BB9F609}" dt="2024-05-26T23:59:43.988" v="79" actId="478"/>
          <ac:picMkLst>
            <pc:docMk/>
            <pc:sldMk cId="1768216317" sldId="291"/>
            <ac:picMk id="8" creationId="{D5A6F957-DA16-797A-9F9F-F849690283FF}"/>
          </ac:picMkLst>
        </pc:picChg>
      </pc:sldChg>
      <pc:sldChg chg="addSp delSp modSp mod">
        <pc:chgData name="Neemias Informatica Lima" userId="b77af7bd85500281" providerId="LiveId" clId="{517FC815-B9CF-4FB8-BCA4-A7181BB9F609}" dt="2024-05-27T00:11:23.786" v="290" actId="313"/>
        <pc:sldMkLst>
          <pc:docMk/>
          <pc:sldMk cId="3757265641" sldId="292"/>
        </pc:sldMkLst>
        <pc:spChg chg="del">
          <ac:chgData name="Neemias Informatica Lima" userId="b77af7bd85500281" providerId="LiveId" clId="{517FC815-B9CF-4FB8-BCA4-A7181BB9F609}" dt="2024-05-26T23:59:54.763" v="83" actId="478"/>
          <ac:spMkLst>
            <pc:docMk/>
            <pc:sldMk cId="3757265641" sldId="292"/>
            <ac:spMk id="2" creationId="{1C15E713-BE3D-C64F-5CBD-51D075F961E5}"/>
          </ac:spMkLst>
        </pc:spChg>
        <pc:spChg chg="add mod">
          <ac:chgData name="Neemias Informatica Lima" userId="b77af7bd85500281" providerId="LiveId" clId="{517FC815-B9CF-4FB8-BCA4-A7181BB9F609}" dt="2024-05-26T23:59:55.243" v="84"/>
          <ac:spMkLst>
            <pc:docMk/>
            <pc:sldMk cId="3757265641" sldId="292"/>
            <ac:spMk id="3" creationId="{4D907E96-639C-34B0-2617-8387211DD45B}"/>
          </ac:spMkLst>
        </pc:spChg>
        <pc:spChg chg="del">
          <ac:chgData name="Neemias Informatica Lima" userId="b77af7bd85500281" providerId="LiveId" clId="{517FC815-B9CF-4FB8-BCA4-A7181BB9F609}" dt="2024-05-26T23:59:54.763" v="83" actId="478"/>
          <ac:spMkLst>
            <pc:docMk/>
            <pc:sldMk cId="3757265641" sldId="292"/>
            <ac:spMk id="5" creationId="{4F628648-A778-1EB4-FEA0-5C5E383FC25C}"/>
          </ac:spMkLst>
        </pc:spChg>
        <pc:spChg chg="add mod">
          <ac:chgData name="Neemias Informatica Lima" userId="b77af7bd85500281" providerId="LiveId" clId="{517FC815-B9CF-4FB8-BCA4-A7181BB9F609}" dt="2024-05-26T23:59:55.243" v="84"/>
          <ac:spMkLst>
            <pc:docMk/>
            <pc:sldMk cId="3757265641" sldId="292"/>
            <ac:spMk id="6" creationId="{CA396149-FCD3-A82D-3095-777D0069D37D}"/>
          </ac:spMkLst>
        </pc:spChg>
        <pc:spChg chg="mod">
          <ac:chgData name="Neemias Informatica Lima" userId="b77af7bd85500281" providerId="LiveId" clId="{517FC815-B9CF-4FB8-BCA4-A7181BB9F609}" dt="2024-05-27T00:11:23.786" v="290" actId="313"/>
          <ac:spMkLst>
            <pc:docMk/>
            <pc:sldMk cId="3757265641" sldId="292"/>
            <ac:spMk id="12" creationId="{1EC42BAA-B890-43DD-B4F0-9AB5685AF2FE}"/>
          </ac:spMkLst>
        </pc:spChg>
        <pc:spChg chg="mod">
          <ac:chgData name="Neemias Informatica Lima" userId="b77af7bd85500281" providerId="LiveId" clId="{517FC815-B9CF-4FB8-BCA4-A7181BB9F609}" dt="2024-05-27T00:10:24.603" v="271"/>
          <ac:spMkLst>
            <pc:docMk/>
            <pc:sldMk cId="3757265641" sldId="292"/>
            <ac:spMk id="14" creationId="{00000000-0000-0000-0000-000000000000}"/>
          </ac:spMkLst>
        </pc:spChg>
        <pc:picChg chg="del">
          <ac:chgData name="Neemias Informatica Lima" userId="b77af7bd85500281" providerId="LiveId" clId="{517FC815-B9CF-4FB8-BCA4-A7181BB9F609}" dt="2024-05-26T23:59:54.763" v="83" actId="478"/>
          <ac:picMkLst>
            <pc:docMk/>
            <pc:sldMk cId="3757265641" sldId="292"/>
            <ac:picMk id="7" creationId="{08ADC0EA-7B52-66A3-31F2-301E05F71F79}"/>
          </ac:picMkLst>
        </pc:picChg>
        <pc:picChg chg="add mod">
          <ac:chgData name="Neemias Informatica Lima" userId="b77af7bd85500281" providerId="LiveId" clId="{517FC815-B9CF-4FB8-BCA4-A7181BB9F609}" dt="2024-05-26T23:59:55.243" v="84"/>
          <ac:picMkLst>
            <pc:docMk/>
            <pc:sldMk cId="3757265641" sldId="292"/>
            <ac:picMk id="8" creationId="{2A9C3ACB-0915-5355-F287-AB94B78FD2F2}"/>
          </ac:picMkLst>
        </pc:picChg>
      </pc:sldChg>
      <pc:sldChg chg="addSp delSp modSp mod">
        <pc:chgData name="Neemias Informatica Lima" userId="b77af7bd85500281" providerId="LiveId" clId="{517FC815-B9CF-4FB8-BCA4-A7181BB9F609}" dt="2024-05-27T00:11:40.066" v="293"/>
        <pc:sldMkLst>
          <pc:docMk/>
          <pc:sldMk cId="3114938747" sldId="293"/>
        </pc:sldMkLst>
        <pc:spChg chg="add mod">
          <ac:chgData name="Neemias Informatica Lima" userId="b77af7bd85500281" providerId="LiveId" clId="{517FC815-B9CF-4FB8-BCA4-A7181BB9F609}" dt="2024-05-27T00:00:00.590" v="86"/>
          <ac:spMkLst>
            <pc:docMk/>
            <pc:sldMk cId="3114938747" sldId="293"/>
            <ac:spMk id="2" creationId="{83ECA61D-FED3-27A0-6233-617F3CC97EF6}"/>
          </ac:spMkLst>
        </pc:spChg>
        <pc:spChg chg="add mod">
          <ac:chgData name="Neemias Informatica Lima" userId="b77af7bd85500281" providerId="LiveId" clId="{517FC815-B9CF-4FB8-BCA4-A7181BB9F609}" dt="2024-05-27T00:00:00.590" v="86"/>
          <ac:spMkLst>
            <pc:docMk/>
            <pc:sldMk cId="3114938747" sldId="293"/>
            <ac:spMk id="3" creationId="{8CA6FC55-4C37-5310-1C1F-7EF76EC08382}"/>
          </ac:spMkLst>
        </pc:spChg>
        <pc:spChg chg="del">
          <ac:chgData name="Neemias Informatica Lima" userId="b77af7bd85500281" providerId="LiveId" clId="{517FC815-B9CF-4FB8-BCA4-A7181BB9F609}" dt="2024-05-27T00:00:00.233" v="85" actId="478"/>
          <ac:spMkLst>
            <pc:docMk/>
            <pc:sldMk cId="3114938747" sldId="293"/>
            <ac:spMk id="5" creationId="{1BDD379B-0980-B368-03C2-557BC92C6D70}"/>
          </ac:spMkLst>
        </pc:spChg>
        <pc:spChg chg="del">
          <ac:chgData name="Neemias Informatica Lima" userId="b77af7bd85500281" providerId="LiveId" clId="{517FC815-B9CF-4FB8-BCA4-A7181BB9F609}" dt="2024-05-27T00:00:00.233" v="85" actId="478"/>
          <ac:spMkLst>
            <pc:docMk/>
            <pc:sldMk cId="3114938747" sldId="293"/>
            <ac:spMk id="7" creationId="{11F5D860-5DF5-1080-0EDB-AA39226A2B2D}"/>
          </ac:spMkLst>
        </pc:spChg>
        <pc:spChg chg="mod">
          <ac:chgData name="Neemias Informatica Lima" userId="b77af7bd85500281" providerId="LiveId" clId="{517FC815-B9CF-4FB8-BCA4-A7181BB9F609}" dt="2024-05-27T00:11:40.066" v="293"/>
          <ac:spMkLst>
            <pc:docMk/>
            <pc:sldMk cId="3114938747" sldId="293"/>
            <ac:spMk id="16" creationId="{CFC8B9D9-C6ED-4706-A104-65D118A5B7F9}"/>
          </ac:spMkLst>
        </pc:spChg>
        <pc:picChg chg="add mod">
          <ac:chgData name="Neemias Informatica Lima" userId="b77af7bd85500281" providerId="LiveId" clId="{517FC815-B9CF-4FB8-BCA4-A7181BB9F609}" dt="2024-05-27T00:00:00.590" v="86"/>
          <ac:picMkLst>
            <pc:docMk/>
            <pc:sldMk cId="3114938747" sldId="293"/>
            <ac:picMk id="6" creationId="{0F49DBD2-7451-6EC6-13D0-B2331DFA5C13}"/>
          </ac:picMkLst>
        </pc:picChg>
        <pc:picChg chg="del">
          <ac:chgData name="Neemias Informatica Lima" userId="b77af7bd85500281" providerId="LiveId" clId="{517FC815-B9CF-4FB8-BCA4-A7181BB9F609}" dt="2024-05-27T00:00:00.233" v="85" actId="478"/>
          <ac:picMkLst>
            <pc:docMk/>
            <pc:sldMk cId="3114938747" sldId="293"/>
            <ac:picMk id="9" creationId="{74FC82A9-DAF1-CD93-E1D0-97555BD989BB}"/>
          </ac:picMkLst>
        </pc:picChg>
      </pc:sldChg>
    </pc:docChg>
  </pc:docChgLst>
  <pc:docChgLst>
    <pc:chgData name="Neemias Informatica Lima" userId="b77af7bd85500281" providerId="LiveId" clId="{96BE21C4-6D7B-4F6F-8208-25E3D6C5AA7F}"/>
    <pc:docChg chg="undo redo custSel modSld">
      <pc:chgData name="Neemias Informatica Lima" userId="b77af7bd85500281" providerId="LiveId" clId="{96BE21C4-6D7B-4F6F-8208-25E3D6C5AA7F}" dt="2024-05-27T22:59:56.990" v="316" actId="20577"/>
      <pc:docMkLst>
        <pc:docMk/>
      </pc:docMkLst>
      <pc:sldChg chg="addSp delSp modSp mod">
        <pc:chgData name="Neemias Informatica Lima" userId="b77af7bd85500281" providerId="LiveId" clId="{96BE21C4-6D7B-4F6F-8208-25E3D6C5AA7F}" dt="2024-05-27T22:32:20.670" v="52" actId="20577"/>
        <pc:sldMkLst>
          <pc:docMk/>
          <pc:sldMk cId="2232331225" sldId="280"/>
        </pc:sldMkLst>
        <pc:spChg chg="mod">
          <ac:chgData name="Neemias Informatica Lima" userId="b77af7bd85500281" providerId="LiveId" clId="{96BE21C4-6D7B-4F6F-8208-25E3D6C5AA7F}" dt="2024-05-27T22:30:12.126" v="14" actId="20577"/>
          <ac:spMkLst>
            <pc:docMk/>
            <pc:sldMk cId="2232331225" sldId="280"/>
            <ac:spMk id="6" creationId="{00000000-0000-0000-0000-000000000000}"/>
          </ac:spMkLst>
        </pc:spChg>
        <pc:spChg chg="mod">
          <ac:chgData name="Neemias Informatica Lima" userId="b77af7bd85500281" providerId="LiveId" clId="{96BE21C4-6D7B-4F6F-8208-25E3D6C5AA7F}" dt="2024-05-27T22:30:21.772" v="20" actId="20577"/>
          <ac:spMkLst>
            <pc:docMk/>
            <pc:sldMk cId="2232331225" sldId="280"/>
            <ac:spMk id="7" creationId="{00000000-0000-0000-0000-000000000000}"/>
          </ac:spMkLst>
        </pc:spChg>
        <pc:spChg chg="mod">
          <ac:chgData name="Neemias Informatica Lima" userId="b77af7bd85500281" providerId="LiveId" clId="{96BE21C4-6D7B-4F6F-8208-25E3D6C5AA7F}" dt="2024-05-27T22:31:40.349" v="43" actId="20577"/>
          <ac:spMkLst>
            <pc:docMk/>
            <pc:sldMk cId="2232331225" sldId="280"/>
            <ac:spMk id="9" creationId="{00000000-0000-0000-0000-000000000000}"/>
          </ac:spMkLst>
        </pc:spChg>
        <pc:spChg chg="mod">
          <ac:chgData name="Neemias Informatica Lima" userId="b77af7bd85500281" providerId="LiveId" clId="{96BE21C4-6D7B-4F6F-8208-25E3D6C5AA7F}" dt="2024-05-27T22:30:17.027" v="16" actId="20577"/>
          <ac:spMkLst>
            <pc:docMk/>
            <pc:sldMk cId="2232331225" sldId="280"/>
            <ac:spMk id="11" creationId="{00000000-0000-0000-0000-000000000000}"/>
          </ac:spMkLst>
        </pc:spChg>
        <pc:spChg chg="mod">
          <ac:chgData name="Neemias Informatica Lima" userId="b77af7bd85500281" providerId="LiveId" clId="{96BE21C4-6D7B-4F6F-8208-25E3D6C5AA7F}" dt="2024-05-27T22:32:20.670" v="52" actId="20577"/>
          <ac:spMkLst>
            <pc:docMk/>
            <pc:sldMk cId="2232331225" sldId="280"/>
            <ac:spMk id="16" creationId="{00000000-0000-0000-0000-000000000000}"/>
          </ac:spMkLst>
        </pc:spChg>
        <pc:picChg chg="add mod">
          <ac:chgData name="Neemias Informatica Lima" userId="b77af7bd85500281" providerId="LiveId" clId="{96BE21C4-6D7B-4F6F-8208-25E3D6C5AA7F}" dt="2024-05-27T22:31:12.246" v="30" actId="1440"/>
          <ac:picMkLst>
            <pc:docMk/>
            <pc:sldMk cId="2232331225" sldId="280"/>
            <ac:picMk id="3" creationId="{1879FF4B-50A3-1FD0-E366-7414144004BA}"/>
          </ac:picMkLst>
        </pc:picChg>
        <pc:picChg chg="del">
          <ac:chgData name="Neemias Informatica Lima" userId="b77af7bd85500281" providerId="LiveId" clId="{96BE21C4-6D7B-4F6F-8208-25E3D6C5AA7F}" dt="2024-05-27T22:29:41.282" v="0" actId="478"/>
          <ac:picMkLst>
            <pc:docMk/>
            <pc:sldMk cId="2232331225" sldId="280"/>
            <ac:picMk id="4" creationId="{6385BC06-CF7B-3D15-09C0-CD3292B486F9}"/>
          </ac:picMkLst>
        </pc:picChg>
      </pc:sldChg>
      <pc:sldChg chg="addSp delSp modSp mod">
        <pc:chgData name="Neemias Informatica Lima" userId="b77af7bd85500281" providerId="LiveId" clId="{96BE21C4-6D7B-4F6F-8208-25E3D6C5AA7F}" dt="2024-05-27T22:59:56.990" v="316" actId="20577"/>
        <pc:sldMkLst>
          <pc:docMk/>
          <pc:sldMk cId="2103443556" sldId="281"/>
        </pc:sldMkLst>
        <pc:spChg chg="mod">
          <ac:chgData name="Neemias Informatica Lima" userId="b77af7bd85500281" providerId="LiveId" clId="{96BE21C4-6D7B-4F6F-8208-25E3D6C5AA7F}" dt="2024-05-27T22:59:56.990" v="316" actId="20577"/>
          <ac:spMkLst>
            <pc:docMk/>
            <pc:sldMk cId="2103443556" sldId="281"/>
            <ac:spMk id="8" creationId="{00000000-0000-0000-0000-000000000000}"/>
          </ac:spMkLst>
        </pc:spChg>
        <pc:spChg chg="mod">
          <ac:chgData name="Neemias Informatica Lima" userId="b77af7bd85500281" providerId="LiveId" clId="{96BE21C4-6D7B-4F6F-8208-25E3D6C5AA7F}" dt="2024-05-27T22:33:33.520" v="58" actId="20577"/>
          <ac:spMkLst>
            <pc:docMk/>
            <pc:sldMk cId="2103443556" sldId="281"/>
            <ac:spMk id="11" creationId="{00000000-0000-0000-0000-000000000000}"/>
          </ac:spMkLst>
        </pc:spChg>
        <pc:spChg chg="mod">
          <ac:chgData name="Neemias Informatica Lima" userId="b77af7bd85500281" providerId="LiveId" clId="{96BE21C4-6D7B-4F6F-8208-25E3D6C5AA7F}" dt="2024-05-27T22:33:12.622" v="55"/>
          <ac:spMkLst>
            <pc:docMk/>
            <pc:sldMk cId="2103443556" sldId="281"/>
            <ac:spMk id="18" creationId="{00000000-0000-0000-0000-000000000000}"/>
          </ac:spMkLst>
        </pc:spChg>
        <pc:picChg chg="add mod">
          <ac:chgData name="Neemias Informatica Lima" userId="b77af7bd85500281" providerId="LiveId" clId="{96BE21C4-6D7B-4F6F-8208-25E3D6C5AA7F}" dt="2024-05-27T22:33:56.241" v="65" actId="14100"/>
          <ac:picMkLst>
            <pc:docMk/>
            <pc:sldMk cId="2103443556" sldId="281"/>
            <ac:picMk id="2" creationId="{3A5DB6E7-0921-B57A-E245-C9A7C9E55249}"/>
          </ac:picMkLst>
        </pc:picChg>
        <pc:picChg chg="del">
          <ac:chgData name="Neemias Informatica Lima" userId="b77af7bd85500281" providerId="LiveId" clId="{96BE21C4-6D7B-4F6F-8208-25E3D6C5AA7F}" dt="2024-05-27T22:33:31.610" v="56" actId="478"/>
          <ac:picMkLst>
            <pc:docMk/>
            <pc:sldMk cId="2103443556" sldId="281"/>
            <ac:picMk id="4" creationId="{3EB9D177-C227-B7F3-2F62-A876A9B9DC00}"/>
          </ac:picMkLst>
        </pc:picChg>
      </pc:sldChg>
      <pc:sldChg chg="addSp delSp modSp mod">
        <pc:chgData name="Neemias Informatica Lima" userId="b77af7bd85500281" providerId="LiveId" clId="{96BE21C4-6D7B-4F6F-8208-25E3D6C5AA7F}" dt="2024-05-27T22:45:32.739" v="137"/>
        <pc:sldMkLst>
          <pc:docMk/>
          <pc:sldMk cId="3683219421" sldId="282"/>
        </pc:sldMkLst>
        <pc:spChg chg="add mod">
          <ac:chgData name="Neemias Informatica Lima" userId="b77af7bd85500281" providerId="LiveId" clId="{96BE21C4-6D7B-4F6F-8208-25E3D6C5AA7F}" dt="2024-05-27T22:34:11.267" v="69"/>
          <ac:spMkLst>
            <pc:docMk/>
            <pc:sldMk cId="3683219421" sldId="282"/>
            <ac:spMk id="2" creationId="{A6B5C755-62B7-6A96-0272-CA46DEC7D0FC}"/>
          </ac:spMkLst>
        </pc:spChg>
        <pc:spChg chg="add mod">
          <ac:chgData name="Neemias Informatica Lima" userId="b77af7bd85500281" providerId="LiveId" clId="{96BE21C4-6D7B-4F6F-8208-25E3D6C5AA7F}" dt="2024-05-27T22:34:11.267" v="69"/>
          <ac:spMkLst>
            <pc:docMk/>
            <pc:sldMk cId="3683219421" sldId="282"/>
            <ac:spMk id="4" creationId="{6B306CDC-E955-21CA-2FEF-ABB722573951}"/>
          </ac:spMkLst>
        </pc:spChg>
        <pc:spChg chg="del">
          <ac:chgData name="Neemias Informatica Lima" userId="b77af7bd85500281" providerId="LiveId" clId="{96BE21C4-6D7B-4F6F-8208-25E3D6C5AA7F}" dt="2024-05-27T22:34:10.859" v="68" actId="478"/>
          <ac:spMkLst>
            <pc:docMk/>
            <pc:sldMk cId="3683219421" sldId="282"/>
            <ac:spMk id="6" creationId="{E5B4C0EF-7935-381C-D4FE-F5EB19385939}"/>
          </ac:spMkLst>
        </pc:spChg>
        <pc:spChg chg="del">
          <ac:chgData name="Neemias Informatica Lima" userId="b77af7bd85500281" providerId="LiveId" clId="{96BE21C4-6D7B-4F6F-8208-25E3D6C5AA7F}" dt="2024-05-27T22:34:10.859" v="68" actId="478"/>
          <ac:spMkLst>
            <pc:docMk/>
            <pc:sldMk cId="3683219421" sldId="282"/>
            <ac:spMk id="8" creationId="{A3B7F9C3-F0F7-3436-3E05-EC1D56F69FD0}"/>
          </ac:spMkLst>
        </pc:spChg>
        <pc:spChg chg="mod">
          <ac:chgData name="Neemias Informatica Lima" userId="b77af7bd85500281" providerId="LiveId" clId="{96BE21C4-6D7B-4F6F-8208-25E3D6C5AA7F}" dt="2024-05-27T22:45:32.739" v="137"/>
          <ac:spMkLst>
            <pc:docMk/>
            <pc:sldMk cId="3683219421" sldId="282"/>
            <ac:spMk id="12" creationId="{00000000-0000-0000-0000-000000000000}"/>
          </ac:spMkLst>
        </pc:spChg>
        <pc:spChg chg="mod">
          <ac:chgData name="Neemias Informatica Lima" userId="b77af7bd85500281" providerId="LiveId" clId="{96BE21C4-6D7B-4F6F-8208-25E3D6C5AA7F}" dt="2024-05-27T22:44:48.565" v="124"/>
          <ac:spMkLst>
            <pc:docMk/>
            <pc:sldMk cId="3683219421" sldId="282"/>
            <ac:spMk id="14" creationId="{00000000-0000-0000-0000-000000000000}"/>
          </ac:spMkLst>
        </pc:spChg>
        <pc:picChg chg="add mod">
          <ac:chgData name="Neemias Informatica Lima" userId="b77af7bd85500281" providerId="LiveId" clId="{96BE21C4-6D7B-4F6F-8208-25E3D6C5AA7F}" dt="2024-05-27T22:34:11.267" v="69"/>
          <ac:picMkLst>
            <pc:docMk/>
            <pc:sldMk cId="3683219421" sldId="282"/>
            <ac:picMk id="7" creationId="{6ECDD933-714C-B655-9D42-24506B9B53E0}"/>
          </ac:picMkLst>
        </pc:picChg>
        <pc:picChg chg="del">
          <ac:chgData name="Neemias Informatica Lima" userId="b77af7bd85500281" providerId="LiveId" clId="{96BE21C4-6D7B-4F6F-8208-25E3D6C5AA7F}" dt="2024-05-27T22:34:10.859" v="68" actId="478"/>
          <ac:picMkLst>
            <pc:docMk/>
            <pc:sldMk cId="3683219421" sldId="282"/>
            <ac:picMk id="9" creationId="{5DA87108-BEE9-5D4A-1A57-0A308F9277F6}"/>
          </ac:picMkLst>
        </pc:picChg>
      </pc:sldChg>
      <pc:sldChg chg="addSp delSp modSp mod">
        <pc:chgData name="Neemias Informatica Lima" userId="b77af7bd85500281" providerId="LiveId" clId="{96BE21C4-6D7B-4F6F-8208-25E3D6C5AA7F}" dt="2024-05-27T22:50:24.835" v="214" actId="20577"/>
        <pc:sldMkLst>
          <pc:docMk/>
          <pc:sldMk cId="3902406419" sldId="283"/>
        </pc:sldMkLst>
        <pc:spChg chg="add mod">
          <ac:chgData name="Neemias Informatica Lima" userId="b77af7bd85500281" providerId="LiveId" clId="{96BE21C4-6D7B-4F6F-8208-25E3D6C5AA7F}" dt="2024-05-27T22:34:16.717" v="71"/>
          <ac:spMkLst>
            <pc:docMk/>
            <pc:sldMk cId="3902406419" sldId="283"/>
            <ac:spMk id="2" creationId="{564A4ED2-74AB-C555-0C9F-DC31083E3633}"/>
          </ac:spMkLst>
        </pc:spChg>
        <pc:spChg chg="add mod">
          <ac:chgData name="Neemias Informatica Lima" userId="b77af7bd85500281" providerId="LiveId" clId="{96BE21C4-6D7B-4F6F-8208-25E3D6C5AA7F}" dt="2024-05-27T22:34:16.717" v="71"/>
          <ac:spMkLst>
            <pc:docMk/>
            <pc:sldMk cId="3902406419" sldId="283"/>
            <ac:spMk id="3" creationId="{B5BAD348-9E5F-9A1D-A02C-0D2CE3AB867B}"/>
          </ac:spMkLst>
        </pc:spChg>
        <pc:spChg chg="del">
          <ac:chgData name="Neemias Informatica Lima" userId="b77af7bd85500281" providerId="LiveId" clId="{96BE21C4-6D7B-4F6F-8208-25E3D6C5AA7F}" dt="2024-05-27T22:34:16.158" v="70" actId="478"/>
          <ac:spMkLst>
            <pc:docMk/>
            <pc:sldMk cId="3902406419" sldId="283"/>
            <ac:spMk id="5" creationId="{CCD4453D-8E42-4B13-74BE-3F579FA9B415}"/>
          </ac:spMkLst>
        </pc:spChg>
        <pc:spChg chg="del">
          <ac:chgData name="Neemias Informatica Lima" userId="b77af7bd85500281" providerId="LiveId" clId="{96BE21C4-6D7B-4F6F-8208-25E3D6C5AA7F}" dt="2024-05-27T22:34:16.158" v="70" actId="478"/>
          <ac:spMkLst>
            <pc:docMk/>
            <pc:sldMk cId="3902406419" sldId="283"/>
            <ac:spMk id="7" creationId="{5210028E-7482-EA9F-210D-58CE58B035AB}"/>
          </ac:spMkLst>
        </pc:spChg>
        <pc:spChg chg="mod">
          <ac:chgData name="Neemias Informatica Lima" userId="b77af7bd85500281" providerId="LiveId" clId="{96BE21C4-6D7B-4F6F-8208-25E3D6C5AA7F}" dt="2024-05-27T22:50:00.782" v="200"/>
          <ac:spMkLst>
            <pc:docMk/>
            <pc:sldMk cId="3902406419" sldId="283"/>
            <ac:spMk id="14" creationId="{00000000-0000-0000-0000-000000000000}"/>
          </ac:spMkLst>
        </pc:spChg>
        <pc:spChg chg="mod">
          <ac:chgData name="Neemias Informatica Lima" userId="b77af7bd85500281" providerId="LiveId" clId="{96BE21C4-6D7B-4F6F-8208-25E3D6C5AA7F}" dt="2024-05-27T22:50:24.835" v="214" actId="20577"/>
          <ac:spMkLst>
            <pc:docMk/>
            <pc:sldMk cId="3902406419" sldId="283"/>
            <ac:spMk id="15" creationId="{D5C09FDA-172B-4732-BD2E-A9BBEF8B191B}"/>
          </ac:spMkLst>
        </pc:spChg>
        <pc:picChg chg="add mod">
          <ac:chgData name="Neemias Informatica Lima" userId="b77af7bd85500281" providerId="LiveId" clId="{96BE21C4-6D7B-4F6F-8208-25E3D6C5AA7F}" dt="2024-05-27T22:34:16.717" v="71"/>
          <ac:picMkLst>
            <pc:docMk/>
            <pc:sldMk cId="3902406419" sldId="283"/>
            <ac:picMk id="6" creationId="{DF9630B3-93F8-A378-AFCB-0AF68CC0B862}"/>
          </ac:picMkLst>
        </pc:picChg>
        <pc:picChg chg="del">
          <ac:chgData name="Neemias Informatica Lima" userId="b77af7bd85500281" providerId="LiveId" clId="{96BE21C4-6D7B-4F6F-8208-25E3D6C5AA7F}" dt="2024-05-27T22:34:16.158" v="70" actId="478"/>
          <ac:picMkLst>
            <pc:docMk/>
            <pc:sldMk cId="3902406419" sldId="283"/>
            <ac:picMk id="8" creationId="{DC0F862A-DBDF-C88F-68A0-36CB47CF81AF}"/>
          </ac:picMkLst>
        </pc:picChg>
      </pc:sldChg>
      <pc:sldChg chg="addSp delSp modSp mod">
        <pc:chgData name="Neemias Informatica Lima" userId="b77af7bd85500281" providerId="LiveId" clId="{96BE21C4-6D7B-4F6F-8208-25E3D6C5AA7F}" dt="2024-05-27T22:51:53.073" v="246" actId="20577"/>
        <pc:sldMkLst>
          <pc:docMk/>
          <pc:sldMk cId="2424059023" sldId="284"/>
        </pc:sldMkLst>
        <pc:spChg chg="add mod">
          <ac:chgData name="Neemias Informatica Lima" userId="b77af7bd85500281" providerId="LiveId" clId="{96BE21C4-6D7B-4F6F-8208-25E3D6C5AA7F}" dt="2024-05-27T22:34:27.588" v="75"/>
          <ac:spMkLst>
            <pc:docMk/>
            <pc:sldMk cId="2424059023" sldId="284"/>
            <ac:spMk id="2" creationId="{8EF6B71D-06C3-128F-D141-581D81255600}"/>
          </ac:spMkLst>
        </pc:spChg>
        <pc:spChg chg="add mod">
          <ac:chgData name="Neemias Informatica Lima" userId="b77af7bd85500281" providerId="LiveId" clId="{96BE21C4-6D7B-4F6F-8208-25E3D6C5AA7F}" dt="2024-05-27T22:34:27.588" v="75"/>
          <ac:spMkLst>
            <pc:docMk/>
            <pc:sldMk cId="2424059023" sldId="284"/>
            <ac:spMk id="3" creationId="{3DAABFDE-C877-3A42-1828-A4E61EB32C06}"/>
          </ac:spMkLst>
        </pc:spChg>
        <pc:spChg chg="del">
          <ac:chgData name="Neemias Informatica Lima" userId="b77af7bd85500281" providerId="LiveId" clId="{96BE21C4-6D7B-4F6F-8208-25E3D6C5AA7F}" dt="2024-05-27T22:34:27.229" v="74" actId="478"/>
          <ac:spMkLst>
            <pc:docMk/>
            <pc:sldMk cId="2424059023" sldId="284"/>
            <ac:spMk id="5" creationId="{C724E9FF-7AF3-A144-DC79-C6E7B8A26F0B}"/>
          </ac:spMkLst>
        </pc:spChg>
        <pc:spChg chg="del">
          <ac:chgData name="Neemias Informatica Lima" userId="b77af7bd85500281" providerId="LiveId" clId="{96BE21C4-6D7B-4F6F-8208-25E3D6C5AA7F}" dt="2024-05-27T22:34:27.229" v="74" actId="478"/>
          <ac:spMkLst>
            <pc:docMk/>
            <pc:sldMk cId="2424059023" sldId="284"/>
            <ac:spMk id="7" creationId="{EDD2AD72-EC66-D2D8-9DAF-27B1894C147D}"/>
          </ac:spMkLst>
        </pc:spChg>
        <pc:spChg chg="mod">
          <ac:chgData name="Neemias Informatica Lima" userId="b77af7bd85500281" providerId="LiveId" clId="{96BE21C4-6D7B-4F6F-8208-25E3D6C5AA7F}" dt="2024-05-27T22:46:58.385" v="161"/>
          <ac:spMkLst>
            <pc:docMk/>
            <pc:sldMk cId="2424059023" sldId="284"/>
            <ac:spMk id="14" creationId="{00000000-0000-0000-0000-000000000000}"/>
          </ac:spMkLst>
        </pc:spChg>
        <pc:spChg chg="mod">
          <ac:chgData name="Neemias Informatica Lima" userId="b77af7bd85500281" providerId="LiveId" clId="{96BE21C4-6D7B-4F6F-8208-25E3D6C5AA7F}" dt="2024-05-27T22:51:53.073" v="246" actId="20577"/>
          <ac:spMkLst>
            <pc:docMk/>
            <pc:sldMk cId="2424059023" sldId="284"/>
            <ac:spMk id="15" creationId="{C3A1BEFC-B9B8-4142-B09F-1F5B330F4265}"/>
          </ac:spMkLst>
        </pc:spChg>
        <pc:picChg chg="add mod">
          <ac:chgData name="Neemias Informatica Lima" userId="b77af7bd85500281" providerId="LiveId" clId="{96BE21C4-6D7B-4F6F-8208-25E3D6C5AA7F}" dt="2024-05-27T22:34:27.588" v="75"/>
          <ac:picMkLst>
            <pc:docMk/>
            <pc:sldMk cId="2424059023" sldId="284"/>
            <ac:picMk id="6" creationId="{86752D40-E84B-3FB3-DDB5-E4BBEF519E1D}"/>
          </ac:picMkLst>
        </pc:picChg>
        <pc:picChg chg="del">
          <ac:chgData name="Neemias Informatica Lima" userId="b77af7bd85500281" providerId="LiveId" clId="{96BE21C4-6D7B-4F6F-8208-25E3D6C5AA7F}" dt="2024-05-27T22:34:27.229" v="74" actId="478"/>
          <ac:picMkLst>
            <pc:docMk/>
            <pc:sldMk cId="2424059023" sldId="284"/>
            <ac:picMk id="8" creationId="{1DFA8CC4-9427-1A95-57A2-8371BF6D1C93}"/>
          </ac:picMkLst>
        </pc:picChg>
      </pc:sldChg>
      <pc:sldChg chg="addSp delSp modSp mod">
        <pc:chgData name="Neemias Informatica Lima" userId="b77af7bd85500281" providerId="LiveId" clId="{96BE21C4-6D7B-4F6F-8208-25E3D6C5AA7F}" dt="2024-05-27T22:53:15.350" v="267"/>
        <pc:sldMkLst>
          <pc:docMk/>
          <pc:sldMk cId="2241968852" sldId="285"/>
        </pc:sldMkLst>
        <pc:spChg chg="add mod">
          <ac:chgData name="Neemias Informatica Lima" userId="b77af7bd85500281" providerId="LiveId" clId="{96BE21C4-6D7B-4F6F-8208-25E3D6C5AA7F}" dt="2024-05-27T22:34:39.386" v="79"/>
          <ac:spMkLst>
            <pc:docMk/>
            <pc:sldMk cId="2241968852" sldId="285"/>
            <ac:spMk id="2" creationId="{581E32EA-6D90-B9EA-476B-87E48E4190A1}"/>
          </ac:spMkLst>
        </pc:spChg>
        <pc:spChg chg="add mod">
          <ac:chgData name="Neemias Informatica Lima" userId="b77af7bd85500281" providerId="LiveId" clId="{96BE21C4-6D7B-4F6F-8208-25E3D6C5AA7F}" dt="2024-05-27T22:34:39.386" v="79"/>
          <ac:spMkLst>
            <pc:docMk/>
            <pc:sldMk cId="2241968852" sldId="285"/>
            <ac:spMk id="3" creationId="{A9922B24-0EE2-5201-2531-752B73A902CB}"/>
          </ac:spMkLst>
        </pc:spChg>
        <pc:spChg chg="del">
          <ac:chgData name="Neemias Informatica Lima" userId="b77af7bd85500281" providerId="LiveId" clId="{96BE21C4-6D7B-4F6F-8208-25E3D6C5AA7F}" dt="2024-05-27T22:34:38.916" v="78" actId="478"/>
          <ac:spMkLst>
            <pc:docMk/>
            <pc:sldMk cId="2241968852" sldId="285"/>
            <ac:spMk id="5" creationId="{B8176671-F591-B8FB-0270-F0C027088F47}"/>
          </ac:spMkLst>
        </pc:spChg>
        <pc:spChg chg="del">
          <ac:chgData name="Neemias Informatica Lima" userId="b77af7bd85500281" providerId="LiveId" clId="{96BE21C4-6D7B-4F6F-8208-25E3D6C5AA7F}" dt="2024-05-27T22:34:38.916" v="78" actId="478"/>
          <ac:spMkLst>
            <pc:docMk/>
            <pc:sldMk cId="2241968852" sldId="285"/>
            <ac:spMk id="7" creationId="{641B8352-8EA7-98D8-CE7A-8E4F92A006E4}"/>
          </ac:spMkLst>
        </pc:spChg>
        <pc:spChg chg="mod">
          <ac:chgData name="Neemias Informatica Lima" userId="b77af7bd85500281" providerId="LiveId" clId="{96BE21C4-6D7B-4F6F-8208-25E3D6C5AA7F}" dt="2024-05-27T22:52:42.371" v="256"/>
          <ac:spMkLst>
            <pc:docMk/>
            <pc:sldMk cId="2241968852" sldId="285"/>
            <ac:spMk id="14" creationId="{00000000-0000-0000-0000-000000000000}"/>
          </ac:spMkLst>
        </pc:spChg>
        <pc:spChg chg="mod">
          <ac:chgData name="Neemias Informatica Lima" userId="b77af7bd85500281" providerId="LiveId" clId="{96BE21C4-6D7B-4F6F-8208-25E3D6C5AA7F}" dt="2024-05-27T22:53:15.350" v="267"/>
          <ac:spMkLst>
            <pc:docMk/>
            <pc:sldMk cId="2241968852" sldId="285"/>
            <ac:spMk id="15" creationId="{0F091E13-8EAD-4FFB-9473-BC74E5ABDC64}"/>
          </ac:spMkLst>
        </pc:spChg>
        <pc:picChg chg="add mod">
          <ac:chgData name="Neemias Informatica Lima" userId="b77af7bd85500281" providerId="LiveId" clId="{96BE21C4-6D7B-4F6F-8208-25E3D6C5AA7F}" dt="2024-05-27T22:34:39.386" v="79"/>
          <ac:picMkLst>
            <pc:docMk/>
            <pc:sldMk cId="2241968852" sldId="285"/>
            <ac:picMk id="6" creationId="{0258F834-52F7-9008-E5AB-AEF785FB75C5}"/>
          </ac:picMkLst>
        </pc:picChg>
        <pc:picChg chg="del">
          <ac:chgData name="Neemias Informatica Lima" userId="b77af7bd85500281" providerId="LiveId" clId="{96BE21C4-6D7B-4F6F-8208-25E3D6C5AA7F}" dt="2024-05-27T22:34:38.916" v="78" actId="478"/>
          <ac:picMkLst>
            <pc:docMk/>
            <pc:sldMk cId="2241968852" sldId="285"/>
            <ac:picMk id="8" creationId="{F714B7DB-0269-2D12-C049-CAF8783EA21E}"/>
          </ac:picMkLst>
        </pc:picChg>
      </pc:sldChg>
      <pc:sldChg chg="addSp delSp modSp mod">
        <pc:chgData name="Neemias Informatica Lima" userId="b77af7bd85500281" providerId="LiveId" clId="{96BE21C4-6D7B-4F6F-8208-25E3D6C5AA7F}" dt="2024-05-27T22:54:19.982" v="284" actId="20577"/>
        <pc:sldMkLst>
          <pc:docMk/>
          <pc:sldMk cId="1959249856" sldId="286"/>
        </pc:sldMkLst>
        <pc:spChg chg="add mod">
          <ac:chgData name="Neemias Informatica Lima" userId="b77af7bd85500281" providerId="LiveId" clId="{96BE21C4-6D7B-4F6F-8208-25E3D6C5AA7F}" dt="2024-05-27T22:34:52.236" v="83"/>
          <ac:spMkLst>
            <pc:docMk/>
            <pc:sldMk cId="1959249856" sldId="286"/>
            <ac:spMk id="2" creationId="{02DC6B34-35BD-3EA2-BFAC-C47A57DB2A19}"/>
          </ac:spMkLst>
        </pc:spChg>
        <pc:spChg chg="add mod">
          <ac:chgData name="Neemias Informatica Lima" userId="b77af7bd85500281" providerId="LiveId" clId="{96BE21C4-6D7B-4F6F-8208-25E3D6C5AA7F}" dt="2024-05-27T22:34:52.236" v="83"/>
          <ac:spMkLst>
            <pc:docMk/>
            <pc:sldMk cId="1959249856" sldId="286"/>
            <ac:spMk id="3" creationId="{3B76B3B8-A286-7CCB-D019-A9C83B24A9D7}"/>
          </ac:spMkLst>
        </pc:spChg>
        <pc:spChg chg="del">
          <ac:chgData name="Neemias Informatica Lima" userId="b77af7bd85500281" providerId="LiveId" clId="{96BE21C4-6D7B-4F6F-8208-25E3D6C5AA7F}" dt="2024-05-27T22:34:51.851" v="82" actId="478"/>
          <ac:spMkLst>
            <pc:docMk/>
            <pc:sldMk cId="1959249856" sldId="286"/>
            <ac:spMk id="5" creationId="{25865F7A-904D-F914-A78D-0C5B691B5EFC}"/>
          </ac:spMkLst>
        </pc:spChg>
        <pc:spChg chg="del">
          <ac:chgData name="Neemias Informatica Lima" userId="b77af7bd85500281" providerId="LiveId" clId="{96BE21C4-6D7B-4F6F-8208-25E3D6C5AA7F}" dt="2024-05-27T22:34:51.851" v="82" actId="478"/>
          <ac:spMkLst>
            <pc:docMk/>
            <pc:sldMk cId="1959249856" sldId="286"/>
            <ac:spMk id="7" creationId="{DAC82A67-EDF0-A9B4-E50E-F8CABDDC3F8E}"/>
          </ac:spMkLst>
        </pc:spChg>
        <pc:spChg chg="mod">
          <ac:chgData name="Neemias Informatica Lima" userId="b77af7bd85500281" providerId="LiveId" clId="{96BE21C4-6D7B-4F6F-8208-25E3D6C5AA7F}" dt="2024-05-27T22:53:57.411" v="275"/>
          <ac:spMkLst>
            <pc:docMk/>
            <pc:sldMk cId="1959249856" sldId="286"/>
            <ac:spMk id="14" creationId="{00000000-0000-0000-0000-000000000000}"/>
          </ac:spMkLst>
        </pc:spChg>
        <pc:spChg chg="mod">
          <ac:chgData name="Neemias Informatica Lima" userId="b77af7bd85500281" providerId="LiveId" clId="{96BE21C4-6D7B-4F6F-8208-25E3D6C5AA7F}" dt="2024-05-27T22:54:19.982" v="284" actId="20577"/>
          <ac:spMkLst>
            <pc:docMk/>
            <pc:sldMk cId="1959249856" sldId="286"/>
            <ac:spMk id="15" creationId="{863BB09B-C8C1-4354-BC51-D930C951E507}"/>
          </ac:spMkLst>
        </pc:spChg>
        <pc:picChg chg="add mod">
          <ac:chgData name="Neemias Informatica Lima" userId="b77af7bd85500281" providerId="LiveId" clId="{96BE21C4-6D7B-4F6F-8208-25E3D6C5AA7F}" dt="2024-05-27T22:34:52.236" v="83"/>
          <ac:picMkLst>
            <pc:docMk/>
            <pc:sldMk cId="1959249856" sldId="286"/>
            <ac:picMk id="6" creationId="{28CED939-E643-ED05-C299-A1ABFC8A9B82}"/>
          </ac:picMkLst>
        </pc:picChg>
        <pc:picChg chg="del">
          <ac:chgData name="Neemias Informatica Lima" userId="b77af7bd85500281" providerId="LiveId" clId="{96BE21C4-6D7B-4F6F-8208-25E3D6C5AA7F}" dt="2024-05-27T22:34:51.851" v="82" actId="478"/>
          <ac:picMkLst>
            <pc:docMk/>
            <pc:sldMk cId="1959249856" sldId="286"/>
            <ac:picMk id="8" creationId="{67DC078F-8AC2-4A13-D9B1-2FAD3C5C88B9}"/>
          </ac:picMkLst>
        </pc:picChg>
      </pc:sldChg>
      <pc:sldChg chg="addSp delSp modSp mod">
        <pc:chgData name="Neemias Informatica Lima" userId="b77af7bd85500281" providerId="LiveId" clId="{96BE21C4-6D7B-4F6F-8208-25E3D6C5AA7F}" dt="2024-05-27T22:55:33.758" v="314" actId="20577"/>
        <pc:sldMkLst>
          <pc:docMk/>
          <pc:sldMk cId="2857006406" sldId="287"/>
        </pc:sldMkLst>
        <pc:spChg chg="add mod">
          <ac:chgData name="Neemias Informatica Lima" userId="b77af7bd85500281" providerId="LiveId" clId="{96BE21C4-6D7B-4F6F-8208-25E3D6C5AA7F}" dt="2024-05-27T22:35:17.243" v="89"/>
          <ac:spMkLst>
            <pc:docMk/>
            <pc:sldMk cId="2857006406" sldId="287"/>
            <ac:spMk id="2" creationId="{F5F4128D-BC1F-3546-0DCA-4F2BD8BF3211}"/>
          </ac:spMkLst>
        </pc:spChg>
        <pc:spChg chg="add mod">
          <ac:chgData name="Neemias Informatica Lima" userId="b77af7bd85500281" providerId="LiveId" clId="{96BE21C4-6D7B-4F6F-8208-25E3D6C5AA7F}" dt="2024-05-27T22:35:17.243" v="89"/>
          <ac:spMkLst>
            <pc:docMk/>
            <pc:sldMk cId="2857006406" sldId="287"/>
            <ac:spMk id="3" creationId="{7C44496B-F5C7-EC1B-4DB8-27600BACB8DE}"/>
          </ac:spMkLst>
        </pc:spChg>
        <pc:spChg chg="del">
          <ac:chgData name="Neemias Informatica Lima" userId="b77af7bd85500281" providerId="LiveId" clId="{96BE21C4-6D7B-4F6F-8208-25E3D6C5AA7F}" dt="2024-05-27T22:35:16.870" v="88" actId="478"/>
          <ac:spMkLst>
            <pc:docMk/>
            <pc:sldMk cId="2857006406" sldId="287"/>
            <ac:spMk id="5" creationId="{64757270-3773-30C4-1E54-C2168F48098F}"/>
          </ac:spMkLst>
        </pc:spChg>
        <pc:spChg chg="del">
          <ac:chgData name="Neemias Informatica Lima" userId="b77af7bd85500281" providerId="LiveId" clId="{96BE21C4-6D7B-4F6F-8208-25E3D6C5AA7F}" dt="2024-05-27T22:35:16.870" v="88" actId="478"/>
          <ac:spMkLst>
            <pc:docMk/>
            <pc:sldMk cId="2857006406" sldId="287"/>
            <ac:spMk id="7" creationId="{D360E023-4C22-7929-EED1-F67CD830E7D6}"/>
          </ac:spMkLst>
        </pc:spChg>
        <pc:spChg chg="mod">
          <ac:chgData name="Neemias Informatica Lima" userId="b77af7bd85500281" providerId="LiveId" clId="{96BE21C4-6D7B-4F6F-8208-25E3D6C5AA7F}" dt="2024-05-27T22:55:33.758" v="314" actId="20577"/>
          <ac:spMkLst>
            <pc:docMk/>
            <pc:sldMk cId="2857006406" sldId="287"/>
            <ac:spMk id="16" creationId="{28D68641-D640-4BD7-9D5B-B3803DCCF9B3}"/>
          </ac:spMkLst>
        </pc:spChg>
        <pc:picChg chg="add mod">
          <ac:chgData name="Neemias Informatica Lima" userId="b77af7bd85500281" providerId="LiveId" clId="{96BE21C4-6D7B-4F6F-8208-25E3D6C5AA7F}" dt="2024-05-27T22:35:17.243" v="89"/>
          <ac:picMkLst>
            <pc:docMk/>
            <pc:sldMk cId="2857006406" sldId="287"/>
            <ac:picMk id="6" creationId="{58F946E4-E6F5-889E-CD08-29CA1AB66906}"/>
          </ac:picMkLst>
        </pc:picChg>
        <pc:picChg chg="del">
          <ac:chgData name="Neemias Informatica Lima" userId="b77af7bd85500281" providerId="LiveId" clId="{96BE21C4-6D7B-4F6F-8208-25E3D6C5AA7F}" dt="2024-05-27T22:35:16.870" v="88" actId="478"/>
          <ac:picMkLst>
            <pc:docMk/>
            <pc:sldMk cId="2857006406" sldId="287"/>
            <ac:picMk id="8" creationId="{27080F28-407C-49A8-CA1E-CE11FCE3DAA2}"/>
          </ac:picMkLst>
        </pc:picChg>
      </pc:sldChg>
      <pc:sldChg chg="addSp delSp modSp mod">
        <pc:chgData name="Neemias Informatica Lima" userId="b77af7bd85500281" providerId="LiveId" clId="{96BE21C4-6D7B-4F6F-8208-25E3D6C5AA7F}" dt="2024-05-27T22:45:17.198" v="132"/>
        <pc:sldMkLst>
          <pc:docMk/>
          <pc:sldMk cId="2630436816" sldId="288"/>
        </pc:sldMkLst>
        <pc:spChg chg="add mod">
          <ac:chgData name="Neemias Informatica Lima" userId="b77af7bd85500281" providerId="LiveId" clId="{96BE21C4-6D7B-4F6F-8208-25E3D6C5AA7F}" dt="2024-05-27T22:34:05.224" v="67"/>
          <ac:spMkLst>
            <pc:docMk/>
            <pc:sldMk cId="2630436816" sldId="288"/>
            <ac:spMk id="2" creationId="{CE9F5FE2-6FB7-89C5-30C2-A030CD8FB59C}"/>
          </ac:spMkLst>
        </pc:spChg>
        <pc:spChg chg="add mod">
          <ac:chgData name="Neemias Informatica Lima" userId="b77af7bd85500281" providerId="LiveId" clId="{96BE21C4-6D7B-4F6F-8208-25E3D6C5AA7F}" dt="2024-05-27T22:34:05.224" v="67"/>
          <ac:spMkLst>
            <pc:docMk/>
            <pc:sldMk cId="2630436816" sldId="288"/>
            <ac:spMk id="3" creationId="{C31C9B73-B73A-8A4A-9AAE-9EF2A8FE2915}"/>
          </ac:spMkLst>
        </pc:spChg>
        <pc:spChg chg="del">
          <ac:chgData name="Neemias Informatica Lima" userId="b77af7bd85500281" providerId="LiveId" clId="{96BE21C4-6D7B-4F6F-8208-25E3D6C5AA7F}" dt="2024-05-27T22:34:04.833" v="66" actId="478"/>
          <ac:spMkLst>
            <pc:docMk/>
            <pc:sldMk cId="2630436816" sldId="288"/>
            <ac:spMk id="5" creationId="{0660DB46-2471-5DD4-2AF9-1A7873D31FED}"/>
          </ac:spMkLst>
        </pc:spChg>
        <pc:spChg chg="del">
          <ac:chgData name="Neemias Informatica Lima" userId="b77af7bd85500281" providerId="LiveId" clId="{96BE21C4-6D7B-4F6F-8208-25E3D6C5AA7F}" dt="2024-05-27T22:34:04.833" v="66" actId="478"/>
          <ac:spMkLst>
            <pc:docMk/>
            <pc:sldMk cId="2630436816" sldId="288"/>
            <ac:spMk id="7" creationId="{DC933E8B-8960-D155-B6B0-5186759226E1}"/>
          </ac:spMkLst>
        </pc:spChg>
        <pc:spChg chg="mod">
          <ac:chgData name="Neemias Informatica Lima" userId="b77af7bd85500281" providerId="LiveId" clId="{96BE21C4-6D7B-4F6F-8208-25E3D6C5AA7F}" dt="2024-05-27T22:45:17.198" v="132"/>
          <ac:spMkLst>
            <pc:docMk/>
            <pc:sldMk cId="2630436816" sldId="288"/>
            <ac:spMk id="13" creationId="{00000000-0000-0000-0000-000000000000}"/>
          </ac:spMkLst>
        </pc:spChg>
        <pc:spChg chg="mod">
          <ac:chgData name="Neemias Informatica Lima" userId="b77af7bd85500281" providerId="LiveId" clId="{96BE21C4-6D7B-4F6F-8208-25E3D6C5AA7F}" dt="2024-05-27T22:44:43.938" v="121"/>
          <ac:spMkLst>
            <pc:docMk/>
            <pc:sldMk cId="2630436816" sldId="288"/>
            <ac:spMk id="14" creationId="{00000000-0000-0000-0000-000000000000}"/>
          </ac:spMkLst>
        </pc:spChg>
        <pc:picChg chg="add mod">
          <ac:chgData name="Neemias Informatica Lima" userId="b77af7bd85500281" providerId="LiveId" clId="{96BE21C4-6D7B-4F6F-8208-25E3D6C5AA7F}" dt="2024-05-27T22:34:05.224" v="67"/>
          <ac:picMkLst>
            <pc:docMk/>
            <pc:sldMk cId="2630436816" sldId="288"/>
            <ac:picMk id="6" creationId="{F17FF205-A818-0498-C83D-EB7F489340D7}"/>
          </ac:picMkLst>
        </pc:picChg>
        <pc:picChg chg="del">
          <ac:chgData name="Neemias Informatica Lima" userId="b77af7bd85500281" providerId="LiveId" clId="{96BE21C4-6D7B-4F6F-8208-25E3D6C5AA7F}" dt="2024-05-27T22:34:04.833" v="66" actId="478"/>
          <ac:picMkLst>
            <pc:docMk/>
            <pc:sldMk cId="2630436816" sldId="288"/>
            <ac:picMk id="8" creationId="{47206A58-96B6-8B6E-211F-150F9DC76D24}"/>
          </ac:picMkLst>
        </pc:picChg>
      </pc:sldChg>
      <pc:sldChg chg="addSp delSp modSp mod">
        <pc:chgData name="Neemias Informatica Lima" userId="b77af7bd85500281" providerId="LiveId" clId="{96BE21C4-6D7B-4F6F-8208-25E3D6C5AA7F}" dt="2024-05-27T22:50:40.790" v="217"/>
        <pc:sldMkLst>
          <pc:docMk/>
          <pc:sldMk cId="3032827026" sldId="289"/>
        </pc:sldMkLst>
        <pc:spChg chg="add mod">
          <ac:chgData name="Neemias Informatica Lima" userId="b77af7bd85500281" providerId="LiveId" clId="{96BE21C4-6D7B-4F6F-8208-25E3D6C5AA7F}" dt="2024-05-27T22:34:22.157" v="73"/>
          <ac:spMkLst>
            <pc:docMk/>
            <pc:sldMk cId="3032827026" sldId="289"/>
            <ac:spMk id="2" creationId="{AE3AFAAD-3AEA-6A18-2EE2-5F65F69C4127}"/>
          </ac:spMkLst>
        </pc:spChg>
        <pc:spChg chg="add mod">
          <ac:chgData name="Neemias Informatica Lima" userId="b77af7bd85500281" providerId="LiveId" clId="{96BE21C4-6D7B-4F6F-8208-25E3D6C5AA7F}" dt="2024-05-27T22:34:22.157" v="73"/>
          <ac:spMkLst>
            <pc:docMk/>
            <pc:sldMk cId="3032827026" sldId="289"/>
            <ac:spMk id="3" creationId="{948721D8-90F8-3F67-45B5-3701C552AA5A}"/>
          </ac:spMkLst>
        </pc:spChg>
        <pc:spChg chg="del">
          <ac:chgData name="Neemias Informatica Lima" userId="b77af7bd85500281" providerId="LiveId" clId="{96BE21C4-6D7B-4F6F-8208-25E3D6C5AA7F}" dt="2024-05-27T22:34:21.540" v="72" actId="478"/>
          <ac:spMkLst>
            <pc:docMk/>
            <pc:sldMk cId="3032827026" sldId="289"/>
            <ac:spMk id="5" creationId="{7B880857-54B6-20AF-46FF-183E8AE58B1F}"/>
          </ac:spMkLst>
        </pc:spChg>
        <pc:spChg chg="del">
          <ac:chgData name="Neemias Informatica Lima" userId="b77af7bd85500281" providerId="LiveId" clId="{96BE21C4-6D7B-4F6F-8208-25E3D6C5AA7F}" dt="2024-05-27T22:34:21.540" v="72" actId="478"/>
          <ac:spMkLst>
            <pc:docMk/>
            <pc:sldMk cId="3032827026" sldId="289"/>
            <ac:spMk id="7" creationId="{586E44E6-5165-F1D0-986E-CD81A31B3A2D}"/>
          </ac:spMkLst>
        </pc:spChg>
        <pc:spChg chg="mod">
          <ac:chgData name="Neemias Informatica Lima" userId="b77af7bd85500281" providerId="LiveId" clId="{96BE21C4-6D7B-4F6F-8208-25E3D6C5AA7F}" dt="2024-05-27T22:50:40.790" v="217"/>
          <ac:spMkLst>
            <pc:docMk/>
            <pc:sldMk cId="3032827026" sldId="289"/>
            <ac:spMk id="12" creationId="{A64B78EF-EDA8-421A-88C9-45544BBCA9D1}"/>
          </ac:spMkLst>
        </pc:spChg>
        <pc:spChg chg="mod">
          <ac:chgData name="Neemias Informatica Lima" userId="b77af7bd85500281" providerId="LiveId" clId="{96BE21C4-6D7B-4F6F-8208-25E3D6C5AA7F}" dt="2024-05-27T22:49:48.910" v="198"/>
          <ac:spMkLst>
            <pc:docMk/>
            <pc:sldMk cId="3032827026" sldId="289"/>
            <ac:spMk id="14" creationId="{00000000-0000-0000-0000-000000000000}"/>
          </ac:spMkLst>
        </pc:spChg>
        <pc:picChg chg="add mod">
          <ac:chgData name="Neemias Informatica Lima" userId="b77af7bd85500281" providerId="LiveId" clId="{96BE21C4-6D7B-4F6F-8208-25E3D6C5AA7F}" dt="2024-05-27T22:34:22.157" v="73"/>
          <ac:picMkLst>
            <pc:docMk/>
            <pc:sldMk cId="3032827026" sldId="289"/>
            <ac:picMk id="6" creationId="{FB5CCE54-8B36-B5E2-6D8F-E912C93AC7E7}"/>
          </ac:picMkLst>
        </pc:picChg>
        <pc:picChg chg="del">
          <ac:chgData name="Neemias Informatica Lima" userId="b77af7bd85500281" providerId="LiveId" clId="{96BE21C4-6D7B-4F6F-8208-25E3D6C5AA7F}" dt="2024-05-27T22:34:21.540" v="72" actId="478"/>
          <ac:picMkLst>
            <pc:docMk/>
            <pc:sldMk cId="3032827026" sldId="289"/>
            <ac:picMk id="8" creationId="{0664023A-2FE3-9F26-DBDE-74EC28BAD423}"/>
          </ac:picMkLst>
        </pc:picChg>
      </pc:sldChg>
      <pc:sldChg chg="addSp delSp modSp mod">
        <pc:chgData name="Neemias Informatica Lima" userId="b77af7bd85500281" providerId="LiveId" clId="{96BE21C4-6D7B-4F6F-8208-25E3D6C5AA7F}" dt="2024-05-27T22:52:31.474" v="253" actId="6549"/>
        <pc:sldMkLst>
          <pc:docMk/>
          <pc:sldMk cId="3772032319" sldId="290"/>
        </pc:sldMkLst>
        <pc:spChg chg="add mod">
          <ac:chgData name="Neemias Informatica Lima" userId="b77af7bd85500281" providerId="LiveId" clId="{96BE21C4-6D7B-4F6F-8208-25E3D6C5AA7F}" dt="2024-05-27T22:34:33.906" v="77"/>
          <ac:spMkLst>
            <pc:docMk/>
            <pc:sldMk cId="3772032319" sldId="290"/>
            <ac:spMk id="2" creationId="{4E072B0C-4BBC-64B6-1923-213D8CA02DBF}"/>
          </ac:spMkLst>
        </pc:spChg>
        <pc:spChg chg="add mod">
          <ac:chgData name="Neemias Informatica Lima" userId="b77af7bd85500281" providerId="LiveId" clId="{96BE21C4-6D7B-4F6F-8208-25E3D6C5AA7F}" dt="2024-05-27T22:34:33.906" v="77"/>
          <ac:spMkLst>
            <pc:docMk/>
            <pc:sldMk cId="3772032319" sldId="290"/>
            <ac:spMk id="3" creationId="{BBFD6D3F-43F1-DD42-DA51-7BB7CF319489}"/>
          </ac:spMkLst>
        </pc:spChg>
        <pc:spChg chg="del">
          <ac:chgData name="Neemias Informatica Lima" userId="b77af7bd85500281" providerId="LiveId" clId="{96BE21C4-6D7B-4F6F-8208-25E3D6C5AA7F}" dt="2024-05-27T22:34:33.417" v="76" actId="478"/>
          <ac:spMkLst>
            <pc:docMk/>
            <pc:sldMk cId="3772032319" sldId="290"/>
            <ac:spMk id="5" creationId="{9023E18A-9757-8240-6C46-455284BBE120}"/>
          </ac:spMkLst>
        </pc:spChg>
        <pc:spChg chg="del">
          <ac:chgData name="Neemias Informatica Lima" userId="b77af7bd85500281" providerId="LiveId" clId="{96BE21C4-6D7B-4F6F-8208-25E3D6C5AA7F}" dt="2024-05-27T22:34:33.417" v="76" actId="478"/>
          <ac:spMkLst>
            <pc:docMk/>
            <pc:sldMk cId="3772032319" sldId="290"/>
            <ac:spMk id="7" creationId="{8D0DBE6C-46F6-55A8-ADFC-B639E4F26457}"/>
          </ac:spMkLst>
        </pc:spChg>
        <pc:spChg chg="mod">
          <ac:chgData name="Neemias Informatica Lima" userId="b77af7bd85500281" providerId="LiveId" clId="{96BE21C4-6D7B-4F6F-8208-25E3D6C5AA7F}" dt="2024-05-27T22:52:31.474" v="253" actId="6549"/>
          <ac:spMkLst>
            <pc:docMk/>
            <pc:sldMk cId="3772032319" sldId="290"/>
            <ac:spMk id="12" creationId="{8D5A143D-15FB-4DFE-B0EC-FEEB77A92B2C}"/>
          </ac:spMkLst>
        </pc:spChg>
        <pc:spChg chg="mod">
          <ac:chgData name="Neemias Informatica Lima" userId="b77af7bd85500281" providerId="LiveId" clId="{96BE21C4-6D7B-4F6F-8208-25E3D6C5AA7F}" dt="2024-05-27T22:51:11.323" v="220"/>
          <ac:spMkLst>
            <pc:docMk/>
            <pc:sldMk cId="3772032319" sldId="290"/>
            <ac:spMk id="14" creationId="{00000000-0000-0000-0000-000000000000}"/>
          </ac:spMkLst>
        </pc:spChg>
        <pc:picChg chg="add mod">
          <ac:chgData name="Neemias Informatica Lima" userId="b77af7bd85500281" providerId="LiveId" clId="{96BE21C4-6D7B-4F6F-8208-25E3D6C5AA7F}" dt="2024-05-27T22:34:33.906" v="77"/>
          <ac:picMkLst>
            <pc:docMk/>
            <pc:sldMk cId="3772032319" sldId="290"/>
            <ac:picMk id="6" creationId="{AA457E7A-9FA5-635B-45AA-3F3545F4FB09}"/>
          </ac:picMkLst>
        </pc:picChg>
        <pc:picChg chg="del">
          <ac:chgData name="Neemias Informatica Lima" userId="b77af7bd85500281" providerId="LiveId" clId="{96BE21C4-6D7B-4F6F-8208-25E3D6C5AA7F}" dt="2024-05-27T22:34:33.417" v="76" actId="478"/>
          <ac:picMkLst>
            <pc:docMk/>
            <pc:sldMk cId="3772032319" sldId="290"/>
            <ac:picMk id="8" creationId="{EF8D9237-8BD2-F657-B3C6-FD0083478009}"/>
          </ac:picMkLst>
        </pc:picChg>
      </pc:sldChg>
      <pc:sldChg chg="addSp delSp modSp mod">
        <pc:chgData name="Neemias Informatica Lima" userId="b77af7bd85500281" providerId="LiveId" clId="{96BE21C4-6D7B-4F6F-8208-25E3D6C5AA7F}" dt="2024-05-27T22:53:29.225" v="272"/>
        <pc:sldMkLst>
          <pc:docMk/>
          <pc:sldMk cId="1768216317" sldId="291"/>
        </pc:sldMkLst>
        <pc:spChg chg="add mod">
          <ac:chgData name="Neemias Informatica Lima" userId="b77af7bd85500281" providerId="LiveId" clId="{96BE21C4-6D7B-4F6F-8208-25E3D6C5AA7F}" dt="2024-05-27T22:34:45.602" v="81"/>
          <ac:spMkLst>
            <pc:docMk/>
            <pc:sldMk cId="1768216317" sldId="291"/>
            <ac:spMk id="2" creationId="{2ACBCBBC-FC42-E43F-B4E0-A5C2AC60AECD}"/>
          </ac:spMkLst>
        </pc:spChg>
        <pc:spChg chg="add mod">
          <ac:chgData name="Neemias Informatica Lima" userId="b77af7bd85500281" providerId="LiveId" clId="{96BE21C4-6D7B-4F6F-8208-25E3D6C5AA7F}" dt="2024-05-27T22:34:45.602" v="81"/>
          <ac:spMkLst>
            <pc:docMk/>
            <pc:sldMk cId="1768216317" sldId="291"/>
            <ac:spMk id="3" creationId="{3C375AE3-8ED1-127D-4FF0-A62EF9DD7DC8}"/>
          </ac:spMkLst>
        </pc:spChg>
        <pc:spChg chg="del">
          <ac:chgData name="Neemias Informatica Lima" userId="b77af7bd85500281" providerId="LiveId" clId="{96BE21C4-6D7B-4F6F-8208-25E3D6C5AA7F}" dt="2024-05-27T22:34:45.196" v="80" actId="478"/>
          <ac:spMkLst>
            <pc:docMk/>
            <pc:sldMk cId="1768216317" sldId="291"/>
            <ac:spMk id="5" creationId="{BE6490F8-2AC8-BA46-F43B-9EE92605842E}"/>
          </ac:spMkLst>
        </pc:spChg>
        <pc:spChg chg="del">
          <ac:chgData name="Neemias Informatica Lima" userId="b77af7bd85500281" providerId="LiveId" clId="{96BE21C4-6D7B-4F6F-8208-25E3D6C5AA7F}" dt="2024-05-27T22:34:45.196" v="80" actId="478"/>
          <ac:spMkLst>
            <pc:docMk/>
            <pc:sldMk cId="1768216317" sldId="291"/>
            <ac:spMk id="7" creationId="{87D0BEFA-E163-1DFE-CCAA-4F6BF6C3F285}"/>
          </ac:spMkLst>
        </pc:spChg>
        <pc:spChg chg="mod">
          <ac:chgData name="Neemias Informatica Lima" userId="b77af7bd85500281" providerId="LiveId" clId="{96BE21C4-6D7B-4F6F-8208-25E3D6C5AA7F}" dt="2024-05-27T22:53:29.225" v="272"/>
          <ac:spMkLst>
            <pc:docMk/>
            <pc:sldMk cId="1768216317" sldId="291"/>
            <ac:spMk id="12" creationId="{FD5EC092-AC81-4728-9A45-4C4BB5B95C65}"/>
          </ac:spMkLst>
        </pc:spChg>
        <pc:spChg chg="mod">
          <ac:chgData name="Neemias Informatica Lima" userId="b77af7bd85500281" providerId="LiveId" clId="{96BE21C4-6D7B-4F6F-8208-25E3D6C5AA7F}" dt="2024-05-27T22:52:46.520" v="259"/>
          <ac:spMkLst>
            <pc:docMk/>
            <pc:sldMk cId="1768216317" sldId="291"/>
            <ac:spMk id="14" creationId="{00000000-0000-0000-0000-000000000000}"/>
          </ac:spMkLst>
        </pc:spChg>
        <pc:picChg chg="add mod">
          <ac:chgData name="Neemias Informatica Lima" userId="b77af7bd85500281" providerId="LiveId" clId="{96BE21C4-6D7B-4F6F-8208-25E3D6C5AA7F}" dt="2024-05-27T22:34:45.602" v="81"/>
          <ac:picMkLst>
            <pc:docMk/>
            <pc:sldMk cId="1768216317" sldId="291"/>
            <ac:picMk id="6" creationId="{6630F719-D4E5-5D8D-6544-F8F9A8CE9854}"/>
          </ac:picMkLst>
        </pc:picChg>
        <pc:picChg chg="del">
          <ac:chgData name="Neemias Informatica Lima" userId="b77af7bd85500281" providerId="LiveId" clId="{96BE21C4-6D7B-4F6F-8208-25E3D6C5AA7F}" dt="2024-05-27T22:34:45.196" v="80" actId="478"/>
          <ac:picMkLst>
            <pc:docMk/>
            <pc:sldMk cId="1768216317" sldId="291"/>
            <ac:picMk id="8" creationId="{1406339F-4262-2045-885B-201E598D43EE}"/>
          </ac:picMkLst>
        </pc:picChg>
      </pc:sldChg>
      <pc:sldChg chg="addSp delSp modSp mod">
        <pc:chgData name="Neemias Informatica Lima" userId="b77af7bd85500281" providerId="LiveId" clId="{96BE21C4-6D7B-4F6F-8208-25E3D6C5AA7F}" dt="2024-05-27T22:54:50.026" v="293" actId="6549"/>
        <pc:sldMkLst>
          <pc:docMk/>
          <pc:sldMk cId="3757265641" sldId="292"/>
        </pc:sldMkLst>
        <pc:spChg chg="del">
          <ac:chgData name="Neemias Informatica Lima" userId="b77af7bd85500281" providerId="LiveId" clId="{96BE21C4-6D7B-4F6F-8208-25E3D6C5AA7F}" dt="2024-05-27T22:35:01.895" v="84" actId="478"/>
          <ac:spMkLst>
            <pc:docMk/>
            <pc:sldMk cId="3757265641" sldId="292"/>
            <ac:spMk id="2" creationId="{77D4ECDB-94BA-BF17-66E9-4D86FE7C3292}"/>
          </ac:spMkLst>
        </pc:spChg>
        <pc:spChg chg="add mod">
          <ac:chgData name="Neemias Informatica Lima" userId="b77af7bd85500281" providerId="LiveId" clId="{96BE21C4-6D7B-4F6F-8208-25E3D6C5AA7F}" dt="2024-05-27T22:35:02.323" v="85"/>
          <ac:spMkLst>
            <pc:docMk/>
            <pc:sldMk cId="3757265641" sldId="292"/>
            <ac:spMk id="3" creationId="{12172217-B164-B51C-159D-2943F70073A7}"/>
          </ac:spMkLst>
        </pc:spChg>
        <pc:spChg chg="del">
          <ac:chgData name="Neemias Informatica Lima" userId="b77af7bd85500281" providerId="LiveId" clId="{96BE21C4-6D7B-4F6F-8208-25E3D6C5AA7F}" dt="2024-05-27T22:35:01.895" v="84" actId="478"/>
          <ac:spMkLst>
            <pc:docMk/>
            <pc:sldMk cId="3757265641" sldId="292"/>
            <ac:spMk id="5" creationId="{8CF61FCD-04A9-760F-D5B7-BCAB35C10D1A}"/>
          </ac:spMkLst>
        </pc:spChg>
        <pc:spChg chg="add mod">
          <ac:chgData name="Neemias Informatica Lima" userId="b77af7bd85500281" providerId="LiveId" clId="{96BE21C4-6D7B-4F6F-8208-25E3D6C5AA7F}" dt="2024-05-27T22:35:02.323" v="85"/>
          <ac:spMkLst>
            <pc:docMk/>
            <pc:sldMk cId="3757265641" sldId="292"/>
            <ac:spMk id="6" creationId="{E49AECEB-532C-4FBD-B763-1594A564D327}"/>
          </ac:spMkLst>
        </pc:spChg>
        <pc:spChg chg="mod">
          <ac:chgData name="Neemias Informatica Lima" userId="b77af7bd85500281" providerId="LiveId" clId="{96BE21C4-6D7B-4F6F-8208-25E3D6C5AA7F}" dt="2024-05-27T22:54:50.026" v="293" actId="6549"/>
          <ac:spMkLst>
            <pc:docMk/>
            <pc:sldMk cId="3757265641" sldId="292"/>
            <ac:spMk id="12" creationId="{1EC42BAA-B890-43DD-B4F0-9AB5685AF2FE}"/>
          </ac:spMkLst>
        </pc:spChg>
        <pc:spChg chg="mod">
          <ac:chgData name="Neemias Informatica Lima" userId="b77af7bd85500281" providerId="LiveId" clId="{96BE21C4-6D7B-4F6F-8208-25E3D6C5AA7F}" dt="2024-05-27T22:54:02.263" v="278"/>
          <ac:spMkLst>
            <pc:docMk/>
            <pc:sldMk cId="3757265641" sldId="292"/>
            <ac:spMk id="14" creationId="{00000000-0000-0000-0000-000000000000}"/>
          </ac:spMkLst>
        </pc:spChg>
        <pc:picChg chg="del">
          <ac:chgData name="Neemias Informatica Lima" userId="b77af7bd85500281" providerId="LiveId" clId="{96BE21C4-6D7B-4F6F-8208-25E3D6C5AA7F}" dt="2024-05-27T22:35:01.895" v="84" actId="478"/>
          <ac:picMkLst>
            <pc:docMk/>
            <pc:sldMk cId="3757265641" sldId="292"/>
            <ac:picMk id="7" creationId="{A36B4238-1598-FC69-6B71-C1F33A972554}"/>
          </ac:picMkLst>
        </pc:picChg>
        <pc:picChg chg="add mod">
          <ac:chgData name="Neemias Informatica Lima" userId="b77af7bd85500281" providerId="LiveId" clId="{96BE21C4-6D7B-4F6F-8208-25E3D6C5AA7F}" dt="2024-05-27T22:35:02.323" v="85"/>
          <ac:picMkLst>
            <pc:docMk/>
            <pc:sldMk cId="3757265641" sldId="292"/>
            <ac:picMk id="8" creationId="{C1F3B485-7259-F539-24A5-5C3C8F1D6F98}"/>
          </ac:picMkLst>
        </pc:picChg>
      </pc:sldChg>
      <pc:sldChg chg="addSp delSp modSp mod">
        <pc:chgData name="Neemias Informatica Lima" userId="b77af7bd85500281" providerId="LiveId" clId="{96BE21C4-6D7B-4F6F-8208-25E3D6C5AA7F}" dt="2024-05-27T22:55:12.728" v="300" actId="6549"/>
        <pc:sldMkLst>
          <pc:docMk/>
          <pc:sldMk cId="3114938747" sldId="293"/>
        </pc:sldMkLst>
        <pc:spChg chg="add mod">
          <ac:chgData name="Neemias Informatica Lima" userId="b77af7bd85500281" providerId="LiveId" clId="{96BE21C4-6D7B-4F6F-8208-25E3D6C5AA7F}" dt="2024-05-27T22:35:11.765" v="87"/>
          <ac:spMkLst>
            <pc:docMk/>
            <pc:sldMk cId="3114938747" sldId="293"/>
            <ac:spMk id="2" creationId="{777E85C0-DFC4-3F40-BC94-778A6EF3C871}"/>
          </ac:spMkLst>
        </pc:spChg>
        <pc:spChg chg="add mod">
          <ac:chgData name="Neemias Informatica Lima" userId="b77af7bd85500281" providerId="LiveId" clId="{96BE21C4-6D7B-4F6F-8208-25E3D6C5AA7F}" dt="2024-05-27T22:35:11.765" v="87"/>
          <ac:spMkLst>
            <pc:docMk/>
            <pc:sldMk cId="3114938747" sldId="293"/>
            <ac:spMk id="3" creationId="{DB16484B-B838-4DC9-33FC-4C8B17A7C297}"/>
          </ac:spMkLst>
        </pc:spChg>
        <pc:spChg chg="del">
          <ac:chgData name="Neemias Informatica Lima" userId="b77af7bd85500281" providerId="LiveId" clId="{96BE21C4-6D7B-4F6F-8208-25E3D6C5AA7F}" dt="2024-05-27T22:35:11.065" v="86" actId="478"/>
          <ac:spMkLst>
            <pc:docMk/>
            <pc:sldMk cId="3114938747" sldId="293"/>
            <ac:spMk id="5" creationId="{4C0C266D-D42B-F265-1C6B-789B10CA6998}"/>
          </ac:spMkLst>
        </pc:spChg>
        <pc:spChg chg="del">
          <ac:chgData name="Neemias Informatica Lima" userId="b77af7bd85500281" providerId="LiveId" clId="{96BE21C4-6D7B-4F6F-8208-25E3D6C5AA7F}" dt="2024-05-27T22:35:11.065" v="86" actId="478"/>
          <ac:spMkLst>
            <pc:docMk/>
            <pc:sldMk cId="3114938747" sldId="293"/>
            <ac:spMk id="7" creationId="{AD3B4071-8FCE-94DE-94CE-523882A3FC79}"/>
          </ac:spMkLst>
        </pc:spChg>
        <pc:spChg chg="mod">
          <ac:chgData name="Neemias Informatica Lima" userId="b77af7bd85500281" providerId="LiveId" clId="{96BE21C4-6D7B-4F6F-8208-25E3D6C5AA7F}" dt="2024-05-27T22:55:12.728" v="300" actId="6549"/>
          <ac:spMkLst>
            <pc:docMk/>
            <pc:sldMk cId="3114938747" sldId="293"/>
            <ac:spMk id="16" creationId="{CFC8B9D9-C6ED-4706-A104-65D118A5B7F9}"/>
          </ac:spMkLst>
        </pc:spChg>
        <pc:picChg chg="add mod">
          <ac:chgData name="Neemias Informatica Lima" userId="b77af7bd85500281" providerId="LiveId" clId="{96BE21C4-6D7B-4F6F-8208-25E3D6C5AA7F}" dt="2024-05-27T22:35:11.765" v="87"/>
          <ac:picMkLst>
            <pc:docMk/>
            <pc:sldMk cId="3114938747" sldId="293"/>
            <ac:picMk id="6" creationId="{F0F01ECB-4EB2-7FD8-5E72-D23FA7C60C6C}"/>
          </ac:picMkLst>
        </pc:picChg>
        <pc:picChg chg="del">
          <ac:chgData name="Neemias Informatica Lima" userId="b77af7bd85500281" providerId="LiveId" clId="{96BE21C4-6D7B-4F6F-8208-25E3D6C5AA7F}" dt="2024-05-27T22:35:11.065" v="86" actId="478"/>
          <ac:picMkLst>
            <pc:docMk/>
            <pc:sldMk cId="3114938747" sldId="293"/>
            <ac:picMk id="8" creationId="{828C2214-A328-F672-8567-40C6BAEDE718}"/>
          </ac:picMkLst>
        </pc:pic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sldChg chg="addSp delSp modSp mod">
        <pc:chgData name="Neemias Informatica Lima" userId="b77af7bd85500281" providerId="LiveId" clId="{67D08E85-DA52-4500-9366-709A01A58869}" dt="2023-02-12T23:43:26.039" v="34" actId="1440"/>
        <pc:sldMkLst>
          <pc:docMk/>
          <pc:sldMk cId="2232331225" sldId="280"/>
        </pc:sldMkLst>
        <pc:spChg chg="mod">
          <ac:chgData name="Neemias Informatica Lima" userId="b77af7bd85500281" providerId="LiveId" clId="{67D08E85-DA52-4500-9366-709A01A58869}" dt="2023-02-12T23:43:12.305" v="33"/>
          <ac:spMkLst>
            <pc:docMk/>
            <pc:sldMk cId="2232331225" sldId="280"/>
            <ac:spMk id="6" creationId="{00000000-0000-0000-0000-000000000000}"/>
          </ac:spMkLst>
        </pc:spChg>
        <pc:spChg chg="mod">
          <ac:chgData name="Neemias Informatica Lima" userId="b77af7bd85500281" providerId="LiveId" clId="{67D08E85-DA52-4500-9366-709A01A58869}" dt="2023-02-12T23:42:36.009" v="25" actId="20577"/>
          <ac:spMkLst>
            <pc:docMk/>
            <pc:sldMk cId="2232331225" sldId="280"/>
            <ac:spMk id="9" creationId="{00000000-0000-0000-0000-000000000000}"/>
          </ac:spMkLst>
        </pc:spChg>
        <pc:spChg chg="mod">
          <ac:chgData name="Neemias Informatica Lima" userId="b77af7bd85500281" providerId="LiveId" clId="{67D08E85-DA52-4500-9366-709A01A58869}" dt="2023-02-12T23:42:44.691" v="28"/>
          <ac:spMkLst>
            <pc:docMk/>
            <pc:sldMk cId="2232331225" sldId="280"/>
            <ac:spMk id="16" creationId="{00000000-0000-0000-0000-000000000000}"/>
          </ac:spMkLst>
        </pc:spChg>
        <pc:picChg chg="del">
          <ac:chgData name="Neemias Informatica Lima" userId="b77af7bd85500281" providerId="LiveId" clId="{67D08E85-DA52-4500-9366-709A01A58869}" dt="2023-02-12T23:39:23.641" v="7" actId="478"/>
          <ac:picMkLst>
            <pc:docMk/>
            <pc:sldMk cId="2232331225" sldId="280"/>
            <ac:picMk id="3" creationId="{357C7B3F-BD2E-AB7E-10EB-BAD6DD50E7A7}"/>
          </ac:picMkLst>
        </pc:picChg>
        <pc:picChg chg="add mod">
          <ac:chgData name="Neemias Informatica Lima" userId="b77af7bd85500281" providerId="LiveId" clId="{67D08E85-DA52-4500-9366-709A01A58869}" dt="2023-02-12T23:39:26.188" v="8" actId="1076"/>
          <ac:picMkLst>
            <pc:docMk/>
            <pc:sldMk cId="2232331225" sldId="280"/>
            <ac:picMk id="4" creationId="{C6F3A0BC-C3CC-4334-B492-5E2DD50216FF}"/>
          </ac:picMkLst>
        </pc:picChg>
        <pc:picChg chg="del">
          <ac:chgData name="Neemias Informatica Lima" userId="b77af7bd85500281" providerId="LiveId" clId="{67D08E85-DA52-4500-9366-709A01A58869}" dt="2023-02-12T23:39:59.493" v="9" actId="478"/>
          <ac:picMkLst>
            <pc:docMk/>
            <pc:sldMk cId="2232331225" sldId="280"/>
            <ac:picMk id="13" creationId="{4CAB6FDA-3BA3-11A9-92E7-82DBFC7035BD}"/>
          </ac:picMkLst>
        </pc:picChg>
        <pc:picChg chg="add mod">
          <ac:chgData name="Neemias Informatica Lima" userId="b77af7bd85500281" providerId="LiveId" clId="{67D08E85-DA52-4500-9366-709A01A58869}" dt="2023-02-12T23:43:26.039" v="34" actId="1440"/>
          <ac:picMkLst>
            <pc:docMk/>
            <pc:sldMk cId="2232331225" sldId="280"/>
            <ac:picMk id="14" creationId="{3027EB71-4F1C-CD54-9C07-856BF687F8E5}"/>
          </ac:picMkLst>
        </pc:picChg>
      </pc:sldChg>
      <pc:sldChg chg="addSp delSp modSp mod">
        <pc:chgData name="Neemias Informatica Lima" userId="b77af7bd85500281" providerId="LiveId" clId="{67D08E85-DA52-4500-9366-709A01A58869}" dt="2023-02-12T23:56:13.404" v="255" actId="6549"/>
        <pc:sldMkLst>
          <pc:docMk/>
          <pc:sldMk cId="2103443556" sldId="281"/>
        </pc:sldMkLst>
        <pc:spChg chg="mod">
          <ac:chgData name="Neemias Informatica Lima" userId="b77af7bd85500281" providerId="LiveId" clId="{67D08E85-DA52-4500-9366-709A01A58869}" dt="2023-02-12T23:56:13.404" v="255" actId="6549"/>
          <ac:spMkLst>
            <pc:docMk/>
            <pc:sldMk cId="2103443556" sldId="281"/>
            <ac:spMk id="8" creationId="{00000000-0000-0000-0000-000000000000}"/>
          </ac:spMkLst>
        </pc:spChg>
        <pc:spChg chg="mod">
          <ac:chgData name="Neemias Informatica Lima" userId="b77af7bd85500281" providerId="LiveId" clId="{67D08E85-DA52-4500-9366-709A01A58869}" dt="2023-02-12T23:43:53.682" v="38" actId="207"/>
          <ac:spMkLst>
            <pc:docMk/>
            <pc:sldMk cId="2103443556" sldId="281"/>
            <ac:spMk id="18" creationId="{00000000-0000-0000-0000-000000000000}"/>
          </ac:spMkLst>
        </pc:spChg>
        <pc:picChg chg="del">
          <ac:chgData name="Neemias Informatica Lima" userId="b77af7bd85500281" providerId="LiveId" clId="{67D08E85-DA52-4500-9366-709A01A58869}" dt="2023-02-12T23:44:28.809" v="43" actId="478"/>
          <ac:picMkLst>
            <pc:docMk/>
            <pc:sldMk cId="2103443556" sldId="281"/>
            <ac:picMk id="2" creationId="{83F58DA6-0CBC-3FB8-DA88-B72D7392B9AE}"/>
          </ac:picMkLst>
        </pc:picChg>
        <pc:picChg chg="del">
          <ac:chgData name="Neemias Informatica Lima" userId="b77af7bd85500281" providerId="LiveId" clId="{67D08E85-DA52-4500-9366-709A01A58869}" dt="2023-02-12T23:44:02.304" v="39" actId="478"/>
          <ac:picMkLst>
            <pc:docMk/>
            <pc:sldMk cId="2103443556" sldId="281"/>
            <ac:picMk id="3" creationId="{F49570C7-A113-A678-6305-5DD2D0DCB942}"/>
          </ac:picMkLst>
        </pc:picChg>
        <pc:picChg chg="add mod">
          <ac:chgData name="Neemias Informatica Lima" userId="b77af7bd85500281" providerId="LiveId" clId="{67D08E85-DA52-4500-9366-709A01A58869}" dt="2023-02-12T23:44:08.770" v="42" actId="14100"/>
          <ac:picMkLst>
            <pc:docMk/>
            <pc:sldMk cId="2103443556" sldId="281"/>
            <ac:picMk id="4" creationId="{854ADA26-F7B5-E851-A19C-B33C3766DE7B}"/>
          </ac:picMkLst>
        </pc:picChg>
        <pc:picChg chg="add mod">
          <ac:chgData name="Neemias Informatica Lima" userId="b77af7bd85500281" providerId="LiveId" clId="{67D08E85-DA52-4500-9366-709A01A58869}" dt="2023-02-12T23:44:43.828" v="50" actId="1037"/>
          <ac:picMkLst>
            <pc:docMk/>
            <pc:sldMk cId="2103443556" sldId="281"/>
            <ac:picMk id="5" creationId="{9CC7F4EC-3137-B3AB-549E-E6EE506C5B23}"/>
          </ac:picMkLst>
        </pc:picChg>
      </pc:sldChg>
      <pc:sldChg chg="addSp delSp modSp mod">
        <pc:chgData name="Neemias Informatica Lima" userId="b77af7bd85500281" providerId="LiveId" clId="{67D08E85-DA52-4500-9366-709A01A58869}" dt="2023-02-12T23:48:25.792" v="115"/>
        <pc:sldMkLst>
          <pc:docMk/>
          <pc:sldMk cId="3683219421" sldId="282"/>
        </pc:sldMkLst>
        <pc:spChg chg="del">
          <ac:chgData name="Neemias Informatica Lima" userId="b77af7bd85500281" providerId="LiveId" clId="{67D08E85-DA52-4500-9366-709A01A58869}" dt="2023-02-12T23:45:14.809" v="53" actId="478"/>
          <ac:spMkLst>
            <pc:docMk/>
            <pc:sldMk cId="3683219421" sldId="282"/>
            <ac:spMk id="2" creationId="{1C9C029D-9F7E-59EB-7D97-AE3C4DEF7A1F}"/>
          </ac:spMkLst>
        </pc:spChg>
        <pc:spChg chg="del">
          <ac:chgData name="Neemias Informatica Lima" userId="b77af7bd85500281" providerId="LiveId" clId="{67D08E85-DA52-4500-9366-709A01A58869}" dt="2023-02-12T23:45:14.809" v="53" actId="478"/>
          <ac:spMkLst>
            <pc:docMk/>
            <pc:sldMk cId="3683219421" sldId="282"/>
            <ac:spMk id="4" creationId="{0ACD4FE8-0FB3-DEF9-E952-6F2B2FE7E622}"/>
          </ac:spMkLst>
        </pc:spChg>
        <pc:spChg chg="add mod">
          <ac:chgData name="Neemias Informatica Lima" userId="b77af7bd85500281" providerId="LiveId" clId="{67D08E85-DA52-4500-9366-709A01A58869}" dt="2023-02-12T23:45:15.203" v="54"/>
          <ac:spMkLst>
            <pc:docMk/>
            <pc:sldMk cId="3683219421" sldId="282"/>
            <ac:spMk id="7" creationId="{C2E85F08-0CB1-61E0-16E5-105FD77AC54C}"/>
          </ac:spMkLst>
        </pc:spChg>
        <pc:spChg chg="add mod">
          <ac:chgData name="Neemias Informatica Lima" userId="b77af7bd85500281" providerId="LiveId" clId="{67D08E85-DA52-4500-9366-709A01A58869}" dt="2023-02-12T23:45:15.203" v="54"/>
          <ac:spMkLst>
            <pc:docMk/>
            <pc:sldMk cId="3683219421" sldId="282"/>
            <ac:spMk id="8" creationId="{E104F529-E40F-A904-42BB-FA609FE8DCAF}"/>
          </ac:spMkLst>
        </pc:spChg>
        <pc:spChg chg="mod">
          <ac:chgData name="Neemias Informatica Lima" userId="b77af7bd85500281" providerId="LiveId" clId="{67D08E85-DA52-4500-9366-709A01A58869}" dt="2023-02-12T23:48:25.792" v="115"/>
          <ac:spMkLst>
            <pc:docMk/>
            <pc:sldMk cId="3683219421" sldId="282"/>
            <ac:spMk id="12" creationId="{00000000-0000-0000-0000-000000000000}"/>
          </ac:spMkLst>
        </pc:spChg>
        <pc:spChg chg="mod">
          <ac:chgData name="Neemias Informatica Lima" userId="b77af7bd85500281" providerId="LiveId" clId="{67D08E85-DA52-4500-9366-709A01A58869}" dt="2023-02-12T23:47:30.146" v="91"/>
          <ac:spMkLst>
            <pc:docMk/>
            <pc:sldMk cId="3683219421" sldId="282"/>
            <ac:spMk id="14" creationId="{00000000-0000-0000-0000-000000000000}"/>
          </ac:spMkLst>
        </pc:spChg>
        <pc:picChg chg="del">
          <ac:chgData name="Neemias Informatica Lima" userId="b77af7bd85500281" providerId="LiveId" clId="{67D08E85-DA52-4500-9366-709A01A58869}" dt="2023-02-12T23:45:14.809" v="53" actId="478"/>
          <ac:picMkLst>
            <pc:docMk/>
            <pc:sldMk cId="3683219421" sldId="282"/>
            <ac:picMk id="5" creationId="{2751C383-E816-AE2A-6374-722941101A36}"/>
          </ac:picMkLst>
        </pc:picChg>
        <pc:picChg chg="del">
          <ac:chgData name="Neemias Informatica Lima" userId="b77af7bd85500281" providerId="LiveId" clId="{67D08E85-DA52-4500-9366-709A01A58869}" dt="2023-02-12T23:45:14.809" v="53" actId="478"/>
          <ac:picMkLst>
            <pc:docMk/>
            <pc:sldMk cId="3683219421" sldId="282"/>
            <ac:picMk id="6" creationId="{F5890864-04D7-A6F0-DE98-98C6033A4E54}"/>
          </ac:picMkLst>
        </pc:picChg>
        <pc:picChg chg="add mod">
          <ac:chgData name="Neemias Informatica Lima" userId="b77af7bd85500281" providerId="LiveId" clId="{67D08E85-DA52-4500-9366-709A01A58869}" dt="2023-02-12T23:45:15.203" v="54"/>
          <ac:picMkLst>
            <pc:docMk/>
            <pc:sldMk cId="3683219421" sldId="282"/>
            <ac:picMk id="9" creationId="{23C4DCDC-7522-A0DF-E1C2-2ADF7565FCB9}"/>
          </ac:picMkLst>
        </pc:picChg>
        <pc:picChg chg="add mod">
          <ac:chgData name="Neemias Informatica Lima" userId="b77af7bd85500281" providerId="LiveId" clId="{67D08E85-DA52-4500-9366-709A01A58869}" dt="2023-02-12T23:45:15.203" v="54"/>
          <ac:picMkLst>
            <pc:docMk/>
            <pc:sldMk cId="3683219421" sldId="282"/>
            <ac:picMk id="11" creationId="{67A7D580-C8A8-3B02-0956-1239B1892C91}"/>
          </ac:picMkLst>
        </pc:picChg>
      </pc:sldChg>
      <pc:sldChg chg="addSp delSp modSp mod">
        <pc:chgData name="Neemias Informatica Lima" userId="b77af7bd85500281" providerId="LiveId" clId="{67D08E85-DA52-4500-9366-709A01A58869}" dt="2023-02-12T23:49:36.374" v="144" actId="207"/>
        <pc:sldMkLst>
          <pc:docMk/>
          <pc:sldMk cId="3902406419" sldId="283"/>
        </pc:sldMkLst>
        <pc:spChg chg="del">
          <ac:chgData name="Neemias Informatica Lima" userId="b77af7bd85500281" providerId="LiveId" clId="{67D08E85-DA52-4500-9366-709A01A58869}" dt="2023-02-12T23:45:24.133" v="55" actId="478"/>
          <ac:spMkLst>
            <pc:docMk/>
            <pc:sldMk cId="3902406419" sldId="283"/>
            <ac:spMk id="2" creationId="{D88BD668-7F1F-2AE3-3C00-7DBC4EF53153}"/>
          </ac:spMkLst>
        </pc:spChg>
        <pc:spChg chg="del">
          <ac:chgData name="Neemias Informatica Lima" userId="b77af7bd85500281" providerId="LiveId" clId="{67D08E85-DA52-4500-9366-709A01A58869}" dt="2023-02-12T23:45:24.133" v="55" actId="478"/>
          <ac:spMkLst>
            <pc:docMk/>
            <pc:sldMk cId="3902406419" sldId="283"/>
            <ac:spMk id="3" creationId="{747716D4-7329-CA80-1DE2-16B7F1FF2047}"/>
          </ac:spMkLst>
        </pc:spChg>
        <pc:spChg chg="add mod">
          <ac:chgData name="Neemias Informatica Lima" userId="b77af7bd85500281" providerId="LiveId" clId="{67D08E85-DA52-4500-9366-709A01A58869}" dt="2023-02-12T23:45:24.506" v="56"/>
          <ac:spMkLst>
            <pc:docMk/>
            <pc:sldMk cId="3902406419" sldId="283"/>
            <ac:spMk id="6" creationId="{31C842B8-AC36-71E9-A516-F73D5CA0B538}"/>
          </ac:spMkLst>
        </pc:spChg>
        <pc:spChg chg="add mod">
          <ac:chgData name="Neemias Informatica Lima" userId="b77af7bd85500281" providerId="LiveId" clId="{67D08E85-DA52-4500-9366-709A01A58869}" dt="2023-02-12T23:45:24.506" v="56"/>
          <ac:spMkLst>
            <pc:docMk/>
            <pc:sldMk cId="3902406419" sldId="283"/>
            <ac:spMk id="7" creationId="{8828E095-420E-AA10-5AAA-19B0CED3FCFD}"/>
          </ac:spMkLst>
        </pc:spChg>
        <pc:spChg chg="mod">
          <ac:chgData name="Neemias Informatica Lima" userId="b77af7bd85500281" providerId="LiveId" clId="{67D08E85-DA52-4500-9366-709A01A58869}" dt="2023-02-12T23:48:36.741" v="120"/>
          <ac:spMkLst>
            <pc:docMk/>
            <pc:sldMk cId="3902406419" sldId="283"/>
            <ac:spMk id="14" creationId="{00000000-0000-0000-0000-000000000000}"/>
          </ac:spMkLst>
        </pc:spChg>
        <pc:spChg chg="mod">
          <ac:chgData name="Neemias Informatica Lima" userId="b77af7bd85500281" providerId="LiveId" clId="{67D08E85-DA52-4500-9366-709A01A58869}" dt="2023-02-12T23:49:36.374" v="144" actId="207"/>
          <ac:spMkLst>
            <pc:docMk/>
            <pc:sldMk cId="3902406419" sldId="283"/>
            <ac:spMk id="15" creationId="{D5C09FDA-172B-4732-BD2E-A9BBEF8B191B}"/>
          </ac:spMkLst>
        </pc:spChg>
        <pc:picChg chg="del">
          <ac:chgData name="Neemias Informatica Lima" userId="b77af7bd85500281" providerId="LiveId" clId="{67D08E85-DA52-4500-9366-709A01A58869}" dt="2023-02-12T23:45:24.133" v="55" actId="478"/>
          <ac:picMkLst>
            <pc:docMk/>
            <pc:sldMk cId="3902406419" sldId="283"/>
            <ac:picMk id="4" creationId="{EC420E64-DCEA-8F1E-2BF3-37A69DAD7F77}"/>
          </ac:picMkLst>
        </pc:picChg>
        <pc:picChg chg="del">
          <ac:chgData name="Neemias Informatica Lima" userId="b77af7bd85500281" providerId="LiveId" clId="{67D08E85-DA52-4500-9366-709A01A58869}" dt="2023-02-12T23:45:24.133" v="55" actId="478"/>
          <ac:picMkLst>
            <pc:docMk/>
            <pc:sldMk cId="3902406419" sldId="283"/>
            <ac:picMk id="5" creationId="{89FC7583-ED25-F725-DD3D-7E2647D6D873}"/>
          </ac:picMkLst>
        </pc:picChg>
        <pc:picChg chg="add mod">
          <ac:chgData name="Neemias Informatica Lima" userId="b77af7bd85500281" providerId="LiveId" clId="{67D08E85-DA52-4500-9366-709A01A58869}" dt="2023-02-12T23:45:24.506" v="56"/>
          <ac:picMkLst>
            <pc:docMk/>
            <pc:sldMk cId="3902406419" sldId="283"/>
            <ac:picMk id="8" creationId="{625EFE89-F78B-EBB1-9CB0-1CBF1C2F67A9}"/>
          </ac:picMkLst>
        </pc:picChg>
        <pc:picChg chg="add mod">
          <ac:chgData name="Neemias Informatica Lima" userId="b77af7bd85500281" providerId="LiveId" clId="{67D08E85-DA52-4500-9366-709A01A58869}" dt="2023-02-12T23:45:24.506" v="56"/>
          <ac:picMkLst>
            <pc:docMk/>
            <pc:sldMk cId="3902406419" sldId="283"/>
            <ac:picMk id="9" creationId="{E46CEE59-9AEB-3CCF-0728-1524716DFC18}"/>
          </ac:picMkLst>
        </pc:picChg>
      </pc:sldChg>
      <pc:sldChg chg="addSp delSp modSp mod">
        <pc:chgData name="Neemias Informatica Lima" userId="b77af7bd85500281" providerId="LiveId" clId="{67D08E85-DA52-4500-9366-709A01A58869}" dt="2023-02-12T23:51:07.672" v="177"/>
        <pc:sldMkLst>
          <pc:docMk/>
          <pc:sldMk cId="2424059023" sldId="284"/>
        </pc:sldMkLst>
        <pc:spChg chg="del">
          <ac:chgData name="Neemias Informatica Lima" userId="b77af7bd85500281" providerId="LiveId" clId="{67D08E85-DA52-4500-9366-709A01A58869}" dt="2023-02-12T23:45:36.757" v="59" actId="478"/>
          <ac:spMkLst>
            <pc:docMk/>
            <pc:sldMk cId="2424059023" sldId="284"/>
            <ac:spMk id="2" creationId="{C686CA8A-D3C0-C1D6-6E9C-77F482E7261F}"/>
          </ac:spMkLst>
        </pc:spChg>
        <pc:spChg chg="del">
          <ac:chgData name="Neemias Informatica Lima" userId="b77af7bd85500281" providerId="LiveId" clId="{67D08E85-DA52-4500-9366-709A01A58869}" dt="2023-02-12T23:45:36.757" v="59" actId="478"/>
          <ac:spMkLst>
            <pc:docMk/>
            <pc:sldMk cId="2424059023" sldId="284"/>
            <ac:spMk id="3" creationId="{058CE0CD-27AC-DDCA-6726-05BFB8F59F92}"/>
          </ac:spMkLst>
        </pc:spChg>
        <pc:spChg chg="add mod">
          <ac:chgData name="Neemias Informatica Lima" userId="b77af7bd85500281" providerId="LiveId" clId="{67D08E85-DA52-4500-9366-709A01A58869}" dt="2023-02-12T23:45:37.363" v="60"/>
          <ac:spMkLst>
            <pc:docMk/>
            <pc:sldMk cId="2424059023" sldId="284"/>
            <ac:spMk id="6" creationId="{5CEC55D4-D87E-D6C2-9F70-538D42029517}"/>
          </ac:spMkLst>
        </pc:spChg>
        <pc:spChg chg="add mod">
          <ac:chgData name="Neemias Informatica Lima" userId="b77af7bd85500281" providerId="LiveId" clId="{67D08E85-DA52-4500-9366-709A01A58869}" dt="2023-02-12T23:45:37.363" v="60"/>
          <ac:spMkLst>
            <pc:docMk/>
            <pc:sldMk cId="2424059023" sldId="284"/>
            <ac:spMk id="7" creationId="{6C53E7B0-992F-B02A-4277-F44AC8E637F2}"/>
          </ac:spMkLst>
        </pc:spChg>
        <pc:spChg chg="mod">
          <ac:chgData name="Neemias Informatica Lima" userId="b77af7bd85500281" providerId="LiveId" clId="{67D08E85-DA52-4500-9366-709A01A58869}" dt="2023-02-12T23:50:40.498" v="164"/>
          <ac:spMkLst>
            <pc:docMk/>
            <pc:sldMk cId="2424059023" sldId="284"/>
            <ac:spMk id="14" creationId="{00000000-0000-0000-0000-000000000000}"/>
          </ac:spMkLst>
        </pc:spChg>
        <pc:spChg chg="mod">
          <ac:chgData name="Neemias Informatica Lima" userId="b77af7bd85500281" providerId="LiveId" clId="{67D08E85-DA52-4500-9366-709A01A58869}" dt="2023-02-12T23:51:07.672" v="177"/>
          <ac:spMkLst>
            <pc:docMk/>
            <pc:sldMk cId="2424059023" sldId="284"/>
            <ac:spMk id="15" creationId="{C3A1BEFC-B9B8-4142-B09F-1F5B330F4265}"/>
          </ac:spMkLst>
        </pc:spChg>
        <pc:picChg chg="del">
          <ac:chgData name="Neemias Informatica Lima" userId="b77af7bd85500281" providerId="LiveId" clId="{67D08E85-DA52-4500-9366-709A01A58869}" dt="2023-02-12T23:45:36.757" v="59" actId="478"/>
          <ac:picMkLst>
            <pc:docMk/>
            <pc:sldMk cId="2424059023" sldId="284"/>
            <ac:picMk id="4" creationId="{8F80192C-BF49-A4D8-1B4F-6EE99DAF555A}"/>
          </ac:picMkLst>
        </pc:picChg>
        <pc:picChg chg="del">
          <ac:chgData name="Neemias Informatica Lima" userId="b77af7bd85500281" providerId="LiveId" clId="{67D08E85-DA52-4500-9366-709A01A58869}" dt="2023-02-12T23:45:36.757" v="59" actId="478"/>
          <ac:picMkLst>
            <pc:docMk/>
            <pc:sldMk cId="2424059023" sldId="284"/>
            <ac:picMk id="5" creationId="{555945AA-4EBD-BE25-AABC-B2C38DC6ECEF}"/>
          </ac:picMkLst>
        </pc:picChg>
        <pc:picChg chg="add mod">
          <ac:chgData name="Neemias Informatica Lima" userId="b77af7bd85500281" providerId="LiveId" clId="{67D08E85-DA52-4500-9366-709A01A58869}" dt="2023-02-12T23:45:37.363" v="60"/>
          <ac:picMkLst>
            <pc:docMk/>
            <pc:sldMk cId="2424059023" sldId="284"/>
            <ac:picMk id="8" creationId="{8702EECD-51D1-C70A-D2BD-B45C94B0A28F}"/>
          </ac:picMkLst>
        </pc:picChg>
        <pc:picChg chg="add mod">
          <ac:chgData name="Neemias Informatica Lima" userId="b77af7bd85500281" providerId="LiveId" clId="{67D08E85-DA52-4500-9366-709A01A58869}" dt="2023-02-12T23:45:37.363" v="60"/>
          <ac:picMkLst>
            <pc:docMk/>
            <pc:sldMk cId="2424059023" sldId="284"/>
            <ac:picMk id="9" creationId="{FD998447-B91C-9BE0-4513-468893F23F51}"/>
          </ac:picMkLst>
        </pc:picChg>
      </pc:sldChg>
      <pc:sldChg chg="addSp delSp modSp mod">
        <pc:chgData name="Neemias Informatica Lima" userId="b77af7bd85500281" providerId="LiveId" clId="{67D08E85-DA52-4500-9366-709A01A58869}" dt="2023-02-12T23:52:28.920" v="205" actId="20577"/>
        <pc:sldMkLst>
          <pc:docMk/>
          <pc:sldMk cId="2241968852" sldId="285"/>
        </pc:sldMkLst>
        <pc:spChg chg="del">
          <ac:chgData name="Neemias Informatica Lima" userId="b77af7bd85500281" providerId="LiveId" clId="{67D08E85-DA52-4500-9366-709A01A58869}" dt="2023-02-12T23:45:58.281" v="63" actId="478"/>
          <ac:spMkLst>
            <pc:docMk/>
            <pc:sldMk cId="2241968852" sldId="285"/>
            <ac:spMk id="2" creationId="{E1206968-400B-5C94-D865-88123E5ED0EA}"/>
          </ac:spMkLst>
        </pc:spChg>
        <pc:spChg chg="del">
          <ac:chgData name="Neemias Informatica Lima" userId="b77af7bd85500281" providerId="LiveId" clId="{67D08E85-DA52-4500-9366-709A01A58869}" dt="2023-02-12T23:45:58.281" v="63" actId="478"/>
          <ac:spMkLst>
            <pc:docMk/>
            <pc:sldMk cId="2241968852" sldId="285"/>
            <ac:spMk id="3" creationId="{8B4B812B-5D20-AF2D-E03D-583E2267FE2F}"/>
          </ac:spMkLst>
        </pc:spChg>
        <pc:spChg chg="add mod">
          <ac:chgData name="Neemias Informatica Lima" userId="b77af7bd85500281" providerId="LiveId" clId="{67D08E85-DA52-4500-9366-709A01A58869}" dt="2023-02-12T23:45:58.585" v="64"/>
          <ac:spMkLst>
            <pc:docMk/>
            <pc:sldMk cId="2241968852" sldId="285"/>
            <ac:spMk id="6" creationId="{A9C6F8CF-246A-570A-03D6-8187EFBEDB89}"/>
          </ac:spMkLst>
        </pc:spChg>
        <pc:spChg chg="add mod">
          <ac:chgData name="Neemias Informatica Lima" userId="b77af7bd85500281" providerId="LiveId" clId="{67D08E85-DA52-4500-9366-709A01A58869}" dt="2023-02-12T23:45:58.585" v="64"/>
          <ac:spMkLst>
            <pc:docMk/>
            <pc:sldMk cId="2241968852" sldId="285"/>
            <ac:spMk id="7" creationId="{A5C2950F-12F5-FCC4-12AC-DA872D8D8EEB}"/>
          </ac:spMkLst>
        </pc:spChg>
        <pc:spChg chg="mod">
          <ac:chgData name="Neemias Informatica Lima" userId="b77af7bd85500281" providerId="LiveId" clId="{67D08E85-DA52-4500-9366-709A01A58869}" dt="2023-02-12T23:51:51.167" v="189"/>
          <ac:spMkLst>
            <pc:docMk/>
            <pc:sldMk cId="2241968852" sldId="285"/>
            <ac:spMk id="14" creationId="{00000000-0000-0000-0000-000000000000}"/>
          </ac:spMkLst>
        </pc:spChg>
        <pc:spChg chg="mod">
          <ac:chgData name="Neemias Informatica Lima" userId="b77af7bd85500281" providerId="LiveId" clId="{67D08E85-DA52-4500-9366-709A01A58869}" dt="2023-02-12T23:52:28.920" v="205" actId="20577"/>
          <ac:spMkLst>
            <pc:docMk/>
            <pc:sldMk cId="2241968852" sldId="285"/>
            <ac:spMk id="15" creationId="{0F091E13-8EAD-4FFB-9473-BC74E5ABDC64}"/>
          </ac:spMkLst>
        </pc:spChg>
        <pc:picChg chg="del">
          <ac:chgData name="Neemias Informatica Lima" userId="b77af7bd85500281" providerId="LiveId" clId="{67D08E85-DA52-4500-9366-709A01A58869}" dt="2023-02-12T23:45:58.281" v="63" actId="478"/>
          <ac:picMkLst>
            <pc:docMk/>
            <pc:sldMk cId="2241968852" sldId="285"/>
            <ac:picMk id="4" creationId="{41CB568F-2909-5705-C551-BC8C33B27D95}"/>
          </ac:picMkLst>
        </pc:picChg>
        <pc:picChg chg="del">
          <ac:chgData name="Neemias Informatica Lima" userId="b77af7bd85500281" providerId="LiveId" clId="{67D08E85-DA52-4500-9366-709A01A58869}" dt="2023-02-12T23:45:58.281" v="63" actId="478"/>
          <ac:picMkLst>
            <pc:docMk/>
            <pc:sldMk cId="2241968852" sldId="285"/>
            <ac:picMk id="5" creationId="{1BA36714-53AD-66B4-1CEE-08B210D334AF}"/>
          </ac:picMkLst>
        </pc:picChg>
        <pc:picChg chg="add mod">
          <ac:chgData name="Neemias Informatica Lima" userId="b77af7bd85500281" providerId="LiveId" clId="{67D08E85-DA52-4500-9366-709A01A58869}" dt="2023-02-12T23:45:58.585" v="64"/>
          <ac:picMkLst>
            <pc:docMk/>
            <pc:sldMk cId="2241968852" sldId="285"/>
            <ac:picMk id="8" creationId="{628B461B-6DC0-A68F-1777-A9F031191FB2}"/>
          </ac:picMkLst>
        </pc:picChg>
        <pc:picChg chg="add mod">
          <ac:chgData name="Neemias Informatica Lima" userId="b77af7bd85500281" providerId="LiveId" clId="{67D08E85-DA52-4500-9366-709A01A58869}" dt="2023-02-12T23:45:58.585" v="64"/>
          <ac:picMkLst>
            <pc:docMk/>
            <pc:sldMk cId="2241968852" sldId="285"/>
            <ac:picMk id="9" creationId="{FEF5D018-5C8A-B7FF-8494-F775DA34863A}"/>
          </ac:picMkLst>
        </pc:picChg>
      </pc:sldChg>
      <pc:sldChg chg="addSp delSp modSp mod">
        <pc:chgData name="Neemias Informatica Lima" userId="b77af7bd85500281" providerId="LiveId" clId="{67D08E85-DA52-4500-9366-709A01A58869}" dt="2023-02-12T23:54:08.072" v="230"/>
        <pc:sldMkLst>
          <pc:docMk/>
          <pc:sldMk cId="1959249856" sldId="286"/>
        </pc:sldMkLst>
        <pc:spChg chg="del">
          <ac:chgData name="Neemias Informatica Lima" userId="b77af7bd85500281" providerId="LiveId" clId="{67D08E85-DA52-4500-9366-709A01A58869}" dt="2023-02-12T23:46:16.229" v="67" actId="478"/>
          <ac:spMkLst>
            <pc:docMk/>
            <pc:sldMk cId="1959249856" sldId="286"/>
            <ac:spMk id="2" creationId="{DEA700FC-83C8-2605-485E-50D061C7B75F}"/>
          </ac:spMkLst>
        </pc:spChg>
        <pc:spChg chg="del">
          <ac:chgData name="Neemias Informatica Lima" userId="b77af7bd85500281" providerId="LiveId" clId="{67D08E85-DA52-4500-9366-709A01A58869}" dt="2023-02-12T23:46:16.229" v="67" actId="478"/>
          <ac:spMkLst>
            <pc:docMk/>
            <pc:sldMk cId="1959249856" sldId="286"/>
            <ac:spMk id="3" creationId="{5720F88F-7EE6-42C3-FCB3-16C133F24E65}"/>
          </ac:spMkLst>
        </pc:spChg>
        <pc:spChg chg="add mod">
          <ac:chgData name="Neemias Informatica Lima" userId="b77af7bd85500281" providerId="LiveId" clId="{67D08E85-DA52-4500-9366-709A01A58869}" dt="2023-02-12T23:46:16.504" v="68"/>
          <ac:spMkLst>
            <pc:docMk/>
            <pc:sldMk cId="1959249856" sldId="286"/>
            <ac:spMk id="6" creationId="{8B442EF4-B652-BE37-EDAF-703F58551CC9}"/>
          </ac:spMkLst>
        </pc:spChg>
        <pc:spChg chg="add mod">
          <ac:chgData name="Neemias Informatica Lima" userId="b77af7bd85500281" providerId="LiveId" clId="{67D08E85-DA52-4500-9366-709A01A58869}" dt="2023-02-12T23:46:16.504" v="68"/>
          <ac:spMkLst>
            <pc:docMk/>
            <pc:sldMk cId="1959249856" sldId="286"/>
            <ac:spMk id="7" creationId="{332F41A2-38EB-AF9A-39DB-429A62CDCF7E}"/>
          </ac:spMkLst>
        </pc:spChg>
        <pc:spChg chg="mod">
          <ac:chgData name="Neemias Informatica Lima" userId="b77af7bd85500281" providerId="LiveId" clId="{67D08E85-DA52-4500-9366-709A01A58869}" dt="2023-02-12T23:53:30.663" v="219" actId="20577"/>
          <ac:spMkLst>
            <pc:docMk/>
            <pc:sldMk cId="1959249856" sldId="286"/>
            <ac:spMk id="14" creationId="{00000000-0000-0000-0000-000000000000}"/>
          </ac:spMkLst>
        </pc:spChg>
        <pc:spChg chg="mod">
          <ac:chgData name="Neemias Informatica Lima" userId="b77af7bd85500281" providerId="LiveId" clId="{67D08E85-DA52-4500-9366-709A01A58869}" dt="2023-02-12T23:54:08.072" v="230"/>
          <ac:spMkLst>
            <pc:docMk/>
            <pc:sldMk cId="1959249856" sldId="286"/>
            <ac:spMk id="15" creationId="{863BB09B-C8C1-4354-BC51-D930C951E507}"/>
          </ac:spMkLst>
        </pc:spChg>
        <pc:picChg chg="del">
          <ac:chgData name="Neemias Informatica Lima" userId="b77af7bd85500281" providerId="LiveId" clId="{67D08E85-DA52-4500-9366-709A01A58869}" dt="2023-02-12T23:46:16.229" v="67" actId="478"/>
          <ac:picMkLst>
            <pc:docMk/>
            <pc:sldMk cId="1959249856" sldId="286"/>
            <ac:picMk id="4" creationId="{CC597FA2-FD4F-2277-BD7A-7F51C4F50101}"/>
          </ac:picMkLst>
        </pc:picChg>
        <pc:picChg chg="del">
          <ac:chgData name="Neemias Informatica Lima" userId="b77af7bd85500281" providerId="LiveId" clId="{67D08E85-DA52-4500-9366-709A01A58869}" dt="2023-02-12T23:46:16.229" v="67" actId="478"/>
          <ac:picMkLst>
            <pc:docMk/>
            <pc:sldMk cId="1959249856" sldId="286"/>
            <ac:picMk id="5" creationId="{6F49CCFF-4D1D-A065-D837-CD26D5929E49}"/>
          </ac:picMkLst>
        </pc:picChg>
        <pc:picChg chg="add mod">
          <ac:chgData name="Neemias Informatica Lima" userId="b77af7bd85500281" providerId="LiveId" clId="{67D08E85-DA52-4500-9366-709A01A58869}" dt="2023-02-12T23:46:16.504" v="68"/>
          <ac:picMkLst>
            <pc:docMk/>
            <pc:sldMk cId="1959249856" sldId="286"/>
            <ac:picMk id="8" creationId="{7406FDB4-0976-5055-EF78-8A993A889BC4}"/>
          </ac:picMkLst>
        </pc:picChg>
        <pc:picChg chg="add mod">
          <ac:chgData name="Neemias Informatica Lima" userId="b77af7bd85500281" providerId="LiveId" clId="{67D08E85-DA52-4500-9366-709A01A58869}" dt="2023-02-12T23:46:16.504" v="68"/>
          <ac:picMkLst>
            <pc:docMk/>
            <pc:sldMk cId="1959249856" sldId="286"/>
            <ac:picMk id="9" creationId="{2BCFC22D-6FF2-4317-EC47-E5201E230E13}"/>
          </ac:picMkLst>
        </pc:picChg>
      </pc:sldChg>
      <pc:sldChg chg="addSp delSp modSp mod">
        <pc:chgData name="Neemias Informatica Lima" userId="b77af7bd85500281" providerId="LiveId" clId="{67D08E85-DA52-4500-9366-709A01A58869}" dt="2023-02-12T23:55:17.976" v="251" actId="20577"/>
        <pc:sldMkLst>
          <pc:docMk/>
          <pc:sldMk cId="2857006406" sldId="287"/>
        </pc:sldMkLst>
        <pc:spChg chg="del">
          <ac:chgData name="Neemias Informatica Lima" userId="b77af7bd85500281" providerId="LiveId" clId="{67D08E85-DA52-4500-9366-709A01A58869}" dt="2023-02-12T23:46:36.884" v="73" actId="478"/>
          <ac:spMkLst>
            <pc:docMk/>
            <pc:sldMk cId="2857006406" sldId="287"/>
            <ac:spMk id="2" creationId="{30190CB2-F69F-6A96-48AF-4667AADE9D62}"/>
          </ac:spMkLst>
        </pc:spChg>
        <pc:spChg chg="del">
          <ac:chgData name="Neemias Informatica Lima" userId="b77af7bd85500281" providerId="LiveId" clId="{67D08E85-DA52-4500-9366-709A01A58869}" dt="2023-02-12T23:46:36.884" v="73" actId="478"/>
          <ac:spMkLst>
            <pc:docMk/>
            <pc:sldMk cId="2857006406" sldId="287"/>
            <ac:spMk id="3" creationId="{DB376BF7-6AD9-7423-F7BA-554C13BDD0C2}"/>
          </ac:spMkLst>
        </pc:spChg>
        <pc:spChg chg="add mod">
          <ac:chgData name="Neemias Informatica Lima" userId="b77af7bd85500281" providerId="LiveId" clId="{67D08E85-DA52-4500-9366-709A01A58869}" dt="2023-02-12T23:46:37.179" v="74"/>
          <ac:spMkLst>
            <pc:docMk/>
            <pc:sldMk cId="2857006406" sldId="287"/>
            <ac:spMk id="6" creationId="{F56EA440-74E2-8F79-3D05-31E9A0F64533}"/>
          </ac:spMkLst>
        </pc:spChg>
        <pc:spChg chg="add mod">
          <ac:chgData name="Neemias Informatica Lima" userId="b77af7bd85500281" providerId="LiveId" clId="{67D08E85-DA52-4500-9366-709A01A58869}" dt="2023-02-12T23:46:37.179" v="74"/>
          <ac:spMkLst>
            <pc:docMk/>
            <pc:sldMk cId="2857006406" sldId="287"/>
            <ac:spMk id="7" creationId="{A3118D54-A281-C1BA-743C-A191A3CA0DD4}"/>
          </ac:spMkLst>
        </pc:spChg>
        <pc:spChg chg="mod">
          <ac:chgData name="Neemias Informatica Lima" userId="b77af7bd85500281" providerId="LiveId" clId="{67D08E85-DA52-4500-9366-709A01A58869}" dt="2023-02-12T23:55:17.976" v="251" actId="20577"/>
          <ac:spMkLst>
            <pc:docMk/>
            <pc:sldMk cId="2857006406" sldId="287"/>
            <ac:spMk id="16" creationId="{28D68641-D640-4BD7-9D5B-B3803DCCF9B3}"/>
          </ac:spMkLst>
        </pc:spChg>
        <pc:picChg chg="del">
          <ac:chgData name="Neemias Informatica Lima" userId="b77af7bd85500281" providerId="LiveId" clId="{67D08E85-DA52-4500-9366-709A01A58869}" dt="2023-02-12T23:46:36.884" v="73" actId="478"/>
          <ac:picMkLst>
            <pc:docMk/>
            <pc:sldMk cId="2857006406" sldId="287"/>
            <ac:picMk id="4" creationId="{3589F04D-E640-DC07-2FFB-FB64F4DF31B0}"/>
          </ac:picMkLst>
        </pc:picChg>
        <pc:picChg chg="del">
          <ac:chgData name="Neemias Informatica Lima" userId="b77af7bd85500281" providerId="LiveId" clId="{67D08E85-DA52-4500-9366-709A01A58869}" dt="2023-02-12T23:46:36.884" v="73" actId="478"/>
          <ac:picMkLst>
            <pc:docMk/>
            <pc:sldMk cId="2857006406" sldId="287"/>
            <ac:picMk id="5" creationId="{2587AF40-2D6F-F693-2FFD-260922B5024A}"/>
          </ac:picMkLst>
        </pc:picChg>
        <pc:picChg chg="add mod">
          <ac:chgData name="Neemias Informatica Lima" userId="b77af7bd85500281" providerId="LiveId" clId="{67D08E85-DA52-4500-9366-709A01A58869}" dt="2023-02-12T23:46:37.179" v="74"/>
          <ac:picMkLst>
            <pc:docMk/>
            <pc:sldMk cId="2857006406" sldId="287"/>
            <ac:picMk id="8" creationId="{8799D3B6-F708-8339-7DAE-3EF83B8223A7}"/>
          </ac:picMkLst>
        </pc:picChg>
        <pc:picChg chg="add mod">
          <ac:chgData name="Neemias Informatica Lima" userId="b77af7bd85500281" providerId="LiveId" clId="{67D08E85-DA52-4500-9366-709A01A58869}" dt="2023-02-12T23:46:37.179" v="74"/>
          <ac:picMkLst>
            <pc:docMk/>
            <pc:sldMk cId="2857006406" sldId="287"/>
            <ac:picMk id="9" creationId="{08AA151C-420E-38F7-3B42-4BA9EB7D948B}"/>
          </ac:picMkLst>
        </pc:picChg>
      </pc:sldChg>
      <pc:sldChg chg="addSp delSp modSp mod">
        <pc:chgData name="Neemias Informatica Lima" userId="b77af7bd85500281" providerId="LiveId" clId="{67D08E85-DA52-4500-9366-709A01A58869}" dt="2023-02-12T23:47:58.689" v="106" actId="20577"/>
        <pc:sldMkLst>
          <pc:docMk/>
          <pc:sldMk cId="2630436816" sldId="288"/>
        </pc:sldMkLst>
        <pc:spChg chg="del">
          <ac:chgData name="Neemias Informatica Lima" userId="b77af7bd85500281" providerId="LiveId" clId="{67D08E85-DA52-4500-9366-709A01A58869}" dt="2023-02-12T23:45:04.289" v="51" actId="478"/>
          <ac:spMkLst>
            <pc:docMk/>
            <pc:sldMk cId="2630436816" sldId="288"/>
            <ac:spMk id="2" creationId="{ED5E2C5E-D515-C7A1-0E45-9ED32A00A4FC}"/>
          </ac:spMkLst>
        </pc:spChg>
        <pc:spChg chg="del">
          <ac:chgData name="Neemias Informatica Lima" userId="b77af7bd85500281" providerId="LiveId" clId="{67D08E85-DA52-4500-9366-709A01A58869}" dt="2023-02-12T23:45:04.289" v="51" actId="478"/>
          <ac:spMkLst>
            <pc:docMk/>
            <pc:sldMk cId="2630436816" sldId="288"/>
            <ac:spMk id="3" creationId="{6234C521-A3F7-7431-ECA2-D12BA10AB993}"/>
          </ac:spMkLst>
        </pc:spChg>
        <pc:spChg chg="add mod">
          <ac:chgData name="Neemias Informatica Lima" userId="b77af7bd85500281" providerId="LiveId" clId="{67D08E85-DA52-4500-9366-709A01A58869}" dt="2023-02-12T23:45:04.671" v="52"/>
          <ac:spMkLst>
            <pc:docMk/>
            <pc:sldMk cId="2630436816" sldId="288"/>
            <ac:spMk id="6" creationId="{5D71EAA3-7893-4D45-9E3A-97E239802F34}"/>
          </ac:spMkLst>
        </pc:spChg>
        <pc:spChg chg="add mod">
          <ac:chgData name="Neemias Informatica Lima" userId="b77af7bd85500281" providerId="LiveId" clId="{67D08E85-DA52-4500-9366-709A01A58869}" dt="2023-02-12T23:45:04.671" v="52"/>
          <ac:spMkLst>
            <pc:docMk/>
            <pc:sldMk cId="2630436816" sldId="288"/>
            <ac:spMk id="7" creationId="{2F4D65B1-B8C4-0290-9AD6-1DBC3175E676}"/>
          </ac:spMkLst>
        </pc:spChg>
        <pc:spChg chg="mod">
          <ac:chgData name="Neemias Informatica Lima" userId="b77af7bd85500281" providerId="LiveId" clId="{67D08E85-DA52-4500-9366-709A01A58869}" dt="2023-02-12T23:47:58.689" v="106" actId="20577"/>
          <ac:spMkLst>
            <pc:docMk/>
            <pc:sldMk cId="2630436816" sldId="288"/>
            <ac:spMk id="13" creationId="{00000000-0000-0000-0000-000000000000}"/>
          </ac:spMkLst>
        </pc:spChg>
        <pc:spChg chg="mod">
          <ac:chgData name="Neemias Informatica Lima" userId="b77af7bd85500281" providerId="LiveId" clId="{67D08E85-DA52-4500-9366-709A01A58869}" dt="2023-02-12T23:47:23.288" v="88" actId="20577"/>
          <ac:spMkLst>
            <pc:docMk/>
            <pc:sldMk cId="2630436816" sldId="288"/>
            <ac:spMk id="14" creationId="{00000000-0000-0000-0000-000000000000}"/>
          </ac:spMkLst>
        </pc:spChg>
        <pc:picChg chg="del">
          <ac:chgData name="Neemias Informatica Lima" userId="b77af7bd85500281" providerId="LiveId" clId="{67D08E85-DA52-4500-9366-709A01A58869}" dt="2023-02-12T23:45:04.289" v="51" actId="478"/>
          <ac:picMkLst>
            <pc:docMk/>
            <pc:sldMk cId="2630436816" sldId="288"/>
            <ac:picMk id="4" creationId="{F7A120D6-E2B2-9229-C1C5-98AA3F15143C}"/>
          </ac:picMkLst>
        </pc:picChg>
        <pc:picChg chg="del">
          <ac:chgData name="Neemias Informatica Lima" userId="b77af7bd85500281" providerId="LiveId" clId="{67D08E85-DA52-4500-9366-709A01A58869}" dt="2023-02-12T23:45:04.289" v="51" actId="478"/>
          <ac:picMkLst>
            <pc:docMk/>
            <pc:sldMk cId="2630436816" sldId="288"/>
            <ac:picMk id="5" creationId="{877110B8-FABC-C765-1A77-564F6074D66E}"/>
          </ac:picMkLst>
        </pc:picChg>
        <pc:picChg chg="add mod">
          <ac:chgData name="Neemias Informatica Lima" userId="b77af7bd85500281" providerId="LiveId" clId="{67D08E85-DA52-4500-9366-709A01A58869}" dt="2023-02-12T23:45:04.671" v="52"/>
          <ac:picMkLst>
            <pc:docMk/>
            <pc:sldMk cId="2630436816" sldId="288"/>
            <ac:picMk id="8" creationId="{E000AF40-C1C2-04BD-4D53-043502258A45}"/>
          </ac:picMkLst>
        </pc:picChg>
        <pc:picChg chg="add mod">
          <ac:chgData name="Neemias Informatica Lima" userId="b77af7bd85500281" providerId="LiveId" clId="{67D08E85-DA52-4500-9366-709A01A58869}" dt="2023-02-12T23:45:04.671" v="52"/>
          <ac:picMkLst>
            <pc:docMk/>
            <pc:sldMk cId="2630436816" sldId="288"/>
            <ac:picMk id="9" creationId="{CBDE90B5-DCB0-58C0-4275-412A0A9E768E}"/>
          </ac:picMkLst>
        </pc:picChg>
      </pc:sldChg>
      <pc:sldChg chg="addSp delSp modSp mod">
        <pc:chgData name="Neemias Informatica Lima" userId="b77af7bd85500281" providerId="LiveId" clId="{67D08E85-DA52-4500-9366-709A01A58869}" dt="2023-02-12T23:55:54.821" v="252" actId="313"/>
        <pc:sldMkLst>
          <pc:docMk/>
          <pc:sldMk cId="3032827026" sldId="289"/>
        </pc:sldMkLst>
        <pc:spChg chg="del">
          <ac:chgData name="Neemias Informatica Lima" userId="b77af7bd85500281" providerId="LiveId" clId="{67D08E85-DA52-4500-9366-709A01A58869}" dt="2023-02-12T23:45:30.929" v="57" actId="478"/>
          <ac:spMkLst>
            <pc:docMk/>
            <pc:sldMk cId="3032827026" sldId="289"/>
            <ac:spMk id="2" creationId="{5BD05C22-0AE5-584D-5454-3A9A3B1A78EA}"/>
          </ac:spMkLst>
        </pc:spChg>
        <pc:spChg chg="del">
          <ac:chgData name="Neemias Informatica Lima" userId="b77af7bd85500281" providerId="LiveId" clId="{67D08E85-DA52-4500-9366-709A01A58869}" dt="2023-02-12T23:45:30.929" v="57" actId="478"/>
          <ac:spMkLst>
            <pc:docMk/>
            <pc:sldMk cId="3032827026" sldId="289"/>
            <ac:spMk id="3" creationId="{3BA32948-7EBA-098A-D46A-16D38A909AF5}"/>
          </ac:spMkLst>
        </pc:spChg>
        <pc:spChg chg="add mod">
          <ac:chgData name="Neemias Informatica Lima" userId="b77af7bd85500281" providerId="LiveId" clId="{67D08E85-DA52-4500-9366-709A01A58869}" dt="2023-02-12T23:45:31.191" v="58"/>
          <ac:spMkLst>
            <pc:docMk/>
            <pc:sldMk cId="3032827026" sldId="289"/>
            <ac:spMk id="6" creationId="{C0E9B510-CD9B-0467-06A1-BA5BD27B8EDF}"/>
          </ac:spMkLst>
        </pc:spChg>
        <pc:spChg chg="add mod">
          <ac:chgData name="Neemias Informatica Lima" userId="b77af7bd85500281" providerId="LiveId" clId="{67D08E85-DA52-4500-9366-709A01A58869}" dt="2023-02-12T23:45:31.191" v="58"/>
          <ac:spMkLst>
            <pc:docMk/>
            <pc:sldMk cId="3032827026" sldId="289"/>
            <ac:spMk id="7" creationId="{EE98CFA1-33F9-F9B7-402E-CAB3870BF9A6}"/>
          </ac:spMkLst>
        </pc:spChg>
        <pc:spChg chg="mod">
          <ac:chgData name="Neemias Informatica Lima" userId="b77af7bd85500281" providerId="LiveId" clId="{67D08E85-DA52-4500-9366-709A01A58869}" dt="2023-02-12T23:55:54.821" v="252" actId="313"/>
          <ac:spMkLst>
            <pc:docMk/>
            <pc:sldMk cId="3032827026" sldId="289"/>
            <ac:spMk id="12" creationId="{A64B78EF-EDA8-421A-88C9-45544BBCA9D1}"/>
          </ac:spMkLst>
        </pc:spChg>
        <pc:spChg chg="mod">
          <ac:chgData name="Neemias Informatica Lima" userId="b77af7bd85500281" providerId="LiveId" clId="{67D08E85-DA52-4500-9366-709A01A58869}" dt="2023-02-12T23:48:41.865" v="123"/>
          <ac:spMkLst>
            <pc:docMk/>
            <pc:sldMk cId="3032827026" sldId="289"/>
            <ac:spMk id="14" creationId="{00000000-0000-0000-0000-000000000000}"/>
          </ac:spMkLst>
        </pc:spChg>
        <pc:picChg chg="del">
          <ac:chgData name="Neemias Informatica Lima" userId="b77af7bd85500281" providerId="LiveId" clId="{67D08E85-DA52-4500-9366-709A01A58869}" dt="2023-02-12T23:45:30.929" v="57" actId="478"/>
          <ac:picMkLst>
            <pc:docMk/>
            <pc:sldMk cId="3032827026" sldId="289"/>
            <ac:picMk id="4" creationId="{69ED12D6-D1B0-D573-D85D-53CEC6274ABD}"/>
          </ac:picMkLst>
        </pc:picChg>
        <pc:picChg chg="del">
          <ac:chgData name="Neemias Informatica Lima" userId="b77af7bd85500281" providerId="LiveId" clId="{67D08E85-DA52-4500-9366-709A01A58869}" dt="2023-02-12T23:45:30.929" v="57" actId="478"/>
          <ac:picMkLst>
            <pc:docMk/>
            <pc:sldMk cId="3032827026" sldId="289"/>
            <ac:picMk id="5" creationId="{9E8A4BE6-F927-AFCA-007B-E0DE1A0AE467}"/>
          </ac:picMkLst>
        </pc:picChg>
        <pc:picChg chg="add mod">
          <ac:chgData name="Neemias Informatica Lima" userId="b77af7bd85500281" providerId="LiveId" clId="{67D08E85-DA52-4500-9366-709A01A58869}" dt="2023-02-12T23:45:31.191" v="58"/>
          <ac:picMkLst>
            <pc:docMk/>
            <pc:sldMk cId="3032827026" sldId="289"/>
            <ac:picMk id="8" creationId="{68E5EA0E-2BAA-3576-FEFB-129C7962811C}"/>
          </ac:picMkLst>
        </pc:picChg>
        <pc:picChg chg="add mod">
          <ac:chgData name="Neemias Informatica Lima" userId="b77af7bd85500281" providerId="LiveId" clId="{67D08E85-DA52-4500-9366-709A01A58869}" dt="2023-02-12T23:45:31.191" v="58"/>
          <ac:picMkLst>
            <pc:docMk/>
            <pc:sldMk cId="3032827026" sldId="289"/>
            <ac:picMk id="9" creationId="{62BAC008-50EB-A773-34D0-A9CDDC722A9D}"/>
          </ac:picMkLst>
        </pc:picChg>
      </pc:sldChg>
      <pc:sldChg chg="addSp delSp modSp mod">
        <pc:chgData name="Neemias Informatica Lima" userId="b77af7bd85500281" providerId="LiveId" clId="{67D08E85-DA52-4500-9366-709A01A58869}" dt="2023-02-12T23:51:32.364" v="184"/>
        <pc:sldMkLst>
          <pc:docMk/>
          <pc:sldMk cId="3772032319" sldId="290"/>
        </pc:sldMkLst>
        <pc:spChg chg="del">
          <ac:chgData name="Neemias Informatica Lima" userId="b77af7bd85500281" providerId="LiveId" clId="{67D08E85-DA52-4500-9366-709A01A58869}" dt="2023-02-12T23:45:44.760" v="61" actId="478"/>
          <ac:spMkLst>
            <pc:docMk/>
            <pc:sldMk cId="3772032319" sldId="290"/>
            <ac:spMk id="2" creationId="{4328107A-83C1-222D-E707-4EF785F7F12A}"/>
          </ac:spMkLst>
        </pc:spChg>
        <pc:spChg chg="del">
          <ac:chgData name="Neemias Informatica Lima" userId="b77af7bd85500281" providerId="LiveId" clId="{67D08E85-DA52-4500-9366-709A01A58869}" dt="2023-02-12T23:45:44.760" v="61" actId="478"/>
          <ac:spMkLst>
            <pc:docMk/>
            <pc:sldMk cId="3772032319" sldId="290"/>
            <ac:spMk id="3" creationId="{F1287257-8226-823D-6201-774C9847F783}"/>
          </ac:spMkLst>
        </pc:spChg>
        <pc:spChg chg="add mod">
          <ac:chgData name="Neemias Informatica Lima" userId="b77af7bd85500281" providerId="LiveId" clId="{67D08E85-DA52-4500-9366-709A01A58869}" dt="2023-02-12T23:45:45.095" v="62"/>
          <ac:spMkLst>
            <pc:docMk/>
            <pc:sldMk cId="3772032319" sldId="290"/>
            <ac:spMk id="6" creationId="{258F165C-FFE4-7265-61FA-76E816404C85}"/>
          </ac:spMkLst>
        </pc:spChg>
        <pc:spChg chg="add mod">
          <ac:chgData name="Neemias Informatica Lima" userId="b77af7bd85500281" providerId="LiveId" clId="{67D08E85-DA52-4500-9366-709A01A58869}" dt="2023-02-12T23:45:45.095" v="62"/>
          <ac:spMkLst>
            <pc:docMk/>
            <pc:sldMk cId="3772032319" sldId="290"/>
            <ac:spMk id="7" creationId="{10611E46-CAE8-DC09-AE45-33CF3BD90CD0}"/>
          </ac:spMkLst>
        </pc:spChg>
        <pc:spChg chg="mod">
          <ac:chgData name="Neemias Informatica Lima" userId="b77af7bd85500281" providerId="LiveId" clId="{67D08E85-DA52-4500-9366-709A01A58869}" dt="2023-02-12T23:51:32.364" v="184"/>
          <ac:spMkLst>
            <pc:docMk/>
            <pc:sldMk cId="3772032319" sldId="290"/>
            <ac:spMk id="12" creationId="{8D5A143D-15FB-4DFE-B0EC-FEEB77A92B2C}"/>
          </ac:spMkLst>
        </pc:spChg>
        <pc:spChg chg="mod">
          <ac:chgData name="Neemias Informatica Lima" userId="b77af7bd85500281" providerId="LiveId" clId="{67D08E85-DA52-4500-9366-709A01A58869}" dt="2023-02-12T23:50:49.132" v="167"/>
          <ac:spMkLst>
            <pc:docMk/>
            <pc:sldMk cId="3772032319" sldId="290"/>
            <ac:spMk id="14" creationId="{00000000-0000-0000-0000-000000000000}"/>
          </ac:spMkLst>
        </pc:spChg>
        <pc:picChg chg="del">
          <ac:chgData name="Neemias Informatica Lima" userId="b77af7bd85500281" providerId="LiveId" clId="{67D08E85-DA52-4500-9366-709A01A58869}" dt="2023-02-12T23:45:44.760" v="61" actId="478"/>
          <ac:picMkLst>
            <pc:docMk/>
            <pc:sldMk cId="3772032319" sldId="290"/>
            <ac:picMk id="4" creationId="{94A5ABA2-6C2E-5E01-3244-89849BA1D3E3}"/>
          </ac:picMkLst>
        </pc:picChg>
        <pc:picChg chg="del">
          <ac:chgData name="Neemias Informatica Lima" userId="b77af7bd85500281" providerId="LiveId" clId="{67D08E85-DA52-4500-9366-709A01A58869}" dt="2023-02-12T23:45:44.760" v="61" actId="478"/>
          <ac:picMkLst>
            <pc:docMk/>
            <pc:sldMk cId="3772032319" sldId="290"/>
            <ac:picMk id="5" creationId="{0E223C39-F311-EEFE-8EC1-C1DE87B13AE9}"/>
          </ac:picMkLst>
        </pc:picChg>
        <pc:picChg chg="add mod">
          <ac:chgData name="Neemias Informatica Lima" userId="b77af7bd85500281" providerId="LiveId" clId="{67D08E85-DA52-4500-9366-709A01A58869}" dt="2023-02-12T23:45:45.095" v="62"/>
          <ac:picMkLst>
            <pc:docMk/>
            <pc:sldMk cId="3772032319" sldId="290"/>
            <ac:picMk id="8" creationId="{90BA5F3F-4950-8D41-DDF5-375F2C88ED93}"/>
          </ac:picMkLst>
        </pc:picChg>
        <pc:picChg chg="add mod">
          <ac:chgData name="Neemias Informatica Lima" userId="b77af7bd85500281" providerId="LiveId" clId="{67D08E85-DA52-4500-9366-709A01A58869}" dt="2023-02-12T23:45:45.095" v="62"/>
          <ac:picMkLst>
            <pc:docMk/>
            <pc:sldMk cId="3772032319" sldId="290"/>
            <ac:picMk id="9" creationId="{94960230-3FF4-E7CA-BED1-E9E7F881AB6B}"/>
          </ac:picMkLst>
        </pc:picChg>
      </pc:sldChg>
      <pc:sldChg chg="addSp delSp modSp mod">
        <pc:chgData name="Neemias Informatica Lima" userId="b77af7bd85500281" providerId="LiveId" clId="{67D08E85-DA52-4500-9366-709A01A58869}" dt="2023-02-12T23:52:54.859" v="215" actId="20577"/>
        <pc:sldMkLst>
          <pc:docMk/>
          <pc:sldMk cId="1768216317" sldId="291"/>
        </pc:sldMkLst>
        <pc:spChg chg="del">
          <ac:chgData name="Neemias Informatica Lima" userId="b77af7bd85500281" providerId="LiveId" clId="{67D08E85-DA52-4500-9366-709A01A58869}" dt="2023-02-12T23:46:09.241" v="65" actId="478"/>
          <ac:spMkLst>
            <pc:docMk/>
            <pc:sldMk cId="1768216317" sldId="291"/>
            <ac:spMk id="2" creationId="{7A4E58ED-0553-F336-1435-795FF50FB452}"/>
          </ac:spMkLst>
        </pc:spChg>
        <pc:spChg chg="del">
          <ac:chgData name="Neemias Informatica Lima" userId="b77af7bd85500281" providerId="LiveId" clId="{67D08E85-DA52-4500-9366-709A01A58869}" dt="2023-02-12T23:46:09.241" v="65" actId="478"/>
          <ac:spMkLst>
            <pc:docMk/>
            <pc:sldMk cId="1768216317" sldId="291"/>
            <ac:spMk id="3" creationId="{A418F0A0-C4B5-FCA5-5EB3-B7A1B7918546}"/>
          </ac:spMkLst>
        </pc:spChg>
        <pc:spChg chg="add mod">
          <ac:chgData name="Neemias Informatica Lima" userId="b77af7bd85500281" providerId="LiveId" clId="{67D08E85-DA52-4500-9366-709A01A58869}" dt="2023-02-12T23:46:09.503" v="66"/>
          <ac:spMkLst>
            <pc:docMk/>
            <pc:sldMk cId="1768216317" sldId="291"/>
            <ac:spMk id="6" creationId="{7FF482E2-B248-B3C5-CFE6-8E5A6D7EA78B}"/>
          </ac:spMkLst>
        </pc:spChg>
        <pc:spChg chg="add mod">
          <ac:chgData name="Neemias Informatica Lima" userId="b77af7bd85500281" providerId="LiveId" clId="{67D08E85-DA52-4500-9366-709A01A58869}" dt="2023-02-12T23:46:09.503" v="66"/>
          <ac:spMkLst>
            <pc:docMk/>
            <pc:sldMk cId="1768216317" sldId="291"/>
            <ac:spMk id="7" creationId="{21AD923E-3E38-C83E-720F-559B8B7C9464}"/>
          </ac:spMkLst>
        </pc:spChg>
        <pc:spChg chg="mod">
          <ac:chgData name="Neemias Informatica Lima" userId="b77af7bd85500281" providerId="LiveId" clId="{67D08E85-DA52-4500-9366-709A01A58869}" dt="2023-02-12T23:52:54.859" v="215" actId="20577"/>
          <ac:spMkLst>
            <pc:docMk/>
            <pc:sldMk cId="1768216317" sldId="291"/>
            <ac:spMk id="12" creationId="{FD5EC092-AC81-4728-9A45-4C4BB5B95C65}"/>
          </ac:spMkLst>
        </pc:spChg>
        <pc:spChg chg="mod">
          <ac:chgData name="Neemias Informatica Lima" userId="b77af7bd85500281" providerId="LiveId" clId="{67D08E85-DA52-4500-9366-709A01A58869}" dt="2023-02-12T23:51:56.932" v="194"/>
          <ac:spMkLst>
            <pc:docMk/>
            <pc:sldMk cId="1768216317" sldId="291"/>
            <ac:spMk id="14" creationId="{00000000-0000-0000-0000-000000000000}"/>
          </ac:spMkLst>
        </pc:spChg>
        <pc:picChg chg="del">
          <ac:chgData name="Neemias Informatica Lima" userId="b77af7bd85500281" providerId="LiveId" clId="{67D08E85-DA52-4500-9366-709A01A58869}" dt="2023-02-12T23:46:09.241" v="65" actId="478"/>
          <ac:picMkLst>
            <pc:docMk/>
            <pc:sldMk cId="1768216317" sldId="291"/>
            <ac:picMk id="4" creationId="{E78C97A7-55BB-2839-06AD-64E13B539707}"/>
          </ac:picMkLst>
        </pc:picChg>
        <pc:picChg chg="del">
          <ac:chgData name="Neemias Informatica Lima" userId="b77af7bd85500281" providerId="LiveId" clId="{67D08E85-DA52-4500-9366-709A01A58869}" dt="2023-02-12T23:46:09.241" v="65" actId="478"/>
          <ac:picMkLst>
            <pc:docMk/>
            <pc:sldMk cId="1768216317" sldId="291"/>
            <ac:picMk id="5" creationId="{599BA734-ABEA-8744-9F6B-93F9113EE17D}"/>
          </ac:picMkLst>
        </pc:picChg>
        <pc:picChg chg="add mod">
          <ac:chgData name="Neemias Informatica Lima" userId="b77af7bd85500281" providerId="LiveId" clId="{67D08E85-DA52-4500-9366-709A01A58869}" dt="2023-02-12T23:46:09.503" v="66"/>
          <ac:picMkLst>
            <pc:docMk/>
            <pc:sldMk cId="1768216317" sldId="291"/>
            <ac:picMk id="8" creationId="{890E538E-07EC-A376-4929-1D0B7D103AAD}"/>
          </ac:picMkLst>
        </pc:picChg>
        <pc:picChg chg="add mod">
          <ac:chgData name="Neemias Informatica Lima" userId="b77af7bd85500281" providerId="LiveId" clId="{67D08E85-DA52-4500-9366-709A01A58869}" dt="2023-02-12T23:46:09.503" v="66"/>
          <ac:picMkLst>
            <pc:docMk/>
            <pc:sldMk cId="1768216317" sldId="291"/>
            <ac:picMk id="9" creationId="{656BCBC8-4684-871D-87D4-C07900D6FFD7}"/>
          </ac:picMkLst>
        </pc:picChg>
      </pc:sldChg>
      <pc:sldChg chg="addSp delSp modSp mod">
        <pc:chgData name="Neemias Informatica Lima" userId="b77af7bd85500281" providerId="LiveId" clId="{67D08E85-DA52-4500-9366-709A01A58869}" dt="2023-02-12T23:54:46.444" v="241"/>
        <pc:sldMkLst>
          <pc:docMk/>
          <pc:sldMk cId="3757265641" sldId="292"/>
        </pc:sldMkLst>
        <pc:spChg chg="del">
          <ac:chgData name="Neemias Informatica Lima" userId="b77af7bd85500281" providerId="LiveId" clId="{67D08E85-DA52-4500-9366-709A01A58869}" dt="2023-02-12T23:46:23.040" v="69" actId="478"/>
          <ac:spMkLst>
            <pc:docMk/>
            <pc:sldMk cId="3757265641" sldId="292"/>
            <ac:spMk id="2" creationId="{A0DB44E6-F58E-D2CB-9196-3FBA999267F4}"/>
          </ac:spMkLst>
        </pc:spChg>
        <pc:spChg chg="del">
          <ac:chgData name="Neemias Informatica Lima" userId="b77af7bd85500281" providerId="LiveId" clId="{67D08E85-DA52-4500-9366-709A01A58869}" dt="2023-02-12T23:46:23.040" v="69" actId="478"/>
          <ac:spMkLst>
            <pc:docMk/>
            <pc:sldMk cId="3757265641" sldId="292"/>
            <ac:spMk id="3" creationId="{965A8417-251A-448F-1059-583FAAEEEF93}"/>
          </ac:spMkLst>
        </pc:spChg>
        <pc:spChg chg="add mod">
          <ac:chgData name="Neemias Informatica Lima" userId="b77af7bd85500281" providerId="LiveId" clId="{67D08E85-DA52-4500-9366-709A01A58869}" dt="2023-02-12T23:46:23.342" v="70"/>
          <ac:spMkLst>
            <pc:docMk/>
            <pc:sldMk cId="3757265641" sldId="292"/>
            <ac:spMk id="6" creationId="{BD2981D2-B240-9160-03D8-C6391CE84956}"/>
          </ac:spMkLst>
        </pc:spChg>
        <pc:spChg chg="add mod">
          <ac:chgData name="Neemias Informatica Lima" userId="b77af7bd85500281" providerId="LiveId" clId="{67D08E85-DA52-4500-9366-709A01A58869}" dt="2023-02-12T23:46:23.342" v="70"/>
          <ac:spMkLst>
            <pc:docMk/>
            <pc:sldMk cId="3757265641" sldId="292"/>
            <ac:spMk id="7" creationId="{56B1B161-0658-0648-49D0-35E2837CD5F3}"/>
          </ac:spMkLst>
        </pc:spChg>
        <pc:spChg chg="mod">
          <ac:chgData name="Neemias Informatica Lima" userId="b77af7bd85500281" providerId="LiveId" clId="{67D08E85-DA52-4500-9366-709A01A58869}" dt="2023-02-12T23:54:46.444" v="241"/>
          <ac:spMkLst>
            <pc:docMk/>
            <pc:sldMk cId="3757265641" sldId="292"/>
            <ac:spMk id="12" creationId="{1EC42BAA-B890-43DD-B4F0-9AB5685AF2FE}"/>
          </ac:spMkLst>
        </pc:spChg>
        <pc:spChg chg="mod">
          <ac:chgData name="Neemias Informatica Lima" userId="b77af7bd85500281" providerId="LiveId" clId="{67D08E85-DA52-4500-9366-709A01A58869}" dt="2023-02-12T23:53:37.289" v="220"/>
          <ac:spMkLst>
            <pc:docMk/>
            <pc:sldMk cId="3757265641" sldId="292"/>
            <ac:spMk id="14" creationId="{00000000-0000-0000-0000-000000000000}"/>
          </ac:spMkLst>
        </pc:spChg>
        <pc:picChg chg="del">
          <ac:chgData name="Neemias Informatica Lima" userId="b77af7bd85500281" providerId="LiveId" clId="{67D08E85-DA52-4500-9366-709A01A58869}" dt="2023-02-12T23:46:23.040" v="69" actId="478"/>
          <ac:picMkLst>
            <pc:docMk/>
            <pc:sldMk cId="3757265641" sldId="292"/>
            <ac:picMk id="4" creationId="{D3796CFA-A66B-827B-7FF8-0C436647E422}"/>
          </ac:picMkLst>
        </pc:picChg>
        <pc:picChg chg="del">
          <ac:chgData name="Neemias Informatica Lima" userId="b77af7bd85500281" providerId="LiveId" clId="{67D08E85-DA52-4500-9366-709A01A58869}" dt="2023-02-12T23:46:23.040" v="69" actId="478"/>
          <ac:picMkLst>
            <pc:docMk/>
            <pc:sldMk cId="3757265641" sldId="292"/>
            <ac:picMk id="5" creationId="{C4AB9179-3C2D-A2FE-F400-58AE681347C6}"/>
          </ac:picMkLst>
        </pc:picChg>
        <pc:picChg chg="add mod">
          <ac:chgData name="Neemias Informatica Lima" userId="b77af7bd85500281" providerId="LiveId" clId="{67D08E85-DA52-4500-9366-709A01A58869}" dt="2023-02-12T23:46:23.342" v="70"/>
          <ac:picMkLst>
            <pc:docMk/>
            <pc:sldMk cId="3757265641" sldId="292"/>
            <ac:picMk id="8" creationId="{58AC132A-C8EC-76E6-23C4-A3185DFF610B}"/>
          </ac:picMkLst>
        </pc:picChg>
        <pc:picChg chg="add mod">
          <ac:chgData name="Neemias Informatica Lima" userId="b77af7bd85500281" providerId="LiveId" clId="{67D08E85-DA52-4500-9366-709A01A58869}" dt="2023-02-12T23:46:23.342" v="70"/>
          <ac:picMkLst>
            <pc:docMk/>
            <pc:sldMk cId="3757265641" sldId="292"/>
            <ac:picMk id="9" creationId="{478963F3-6E6A-8A71-611F-9CB5F2618ECC}"/>
          </ac:picMkLst>
        </pc:picChg>
      </pc:sldChg>
      <pc:sldChg chg="addSp delSp modSp mod">
        <pc:chgData name="Neemias Informatica Lima" userId="b77af7bd85500281" providerId="LiveId" clId="{67D08E85-DA52-4500-9366-709A01A58869}" dt="2023-02-12T23:54:59.736" v="246"/>
        <pc:sldMkLst>
          <pc:docMk/>
          <pc:sldMk cId="3114938747" sldId="293"/>
        </pc:sldMkLst>
        <pc:spChg chg="del">
          <ac:chgData name="Neemias Informatica Lima" userId="b77af7bd85500281" providerId="LiveId" clId="{67D08E85-DA52-4500-9366-709A01A58869}" dt="2023-02-12T23:46:29.972" v="71" actId="478"/>
          <ac:spMkLst>
            <pc:docMk/>
            <pc:sldMk cId="3114938747" sldId="293"/>
            <ac:spMk id="2" creationId="{707BD544-9DC0-219B-192F-4926D39E14D5}"/>
          </ac:spMkLst>
        </pc:spChg>
        <pc:spChg chg="del">
          <ac:chgData name="Neemias Informatica Lima" userId="b77af7bd85500281" providerId="LiveId" clId="{67D08E85-DA52-4500-9366-709A01A58869}" dt="2023-02-12T23:46:29.972" v="71" actId="478"/>
          <ac:spMkLst>
            <pc:docMk/>
            <pc:sldMk cId="3114938747" sldId="293"/>
            <ac:spMk id="3" creationId="{C4BFDC45-8EB1-3FFB-B91A-8B48C0DEF2C5}"/>
          </ac:spMkLst>
        </pc:spChg>
        <pc:spChg chg="add mod">
          <ac:chgData name="Neemias Informatica Lima" userId="b77af7bd85500281" providerId="LiveId" clId="{67D08E85-DA52-4500-9366-709A01A58869}" dt="2023-02-12T23:46:30.247" v="72"/>
          <ac:spMkLst>
            <pc:docMk/>
            <pc:sldMk cId="3114938747" sldId="293"/>
            <ac:spMk id="6" creationId="{AE3566F7-D159-9510-BDE7-73790CC5C2D3}"/>
          </ac:spMkLst>
        </pc:spChg>
        <pc:spChg chg="add mod">
          <ac:chgData name="Neemias Informatica Lima" userId="b77af7bd85500281" providerId="LiveId" clId="{67D08E85-DA52-4500-9366-709A01A58869}" dt="2023-02-12T23:46:30.247" v="72"/>
          <ac:spMkLst>
            <pc:docMk/>
            <pc:sldMk cId="3114938747" sldId="293"/>
            <ac:spMk id="7" creationId="{33271FEB-8622-4E20-67BE-E4B03E68811F}"/>
          </ac:spMkLst>
        </pc:spChg>
        <pc:spChg chg="mod">
          <ac:chgData name="Neemias Informatica Lima" userId="b77af7bd85500281" providerId="LiveId" clId="{67D08E85-DA52-4500-9366-709A01A58869}" dt="2023-02-12T23:54:59.736" v="246"/>
          <ac:spMkLst>
            <pc:docMk/>
            <pc:sldMk cId="3114938747" sldId="293"/>
            <ac:spMk id="16" creationId="{CFC8B9D9-C6ED-4706-A104-65D118A5B7F9}"/>
          </ac:spMkLst>
        </pc:spChg>
        <pc:picChg chg="del">
          <ac:chgData name="Neemias Informatica Lima" userId="b77af7bd85500281" providerId="LiveId" clId="{67D08E85-DA52-4500-9366-709A01A58869}" dt="2023-02-12T23:46:29.972" v="71" actId="478"/>
          <ac:picMkLst>
            <pc:docMk/>
            <pc:sldMk cId="3114938747" sldId="293"/>
            <ac:picMk id="4" creationId="{D82CB1C8-C947-B595-410B-F44E50AFAF1A}"/>
          </ac:picMkLst>
        </pc:picChg>
        <pc:picChg chg="del">
          <ac:chgData name="Neemias Informatica Lima" userId="b77af7bd85500281" providerId="LiveId" clId="{67D08E85-DA52-4500-9366-709A01A58869}" dt="2023-02-12T23:46:29.972" v="71" actId="478"/>
          <ac:picMkLst>
            <pc:docMk/>
            <pc:sldMk cId="3114938747" sldId="293"/>
            <ac:picMk id="5" creationId="{72B65B44-EA53-AAB5-4183-55BDD5BE2BB5}"/>
          </ac:picMkLst>
        </pc:picChg>
        <pc:picChg chg="add mod">
          <ac:chgData name="Neemias Informatica Lima" userId="b77af7bd85500281" providerId="LiveId" clId="{67D08E85-DA52-4500-9366-709A01A58869}" dt="2023-02-12T23:46:30.247" v="72"/>
          <ac:picMkLst>
            <pc:docMk/>
            <pc:sldMk cId="3114938747" sldId="293"/>
            <ac:picMk id="8" creationId="{DB07F899-5E02-C3D0-31DF-0D33300DD741}"/>
          </ac:picMkLst>
        </pc:picChg>
        <pc:picChg chg="add mod">
          <ac:chgData name="Neemias Informatica Lima" userId="b77af7bd85500281" providerId="LiveId" clId="{67D08E85-DA52-4500-9366-709A01A58869}" dt="2023-02-12T23:46:30.247" v="72"/>
          <ac:picMkLst>
            <pc:docMk/>
            <pc:sldMk cId="3114938747" sldId="293"/>
            <ac:picMk id="9" creationId="{2955F903-A3BE-5960-36F4-A66077550A78}"/>
          </ac:picMkLst>
        </pc:picChg>
      </pc:sldChg>
    </pc:docChg>
  </pc:docChgLst>
  <pc:docChgLst>
    <pc:chgData name="Neemias Informatica Lima" userId="b77af7bd85500281" providerId="LiveId" clId="{0999F888-342A-44D8-BF71-15D426204204}"/>
    <pc:docChg chg="undo redo custSel modSld">
      <pc:chgData name="Neemias Informatica Lima" userId="b77af7bd85500281" providerId="LiveId" clId="{0999F888-342A-44D8-BF71-15D426204204}" dt="2024-05-27T20:54:52.364" v="290" actId="313"/>
      <pc:docMkLst>
        <pc:docMk/>
      </pc:docMkLst>
      <pc:sldChg chg="addSp delSp modSp mod">
        <pc:chgData name="Neemias Informatica Lima" userId="b77af7bd85500281" providerId="LiveId" clId="{0999F888-342A-44D8-BF71-15D426204204}" dt="2024-05-27T20:37:59.026" v="43"/>
        <pc:sldMkLst>
          <pc:docMk/>
          <pc:sldMk cId="2232331225" sldId="280"/>
        </pc:sldMkLst>
        <pc:spChg chg="mod">
          <ac:chgData name="Neemias Informatica Lima" userId="b77af7bd85500281" providerId="LiveId" clId="{0999F888-342A-44D8-BF71-15D426204204}" dt="2024-05-27T20:36:12.015" v="13" actId="6549"/>
          <ac:spMkLst>
            <pc:docMk/>
            <pc:sldMk cId="2232331225" sldId="280"/>
            <ac:spMk id="6" creationId="{00000000-0000-0000-0000-000000000000}"/>
          </ac:spMkLst>
        </pc:spChg>
        <pc:spChg chg="add del mod">
          <ac:chgData name="Neemias Informatica Lima" userId="b77af7bd85500281" providerId="LiveId" clId="{0999F888-342A-44D8-BF71-15D426204204}" dt="2024-05-27T20:35:56.761" v="8" actId="20577"/>
          <ac:spMkLst>
            <pc:docMk/>
            <pc:sldMk cId="2232331225" sldId="280"/>
            <ac:spMk id="7" creationId="{00000000-0000-0000-0000-000000000000}"/>
          </ac:spMkLst>
        </pc:spChg>
        <pc:spChg chg="mod">
          <ac:chgData name="Neemias Informatica Lima" userId="b77af7bd85500281" providerId="LiveId" clId="{0999F888-342A-44D8-BF71-15D426204204}" dt="2024-05-27T20:36:36.676" v="28" actId="6549"/>
          <ac:spMkLst>
            <pc:docMk/>
            <pc:sldMk cId="2232331225" sldId="280"/>
            <ac:spMk id="9" creationId="{00000000-0000-0000-0000-000000000000}"/>
          </ac:spMkLst>
        </pc:spChg>
        <pc:spChg chg="mod">
          <ac:chgData name="Neemias Informatica Lima" userId="b77af7bd85500281" providerId="LiveId" clId="{0999F888-342A-44D8-BF71-15D426204204}" dt="2024-05-27T20:35:47.591" v="2" actId="20577"/>
          <ac:spMkLst>
            <pc:docMk/>
            <pc:sldMk cId="2232331225" sldId="280"/>
            <ac:spMk id="11" creationId="{00000000-0000-0000-0000-000000000000}"/>
          </ac:spMkLst>
        </pc:spChg>
        <pc:spChg chg="mod">
          <ac:chgData name="Neemias Informatica Lima" userId="b77af7bd85500281" providerId="LiveId" clId="{0999F888-342A-44D8-BF71-15D426204204}" dt="2024-05-27T20:36:58.789" v="35" actId="20577"/>
          <ac:spMkLst>
            <pc:docMk/>
            <pc:sldMk cId="2232331225" sldId="280"/>
            <ac:spMk id="16" creationId="{00000000-0000-0000-0000-000000000000}"/>
          </ac:spMkLst>
        </pc:spChg>
        <pc:picChg chg="add mod">
          <ac:chgData name="Neemias Informatica Lima" userId="b77af7bd85500281" providerId="LiveId" clId="{0999F888-342A-44D8-BF71-15D426204204}" dt="2024-05-27T20:37:59.026" v="43"/>
          <ac:picMkLst>
            <pc:docMk/>
            <pc:sldMk cId="2232331225" sldId="280"/>
            <ac:picMk id="3" creationId="{C8D2541E-CC9C-2685-08C2-939AD03D187C}"/>
          </ac:picMkLst>
        </pc:picChg>
        <pc:picChg chg="del">
          <ac:chgData name="Neemias Informatica Lima" userId="b77af7bd85500281" providerId="LiveId" clId="{0999F888-342A-44D8-BF71-15D426204204}" dt="2024-05-27T20:35:45.571" v="0" actId="478"/>
          <ac:picMkLst>
            <pc:docMk/>
            <pc:sldMk cId="2232331225" sldId="280"/>
            <ac:picMk id="4" creationId="{5C6A6F0A-BB51-2126-5CE4-FA5C9506210F}"/>
          </ac:picMkLst>
        </pc:picChg>
      </pc:sldChg>
      <pc:sldChg chg="addSp delSp modSp mod">
        <pc:chgData name="Neemias Informatica Lima" userId="b77af7bd85500281" providerId="LiveId" clId="{0999F888-342A-44D8-BF71-15D426204204}" dt="2024-05-27T20:42:15.743" v="109" actId="6549"/>
        <pc:sldMkLst>
          <pc:docMk/>
          <pc:sldMk cId="2103443556" sldId="281"/>
        </pc:sldMkLst>
        <pc:spChg chg="mod">
          <ac:chgData name="Neemias Informatica Lima" userId="b77af7bd85500281" providerId="LiveId" clId="{0999F888-342A-44D8-BF71-15D426204204}" dt="2024-05-27T20:42:15.743" v="109" actId="6549"/>
          <ac:spMkLst>
            <pc:docMk/>
            <pc:sldMk cId="2103443556" sldId="281"/>
            <ac:spMk id="8" creationId="{00000000-0000-0000-0000-000000000000}"/>
          </ac:spMkLst>
        </pc:spChg>
        <pc:spChg chg="mod">
          <ac:chgData name="Neemias Informatica Lima" userId="b77af7bd85500281" providerId="LiveId" clId="{0999F888-342A-44D8-BF71-15D426204204}" dt="2024-05-27T20:38:11.825" v="46" actId="20577"/>
          <ac:spMkLst>
            <pc:docMk/>
            <pc:sldMk cId="2103443556" sldId="281"/>
            <ac:spMk id="11" creationId="{00000000-0000-0000-0000-000000000000}"/>
          </ac:spMkLst>
        </pc:spChg>
        <pc:spChg chg="mod">
          <ac:chgData name="Neemias Informatica Lima" userId="b77af7bd85500281" providerId="LiveId" clId="{0999F888-342A-44D8-BF71-15D426204204}" dt="2024-05-27T20:38:43.127" v="55"/>
          <ac:spMkLst>
            <pc:docMk/>
            <pc:sldMk cId="2103443556" sldId="281"/>
            <ac:spMk id="18" creationId="{00000000-0000-0000-0000-000000000000}"/>
          </ac:spMkLst>
        </pc:spChg>
        <pc:picChg chg="add mod">
          <ac:chgData name="Neemias Informatica Lima" userId="b77af7bd85500281" providerId="LiveId" clId="{0999F888-342A-44D8-BF71-15D426204204}" dt="2024-05-27T20:38:24.803" v="52" actId="1076"/>
          <ac:picMkLst>
            <pc:docMk/>
            <pc:sldMk cId="2103443556" sldId="281"/>
            <ac:picMk id="2" creationId="{368EF32C-20BE-8A2B-E799-BAF1DF45D331}"/>
          </ac:picMkLst>
        </pc:picChg>
        <pc:picChg chg="del">
          <ac:chgData name="Neemias Informatica Lima" userId="b77af7bd85500281" providerId="LiveId" clId="{0999F888-342A-44D8-BF71-15D426204204}" dt="2024-05-27T20:38:09.741" v="44" actId="478"/>
          <ac:picMkLst>
            <pc:docMk/>
            <pc:sldMk cId="2103443556" sldId="281"/>
            <ac:picMk id="4" creationId="{4B040AB6-7842-ABB0-100E-4C4C4E9CE5B4}"/>
          </ac:picMkLst>
        </pc:picChg>
      </pc:sldChg>
      <pc:sldChg chg="addSp delSp modSp mod">
        <pc:chgData name="Neemias Informatica Lima" userId="b77af7bd85500281" providerId="LiveId" clId="{0999F888-342A-44D8-BF71-15D426204204}" dt="2024-05-27T20:44:32.005" v="138" actId="6549"/>
        <pc:sldMkLst>
          <pc:docMk/>
          <pc:sldMk cId="3683219421" sldId="282"/>
        </pc:sldMkLst>
        <pc:spChg chg="add mod">
          <ac:chgData name="Neemias Informatica Lima" userId="b77af7bd85500281" providerId="LiveId" clId="{0999F888-342A-44D8-BF71-15D426204204}" dt="2024-05-27T20:39:05.505" v="59"/>
          <ac:spMkLst>
            <pc:docMk/>
            <pc:sldMk cId="3683219421" sldId="282"/>
            <ac:spMk id="2" creationId="{A2BB6FB9-BA10-C5A2-B203-B6E6B72C0056}"/>
          </ac:spMkLst>
        </pc:spChg>
        <pc:spChg chg="add mod">
          <ac:chgData name="Neemias Informatica Lima" userId="b77af7bd85500281" providerId="LiveId" clId="{0999F888-342A-44D8-BF71-15D426204204}" dt="2024-05-27T20:39:05.505" v="59"/>
          <ac:spMkLst>
            <pc:docMk/>
            <pc:sldMk cId="3683219421" sldId="282"/>
            <ac:spMk id="4" creationId="{4A7DBC78-8E99-675C-06A7-BCB4D6971FE7}"/>
          </ac:spMkLst>
        </pc:spChg>
        <pc:spChg chg="del">
          <ac:chgData name="Neemias Informatica Lima" userId="b77af7bd85500281" providerId="LiveId" clId="{0999F888-342A-44D8-BF71-15D426204204}" dt="2024-05-27T20:39:05.116" v="58" actId="478"/>
          <ac:spMkLst>
            <pc:docMk/>
            <pc:sldMk cId="3683219421" sldId="282"/>
            <ac:spMk id="6" creationId="{B7E23ED6-6F5B-AE7C-B894-4B111A74D1B1}"/>
          </ac:spMkLst>
        </pc:spChg>
        <pc:spChg chg="del">
          <ac:chgData name="Neemias Informatica Lima" userId="b77af7bd85500281" providerId="LiveId" clId="{0999F888-342A-44D8-BF71-15D426204204}" dt="2024-05-27T20:39:05.116" v="58" actId="478"/>
          <ac:spMkLst>
            <pc:docMk/>
            <pc:sldMk cId="3683219421" sldId="282"/>
            <ac:spMk id="8" creationId="{FA61328D-A46F-0EC0-9918-FF74241366E8}"/>
          </ac:spMkLst>
        </pc:spChg>
        <pc:spChg chg="mod">
          <ac:chgData name="Neemias Informatica Lima" userId="b77af7bd85500281" providerId="LiveId" clId="{0999F888-342A-44D8-BF71-15D426204204}" dt="2024-05-27T20:44:32.005" v="138" actId="6549"/>
          <ac:spMkLst>
            <pc:docMk/>
            <pc:sldMk cId="3683219421" sldId="282"/>
            <ac:spMk id="12" creationId="{00000000-0000-0000-0000-000000000000}"/>
          </ac:spMkLst>
        </pc:spChg>
        <pc:spChg chg="mod">
          <ac:chgData name="Neemias Informatica Lima" userId="b77af7bd85500281" providerId="LiveId" clId="{0999F888-342A-44D8-BF71-15D426204204}" dt="2024-05-27T20:42:41.300" v="119"/>
          <ac:spMkLst>
            <pc:docMk/>
            <pc:sldMk cId="3683219421" sldId="282"/>
            <ac:spMk id="14" creationId="{00000000-0000-0000-0000-000000000000}"/>
          </ac:spMkLst>
        </pc:spChg>
        <pc:picChg chg="add mod">
          <ac:chgData name="Neemias Informatica Lima" userId="b77af7bd85500281" providerId="LiveId" clId="{0999F888-342A-44D8-BF71-15D426204204}" dt="2024-05-27T20:39:05.505" v="59"/>
          <ac:picMkLst>
            <pc:docMk/>
            <pc:sldMk cId="3683219421" sldId="282"/>
            <ac:picMk id="7" creationId="{35F33F02-3CD6-011F-C31A-3D154C878B68}"/>
          </ac:picMkLst>
        </pc:picChg>
        <pc:picChg chg="del">
          <ac:chgData name="Neemias Informatica Lima" userId="b77af7bd85500281" providerId="LiveId" clId="{0999F888-342A-44D8-BF71-15D426204204}" dt="2024-05-27T20:39:05.116" v="58" actId="478"/>
          <ac:picMkLst>
            <pc:docMk/>
            <pc:sldMk cId="3683219421" sldId="282"/>
            <ac:picMk id="9" creationId="{5F42046B-C61A-0B9B-99A2-DBC4770857FF}"/>
          </ac:picMkLst>
        </pc:picChg>
      </pc:sldChg>
      <pc:sldChg chg="addSp delSp modSp mod">
        <pc:chgData name="Neemias Informatica Lima" userId="b77af7bd85500281" providerId="LiveId" clId="{0999F888-342A-44D8-BF71-15D426204204}" dt="2024-05-27T20:45:44.294" v="159" actId="20577"/>
        <pc:sldMkLst>
          <pc:docMk/>
          <pc:sldMk cId="3902406419" sldId="283"/>
        </pc:sldMkLst>
        <pc:spChg chg="add mod">
          <ac:chgData name="Neemias Informatica Lima" userId="b77af7bd85500281" providerId="LiveId" clId="{0999F888-342A-44D8-BF71-15D426204204}" dt="2024-05-27T20:39:10.778" v="61"/>
          <ac:spMkLst>
            <pc:docMk/>
            <pc:sldMk cId="3902406419" sldId="283"/>
            <ac:spMk id="2" creationId="{969494D7-1F7B-53B2-5C0A-26011FBD9D76}"/>
          </ac:spMkLst>
        </pc:spChg>
        <pc:spChg chg="add mod">
          <ac:chgData name="Neemias Informatica Lima" userId="b77af7bd85500281" providerId="LiveId" clId="{0999F888-342A-44D8-BF71-15D426204204}" dt="2024-05-27T20:39:10.778" v="61"/>
          <ac:spMkLst>
            <pc:docMk/>
            <pc:sldMk cId="3902406419" sldId="283"/>
            <ac:spMk id="3" creationId="{94465ED3-7A28-5847-45B8-8D0A7780D8B0}"/>
          </ac:spMkLst>
        </pc:spChg>
        <pc:spChg chg="del">
          <ac:chgData name="Neemias Informatica Lima" userId="b77af7bd85500281" providerId="LiveId" clId="{0999F888-342A-44D8-BF71-15D426204204}" dt="2024-05-27T20:39:10.415" v="60" actId="478"/>
          <ac:spMkLst>
            <pc:docMk/>
            <pc:sldMk cId="3902406419" sldId="283"/>
            <ac:spMk id="5" creationId="{E007C525-5EB1-E00A-A866-6377A5467390}"/>
          </ac:spMkLst>
        </pc:spChg>
        <pc:spChg chg="del">
          <ac:chgData name="Neemias Informatica Lima" userId="b77af7bd85500281" providerId="LiveId" clId="{0999F888-342A-44D8-BF71-15D426204204}" dt="2024-05-27T20:39:10.415" v="60" actId="478"/>
          <ac:spMkLst>
            <pc:docMk/>
            <pc:sldMk cId="3902406419" sldId="283"/>
            <ac:spMk id="7" creationId="{0ACE7CAF-611A-5C64-2111-5B11A3D4EAAD}"/>
          </ac:spMkLst>
        </pc:spChg>
        <pc:spChg chg="mod">
          <ac:chgData name="Neemias Informatica Lima" userId="b77af7bd85500281" providerId="LiveId" clId="{0999F888-342A-44D8-BF71-15D426204204}" dt="2024-05-27T20:44:48.766" v="143"/>
          <ac:spMkLst>
            <pc:docMk/>
            <pc:sldMk cId="3902406419" sldId="283"/>
            <ac:spMk id="14" creationId="{00000000-0000-0000-0000-000000000000}"/>
          </ac:spMkLst>
        </pc:spChg>
        <pc:spChg chg="mod">
          <ac:chgData name="Neemias Informatica Lima" userId="b77af7bd85500281" providerId="LiveId" clId="{0999F888-342A-44D8-BF71-15D426204204}" dt="2024-05-27T20:45:44.294" v="159" actId="20577"/>
          <ac:spMkLst>
            <pc:docMk/>
            <pc:sldMk cId="3902406419" sldId="283"/>
            <ac:spMk id="15" creationId="{D5C09FDA-172B-4732-BD2E-A9BBEF8B191B}"/>
          </ac:spMkLst>
        </pc:spChg>
        <pc:picChg chg="add mod">
          <ac:chgData name="Neemias Informatica Lima" userId="b77af7bd85500281" providerId="LiveId" clId="{0999F888-342A-44D8-BF71-15D426204204}" dt="2024-05-27T20:39:10.778" v="61"/>
          <ac:picMkLst>
            <pc:docMk/>
            <pc:sldMk cId="3902406419" sldId="283"/>
            <ac:picMk id="6" creationId="{6F01B41B-34C9-0946-7801-E2722E028752}"/>
          </ac:picMkLst>
        </pc:picChg>
        <pc:picChg chg="del">
          <ac:chgData name="Neemias Informatica Lima" userId="b77af7bd85500281" providerId="LiveId" clId="{0999F888-342A-44D8-BF71-15D426204204}" dt="2024-05-27T20:39:10.415" v="60" actId="478"/>
          <ac:picMkLst>
            <pc:docMk/>
            <pc:sldMk cId="3902406419" sldId="283"/>
            <ac:picMk id="8" creationId="{49F71017-0526-C42A-4D9F-42A928FF5A4F}"/>
          </ac:picMkLst>
        </pc:picChg>
      </pc:sldChg>
      <pc:sldChg chg="addSp delSp modSp mod">
        <pc:chgData name="Neemias Informatica Lima" userId="b77af7bd85500281" providerId="LiveId" clId="{0999F888-342A-44D8-BF71-15D426204204}" dt="2024-05-27T20:47:34.361" v="195" actId="20577"/>
        <pc:sldMkLst>
          <pc:docMk/>
          <pc:sldMk cId="2424059023" sldId="284"/>
        </pc:sldMkLst>
        <pc:spChg chg="add mod">
          <ac:chgData name="Neemias Informatica Lima" userId="b77af7bd85500281" providerId="LiveId" clId="{0999F888-342A-44D8-BF71-15D426204204}" dt="2024-05-27T20:39:51.468" v="65"/>
          <ac:spMkLst>
            <pc:docMk/>
            <pc:sldMk cId="2424059023" sldId="284"/>
            <ac:spMk id="2" creationId="{C036EBCB-B917-92C1-A0DF-C9AA00086F6A}"/>
          </ac:spMkLst>
        </pc:spChg>
        <pc:spChg chg="add mod">
          <ac:chgData name="Neemias Informatica Lima" userId="b77af7bd85500281" providerId="LiveId" clId="{0999F888-342A-44D8-BF71-15D426204204}" dt="2024-05-27T20:39:51.468" v="65"/>
          <ac:spMkLst>
            <pc:docMk/>
            <pc:sldMk cId="2424059023" sldId="284"/>
            <ac:spMk id="3" creationId="{C924563F-F425-9DFA-4C8D-5EB19B0E6F1C}"/>
          </ac:spMkLst>
        </pc:spChg>
        <pc:spChg chg="del">
          <ac:chgData name="Neemias Informatica Lima" userId="b77af7bd85500281" providerId="LiveId" clId="{0999F888-342A-44D8-BF71-15D426204204}" dt="2024-05-27T20:39:51.128" v="64" actId="478"/>
          <ac:spMkLst>
            <pc:docMk/>
            <pc:sldMk cId="2424059023" sldId="284"/>
            <ac:spMk id="5" creationId="{7A979359-B3A0-EC8E-E2F0-CCB636CBC2A3}"/>
          </ac:spMkLst>
        </pc:spChg>
        <pc:spChg chg="del">
          <ac:chgData name="Neemias Informatica Lima" userId="b77af7bd85500281" providerId="LiveId" clId="{0999F888-342A-44D8-BF71-15D426204204}" dt="2024-05-27T20:39:51.128" v="64" actId="478"/>
          <ac:spMkLst>
            <pc:docMk/>
            <pc:sldMk cId="2424059023" sldId="284"/>
            <ac:spMk id="7" creationId="{43A9064A-9A5E-23C9-0A49-1B7DF3D04DFC}"/>
          </ac:spMkLst>
        </pc:spChg>
        <pc:spChg chg="mod">
          <ac:chgData name="Neemias Informatica Lima" userId="b77af7bd85500281" providerId="LiveId" clId="{0999F888-342A-44D8-BF71-15D426204204}" dt="2024-05-27T20:46:49.137" v="174"/>
          <ac:spMkLst>
            <pc:docMk/>
            <pc:sldMk cId="2424059023" sldId="284"/>
            <ac:spMk id="14" creationId="{00000000-0000-0000-0000-000000000000}"/>
          </ac:spMkLst>
        </pc:spChg>
        <pc:spChg chg="mod">
          <ac:chgData name="Neemias Informatica Lima" userId="b77af7bd85500281" providerId="LiveId" clId="{0999F888-342A-44D8-BF71-15D426204204}" dt="2024-05-27T20:47:34.361" v="195" actId="20577"/>
          <ac:spMkLst>
            <pc:docMk/>
            <pc:sldMk cId="2424059023" sldId="284"/>
            <ac:spMk id="15" creationId="{C3A1BEFC-B9B8-4142-B09F-1F5B330F4265}"/>
          </ac:spMkLst>
        </pc:spChg>
        <pc:picChg chg="add mod">
          <ac:chgData name="Neemias Informatica Lima" userId="b77af7bd85500281" providerId="LiveId" clId="{0999F888-342A-44D8-BF71-15D426204204}" dt="2024-05-27T20:39:51.468" v="65"/>
          <ac:picMkLst>
            <pc:docMk/>
            <pc:sldMk cId="2424059023" sldId="284"/>
            <ac:picMk id="6" creationId="{2DC09A0D-B09A-30B3-303A-8042998BE924}"/>
          </ac:picMkLst>
        </pc:picChg>
        <pc:picChg chg="del">
          <ac:chgData name="Neemias Informatica Lima" userId="b77af7bd85500281" providerId="LiveId" clId="{0999F888-342A-44D8-BF71-15D426204204}" dt="2024-05-27T20:39:51.128" v="64" actId="478"/>
          <ac:picMkLst>
            <pc:docMk/>
            <pc:sldMk cId="2424059023" sldId="284"/>
            <ac:picMk id="8" creationId="{A281BC40-93A0-3400-3EB5-3067668BE11B}"/>
          </ac:picMkLst>
        </pc:picChg>
      </pc:sldChg>
      <pc:sldChg chg="addSp delSp modSp mod">
        <pc:chgData name="Neemias Informatica Lima" userId="b77af7bd85500281" providerId="LiveId" clId="{0999F888-342A-44D8-BF71-15D426204204}" dt="2024-05-27T20:50:00.936" v="228" actId="20577"/>
        <pc:sldMkLst>
          <pc:docMk/>
          <pc:sldMk cId="2241968852" sldId="285"/>
        </pc:sldMkLst>
        <pc:spChg chg="add mod">
          <ac:chgData name="Neemias Informatica Lima" userId="b77af7bd85500281" providerId="LiveId" clId="{0999F888-342A-44D8-BF71-15D426204204}" dt="2024-05-27T20:40:05.317" v="69"/>
          <ac:spMkLst>
            <pc:docMk/>
            <pc:sldMk cId="2241968852" sldId="285"/>
            <ac:spMk id="2" creationId="{F49879F8-59AD-E31B-0417-1CF60D04D935}"/>
          </ac:spMkLst>
        </pc:spChg>
        <pc:spChg chg="add mod">
          <ac:chgData name="Neemias Informatica Lima" userId="b77af7bd85500281" providerId="LiveId" clId="{0999F888-342A-44D8-BF71-15D426204204}" dt="2024-05-27T20:40:05.317" v="69"/>
          <ac:spMkLst>
            <pc:docMk/>
            <pc:sldMk cId="2241968852" sldId="285"/>
            <ac:spMk id="3" creationId="{AB10F639-F9C3-B57F-B7FB-7D3AC354D462}"/>
          </ac:spMkLst>
        </pc:spChg>
        <pc:spChg chg="del">
          <ac:chgData name="Neemias Informatica Lima" userId="b77af7bd85500281" providerId="LiveId" clId="{0999F888-342A-44D8-BF71-15D426204204}" dt="2024-05-27T20:40:05.011" v="68" actId="478"/>
          <ac:spMkLst>
            <pc:docMk/>
            <pc:sldMk cId="2241968852" sldId="285"/>
            <ac:spMk id="5" creationId="{1DC917D7-FAD2-FE77-C99E-A951612F7ED8}"/>
          </ac:spMkLst>
        </pc:spChg>
        <pc:spChg chg="del">
          <ac:chgData name="Neemias Informatica Lima" userId="b77af7bd85500281" providerId="LiveId" clId="{0999F888-342A-44D8-BF71-15D426204204}" dt="2024-05-27T20:40:05.011" v="68" actId="478"/>
          <ac:spMkLst>
            <pc:docMk/>
            <pc:sldMk cId="2241968852" sldId="285"/>
            <ac:spMk id="7" creationId="{0A8A4F55-7BBA-FC67-7BD0-F4B7283F210E}"/>
          </ac:spMkLst>
        </pc:spChg>
        <pc:spChg chg="mod">
          <ac:chgData name="Neemias Informatica Lima" userId="b77af7bd85500281" providerId="LiveId" clId="{0999F888-342A-44D8-BF71-15D426204204}" dt="2024-05-27T20:49:01.301" v="201"/>
          <ac:spMkLst>
            <pc:docMk/>
            <pc:sldMk cId="2241968852" sldId="285"/>
            <ac:spMk id="14" creationId="{00000000-0000-0000-0000-000000000000}"/>
          </ac:spMkLst>
        </pc:spChg>
        <pc:spChg chg="mod">
          <ac:chgData name="Neemias Informatica Lima" userId="b77af7bd85500281" providerId="LiveId" clId="{0999F888-342A-44D8-BF71-15D426204204}" dt="2024-05-27T20:50:00.936" v="228" actId="20577"/>
          <ac:spMkLst>
            <pc:docMk/>
            <pc:sldMk cId="2241968852" sldId="285"/>
            <ac:spMk id="15" creationId="{0F091E13-8EAD-4FFB-9473-BC74E5ABDC64}"/>
          </ac:spMkLst>
        </pc:spChg>
        <pc:picChg chg="add mod">
          <ac:chgData name="Neemias Informatica Lima" userId="b77af7bd85500281" providerId="LiveId" clId="{0999F888-342A-44D8-BF71-15D426204204}" dt="2024-05-27T20:40:05.317" v="69"/>
          <ac:picMkLst>
            <pc:docMk/>
            <pc:sldMk cId="2241968852" sldId="285"/>
            <ac:picMk id="6" creationId="{A79A4382-BB57-B5D0-1319-6827DC5F16BE}"/>
          </ac:picMkLst>
        </pc:picChg>
        <pc:picChg chg="del">
          <ac:chgData name="Neemias Informatica Lima" userId="b77af7bd85500281" providerId="LiveId" clId="{0999F888-342A-44D8-BF71-15D426204204}" dt="2024-05-27T20:40:05.011" v="68" actId="478"/>
          <ac:picMkLst>
            <pc:docMk/>
            <pc:sldMk cId="2241968852" sldId="285"/>
            <ac:picMk id="8" creationId="{5D597519-7C29-2D57-A8D7-A63D3A58BC15}"/>
          </ac:picMkLst>
        </pc:picChg>
      </pc:sldChg>
      <pc:sldChg chg="addSp delSp modSp mod">
        <pc:chgData name="Neemias Informatica Lima" userId="b77af7bd85500281" providerId="LiveId" clId="{0999F888-342A-44D8-BF71-15D426204204}" dt="2024-05-27T20:51:17.793" v="254" actId="313"/>
        <pc:sldMkLst>
          <pc:docMk/>
          <pc:sldMk cId="1959249856" sldId="286"/>
        </pc:sldMkLst>
        <pc:spChg chg="add mod">
          <ac:chgData name="Neemias Informatica Lima" userId="b77af7bd85500281" providerId="LiveId" clId="{0999F888-342A-44D8-BF71-15D426204204}" dt="2024-05-27T20:40:32.108" v="73"/>
          <ac:spMkLst>
            <pc:docMk/>
            <pc:sldMk cId="1959249856" sldId="286"/>
            <ac:spMk id="2" creationId="{500D4E38-A5AF-6A4D-4BC5-58ACE9BBCDEF}"/>
          </ac:spMkLst>
        </pc:spChg>
        <pc:spChg chg="add mod">
          <ac:chgData name="Neemias Informatica Lima" userId="b77af7bd85500281" providerId="LiveId" clId="{0999F888-342A-44D8-BF71-15D426204204}" dt="2024-05-27T20:40:32.108" v="73"/>
          <ac:spMkLst>
            <pc:docMk/>
            <pc:sldMk cId="1959249856" sldId="286"/>
            <ac:spMk id="3" creationId="{9503F0E6-ACCE-0FA9-3601-A890EBE2ACDE}"/>
          </ac:spMkLst>
        </pc:spChg>
        <pc:spChg chg="del">
          <ac:chgData name="Neemias Informatica Lima" userId="b77af7bd85500281" providerId="LiveId" clId="{0999F888-342A-44D8-BF71-15D426204204}" dt="2024-05-27T20:40:31.647" v="72" actId="478"/>
          <ac:spMkLst>
            <pc:docMk/>
            <pc:sldMk cId="1959249856" sldId="286"/>
            <ac:spMk id="5" creationId="{6982158D-F8BA-9FD5-C8EE-D9D751688B10}"/>
          </ac:spMkLst>
        </pc:spChg>
        <pc:spChg chg="del">
          <ac:chgData name="Neemias Informatica Lima" userId="b77af7bd85500281" providerId="LiveId" clId="{0999F888-342A-44D8-BF71-15D426204204}" dt="2024-05-27T20:40:31.647" v="72" actId="478"/>
          <ac:spMkLst>
            <pc:docMk/>
            <pc:sldMk cId="1959249856" sldId="286"/>
            <ac:spMk id="7" creationId="{433825FF-70D9-B900-EB9B-32C49D8C9BC2}"/>
          </ac:spMkLst>
        </pc:spChg>
        <pc:spChg chg="mod">
          <ac:chgData name="Neemias Informatica Lima" userId="b77af7bd85500281" providerId="LiveId" clId="{0999F888-342A-44D8-BF71-15D426204204}" dt="2024-05-27T20:50:40.374" v="238"/>
          <ac:spMkLst>
            <pc:docMk/>
            <pc:sldMk cId="1959249856" sldId="286"/>
            <ac:spMk id="14" creationId="{00000000-0000-0000-0000-000000000000}"/>
          </ac:spMkLst>
        </pc:spChg>
        <pc:spChg chg="mod">
          <ac:chgData name="Neemias Informatica Lima" userId="b77af7bd85500281" providerId="LiveId" clId="{0999F888-342A-44D8-BF71-15D426204204}" dt="2024-05-27T20:51:17.793" v="254" actId="313"/>
          <ac:spMkLst>
            <pc:docMk/>
            <pc:sldMk cId="1959249856" sldId="286"/>
            <ac:spMk id="15" creationId="{863BB09B-C8C1-4354-BC51-D930C951E507}"/>
          </ac:spMkLst>
        </pc:spChg>
        <pc:picChg chg="add mod">
          <ac:chgData name="Neemias Informatica Lima" userId="b77af7bd85500281" providerId="LiveId" clId="{0999F888-342A-44D8-BF71-15D426204204}" dt="2024-05-27T20:40:32.108" v="73"/>
          <ac:picMkLst>
            <pc:docMk/>
            <pc:sldMk cId="1959249856" sldId="286"/>
            <ac:picMk id="6" creationId="{4C7EC4E9-3EDA-8532-08A8-941B7371171A}"/>
          </ac:picMkLst>
        </pc:picChg>
        <pc:picChg chg="del">
          <ac:chgData name="Neemias Informatica Lima" userId="b77af7bd85500281" providerId="LiveId" clId="{0999F888-342A-44D8-BF71-15D426204204}" dt="2024-05-27T20:40:31.647" v="72" actId="478"/>
          <ac:picMkLst>
            <pc:docMk/>
            <pc:sldMk cId="1959249856" sldId="286"/>
            <ac:picMk id="8" creationId="{976C8868-6C0B-44B1-7F64-660F7D228FC3}"/>
          </ac:picMkLst>
        </pc:picChg>
      </pc:sldChg>
      <pc:sldChg chg="addSp delSp modSp mod">
        <pc:chgData name="Neemias Informatica Lima" userId="b77af7bd85500281" providerId="LiveId" clId="{0999F888-342A-44D8-BF71-15D426204204}" dt="2024-05-27T20:54:52.364" v="290" actId="313"/>
        <pc:sldMkLst>
          <pc:docMk/>
          <pc:sldMk cId="2857006406" sldId="287"/>
        </pc:sldMkLst>
        <pc:spChg chg="add mod">
          <ac:chgData name="Neemias Informatica Lima" userId="b77af7bd85500281" providerId="LiveId" clId="{0999F888-342A-44D8-BF71-15D426204204}" dt="2024-05-27T20:40:51.367" v="79"/>
          <ac:spMkLst>
            <pc:docMk/>
            <pc:sldMk cId="2857006406" sldId="287"/>
            <ac:spMk id="2" creationId="{AA0A63EC-D21C-BD53-AF11-28B8E9827E20}"/>
          </ac:spMkLst>
        </pc:spChg>
        <pc:spChg chg="add mod">
          <ac:chgData name="Neemias Informatica Lima" userId="b77af7bd85500281" providerId="LiveId" clId="{0999F888-342A-44D8-BF71-15D426204204}" dt="2024-05-27T20:40:51.367" v="79"/>
          <ac:spMkLst>
            <pc:docMk/>
            <pc:sldMk cId="2857006406" sldId="287"/>
            <ac:spMk id="3" creationId="{EFD0782D-A5D1-F2AA-43AA-27F40BCBB37F}"/>
          </ac:spMkLst>
        </pc:spChg>
        <pc:spChg chg="del">
          <ac:chgData name="Neemias Informatica Lima" userId="b77af7bd85500281" providerId="LiveId" clId="{0999F888-342A-44D8-BF71-15D426204204}" dt="2024-05-27T20:40:50.908" v="78" actId="478"/>
          <ac:spMkLst>
            <pc:docMk/>
            <pc:sldMk cId="2857006406" sldId="287"/>
            <ac:spMk id="5" creationId="{BB975314-4B94-D6F2-E616-C5337FC1008A}"/>
          </ac:spMkLst>
        </pc:spChg>
        <pc:spChg chg="del">
          <ac:chgData name="Neemias Informatica Lima" userId="b77af7bd85500281" providerId="LiveId" clId="{0999F888-342A-44D8-BF71-15D426204204}" dt="2024-05-27T20:40:50.908" v="78" actId="478"/>
          <ac:spMkLst>
            <pc:docMk/>
            <pc:sldMk cId="2857006406" sldId="287"/>
            <ac:spMk id="7" creationId="{FE8BDAD0-F1CA-9999-8FC2-4BB0705A0E45}"/>
          </ac:spMkLst>
        </pc:spChg>
        <pc:spChg chg="mod">
          <ac:chgData name="Neemias Informatica Lima" userId="b77af7bd85500281" providerId="LiveId" clId="{0999F888-342A-44D8-BF71-15D426204204}" dt="2024-05-27T20:54:52.364" v="290" actId="313"/>
          <ac:spMkLst>
            <pc:docMk/>
            <pc:sldMk cId="2857006406" sldId="287"/>
            <ac:spMk id="16" creationId="{28D68641-D640-4BD7-9D5B-B3803DCCF9B3}"/>
          </ac:spMkLst>
        </pc:spChg>
        <pc:picChg chg="add mod">
          <ac:chgData name="Neemias Informatica Lima" userId="b77af7bd85500281" providerId="LiveId" clId="{0999F888-342A-44D8-BF71-15D426204204}" dt="2024-05-27T20:40:51.367" v="79"/>
          <ac:picMkLst>
            <pc:docMk/>
            <pc:sldMk cId="2857006406" sldId="287"/>
            <ac:picMk id="6" creationId="{5D71B58C-C76E-D2B3-2211-1B191D2A4564}"/>
          </ac:picMkLst>
        </pc:picChg>
        <pc:picChg chg="del">
          <ac:chgData name="Neemias Informatica Lima" userId="b77af7bd85500281" providerId="LiveId" clId="{0999F888-342A-44D8-BF71-15D426204204}" dt="2024-05-27T20:40:50.908" v="78" actId="478"/>
          <ac:picMkLst>
            <pc:docMk/>
            <pc:sldMk cId="2857006406" sldId="287"/>
            <ac:picMk id="8" creationId="{0B6A6D23-534B-4EC4-3A6E-7E129BDF487E}"/>
          </ac:picMkLst>
        </pc:picChg>
      </pc:sldChg>
      <pc:sldChg chg="addSp delSp modSp mod">
        <pc:chgData name="Neemias Informatica Lima" userId="b77af7bd85500281" providerId="LiveId" clId="{0999F888-342A-44D8-BF71-15D426204204}" dt="2024-05-27T20:43:52.439" v="134"/>
        <pc:sldMkLst>
          <pc:docMk/>
          <pc:sldMk cId="2630436816" sldId="288"/>
        </pc:sldMkLst>
        <pc:spChg chg="add mod">
          <ac:chgData name="Neemias Informatica Lima" userId="b77af7bd85500281" providerId="LiveId" clId="{0999F888-342A-44D8-BF71-15D426204204}" dt="2024-05-27T20:38:58.456" v="57"/>
          <ac:spMkLst>
            <pc:docMk/>
            <pc:sldMk cId="2630436816" sldId="288"/>
            <ac:spMk id="2" creationId="{EC9A9577-1106-E0CF-8BCF-A6C457AF4EC3}"/>
          </ac:spMkLst>
        </pc:spChg>
        <pc:spChg chg="add mod">
          <ac:chgData name="Neemias Informatica Lima" userId="b77af7bd85500281" providerId="LiveId" clId="{0999F888-342A-44D8-BF71-15D426204204}" dt="2024-05-27T20:38:58.456" v="57"/>
          <ac:spMkLst>
            <pc:docMk/>
            <pc:sldMk cId="2630436816" sldId="288"/>
            <ac:spMk id="3" creationId="{EBFD1103-A1F0-3CC6-FC7B-0E95F732C877}"/>
          </ac:spMkLst>
        </pc:spChg>
        <pc:spChg chg="del">
          <ac:chgData name="Neemias Informatica Lima" userId="b77af7bd85500281" providerId="LiveId" clId="{0999F888-342A-44D8-BF71-15D426204204}" dt="2024-05-27T20:38:58.012" v="56" actId="478"/>
          <ac:spMkLst>
            <pc:docMk/>
            <pc:sldMk cId="2630436816" sldId="288"/>
            <ac:spMk id="5" creationId="{1B47C231-0BAD-FA1B-99E1-769F2676DB3C}"/>
          </ac:spMkLst>
        </pc:spChg>
        <pc:spChg chg="del">
          <ac:chgData name="Neemias Informatica Lima" userId="b77af7bd85500281" providerId="LiveId" clId="{0999F888-342A-44D8-BF71-15D426204204}" dt="2024-05-27T20:38:58.012" v="56" actId="478"/>
          <ac:spMkLst>
            <pc:docMk/>
            <pc:sldMk cId="2630436816" sldId="288"/>
            <ac:spMk id="7" creationId="{B7140F38-7AAF-2678-C534-E8540CA845B1}"/>
          </ac:spMkLst>
        </pc:spChg>
        <pc:spChg chg="mod">
          <ac:chgData name="Neemias Informatica Lima" userId="b77af7bd85500281" providerId="LiveId" clId="{0999F888-342A-44D8-BF71-15D426204204}" dt="2024-05-27T20:43:52.439" v="134"/>
          <ac:spMkLst>
            <pc:docMk/>
            <pc:sldMk cId="2630436816" sldId="288"/>
            <ac:spMk id="13" creationId="{00000000-0000-0000-0000-000000000000}"/>
          </ac:spMkLst>
        </pc:spChg>
        <pc:spChg chg="mod">
          <ac:chgData name="Neemias Informatica Lima" userId="b77af7bd85500281" providerId="LiveId" clId="{0999F888-342A-44D8-BF71-15D426204204}" dt="2024-05-27T20:42:37.165" v="114"/>
          <ac:spMkLst>
            <pc:docMk/>
            <pc:sldMk cId="2630436816" sldId="288"/>
            <ac:spMk id="14" creationId="{00000000-0000-0000-0000-000000000000}"/>
          </ac:spMkLst>
        </pc:spChg>
        <pc:picChg chg="add mod">
          <ac:chgData name="Neemias Informatica Lima" userId="b77af7bd85500281" providerId="LiveId" clId="{0999F888-342A-44D8-BF71-15D426204204}" dt="2024-05-27T20:38:58.456" v="57"/>
          <ac:picMkLst>
            <pc:docMk/>
            <pc:sldMk cId="2630436816" sldId="288"/>
            <ac:picMk id="6" creationId="{2B33EB94-264F-24A0-4594-255F67E702C3}"/>
          </ac:picMkLst>
        </pc:picChg>
        <pc:picChg chg="del">
          <ac:chgData name="Neemias Informatica Lima" userId="b77af7bd85500281" providerId="LiveId" clId="{0999F888-342A-44D8-BF71-15D426204204}" dt="2024-05-27T20:38:58.012" v="56" actId="478"/>
          <ac:picMkLst>
            <pc:docMk/>
            <pc:sldMk cId="2630436816" sldId="288"/>
            <ac:picMk id="8" creationId="{44CC45C8-3F4C-606C-5C1C-81D38DAE530D}"/>
          </ac:picMkLst>
        </pc:picChg>
      </pc:sldChg>
      <pc:sldChg chg="addSp delSp modSp mod">
        <pc:chgData name="Neemias Informatica Lima" userId="b77af7bd85500281" providerId="LiveId" clId="{0999F888-342A-44D8-BF71-15D426204204}" dt="2024-05-27T20:46:19.893" v="169" actId="6549"/>
        <pc:sldMkLst>
          <pc:docMk/>
          <pc:sldMk cId="3032827026" sldId="289"/>
        </pc:sldMkLst>
        <pc:spChg chg="add mod">
          <ac:chgData name="Neemias Informatica Lima" userId="b77af7bd85500281" providerId="LiveId" clId="{0999F888-342A-44D8-BF71-15D426204204}" dt="2024-05-27T20:39:37.490" v="63"/>
          <ac:spMkLst>
            <pc:docMk/>
            <pc:sldMk cId="3032827026" sldId="289"/>
            <ac:spMk id="2" creationId="{FC966365-1644-AE99-90F5-DE4FED990D73}"/>
          </ac:spMkLst>
        </pc:spChg>
        <pc:spChg chg="add mod">
          <ac:chgData name="Neemias Informatica Lima" userId="b77af7bd85500281" providerId="LiveId" clId="{0999F888-342A-44D8-BF71-15D426204204}" dt="2024-05-27T20:39:37.490" v="63"/>
          <ac:spMkLst>
            <pc:docMk/>
            <pc:sldMk cId="3032827026" sldId="289"/>
            <ac:spMk id="3" creationId="{506EBC37-C164-D407-1486-592F94DF98EB}"/>
          </ac:spMkLst>
        </pc:spChg>
        <pc:spChg chg="del">
          <ac:chgData name="Neemias Informatica Lima" userId="b77af7bd85500281" providerId="LiveId" clId="{0999F888-342A-44D8-BF71-15D426204204}" dt="2024-05-27T20:39:16.667" v="62" actId="478"/>
          <ac:spMkLst>
            <pc:docMk/>
            <pc:sldMk cId="3032827026" sldId="289"/>
            <ac:spMk id="5" creationId="{34002664-F5A7-56E0-06E0-5867A177B1AD}"/>
          </ac:spMkLst>
        </pc:spChg>
        <pc:spChg chg="del">
          <ac:chgData name="Neemias Informatica Lima" userId="b77af7bd85500281" providerId="LiveId" clId="{0999F888-342A-44D8-BF71-15D426204204}" dt="2024-05-27T20:39:16.667" v="62" actId="478"/>
          <ac:spMkLst>
            <pc:docMk/>
            <pc:sldMk cId="3032827026" sldId="289"/>
            <ac:spMk id="7" creationId="{A768FCF2-CF50-A2F5-C7B4-EF7BCABF138C}"/>
          </ac:spMkLst>
        </pc:spChg>
        <pc:spChg chg="mod">
          <ac:chgData name="Neemias Informatica Lima" userId="b77af7bd85500281" providerId="LiveId" clId="{0999F888-342A-44D8-BF71-15D426204204}" dt="2024-05-27T20:46:19.893" v="169" actId="6549"/>
          <ac:spMkLst>
            <pc:docMk/>
            <pc:sldMk cId="3032827026" sldId="289"/>
            <ac:spMk id="12" creationId="{A64B78EF-EDA8-421A-88C9-45544BBCA9D1}"/>
          </ac:spMkLst>
        </pc:spChg>
        <pc:spChg chg="mod">
          <ac:chgData name="Neemias Informatica Lima" userId="b77af7bd85500281" providerId="LiveId" clId="{0999F888-342A-44D8-BF71-15D426204204}" dt="2024-05-27T20:44:54.393" v="148"/>
          <ac:spMkLst>
            <pc:docMk/>
            <pc:sldMk cId="3032827026" sldId="289"/>
            <ac:spMk id="14" creationId="{00000000-0000-0000-0000-000000000000}"/>
          </ac:spMkLst>
        </pc:spChg>
        <pc:picChg chg="add mod">
          <ac:chgData name="Neemias Informatica Lima" userId="b77af7bd85500281" providerId="LiveId" clId="{0999F888-342A-44D8-BF71-15D426204204}" dt="2024-05-27T20:39:37.490" v="63"/>
          <ac:picMkLst>
            <pc:docMk/>
            <pc:sldMk cId="3032827026" sldId="289"/>
            <ac:picMk id="6" creationId="{D1BA9DD4-0CF4-AC36-7FBC-FD84729D45B2}"/>
          </ac:picMkLst>
        </pc:picChg>
        <pc:picChg chg="del">
          <ac:chgData name="Neemias Informatica Lima" userId="b77af7bd85500281" providerId="LiveId" clId="{0999F888-342A-44D8-BF71-15D426204204}" dt="2024-05-27T20:39:16.667" v="62" actId="478"/>
          <ac:picMkLst>
            <pc:docMk/>
            <pc:sldMk cId="3032827026" sldId="289"/>
            <ac:picMk id="8" creationId="{7F452FA6-2432-F482-1D00-0001D2118151}"/>
          </ac:picMkLst>
        </pc:picChg>
      </pc:sldChg>
      <pc:sldChg chg="addSp delSp modSp mod">
        <pc:chgData name="Neemias Informatica Lima" userId="b77af7bd85500281" providerId="LiveId" clId="{0999F888-342A-44D8-BF71-15D426204204}" dt="2024-05-27T20:48:50.774" v="198"/>
        <pc:sldMkLst>
          <pc:docMk/>
          <pc:sldMk cId="3772032319" sldId="290"/>
        </pc:sldMkLst>
        <pc:spChg chg="add mod">
          <ac:chgData name="Neemias Informatica Lima" userId="b77af7bd85500281" providerId="LiveId" clId="{0999F888-342A-44D8-BF71-15D426204204}" dt="2024-05-27T20:39:57.616" v="67"/>
          <ac:spMkLst>
            <pc:docMk/>
            <pc:sldMk cId="3772032319" sldId="290"/>
            <ac:spMk id="2" creationId="{52AC1B1B-5BDD-2874-B167-DB320EE84EA2}"/>
          </ac:spMkLst>
        </pc:spChg>
        <pc:spChg chg="add mod">
          <ac:chgData name="Neemias Informatica Lima" userId="b77af7bd85500281" providerId="LiveId" clId="{0999F888-342A-44D8-BF71-15D426204204}" dt="2024-05-27T20:39:57.616" v="67"/>
          <ac:spMkLst>
            <pc:docMk/>
            <pc:sldMk cId="3772032319" sldId="290"/>
            <ac:spMk id="3" creationId="{92CE233C-532F-1AB9-3ABB-3D3733C27611}"/>
          </ac:spMkLst>
        </pc:spChg>
        <pc:spChg chg="del">
          <ac:chgData name="Neemias Informatica Lima" userId="b77af7bd85500281" providerId="LiveId" clId="{0999F888-342A-44D8-BF71-15D426204204}" dt="2024-05-27T20:39:57.246" v="66" actId="478"/>
          <ac:spMkLst>
            <pc:docMk/>
            <pc:sldMk cId="3772032319" sldId="290"/>
            <ac:spMk id="5" creationId="{EF3905AA-87B5-CF2B-BAC5-8052FAAC7F19}"/>
          </ac:spMkLst>
        </pc:spChg>
        <pc:spChg chg="del">
          <ac:chgData name="Neemias Informatica Lima" userId="b77af7bd85500281" providerId="LiveId" clId="{0999F888-342A-44D8-BF71-15D426204204}" dt="2024-05-27T20:39:57.246" v="66" actId="478"/>
          <ac:spMkLst>
            <pc:docMk/>
            <pc:sldMk cId="3772032319" sldId="290"/>
            <ac:spMk id="7" creationId="{FFC1DDA4-90F9-86EA-8B5D-055C52C72E46}"/>
          </ac:spMkLst>
        </pc:spChg>
        <pc:spChg chg="mod">
          <ac:chgData name="Neemias Informatica Lima" userId="b77af7bd85500281" providerId="LiveId" clId="{0999F888-342A-44D8-BF71-15D426204204}" dt="2024-05-27T20:48:50.774" v="198"/>
          <ac:spMkLst>
            <pc:docMk/>
            <pc:sldMk cId="3772032319" sldId="290"/>
            <ac:spMk id="12" creationId="{8D5A143D-15FB-4DFE-B0EC-FEEB77A92B2C}"/>
          </ac:spMkLst>
        </pc:spChg>
        <pc:spChg chg="mod">
          <ac:chgData name="Neemias Informatica Lima" userId="b77af7bd85500281" providerId="LiveId" clId="{0999F888-342A-44D8-BF71-15D426204204}" dt="2024-05-27T20:46:54.360" v="177"/>
          <ac:spMkLst>
            <pc:docMk/>
            <pc:sldMk cId="3772032319" sldId="290"/>
            <ac:spMk id="14" creationId="{00000000-0000-0000-0000-000000000000}"/>
          </ac:spMkLst>
        </pc:spChg>
        <pc:picChg chg="add mod">
          <ac:chgData name="Neemias Informatica Lima" userId="b77af7bd85500281" providerId="LiveId" clId="{0999F888-342A-44D8-BF71-15D426204204}" dt="2024-05-27T20:39:57.616" v="67"/>
          <ac:picMkLst>
            <pc:docMk/>
            <pc:sldMk cId="3772032319" sldId="290"/>
            <ac:picMk id="6" creationId="{6C96931E-544A-8EF4-B28E-78971C7FC903}"/>
          </ac:picMkLst>
        </pc:picChg>
        <pc:picChg chg="del">
          <ac:chgData name="Neemias Informatica Lima" userId="b77af7bd85500281" providerId="LiveId" clId="{0999F888-342A-44D8-BF71-15D426204204}" dt="2024-05-27T20:39:57.246" v="66" actId="478"/>
          <ac:picMkLst>
            <pc:docMk/>
            <pc:sldMk cId="3772032319" sldId="290"/>
            <ac:picMk id="8" creationId="{7FF21AA3-CE99-32B5-01EF-BFDA31165CAC}"/>
          </ac:picMkLst>
        </pc:picChg>
      </pc:sldChg>
      <pc:sldChg chg="addSp delSp modSp mod">
        <pc:chgData name="Neemias Informatica Lima" userId="b77af7bd85500281" providerId="LiveId" clId="{0999F888-342A-44D8-BF71-15D426204204}" dt="2024-05-27T20:50:21.430" v="233"/>
        <pc:sldMkLst>
          <pc:docMk/>
          <pc:sldMk cId="1768216317" sldId="291"/>
        </pc:sldMkLst>
        <pc:spChg chg="add mod">
          <ac:chgData name="Neemias Informatica Lima" userId="b77af7bd85500281" providerId="LiveId" clId="{0999F888-342A-44D8-BF71-15D426204204}" dt="2024-05-27T20:40:14.151" v="71"/>
          <ac:spMkLst>
            <pc:docMk/>
            <pc:sldMk cId="1768216317" sldId="291"/>
            <ac:spMk id="2" creationId="{CC78D561-D7E7-BA25-D5AE-7EFEEBC872EC}"/>
          </ac:spMkLst>
        </pc:spChg>
        <pc:spChg chg="add mod">
          <ac:chgData name="Neemias Informatica Lima" userId="b77af7bd85500281" providerId="LiveId" clId="{0999F888-342A-44D8-BF71-15D426204204}" dt="2024-05-27T20:40:14.151" v="71"/>
          <ac:spMkLst>
            <pc:docMk/>
            <pc:sldMk cId="1768216317" sldId="291"/>
            <ac:spMk id="3" creationId="{133CB2F8-D4FD-6102-28E9-A36B4FFAD34D}"/>
          </ac:spMkLst>
        </pc:spChg>
        <pc:spChg chg="del">
          <ac:chgData name="Neemias Informatica Lima" userId="b77af7bd85500281" providerId="LiveId" clId="{0999F888-342A-44D8-BF71-15D426204204}" dt="2024-05-27T20:40:13.629" v="70" actId="478"/>
          <ac:spMkLst>
            <pc:docMk/>
            <pc:sldMk cId="1768216317" sldId="291"/>
            <ac:spMk id="5" creationId="{831F7365-34B1-9920-FAAC-326FE742B40F}"/>
          </ac:spMkLst>
        </pc:spChg>
        <pc:spChg chg="del">
          <ac:chgData name="Neemias Informatica Lima" userId="b77af7bd85500281" providerId="LiveId" clId="{0999F888-342A-44D8-BF71-15D426204204}" dt="2024-05-27T20:40:13.629" v="70" actId="478"/>
          <ac:spMkLst>
            <pc:docMk/>
            <pc:sldMk cId="1768216317" sldId="291"/>
            <ac:spMk id="7" creationId="{954F31B7-722A-1AC6-6EEE-E8E6BE0C09AB}"/>
          </ac:spMkLst>
        </pc:spChg>
        <pc:spChg chg="mod">
          <ac:chgData name="Neemias Informatica Lima" userId="b77af7bd85500281" providerId="LiveId" clId="{0999F888-342A-44D8-BF71-15D426204204}" dt="2024-05-27T20:50:21.430" v="233"/>
          <ac:spMkLst>
            <pc:docMk/>
            <pc:sldMk cId="1768216317" sldId="291"/>
            <ac:spMk id="12" creationId="{FD5EC092-AC81-4728-9A45-4C4BB5B95C65}"/>
          </ac:spMkLst>
        </pc:spChg>
        <pc:spChg chg="mod">
          <ac:chgData name="Neemias Informatica Lima" userId="b77af7bd85500281" providerId="LiveId" clId="{0999F888-342A-44D8-BF71-15D426204204}" dt="2024-05-27T20:49:06.667" v="204"/>
          <ac:spMkLst>
            <pc:docMk/>
            <pc:sldMk cId="1768216317" sldId="291"/>
            <ac:spMk id="14" creationId="{00000000-0000-0000-0000-000000000000}"/>
          </ac:spMkLst>
        </pc:spChg>
        <pc:picChg chg="add mod">
          <ac:chgData name="Neemias Informatica Lima" userId="b77af7bd85500281" providerId="LiveId" clId="{0999F888-342A-44D8-BF71-15D426204204}" dt="2024-05-27T20:40:14.151" v="71"/>
          <ac:picMkLst>
            <pc:docMk/>
            <pc:sldMk cId="1768216317" sldId="291"/>
            <ac:picMk id="6" creationId="{E6DB97C6-8FAB-7494-CFA7-A4019CB86565}"/>
          </ac:picMkLst>
        </pc:picChg>
        <pc:picChg chg="del">
          <ac:chgData name="Neemias Informatica Lima" userId="b77af7bd85500281" providerId="LiveId" clId="{0999F888-342A-44D8-BF71-15D426204204}" dt="2024-05-27T20:40:13.629" v="70" actId="478"/>
          <ac:picMkLst>
            <pc:docMk/>
            <pc:sldMk cId="1768216317" sldId="291"/>
            <ac:picMk id="8" creationId="{C7EBDC10-DA45-80A1-453C-45E252FEA95A}"/>
          </ac:picMkLst>
        </pc:picChg>
      </pc:sldChg>
      <pc:sldChg chg="addSp delSp modSp mod">
        <pc:chgData name="Neemias Informatica Lima" userId="b77af7bd85500281" providerId="LiveId" clId="{0999F888-342A-44D8-BF71-15D426204204}" dt="2024-05-27T20:52:19.402" v="264" actId="20577"/>
        <pc:sldMkLst>
          <pc:docMk/>
          <pc:sldMk cId="3757265641" sldId="292"/>
        </pc:sldMkLst>
        <pc:spChg chg="del">
          <ac:chgData name="Neemias Informatica Lima" userId="b77af7bd85500281" providerId="LiveId" clId="{0999F888-342A-44D8-BF71-15D426204204}" dt="2024-05-27T20:40:37.311" v="74" actId="478"/>
          <ac:spMkLst>
            <pc:docMk/>
            <pc:sldMk cId="3757265641" sldId="292"/>
            <ac:spMk id="2" creationId="{D5DDEF30-CE34-5FBC-4088-3A32191DCB72}"/>
          </ac:spMkLst>
        </pc:spChg>
        <pc:spChg chg="add mod">
          <ac:chgData name="Neemias Informatica Lima" userId="b77af7bd85500281" providerId="LiveId" clId="{0999F888-342A-44D8-BF71-15D426204204}" dt="2024-05-27T20:40:37.721" v="75"/>
          <ac:spMkLst>
            <pc:docMk/>
            <pc:sldMk cId="3757265641" sldId="292"/>
            <ac:spMk id="3" creationId="{9AA50F40-006C-907F-BF9A-FDE41A05A7B1}"/>
          </ac:spMkLst>
        </pc:spChg>
        <pc:spChg chg="del">
          <ac:chgData name="Neemias Informatica Lima" userId="b77af7bd85500281" providerId="LiveId" clId="{0999F888-342A-44D8-BF71-15D426204204}" dt="2024-05-27T20:40:37.311" v="74" actId="478"/>
          <ac:spMkLst>
            <pc:docMk/>
            <pc:sldMk cId="3757265641" sldId="292"/>
            <ac:spMk id="5" creationId="{1B3DB606-A2E0-08EB-B7DA-3EEFF65A8077}"/>
          </ac:spMkLst>
        </pc:spChg>
        <pc:spChg chg="add mod">
          <ac:chgData name="Neemias Informatica Lima" userId="b77af7bd85500281" providerId="LiveId" clId="{0999F888-342A-44D8-BF71-15D426204204}" dt="2024-05-27T20:40:37.721" v="75"/>
          <ac:spMkLst>
            <pc:docMk/>
            <pc:sldMk cId="3757265641" sldId="292"/>
            <ac:spMk id="6" creationId="{537F3BF9-76A8-5EA4-7429-D1B6F53AB0D1}"/>
          </ac:spMkLst>
        </pc:spChg>
        <pc:spChg chg="mod">
          <ac:chgData name="Neemias Informatica Lima" userId="b77af7bd85500281" providerId="LiveId" clId="{0999F888-342A-44D8-BF71-15D426204204}" dt="2024-05-27T20:52:19.402" v="264" actId="20577"/>
          <ac:spMkLst>
            <pc:docMk/>
            <pc:sldMk cId="3757265641" sldId="292"/>
            <ac:spMk id="12" creationId="{1EC42BAA-B890-43DD-B4F0-9AB5685AF2FE}"/>
          </ac:spMkLst>
        </pc:spChg>
        <pc:spChg chg="mod">
          <ac:chgData name="Neemias Informatica Lima" userId="b77af7bd85500281" providerId="LiveId" clId="{0999F888-342A-44D8-BF71-15D426204204}" dt="2024-05-27T20:50:46.172" v="241"/>
          <ac:spMkLst>
            <pc:docMk/>
            <pc:sldMk cId="3757265641" sldId="292"/>
            <ac:spMk id="14" creationId="{00000000-0000-0000-0000-000000000000}"/>
          </ac:spMkLst>
        </pc:spChg>
        <pc:picChg chg="del">
          <ac:chgData name="Neemias Informatica Lima" userId="b77af7bd85500281" providerId="LiveId" clId="{0999F888-342A-44D8-BF71-15D426204204}" dt="2024-05-27T20:40:37.311" v="74" actId="478"/>
          <ac:picMkLst>
            <pc:docMk/>
            <pc:sldMk cId="3757265641" sldId="292"/>
            <ac:picMk id="7" creationId="{718B0866-24E9-CF7C-880B-C531E8A0FF23}"/>
          </ac:picMkLst>
        </pc:picChg>
        <pc:picChg chg="add mod">
          <ac:chgData name="Neemias Informatica Lima" userId="b77af7bd85500281" providerId="LiveId" clId="{0999F888-342A-44D8-BF71-15D426204204}" dt="2024-05-27T20:40:37.721" v="75"/>
          <ac:picMkLst>
            <pc:docMk/>
            <pc:sldMk cId="3757265641" sldId="292"/>
            <ac:picMk id="8" creationId="{966A003A-C873-FFBA-2459-EFA4E97A7F5A}"/>
          </ac:picMkLst>
        </pc:picChg>
      </pc:sldChg>
      <pc:sldChg chg="addSp delSp modSp mod">
        <pc:chgData name="Neemias Informatica Lima" userId="b77af7bd85500281" providerId="LiveId" clId="{0999F888-342A-44D8-BF71-15D426204204}" dt="2024-05-27T20:52:44.657" v="270" actId="20577"/>
        <pc:sldMkLst>
          <pc:docMk/>
          <pc:sldMk cId="3114938747" sldId="293"/>
        </pc:sldMkLst>
        <pc:spChg chg="add mod">
          <ac:chgData name="Neemias Informatica Lima" userId="b77af7bd85500281" providerId="LiveId" clId="{0999F888-342A-44D8-BF71-15D426204204}" dt="2024-05-27T20:40:44.175" v="77"/>
          <ac:spMkLst>
            <pc:docMk/>
            <pc:sldMk cId="3114938747" sldId="293"/>
            <ac:spMk id="2" creationId="{66C72D30-95FF-6A14-E1BC-DAB60EA0D085}"/>
          </ac:spMkLst>
        </pc:spChg>
        <pc:spChg chg="add mod">
          <ac:chgData name="Neemias Informatica Lima" userId="b77af7bd85500281" providerId="LiveId" clId="{0999F888-342A-44D8-BF71-15D426204204}" dt="2024-05-27T20:40:44.175" v="77"/>
          <ac:spMkLst>
            <pc:docMk/>
            <pc:sldMk cId="3114938747" sldId="293"/>
            <ac:spMk id="3" creationId="{B9E91558-1D49-A0BA-0077-B9516C6A3882}"/>
          </ac:spMkLst>
        </pc:spChg>
        <pc:spChg chg="del">
          <ac:chgData name="Neemias Informatica Lima" userId="b77af7bd85500281" providerId="LiveId" clId="{0999F888-342A-44D8-BF71-15D426204204}" dt="2024-05-27T20:40:43.700" v="76" actId="478"/>
          <ac:spMkLst>
            <pc:docMk/>
            <pc:sldMk cId="3114938747" sldId="293"/>
            <ac:spMk id="5" creationId="{69CAD9C0-0287-40A3-BAEB-3B710B8A8EFC}"/>
          </ac:spMkLst>
        </pc:spChg>
        <pc:spChg chg="del">
          <ac:chgData name="Neemias Informatica Lima" userId="b77af7bd85500281" providerId="LiveId" clId="{0999F888-342A-44D8-BF71-15D426204204}" dt="2024-05-27T20:40:43.700" v="76" actId="478"/>
          <ac:spMkLst>
            <pc:docMk/>
            <pc:sldMk cId="3114938747" sldId="293"/>
            <ac:spMk id="7" creationId="{DC261824-55D9-B531-1EAC-5A369C61F986}"/>
          </ac:spMkLst>
        </pc:spChg>
        <pc:spChg chg="mod">
          <ac:chgData name="Neemias Informatica Lima" userId="b77af7bd85500281" providerId="LiveId" clId="{0999F888-342A-44D8-BF71-15D426204204}" dt="2024-05-27T20:52:44.657" v="270" actId="20577"/>
          <ac:spMkLst>
            <pc:docMk/>
            <pc:sldMk cId="3114938747" sldId="293"/>
            <ac:spMk id="16" creationId="{CFC8B9D9-C6ED-4706-A104-65D118A5B7F9}"/>
          </ac:spMkLst>
        </pc:spChg>
        <pc:picChg chg="add mod">
          <ac:chgData name="Neemias Informatica Lima" userId="b77af7bd85500281" providerId="LiveId" clId="{0999F888-342A-44D8-BF71-15D426204204}" dt="2024-05-27T20:40:44.175" v="77"/>
          <ac:picMkLst>
            <pc:docMk/>
            <pc:sldMk cId="3114938747" sldId="293"/>
            <ac:picMk id="6" creationId="{E64E172B-912F-845E-C66D-A6E0F1D9775D}"/>
          </ac:picMkLst>
        </pc:picChg>
        <pc:picChg chg="del">
          <ac:chgData name="Neemias Informatica Lima" userId="b77af7bd85500281" providerId="LiveId" clId="{0999F888-342A-44D8-BF71-15D426204204}" dt="2024-05-27T20:40:43.700" v="76" actId="478"/>
          <ac:picMkLst>
            <pc:docMk/>
            <pc:sldMk cId="3114938747" sldId="293"/>
            <ac:picMk id="8" creationId="{22BD720B-0435-55FC-9A66-62FE71C90057}"/>
          </ac:picMkLst>
        </pc:picChg>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sldChg chg="addSp delSp modSp mod">
        <pc:chgData name="Neemias Informatica Lima" userId="b77af7bd85500281" providerId="LiveId" clId="{88520B54-82A9-42A3-BC49-58E043C430AB}" dt="2022-11-02T23:53:44.867" v="38"/>
        <pc:sldMkLst>
          <pc:docMk/>
          <pc:sldMk cId="2232331225" sldId="280"/>
        </pc:sldMkLst>
        <pc:spChg chg="mod">
          <ac:chgData name="Neemias Informatica Lima" userId="b77af7bd85500281" providerId="LiveId" clId="{88520B54-82A9-42A3-BC49-58E043C430AB}" dt="2022-11-02T23:47:06.120" v="10"/>
          <ac:spMkLst>
            <pc:docMk/>
            <pc:sldMk cId="2232331225" sldId="280"/>
            <ac:spMk id="6" creationId="{00000000-0000-0000-0000-000000000000}"/>
          </ac:spMkLst>
        </pc:spChg>
        <pc:spChg chg="mod">
          <ac:chgData name="Neemias Informatica Lima" userId="b77af7bd85500281" providerId="LiveId" clId="{88520B54-82A9-42A3-BC49-58E043C430AB}" dt="2022-11-02T23:49:28.367" v="27" actId="20577"/>
          <ac:spMkLst>
            <pc:docMk/>
            <pc:sldMk cId="2232331225" sldId="280"/>
            <ac:spMk id="9" creationId="{00000000-0000-0000-0000-000000000000}"/>
          </ac:spMkLst>
        </pc:spChg>
        <pc:spChg chg="mod">
          <ac:chgData name="Neemias Informatica Lima" userId="b77af7bd85500281" providerId="LiveId" clId="{88520B54-82A9-42A3-BC49-58E043C430AB}" dt="2022-11-02T23:48:56.957" v="24" actId="14100"/>
          <ac:spMkLst>
            <pc:docMk/>
            <pc:sldMk cId="2232331225" sldId="280"/>
            <ac:spMk id="16" creationId="{00000000-0000-0000-0000-000000000000}"/>
          </ac:spMkLst>
        </pc:spChg>
        <pc:picChg chg="add mod">
          <ac:chgData name="Neemias Informatica Lima" userId="b77af7bd85500281" providerId="LiveId" clId="{88520B54-82A9-42A3-BC49-58E043C430AB}" dt="2022-11-02T23:46:32.915" v="7" actId="1076"/>
          <ac:picMkLst>
            <pc:docMk/>
            <pc:sldMk cId="2232331225" sldId="280"/>
            <ac:picMk id="3" creationId="{357C7B3F-BD2E-AB7E-10EB-BAD6DD50E7A7}"/>
          </ac:picMkLst>
        </pc:picChg>
        <pc:picChg chg="del">
          <ac:chgData name="Neemias Informatica Lima" userId="b77af7bd85500281" providerId="LiveId" clId="{88520B54-82A9-42A3-BC49-58E043C430AB}" dt="2022-11-02T23:46:26.760" v="6" actId="478"/>
          <ac:picMkLst>
            <pc:docMk/>
            <pc:sldMk cId="2232331225" sldId="280"/>
            <ac:picMk id="4" creationId="{4B4273A5-AB6A-D615-30E8-0FF6C5B3049D}"/>
          </ac:picMkLst>
        </pc:picChg>
        <pc:picChg chg="add mod">
          <ac:chgData name="Neemias Informatica Lima" userId="b77af7bd85500281" providerId="LiveId" clId="{88520B54-82A9-42A3-BC49-58E043C430AB}" dt="2022-11-02T23:53:44.867" v="38"/>
          <ac:picMkLst>
            <pc:docMk/>
            <pc:sldMk cId="2232331225" sldId="280"/>
            <ac:picMk id="13" creationId="{4CAB6FDA-3BA3-11A9-92E7-82DBFC7035BD}"/>
          </ac:picMkLst>
        </pc:picChg>
        <pc:picChg chg="del">
          <ac:chgData name="Neemias Informatica Lima" userId="b77af7bd85500281" providerId="LiveId" clId="{88520B54-82A9-42A3-BC49-58E043C430AB}" dt="2022-11-02T23:48:00.135" v="16" actId="478"/>
          <ac:picMkLst>
            <pc:docMk/>
            <pc:sldMk cId="2232331225" sldId="280"/>
            <ac:picMk id="14" creationId="{09F8BC57-6388-0C56-DC99-61616FE0AAEA}"/>
          </ac:picMkLst>
        </pc:picChg>
      </pc:sldChg>
      <pc:sldChg chg="addSp delSp modSp mod">
        <pc:chgData name="Neemias Informatica Lima" userId="b77af7bd85500281" providerId="LiveId" clId="{88520B54-82A9-42A3-BC49-58E043C430AB}" dt="2022-11-03T00:23:41.693" v="108" actId="6549"/>
        <pc:sldMkLst>
          <pc:docMk/>
          <pc:sldMk cId="2103443556" sldId="281"/>
        </pc:sldMkLst>
        <pc:spChg chg="mod">
          <ac:chgData name="Neemias Informatica Lima" userId="b77af7bd85500281" providerId="LiveId" clId="{88520B54-82A9-42A3-BC49-58E043C430AB}" dt="2022-11-03T00:23:41.693" v="108" actId="6549"/>
          <ac:spMkLst>
            <pc:docMk/>
            <pc:sldMk cId="2103443556" sldId="281"/>
            <ac:spMk id="8" creationId="{00000000-0000-0000-0000-000000000000}"/>
          </ac:spMkLst>
        </pc:spChg>
        <pc:spChg chg="mod">
          <ac:chgData name="Neemias Informatica Lima" userId="b77af7bd85500281" providerId="LiveId" clId="{88520B54-82A9-42A3-BC49-58E043C430AB}" dt="2022-11-03T00:01:08.507" v="48" actId="207"/>
          <ac:spMkLst>
            <pc:docMk/>
            <pc:sldMk cId="2103443556" sldId="281"/>
            <ac:spMk id="18" creationId="{00000000-0000-0000-0000-000000000000}"/>
          </ac:spMkLst>
        </pc:spChg>
        <pc:picChg chg="add mod">
          <ac:chgData name="Neemias Informatica Lima" userId="b77af7bd85500281" providerId="LiveId" clId="{88520B54-82A9-42A3-BC49-58E043C430AB}" dt="2022-11-02T23:58:06.884" v="44" actId="14100"/>
          <ac:picMkLst>
            <pc:docMk/>
            <pc:sldMk cId="2103443556" sldId="281"/>
            <ac:picMk id="2" creationId="{83F58DA6-0CBC-3FB8-DA88-B72D7392B9AE}"/>
          </ac:picMkLst>
        </pc:picChg>
        <pc:picChg chg="add mod">
          <ac:chgData name="Neemias Informatica Lima" userId="b77af7bd85500281" providerId="LiveId" clId="{88520B54-82A9-42A3-BC49-58E043C430AB}" dt="2022-11-03T00:03:16.742" v="63" actId="1038"/>
          <ac:picMkLst>
            <pc:docMk/>
            <pc:sldMk cId="2103443556" sldId="281"/>
            <ac:picMk id="3" creationId="{F49570C7-A113-A678-6305-5DD2D0DCB942}"/>
          </ac:picMkLst>
        </pc:picChg>
        <pc:picChg chg="del">
          <ac:chgData name="Neemias Informatica Lima" userId="b77af7bd85500281" providerId="LiveId" clId="{88520B54-82A9-42A3-BC49-58E043C430AB}" dt="2022-11-02T23:57:44.781" v="39" actId="478"/>
          <ac:picMkLst>
            <pc:docMk/>
            <pc:sldMk cId="2103443556" sldId="281"/>
            <ac:picMk id="12" creationId="{D09963E5-8B2E-E145-DDF5-46C52412620C}"/>
          </ac:picMkLst>
        </pc:picChg>
        <pc:picChg chg="del">
          <ac:chgData name="Neemias Informatica Lima" userId="b77af7bd85500281" providerId="LiveId" clId="{88520B54-82A9-42A3-BC49-58E043C430AB}" dt="2022-11-03T00:03:06.838" v="55" actId="478"/>
          <ac:picMkLst>
            <pc:docMk/>
            <pc:sldMk cId="2103443556" sldId="281"/>
            <ac:picMk id="13" creationId="{4F6CBAF4-ABA1-A5B8-BACC-1D85CAF9D153}"/>
          </ac:picMkLst>
        </pc:picChg>
      </pc:sldChg>
      <pc:sldChg chg="addSp delSp modSp mod">
        <pc:chgData name="Neemias Informatica Lima" userId="b77af7bd85500281" providerId="LiveId" clId="{88520B54-82A9-42A3-BC49-58E043C430AB}" dt="2022-11-03T00:38:53.446" v="139" actId="20577"/>
        <pc:sldMkLst>
          <pc:docMk/>
          <pc:sldMk cId="3683219421" sldId="282"/>
        </pc:sldMkLst>
        <pc:spChg chg="add mod">
          <ac:chgData name="Neemias Informatica Lima" userId="b77af7bd85500281" providerId="LiveId" clId="{88520B54-82A9-42A3-BC49-58E043C430AB}" dt="2022-11-03T00:05:31.857" v="68"/>
          <ac:spMkLst>
            <pc:docMk/>
            <pc:sldMk cId="3683219421" sldId="282"/>
            <ac:spMk id="2" creationId="{1C9C029D-9F7E-59EB-7D97-AE3C4DEF7A1F}"/>
          </ac:spMkLst>
        </pc:spChg>
        <pc:spChg chg="add mod">
          <ac:chgData name="Neemias Informatica Lima" userId="b77af7bd85500281" providerId="LiveId" clId="{88520B54-82A9-42A3-BC49-58E043C430AB}" dt="2022-11-03T00:05:31.857" v="68"/>
          <ac:spMkLst>
            <pc:docMk/>
            <pc:sldMk cId="3683219421" sldId="282"/>
            <ac:spMk id="4" creationId="{0ACD4FE8-0FB3-DEF9-E952-6F2B2FE7E622}"/>
          </ac:spMkLst>
        </pc:spChg>
        <pc:spChg chg="mod">
          <ac:chgData name="Neemias Informatica Lima" userId="b77af7bd85500281" providerId="LiveId" clId="{88520B54-82A9-42A3-BC49-58E043C430AB}" dt="2022-11-03T00:38:53.446" v="139" actId="20577"/>
          <ac:spMkLst>
            <pc:docMk/>
            <pc:sldMk cId="3683219421" sldId="282"/>
            <ac:spMk id="12" creationId="{00000000-0000-0000-0000-000000000000}"/>
          </ac:spMkLst>
        </pc:spChg>
        <pc:spChg chg="mod">
          <ac:chgData name="Neemias Informatica Lima" userId="b77af7bd85500281" providerId="LiveId" clId="{88520B54-82A9-42A3-BC49-58E043C430AB}" dt="2022-11-03T00:35:01.328" v="114"/>
          <ac:spMkLst>
            <pc:docMk/>
            <pc:sldMk cId="3683219421" sldId="282"/>
            <ac:spMk id="14" creationId="{00000000-0000-0000-0000-000000000000}"/>
          </ac:spMkLst>
        </pc:spChg>
        <pc:spChg chg="del">
          <ac:chgData name="Neemias Informatica Lima" userId="b77af7bd85500281" providerId="LiveId" clId="{88520B54-82A9-42A3-BC49-58E043C430AB}" dt="2022-11-03T00:05:31.445" v="67" actId="478"/>
          <ac:spMkLst>
            <pc:docMk/>
            <pc:sldMk cId="3683219421" sldId="282"/>
            <ac:spMk id="18" creationId="{9F1D3AA1-38DD-4E05-8F1D-84A75359B716}"/>
          </ac:spMkLst>
        </pc:spChg>
        <pc:spChg chg="del">
          <ac:chgData name="Neemias Informatica Lima" userId="b77af7bd85500281" providerId="LiveId" clId="{88520B54-82A9-42A3-BC49-58E043C430AB}" dt="2022-11-03T00:05:31.445" v="67" actId="478"/>
          <ac:spMkLst>
            <pc:docMk/>
            <pc:sldMk cId="3683219421" sldId="282"/>
            <ac:spMk id="19" creationId="{24E6A572-7F48-44FD-EB61-74B6A81632C2}"/>
          </ac:spMkLst>
        </pc:spChg>
        <pc:picChg chg="add mod">
          <ac:chgData name="Neemias Informatica Lima" userId="b77af7bd85500281" providerId="LiveId" clId="{88520B54-82A9-42A3-BC49-58E043C430AB}" dt="2022-11-03T00:05:31.857" v="68"/>
          <ac:picMkLst>
            <pc:docMk/>
            <pc:sldMk cId="3683219421" sldId="282"/>
            <ac:picMk id="5" creationId="{2751C383-E816-AE2A-6374-722941101A36}"/>
          </ac:picMkLst>
        </pc:picChg>
        <pc:picChg chg="add mod">
          <ac:chgData name="Neemias Informatica Lima" userId="b77af7bd85500281" providerId="LiveId" clId="{88520B54-82A9-42A3-BC49-58E043C430AB}" dt="2022-11-03T00:05:31.857" v="68"/>
          <ac:picMkLst>
            <pc:docMk/>
            <pc:sldMk cId="3683219421" sldId="282"/>
            <ac:picMk id="6" creationId="{F5890864-04D7-A6F0-DE98-98C6033A4E54}"/>
          </ac:picMkLst>
        </pc:picChg>
        <pc:picChg chg="del">
          <ac:chgData name="Neemias Informatica Lima" userId="b77af7bd85500281" providerId="LiveId" clId="{88520B54-82A9-42A3-BC49-58E043C430AB}" dt="2022-11-03T00:05:31.445" v="67" actId="478"/>
          <ac:picMkLst>
            <pc:docMk/>
            <pc:sldMk cId="3683219421" sldId="282"/>
            <ac:picMk id="21" creationId="{A77C6FE8-86E7-BE98-D472-870B782DF71F}"/>
          </ac:picMkLst>
        </pc:picChg>
        <pc:picChg chg="del">
          <ac:chgData name="Neemias Informatica Lima" userId="b77af7bd85500281" providerId="LiveId" clId="{88520B54-82A9-42A3-BC49-58E043C430AB}" dt="2022-11-03T00:05:31.445" v="67" actId="478"/>
          <ac:picMkLst>
            <pc:docMk/>
            <pc:sldMk cId="3683219421" sldId="282"/>
            <ac:picMk id="22" creationId="{CBBE69CD-6B1B-71F5-5112-E694CD0DCA88}"/>
          </ac:picMkLst>
        </pc:picChg>
      </pc:sldChg>
      <pc:sldChg chg="addSp delSp modSp mod">
        <pc:chgData name="Neemias Informatica Lima" userId="b77af7bd85500281" providerId="LiveId" clId="{88520B54-82A9-42A3-BC49-58E043C430AB}" dt="2022-11-03T00:39:49.477" v="151"/>
        <pc:sldMkLst>
          <pc:docMk/>
          <pc:sldMk cId="3902406419" sldId="283"/>
        </pc:sldMkLst>
        <pc:spChg chg="add mod">
          <ac:chgData name="Neemias Informatica Lima" userId="b77af7bd85500281" providerId="LiveId" clId="{88520B54-82A9-42A3-BC49-58E043C430AB}" dt="2022-11-03T00:05:44.906" v="70"/>
          <ac:spMkLst>
            <pc:docMk/>
            <pc:sldMk cId="3902406419" sldId="283"/>
            <ac:spMk id="2" creationId="{D88BD668-7F1F-2AE3-3C00-7DBC4EF53153}"/>
          </ac:spMkLst>
        </pc:spChg>
        <pc:spChg chg="add mod">
          <ac:chgData name="Neemias Informatica Lima" userId="b77af7bd85500281" providerId="LiveId" clId="{88520B54-82A9-42A3-BC49-58E043C430AB}" dt="2022-11-03T00:05:44.906" v="70"/>
          <ac:spMkLst>
            <pc:docMk/>
            <pc:sldMk cId="3902406419" sldId="283"/>
            <ac:spMk id="3" creationId="{747716D4-7329-CA80-1DE2-16B7F1FF2047}"/>
          </ac:spMkLst>
        </pc:spChg>
        <pc:spChg chg="mod">
          <ac:chgData name="Neemias Informatica Lima" userId="b77af7bd85500281" providerId="LiveId" clId="{88520B54-82A9-42A3-BC49-58E043C430AB}" dt="2022-11-03T00:39:12.765" v="142"/>
          <ac:spMkLst>
            <pc:docMk/>
            <pc:sldMk cId="3902406419" sldId="283"/>
            <ac:spMk id="14" creationId="{00000000-0000-0000-0000-000000000000}"/>
          </ac:spMkLst>
        </pc:spChg>
        <pc:spChg chg="mod">
          <ac:chgData name="Neemias Informatica Lima" userId="b77af7bd85500281" providerId="LiveId" clId="{88520B54-82A9-42A3-BC49-58E043C430AB}" dt="2022-11-03T00:39:49.477" v="151"/>
          <ac:spMkLst>
            <pc:docMk/>
            <pc:sldMk cId="3902406419" sldId="283"/>
            <ac:spMk id="15" creationId="{D5C09FDA-172B-4732-BD2E-A9BBEF8B191B}"/>
          </ac:spMkLst>
        </pc:spChg>
        <pc:spChg chg="del">
          <ac:chgData name="Neemias Informatica Lima" userId="b77af7bd85500281" providerId="LiveId" clId="{88520B54-82A9-42A3-BC49-58E043C430AB}" dt="2022-11-03T00:05:44.479" v="69" actId="478"/>
          <ac:spMkLst>
            <pc:docMk/>
            <pc:sldMk cId="3902406419" sldId="283"/>
            <ac:spMk id="19" creationId="{3F6C734C-8D4A-D0D4-2312-AE2E4BDD23BF}"/>
          </ac:spMkLst>
        </pc:spChg>
        <pc:spChg chg="del">
          <ac:chgData name="Neemias Informatica Lima" userId="b77af7bd85500281" providerId="LiveId" clId="{88520B54-82A9-42A3-BC49-58E043C430AB}" dt="2022-11-03T00:05:44.479" v="69" actId="478"/>
          <ac:spMkLst>
            <pc:docMk/>
            <pc:sldMk cId="3902406419" sldId="283"/>
            <ac:spMk id="21" creationId="{88813284-6EA8-5FC1-C883-B6D66386147A}"/>
          </ac:spMkLst>
        </pc:spChg>
        <pc:picChg chg="add mod">
          <ac:chgData name="Neemias Informatica Lima" userId="b77af7bd85500281" providerId="LiveId" clId="{88520B54-82A9-42A3-BC49-58E043C430AB}" dt="2022-11-03T00:05:44.906" v="70"/>
          <ac:picMkLst>
            <pc:docMk/>
            <pc:sldMk cId="3902406419" sldId="283"/>
            <ac:picMk id="4" creationId="{EC420E64-DCEA-8F1E-2BF3-37A69DAD7F77}"/>
          </ac:picMkLst>
        </pc:picChg>
        <pc:picChg chg="add mod">
          <ac:chgData name="Neemias Informatica Lima" userId="b77af7bd85500281" providerId="LiveId" clId="{88520B54-82A9-42A3-BC49-58E043C430AB}" dt="2022-11-03T00:05:44.906" v="70"/>
          <ac:picMkLst>
            <pc:docMk/>
            <pc:sldMk cId="3902406419" sldId="283"/>
            <ac:picMk id="5" creationId="{89FC7583-ED25-F725-DD3D-7E2647D6D873}"/>
          </ac:picMkLst>
        </pc:picChg>
        <pc:picChg chg="del">
          <ac:chgData name="Neemias Informatica Lima" userId="b77af7bd85500281" providerId="LiveId" clId="{88520B54-82A9-42A3-BC49-58E043C430AB}" dt="2022-11-03T00:05:44.479" v="69" actId="478"/>
          <ac:picMkLst>
            <pc:docMk/>
            <pc:sldMk cId="3902406419" sldId="283"/>
            <ac:picMk id="23" creationId="{A3AC8448-D682-73A4-3671-C62F1AAFD02E}"/>
          </ac:picMkLst>
        </pc:picChg>
        <pc:picChg chg="del">
          <ac:chgData name="Neemias Informatica Lima" userId="b77af7bd85500281" providerId="LiveId" clId="{88520B54-82A9-42A3-BC49-58E043C430AB}" dt="2022-11-03T00:05:44.479" v="69" actId="478"/>
          <ac:picMkLst>
            <pc:docMk/>
            <pc:sldMk cId="3902406419" sldId="283"/>
            <ac:picMk id="24" creationId="{82A89DC5-14CC-A657-30C1-2667D69769BA}"/>
          </ac:picMkLst>
        </pc:picChg>
      </pc:sldChg>
      <pc:sldChg chg="addSp delSp modSp mod">
        <pc:chgData name="Neemias Informatica Lima" userId="b77af7bd85500281" providerId="LiveId" clId="{88520B54-82A9-42A3-BC49-58E043C430AB}" dt="2022-11-03T00:41:21.548" v="168" actId="20577"/>
        <pc:sldMkLst>
          <pc:docMk/>
          <pc:sldMk cId="2424059023" sldId="284"/>
        </pc:sldMkLst>
        <pc:spChg chg="add mod">
          <ac:chgData name="Neemias Informatica Lima" userId="b77af7bd85500281" providerId="LiveId" clId="{88520B54-82A9-42A3-BC49-58E043C430AB}" dt="2022-11-03T00:06:06.913" v="74"/>
          <ac:spMkLst>
            <pc:docMk/>
            <pc:sldMk cId="2424059023" sldId="284"/>
            <ac:spMk id="2" creationId="{C686CA8A-D3C0-C1D6-6E9C-77F482E7261F}"/>
          </ac:spMkLst>
        </pc:spChg>
        <pc:spChg chg="add mod">
          <ac:chgData name="Neemias Informatica Lima" userId="b77af7bd85500281" providerId="LiveId" clId="{88520B54-82A9-42A3-BC49-58E043C430AB}" dt="2022-11-03T00:06:06.913" v="74"/>
          <ac:spMkLst>
            <pc:docMk/>
            <pc:sldMk cId="2424059023" sldId="284"/>
            <ac:spMk id="3" creationId="{058CE0CD-27AC-DDCA-6726-05BFB8F59F92}"/>
          </ac:spMkLst>
        </pc:spChg>
        <pc:spChg chg="mod">
          <ac:chgData name="Neemias Informatica Lima" userId="b77af7bd85500281" providerId="LiveId" clId="{88520B54-82A9-42A3-BC49-58E043C430AB}" dt="2022-11-03T00:40:41.786" v="161"/>
          <ac:spMkLst>
            <pc:docMk/>
            <pc:sldMk cId="2424059023" sldId="284"/>
            <ac:spMk id="14" creationId="{00000000-0000-0000-0000-000000000000}"/>
          </ac:spMkLst>
        </pc:spChg>
        <pc:spChg chg="mod">
          <ac:chgData name="Neemias Informatica Lima" userId="b77af7bd85500281" providerId="LiveId" clId="{88520B54-82A9-42A3-BC49-58E043C430AB}" dt="2022-11-03T00:41:21.548" v="168" actId="20577"/>
          <ac:spMkLst>
            <pc:docMk/>
            <pc:sldMk cId="2424059023" sldId="284"/>
            <ac:spMk id="15" creationId="{C3A1BEFC-B9B8-4142-B09F-1F5B330F4265}"/>
          </ac:spMkLst>
        </pc:spChg>
        <pc:spChg chg="del">
          <ac:chgData name="Neemias Informatica Lima" userId="b77af7bd85500281" providerId="LiveId" clId="{88520B54-82A9-42A3-BC49-58E043C430AB}" dt="2022-11-03T00:06:06.501" v="73" actId="478"/>
          <ac:spMkLst>
            <pc:docMk/>
            <pc:sldMk cId="2424059023" sldId="284"/>
            <ac:spMk id="25" creationId="{F1038972-0797-D559-8B5F-A0FD2C628DB2}"/>
          </ac:spMkLst>
        </pc:spChg>
        <pc:spChg chg="del">
          <ac:chgData name="Neemias Informatica Lima" userId="b77af7bd85500281" providerId="LiveId" clId="{88520B54-82A9-42A3-BC49-58E043C430AB}" dt="2022-11-03T00:06:06.501" v="73" actId="478"/>
          <ac:spMkLst>
            <pc:docMk/>
            <pc:sldMk cId="2424059023" sldId="284"/>
            <ac:spMk id="26" creationId="{48F6DC35-4D54-E7B9-891C-B45D4BEF800C}"/>
          </ac:spMkLst>
        </pc:spChg>
        <pc:picChg chg="add mod">
          <ac:chgData name="Neemias Informatica Lima" userId="b77af7bd85500281" providerId="LiveId" clId="{88520B54-82A9-42A3-BC49-58E043C430AB}" dt="2022-11-03T00:06:06.913" v="74"/>
          <ac:picMkLst>
            <pc:docMk/>
            <pc:sldMk cId="2424059023" sldId="284"/>
            <ac:picMk id="4" creationId="{8F80192C-BF49-A4D8-1B4F-6EE99DAF555A}"/>
          </ac:picMkLst>
        </pc:picChg>
        <pc:picChg chg="add mod">
          <ac:chgData name="Neemias Informatica Lima" userId="b77af7bd85500281" providerId="LiveId" clId="{88520B54-82A9-42A3-BC49-58E043C430AB}" dt="2022-11-03T00:06:06.913" v="74"/>
          <ac:picMkLst>
            <pc:docMk/>
            <pc:sldMk cId="2424059023" sldId="284"/>
            <ac:picMk id="5" creationId="{555945AA-4EBD-BE25-AABC-B2C38DC6ECEF}"/>
          </ac:picMkLst>
        </pc:picChg>
        <pc:picChg chg="del">
          <ac:chgData name="Neemias Informatica Lima" userId="b77af7bd85500281" providerId="LiveId" clId="{88520B54-82A9-42A3-BC49-58E043C430AB}" dt="2022-11-03T00:06:06.501" v="73" actId="478"/>
          <ac:picMkLst>
            <pc:docMk/>
            <pc:sldMk cId="2424059023" sldId="284"/>
            <ac:picMk id="27" creationId="{4921CBAF-AEA2-9B16-1E4C-A1A6A3E6F295}"/>
          </ac:picMkLst>
        </pc:picChg>
        <pc:picChg chg="del">
          <ac:chgData name="Neemias Informatica Lima" userId="b77af7bd85500281" providerId="LiveId" clId="{88520B54-82A9-42A3-BC49-58E043C430AB}" dt="2022-11-03T00:06:06.501" v="73" actId="478"/>
          <ac:picMkLst>
            <pc:docMk/>
            <pc:sldMk cId="2424059023" sldId="284"/>
            <ac:picMk id="28" creationId="{189C9364-EF98-F7C8-8EF7-F4C2AB4B4BC0}"/>
          </ac:picMkLst>
        </pc:picChg>
      </pc:sldChg>
      <pc:sldChg chg="addSp delSp modSp mod">
        <pc:chgData name="Neemias Informatica Lima" userId="b77af7bd85500281" providerId="LiveId" clId="{88520B54-82A9-42A3-BC49-58E043C430AB}" dt="2022-11-03T00:43:02.563" v="198" actId="20577"/>
        <pc:sldMkLst>
          <pc:docMk/>
          <pc:sldMk cId="2241968852" sldId="285"/>
        </pc:sldMkLst>
        <pc:spChg chg="add mod">
          <ac:chgData name="Neemias Informatica Lima" userId="b77af7bd85500281" providerId="LiveId" clId="{88520B54-82A9-42A3-BC49-58E043C430AB}" dt="2022-11-03T00:06:45.105" v="78"/>
          <ac:spMkLst>
            <pc:docMk/>
            <pc:sldMk cId="2241968852" sldId="285"/>
            <ac:spMk id="2" creationId="{E1206968-400B-5C94-D865-88123E5ED0EA}"/>
          </ac:spMkLst>
        </pc:spChg>
        <pc:spChg chg="add mod">
          <ac:chgData name="Neemias Informatica Lima" userId="b77af7bd85500281" providerId="LiveId" clId="{88520B54-82A9-42A3-BC49-58E043C430AB}" dt="2022-11-03T00:06:45.105" v="78"/>
          <ac:spMkLst>
            <pc:docMk/>
            <pc:sldMk cId="2241968852" sldId="285"/>
            <ac:spMk id="3" creationId="{8B4B812B-5D20-AF2D-E03D-583E2267FE2F}"/>
          </ac:spMkLst>
        </pc:spChg>
        <pc:spChg chg="mod">
          <ac:chgData name="Neemias Informatica Lima" userId="b77af7bd85500281" providerId="LiveId" clId="{88520B54-82A9-42A3-BC49-58E043C430AB}" dt="2022-11-03T00:42:14.689" v="177"/>
          <ac:spMkLst>
            <pc:docMk/>
            <pc:sldMk cId="2241968852" sldId="285"/>
            <ac:spMk id="14" creationId="{00000000-0000-0000-0000-000000000000}"/>
          </ac:spMkLst>
        </pc:spChg>
        <pc:spChg chg="mod">
          <ac:chgData name="Neemias Informatica Lima" userId="b77af7bd85500281" providerId="LiveId" clId="{88520B54-82A9-42A3-BC49-58E043C430AB}" dt="2022-11-03T00:43:02.563" v="198" actId="20577"/>
          <ac:spMkLst>
            <pc:docMk/>
            <pc:sldMk cId="2241968852" sldId="285"/>
            <ac:spMk id="15" creationId="{0F091E13-8EAD-4FFB-9473-BC74E5ABDC64}"/>
          </ac:spMkLst>
        </pc:spChg>
        <pc:spChg chg="del">
          <ac:chgData name="Neemias Informatica Lima" userId="b77af7bd85500281" providerId="LiveId" clId="{88520B54-82A9-42A3-BC49-58E043C430AB}" dt="2022-11-03T00:06:42.005" v="77" actId="478"/>
          <ac:spMkLst>
            <pc:docMk/>
            <pc:sldMk cId="2241968852" sldId="285"/>
            <ac:spMk id="20" creationId="{15B94819-4A1B-680D-87F8-6C6E84139A39}"/>
          </ac:spMkLst>
        </pc:spChg>
        <pc:spChg chg="del">
          <ac:chgData name="Neemias Informatica Lima" userId="b77af7bd85500281" providerId="LiveId" clId="{88520B54-82A9-42A3-BC49-58E043C430AB}" dt="2022-11-03T00:06:42.005" v="77" actId="478"/>
          <ac:spMkLst>
            <pc:docMk/>
            <pc:sldMk cId="2241968852" sldId="285"/>
            <ac:spMk id="21" creationId="{7E3F948D-8B5B-0638-A09B-E439EF9101DA}"/>
          </ac:spMkLst>
        </pc:spChg>
        <pc:picChg chg="add mod">
          <ac:chgData name="Neemias Informatica Lima" userId="b77af7bd85500281" providerId="LiveId" clId="{88520B54-82A9-42A3-BC49-58E043C430AB}" dt="2022-11-03T00:06:45.105" v="78"/>
          <ac:picMkLst>
            <pc:docMk/>
            <pc:sldMk cId="2241968852" sldId="285"/>
            <ac:picMk id="4" creationId="{41CB568F-2909-5705-C551-BC8C33B27D95}"/>
          </ac:picMkLst>
        </pc:picChg>
        <pc:picChg chg="add mod">
          <ac:chgData name="Neemias Informatica Lima" userId="b77af7bd85500281" providerId="LiveId" clId="{88520B54-82A9-42A3-BC49-58E043C430AB}" dt="2022-11-03T00:07:00.070" v="86" actId="1038"/>
          <ac:picMkLst>
            <pc:docMk/>
            <pc:sldMk cId="2241968852" sldId="285"/>
            <ac:picMk id="5" creationId="{1BA36714-53AD-66B4-1CEE-08B210D334AF}"/>
          </ac:picMkLst>
        </pc:picChg>
        <pc:picChg chg="del">
          <ac:chgData name="Neemias Informatica Lima" userId="b77af7bd85500281" providerId="LiveId" clId="{88520B54-82A9-42A3-BC49-58E043C430AB}" dt="2022-11-03T00:06:50.774" v="81" actId="478"/>
          <ac:picMkLst>
            <pc:docMk/>
            <pc:sldMk cId="2241968852" sldId="285"/>
            <ac:picMk id="17" creationId="{8D25678F-A623-6407-E24B-47282DC3F2D4}"/>
          </ac:picMkLst>
        </pc:picChg>
        <pc:picChg chg="del">
          <ac:chgData name="Neemias Informatica Lima" userId="b77af7bd85500281" providerId="LiveId" clId="{88520B54-82A9-42A3-BC49-58E043C430AB}" dt="2022-11-03T00:06:42.005" v="77" actId="478"/>
          <ac:picMkLst>
            <pc:docMk/>
            <pc:sldMk cId="2241968852" sldId="285"/>
            <ac:picMk id="23" creationId="{00DD47A8-DFB3-8359-117B-A1F291C04EC5}"/>
          </ac:picMkLst>
        </pc:picChg>
        <pc:picChg chg="del">
          <ac:chgData name="Neemias Informatica Lima" userId="b77af7bd85500281" providerId="LiveId" clId="{88520B54-82A9-42A3-BC49-58E043C430AB}" dt="2022-11-03T00:06:42.005" v="77" actId="478"/>
          <ac:picMkLst>
            <pc:docMk/>
            <pc:sldMk cId="2241968852" sldId="285"/>
            <ac:picMk id="24" creationId="{8039E5DF-DACF-D668-5178-23A7B5F6E4C9}"/>
          </ac:picMkLst>
        </pc:picChg>
      </pc:sldChg>
      <pc:sldChg chg="addSp delSp modSp mod">
        <pc:chgData name="Neemias Informatica Lima" userId="b77af7bd85500281" providerId="LiveId" clId="{88520B54-82A9-42A3-BC49-58E043C430AB}" dt="2022-11-03T00:44:46.202" v="226" actId="20577"/>
        <pc:sldMkLst>
          <pc:docMk/>
          <pc:sldMk cId="1959249856" sldId="286"/>
        </pc:sldMkLst>
        <pc:spChg chg="add mod">
          <ac:chgData name="Neemias Informatica Lima" userId="b77af7bd85500281" providerId="LiveId" clId="{88520B54-82A9-42A3-BC49-58E043C430AB}" dt="2022-11-03T00:07:45.161" v="90"/>
          <ac:spMkLst>
            <pc:docMk/>
            <pc:sldMk cId="1959249856" sldId="286"/>
            <ac:spMk id="2" creationId="{DEA700FC-83C8-2605-485E-50D061C7B75F}"/>
          </ac:spMkLst>
        </pc:spChg>
        <pc:spChg chg="add mod">
          <ac:chgData name="Neemias Informatica Lima" userId="b77af7bd85500281" providerId="LiveId" clId="{88520B54-82A9-42A3-BC49-58E043C430AB}" dt="2022-11-03T00:07:45.161" v="90"/>
          <ac:spMkLst>
            <pc:docMk/>
            <pc:sldMk cId="1959249856" sldId="286"/>
            <ac:spMk id="3" creationId="{5720F88F-7EE6-42C3-FCB3-16C133F24E65}"/>
          </ac:spMkLst>
        </pc:spChg>
        <pc:spChg chg="mod">
          <ac:chgData name="Neemias Informatica Lima" userId="b77af7bd85500281" providerId="LiveId" clId="{88520B54-82A9-42A3-BC49-58E043C430AB}" dt="2022-11-03T00:43:49.369" v="210"/>
          <ac:spMkLst>
            <pc:docMk/>
            <pc:sldMk cId="1959249856" sldId="286"/>
            <ac:spMk id="14" creationId="{00000000-0000-0000-0000-000000000000}"/>
          </ac:spMkLst>
        </pc:spChg>
        <pc:spChg chg="mod">
          <ac:chgData name="Neemias Informatica Lima" userId="b77af7bd85500281" providerId="LiveId" clId="{88520B54-82A9-42A3-BC49-58E043C430AB}" dt="2022-11-03T00:44:46.202" v="226" actId="20577"/>
          <ac:spMkLst>
            <pc:docMk/>
            <pc:sldMk cId="1959249856" sldId="286"/>
            <ac:spMk id="15" creationId="{863BB09B-C8C1-4354-BC51-D930C951E507}"/>
          </ac:spMkLst>
        </pc:spChg>
        <pc:spChg chg="del">
          <ac:chgData name="Neemias Informatica Lima" userId="b77af7bd85500281" providerId="LiveId" clId="{88520B54-82A9-42A3-BC49-58E043C430AB}" dt="2022-11-03T00:07:44.654" v="89" actId="478"/>
          <ac:spMkLst>
            <pc:docMk/>
            <pc:sldMk cId="1959249856" sldId="286"/>
            <ac:spMk id="19" creationId="{387C7993-C455-9A2C-9273-C04DC6CF0AC9}"/>
          </ac:spMkLst>
        </pc:spChg>
        <pc:spChg chg="del">
          <ac:chgData name="Neemias Informatica Lima" userId="b77af7bd85500281" providerId="LiveId" clId="{88520B54-82A9-42A3-BC49-58E043C430AB}" dt="2022-11-03T00:07:44.654" v="89" actId="478"/>
          <ac:spMkLst>
            <pc:docMk/>
            <pc:sldMk cId="1959249856" sldId="286"/>
            <ac:spMk id="20" creationId="{5AB982A1-9F2A-93FE-3819-5969FCE34165}"/>
          </ac:spMkLst>
        </pc:spChg>
        <pc:picChg chg="add mod">
          <ac:chgData name="Neemias Informatica Lima" userId="b77af7bd85500281" providerId="LiveId" clId="{88520B54-82A9-42A3-BC49-58E043C430AB}" dt="2022-11-03T00:07:45.161" v="90"/>
          <ac:picMkLst>
            <pc:docMk/>
            <pc:sldMk cId="1959249856" sldId="286"/>
            <ac:picMk id="4" creationId="{CC597FA2-FD4F-2277-BD7A-7F51C4F50101}"/>
          </ac:picMkLst>
        </pc:picChg>
        <pc:picChg chg="add mod">
          <ac:chgData name="Neemias Informatica Lima" userId="b77af7bd85500281" providerId="LiveId" clId="{88520B54-82A9-42A3-BC49-58E043C430AB}" dt="2022-11-03T00:07:45.161" v="90"/>
          <ac:picMkLst>
            <pc:docMk/>
            <pc:sldMk cId="1959249856" sldId="286"/>
            <ac:picMk id="5" creationId="{6F49CCFF-4D1D-A065-D837-CD26D5929E49}"/>
          </ac:picMkLst>
        </pc:picChg>
        <pc:picChg chg="del">
          <ac:chgData name="Neemias Informatica Lima" userId="b77af7bd85500281" providerId="LiveId" clId="{88520B54-82A9-42A3-BC49-58E043C430AB}" dt="2022-11-03T00:07:44.654" v="89" actId="478"/>
          <ac:picMkLst>
            <pc:docMk/>
            <pc:sldMk cId="1959249856" sldId="286"/>
            <ac:picMk id="23" creationId="{643E76BC-C878-DA80-06F5-90DA144862B5}"/>
          </ac:picMkLst>
        </pc:picChg>
        <pc:picChg chg="del">
          <ac:chgData name="Neemias Informatica Lima" userId="b77af7bd85500281" providerId="LiveId" clId="{88520B54-82A9-42A3-BC49-58E043C430AB}" dt="2022-11-03T00:07:44.654" v="89" actId="478"/>
          <ac:picMkLst>
            <pc:docMk/>
            <pc:sldMk cId="1959249856" sldId="286"/>
            <ac:picMk id="24" creationId="{25F46719-481C-E7D1-4304-7F703A466B73}"/>
          </ac:picMkLst>
        </pc:picChg>
      </pc:sldChg>
      <pc:sldChg chg="addSp delSp modSp mod">
        <pc:chgData name="Neemias Informatica Lima" userId="b77af7bd85500281" providerId="LiveId" clId="{88520B54-82A9-42A3-BC49-58E043C430AB}" dt="2022-11-03T00:46:39.210" v="253" actId="20577"/>
        <pc:sldMkLst>
          <pc:docMk/>
          <pc:sldMk cId="2857006406" sldId="287"/>
        </pc:sldMkLst>
        <pc:spChg chg="add mod">
          <ac:chgData name="Neemias Informatica Lima" userId="b77af7bd85500281" providerId="LiveId" clId="{88520B54-82A9-42A3-BC49-58E043C430AB}" dt="2022-11-03T00:09:22.025" v="96"/>
          <ac:spMkLst>
            <pc:docMk/>
            <pc:sldMk cId="2857006406" sldId="287"/>
            <ac:spMk id="2" creationId="{30190CB2-F69F-6A96-48AF-4667AADE9D62}"/>
          </ac:spMkLst>
        </pc:spChg>
        <pc:spChg chg="add mod">
          <ac:chgData name="Neemias Informatica Lima" userId="b77af7bd85500281" providerId="LiveId" clId="{88520B54-82A9-42A3-BC49-58E043C430AB}" dt="2022-11-03T00:09:22.025" v="96"/>
          <ac:spMkLst>
            <pc:docMk/>
            <pc:sldMk cId="2857006406" sldId="287"/>
            <ac:spMk id="3" creationId="{DB376BF7-6AD9-7423-F7BA-554C13BDD0C2}"/>
          </ac:spMkLst>
        </pc:spChg>
        <pc:spChg chg="mod">
          <ac:chgData name="Neemias Informatica Lima" userId="b77af7bd85500281" providerId="LiveId" clId="{88520B54-82A9-42A3-BC49-58E043C430AB}" dt="2022-11-03T00:46:39.210" v="253" actId="20577"/>
          <ac:spMkLst>
            <pc:docMk/>
            <pc:sldMk cId="2857006406" sldId="287"/>
            <ac:spMk id="16" creationId="{28D68641-D640-4BD7-9D5B-B3803DCCF9B3}"/>
          </ac:spMkLst>
        </pc:spChg>
        <pc:spChg chg="del">
          <ac:chgData name="Neemias Informatica Lima" userId="b77af7bd85500281" providerId="LiveId" clId="{88520B54-82A9-42A3-BC49-58E043C430AB}" dt="2022-11-03T00:09:21.654" v="95" actId="478"/>
          <ac:spMkLst>
            <pc:docMk/>
            <pc:sldMk cId="2857006406" sldId="287"/>
            <ac:spMk id="17" creationId="{6751E9B5-3C07-B9C1-E29E-B1EA494C8A41}"/>
          </ac:spMkLst>
        </pc:spChg>
        <pc:spChg chg="del">
          <ac:chgData name="Neemias Informatica Lima" userId="b77af7bd85500281" providerId="LiveId" clId="{88520B54-82A9-42A3-BC49-58E043C430AB}" dt="2022-11-03T00:09:21.654" v="95" actId="478"/>
          <ac:spMkLst>
            <pc:docMk/>
            <pc:sldMk cId="2857006406" sldId="287"/>
            <ac:spMk id="19" creationId="{B46F9E12-FE8D-F872-0EDB-EEEF504A6E69}"/>
          </ac:spMkLst>
        </pc:spChg>
        <pc:picChg chg="add mod">
          <ac:chgData name="Neemias Informatica Lima" userId="b77af7bd85500281" providerId="LiveId" clId="{88520B54-82A9-42A3-BC49-58E043C430AB}" dt="2022-11-03T00:09:22.025" v="96"/>
          <ac:picMkLst>
            <pc:docMk/>
            <pc:sldMk cId="2857006406" sldId="287"/>
            <ac:picMk id="4" creationId="{3589F04D-E640-DC07-2FFB-FB64F4DF31B0}"/>
          </ac:picMkLst>
        </pc:picChg>
        <pc:picChg chg="add mod">
          <ac:chgData name="Neemias Informatica Lima" userId="b77af7bd85500281" providerId="LiveId" clId="{88520B54-82A9-42A3-BC49-58E043C430AB}" dt="2022-11-03T00:09:22.025" v="96"/>
          <ac:picMkLst>
            <pc:docMk/>
            <pc:sldMk cId="2857006406" sldId="287"/>
            <ac:picMk id="5" creationId="{2587AF40-2D6F-F693-2FFD-260922B5024A}"/>
          </ac:picMkLst>
        </pc:picChg>
        <pc:picChg chg="del">
          <ac:chgData name="Neemias Informatica Lima" userId="b77af7bd85500281" providerId="LiveId" clId="{88520B54-82A9-42A3-BC49-58E043C430AB}" dt="2022-11-03T00:09:21.654" v="95" actId="478"/>
          <ac:picMkLst>
            <pc:docMk/>
            <pc:sldMk cId="2857006406" sldId="287"/>
            <ac:picMk id="21" creationId="{C4B59F2A-FF88-06B0-002F-C6C924C2F4C0}"/>
          </ac:picMkLst>
        </pc:picChg>
        <pc:picChg chg="del">
          <ac:chgData name="Neemias Informatica Lima" userId="b77af7bd85500281" providerId="LiveId" clId="{88520B54-82A9-42A3-BC49-58E043C430AB}" dt="2022-11-03T00:09:21.654" v="95" actId="478"/>
          <ac:picMkLst>
            <pc:docMk/>
            <pc:sldMk cId="2857006406" sldId="287"/>
            <ac:picMk id="23" creationId="{354791D1-B1AB-A6CA-C891-5EBD405676E4}"/>
          </ac:picMkLst>
        </pc:picChg>
      </pc:sldChg>
      <pc:sldChg chg="addSp delSp modSp mod">
        <pc:chgData name="Neemias Informatica Lima" userId="b77af7bd85500281" providerId="LiveId" clId="{88520B54-82A9-42A3-BC49-58E043C430AB}" dt="2022-11-03T00:35:57.223" v="126"/>
        <pc:sldMkLst>
          <pc:docMk/>
          <pc:sldMk cId="2630436816" sldId="288"/>
        </pc:sldMkLst>
        <pc:spChg chg="add mod">
          <ac:chgData name="Neemias Informatica Lima" userId="b77af7bd85500281" providerId="LiveId" clId="{88520B54-82A9-42A3-BC49-58E043C430AB}" dt="2022-11-03T00:05:22.698" v="66"/>
          <ac:spMkLst>
            <pc:docMk/>
            <pc:sldMk cId="2630436816" sldId="288"/>
            <ac:spMk id="2" creationId="{ED5E2C5E-D515-C7A1-0E45-9ED32A00A4FC}"/>
          </ac:spMkLst>
        </pc:spChg>
        <pc:spChg chg="add mod">
          <ac:chgData name="Neemias Informatica Lima" userId="b77af7bd85500281" providerId="LiveId" clId="{88520B54-82A9-42A3-BC49-58E043C430AB}" dt="2022-11-03T00:05:22.698" v="66"/>
          <ac:spMkLst>
            <pc:docMk/>
            <pc:sldMk cId="2630436816" sldId="288"/>
            <ac:spMk id="3" creationId="{6234C521-A3F7-7431-ECA2-D12BA10AB993}"/>
          </ac:spMkLst>
        </pc:spChg>
        <pc:spChg chg="mod">
          <ac:chgData name="Neemias Informatica Lima" userId="b77af7bd85500281" providerId="LiveId" clId="{88520B54-82A9-42A3-BC49-58E043C430AB}" dt="2022-11-03T00:35:57.223" v="126"/>
          <ac:spMkLst>
            <pc:docMk/>
            <pc:sldMk cId="2630436816" sldId="288"/>
            <ac:spMk id="13" creationId="{00000000-0000-0000-0000-000000000000}"/>
          </ac:spMkLst>
        </pc:spChg>
        <pc:spChg chg="mod">
          <ac:chgData name="Neemias Informatica Lima" userId="b77af7bd85500281" providerId="LiveId" clId="{88520B54-82A9-42A3-BC49-58E043C430AB}" dt="2022-11-03T00:34:55.624" v="111"/>
          <ac:spMkLst>
            <pc:docMk/>
            <pc:sldMk cId="2630436816" sldId="288"/>
            <ac:spMk id="14" creationId="{00000000-0000-0000-0000-000000000000}"/>
          </ac:spMkLst>
        </pc:spChg>
        <pc:spChg chg="del">
          <ac:chgData name="Neemias Informatica Lima" userId="b77af7bd85500281" providerId="LiveId" clId="{88520B54-82A9-42A3-BC49-58E043C430AB}" dt="2022-11-03T00:05:19.501" v="64" actId="478"/>
          <ac:spMkLst>
            <pc:docMk/>
            <pc:sldMk cId="2630436816" sldId="288"/>
            <ac:spMk id="20" creationId="{D6526FEC-EB68-F83D-B431-B52E071AD1E0}"/>
          </ac:spMkLst>
        </pc:spChg>
        <pc:spChg chg="del">
          <ac:chgData name="Neemias Informatica Lima" userId="b77af7bd85500281" providerId="LiveId" clId="{88520B54-82A9-42A3-BC49-58E043C430AB}" dt="2022-11-03T00:05:22.189" v="65" actId="478"/>
          <ac:spMkLst>
            <pc:docMk/>
            <pc:sldMk cId="2630436816" sldId="288"/>
            <ac:spMk id="21" creationId="{5EF49A57-7EC5-1403-D32B-4AC7C6DE07C5}"/>
          </ac:spMkLst>
        </pc:spChg>
        <pc:picChg chg="add mod">
          <ac:chgData name="Neemias Informatica Lima" userId="b77af7bd85500281" providerId="LiveId" clId="{88520B54-82A9-42A3-BC49-58E043C430AB}" dt="2022-11-03T00:05:22.698" v="66"/>
          <ac:picMkLst>
            <pc:docMk/>
            <pc:sldMk cId="2630436816" sldId="288"/>
            <ac:picMk id="4" creationId="{F7A120D6-E2B2-9229-C1C5-98AA3F15143C}"/>
          </ac:picMkLst>
        </pc:picChg>
        <pc:picChg chg="add mod">
          <ac:chgData name="Neemias Informatica Lima" userId="b77af7bd85500281" providerId="LiveId" clId="{88520B54-82A9-42A3-BC49-58E043C430AB}" dt="2022-11-03T00:05:22.698" v="66"/>
          <ac:picMkLst>
            <pc:docMk/>
            <pc:sldMk cId="2630436816" sldId="288"/>
            <ac:picMk id="5" creationId="{877110B8-FABC-C765-1A77-564F6074D66E}"/>
          </ac:picMkLst>
        </pc:picChg>
        <pc:picChg chg="del">
          <ac:chgData name="Neemias Informatica Lima" userId="b77af7bd85500281" providerId="LiveId" clId="{88520B54-82A9-42A3-BC49-58E043C430AB}" dt="2022-11-03T00:05:19.501" v="64" actId="478"/>
          <ac:picMkLst>
            <pc:docMk/>
            <pc:sldMk cId="2630436816" sldId="288"/>
            <ac:picMk id="23" creationId="{33E2C160-9CCF-C365-B85A-15E5426F6009}"/>
          </ac:picMkLst>
        </pc:picChg>
        <pc:picChg chg="del">
          <ac:chgData name="Neemias Informatica Lima" userId="b77af7bd85500281" providerId="LiveId" clId="{88520B54-82A9-42A3-BC49-58E043C430AB}" dt="2022-11-03T00:05:19.501" v="64" actId="478"/>
          <ac:picMkLst>
            <pc:docMk/>
            <pc:sldMk cId="2630436816" sldId="288"/>
            <ac:picMk id="24" creationId="{C12D9D07-D3E0-8905-8CEA-9F9923EBC3CD}"/>
          </ac:picMkLst>
        </pc:picChg>
      </pc:sldChg>
      <pc:sldChg chg="addSp delSp modSp mod">
        <pc:chgData name="Neemias Informatica Lima" userId="b77af7bd85500281" providerId="LiveId" clId="{88520B54-82A9-42A3-BC49-58E043C430AB}" dt="2022-11-03T00:40:22.041" v="158" actId="6549"/>
        <pc:sldMkLst>
          <pc:docMk/>
          <pc:sldMk cId="3032827026" sldId="289"/>
        </pc:sldMkLst>
        <pc:spChg chg="add mod">
          <ac:chgData name="Neemias Informatica Lima" userId="b77af7bd85500281" providerId="LiveId" clId="{88520B54-82A9-42A3-BC49-58E043C430AB}" dt="2022-11-03T00:05:53.689" v="72"/>
          <ac:spMkLst>
            <pc:docMk/>
            <pc:sldMk cId="3032827026" sldId="289"/>
            <ac:spMk id="2" creationId="{5BD05C22-0AE5-584D-5454-3A9A3B1A78EA}"/>
          </ac:spMkLst>
        </pc:spChg>
        <pc:spChg chg="add mod">
          <ac:chgData name="Neemias Informatica Lima" userId="b77af7bd85500281" providerId="LiveId" clId="{88520B54-82A9-42A3-BC49-58E043C430AB}" dt="2022-11-03T00:05:53.689" v="72"/>
          <ac:spMkLst>
            <pc:docMk/>
            <pc:sldMk cId="3032827026" sldId="289"/>
            <ac:spMk id="3" creationId="{3BA32948-7EBA-098A-D46A-16D38A909AF5}"/>
          </ac:spMkLst>
        </pc:spChg>
        <pc:spChg chg="mod">
          <ac:chgData name="Neemias Informatica Lima" userId="b77af7bd85500281" providerId="LiveId" clId="{88520B54-82A9-42A3-BC49-58E043C430AB}" dt="2022-11-03T00:40:22.041" v="158" actId="6549"/>
          <ac:spMkLst>
            <pc:docMk/>
            <pc:sldMk cId="3032827026" sldId="289"/>
            <ac:spMk id="12" creationId="{A64B78EF-EDA8-421A-88C9-45544BBCA9D1}"/>
          </ac:spMkLst>
        </pc:spChg>
        <pc:spChg chg="mod">
          <ac:chgData name="Neemias Informatica Lima" userId="b77af7bd85500281" providerId="LiveId" clId="{88520B54-82A9-42A3-BC49-58E043C430AB}" dt="2022-11-03T00:39:17.881" v="145"/>
          <ac:spMkLst>
            <pc:docMk/>
            <pc:sldMk cId="3032827026" sldId="289"/>
            <ac:spMk id="14" creationId="{00000000-0000-0000-0000-000000000000}"/>
          </ac:spMkLst>
        </pc:spChg>
        <pc:spChg chg="del">
          <ac:chgData name="Neemias Informatica Lima" userId="b77af7bd85500281" providerId="LiveId" clId="{88520B54-82A9-42A3-BC49-58E043C430AB}" dt="2022-11-03T00:05:52.510" v="71" actId="478"/>
          <ac:spMkLst>
            <pc:docMk/>
            <pc:sldMk cId="3032827026" sldId="289"/>
            <ac:spMk id="19" creationId="{816A717C-BA29-AF3F-BB95-FEC1AB764B0B}"/>
          </ac:spMkLst>
        </pc:spChg>
        <pc:spChg chg="del">
          <ac:chgData name="Neemias Informatica Lima" userId="b77af7bd85500281" providerId="LiveId" clId="{88520B54-82A9-42A3-BC49-58E043C430AB}" dt="2022-11-03T00:05:52.510" v="71" actId="478"/>
          <ac:spMkLst>
            <pc:docMk/>
            <pc:sldMk cId="3032827026" sldId="289"/>
            <ac:spMk id="21" creationId="{7A9B1D12-257D-4154-03AB-107BE5D3E1C7}"/>
          </ac:spMkLst>
        </pc:spChg>
        <pc:picChg chg="add mod">
          <ac:chgData name="Neemias Informatica Lima" userId="b77af7bd85500281" providerId="LiveId" clId="{88520B54-82A9-42A3-BC49-58E043C430AB}" dt="2022-11-03T00:05:53.689" v="72"/>
          <ac:picMkLst>
            <pc:docMk/>
            <pc:sldMk cId="3032827026" sldId="289"/>
            <ac:picMk id="4" creationId="{69ED12D6-D1B0-D573-D85D-53CEC6274ABD}"/>
          </ac:picMkLst>
        </pc:picChg>
        <pc:picChg chg="add mod">
          <ac:chgData name="Neemias Informatica Lima" userId="b77af7bd85500281" providerId="LiveId" clId="{88520B54-82A9-42A3-BC49-58E043C430AB}" dt="2022-11-03T00:05:53.689" v="72"/>
          <ac:picMkLst>
            <pc:docMk/>
            <pc:sldMk cId="3032827026" sldId="289"/>
            <ac:picMk id="5" creationId="{9E8A4BE6-F927-AFCA-007B-E0DE1A0AE467}"/>
          </ac:picMkLst>
        </pc:picChg>
        <pc:picChg chg="del">
          <ac:chgData name="Neemias Informatica Lima" userId="b77af7bd85500281" providerId="LiveId" clId="{88520B54-82A9-42A3-BC49-58E043C430AB}" dt="2022-11-03T00:05:52.510" v="71" actId="478"/>
          <ac:picMkLst>
            <pc:docMk/>
            <pc:sldMk cId="3032827026" sldId="289"/>
            <ac:picMk id="22" creationId="{128D03AF-74AD-F678-F769-A1B2BB7EF9EA}"/>
          </ac:picMkLst>
        </pc:picChg>
        <pc:picChg chg="del">
          <ac:chgData name="Neemias Informatica Lima" userId="b77af7bd85500281" providerId="LiveId" clId="{88520B54-82A9-42A3-BC49-58E043C430AB}" dt="2022-11-03T00:05:52.510" v="71" actId="478"/>
          <ac:picMkLst>
            <pc:docMk/>
            <pc:sldMk cId="3032827026" sldId="289"/>
            <ac:picMk id="23" creationId="{5A9AE0D8-71E4-F15F-D001-CC39E1D10BB6}"/>
          </ac:picMkLst>
        </pc:picChg>
      </pc:sldChg>
      <pc:sldChg chg="addSp delSp modSp mod">
        <pc:chgData name="Neemias Informatica Lima" userId="b77af7bd85500281" providerId="LiveId" clId="{88520B54-82A9-42A3-BC49-58E043C430AB}" dt="2022-11-03T00:41:48.042" v="174" actId="14100"/>
        <pc:sldMkLst>
          <pc:docMk/>
          <pc:sldMk cId="3772032319" sldId="290"/>
        </pc:sldMkLst>
        <pc:spChg chg="add mod">
          <ac:chgData name="Neemias Informatica Lima" userId="b77af7bd85500281" providerId="LiveId" clId="{88520B54-82A9-42A3-BC49-58E043C430AB}" dt="2022-11-03T00:06:16.473" v="76"/>
          <ac:spMkLst>
            <pc:docMk/>
            <pc:sldMk cId="3772032319" sldId="290"/>
            <ac:spMk id="2" creationId="{4328107A-83C1-222D-E707-4EF785F7F12A}"/>
          </ac:spMkLst>
        </pc:spChg>
        <pc:spChg chg="add mod">
          <ac:chgData name="Neemias Informatica Lima" userId="b77af7bd85500281" providerId="LiveId" clId="{88520B54-82A9-42A3-BC49-58E043C430AB}" dt="2022-11-03T00:06:16.473" v="76"/>
          <ac:spMkLst>
            <pc:docMk/>
            <pc:sldMk cId="3772032319" sldId="290"/>
            <ac:spMk id="3" creationId="{F1287257-8226-823D-6201-774C9847F783}"/>
          </ac:spMkLst>
        </pc:spChg>
        <pc:spChg chg="mod">
          <ac:chgData name="Neemias Informatica Lima" userId="b77af7bd85500281" providerId="LiveId" clId="{88520B54-82A9-42A3-BC49-58E043C430AB}" dt="2022-11-03T00:41:48.042" v="174" actId="14100"/>
          <ac:spMkLst>
            <pc:docMk/>
            <pc:sldMk cId="3772032319" sldId="290"/>
            <ac:spMk id="12" creationId="{8D5A143D-15FB-4DFE-B0EC-FEEB77A92B2C}"/>
          </ac:spMkLst>
        </pc:spChg>
        <pc:spChg chg="mod">
          <ac:chgData name="Neemias Informatica Lima" userId="b77af7bd85500281" providerId="LiveId" clId="{88520B54-82A9-42A3-BC49-58E043C430AB}" dt="2022-11-03T00:40:48.794" v="164"/>
          <ac:spMkLst>
            <pc:docMk/>
            <pc:sldMk cId="3772032319" sldId="290"/>
            <ac:spMk id="14" creationId="{00000000-0000-0000-0000-000000000000}"/>
          </ac:spMkLst>
        </pc:spChg>
        <pc:spChg chg="del">
          <ac:chgData name="Neemias Informatica Lima" userId="b77af7bd85500281" providerId="LiveId" clId="{88520B54-82A9-42A3-BC49-58E043C430AB}" dt="2022-11-03T00:06:16.142" v="75" actId="478"/>
          <ac:spMkLst>
            <pc:docMk/>
            <pc:sldMk cId="3772032319" sldId="290"/>
            <ac:spMk id="19" creationId="{00C92B14-0C95-8E60-782D-892713F0750E}"/>
          </ac:spMkLst>
        </pc:spChg>
        <pc:spChg chg="del">
          <ac:chgData name="Neemias Informatica Lima" userId="b77af7bd85500281" providerId="LiveId" clId="{88520B54-82A9-42A3-BC49-58E043C430AB}" dt="2022-11-03T00:06:16.142" v="75" actId="478"/>
          <ac:spMkLst>
            <pc:docMk/>
            <pc:sldMk cId="3772032319" sldId="290"/>
            <ac:spMk id="20" creationId="{CD3A8BC1-6772-7699-E2CB-EF07B65FF6DF}"/>
          </ac:spMkLst>
        </pc:spChg>
        <pc:picChg chg="add mod">
          <ac:chgData name="Neemias Informatica Lima" userId="b77af7bd85500281" providerId="LiveId" clId="{88520B54-82A9-42A3-BC49-58E043C430AB}" dt="2022-11-03T00:06:16.473" v="76"/>
          <ac:picMkLst>
            <pc:docMk/>
            <pc:sldMk cId="3772032319" sldId="290"/>
            <ac:picMk id="4" creationId="{94A5ABA2-6C2E-5E01-3244-89849BA1D3E3}"/>
          </ac:picMkLst>
        </pc:picChg>
        <pc:picChg chg="add mod">
          <ac:chgData name="Neemias Informatica Lima" userId="b77af7bd85500281" providerId="LiveId" clId="{88520B54-82A9-42A3-BC49-58E043C430AB}" dt="2022-11-03T00:06:16.473" v="76"/>
          <ac:picMkLst>
            <pc:docMk/>
            <pc:sldMk cId="3772032319" sldId="290"/>
            <ac:picMk id="5" creationId="{0E223C39-F311-EEFE-8EC1-C1DE87B13AE9}"/>
          </ac:picMkLst>
        </pc:picChg>
        <pc:picChg chg="del">
          <ac:chgData name="Neemias Informatica Lima" userId="b77af7bd85500281" providerId="LiveId" clId="{88520B54-82A9-42A3-BC49-58E043C430AB}" dt="2022-11-03T00:06:16.142" v="75" actId="478"/>
          <ac:picMkLst>
            <pc:docMk/>
            <pc:sldMk cId="3772032319" sldId="290"/>
            <ac:picMk id="22" creationId="{A53743F0-0FFC-D21D-11E6-230F3E3D9CE5}"/>
          </ac:picMkLst>
        </pc:picChg>
        <pc:picChg chg="del">
          <ac:chgData name="Neemias Informatica Lima" userId="b77af7bd85500281" providerId="LiveId" clId="{88520B54-82A9-42A3-BC49-58E043C430AB}" dt="2022-11-03T00:06:16.142" v="75" actId="478"/>
          <ac:picMkLst>
            <pc:docMk/>
            <pc:sldMk cId="3772032319" sldId="290"/>
            <ac:picMk id="23" creationId="{70E16F0B-69E1-6EBD-19DF-9BCDB8896616}"/>
          </ac:picMkLst>
        </pc:picChg>
      </pc:sldChg>
      <pc:sldChg chg="addSp delSp modSp mod">
        <pc:chgData name="Neemias Informatica Lima" userId="b77af7bd85500281" providerId="LiveId" clId="{88520B54-82A9-42A3-BC49-58E043C430AB}" dt="2022-11-03T00:43:36.983" v="207"/>
        <pc:sldMkLst>
          <pc:docMk/>
          <pc:sldMk cId="1768216317" sldId="291"/>
        </pc:sldMkLst>
        <pc:spChg chg="add mod">
          <ac:chgData name="Neemias Informatica Lima" userId="b77af7bd85500281" providerId="LiveId" clId="{88520B54-82A9-42A3-BC49-58E043C430AB}" dt="2022-11-03T00:07:33.417" v="88"/>
          <ac:spMkLst>
            <pc:docMk/>
            <pc:sldMk cId="1768216317" sldId="291"/>
            <ac:spMk id="2" creationId="{7A4E58ED-0553-F336-1435-795FF50FB452}"/>
          </ac:spMkLst>
        </pc:spChg>
        <pc:spChg chg="add mod">
          <ac:chgData name="Neemias Informatica Lima" userId="b77af7bd85500281" providerId="LiveId" clId="{88520B54-82A9-42A3-BC49-58E043C430AB}" dt="2022-11-03T00:07:33.417" v="88"/>
          <ac:spMkLst>
            <pc:docMk/>
            <pc:sldMk cId="1768216317" sldId="291"/>
            <ac:spMk id="3" creationId="{A418F0A0-C4B5-FCA5-5EB3-B7A1B7918546}"/>
          </ac:spMkLst>
        </pc:spChg>
        <pc:spChg chg="mod">
          <ac:chgData name="Neemias Informatica Lima" userId="b77af7bd85500281" providerId="LiveId" clId="{88520B54-82A9-42A3-BC49-58E043C430AB}" dt="2022-11-03T00:43:36.983" v="207"/>
          <ac:spMkLst>
            <pc:docMk/>
            <pc:sldMk cId="1768216317" sldId="291"/>
            <ac:spMk id="12" creationId="{FD5EC092-AC81-4728-9A45-4C4BB5B95C65}"/>
          </ac:spMkLst>
        </pc:spChg>
        <pc:spChg chg="mod">
          <ac:chgData name="Neemias Informatica Lima" userId="b77af7bd85500281" providerId="LiveId" clId="{88520B54-82A9-42A3-BC49-58E043C430AB}" dt="2022-11-03T00:42:19.769" v="182"/>
          <ac:spMkLst>
            <pc:docMk/>
            <pc:sldMk cId="1768216317" sldId="291"/>
            <ac:spMk id="14" creationId="{00000000-0000-0000-0000-000000000000}"/>
          </ac:spMkLst>
        </pc:spChg>
        <pc:spChg chg="del">
          <ac:chgData name="Neemias Informatica Lima" userId="b77af7bd85500281" providerId="LiveId" clId="{88520B54-82A9-42A3-BC49-58E043C430AB}" dt="2022-11-03T00:07:33.014" v="87" actId="478"/>
          <ac:spMkLst>
            <pc:docMk/>
            <pc:sldMk cId="1768216317" sldId="291"/>
            <ac:spMk id="19" creationId="{AAAD057F-A1EA-6C53-FD94-27E51E9B4D6F}"/>
          </ac:spMkLst>
        </pc:spChg>
        <pc:spChg chg="del">
          <ac:chgData name="Neemias Informatica Lima" userId="b77af7bd85500281" providerId="LiveId" clId="{88520B54-82A9-42A3-BC49-58E043C430AB}" dt="2022-11-03T00:07:33.014" v="87" actId="478"/>
          <ac:spMkLst>
            <pc:docMk/>
            <pc:sldMk cId="1768216317" sldId="291"/>
            <ac:spMk id="20" creationId="{66E10D6B-3CF9-2CA2-9C20-251E8A5925FB}"/>
          </ac:spMkLst>
        </pc:spChg>
        <pc:picChg chg="add mod">
          <ac:chgData name="Neemias Informatica Lima" userId="b77af7bd85500281" providerId="LiveId" clId="{88520B54-82A9-42A3-BC49-58E043C430AB}" dt="2022-11-03T00:07:33.417" v="88"/>
          <ac:picMkLst>
            <pc:docMk/>
            <pc:sldMk cId="1768216317" sldId="291"/>
            <ac:picMk id="4" creationId="{E78C97A7-55BB-2839-06AD-64E13B539707}"/>
          </ac:picMkLst>
        </pc:picChg>
        <pc:picChg chg="add mod">
          <ac:chgData name="Neemias Informatica Lima" userId="b77af7bd85500281" providerId="LiveId" clId="{88520B54-82A9-42A3-BC49-58E043C430AB}" dt="2022-11-03T00:07:33.417" v="88"/>
          <ac:picMkLst>
            <pc:docMk/>
            <pc:sldMk cId="1768216317" sldId="291"/>
            <ac:picMk id="5" creationId="{599BA734-ABEA-8744-9F6B-93F9113EE17D}"/>
          </ac:picMkLst>
        </pc:picChg>
        <pc:picChg chg="del">
          <ac:chgData name="Neemias Informatica Lima" userId="b77af7bd85500281" providerId="LiveId" clId="{88520B54-82A9-42A3-BC49-58E043C430AB}" dt="2022-11-03T00:07:33.014" v="87" actId="478"/>
          <ac:picMkLst>
            <pc:docMk/>
            <pc:sldMk cId="1768216317" sldId="291"/>
            <ac:picMk id="22" creationId="{4276A418-815A-F3C1-D3C8-E305559F061F}"/>
          </ac:picMkLst>
        </pc:picChg>
        <pc:picChg chg="del">
          <ac:chgData name="Neemias Informatica Lima" userId="b77af7bd85500281" providerId="LiveId" clId="{88520B54-82A9-42A3-BC49-58E043C430AB}" dt="2022-11-03T00:07:33.014" v="87" actId="478"/>
          <ac:picMkLst>
            <pc:docMk/>
            <pc:sldMk cId="1768216317" sldId="291"/>
            <ac:picMk id="23" creationId="{66AA25B6-8D6D-6D0B-79C9-CC8B268E56BB}"/>
          </ac:picMkLst>
        </pc:picChg>
      </pc:sldChg>
      <pc:sldChg chg="addSp delSp modSp mod">
        <pc:chgData name="Neemias Informatica Lima" userId="b77af7bd85500281" providerId="LiveId" clId="{88520B54-82A9-42A3-BC49-58E043C430AB}" dt="2022-11-03T00:45:38.449" v="239"/>
        <pc:sldMkLst>
          <pc:docMk/>
          <pc:sldMk cId="3757265641" sldId="292"/>
        </pc:sldMkLst>
        <pc:spChg chg="add mod">
          <ac:chgData name="Neemias Informatica Lima" userId="b77af7bd85500281" providerId="LiveId" clId="{88520B54-82A9-42A3-BC49-58E043C430AB}" dt="2022-11-03T00:07:57.866" v="92"/>
          <ac:spMkLst>
            <pc:docMk/>
            <pc:sldMk cId="3757265641" sldId="292"/>
            <ac:spMk id="2" creationId="{A0DB44E6-F58E-D2CB-9196-3FBA999267F4}"/>
          </ac:spMkLst>
        </pc:spChg>
        <pc:spChg chg="add mod">
          <ac:chgData name="Neemias Informatica Lima" userId="b77af7bd85500281" providerId="LiveId" clId="{88520B54-82A9-42A3-BC49-58E043C430AB}" dt="2022-11-03T00:07:57.866" v="92"/>
          <ac:spMkLst>
            <pc:docMk/>
            <pc:sldMk cId="3757265641" sldId="292"/>
            <ac:spMk id="3" creationId="{965A8417-251A-448F-1059-583FAAEEEF93}"/>
          </ac:spMkLst>
        </pc:spChg>
        <pc:spChg chg="mod">
          <ac:chgData name="Neemias Informatica Lima" userId="b77af7bd85500281" providerId="LiveId" clId="{88520B54-82A9-42A3-BC49-58E043C430AB}" dt="2022-11-03T00:45:38.449" v="239"/>
          <ac:spMkLst>
            <pc:docMk/>
            <pc:sldMk cId="3757265641" sldId="292"/>
            <ac:spMk id="12" creationId="{1EC42BAA-B890-43DD-B4F0-9AB5685AF2FE}"/>
          </ac:spMkLst>
        </pc:spChg>
        <pc:spChg chg="mod">
          <ac:chgData name="Neemias Informatica Lima" userId="b77af7bd85500281" providerId="LiveId" clId="{88520B54-82A9-42A3-BC49-58E043C430AB}" dt="2022-11-03T00:44:19.757" v="220"/>
          <ac:spMkLst>
            <pc:docMk/>
            <pc:sldMk cId="3757265641" sldId="292"/>
            <ac:spMk id="14" creationId="{00000000-0000-0000-0000-000000000000}"/>
          </ac:spMkLst>
        </pc:spChg>
        <pc:spChg chg="del">
          <ac:chgData name="Neemias Informatica Lima" userId="b77af7bd85500281" providerId="LiveId" clId="{88520B54-82A9-42A3-BC49-58E043C430AB}" dt="2022-11-03T00:07:57.453" v="91" actId="478"/>
          <ac:spMkLst>
            <pc:docMk/>
            <pc:sldMk cId="3757265641" sldId="292"/>
            <ac:spMk id="19" creationId="{11600A93-D245-BD6B-834E-1F48A6117C99}"/>
          </ac:spMkLst>
        </pc:spChg>
        <pc:spChg chg="del">
          <ac:chgData name="Neemias Informatica Lima" userId="b77af7bd85500281" providerId="LiveId" clId="{88520B54-82A9-42A3-BC49-58E043C430AB}" dt="2022-11-03T00:07:57.453" v="91" actId="478"/>
          <ac:spMkLst>
            <pc:docMk/>
            <pc:sldMk cId="3757265641" sldId="292"/>
            <ac:spMk id="20" creationId="{FCD68828-95CD-D6CA-3109-0EEB5D83B0B7}"/>
          </ac:spMkLst>
        </pc:spChg>
        <pc:picChg chg="add mod">
          <ac:chgData name="Neemias Informatica Lima" userId="b77af7bd85500281" providerId="LiveId" clId="{88520B54-82A9-42A3-BC49-58E043C430AB}" dt="2022-11-03T00:07:57.866" v="92"/>
          <ac:picMkLst>
            <pc:docMk/>
            <pc:sldMk cId="3757265641" sldId="292"/>
            <ac:picMk id="4" creationId="{D3796CFA-A66B-827B-7FF8-0C436647E422}"/>
          </ac:picMkLst>
        </pc:picChg>
        <pc:picChg chg="add mod">
          <ac:chgData name="Neemias Informatica Lima" userId="b77af7bd85500281" providerId="LiveId" clId="{88520B54-82A9-42A3-BC49-58E043C430AB}" dt="2022-11-03T00:07:57.866" v="92"/>
          <ac:picMkLst>
            <pc:docMk/>
            <pc:sldMk cId="3757265641" sldId="292"/>
            <ac:picMk id="5" creationId="{C4AB9179-3C2D-A2FE-F400-58AE681347C6}"/>
          </ac:picMkLst>
        </pc:picChg>
        <pc:picChg chg="del">
          <ac:chgData name="Neemias Informatica Lima" userId="b77af7bd85500281" providerId="LiveId" clId="{88520B54-82A9-42A3-BC49-58E043C430AB}" dt="2022-11-03T00:07:57.453" v="91" actId="478"/>
          <ac:picMkLst>
            <pc:docMk/>
            <pc:sldMk cId="3757265641" sldId="292"/>
            <ac:picMk id="22" creationId="{F5F9E04E-23A3-9057-9C6C-D9871FF91F3E}"/>
          </ac:picMkLst>
        </pc:picChg>
        <pc:picChg chg="del">
          <ac:chgData name="Neemias Informatica Lima" userId="b77af7bd85500281" providerId="LiveId" clId="{88520B54-82A9-42A3-BC49-58E043C430AB}" dt="2022-11-03T00:07:57.453" v="91" actId="478"/>
          <ac:picMkLst>
            <pc:docMk/>
            <pc:sldMk cId="3757265641" sldId="292"/>
            <ac:picMk id="23" creationId="{C52A1168-3248-7A4F-74F0-65C74C57551E}"/>
          </ac:picMkLst>
        </pc:picChg>
      </pc:sldChg>
      <pc:sldChg chg="addSp delSp modSp mod">
        <pc:chgData name="Neemias Informatica Lima" userId="b77af7bd85500281" providerId="LiveId" clId="{88520B54-82A9-42A3-BC49-58E043C430AB}" dt="2022-11-03T00:46:12.763" v="249" actId="20577"/>
        <pc:sldMkLst>
          <pc:docMk/>
          <pc:sldMk cId="3114938747" sldId="293"/>
        </pc:sldMkLst>
        <pc:spChg chg="add mod">
          <ac:chgData name="Neemias Informatica Lima" userId="b77af7bd85500281" providerId="LiveId" clId="{88520B54-82A9-42A3-BC49-58E043C430AB}" dt="2022-11-03T00:09:02.746" v="94"/>
          <ac:spMkLst>
            <pc:docMk/>
            <pc:sldMk cId="3114938747" sldId="293"/>
            <ac:spMk id="2" creationId="{707BD544-9DC0-219B-192F-4926D39E14D5}"/>
          </ac:spMkLst>
        </pc:spChg>
        <pc:spChg chg="add mod">
          <ac:chgData name="Neemias Informatica Lima" userId="b77af7bd85500281" providerId="LiveId" clId="{88520B54-82A9-42A3-BC49-58E043C430AB}" dt="2022-11-03T00:09:02.746" v="94"/>
          <ac:spMkLst>
            <pc:docMk/>
            <pc:sldMk cId="3114938747" sldId="293"/>
            <ac:spMk id="3" creationId="{C4BFDC45-8EB1-3FFB-B91A-8B48C0DEF2C5}"/>
          </ac:spMkLst>
        </pc:spChg>
        <pc:spChg chg="mod">
          <ac:chgData name="Neemias Informatica Lima" userId="b77af7bd85500281" providerId="LiveId" clId="{88520B54-82A9-42A3-BC49-58E043C430AB}" dt="2022-11-03T00:46:12.763" v="249" actId="20577"/>
          <ac:spMkLst>
            <pc:docMk/>
            <pc:sldMk cId="3114938747" sldId="293"/>
            <ac:spMk id="16" creationId="{CFC8B9D9-C6ED-4706-A104-65D118A5B7F9}"/>
          </ac:spMkLst>
        </pc:spChg>
        <pc:spChg chg="del">
          <ac:chgData name="Neemias Informatica Lima" userId="b77af7bd85500281" providerId="LiveId" clId="{88520B54-82A9-42A3-BC49-58E043C430AB}" dt="2022-11-03T00:09:00.565" v="93" actId="478"/>
          <ac:spMkLst>
            <pc:docMk/>
            <pc:sldMk cId="3114938747" sldId="293"/>
            <ac:spMk id="19" creationId="{3E159966-457F-0B1E-0FD4-77FA23AAFD56}"/>
          </ac:spMkLst>
        </pc:spChg>
        <pc:spChg chg="del">
          <ac:chgData name="Neemias Informatica Lima" userId="b77af7bd85500281" providerId="LiveId" clId="{88520B54-82A9-42A3-BC49-58E043C430AB}" dt="2022-11-03T00:09:00.565" v="93" actId="478"/>
          <ac:spMkLst>
            <pc:docMk/>
            <pc:sldMk cId="3114938747" sldId="293"/>
            <ac:spMk id="20" creationId="{11FB4594-29C2-BA18-6F24-DD0ED63032B6}"/>
          </ac:spMkLst>
        </pc:spChg>
        <pc:picChg chg="add mod">
          <ac:chgData name="Neemias Informatica Lima" userId="b77af7bd85500281" providerId="LiveId" clId="{88520B54-82A9-42A3-BC49-58E043C430AB}" dt="2022-11-03T00:09:02.746" v="94"/>
          <ac:picMkLst>
            <pc:docMk/>
            <pc:sldMk cId="3114938747" sldId="293"/>
            <ac:picMk id="4" creationId="{D82CB1C8-C947-B595-410B-F44E50AFAF1A}"/>
          </ac:picMkLst>
        </pc:picChg>
        <pc:picChg chg="add mod">
          <ac:chgData name="Neemias Informatica Lima" userId="b77af7bd85500281" providerId="LiveId" clId="{88520B54-82A9-42A3-BC49-58E043C430AB}" dt="2022-11-03T00:09:02.746" v="94"/>
          <ac:picMkLst>
            <pc:docMk/>
            <pc:sldMk cId="3114938747" sldId="293"/>
            <ac:picMk id="5" creationId="{72B65B44-EA53-AAB5-4183-55BDD5BE2BB5}"/>
          </ac:picMkLst>
        </pc:picChg>
        <pc:picChg chg="del">
          <ac:chgData name="Neemias Informatica Lima" userId="b77af7bd85500281" providerId="LiveId" clId="{88520B54-82A9-42A3-BC49-58E043C430AB}" dt="2022-11-03T00:09:00.565" v="93" actId="478"/>
          <ac:picMkLst>
            <pc:docMk/>
            <pc:sldMk cId="3114938747" sldId="293"/>
            <ac:picMk id="22" creationId="{FBFA9D5C-6C26-C88E-ECE7-7608B240F309}"/>
          </ac:picMkLst>
        </pc:picChg>
        <pc:picChg chg="del">
          <ac:chgData name="Neemias Informatica Lima" userId="b77af7bd85500281" providerId="LiveId" clId="{88520B54-82A9-42A3-BC49-58E043C430AB}" dt="2022-11-03T00:09:00.565" v="93" actId="478"/>
          <ac:picMkLst>
            <pc:docMk/>
            <pc:sldMk cId="3114938747" sldId="293"/>
            <ac:picMk id="23" creationId="{A92603AB-D266-0A43-D309-E309C392970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28/05/2024</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28/05/2024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5/28/2024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5/28/2024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5/28/2024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5/28/2024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5/28/2024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5/28/2024</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5/28/2024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5/28/2024</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Julgado e crucificado</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12</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830997"/>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"Por volta das três horas da tarde, Jesus bradou em alta voz: ‘</a:t>
            </a:r>
            <a:r>
              <a:rPr lang="pt-BR" altLang="pt-BR" sz="1200" i="1" dirty="0" err="1">
                <a:latin typeface="Arial Black" panose="020B0A04020102020204" pitchFamily="34" charset="0"/>
                <a:cs typeface="Arial" panose="020B0604020202020204" pitchFamily="34" charset="0"/>
              </a:rPr>
              <a:t>Eloí</a:t>
            </a:r>
            <a:r>
              <a:rPr lang="pt-BR" altLang="pt-BR" sz="1200" i="1" dirty="0">
                <a:latin typeface="Arial Black" panose="020B0A04020102020204" pitchFamily="34" charset="0"/>
                <a:cs typeface="Arial" panose="020B0604020202020204" pitchFamily="34" charset="0"/>
              </a:rPr>
              <a:t>, </a:t>
            </a:r>
            <a:r>
              <a:rPr lang="pt-BR" altLang="pt-BR" sz="1200" i="1" dirty="0" err="1">
                <a:latin typeface="Arial Black" panose="020B0A04020102020204" pitchFamily="34" charset="0"/>
                <a:cs typeface="Arial" panose="020B0604020202020204" pitchFamily="34" charset="0"/>
              </a:rPr>
              <a:t>Eloí</a:t>
            </a:r>
            <a:r>
              <a:rPr lang="pt-BR" altLang="pt-BR" sz="1200" i="1" dirty="0">
                <a:latin typeface="Arial Black" panose="020B0A04020102020204" pitchFamily="34" charset="0"/>
                <a:cs typeface="Arial" panose="020B0604020202020204" pitchFamily="34" charset="0"/>
              </a:rPr>
              <a:t>, </a:t>
            </a:r>
            <a:r>
              <a:rPr lang="pt-BR" altLang="pt-BR" sz="1200" i="1" dirty="0" err="1">
                <a:latin typeface="Arial Black" panose="020B0A04020102020204" pitchFamily="34" charset="0"/>
                <a:cs typeface="Arial" panose="020B0604020202020204" pitchFamily="34" charset="0"/>
              </a:rPr>
              <a:t>lamá</a:t>
            </a:r>
            <a:r>
              <a:rPr lang="pt-BR" altLang="pt-BR" sz="1200" i="1" dirty="0">
                <a:latin typeface="Arial Black" panose="020B0A04020102020204" pitchFamily="34" charset="0"/>
                <a:cs typeface="Arial" panose="020B0604020202020204" pitchFamily="34" charset="0"/>
              </a:rPr>
              <a:t>  </a:t>
            </a:r>
            <a:r>
              <a:rPr lang="pt-BR" altLang="pt-BR" sz="1200" i="1" dirty="0" err="1">
                <a:latin typeface="Arial Black" panose="020B0A04020102020204" pitchFamily="34" charset="0"/>
                <a:cs typeface="Arial" panose="020B0604020202020204" pitchFamily="34" charset="0"/>
              </a:rPr>
              <a:t>sabactâni</a:t>
            </a:r>
            <a:r>
              <a:rPr lang="pt-BR" altLang="pt-BR" sz="1200" i="1" dirty="0">
                <a:latin typeface="Arial Black" panose="020B0A04020102020204" pitchFamily="34" charset="0"/>
                <a:cs typeface="Arial" panose="020B0604020202020204" pitchFamily="34" charset="0"/>
              </a:rPr>
              <a:t>?', que significa: 'Meu Deus! Meu Deus! Por que Me abandonaste?'" (Mc 15:34, NVI).</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12</a:t>
            </a:r>
          </a:p>
        </p:txBody>
      </p:sp>
      <p:sp>
        <p:nvSpPr>
          <p:cNvPr id="16" name="Retângulo 15"/>
          <p:cNvSpPr>
            <a:spLocks noChangeArrowheads="1"/>
          </p:cNvSpPr>
          <p:nvPr/>
        </p:nvSpPr>
        <p:spPr bwMode="auto">
          <a:xfrm>
            <a:off x="1517314" y="4400870"/>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fi-FI" altLang="pt-BR" sz="1200" dirty="0">
                <a:latin typeface="Arial Black" panose="020B0A04020102020204" pitchFamily="34" charset="0"/>
                <a:cs typeface="Arial" panose="020B0604020202020204" pitchFamily="34" charset="0"/>
              </a:rPr>
              <a:t>Mc 15; Lc 13:1; SI 22:18; Jo 20:24-29; Jo 1:1-3; Dn 9:24-27</a:t>
            </a:r>
            <a:endParaRPr lang="pt-BR" altLang="pt-BR" sz="1200" dirty="0">
              <a:latin typeface="Arial Black" panose="020B0A04020102020204" pitchFamily="34" charset="0"/>
              <a:cs typeface="Arial" panose="020B0604020202020204" pitchFamily="34" charset="0"/>
            </a:endParaRPr>
          </a:p>
        </p:txBody>
      </p:sp>
      <p:pic>
        <p:nvPicPr>
          <p:cNvPr id="13" name="Imagem 12">
            <a:extLst>
              <a:ext uri="{FF2B5EF4-FFF2-40B4-BE49-F238E27FC236}">
                <a16:creationId xmlns:a16="http://schemas.microsoft.com/office/drawing/2014/main" id="{1E10DF67-A1CF-17A3-54C2-5DA2FE0F5B79}"/>
              </a:ext>
            </a:extLst>
          </p:cNvPr>
          <p:cNvPicPr>
            <a:picLocks noChangeAspect="1"/>
          </p:cNvPicPr>
          <p:nvPr/>
        </p:nvPicPr>
        <p:blipFill>
          <a:blip r:embed="rId4"/>
          <a:stretch>
            <a:fillRect/>
          </a:stretch>
        </p:blipFill>
        <p:spPr>
          <a:xfrm>
            <a:off x="3518" y="14389"/>
            <a:ext cx="1464878" cy="22442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m 3">
            <a:extLst>
              <a:ext uri="{FF2B5EF4-FFF2-40B4-BE49-F238E27FC236}">
                <a16:creationId xmlns:a16="http://schemas.microsoft.com/office/drawing/2014/main" id="{4E3B7079-18F4-72F2-5C36-D1DF6566DBAD}"/>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rightnessContrast contrast="20000"/>
                    </a14:imgEffect>
                  </a14:imgLayer>
                </a14:imgProps>
              </a:ext>
            </a:extLst>
          </a:blip>
          <a:stretch>
            <a:fillRect/>
          </a:stretch>
        </p:blipFill>
        <p:spPr>
          <a:xfrm>
            <a:off x="4146465" y="607791"/>
            <a:ext cx="2536833" cy="2208444"/>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Abandonado por Deus</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Marcos apresenta a cruz como um lugar de profundas trevas, em termos físicos e espirituais. Uma escuridão sobrenatural desceu sobre o Calvário naquela sexta-feira, desde o meio-dia até as três horas da tarde (Mc 15:As palavras de Jesus na cruz são chamadas de “clamor do abandono”. Cristo orou, clamando a Deus, perguntando por que havia sido abandonado. Ele estava citando o Salmo 22:1. Outras referências ao mesmo salmo ocorrem em Marcos 15:24 e 29, indicando que as Escrituras estavam se cumprindo na morte de Jesus. Mesmo em meio às conspirações malignas dos homens, a vontade de Deus estava sendo cumprida.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As palavras “</a:t>
            </a:r>
            <a:r>
              <a:rPr lang="pt-BR" altLang="pt-BR" sz="1600" dirty="0" err="1">
                <a:latin typeface="Arial Black" panose="020B0A04020102020204" pitchFamily="34" charset="0"/>
                <a:cs typeface="Arial" panose="020B0604020202020204" pitchFamily="34" charset="0"/>
              </a:rPr>
              <a:t>Eloí</a:t>
            </a:r>
            <a:r>
              <a:rPr lang="pt-BR" altLang="pt-BR" sz="1600" dirty="0">
                <a:latin typeface="Arial Black" panose="020B0A04020102020204" pitchFamily="34" charset="0"/>
                <a:cs typeface="Arial" panose="020B0604020202020204" pitchFamily="34" charset="0"/>
              </a:rPr>
              <a:t>, </a:t>
            </a:r>
            <a:r>
              <a:rPr lang="pt-BR" altLang="pt-BR" sz="1600" dirty="0" err="1">
                <a:latin typeface="Arial Black" panose="020B0A04020102020204" pitchFamily="34" charset="0"/>
                <a:cs typeface="Arial" panose="020B0604020202020204" pitchFamily="34" charset="0"/>
              </a:rPr>
              <a:t>Eloí</a:t>
            </a:r>
            <a:r>
              <a:rPr lang="pt-BR" altLang="pt-BR" sz="1600" dirty="0">
                <a:latin typeface="Arial Black" panose="020B0A04020102020204" pitchFamily="34" charset="0"/>
                <a:cs typeface="Arial" panose="020B0604020202020204" pitchFamily="34" charset="0"/>
              </a:rPr>
              <a:t>” (transliteração do aramaico </a:t>
            </a:r>
            <a:r>
              <a:rPr lang="pt-BR" altLang="pt-BR" sz="1600" dirty="0" err="1">
                <a:latin typeface="Arial Black" panose="020B0A04020102020204" pitchFamily="34" charset="0"/>
                <a:cs typeface="Arial" panose="020B0604020202020204" pitchFamily="34" charset="0"/>
              </a:rPr>
              <a:t>elahí</a:t>
            </a:r>
            <a:r>
              <a:rPr lang="pt-BR" altLang="pt-BR" sz="1600" dirty="0">
                <a:latin typeface="Arial Black" panose="020B0A04020102020204" pitchFamily="34" charset="0"/>
                <a:cs typeface="Arial" panose="020B0604020202020204" pitchFamily="34" charset="0"/>
              </a:rPr>
              <a:t>) foram traduzidas no original grego: “Deus Meu, Deus Meu”. Seria fácil imaginar que Jesus chamou Elias (aramaico '</a:t>
            </a:r>
            <a:r>
              <a:rPr lang="pt-BR" altLang="pt-BR" sz="1600" dirty="0" err="1">
                <a:latin typeface="Arial Black" panose="020B0A04020102020204" pitchFamily="34" charset="0"/>
                <a:cs typeface="Arial" panose="020B0604020202020204" pitchFamily="34" charset="0"/>
              </a:rPr>
              <a:t>elahi</a:t>
            </a:r>
            <a:r>
              <a:rPr lang="pt-BR" altLang="pt-BR" sz="1600" dirty="0">
                <a:latin typeface="Arial Black" panose="020B0A04020102020204" pitchFamily="34" charset="0"/>
                <a:cs typeface="Arial" panose="020B0604020202020204" pitchFamily="34" charset="0"/>
              </a:rPr>
              <a:t> [“Meu Deus é </a:t>
            </a:r>
            <a:r>
              <a:rPr lang="pt-BR" altLang="pt-BR" sz="1600" dirty="0" err="1">
                <a:latin typeface="Arial Black" panose="020B0A04020102020204" pitchFamily="34" charset="0"/>
                <a:cs typeface="Arial" panose="020B0604020202020204" pitchFamily="34" charset="0"/>
              </a:rPr>
              <a:t>Yahweh</a:t>
            </a:r>
            <a:r>
              <a:rPr lang="pt-BR" altLang="pt-BR" sz="1600" dirty="0">
                <a:latin typeface="Arial Black" panose="020B0A04020102020204" pitchFamily="34" charset="0"/>
                <a:cs typeface="Arial" panose="020B0604020202020204" pitchFamily="34" charset="0"/>
              </a:rPr>
              <a:t>”]). Esse foi o erro de alguns espectadores.</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4" name="Imagem 3">
            <a:extLst>
              <a:ext uri="{FF2B5EF4-FFF2-40B4-BE49-F238E27FC236}">
                <a16:creationId xmlns:a16="http://schemas.microsoft.com/office/drawing/2014/main" id="{B9651B94-1670-DCC0-B1C5-59D862287C98}"/>
              </a:ext>
            </a:extLst>
          </p:cNvPr>
          <p:cNvPicPr>
            <a:picLocks noChangeAspect="1"/>
          </p:cNvPicPr>
          <p:nvPr/>
        </p:nvPicPr>
        <p:blipFill>
          <a:blip r:embed="rId2"/>
          <a:stretch>
            <a:fillRect/>
          </a:stretch>
        </p:blipFill>
        <p:spPr>
          <a:xfrm>
            <a:off x="8212919" y="3703396"/>
            <a:ext cx="893969" cy="1263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9FC924DA-1667-9138-D201-6CD4A8270F9A}"/>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7" name="Retângulo 6">
            <a:extLst>
              <a:ext uri="{FF2B5EF4-FFF2-40B4-BE49-F238E27FC236}">
                <a16:creationId xmlns:a16="http://schemas.microsoft.com/office/drawing/2014/main" id="{731DF347-A5FE-399D-B9A9-B691F5CDFF5D}"/>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Mc 14;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Jo</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12:4-6;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Rm</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8:28;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24:8; Jr 31:31-34;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Zc</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13:7</a:t>
            </a:r>
          </a:p>
        </p:txBody>
      </p:sp>
      <p:pic>
        <p:nvPicPr>
          <p:cNvPr id="8" name="Imagem 7">
            <a:extLst>
              <a:ext uri="{FF2B5EF4-FFF2-40B4-BE49-F238E27FC236}">
                <a16:creationId xmlns:a16="http://schemas.microsoft.com/office/drawing/2014/main" id="{2B3E5505-1FD4-6E7E-8C21-E867CB15406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539479" y="-20839"/>
            <a:ext cx="1364475" cy="882425"/>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Colocado para descansar</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O que significa a intervenção de José de </a:t>
            </a:r>
            <a:r>
              <a:rPr lang="pt-BR" altLang="pt-BR" sz="1500" dirty="0" err="1">
                <a:solidFill>
                  <a:srgbClr val="C00000"/>
                </a:solidFill>
                <a:latin typeface="Arial Black" panose="020B0A04020102020204" pitchFamily="34" charset="0"/>
                <a:cs typeface="Arial" panose="020B0604020202020204" pitchFamily="34" charset="0"/>
              </a:rPr>
              <a:t>Arimateia</a:t>
            </a:r>
            <a:r>
              <a:rPr lang="pt-BR" altLang="pt-BR" sz="1500" dirty="0">
                <a:solidFill>
                  <a:srgbClr val="C00000"/>
                </a:solidFill>
                <a:latin typeface="Arial Black" panose="020B0A04020102020204" pitchFamily="34" charset="0"/>
                <a:cs typeface="Arial" panose="020B0604020202020204" pitchFamily="34" charset="0"/>
              </a:rPr>
              <a:t>, especialmente quando os discípulos de Jesus haviam fugido? Mc 15:42-47</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É irônico que os seguidores de Jesus tenham "desaparecido" enquanto um membro do Sinédrio, o órgão que condenou Jesus, tenha se tornado um "herói" nessa história. Como ter certeza de que, em momentos cruciais, também não estaremos ausentes?</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a:extLst>
              <a:ext uri="{FF2B5EF4-FFF2-40B4-BE49-F238E27FC236}">
                <a16:creationId xmlns:a16="http://schemas.microsoft.com/office/drawing/2014/main" id="{21E716A3-3982-DFE3-056F-A15239213EBD}"/>
              </a:ext>
            </a:extLst>
          </p:cNvPr>
          <p:cNvPicPr>
            <a:picLocks noChangeAspect="1"/>
          </p:cNvPicPr>
          <p:nvPr/>
        </p:nvPicPr>
        <p:blipFill>
          <a:blip r:embed="rId3"/>
          <a:stretch>
            <a:fillRect/>
          </a:stretch>
        </p:blipFill>
        <p:spPr>
          <a:xfrm>
            <a:off x="8212919" y="3703396"/>
            <a:ext cx="893969" cy="1263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290EBA01-A4EF-28D6-2DF8-093A4C93ADAA}"/>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7" name="Retângulo 6">
            <a:extLst>
              <a:ext uri="{FF2B5EF4-FFF2-40B4-BE49-F238E27FC236}">
                <a16:creationId xmlns:a16="http://schemas.microsoft.com/office/drawing/2014/main" id="{BEF99551-09B8-F0CC-7EE4-0005CD9E4E1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Mc 14;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Jo</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12:4-6;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Rm</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8:28;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24:8; Jr 31:31-34;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Zc</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13:7</a:t>
            </a:r>
          </a:p>
        </p:txBody>
      </p:sp>
      <p:pic>
        <p:nvPicPr>
          <p:cNvPr id="8" name="Imagem 7">
            <a:extLst>
              <a:ext uri="{FF2B5EF4-FFF2-40B4-BE49-F238E27FC236}">
                <a16:creationId xmlns:a16="http://schemas.microsoft.com/office/drawing/2014/main" id="{C46D5BDC-2E13-61F8-F5A4-6AB8B86CB6C1}"/>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539479" y="-20839"/>
            <a:ext cx="1364475" cy="882425"/>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Colocado para descansar</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88551"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Isso é importante porque posteriormente alguns disseram que Jesus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não havia morrido na cruz, mas apenas desmaiado. O testemunho do centurião ao governador romano contraria essa afirmação. Afinal, os romanos sabiam executar criminosos. José levou uma mortalha de linho para envolver Jesus e colocou Seu corpo em um túmulo escavado na rocha, o qual era grande o suficiente para que pessoas entrassem nele (Mc 16:5). Marcos nota que, além de José de Arimatéia, duas mulheres viram o local: Maria Madalena e Maria, mãe de (outro) José. Essas duas, juntamente com Salomé, assistiram à crucifixão a distância; as três iriam ao túmulo no domingo de manhã para, segundo pensavam, completar o trabalho de embalsamar Jesus (Mc 16:1).</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a:extLst>
              <a:ext uri="{FF2B5EF4-FFF2-40B4-BE49-F238E27FC236}">
                <a16:creationId xmlns:a16="http://schemas.microsoft.com/office/drawing/2014/main" id="{D5B7045F-1D64-8C07-3AC1-7B88C6EBC267}"/>
              </a:ext>
            </a:extLst>
          </p:cNvPr>
          <p:cNvPicPr>
            <a:picLocks noChangeAspect="1"/>
          </p:cNvPicPr>
          <p:nvPr/>
        </p:nvPicPr>
        <p:blipFill>
          <a:blip r:embed="rId2"/>
          <a:stretch>
            <a:fillRect/>
          </a:stretch>
        </p:blipFill>
        <p:spPr>
          <a:xfrm>
            <a:off x="8212919" y="3703396"/>
            <a:ext cx="893969" cy="1263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0B2A1335-2025-C42A-5B33-40F1CAE03F88}"/>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5" name="Retângulo 4">
            <a:extLst>
              <a:ext uri="{FF2B5EF4-FFF2-40B4-BE49-F238E27FC236}">
                <a16:creationId xmlns:a16="http://schemas.microsoft.com/office/drawing/2014/main" id="{7D4400CF-D705-55A2-E333-03841F62F2FF}"/>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Mc 14;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Jo</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12:4-6;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Rm</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8:28;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24:8; Jr 31:31-34;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Zc</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13:7</a:t>
            </a:r>
          </a:p>
        </p:txBody>
      </p:sp>
      <p:pic>
        <p:nvPicPr>
          <p:cNvPr id="7" name="Imagem 6">
            <a:extLst>
              <a:ext uri="{FF2B5EF4-FFF2-40B4-BE49-F238E27FC236}">
                <a16:creationId xmlns:a16="http://schemas.microsoft.com/office/drawing/2014/main" id="{1942211B-ED1B-967D-0A56-E9E2BE4D88BB}"/>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539479" y="-20839"/>
            <a:ext cx="1364475" cy="882425"/>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155430"/>
            <a:ext cx="825360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 iniquidade de todos nós foi posta sobre Cristo como nosso Substituto e Fiador. Ele foi contado como transgressor para nos livrar da condenação da lei. A culpa de todo descendente de Adão pesava sobre Ele. A ira de Deus contra o pecado e a terrível manifestação de Seu desagrado por causa da iniquidade encheram de profunda tristeza o coração de Seu Filho. [...] Não podia ver a face reconciliadora do Pai. O afastamento do rosto divino [...] penetrou em Seu coração com uma dor que nunca poderá ser bem compreendida pelo ser humano. Essa agonia era tão grande que Ele mal sentia a dor física” (O Desejado de Todas as Nações, p. 605).</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4" name="Imagem 3">
            <a:extLst>
              <a:ext uri="{FF2B5EF4-FFF2-40B4-BE49-F238E27FC236}">
                <a16:creationId xmlns:a16="http://schemas.microsoft.com/office/drawing/2014/main" id="{8DCA5F59-9D98-5D28-67C7-5C8321359741}"/>
              </a:ext>
            </a:extLst>
          </p:cNvPr>
          <p:cNvPicPr>
            <a:picLocks noChangeAspect="1"/>
          </p:cNvPicPr>
          <p:nvPr/>
        </p:nvPicPr>
        <p:blipFill>
          <a:blip r:embed="rId2"/>
          <a:stretch>
            <a:fillRect/>
          </a:stretch>
        </p:blipFill>
        <p:spPr>
          <a:xfrm>
            <a:off x="8212919" y="3703396"/>
            <a:ext cx="893969" cy="1263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A40589E9-F07C-6DF9-4B0F-BDD3036706C8}"/>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7" name="Retângulo 6">
            <a:extLst>
              <a:ext uri="{FF2B5EF4-FFF2-40B4-BE49-F238E27FC236}">
                <a16:creationId xmlns:a16="http://schemas.microsoft.com/office/drawing/2014/main" id="{48FDE7D8-05E7-9252-48C2-68E0A8306247}"/>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Mc 14;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Jo</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12:4-6;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Rm</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8:28;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24:8; Jr 31:31-34;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Zc</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13:7</a:t>
            </a:r>
          </a:p>
        </p:txBody>
      </p:sp>
      <p:pic>
        <p:nvPicPr>
          <p:cNvPr id="8" name="Imagem 7">
            <a:extLst>
              <a:ext uri="{FF2B5EF4-FFF2-40B4-BE49-F238E27FC236}">
                <a16:creationId xmlns:a16="http://schemas.microsoft.com/office/drawing/2014/main" id="{871D9646-C3C6-C1F9-7F84-04DC7A0DBB7F}"/>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539479" y="-20839"/>
            <a:ext cx="1364475" cy="882425"/>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A teologia da substituição era central para Ellen G. White (e para a Bíblia; ver </a:t>
            </a:r>
            <a:r>
              <a:rPr lang="pt-BR" altLang="pt-BR" sz="1500" dirty="0" err="1">
                <a:solidFill>
                  <a:srgbClr val="C00000"/>
                </a:solidFill>
                <a:latin typeface="Arial Black" panose="020B0A04020102020204" pitchFamily="34" charset="0"/>
                <a:cs typeface="Arial" panose="020B0604020202020204" pitchFamily="34" charset="0"/>
              </a:rPr>
              <a:t>Is</a:t>
            </a:r>
            <a:r>
              <a:rPr lang="pt-BR" altLang="pt-BR" sz="1500" dirty="0">
                <a:solidFill>
                  <a:srgbClr val="C00000"/>
                </a:solidFill>
                <a:latin typeface="Arial Black" panose="020B0A04020102020204" pitchFamily="34" charset="0"/>
                <a:cs typeface="Arial" panose="020B0604020202020204" pitchFamily="34" charset="0"/>
              </a:rPr>
              <a:t> 53). Qualquer teologia que diminua o papel central da substituição e da morte de Cristo em nosso lugar, recebendo em Si mesmo a penalidade pelos pecados, é uma falsa teologia. Você concorda?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Quem ou o que seria o “Barrabás” hoje, pedido em lugar de Jesus?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O que a história de José de Arimatéia nos ensina sobre não julgar pelas aparências?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Você consegue ensinar Daniel 9:24-27? Isso é importante?</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a:extLst>
              <a:ext uri="{FF2B5EF4-FFF2-40B4-BE49-F238E27FC236}">
                <a16:creationId xmlns:a16="http://schemas.microsoft.com/office/drawing/2014/main" id="{63CBC9B4-829C-F69B-34FA-7B99B9E86BD3}"/>
              </a:ext>
            </a:extLst>
          </p:cNvPr>
          <p:cNvPicPr>
            <a:picLocks noChangeAspect="1"/>
          </p:cNvPicPr>
          <p:nvPr/>
        </p:nvPicPr>
        <p:blipFill>
          <a:blip r:embed="rId2"/>
          <a:stretch>
            <a:fillRect/>
          </a:stretch>
        </p:blipFill>
        <p:spPr>
          <a:xfrm>
            <a:off x="8212919" y="3703396"/>
            <a:ext cx="893969" cy="1263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AFCF49D0-943F-C6A3-7CA3-EEDC26D6AE25}"/>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7" name="Retângulo 6">
            <a:extLst>
              <a:ext uri="{FF2B5EF4-FFF2-40B4-BE49-F238E27FC236}">
                <a16:creationId xmlns:a16="http://schemas.microsoft.com/office/drawing/2014/main" id="{278CF904-156B-6318-183F-D0C43B5C1C44}"/>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Mc 14;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Jo</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12:4-6;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Rm</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8:28;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24:8; Jr 31:31-34;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Zc</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13:7</a:t>
            </a:r>
          </a:p>
        </p:txBody>
      </p:sp>
      <p:pic>
        <p:nvPicPr>
          <p:cNvPr id="8" name="Imagem 7">
            <a:extLst>
              <a:ext uri="{FF2B5EF4-FFF2-40B4-BE49-F238E27FC236}">
                <a16:creationId xmlns:a16="http://schemas.microsoft.com/office/drawing/2014/main" id="{773B84F7-018C-D4B4-78B8-7F8633C9DA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539479" y="-20839"/>
            <a:ext cx="1364475" cy="882425"/>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45777" y="1058655"/>
            <a:ext cx="8175940" cy="288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Marcos 15 é o centro da narrativa da Paixão. Apresenta o julgamento</a:t>
            </a:r>
          </a:p>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de Jesus, Sua condenação, a zombaria dos soldados, Sua crucifixão,</a:t>
            </a:r>
          </a:p>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Sua morte e Seu sepultamento. Os acontecimentos desse capítulo apresentados com detalhes nítidos e cristalinos, provavelmente porque o autor deixou os fatos falarem por si mesmos. Ao longo desse capítulo, a ironia desempenha um papel importante. Por isso, é bastante útil ter uma definição clara do que é ironia.</a:t>
            </a:r>
          </a:p>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A ironia geralmente contém três componentes: 1) dois níveis de significado; 2) os dois níveis estão em conflito ou contrastam entre si; e 3) alguém não vê a ironia, não percebe o que está acontecendo e não sabe que sofrerá as consequências.</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Mc 14;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Jo</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12:4-6;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Rm</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8:28;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24:8; Jr 31:31-34;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Zc</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13:7</a:t>
            </a:r>
          </a:p>
        </p:txBody>
      </p:sp>
      <p:pic>
        <p:nvPicPr>
          <p:cNvPr id="3" name="Imagem 2">
            <a:extLst>
              <a:ext uri="{FF2B5EF4-FFF2-40B4-BE49-F238E27FC236}">
                <a16:creationId xmlns:a16="http://schemas.microsoft.com/office/drawing/2014/main" id="{716FF34E-8EE8-BA0C-90ED-FD0CCB663EC6}"/>
              </a:ext>
            </a:extLst>
          </p:cNvPr>
          <p:cNvPicPr>
            <a:picLocks noChangeAspect="1"/>
          </p:cNvPicPr>
          <p:nvPr/>
        </p:nvPicPr>
        <p:blipFill>
          <a:blip r:embed="rId3"/>
          <a:stretch>
            <a:fillRect/>
          </a:stretch>
        </p:blipFill>
        <p:spPr>
          <a:xfrm>
            <a:off x="8212919" y="3703396"/>
            <a:ext cx="893969" cy="1263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m 3">
            <a:extLst>
              <a:ext uri="{FF2B5EF4-FFF2-40B4-BE49-F238E27FC236}">
                <a16:creationId xmlns:a16="http://schemas.microsoft.com/office/drawing/2014/main" id="{45FF19BE-2809-8618-622E-E64AE5EE3E2D}"/>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539479" y="-20839"/>
            <a:ext cx="1364475" cy="882425"/>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Você é o rei dos judeus?</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Quais tipos de situações irônicas ocorrem nessa passagem? Mc 15:1-15</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O que pode impedi-lo de seguir a multidão quando a pressão para fazer isso é grande?</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a:extLst>
              <a:ext uri="{FF2B5EF4-FFF2-40B4-BE49-F238E27FC236}">
                <a16:creationId xmlns:a16="http://schemas.microsoft.com/office/drawing/2014/main" id="{F9A9F47E-3AC8-342E-38CA-94107288FCCE}"/>
              </a:ext>
            </a:extLst>
          </p:cNvPr>
          <p:cNvPicPr>
            <a:picLocks noChangeAspect="1"/>
          </p:cNvPicPr>
          <p:nvPr/>
        </p:nvPicPr>
        <p:blipFill>
          <a:blip r:embed="rId3"/>
          <a:stretch>
            <a:fillRect/>
          </a:stretch>
        </p:blipFill>
        <p:spPr>
          <a:xfrm>
            <a:off x="8212919" y="3703396"/>
            <a:ext cx="893969" cy="1263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61A45775-EFBE-A25B-D286-342584AAEFD8}"/>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7" name="Retângulo 6">
            <a:extLst>
              <a:ext uri="{FF2B5EF4-FFF2-40B4-BE49-F238E27FC236}">
                <a16:creationId xmlns:a16="http://schemas.microsoft.com/office/drawing/2014/main" id="{5674AF45-528F-718D-1083-8B96E6DF2A73}"/>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Mc 14;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Jo</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12:4-6;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Rm</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8:28;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24:8; Jr 31:31-34;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Zc</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13:7</a:t>
            </a:r>
          </a:p>
        </p:txBody>
      </p:sp>
      <p:pic>
        <p:nvPicPr>
          <p:cNvPr id="8" name="Imagem 7">
            <a:extLst>
              <a:ext uri="{FF2B5EF4-FFF2-40B4-BE49-F238E27FC236}">
                <a16:creationId xmlns:a16="http://schemas.microsoft.com/office/drawing/2014/main" id="{B42F9235-1BDF-D506-854E-E3DBAD260914}"/>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539479" y="-20839"/>
            <a:ext cx="1364475" cy="882425"/>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Você é o rei dos judeus?</a:t>
            </a:r>
          </a:p>
        </p:txBody>
      </p:sp>
      <p:sp>
        <p:nvSpPr>
          <p:cNvPr id="12" name="CaixaDeTexto 10"/>
          <p:cNvSpPr txBox="1">
            <a:spLocks noChangeArrowheads="1"/>
          </p:cNvSpPr>
          <p:nvPr/>
        </p:nvSpPr>
        <p:spPr bwMode="auto">
          <a:xfrm>
            <a:off x="24368" y="1153304"/>
            <a:ext cx="8253604"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Marcos 15:6 menciona o costume de libertar um prisioneiro na Páscoa. Pilatos perguntou se a multidão queria que ele libertasse o “rei dos judeus” (Mc 15:9) e, embora possa ter dito isso de forma irônica, a ironia estava atuando contra ele.</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Marcos 15:9 e 10 é um exemplo de percepção e, ao mesmo tempo, de ausência de percepção. Pilatos percebeu que os líderes haviam entregado Jesus por inveja, mas não percebeu que, 'ao questionar a multidão, estava fazendo o jogo dos líderes. Eles agitaram a multidão e gritaram para que Jesus fosse crucificado. Pilatos recuou. A crucifixão era uma forma terrível de morte, especialmente para alguém considerado inocente. E dolorosamente irônico que um governador pagão quisesse libertar o Messias, enquanto os líderes religiosos desejassem que Ele fosse crucificado.</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5" name="Imagem 4">
            <a:extLst>
              <a:ext uri="{FF2B5EF4-FFF2-40B4-BE49-F238E27FC236}">
                <a16:creationId xmlns:a16="http://schemas.microsoft.com/office/drawing/2014/main" id="{CCA59E5E-DEC2-A2E3-0DA2-F8503C07FEA6}"/>
              </a:ext>
            </a:extLst>
          </p:cNvPr>
          <p:cNvPicPr>
            <a:picLocks noChangeAspect="1"/>
          </p:cNvPicPr>
          <p:nvPr/>
        </p:nvPicPr>
        <p:blipFill>
          <a:blip r:embed="rId2"/>
          <a:stretch>
            <a:fillRect/>
          </a:stretch>
        </p:blipFill>
        <p:spPr>
          <a:xfrm>
            <a:off x="8212919" y="3703396"/>
            <a:ext cx="893969" cy="1263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tângulo 5">
            <a:extLst>
              <a:ext uri="{FF2B5EF4-FFF2-40B4-BE49-F238E27FC236}">
                <a16:creationId xmlns:a16="http://schemas.microsoft.com/office/drawing/2014/main" id="{904AEA00-84F1-976E-17D1-6304D1439203}"/>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8" name="Retângulo 7">
            <a:extLst>
              <a:ext uri="{FF2B5EF4-FFF2-40B4-BE49-F238E27FC236}">
                <a16:creationId xmlns:a16="http://schemas.microsoft.com/office/drawing/2014/main" id="{F090DEAA-A095-C7FA-C8F5-572E065082DE}"/>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Mc 14;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Jo</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12:4-6;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Rm</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8:28;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24:8; Jr 31:31-34;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Zc</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13:7</a:t>
            </a:r>
          </a:p>
        </p:txBody>
      </p:sp>
      <p:pic>
        <p:nvPicPr>
          <p:cNvPr id="9" name="Imagem 8">
            <a:extLst>
              <a:ext uri="{FF2B5EF4-FFF2-40B4-BE49-F238E27FC236}">
                <a16:creationId xmlns:a16="http://schemas.microsoft.com/office/drawing/2014/main" id="{393F0336-BB58-EE1D-1AB0-FCBD2B04298E}"/>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539479" y="-20839"/>
            <a:ext cx="1364475" cy="882425"/>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Salve, rei dos judeus!</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O que os soldados fizeram a Jesus? Isso é relevante? Mc 15:15-20</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Aqueles homens não sabiam o que faziam. A ignorância os desculpará no dia do juízo?</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a:extLst>
              <a:ext uri="{FF2B5EF4-FFF2-40B4-BE49-F238E27FC236}">
                <a16:creationId xmlns:a16="http://schemas.microsoft.com/office/drawing/2014/main" id="{E537E30B-1A12-2A70-4932-31D2411E84A1}"/>
              </a:ext>
            </a:extLst>
          </p:cNvPr>
          <p:cNvPicPr>
            <a:picLocks noChangeAspect="1"/>
          </p:cNvPicPr>
          <p:nvPr/>
        </p:nvPicPr>
        <p:blipFill>
          <a:blip r:embed="rId3"/>
          <a:stretch>
            <a:fillRect/>
          </a:stretch>
        </p:blipFill>
        <p:spPr>
          <a:xfrm>
            <a:off x="8212919" y="3703396"/>
            <a:ext cx="893969" cy="1263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49ECB082-2E8B-BB1E-5305-F397CB771F58}"/>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7" name="Retângulo 6">
            <a:extLst>
              <a:ext uri="{FF2B5EF4-FFF2-40B4-BE49-F238E27FC236}">
                <a16:creationId xmlns:a16="http://schemas.microsoft.com/office/drawing/2014/main" id="{7CE01CFC-5755-100C-D737-35A79F10E5D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Mc 14;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Jo</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12:4-6;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Rm</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8:28;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24:8; Jr 31:31-34;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Zc</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13:7</a:t>
            </a:r>
          </a:p>
        </p:txBody>
      </p:sp>
      <p:pic>
        <p:nvPicPr>
          <p:cNvPr id="8" name="Imagem 7">
            <a:extLst>
              <a:ext uri="{FF2B5EF4-FFF2-40B4-BE49-F238E27FC236}">
                <a16:creationId xmlns:a16="http://schemas.microsoft.com/office/drawing/2014/main" id="{20E6ABDB-FB95-0CBE-F8DC-B47F26935AD3}"/>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539479" y="-20839"/>
            <a:ext cx="1364475" cy="882425"/>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Salve, rei dos judeus!</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Os soldados zombaram de Jesus batendo em Sua cabeça com um caniço, cuspindo Nele e pondo-se de joelhos em falsa homenagem. Essas três ações são expressas no original grego com o tempo verbal imperfeito. Nesse cenário, esse tempo expressa a ideia de ação repetitiva, ou seja, eles continuavam a espancá-Lo, a cuspir Nele e a ajoelhar-se em falsa homenagem. Jesus suportou tudo em silêncio.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No padrão típico de execução romana por crucifixão, era exigido que o condenado carregasse a cruz despido até o local da execução. O objetivo, mais uma vez, era humilhar e envergonhar completamente a pessoa diante da comunidade.</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Os judeus, no entanto, abominavam a nudez pública. Marcos 15:20 observa que os soldados removeram o manto púrpura e colocaram as próprias roupas de Jesus em volta Dele. Assim, aparentemente essa foi uma concessão que os romanos fizeram aos judeus naquele momento e local.</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a:extLst>
              <a:ext uri="{FF2B5EF4-FFF2-40B4-BE49-F238E27FC236}">
                <a16:creationId xmlns:a16="http://schemas.microsoft.com/office/drawing/2014/main" id="{A7AFCC1F-3424-B3E7-D562-2A86F5167AE3}"/>
              </a:ext>
            </a:extLst>
          </p:cNvPr>
          <p:cNvPicPr>
            <a:picLocks noChangeAspect="1"/>
          </p:cNvPicPr>
          <p:nvPr/>
        </p:nvPicPr>
        <p:blipFill>
          <a:blip r:embed="rId2"/>
          <a:stretch>
            <a:fillRect/>
          </a:stretch>
        </p:blipFill>
        <p:spPr>
          <a:xfrm>
            <a:off x="8212919" y="3703396"/>
            <a:ext cx="893969" cy="1263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88ADF457-F843-FCBD-C899-F5F8E3E06A11}"/>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7" name="Retângulo 6">
            <a:extLst>
              <a:ext uri="{FF2B5EF4-FFF2-40B4-BE49-F238E27FC236}">
                <a16:creationId xmlns:a16="http://schemas.microsoft.com/office/drawing/2014/main" id="{D7C3FAA4-D43B-C5EC-F4F9-9FCD4B258765}"/>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Mc 14;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Jo</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12:4-6;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Rm</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8:28;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24:8; Jr 31:31-34;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Zc</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13:7</a:t>
            </a:r>
          </a:p>
        </p:txBody>
      </p:sp>
      <p:pic>
        <p:nvPicPr>
          <p:cNvPr id="8" name="Imagem 7">
            <a:extLst>
              <a:ext uri="{FF2B5EF4-FFF2-40B4-BE49-F238E27FC236}">
                <a16:creationId xmlns:a16="http://schemas.microsoft.com/office/drawing/2014/main" id="{700B0E58-DF81-737A-001A-72E7CAD1999E}"/>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539479" y="-20839"/>
            <a:ext cx="1364475" cy="882425"/>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Crucifixão</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Que ironia terrível e dolorosa ocorre nessa passagem? Mc 15:21-38</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a:extLst>
              <a:ext uri="{FF2B5EF4-FFF2-40B4-BE49-F238E27FC236}">
                <a16:creationId xmlns:a16="http://schemas.microsoft.com/office/drawing/2014/main" id="{78FF8A0B-BC97-7A16-D813-02A1F5F9F314}"/>
              </a:ext>
            </a:extLst>
          </p:cNvPr>
          <p:cNvPicPr>
            <a:picLocks noChangeAspect="1"/>
          </p:cNvPicPr>
          <p:nvPr/>
        </p:nvPicPr>
        <p:blipFill>
          <a:blip r:embed="rId3"/>
          <a:stretch>
            <a:fillRect/>
          </a:stretch>
        </p:blipFill>
        <p:spPr>
          <a:xfrm>
            <a:off x="8212919" y="3703396"/>
            <a:ext cx="893969" cy="1263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991636A3-D3D9-DF98-F28A-3809F7206994}"/>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7" name="Retângulo 6">
            <a:extLst>
              <a:ext uri="{FF2B5EF4-FFF2-40B4-BE49-F238E27FC236}">
                <a16:creationId xmlns:a16="http://schemas.microsoft.com/office/drawing/2014/main" id="{A89DD250-2469-5FFF-5E59-53F215C86D0F}"/>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Mc 14;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Jo</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12:4-6;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Rm</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8:28;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24:8; Jr 31:31-34;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Zc</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13:7</a:t>
            </a:r>
          </a:p>
        </p:txBody>
      </p:sp>
      <p:pic>
        <p:nvPicPr>
          <p:cNvPr id="8" name="Imagem 7">
            <a:extLst>
              <a:ext uri="{FF2B5EF4-FFF2-40B4-BE49-F238E27FC236}">
                <a16:creationId xmlns:a16="http://schemas.microsoft.com/office/drawing/2014/main" id="{01A5A133-1D65-D18E-2CD4-C3082C118815}"/>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7539479" y="-20839"/>
            <a:ext cx="1364475" cy="882425"/>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Crucifixão</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Jesus foi zombado e humilhado na crucifixão. Marcos destaca o “tema do segredo e da revelação”. Jesus pedia silêncio a respeito de quem Ele era. Por isso, títulos </a:t>
            </a:r>
            <a:r>
              <a:rPr lang="pt-BR" altLang="pt-BR" sz="1600" dirty="0" err="1">
                <a:latin typeface="Arial Black" panose="020B0A04020102020204" pitchFamily="34" charset="0"/>
                <a:cs typeface="Arial" panose="020B0604020202020204" pitchFamily="34" charset="0"/>
              </a:rPr>
              <a:t>cristológicos</a:t>
            </a:r>
            <a:r>
              <a:rPr lang="pt-BR" altLang="pt-BR" sz="1600" dirty="0">
                <a:latin typeface="Arial Black" panose="020B0A04020102020204" pitchFamily="34" charset="0"/>
                <a:cs typeface="Arial" panose="020B0604020202020204" pitchFamily="34" charset="0"/>
              </a:rPr>
              <a:t> como “Senhor”, “Filho de Deus” e “Cristo” não ocorrem com frequência na narrativa. Isso muda na cruz. Jesus não podia mais Se manter escondido. Ironicamente, foram os líderes religiosos que usaram esses títulos para zombar de Jesus. Aqueles homens estavam condenando a si próprios!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Em Marcos 15:31, os líderes disseram: “Salvou os outros, a Si mesmo não pode salvar.” Insinuando que Jesus estivesse desamparado na cruz, eles indicaram que Ele havia ajudado outras pessoas (o verbo grego significa “salvar”, “curar” e “resgatar”). Ironicamente, eles estavam admitindo que Jesus era o Salvador. E mais: a razão pela qual Ele não pôde, ou não quis, salvar-Se era que, na cruz, Ele salvou os outros.</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4" name="Imagem 3">
            <a:extLst>
              <a:ext uri="{FF2B5EF4-FFF2-40B4-BE49-F238E27FC236}">
                <a16:creationId xmlns:a16="http://schemas.microsoft.com/office/drawing/2014/main" id="{E3171086-2080-EEAA-0BB4-4131901DDB0B}"/>
              </a:ext>
            </a:extLst>
          </p:cNvPr>
          <p:cNvPicPr>
            <a:picLocks noChangeAspect="1"/>
          </p:cNvPicPr>
          <p:nvPr/>
        </p:nvPicPr>
        <p:blipFill>
          <a:blip r:embed="rId2"/>
          <a:stretch>
            <a:fillRect/>
          </a:stretch>
        </p:blipFill>
        <p:spPr>
          <a:xfrm>
            <a:off x="8212919" y="3703396"/>
            <a:ext cx="893969" cy="1263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FD27F30C-175C-1AA5-112E-A50A51EBBEEB}"/>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7" name="Retângulo 6">
            <a:extLst>
              <a:ext uri="{FF2B5EF4-FFF2-40B4-BE49-F238E27FC236}">
                <a16:creationId xmlns:a16="http://schemas.microsoft.com/office/drawing/2014/main" id="{D6F1A81D-5333-6BE2-2316-0C4544A42AD9}"/>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Mc 14;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Jo</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12:4-6;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Rm</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8:28;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24:8; Jr 31:31-34;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Zc</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13:7</a:t>
            </a:r>
          </a:p>
        </p:txBody>
      </p:sp>
      <p:pic>
        <p:nvPicPr>
          <p:cNvPr id="8" name="Imagem 7">
            <a:extLst>
              <a:ext uri="{FF2B5EF4-FFF2-40B4-BE49-F238E27FC236}">
                <a16:creationId xmlns:a16="http://schemas.microsoft.com/office/drawing/2014/main" id="{DCFE5AB4-6869-2C4F-9079-2C254FDE07D6}"/>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539479" y="-20839"/>
            <a:ext cx="1364475" cy="882425"/>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Abandonado por Deus</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Quais são as únicas palavras de Jesus na cruz que foram registradas em Marcos? O que a morte de Cristo significa para todos nós? Mc 15:33-41</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Apesar das conspirações, os propósitos de Deus se cumpriram. Independentemente do que aconteça ao redor, temos certeza de que a bondade divina vai prevalecer?</a:t>
            </a: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4" name="Imagem 3">
            <a:extLst>
              <a:ext uri="{FF2B5EF4-FFF2-40B4-BE49-F238E27FC236}">
                <a16:creationId xmlns:a16="http://schemas.microsoft.com/office/drawing/2014/main" id="{F369B1CF-84FF-CD0D-7B81-8D2BF52EB16B}"/>
              </a:ext>
            </a:extLst>
          </p:cNvPr>
          <p:cNvPicPr>
            <a:picLocks noChangeAspect="1"/>
          </p:cNvPicPr>
          <p:nvPr/>
        </p:nvPicPr>
        <p:blipFill>
          <a:blip r:embed="rId2"/>
          <a:stretch>
            <a:fillRect/>
          </a:stretch>
        </p:blipFill>
        <p:spPr>
          <a:xfrm>
            <a:off x="8212919" y="3703396"/>
            <a:ext cx="893969" cy="1263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tângulo 4">
            <a:extLst>
              <a:ext uri="{FF2B5EF4-FFF2-40B4-BE49-F238E27FC236}">
                <a16:creationId xmlns:a16="http://schemas.microsoft.com/office/drawing/2014/main" id="{B777835C-BB44-5F34-6271-9189C8D830A3}"/>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12</a:t>
            </a:r>
            <a:endParaRPr lang="pt-BR" dirty="0">
              <a:solidFill>
                <a:srgbClr val="452643"/>
              </a:solidFill>
            </a:endParaRPr>
          </a:p>
        </p:txBody>
      </p:sp>
      <p:sp>
        <p:nvSpPr>
          <p:cNvPr id="7" name="Retângulo 6">
            <a:extLst>
              <a:ext uri="{FF2B5EF4-FFF2-40B4-BE49-F238E27FC236}">
                <a16:creationId xmlns:a16="http://schemas.microsoft.com/office/drawing/2014/main" id="{6F289207-1564-FA52-51C1-5E4CFA37CE8F}"/>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LEITURAS DA SEMANA: Mc 14;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Jo</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12:4-6;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Rm</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8:28;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Êx</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24:8; Jr 31:31-34; </a:t>
            </a:r>
            <a:r>
              <a:rPr lang="pt-BR" altLang="pt-BR" sz="1200" dirty="0" err="1">
                <a:solidFill>
                  <a:schemeClr val="accent2">
                    <a:lumMod val="20000"/>
                    <a:lumOff val="80000"/>
                  </a:schemeClr>
                </a:solidFill>
                <a:latin typeface="Arial Black" panose="020B0A04020102020204" pitchFamily="34" charset="0"/>
                <a:cs typeface="Arial" panose="020B0604020202020204" pitchFamily="34" charset="0"/>
              </a:rPr>
              <a:t>Zc</a:t>
            </a:r>
            <a:r>
              <a:rPr lang="pt-BR" altLang="pt-BR" sz="1200" dirty="0">
                <a:solidFill>
                  <a:schemeClr val="accent2">
                    <a:lumMod val="20000"/>
                    <a:lumOff val="80000"/>
                  </a:schemeClr>
                </a:solidFill>
                <a:latin typeface="Arial Black" panose="020B0A04020102020204" pitchFamily="34" charset="0"/>
                <a:cs typeface="Arial" panose="020B0604020202020204" pitchFamily="34" charset="0"/>
              </a:rPr>
              <a:t> 13:7</a:t>
            </a:r>
          </a:p>
        </p:txBody>
      </p:sp>
      <p:pic>
        <p:nvPicPr>
          <p:cNvPr id="8" name="Imagem 7">
            <a:extLst>
              <a:ext uri="{FF2B5EF4-FFF2-40B4-BE49-F238E27FC236}">
                <a16:creationId xmlns:a16="http://schemas.microsoft.com/office/drawing/2014/main" id="{D5CD0743-7FFE-2473-3BEC-2FE2906CA49D}"/>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7539479" y="-20839"/>
            <a:ext cx="1364475" cy="882425"/>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Laranja Amarelo">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3917</TotalTime>
  <Words>1833</Words>
  <Application>Microsoft Office PowerPoint</Application>
  <PresentationFormat>Personalizar</PresentationFormat>
  <Paragraphs>155</Paragraphs>
  <Slides>14</Slides>
  <Notes>6</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Arial Black</vt:lpstr>
      <vt:lpstr>Calibri Light</vt:lpstr>
      <vt:lpstr>Calibri</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2024-05-28T14:28:58Z</dcterms:modified>
</cp:coreProperties>
</file>