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99F888-342A-44D8-BF71-15D426204204}" v="15" dt="2024-05-27T20:40:51.367"/>
    <p1510:client id="{22708EDC-E19B-4513-9445-5098D53B5DF4}" v="19" dt="2024-05-27T22:26:23.415"/>
    <p1510:client id="{29275B19-E0A1-43B8-90AC-F8C1447F8916}" v="15" dt="2024-05-27T23:24:14.720"/>
    <p1510:client id="{3768B807-DBD6-4DAB-8E36-FA95325E909C}" v="21" dt="2024-05-27T00:27:01.752"/>
    <p1510:client id="{40585312-4524-4074-8450-32A4399AB5D9}" v="15" dt="2024-05-27T23:07:57.206"/>
    <p1510:client id="{607FE95B-5323-4075-B454-BC88F3A3DF14}" v="17" dt="2024-05-27T23:45:08.765"/>
    <p1510:client id="{96BE21C4-6D7B-4F6F-8208-25E3D6C5AA7F}" v="15" dt="2024-05-27T22:35:17.243"/>
    <p1510:client id="{A7A27DCE-5F0E-418B-AD09-E1FDFEBB9E84}" v="15" dt="2024-05-27T23:56:40.90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103" d="100"/>
          <a:sy n="103" d="100"/>
        </p:scale>
        <p:origin x="1075" y="19"/>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607FE95B-5323-4075-B454-BC88F3A3DF14}"/>
    <pc:docChg chg="undo redo custSel modSld">
      <pc:chgData name="Neemias Informatica Lima" userId="b77af7bd85500281" providerId="LiveId" clId="{607FE95B-5323-4075-B454-BC88F3A3DF14}" dt="2024-05-27T23:51:23.154" v="318" actId="313"/>
      <pc:docMkLst>
        <pc:docMk/>
      </pc:docMkLst>
      <pc:sldChg chg="addSp delSp modSp mod">
        <pc:chgData name="Neemias Informatica Lima" userId="b77af7bd85500281" providerId="LiveId" clId="{607FE95B-5323-4075-B454-BC88F3A3DF14}" dt="2024-05-27T23:37:21.242" v="38"/>
        <pc:sldMkLst>
          <pc:docMk/>
          <pc:sldMk cId="2232331225" sldId="280"/>
        </pc:sldMkLst>
        <pc:spChg chg="mod">
          <ac:chgData name="Neemias Informatica Lima" userId="b77af7bd85500281" providerId="LiveId" clId="{607FE95B-5323-4075-B454-BC88F3A3DF14}" dt="2024-05-27T23:35:14.087" v="4"/>
          <ac:spMkLst>
            <pc:docMk/>
            <pc:sldMk cId="2232331225" sldId="280"/>
            <ac:spMk id="6" creationId="{00000000-0000-0000-0000-000000000000}"/>
          </ac:spMkLst>
        </pc:spChg>
        <pc:spChg chg="mod">
          <ac:chgData name="Neemias Informatica Lima" userId="b77af7bd85500281" providerId="LiveId" clId="{607FE95B-5323-4075-B454-BC88F3A3DF14}" dt="2024-05-27T23:36:32.071" v="31" actId="20577"/>
          <ac:spMkLst>
            <pc:docMk/>
            <pc:sldMk cId="2232331225" sldId="280"/>
            <ac:spMk id="7" creationId="{00000000-0000-0000-0000-000000000000}"/>
          </ac:spMkLst>
        </pc:spChg>
        <pc:spChg chg="mod">
          <ac:chgData name="Neemias Informatica Lima" userId="b77af7bd85500281" providerId="LiveId" clId="{607FE95B-5323-4075-B454-BC88F3A3DF14}" dt="2024-05-27T23:35:38.657" v="19" actId="6549"/>
          <ac:spMkLst>
            <pc:docMk/>
            <pc:sldMk cId="2232331225" sldId="280"/>
            <ac:spMk id="9" creationId="{00000000-0000-0000-0000-000000000000}"/>
          </ac:spMkLst>
        </pc:spChg>
        <pc:spChg chg="mod">
          <ac:chgData name="Neemias Informatica Lima" userId="b77af7bd85500281" providerId="LiveId" clId="{607FE95B-5323-4075-B454-BC88F3A3DF14}" dt="2024-05-27T23:36:25.151" v="27" actId="20577"/>
          <ac:spMkLst>
            <pc:docMk/>
            <pc:sldMk cId="2232331225" sldId="280"/>
            <ac:spMk id="11" creationId="{00000000-0000-0000-0000-000000000000}"/>
          </ac:spMkLst>
        </pc:spChg>
        <pc:spChg chg="mod">
          <ac:chgData name="Neemias Informatica Lima" userId="b77af7bd85500281" providerId="LiveId" clId="{607FE95B-5323-4075-B454-BC88F3A3DF14}" dt="2024-05-27T23:36:15.108" v="24" actId="6549"/>
          <ac:spMkLst>
            <pc:docMk/>
            <pc:sldMk cId="2232331225" sldId="280"/>
            <ac:spMk id="16" creationId="{00000000-0000-0000-0000-000000000000}"/>
          </ac:spMkLst>
        </pc:spChg>
        <pc:picChg chg="del">
          <ac:chgData name="Neemias Informatica Lima" userId="b77af7bd85500281" providerId="LiveId" clId="{607FE95B-5323-4075-B454-BC88F3A3DF14}" dt="2024-05-27T23:36:22.893" v="25" actId="478"/>
          <ac:picMkLst>
            <pc:docMk/>
            <pc:sldMk cId="2232331225" sldId="280"/>
            <ac:picMk id="3" creationId="{92EB7ADD-BE9E-02B7-76C8-0DE1A5D63366}"/>
          </ac:picMkLst>
        </pc:picChg>
        <pc:picChg chg="add mod">
          <ac:chgData name="Neemias Informatica Lima" userId="b77af7bd85500281" providerId="LiveId" clId="{607FE95B-5323-4075-B454-BC88F3A3DF14}" dt="2024-05-27T23:37:21.242" v="38"/>
          <ac:picMkLst>
            <pc:docMk/>
            <pc:sldMk cId="2232331225" sldId="280"/>
            <ac:picMk id="4" creationId="{419814A1-55DE-575C-0074-88C7F84B6008}"/>
          </ac:picMkLst>
        </pc:picChg>
      </pc:sldChg>
      <pc:sldChg chg="addSp delSp modSp mod">
        <pc:chgData name="Neemias Informatica Lima" userId="b77af7bd85500281" providerId="LiveId" clId="{607FE95B-5323-4075-B454-BC88F3A3DF14}" dt="2024-05-27T23:41:15.152" v="102" actId="6549"/>
        <pc:sldMkLst>
          <pc:docMk/>
          <pc:sldMk cId="2103443556" sldId="281"/>
        </pc:sldMkLst>
        <pc:spChg chg="mod">
          <ac:chgData name="Neemias Informatica Lima" userId="b77af7bd85500281" providerId="LiveId" clId="{607FE95B-5323-4075-B454-BC88F3A3DF14}" dt="2024-05-27T23:41:15.152" v="102" actId="6549"/>
          <ac:spMkLst>
            <pc:docMk/>
            <pc:sldMk cId="2103443556" sldId="281"/>
            <ac:spMk id="8" creationId="{00000000-0000-0000-0000-000000000000}"/>
          </ac:spMkLst>
        </pc:spChg>
        <pc:spChg chg="mod">
          <ac:chgData name="Neemias Informatica Lima" userId="b77af7bd85500281" providerId="LiveId" clId="{607FE95B-5323-4075-B454-BC88F3A3DF14}" dt="2024-05-27T23:37:28.718" v="40" actId="20577"/>
          <ac:spMkLst>
            <pc:docMk/>
            <pc:sldMk cId="2103443556" sldId="281"/>
            <ac:spMk id="11" creationId="{00000000-0000-0000-0000-000000000000}"/>
          </ac:spMkLst>
        </pc:spChg>
        <pc:spChg chg="mod">
          <ac:chgData name="Neemias Informatica Lima" userId="b77af7bd85500281" providerId="LiveId" clId="{607FE95B-5323-4075-B454-BC88F3A3DF14}" dt="2024-05-27T23:38:39.154" v="49"/>
          <ac:spMkLst>
            <pc:docMk/>
            <pc:sldMk cId="2103443556" sldId="281"/>
            <ac:spMk id="18" creationId="{00000000-0000-0000-0000-000000000000}"/>
          </ac:spMkLst>
        </pc:spChg>
        <pc:picChg chg="del">
          <ac:chgData name="Neemias Informatica Lima" userId="b77af7bd85500281" providerId="LiveId" clId="{607FE95B-5323-4075-B454-BC88F3A3DF14}" dt="2024-05-27T23:37:30.623" v="41" actId="478"/>
          <ac:picMkLst>
            <pc:docMk/>
            <pc:sldMk cId="2103443556" sldId="281"/>
            <ac:picMk id="2" creationId="{6DD94DB3-549B-8C77-C5A0-022076947B77}"/>
          </ac:picMkLst>
        </pc:picChg>
        <pc:picChg chg="add mod">
          <ac:chgData name="Neemias Informatica Lima" userId="b77af7bd85500281" providerId="LiveId" clId="{607FE95B-5323-4075-B454-BC88F3A3DF14}" dt="2024-05-27T23:37:44.236" v="46" actId="14100"/>
          <ac:picMkLst>
            <pc:docMk/>
            <pc:sldMk cId="2103443556" sldId="281"/>
            <ac:picMk id="4" creationId="{5AB97CEE-E27B-585A-AFCE-BE071CF1B628}"/>
          </ac:picMkLst>
        </pc:picChg>
      </pc:sldChg>
      <pc:sldChg chg="addSp delSp modSp mod">
        <pc:chgData name="Neemias Informatica Lima" userId="b77af7bd85500281" providerId="LiveId" clId="{607FE95B-5323-4075-B454-BC88F3A3DF14}" dt="2024-05-27T23:43:12.883" v="156" actId="6549"/>
        <pc:sldMkLst>
          <pc:docMk/>
          <pc:sldMk cId="3683219421" sldId="282"/>
        </pc:sldMkLst>
        <pc:spChg chg="del">
          <ac:chgData name="Neemias Informatica Lima" userId="b77af7bd85500281" providerId="LiveId" clId="{607FE95B-5323-4075-B454-BC88F3A3DF14}" dt="2024-05-27T23:39:03.793" v="52" actId="478"/>
          <ac:spMkLst>
            <pc:docMk/>
            <pc:sldMk cId="3683219421" sldId="282"/>
            <ac:spMk id="2" creationId="{CC195390-7D51-AA74-4EA2-0C08EF1024E6}"/>
          </ac:spMkLst>
        </pc:spChg>
        <pc:spChg chg="del">
          <ac:chgData name="Neemias Informatica Lima" userId="b77af7bd85500281" providerId="LiveId" clId="{607FE95B-5323-4075-B454-BC88F3A3DF14}" dt="2024-05-27T23:39:03.793" v="52" actId="478"/>
          <ac:spMkLst>
            <pc:docMk/>
            <pc:sldMk cId="3683219421" sldId="282"/>
            <ac:spMk id="4" creationId="{2EBC44C4-E5B2-AF9A-0E38-F554ED6C8696}"/>
          </ac:spMkLst>
        </pc:spChg>
        <pc:spChg chg="add mod">
          <ac:chgData name="Neemias Informatica Lima" userId="b77af7bd85500281" providerId="LiveId" clId="{607FE95B-5323-4075-B454-BC88F3A3DF14}" dt="2024-05-27T23:39:04.163" v="53"/>
          <ac:spMkLst>
            <pc:docMk/>
            <pc:sldMk cId="3683219421" sldId="282"/>
            <ac:spMk id="6" creationId="{2F6C86C1-2CB0-488B-BFA1-AC5CE605D4B6}"/>
          </ac:spMkLst>
        </pc:spChg>
        <pc:spChg chg="add mod">
          <ac:chgData name="Neemias Informatica Lima" userId="b77af7bd85500281" providerId="LiveId" clId="{607FE95B-5323-4075-B454-BC88F3A3DF14}" dt="2024-05-27T23:39:04.163" v="53"/>
          <ac:spMkLst>
            <pc:docMk/>
            <pc:sldMk cId="3683219421" sldId="282"/>
            <ac:spMk id="8" creationId="{9A328975-45B1-0D9B-65C0-94363EECA983}"/>
          </ac:spMkLst>
        </pc:spChg>
        <pc:spChg chg="mod">
          <ac:chgData name="Neemias Informatica Lima" userId="b77af7bd85500281" providerId="LiveId" clId="{607FE95B-5323-4075-B454-BC88F3A3DF14}" dt="2024-05-27T23:43:12.883" v="156" actId="6549"/>
          <ac:spMkLst>
            <pc:docMk/>
            <pc:sldMk cId="3683219421" sldId="282"/>
            <ac:spMk id="12" creationId="{00000000-0000-0000-0000-000000000000}"/>
          </ac:spMkLst>
        </pc:spChg>
        <pc:spChg chg="mod">
          <ac:chgData name="Neemias Informatica Lima" userId="b77af7bd85500281" providerId="LiveId" clId="{607FE95B-5323-4075-B454-BC88F3A3DF14}" dt="2024-05-27T23:41:37.632" v="108"/>
          <ac:spMkLst>
            <pc:docMk/>
            <pc:sldMk cId="3683219421" sldId="282"/>
            <ac:spMk id="14" creationId="{00000000-0000-0000-0000-000000000000}"/>
          </ac:spMkLst>
        </pc:spChg>
        <pc:picChg chg="del">
          <ac:chgData name="Neemias Informatica Lima" userId="b77af7bd85500281" providerId="LiveId" clId="{607FE95B-5323-4075-B454-BC88F3A3DF14}" dt="2024-05-27T23:39:03.793" v="52" actId="478"/>
          <ac:picMkLst>
            <pc:docMk/>
            <pc:sldMk cId="3683219421" sldId="282"/>
            <ac:picMk id="7" creationId="{E59B5AC4-688F-28FB-982D-040490B033BE}"/>
          </ac:picMkLst>
        </pc:picChg>
        <pc:picChg chg="add mod">
          <ac:chgData name="Neemias Informatica Lima" userId="b77af7bd85500281" providerId="LiveId" clId="{607FE95B-5323-4075-B454-BC88F3A3DF14}" dt="2024-05-27T23:39:04.163" v="53"/>
          <ac:picMkLst>
            <pc:docMk/>
            <pc:sldMk cId="3683219421" sldId="282"/>
            <ac:picMk id="9" creationId="{D85F918F-BD47-60F4-20F8-8854B884003E}"/>
          </ac:picMkLst>
        </pc:picChg>
      </pc:sldChg>
      <pc:sldChg chg="addSp delSp modSp mod">
        <pc:chgData name="Neemias Informatica Lima" userId="b77af7bd85500281" providerId="LiveId" clId="{607FE95B-5323-4075-B454-BC88F3A3DF14}" dt="2024-05-27T23:44:31.405" v="172" actId="20577"/>
        <pc:sldMkLst>
          <pc:docMk/>
          <pc:sldMk cId="3902406419" sldId="283"/>
        </pc:sldMkLst>
        <pc:spChg chg="del">
          <ac:chgData name="Neemias Informatica Lima" userId="b77af7bd85500281" providerId="LiveId" clId="{607FE95B-5323-4075-B454-BC88F3A3DF14}" dt="2024-05-27T23:39:10.609" v="54" actId="478"/>
          <ac:spMkLst>
            <pc:docMk/>
            <pc:sldMk cId="3902406419" sldId="283"/>
            <ac:spMk id="2" creationId="{C14314F5-79DB-D133-2A77-DF2AEB215183}"/>
          </ac:spMkLst>
        </pc:spChg>
        <pc:spChg chg="del">
          <ac:chgData name="Neemias Informatica Lima" userId="b77af7bd85500281" providerId="LiveId" clId="{607FE95B-5323-4075-B454-BC88F3A3DF14}" dt="2024-05-27T23:39:10.609" v="54" actId="478"/>
          <ac:spMkLst>
            <pc:docMk/>
            <pc:sldMk cId="3902406419" sldId="283"/>
            <ac:spMk id="3" creationId="{52783B76-47A3-EB81-7A90-F4724F41DE0D}"/>
          </ac:spMkLst>
        </pc:spChg>
        <pc:spChg chg="add mod">
          <ac:chgData name="Neemias Informatica Lima" userId="b77af7bd85500281" providerId="LiveId" clId="{607FE95B-5323-4075-B454-BC88F3A3DF14}" dt="2024-05-27T23:39:10.985" v="55"/>
          <ac:spMkLst>
            <pc:docMk/>
            <pc:sldMk cId="3902406419" sldId="283"/>
            <ac:spMk id="5" creationId="{553DB66E-AE7F-26B0-5C8D-94941F4A3E69}"/>
          </ac:spMkLst>
        </pc:spChg>
        <pc:spChg chg="add mod">
          <ac:chgData name="Neemias Informatica Lima" userId="b77af7bd85500281" providerId="LiveId" clId="{607FE95B-5323-4075-B454-BC88F3A3DF14}" dt="2024-05-27T23:39:10.985" v="55"/>
          <ac:spMkLst>
            <pc:docMk/>
            <pc:sldMk cId="3902406419" sldId="283"/>
            <ac:spMk id="7" creationId="{D04162BE-C033-0C84-AAF3-DCD641207C8B}"/>
          </ac:spMkLst>
        </pc:spChg>
        <pc:spChg chg="mod">
          <ac:chgData name="Neemias Informatica Lima" userId="b77af7bd85500281" providerId="LiveId" clId="{607FE95B-5323-4075-B454-BC88F3A3DF14}" dt="2024-05-27T23:43:51.899" v="159"/>
          <ac:spMkLst>
            <pc:docMk/>
            <pc:sldMk cId="3902406419" sldId="283"/>
            <ac:spMk id="14" creationId="{00000000-0000-0000-0000-000000000000}"/>
          </ac:spMkLst>
        </pc:spChg>
        <pc:spChg chg="mod">
          <ac:chgData name="Neemias Informatica Lima" userId="b77af7bd85500281" providerId="LiveId" clId="{607FE95B-5323-4075-B454-BC88F3A3DF14}" dt="2024-05-27T23:44:31.405" v="172" actId="20577"/>
          <ac:spMkLst>
            <pc:docMk/>
            <pc:sldMk cId="3902406419" sldId="283"/>
            <ac:spMk id="15" creationId="{D5C09FDA-172B-4732-BD2E-A9BBEF8B191B}"/>
          </ac:spMkLst>
        </pc:spChg>
        <pc:picChg chg="del">
          <ac:chgData name="Neemias Informatica Lima" userId="b77af7bd85500281" providerId="LiveId" clId="{607FE95B-5323-4075-B454-BC88F3A3DF14}" dt="2024-05-27T23:39:10.609" v="54" actId="478"/>
          <ac:picMkLst>
            <pc:docMk/>
            <pc:sldMk cId="3902406419" sldId="283"/>
            <ac:picMk id="6" creationId="{173A95DA-A0DC-A2C0-9174-DB0395722CDB}"/>
          </ac:picMkLst>
        </pc:picChg>
        <pc:picChg chg="add mod">
          <ac:chgData name="Neemias Informatica Lima" userId="b77af7bd85500281" providerId="LiveId" clId="{607FE95B-5323-4075-B454-BC88F3A3DF14}" dt="2024-05-27T23:39:10.985" v="55"/>
          <ac:picMkLst>
            <pc:docMk/>
            <pc:sldMk cId="3902406419" sldId="283"/>
            <ac:picMk id="8" creationId="{979BE687-FE7E-C191-C662-623B67CC00F4}"/>
          </ac:picMkLst>
        </pc:picChg>
      </pc:sldChg>
      <pc:sldChg chg="addSp delSp modSp mod">
        <pc:chgData name="Neemias Informatica Lima" userId="b77af7bd85500281" providerId="LiveId" clId="{607FE95B-5323-4075-B454-BC88F3A3DF14}" dt="2024-05-27T23:45:49.588" v="205" actId="207"/>
        <pc:sldMkLst>
          <pc:docMk/>
          <pc:sldMk cId="2424059023" sldId="284"/>
        </pc:sldMkLst>
        <pc:spChg chg="del">
          <ac:chgData name="Neemias Informatica Lima" userId="b77af7bd85500281" providerId="LiveId" clId="{607FE95B-5323-4075-B454-BC88F3A3DF14}" dt="2024-05-27T23:39:20.871" v="58" actId="478"/>
          <ac:spMkLst>
            <pc:docMk/>
            <pc:sldMk cId="2424059023" sldId="284"/>
            <ac:spMk id="2" creationId="{E589BA76-F23E-64E0-B9DD-39A6567478C5}"/>
          </ac:spMkLst>
        </pc:spChg>
        <pc:spChg chg="del">
          <ac:chgData name="Neemias Informatica Lima" userId="b77af7bd85500281" providerId="LiveId" clId="{607FE95B-5323-4075-B454-BC88F3A3DF14}" dt="2024-05-27T23:39:20.871" v="58" actId="478"/>
          <ac:spMkLst>
            <pc:docMk/>
            <pc:sldMk cId="2424059023" sldId="284"/>
            <ac:spMk id="3" creationId="{D2133D49-6245-EF7A-9A96-B773F305377F}"/>
          </ac:spMkLst>
        </pc:spChg>
        <pc:spChg chg="add mod">
          <ac:chgData name="Neemias Informatica Lima" userId="b77af7bd85500281" providerId="LiveId" clId="{607FE95B-5323-4075-B454-BC88F3A3DF14}" dt="2024-05-27T23:39:21.239" v="59"/>
          <ac:spMkLst>
            <pc:docMk/>
            <pc:sldMk cId="2424059023" sldId="284"/>
            <ac:spMk id="5" creationId="{77746AEA-10EB-D01B-3AF7-695F5B6F6BB9}"/>
          </ac:spMkLst>
        </pc:spChg>
        <pc:spChg chg="add mod">
          <ac:chgData name="Neemias Informatica Lima" userId="b77af7bd85500281" providerId="LiveId" clId="{607FE95B-5323-4075-B454-BC88F3A3DF14}" dt="2024-05-27T23:39:21.239" v="59"/>
          <ac:spMkLst>
            <pc:docMk/>
            <pc:sldMk cId="2424059023" sldId="284"/>
            <ac:spMk id="7" creationId="{31BE2778-90D1-CB6E-B393-6332ADFA1B4E}"/>
          </ac:spMkLst>
        </pc:spChg>
        <pc:spChg chg="mod">
          <ac:chgData name="Neemias Informatica Lima" userId="b77af7bd85500281" providerId="LiveId" clId="{607FE95B-5323-4075-B454-BC88F3A3DF14}" dt="2024-05-27T23:44:56.080" v="178"/>
          <ac:spMkLst>
            <pc:docMk/>
            <pc:sldMk cId="2424059023" sldId="284"/>
            <ac:spMk id="14" creationId="{00000000-0000-0000-0000-000000000000}"/>
          </ac:spMkLst>
        </pc:spChg>
        <pc:spChg chg="mod">
          <ac:chgData name="Neemias Informatica Lima" userId="b77af7bd85500281" providerId="LiveId" clId="{607FE95B-5323-4075-B454-BC88F3A3DF14}" dt="2024-05-27T23:45:49.588" v="205" actId="207"/>
          <ac:spMkLst>
            <pc:docMk/>
            <pc:sldMk cId="2424059023" sldId="284"/>
            <ac:spMk id="15" creationId="{C3A1BEFC-B9B8-4142-B09F-1F5B330F4265}"/>
          </ac:spMkLst>
        </pc:spChg>
        <pc:picChg chg="del">
          <ac:chgData name="Neemias Informatica Lima" userId="b77af7bd85500281" providerId="LiveId" clId="{607FE95B-5323-4075-B454-BC88F3A3DF14}" dt="2024-05-27T23:39:20.871" v="58" actId="478"/>
          <ac:picMkLst>
            <pc:docMk/>
            <pc:sldMk cId="2424059023" sldId="284"/>
            <ac:picMk id="6" creationId="{E8E2010C-77F2-7E7E-A9BD-4C37B477516D}"/>
          </ac:picMkLst>
        </pc:picChg>
        <pc:picChg chg="add mod">
          <ac:chgData name="Neemias Informatica Lima" userId="b77af7bd85500281" providerId="LiveId" clId="{607FE95B-5323-4075-B454-BC88F3A3DF14}" dt="2024-05-27T23:39:21.239" v="59"/>
          <ac:picMkLst>
            <pc:docMk/>
            <pc:sldMk cId="2424059023" sldId="284"/>
            <ac:picMk id="8" creationId="{F261EC34-87C5-9778-C982-C8D723367163}"/>
          </ac:picMkLst>
        </pc:picChg>
      </pc:sldChg>
      <pc:sldChg chg="addSp delSp modSp mod">
        <pc:chgData name="Neemias Informatica Lima" userId="b77af7bd85500281" providerId="LiveId" clId="{607FE95B-5323-4075-B454-BC88F3A3DF14}" dt="2024-05-27T23:48:33.685" v="266" actId="20577"/>
        <pc:sldMkLst>
          <pc:docMk/>
          <pc:sldMk cId="2241968852" sldId="285"/>
        </pc:sldMkLst>
        <pc:spChg chg="del">
          <ac:chgData name="Neemias Informatica Lima" userId="b77af7bd85500281" providerId="LiveId" clId="{607FE95B-5323-4075-B454-BC88F3A3DF14}" dt="2024-05-27T23:39:37.372" v="62" actId="478"/>
          <ac:spMkLst>
            <pc:docMk/>
            <pc:sldMk cId="2241968852" sldId="285"/>
            <ac:spMk id="2" creationId="{B3783638-4EBA-1165-D1AC-8AE5654EBB2F}"/>
          </ac:spMkLst>
        </pc:spChg>
        <pc:spChg chg="del">
          <ac:chgData name="Neemias Informatica Lima" userId="b77af7bd85500281" providerId="LiveId" clId="{607FE95B-5323-4075-B454-BC88F3A3DF14}" dt="2024-05-27T23:39:37.372" v="62" actId="478"/>
          <ac:spMkLst>
            <pc:docMk/>
            <pc:sldMk cId="2241968852" sldId="285"/>
            <ac:spMk id="3" creationId="{8E6789F8-D42F-F0EF-CABE-080AC32FE87C}"/>
          </ac:spMkLst>
        </pc:spChg>
        <pc:spChg chg="add mod">
          <ac:chgData name="Neemias Informatica Lima" userId="b77af7bd85500281" providerId="LiveId" clId="{607FE95B-5323-4075-B454-BC88F3A3DF14}" dt="2024-05-27T23:39:37.739" v="63"/>
          <ac:spMkLst>
            <pc:docMk/>
            <pc:sldMk cId="2241968852" sldId="285"/>
            <ac:spMk id="5" creationId="{2D795448-50D6-EE3E-9C0B-A90146610356}"/>
          </ac:spMkLst>
        </pc:spChg>
        <pc:spChg chg="add mod">
          <ac:chgData name="Neemias Informatica Lima" userId="b77af7bd85500281" providerId="LiveId" clId="{607FE95B-5323-4075-B454-BC88F3A3DF14}" dt="2024-05-27T23:39:37.739" v="63"/>
          <ac:spMkLst>
            <pc:docMk/>
            <pc:sldMk cId="2241968852" sldId="285"/>
            <ac:spMk id="7" creationId="{7D403100-86EF-1AE6-0D60-20EEAF42BA1C}"/>
          </ac:spMkLst>
        </pc:spChg>
        <pc:spChg chg="mod">
          <ac:chgData name="Neemias Informatica Lima" userId="b77af7bd85500281" providerId="LiveId" clId="{607FE95B-5323-4075-B454-BC88F3A3DF14}" dt="2024-05-27T23:47:26.372" v="238"/>
          <ac:spMkLst>
            <pc:docMk/>
            <pc:sldMk cId="2241968852" sldId="285"/>
            <ac:spMk id="14" creationId="{00000000-0000-0000-0000-000000000000}"/>
          </ac:spMkLst>
        </pc:spChg>
        <pc:spChg chg="mod">
          <ac:chgData name="Neemias Informatica Lima" userId="b77af7bd85500281" providerId="LiveId" clId="{607FE95B-5323-4075-B454-BC88F3A3DF14}" dt="2024-05-27T23:48:33.685" v="266" actId="20577"/>
          <ac:spMkLst>
            <pc:docMk/>
            <pc:sldMk cId="2241968852" sldId="285"/>
            <ac:spMk id="15" creationId="{0F091E13-8EAD-4FFB-9473-BC74E5ABDC64}"/>
          </ac:spMkLst>
        </pc:spChg>
        <pc:picChg chg="del">
          <ac:chgData name="Neemias Informatica Lima" userId="b77af7bd85500281" providerId="LiveId" clId="{607FE95B-5323-4075-B454-BC88F3A3DF14}" dt="2024-05-27T23:39:37.372" v="62" actId="478"/>
          <ac:picMkLst>
            <pc:docMk/>
            <pc:sldMk cId="2241968852" sldId="285"/>
            <ac:picMk id="6" creationId="{B118284B-028F-FFEF-B400-19D8E649F6F6}"/>
          </ac:picMkLst>
        </pc:picChg>
        <pc:picChg chg="add mod">
          <ac:chgData name="Neemias Informatica Lima" userId="b77af7bd85500281" providerId="LiveId" clId="{607FE95B-5323-4075-B454-BC88F3A3DF14}" dt="2024-05-27T23:39:37.739" v="63"/>
          <ac:picMkLst>
            <pc:docMk/>
            <pc:sldMk cId="2241968852" sldId="285"/>
            <ac:picMk id="8" creationId="{882EC28D-3B56-01A4-0715-611247783D0E}"/>
          </ac:picMkLst>
        </pc:picChg>
      </pc:sldChg>
      <pc:sldChg chg="addSp delSp modSp mod">
        <pc:chgData name="Neemias Informatica Lima" userId="b77af7bd85500281" providerId="LiveId" clId="{607FE95B-5323-4075-B454-BC88F3A3DF14}" dt="2024-05-27T23:49:56.797" v="293" actId="20577"/>
        <pc:sldMkLst>
          <pc:docMk/>
          <pc:sldMk cId="1959249856" sldId="286"/>
        </pc:sldMkLst>
        <pc:spChg chg="del">
          <ac:chgData name="Neemias Informatica Lima" userId="b77af7bd85500281" providerId="LiveId" clId="{607FE95B-5323-4075-B454-BC88F3A3DF14}" dt="2024-05-27T23:39:49.173" v="66" actId="478"/>
          <ac:spMkLst>
            <pc:docMk/>
            <pc:sldMk cId="1959249856" sldId="286"/>
            <ac:spMk id="2" creationId="{2D102CF5-7FE5-C09A-D8C8-D4E5C70F9924}"/>
          </ac:spMkLst>
        </pc:spChg>
        <pc:spChg chg="del">
          <ac:chgData name="Neemias Informatica Lima" userId="b77af7bd85500281" providerId="LiveId" clId="{607FE95B-5323-4075-B454-BC88F3A3DF14}" dt="2024-05-27T23:39:49.173" v="66" actId="478"/>
          <ac:spMkLst>
            <pc:docMk/>
            <pc:sldMk cId="1959249856" sldId="286"/>
            <ac:spMk id="3" creationId="{7EC92528-40B0-A6BC-5546-6FB77F9D3D6A}"/>
          </ac:spMkLst>
        </pc:spChg>
        <pc:spChg chg="add mod">
          <ac:chgData name="Neemias Informatica Lima" userId="b77af7bd85500281" providerId="LiveId" clId="{607FE95B-5323-4075-B454-BC88F3A3DF14}" dt="2024-05-27T23:39:49.546" v="67"/>
          <ac:spMkLst>
            <pc:docMk/>
            <pc:sldMk cId="1959249856" sldId="286"/>
            <ac:spMk id="5" creationId="{4F4D0F1D-A584-BFAC-0198-EB51B615D164}"/>
          </ac:spMkLst>
        </pc:spChg>
        <pc:spChg chg="add mod">
          <ac:chgData name="Neemias Informatica Lima" userId="b77af7bd85500281" providerId="LiveId" clId="{607FE95B-5323-4075-B454-BC88F3A3DF14}" dt="2024-05-27T23:39:49.546" v="67"/>
          <ac:spMkLst>
            <pc:docMk/>
            <pc:sldMk cId="1959249856" sldId="286"/>
            <ac:spMk id="7" creationId="{F78FD80A-B91B-9745-7CF0-48D342523988}"/>
          </ac:spMkLst>
        </pc:spChg>
        <pc:spChg chg="mod">
          <ac:chgData name="Neemias Informatica Lima" userId="b77af7bd85500281" providerId="LiveId" clId="{607FE95B-5323-4075-B454-BC88F3A3DF14}" dt="2024-05-27T23:49:29.764" v="282"/>
          <ac:spMkLst>
            <pc:docMk/>
            <pc:sldMk cId="1959249856" sldId="286"/>
            <ac:spMk id="14" creationId="{00000000-0000-0000-0000-000000000000}"/>
          </ac:spMkLst>
        </pc:spChg>
        <pc:spChg chg="mod">
          <ac:chgData name="Neemias Informatica Lima" userId="b77af7bd85500281" providerId="LiveId" clId="{607FE95B-5323-4075-B454-BC88F3A3DF14}" dt="2024-05-27T23:49:56.797" v="293" actId="20577"/>
          <ac:spMkLst>
            <pc:docMk/>
            <pc:sldMk cId="1959249856" sldId="286"/>
            <ac:spMk id="15" creationId="{863BB09B-C8C1-4354-BC51-D930C951E507}"/>
          </ac:spMkLst>
        </pc:spChg>
        <pc:picChg chg="del">
          <ac:chgData name="Neemias Informatica Lima" userId="b77af7bd85500281" providerId="LiveId" clId="{607FE95B-5323-4075-B454-BC88F3A3DF14}" dt="2024-05-27T23:39:49.173" v="66" actId="478"/>
          <ac:picMkLst>
            <pc:docMk/>
            <pc:sldMk cId="1959249856" sldId="286"/>
            <ac:picMk id="6" creationId="{44C100BD-7291-4E65-2717-48F5481DD441}"/>
          </ac:picMkLst>
        </pc:picChg>
        <pc:picChg chg="add mod">
          <ac:chgData name="Neemias Informatica Lima" userId="b77af7bd85500281" providerId="LiveId" clId="{607FE95B-5323-4075-B454-BC88F3A3DF14}" dt="2024-05-27T23:39:49.546" v="67"/>
          <ac:picMkLst>
            <pc:docMk/>
            <pc:sldMk cId="1959249856" sldId="286"/>
            <ac:picMk id="8" creationId="{C0D9F4B5-C428-A35F-29CC-E14B0AD2919B}"/>
          </ac:picMkLst>
        </pc:picChg>
      </pc:sldChg>
      <pc:sldChg chg="addSp delSp modSp mod">
        <pc:chgData name="Neemias Informatica Lima" userId="b77af7bd85500281" providerId="LiveId" clId="{607FE95B-5323-4075-B454-BC88F3A3DF14}" dt="2024-05-27T23:51:08.552" v="317" actId="20577"/>
        <pc:sldMkLst>
          <pc:docMk/>
          <pc:sldMk cId="2857006406" sldId="287"/>
        </pc:sldMkLst>
        <pc:spChg chg="del">
          <ac:chgData name="Neemias Informatica Lima" userId="b77af7bd85500281" providerId="LiveId" clId="{607FE95B-5323-4075-B454-BC88F3A3DF14}" dt="2024-05-27T23:40:08.554" v="72" actId="478"/>
          <ac:spMkLst>
            <pc:docMk/>
            <pc:sldMk cId="2857006406" sldId="287"/>
            <ac:spMk id="2" creationId="{4F8A195A-C8AE-EB18-8C1D-D9F1A9DA6DA9}"/>
          </ac:spMkLst>
        </pc:spChg>
        <pc:spChg chg="del">
          <ac:chgData name="Neemias Informatica Lima" userId="b77af7bd85500281" providerId="LiveId" clId="{607FE95B-5323-4075-B454-BC88F3A3DF14}" dt="2024-05-27T23:40:08.554" v="72" actId="478"/>
          <ac:spMkLst>
            <pc:docMk/>
            <pc:sldMk cId="2857006406" sldId="287"/>
            <ac:spMk id="3" creationId="{46BB666D-EB4C-AFAE-F4C9-29CD8E986A8A}"/>
          </ac:spMkLst>
        </pc:spChg>
        <pc:spChg chg="add mod">
          <ac:chgData name="Neemias Informatica Lima" userId="b77af7bd85500281" providerId="LiveId" clId="{607FE95B-5323-4075-B454-BC88F3A3DF14}" dt="2024-05-27T23:40:08.847" v="73"/>
          <ac:spMkLst>
            <pc:docMk/>
            <pc:sldMk cId="2857006406" sldId="287"/>
            <ac:spMk id="5" creationId="{4C0D0859-6F5C-EC55-E281-E26597A76FE8}"/>
          </ac:spMkLst>
        </pc:spChg>
        <pc:spChg chg="add mod">
          <ac:chgData name="Neemias Informatica Lima" userId="b77af7bd85500281" providerId="LiveId" clId="{607FE95B-5323-4075-B454-BC88F3A3DF14}" dt="2024-05-27T23:40:08.847" v="73"/>
          <ac:spMkLst>
            <pc:docMk/>
            <pc:sldMk cId="2857006406" sldId="287"/>
            <ac:spMk id="7" creationId="{4FEF8E0C-FD42-6D56-211A-1C008E7001AE}"/>
          </ac:spMkLst>
        </pc:spChg>
        <pc:spChg chg="mod">
          <ac:chgData name="Neemias Informatica Lima" userId="b77af7bd85500281" providerId="LiveId" clId="{607FE95B-5323-4075-B454-BC88F3A3DF14}" dt="2024-05-27T23:51:08.552" v="317" actId="20577"/>
          <ac:spMkLst>
            <pc:docMk/>
            <pc:sldMk cId="2857006406" sldId="287"/>
            <ac:spMk id="16" creationId="{28D68641-D640-4BD7-9D5B-B3803DCCF9B3}"/>
          </ac:spMkLst>
        </pc:spChg>
        <pc:picChg chg="del">
          <ac:chgData name="Neemias Informatica Lima" userId="b77af7bd85500281" providerId="LiveId" clId="{607FE95B-5323-4075-B454-BC88F3A3DF14}" dt="2024-05-27T23:40:08.554" v="72" actId="478"/>
          <ac:picMkLst>
            <pc:docMk/>
            <pc:sldMk cId="2857006406" sldId="287"/>
            <ac:picMk id="6" creationId="{BEB70798-27F7-DEAC-E9C0-704F43607F83}"/>
          </ac:picMkLst>
        </pc:picChg>
        <pc:picChg chg="add mod">
          <ac:chgData name="Neemias Informatica Lima" userId="b77af7bd85500281" providerId="LiveId" clId="{607FE95B-5323-4075-B454-BC88F3A3DF14}" dt="2024-05-27T23:40:08.847" v="73"/>
          <ac:picMkLst>
            <pc:docMk/>
            <pc:sldMk cId="2857006406" sldId="287"/>
            <ac:picMk id="8" creationId="{2CC6F855-AF80-AE50-2663-A5614B2A2BA0}"/>
          </ac:picMkLst>
        </pc:picChg>
      </pc:sldChg>
      <pc:sldChg chg="addSp delSp modSp mod">
        <pc:chgData name="Neemias Informatica Lima" userId="b77af7bd85500281" providerId="LiveId" clId="{607FE95B-5323-4075-B454-BC88F3A3DF14}" dt="2024-05-27T23:42:01.515" v="119" actId="20577"/>
        <pc:sldMkLst>
          <pc:docMk/>
          <pc:sldMk cId="2630436816" sldId="288"/>
        </pc:sldMkLst>
        <pc:spChg chg="del">
          <ac:chgData name="Neemias Informatica Lima" userId="b77af7bd85500281" providerId="LiveId" clId="{607FE95B-5323-4075-B454-BC88F3A3DF14}" dt="2024-05-27T23:38:56.948" v="50" actId="478"/>
          <ac:spMkLst>
            <pc:docMk/>
            <pc:sldMk cId="2630436816" sldId="288"/>
            <ac:spMk id="2" creationId="{A25D26A8-FDC9-414D-149A-E60DC8CB47CE}"/>
          </ac:spMkLst>
        </pc:spChg>
        <pc:spChg chg="del">
          <ac:chgData name="Neemias Informatica Lima" userId="b77af7bd85500281" providerId="LiveId" clId="{607FE95B-5323-4075-B454-BC88F3A3DF14}" dt="2024-05-27T23:38:56.948" v="50" actId="478"/>
          <ac:spMkLst>
            <pc:docMk/>
            <pc:sldMk cId="2630436816" sldId="288"/>
            <ac:spMk id="3" creationId="{4FD8FE20-2215-BE40-790E-869ED76DB2AE}"/>
          </ac:spMkLst>
        </pc:spChg>
        <pc:spChg chg="add mod">
          <ac:chgData name="Neemias Informatica Lima" userId="b77af7bd85500281" providerId="LiveId" clId="{607FE95B-5323-4075-B454-BC88F3A3DF14}" dt="2024-05-27T23:38:57.342" v="51"/>
          <ac:spMkLst>
            <pc:docMk/>
            <pc:sldMk cId="2630436816" sldId="288"/>
            <ac:spMk id="5" creationId="{9E697699-7569-FEB4-589F-636279D5F72F}"/>
          </ac:spMkLst>
        </pc:spChg>
        <pc:spChg chg="add mod">
          <ac:chgData name="Neemias Informatica Lima" userId="b77af7bd85500281" providerId="LiveId" clId="{607FE95B-5323-4075-B454-BC88F3A3DF14}" dt="2024-05-27T23:38:57.342" v="51"/>
          <ac:spMkLst>
            <pc:docMk/>
            <pc:sldMk cId="2630436816" sldId="288"/>
            <ac:spMk id="7" creationId="{75B1EC33-0CDE-9025-8DE0-CBCE5C412452}"/>
          </ac:spMkLst>
        </pc:spChg>
        <pc:spChg chg="mod">
          <ac:chgData name="Neemias Informatica Lima" userId="b77af7bd85500281" providerId="LiveId" clId="{607FE95B-5323-4075-B454-BC88F3A3DF14}" dt="2024-05-27T23:42:01.515" v="119" actId="20577"/>
          <ac:spMkLst>
            <pc:docMk/>
            <pc:sldMk cId="2630436816" sldId="288"/>
            <ac:spMk id="13" creationId="{00000000-0000-0000-0000-000000000000}"/>
          </ac:spMkLst>
        </pc:spChg>
        <pc:spChg chg="mod">
          <ac:chgData name="Neemias Informatica Lima" userId="b77af7bd85500281" providerId="LiveId" clId="{607FE95B-5323-4075-B454-BC88F3A3DF14}" dt="2024-05-27T23:41:33.116" v="105"/>
          <ac:spMkLst>
            <pc:docMk/>
            <pc:sldMk cId="2630436816" sldId="288"/>
            <ac:spMk id="14" creationId="{00000000-0000-0000-0000-000000000000}"/>
          </ac:spMkLst>
        </pc:spChg>
        <pc:picChg chg="del">
          <ac:chgData name="Neemias Informatica Lima" userId="b77af7bd85500281" providerId="LiveId" clId="{607FE95B-5323-4075-B454-BC88F3A3DF14}" dt="2024-05-27T23:38:56.948" v="50" actId="478"/>
          <ac:picMkLst>
            <pc:docMk/>
            <pc:sldMk cId="2630436816" sldId="288"/>
            <ac:picMk id="6" creationId="{BA7B7464-8B76-40E6-EA24-FAFF41578921}"/>
          </ac:picMkLst>
        </pc:picChg>
        <pc:picChg chg="add mod">
          <ac:chgData name="Neemias Informatica Lima" userId="b77af7bd85500281" providerId="LiveId" clId="{607FE95B-5323-4075-B454-BC88F3A3DF14}" dt="2024-05-27T23:38:57.342" v="51"/>
          <ac:picMkLst>
            <pc:docMk/>
            <pc:sldMk cId="2630436816" sldId="288"/>
            <ac:picMk id="8" creationId="{13D05CD7-3A51-DD81-A929-6C32C294EECD}"/>
          </ac:picMkLst>
        </pc:picChg>
      </pc:sldChg>
      <pc:sldChg chg="addSp delSp modSp mod">
        <pc:chgData name="Neemias Informatica Lima" userId="b77af7bd85500281" providerId="LiveId" clId="{607FE95B-5323-4075-B454-BC88F3A3DF14}" dt="2024-05-27T23:51:23.154" v="318" actId="313"/>
        <pc:sldMkLst>
          <pc:docMk/>
          <pc:sldMk cId="3032827026" sldId="289"/>
        </pc:sldMkLst>
        <pc:spChg chg="del">
          <ac:chgData name="Neemias Informatica Lima" userId="b77af7bd85500281" providerId="LiveId" clId="{607FE95B-5323-4075-B454-BC88F3A3DF14}" dt="2024-05-27T23:39:15.416" v="56" actId="478"/>
          <ac:spMkLst>
            <pc:docMk/>
            <pc:sldMk cId="3032827026" sldId="289"/>
            <ac:spMk id="2" creationId="{67E8CECE-0C3D-F827-F48C-AE7F3CEA56DE}"/>
          </ac:spMkLst>
        </pc:spChg>
        <pc:spChg chg="del">
          <ac:chgData name="Neemias Informatica Lima" userId="b77af7bd85500281" providerId="LiveId" clId="{607FE95B-5323-4075-B454-BC88F3A3DF14}" dt="2024-05-27T23:39:15.416" v="56" actId="478"/>
          <ac:spMkLst>
            <pc:docMk/>
            <pc:sldMk cId="3032827026" sldId="289"/>
            <ac:spMk id="3" creationId="{3BFBD874-554F-E291-8821-43BD659AAF17}"/>
          </ac:spMkLst>
        </pc:spChg>
        <pc:spChg chg="add mod">
          <ac:chgData name="Neemias Informatica Lima" userId="b77af7bd85500281" providerId="LiveId" clId="{607FE95B-5323-4075-B454-BC88F3A3DF14}" dt="2024-05-27T23:39:15.786" v="57"/>
          <ac:spMkLst>
            <pc:docMk/>
            <pc:sldMk cId="3032827026" sldId="289"/>
            <ac:spMk id="5" creationId="{2972FBB0-2425-521E-43D0-F6464904A18E}"/>
          </ac:spMkLst>
        </pc:spChg>
        <pc:spChg chg="add mod">
          <ac:chgData name="Neemias Informatica Lima" userId="b77af7bd85500281" providerId="LiveId" clId="{607FE95B-5323-4075-B454-BC88F3A3DF14}" dt="2024-05-27T23:39:15.786" v="57"/>
          <ac:spMkLst>
            <pc:docMk/>
            <pc:sldMk cId="3032827026" sldId="289"/>
            <ac:spMk id="7" creationId="{56B90B18-66C0-6C2E-C236-F970772571CF}"/>
          </ac:spMkLst>
        </pc:spChg>
        <pc:spChg chg="mod">
          <ac:chgData name="Neemias Informatica Lima" userId="b77af7bd85500281" providerId="LiveId" clId="{607FE95B-5323-4075-B454-BC88F3A3DF14}" dt="2024-05-27T23:51:23.154" v="318" actId="313"/>
          <ac:spMkLst>
            <pc:docMk/>
            <pc:sldMk cId="3032827026" sldId="289"/>
            <ac:spMk id="12" creationId="{A64B78EF-EDA8-421A-88C9-45544BBCA9D1}"/>
          </ac:spMkLst>
        </pc:spChg>
        <pc:spChg chg="mod">
          <ac:chgData name="Neemias Informatica Lima" userId="b77af7bd85500281" providerId="LiveId" clId="{607FE95B-5323-4075-B454-BC88F3A3DF14}" dt="2024-05-27T23:43:56.397" v="162"/>
          <ac:spMkLst>
            <pc:docMk/>
            <pc:sldMk cId="3032827026" sldId="289"/>
            <ac:spMk id="14" creationId="{00000000-0000-0000-0000-000000000000}"/>
          </ac:spMkLst>
        </pc:spChg>
        <pc:picChg chg="del">
          <ac:chgData name="Neemias Informatica Lima" userId="b77af7bd85500281" providerId="LiveId" clId="{607FE95B-5323-4075-B454-BC88F3A3DF14}" dt="2024-05-27T23:39:15.416" v="56" actId="478"/>
          <ac:picMkLst>
            <pc:docMk/>
            <pc:sldMk cId="3032827026" sldId="289"/>
            <ac:picMk id="6" creationId="{713E456E-8458-1802-EE9E-0FB60124D08D}"/>
          </ac:picMkLst>
        </pc:picChg>
        <pc:picChg chg="add mod">
          <ac:chgData name="Neemias Informatica Lima" userId="b77af7bd85500281" providerId="LiveId" clId="{607FE95B-5323-4075-B454-BC88F3A3DF14}" dt="2024-05-27T23:39:15.786" v="57"/>
          <ac:picMkLst>
            <pc:docMk/>
            <pc:sldMk cId="3032827026" sldId="289"/>
            <ac:picMk id="8" creationId="{E5E44AF2-AD1C-D636-8B0D-15C1A3254DB7}"/>
          </ac:picMkLst>
        </pc:picChg>
      </pc:sldChg>
      <pc:sldChg chg="addSp delSp modSp mod">
        <pc:chgData name="Neemias Informatica Lima" userId="b77af7bd85500281" providerId="LiveId" clId="{607FE95B-5323-4075-B454-BC88F3A3DF14}" dt="2024-05-27T23:47:12.408" v="235" actId="6549"/>
        <pc:sldMkLst>
          <pc:docMk/>
          <pc:sldMk cId="3772032319" sldId="290"/>
        </pc:sldMkLst>
        <pc:spChg chg="del">
          <ac:chgData name="Neemias Informatica Lima" userId="b77af7bd85500281" providerId="LiveId" clId="{607FE95B-5323-4075-B454-BC88F3A3DF14}" dt="2024-05-27T23:39:31.854" v="60" actId="478"/>
          <ac:spMkLst>
            <pc:docMk/>
            <pc:sldMk cId="3772032319" sldId="290"/>
            <ac:spMk id="2" creationId="{2714E901-7970-59F1-6FEC-05A4B195D4F4}"/>
          </ac:spMkLst>
        </pc:spChg>
        <pc:spChg chg="del">
          <ac:chgData name="Neemias Informatica Lima" userId="b77af7bd85500281" providerId="LiveId" clId="{607FE95B-5323-4075-B454-BC88F3A3DF14}" dt="2024-05-27T23:39:31.854" v="60" actId="478"/>
          <ac:spMkLst>
            <pc:docMk/>
            <pc:sldMk cId="3772032319" sldId="290"/>
            <ac:spMk id="3" creationId="{C4671657-134F-1137-EE09-F2DFEFE07ECC}"/>
          </ac:spMkLst>
        </pc:spChg>
        <pc:spChg chg="add mod">
          <ac:chgData name="Neemias Informatica Lima" userId="b77af7bd85500281" providerId="LiveId" clId="{607FE95B-5323-4075-B454-BC88F3A3DF14}" dt="2024-05-27T23:39:32.260" v="61"/>
          <ac:spMkLst>
            <pc:docMk/>
            <pc:sldMk cId="3772032319" sldId="290"/>
            <ac:spMk id="5" creationId="{2426B7B3-9639-896B-7590-C4B59C8AF010}"/>
          </ac:spMkLst>
        </pc:spChg>
        <pc:spChg chg="add mod">
          <ac:chgData name="Neemias Informatica Lima" userId="b77af7bd85500281" providerId="LiveId" clId="{607FE95B-5323-4075-B454-BC88F3A3DF14}" dt="2024-05-27T23:39:32.260" v="61"/>
          <ac:spMkLst>
            <pc:docMk/>
            <pc:sldMk cId="3772032319" sldId="290"/>
            <ac:spMk id="7" creationId="{DF241B19-C01E-AFA8-BA33-CCC0010C657E}"/>
          </ac:spMkLst>
        </pc:spChg>
        <pc:spChg chg="mod">
          <ac:chgData name="Neemias Informatica Lima" userId="b77af7bd85500281" providerId="LiveId" clId="{607FE95B-5323-4075-B454-BC88F3A3DF14}" dt="2024-05-27T23:47:12.408" v="235" actId="6549"/>
          <ac:spMkLst>
            <pc:docMk/>
            <pc:sldMk cId="3772032319" sldId="290"/>
            <ac:spMk id="12" creationId="{8D5A143D-15FB-4DFE-B0EC-FEEB77A92B2C}"/>
          </ac:spMkLst>
        </pc:spChg>
        <pc:spChg chg="mod">
          <ac:chgData name="Neemias Informatica Lima" userId="b77af7bd85500281" providerId="LiveId" clId="{607FE95B-5323-4075-B454-BC88F3A3DF14}" dt="2024-05-27T23:45:00.469" v="183"/>
          <ac:spMkLst>
            <pc:docMk/>
            <pc:sldMk cId="3772032319" sldId="290"/>
            <ac:spMk id="14" creationId="{00000000-0000-0000-0000-000000000000}"/>
          </ac:spMkLst>
        </pc:spChg>
        <pc:picChg chg="del">
          <ac:chgData name="Neemias Informatica Lima" userId="b77af7bd85500281" providerId="LiveId" clId="{607FE95B-5323-4075-B454-BC88F3A3DF14}" dt="2024-05-27T23:39:31.854" v="60" actId="478"/>
          <ac:picMkLst>
            <pc:docMk/>
            <pc:sldMk cId="3772032319" sldId="290"/>
            <ac:picMk id="6" creationId="{798AA193-F6D3-4D11-D029-13B3FFD4425A}"/>
          </ac:picMkLst>
        </pc:picChg>
        <pc:picChg chg="add mod">
          <ac:chgData name="Neemias Informatica Lima" userId="b77af7bd85500281" providerId="LiveId" clId="{607FE95B-5323-4075-B454-BC88F3A3DF14}" dt="2024-05-27T23:39:32.260" v="61"/>
          <ac:picMkLst>
            <pc:docMk/>
            <pc:sldMk cId="3772032319" sldId="290"/>
            <ac:picMk id="8" creationId="{0878C9F1-5BBE-C0AB-CE8E-6043CA56064B}"/>
          </ac:picMkLst>
        </pc:picChg>
      </pc:sldChg>
      <pc:sldChg chg="addSp delSp modSp mod">
        <pc:chgData name="Neemias Informatica Lima" userId="b77af7bd85500281" providerId="LiveId" clId="{607FE95B-5323-4075-B454-BC88F3A3DF14}" dt="2024-05-27T23:49:16.779" v="277" actId="6549"/>
        <pc:sldMkLst>
          <pc:docMk/>
          <pc:sldMk cId="1768216317" sldId="291"/>
        </pc:sldMkLst>
        <pc:spChg chg="del">
          <ac:chgData name="Neemias Informatica Lima" userId="b77af7bd85500281" providerId="LiveId" clId="{607FE95B-5323-4075-B454-BC88F3A3DF14}" dt="2024-05-27T23:39:43.999" v="64" actId="478"/>
          <ac:spMkLst>
            <pc:docMk/>
            <pc:sldMk cId="1768216317" sldId="291"/>
            <ac:spMk id="2" creationId="{FA51898C-44A2-F524-2203-F682FF4FA568}"/>
          </ac:spMkLst>
        </pc:spChg>
        <pc:spChg chg="del">
          <ac:chgData name="Neemias Informatica Lima" userId="b77af7bd85500281" providerId="LiveId" clId="{607FE95B-5323-4075-B454-BC88F3A3DF14}" dt="2024-05-27T23:39:43.999" v="64" actId="478"/>
          <ac:spMkLst>
            <pc:docMk/>
            <pc:sldMk cId="1768216317" sldId="291"/>
            <ac:spMk id="3" creationId="{01A67C98-6228-4174-C8BC-9BCA9EB05DC0}"/>
          </ac:spMkLst>
        </pc:spChg>
        <pc:spChg chg="add mod">
          <ac:chgData name="Neemias Informatica Lima" userId="b77af7bd85500281" providerId="LiveId" clId="{607FE95B-5323-4075-B454-BC88F3A3DF14}" dt="2024-05-27T23:39:44.372" v="65"/>
          <ac:spMkLst>
            <pc:docMk/>
            <pc:sldMk cId="1768216317" sldId="291"/>
            <ac:spMk id="5" creationId="{CFF4BE7D-657C-0F33-83E5-B2FFF546FDE9}"/>
          </ac:spMkLst>
        </pc:spChg>
        <pc:spChg chg="add mod">
          <ac:chgData name="Neemias Informatica Lima" userId="b77af7bd85500281" providerId="LiveId" clId="{607FE95B-5323-4075-B454-BC88F3A3DF14}" dt="2024-05-27T23:39:44.372" v="65"/>
          <ac:spMkLst>
            <pc:docMk/>
            <pc:sldMk cId="1768216317" sldId="291"/>
            <ac:spMk id="7" creationId="{88AC5690-1417-E8DC-7072-FE25BD4CF8DE}"/>
          </ac:spMkLst>
        </pc:spChg>
        <pc:spChg chg="mod">
          <ac:chgData name="Neemias Informatica Lima" userId="b77af7bd85500281" providerId="LiveId" clId="{607FE95B-5323-4075-B454-BC88F3A3DF14}" dt="2024-05-27T23:49:16.779" v="277" actId="6549"/>
          <ac:spMkLst>
            <pc:docMk/>
            <pc:sldMk cId="1768216317" sldId="291"/>
            <ac:spMk id="12" creationId="{FD5EC092-AC81-4728-9A45-4C4BB5B95C65}"/>
          </ac:spMkLst>
        </pc:spChg>
        <pc:spChg chg="mod">
          <ac:chgData name="Neemias Informatica Lima" userId="b77af7bd85500281" providerId="LiveId" clId="{607FE95B-5323-4075-B454-BC88F3A3DF14}" dt="2024-05-27T23:47:31.403" v="241"/>
          <ac:spMkLst>
            <pc:docMk/>
            <pc:sldMk cId="1768216317" sldId="291"/>
            <ac:spMk id="14" creationId="{00000000-0000-0000-0000-000000000000}"/>
          </ac:spMkLst>
        </pc:spChg>
        <pc:picChg chg="del">
          <ac:chgData name="Neemias Informatica Lima" userId="b77af7bd85500281" providerId="LiveId" clId="{607FE95B-5323-4075-B454-BC88F3A3DF14}" dt="2024-05-27T23:39:43.999" v="64" actId="478"/>
          <ac:picMkLst>
            <pc:docMk/>
            <pc:sldMk cId="1768216317" sldId="291"/>
            <ac:picMk id="6" creationId="{EA6DE4F9-272D-FFA2-75E9-416EC4DA59E7}"/>
          </ac:picMkLst>
        </pc:picChg>
        <pc:picChg chg="add mod">
          <ac:chgData name="Neemias Informatica Lima" userId="b77af7bd85500281" providerId="LiveId" clId="{607FE95B-5323-4075-B454-BC88F3A3DF14}" dt="2024-05-27T23:39:44.372" v="65"/>
          <ac:picMkLst>
            <pc:docMk/>
            <pc:sldMk cId="1768216317" sldId="291"/>
            <ac:picMk id="8" creationId="{D77FB6E2-D0ED-3C3B-FF5F-A8BB553E368E}"/>
          </ac:picMkLst>
        </pc:picChg>
      </pc:sldChg>
      <pc:sldChg chg="addSp delSp modSp mod">
        <pc:chgData name="Neemias Informatica Lima" userId="b77af7bd85500281" providerId="LiveId" clId="{607FE95B-5323-4075-B454-BC88F3A3DF14}" dt="2024-05-27T23:50:11.081" v="296"/>
        <pc:sldMkLst>
          <pc:docMk/>
          <pc:sldMk cId="3757265641" sldId="292"/>
        </pc:sldMkLst>
        <pc:spChg chg="add mod">
          <ac:chgData name="Neemias Informatica Lima" userId="b77af7bd85500281" providerId="LiveId" clId="{607FE95B-5323-4075-B454-BC88F3A3DF14}" dt="2024-05-27T23:39:55.191" v="69"/>
          <ac:spMkLst>
            <pc:docMk/>
            <pc:sldMk cId="3757265641" sldId="292"/>
            <ac:spMk id="2" creationId="{191E29F3-7B55-1533-C47C-622B62D5B167}"/>
          </ac:spMkLst>
        </pc:spChg>
        <pc:spChg chg="del">
          <ac:chgData name="Neemias Informatica Lima" userId="b77af7bd85500281" providerId="LiveId" clId="{607FE95B-5323-4075-B454-BC88F3A3DF14}" dt="2024-05-27T23:39:54.778" v="68" actId="478"/>
          <ac:spMkLst>
            <pc:docMk/>
            <pc:sldMk cId="3757265641" sldId="292"/>
            <ac:spMk id="3" creationId="{CB7572F4-0DE3-CED1-6ADE-D7B5A07DF581}"/>
          </ac:spMkLst>
        </pc:spChg>
        <pc:spChg chg="add mod">
          <ac:chgData name="Neemias Informatica Lima" userId="b77af7bd85500281" providerId="LiveId" clId="{607FE95B-5323-4075-B454-BC88F3A3DF14}" dt="2024-05-27T23:39:55.191" v="69"/>
          <ac:spMkLst>
            <pc:docMk/>
            <pc:sldMk cId="3757265641" sldId="292"/>
            <ac:spMk id="5" creationId="{AA066998-DE46-0432-5272-EBB971A873A3}"/>
          </ac:spMkLst>
        </pc:spChg>
        <pc:spChg chg="del">
          <ac:chgData name="Neemias Informatica Lima" userId="b77af7bd85500281" providerId="LiveId" clId="{607FE95B-5323-4075-B454-BC88F3A3DF14}" dt="2024-05-27T23:39:54.778" v="68" actId="478"/>
          <ac:spMkLst>
            <pc:docMk/>
            <pc:sldMk cId="3757265641" sldId="292"/>
            <ac:spMk id="6" creationId="{9796DF8A-8475-EE17-5FFA-B7D8C6F191B1}"/>
          </ac:spMkLst>
        </pc:spChg>
        <pc:spChg chg="mod">
          <ac:chgData name="Neemias Informatica Lima" userId="b77af7bd85500281" providerId="LiveId" clId="{607FE95B-5323-4075-B454-BC88F3A3DF14}" dt="2024-05-27T23:50:11.081" v="296"/>
          <ac:spMkLst>
            <pc:docMk/>
            <pc:sldMk cId="3757265641" sldId="292"/>
            <ac:spMk id="12" creationId="{1EC42BAA-B890-43DD-B4F0-9AB5685AF2FE}"/>
          </ac:spMkLst>
        </pc:spChg>
        <pc:spChg chg="mod">
          <ac:chgData name="Neemias Informatica Lima" userId="b77af7bd85500281" providerId="LiveId" clId="{607FE95B-5323-4075-B454-BC88F3A3DF14}" dt="2024-05-27T23:49:34.728" v="285"/>
          <ac:spMkLst>
            <pc:docMk/>
            <pc:sldMk cId="3757265641" sldId="292"/>
            <ac:spMk id="14" creationId="{00000000-0000-0000-0000-000000000000}"/>
          </ac:spMkLst>
        </pc:spChg>
        <pc:picChg chg="add mod">
          <ac:chgData name="Neemias Informatica Lima" userId="b77af7bd85500281" providerId="LiveId" clId="{607FE95B-5323-4075-B454-BC88F3A3DF14}" dt="2024-05-27T23:39:55.191" v="69"/>
          <ac:picMkLst>
            <pc:docMk/>
            <pc:sldMk cId="3757265641" sldId="292"/>
            <ac:picMk id="7" creationId="{040CEDAC-144A-0EEA-647B-89BD83A95F7C}"/>
          </ac:picMkLst>
        </pc:picChg>
        <pc:picChg chg="del">
          <ac:chgData name="Neemias Informatica Lima" userId="b77af7bd85500281" providerId="LiveId" clId="{607FE95B-5323-4075-B454-BC88F3A3DF14}" dt="2024-05-27T23:39:54.778" v="68" actId="478"/>
          <ac:picMkLst>
            <pc:docMk/>
            <pc:sldMk cId="3757265641" sldId="292"/>
            <ac:picMk id="8" creationId="{19ACE10B-6590-26B9-ECF9-3872EF1FCD8B}"/>
          </ac:picMkLst>
        </pc:picChg>
      </pc:sldChg>
      <pc:sldChg chg="addSp delSp modSp mod">
        <pc:chgData name="Neemias Informatica Lima" userId="b77af7bd85500281" providerId="LiveId" clId="{607FE95B-5323-4075-B454-BC88F3A3DF14}" dt="2024-05-27T23:50:29.771" v="299"/>
        <pc:sldMkLst>
          <pc:docMk/>
          <pc:sldMk cId="3114938747" sldId="293"/>
        </pc:sldMkLst>
        <pc:spChg chg="del">
          <ac:chgData name="Neemias Informatica Lima" userId="b77af7bd85500281" providerId="LiveId" clId="{607FE95B-5323-4075-B454-BC88F3A3DF14}" dt="2024-05-27T23:40:00.243" v="70" actId="478"/>
          <ac:spMkLst>
            <pc:docMk/>
            <pc:sldMk cId="3114938747" sldId="293"/>
            <ac:spMk id="2" creationId="{B257F5BA-F107-4EFB-6023-F935491A4C92}"/>
          </ac:spMkLst>
        </pc:spChg>
        <pc:spChg chg="del">
          <ac:chgData name="Neemias Informatica Lima" userId="b77af7bd85500281" providerId="LiveId" clId="{607FE95B-5323-4075-B454-BC88F3A3DF14}" dt="2024-05-27T23:40:00.243" v="70" actId="478"/>
          <ac:spMkLst>
            <pc:docMk/>
            <pc:sldMk cId="3114938747" sldId="293"/>
            <ac:spMk id="3" creationId="{DDB68546-9AB4-81A6-6B07-F3A48738919E}"/>
          </ac:spMkLst>
        </pc:spChg>
        <pc:spChg chg="add mod">
          <ac:chgData name="Neemias Informatica Lima" userId="b77af7bd85500281" providerId="LiveId" clId="{607FE95B-5323-4075-B454-BC88F3A3DF14}" dt="2024-05-27T23:40:00.598" v="71"/>
          <ac:spMkLst>
            <pc:docMk/>
            <pc:sldMk cId="3114938747" sldId="293"/>
            <ac:spMk id="5" creationId="{7701F27C-40CC-E46E-7D82-64CDC294D258}"/>
          </ac:spMkLst>
        </pc:spChg>
        <pc:spChg chg="add mod">
          <ac:chgData name="Neemias Informatica Lima" userId="b77af7bd85500281" providerId="LiveId" clId="{607FE95B-5323-4075-B454-BC88F3A3DF14}" dt="2024-05-27T23:40:00.598" v="71"/>
          <ac:spMkLst>
            <pc:docMk/>
            <pc:sldMk cId="3114938747" sldId="293"/>
            <ac:spMk id="7" creationId="{EEED9C31-A260-6C16-D504-5E135546CB81}"/>
          </ac:spMkLst>
        </pc:spChg>
        <pc:spChg chg="mod">
          <ac:chgData name="Neemias Informatica Lima" userId="b77af7bd85500281" providerId="LiveId" clId="{607FE95B-5323-4075-B454-BC88F3A3DF14}" dt="2024-05-27T23:50:29.771" v="299"/>
          <ac:spMkLst>
            <pc:docMk/>
            <pc:sldMk cId="3114938747" sldId="293"/>
            <ac:spMk id="16" creationId="{CFC8B9D9-C6ED-4706-A104-65D118A5B7F9}"/>
          </ac:spMkLst>
        </pc:spChg>
        <pc:picChg chg="del">
          <ac:chgData name="Neemias Informatica Lima" userId="b77af7bd85500281" providerId="LiveId" clId="{607FE95B-5323-4075-B454-BC88F3A3DF14}" dt="2024-05-27T23:40:00.243" v="70" actId="478"/>
          <ac:picMkLst>
            <pc:docMk/>
            <pc:sldMk cId="3114938747" sldId="293"/>
            <ac:picMk id="6" creationId="{8BD0479C-8E4E-F082-0E8B-CEB20FA3EE04}"/>
          </ac:picMkLst>
        </pc:picChg>
        <pc:picChg chg="add mod">
          <ac:chgData name="Neemias Informatica Lima" userId="b77af7bd85500281" providerId="LiveId" clId="{607FE95B-5323-4075-B454-BC88F3A3DF14}" dt="2024-05-27T23:40:00.598" v="71"/>
          <ac:picMkLst>
            <pc:docMk/>
            <pc:sldMk cId="3114938747" sldId="293"/>
            <ac:picMk id="8" creationId="{D389D69A-384E-8100-D202-225442926022}"/>
          </ac:picMkLst>
        </pc:picChg>
      </pc:sldChg>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5T17:09:22.095" v="412" actId="20577"/>
      <pc:docMkLst>
        <pc:docMk/>
      </pc:docMkLst>
      <pc:sldChg chg="addSp delSp modSp mod">
        <pc:chgData name="Neemias Informatica Lima" userId="b77af7bd85500281" providerId="LiveId" clId="{A56094AC-F1B0-4083-9DCA-A89B796B8745}" dt="2024-05-25T16:40:20.926" v="41" actId="1440"/>
        <pc:sldMkLst>
          <pc:docMk/>
          <pc:sldMk cId="2232331225" sldId="280"/>
        </pc:sldMkLst>
        <pc:spChg chg="mod">
          <ac:chgData name="Neemias Informatica Lima" userId="b77af7bd85500281" providerId="LiveId" clId="{A56094AC-F1B0-4083-9DCA-A89B796B8745}" dt="2024-05-25T16:36:17.450" v="2"/>
          <ac:spMkLst>
            <pc:docMk/>
            <pc:sldMk cId="2232331225" sldId="280"/>
            <ac:spMk id="6" creationId="{00000000-0000-0000-0000-000000000000}"/>
          </ac:spMkLst>
        </pc:spChg>
        <pc:spChg chg="mod">
          <ac:chgData name="Neemias Informatica Lima" userId="b77af7bd85500281" providerId="LiveId" clId="{A56094AC-F1B0-4083-9DCA-A89B796B8745}" dt="2024-05-25T16:36:58.137" v="18" actId="6549"/>
          <ac:spMkLst>
            <pc:docMk/>
            <pc:sldMk cId="2232331225" sldId="280"/>
            <ac:spMk id="9" creationId="{00000000-0000-0000-0000-000000000000}"/>
          </ac:spMkLst>
        </pc:spChg>
        <pc:spChg chg="mod">
          <ac:chgData name="Neemias Informatica Lima" userId="b77af7bd85500281" providerId="LiveId" clId="{A56094AC-F1B0-4083-9DCA-A89B796B8745}" dt="2024-05-25T16:36:26.109" v="4" actId="20577"/>
          <ac:spMkLst>
            <pc:docMk/>
            <pc:sldMk cId="2232331225" sldId="280"/>
            <ac:spMk id="11" creationId="{00000000-0000-0000-0000-000000000000}"/>
          </ac:spMkLst>
        </pc:spChg>
        <pc:spChg chg="mod">
          <ac:chgData name="Neemias Informatica Lima" userId="b77af7bd85500281" providerId="LiveId" clId="{A56094AC-F1B0-4083-9DCA-A89B796B8745}" dt="2024-05-25T16:37:13.319" v="25" actId="6549"/>
          <ac:spMkLst>
            <pc:docMk/>
            <pc:sldMk cId="2232331225" sldId="280"/>
            <ac:spMk id="16" creationId="{00000000-0000-0000-0000-000000000000}"/>
          </ac:spMkLst>
        </pc:spChg>
        <pc:picChg chg="add mod">
          <ac:chgData name="Neemias Informatica Lima" userId="b77af7bd85500281" providerId="LiveId" clId="{A56094AC-F1B0-4083-9DCA-A89B796B8745}" dt="2024-05-25T16:40:20.926" v="41" actId="1440"/>
          <ac:picMkLst>
            <pc:docMk/>
            <pc:sldMk cId="2232331225" sldId="280"/>
            <ac:picMk id="3" creationId="{939C247D-A486-DCCB-DF4B-52AF6E8F733E}"/>
          </ac:picMkLst>
        </pc:picChg>
        <pc:picChg chg="del">
          <ac:chgData name="Neemias Informatica Lima" userId="b77af7bd85500281" providerId="LiveId" clId="{A56094AC-F1B0-4083-9DCA-A89B796B8745}" dt="2024-05-25T16:38:49.148" v="35" actId="478"/>
          <ac:picMkLst>
            <pc:docMk/>
            <pc:sldMk cId="2232331225" sldId="280"/>
            <ac:picMk id="4" creationId="{1E5F7F84-E301-F4F4-F4D6-D4EF93B7AEF1}"/>
          </ac:picMkLst>
        </pc:picChg>
        <pc:picChg chg="add mod">
          <ac:chgData name="Neemias Informatica Lima" userId="b77af7bd85500281" providerId="LiveId" clId="{A56094AC-F1B0-4083-9DCA-A89B796B8745}" dt="2024-05-25T16:39:01.131" v="39" actId="1440"/>
          <ac:picMkLst>
            <pc:docMk/>
            <pc:sldMk cId="2232331225" sldId="280"/>
            <ac:picMk id="13" creationId="{1E10DF67-A1CF-17A3-54C2-5DA2FE0F5B79}"/>
          </ac:picMkLst>
        </pc:picChg>
        <pc:picChg chg="del">
          <ac:chgData name="Neemias Informatica Lima" userId="b77af7bd85500281" providerId="LiveId" clId="{A56094AC-F1B0-4083-9DCA-A89B796B8745}" dt="2024-05-25T16:36:29.628" v="5" actId="478"/>
          <ac:picMkLst>
            <pc:docMk/>
            <pc:sldMk cId="2232331225" sldId="280"/>
            <ac:picMk id="14" creationId="{9039C93D-003A-5A94-0B1D-9EB5D1D0220B}"/>
          </ac:picMkLst>
        </pc:picChg>
      </pc:sldChg>
      <pc:sldChg chg="addSp delSp modSp mod">
        <pc:chgData name="Neemias Informatica Lima" userId="b77af7bd85500281" providerId="LiveId" clId="{A56094AC-F1B0-4083-9DCA-A89B796B8745}" dt="2024-05-25T16:44:27.436" v="119" actId="20577"/>
        <pc:sldMkLst>
          <pc:docMk/>
          <pc:sldMk cId="2103443556" sldId="281"/>
        </pc:sldMkLst>
        <pc:spChg chg="mod">
          <ac:chgData name="Neemias Informatica Lima" userId="b77af7bd85500281" providerId="LiveId" clId="{A56094AC-F1B0-4083-9DCA-A89B796B8745}" dt="2024-05-25T16:44:27.436" v="119" actId="20577"/>
          <ac:spMkLst>
            <pc:docMk/>
            <pc:sldMk cId="2103443556" sldId="281"/>
            <ac:spMk id="8" creationId="{00000000-0000-0000-0000-000000000000}"/>
          </ac:spMkLst>
        </pc:spChg>
        <pc:spChg chg="mod">
          <ac:chgData name="Neemias Informatica Lima" userId="b77af7bd85500281" providerId="LiveId" clId="{A56094AC-F1B0-4083-9DCA-A89B796B8745}" dt="2024-05-25T16:41:41.350" v="62"/>
          <ac:spMkLst>
            <pc:docMk/>
            <pc:sldMk cId="2103443556" sldId="281"/>
            <ac:spMk id="18" creationId="{00000000-0000-0000-0000-000000000000}"/>
          </ac:spMkLst>
        </pc:spChg>
        <pc:picChg chg="add mod">
          <ac:chgData name="Neemias Informatica Lima" userId="b77af7bd85500281" providerId="LiveId" clId="{A56094AC-F1B0-4083-9DCA-A89B796B8745}" dt="2024-05-25T16:40:47.910" v="50" actId="1037"/>
          <ac:picMkLst>
            <pc:docMk/>
            <pc:sldMk cId="2103443556" sldId="281"/>
            <ac:picMk id="2" creationId="{B7443BE5-0CD9-6ABF-0FB8-EDFF8D3783A8}"/>
          </ac:picMkLst>
        </pc:picChg>
        <pc:picChg chg="add mod">
          <ac:chgData name="Neemias Informatica Lima" userId="b77af7bd85500281" providerId="LiveId" clId="{A56094AC-F1B0-4083-9DCA-A89B796B8745}" dt="2024-05-25T16:41:20.923" v="57" actId="1076"/>
          <ac:picMkLst>
            <pc:docMk/>
            <pc:sldMk cId="2103443556" sldId="281"/>
            <ac:picMk id="3" creationId="{716FF34E-8EE8-BA0C-90ED-FD0CCB663EC6}"/>
          </ac:picMkLst>
        </pc:picChg>
        <pc:picChg chg="del">
          <ac:chgData name="Neemias Informatica Lima" userId="b77af7bd85500281" providerId="LiveId" clId="{A56094AC-F1B0-4083-9DCA-A89B796B8745}" dt="2024-05-25T16:40:31.264" v="42" actId="478"/>
          <ac:picMkLst>
            <pc:docMk/>
            <pc:sldMk cId="2103443556" sldId="281"/>
            <ac:picMk id="4" creationId="{5E50C07A-91C0-123C-3194-517732FDBBF7}"/>
          </ac:picMkLst>
        </pc:picChg>
        <pc:picChg chg="del">
          <ac:chgData name="Neemias Informatica Lima" userId="b77af7bd85500281" providerId="LiveId" clId="{A56094AC-F1B0-4083-9DCA-A89B796B8745}" dt="2024-05-25T16:41:02.738" v="51" actId="478"/>
          <ac:picMkLst>
            <pc:docMk/>
            <pc:sldMk cId="2103443556" sldId="281"/>
            <ac:picMk id="5" creationId="{AE5CDBEB-0648-60BA-F6E4-ECAD73D381AF}"/>
          </ac:picMkLst>
        </pc:picChg>
      </pc:sldChg>
      <pc:sldChg chg="addSp delSp modSp mod">
        <pc:chgData name="Neemias Informatica Lima" userId="b77af7bd85500281" providerId="LiveId" clId="{A56094AC-F1B0-4083-9DCA-A89B796B8745}" dt="2024-05-25T16:55:09.333" v="167" actId="20577"/>
        <pc:sldMkLst>
          <pc:docMk/>
          <pc:sldMk cId="3683219421" sldId="282"/>
        </pc:sldMkLst>
        <pc:spChg chg="add mod">
          <ac:chgData name="Neemias Informatica Lima" userId="b77af7bd85500281" providerId="LiveId" clId="{A56094AC-F1B0-4083-9DCA-A89B796B8745}" dt="2024-05-25T16:42:08.246" v="68"/>
          <ac:spMkLst>
            <pc:docMk/>
            <pc:sldMk cId="3683219421" sldId="282"/>
            <ac:spMk id="2" creationId="{9969CD0D-5A2C-1908-E743-0531C9198B1E}"/>
          </ac:spMkLst>
        </pc:spChg>
        <pc:spChg chg="del">
          <ac:chgData name="Neemias Informatica Lima" userId="b77af7bd85500281" providerId="LiveId" clId="{A56094AC-F1B0-4083-9DCA-A89B796B8745}" dt="2024-05-25T16:42:06.898" v="67" actId="478"/>
          <ac:spMkLst>
            <pc:docMk/>
            <pc:sldMk cId="3683219421" sldId="282"/>
            <ac:spMk id="6" creationId="{9637ACB4-762A-635D-FDEA-12397AF3A53F}"/>
          </ac:spMkLst>
        </pc:spChg>
        <pc:spChg chg="mod">
          <ac:chgData name="Neemias Informatica Lima" userId="b77af7bd85500281" providerId="LiveId" clId="{A56094AC-F1B0-4083-9DCA-A89B796B8745}" dt="2024-05-25T16:55:09.333" v="167" actId="20577"/>
          <ac:spMkLst>
            <pc:docMk/>
            <pc:sldMk cId="3683219421" sldId="282"/>
            <ac:spMk id="12" creationId="{00000000-0000-0000-0000-000000000000}"/>
          </ac:spMkLst>
        </pc:spChg>
        <pc:spChg chg="mod">
          <ac:chgData name="Neemias Informatica Lima" userId="b77af7bd85500281" providerId="LiveId" clId="{A56094AC-F1B0-4083-9DCA-A89B796B8745}" dt="2024-05-25T16:53:34.727" v="142"/>
          <ac:spMkLst>
            <pc:docMk/>
            <pc:sldMk cId="3683219421" sldId="282"/>
            <ac:spMk id="14" creationId="{00000000-0000-0000-0000-000000000000}"/>
          </ac:spMkLst>
        </pc:spChg>
        <pc:picChg chg="add mod">
          <ac:chgData name="Neemias Informatica Lima" userId="b77af7bd85500281" providerId="LiveId" clId="{A56094AC-F1B0-4083-9DCA-A89B796B8745}" dt="2024-05-25T16:42:08.246" v="68"/>
          <ac:picMkLst>
            <pc:docMk/>
            <pc:sldMk cId="3683219421" sldId="282"/>
            <ac:picMk id="4" creationId="{527D5C0E-1EF6-1952-275D-89303D6E56BC}"/>
          </ac:picMkLst>
        </pc:picChg>
        <pc:picChg chg="add mod">
          <ac:chgData name="Neemias Informatica Lima" userId="b77af7bd85500281" providerId="LiveId" clId="{A56094AC-F1B0-4083-9DCA-A89B796B8745}" dt="2024-05-25T16:42:08.246" v="68"/>
          <ac:picMkLst>
            <pc:docMk/>
            <pc:sldMk cId="3683219421" sldId="282"/>
            <ac:picMk id="5" creationId="{CCA59E5E-DEC2-A2E3-0DA2-F8503C07FEA6}"/>
          </ac:picMkLst>
        </pc:picChg>
        <pc:picChg chg="del">
          <ac:chgData name="Neemias Informatica Lima" userId="b77af7bd85500281" providerId="LiveId" clId="{A56094AC-F1B0-4083-9DCA-A89B796B8745}" dt="2024-05-25T16:42:06.898" v="67" actId="478"/>
          <ac:picMkLst>
            <pc:docMk/>
            <pc:sldMk cId="3683219421" sldId="282"/>
            <ac:picMk id="8" creationId="{1B4580B3-E4F0-EABD-596F-401A1270C624}"/>
          </ac:picMkLst>
        </pc:picChg>
        <pc:picChg chg="del">
          <ac:chgData name="Neemias Informatica Lima" userId="b77af7bd85500281" providerId="LiveId" clId="{A56094AC-F1B0-4083-9DCA-A89B796B8745}" dt="2024-05-25T16:42:06.898" v="67" actId="478"/>
          <ac:picMkLst>
            <pc:docMk/>
            <pc:sldMk cId="3683219421" sldId="282"/>
            <ac:picMk id="9" creationId="{6AA875DB-3E67-6C3D-8120-4ED4B5452081}"/>
          </ac:picMkLst>
        </pc:picChg>
      </pc:sldChg>
      <pc:sldChg chg="addSp delSp modSp mod">
        <pc:chgData name="Neemias Informatica Lima" userId="b77af7bd85500281" providerId="LiveId" clId="{A56094AC-F1B0-4083-9DCA-A89B796B8745}" dt="2024-05-25T16:56:13.309" v="195" actId="20577"/>
        <pc:sldMkLst>
          <pc:docMk/>
          <pc:sldMk cId="3902406419" sldId="283"/>
        </pc:sldMkLst>
        <pc:spChg chg="add mod">
          <ac:chgData name="Neemias Informatica Lima" userId="b77af7bd85500281" providerId="LiveId" clId="{A56094AC-F1B0-4083-9DCA-A89B796B8745}" dt="2024-05-25T16:42:14.868" v="70"/>
          <ac:spMkLst>
            <pc:docMk/>
            <pc:sldMk cId="3902406419" sldId="283"/>
            <ac:spMk id="2" creationId="{D4DACDEF-FC35-CF85-A6D4-B8848F4795F7}"/>
          </ac:spMkLst>
        </pc:spChg>
        <pc:spChg chg="del">
          <ac:chgData name="Neemias Informatica Lima" userId="b77af7bd85500281" providerId="LiveId" clId="{A56094AC-F1B0-4083-9DCA-A89B796B8745}" dt="2024-05-25T16:42:13.752" v="69" actId="478"/>
          <ac:spMkLst>
            <pc:docMk/>
            <pc:sldMk cId="3902406419" sldId="283"/>
            <ac:spMk id="5" creationId="{99F4E7C5-C5B8-5F8D-4A50-2D5763CA661F}"/>
          </ac:spMkLst>
        </pc:spChg>
        <pc:spChg chg="mod">
          <ac:chgData name="Neemias Informatica Lima" userId="b77af7bd85500281" providerId="LiveId" clId="{A56094AC-F1B0-4083-9DCA-A89B796B8745}" dt="2024-05-25T16:55:22.342" v="170"/>
          <ac:spMkLst>
            <pc:docMk/>
            <pc:sldMk cId="3902406419" sldId="283"/>
            <ac:spMk id="14" creationId="{00000000-0000-0000-0000-000000000000}"/>
          </ac:spMkLst>
        </pc:spChg>
        <pc:spChg chg="mod">
          <ac:chgData name="Neemias Informatica Lima" userId="b77af7bd85500281" providerId="LiveId" clId="{A56094AC-F1B0-4083-9DCA-A89B796B8745}" dt="2024-05-25T16:56:13.309" v="195" actId="20577"/>
          <ac:spMkLst>
            <pc:docMk/>
            <pc:sldMk cId="3902406419" sldId="283"/>
            <ac:spMk id="15" creationId="{D5C09FDA-172B-4732-BD2E-A9BBEF8B191B}"/>
          </ac:spMkLst>
        </pc:spChg>
        <pc:picChg chg="add mod">
          <ac:chgData name="Neemias Informatica Lima" userId="b77af7bd85500281" providerId="LiveId" clId="{A56094AC-F1B0-4083-9DCA-A89B796B8745}" dt="2024-05-25T16:42:14.868" v="70"/>
          <ac:picMkLst>
            <pc:docMk/>
            <pc:sldMk cId="3902406419" sldId="283"/>
            <ac:picMk id="3" creationId="{0D6150C4-8F34-88DD-7397-121A7164843D}"/>
          </ac:picMkLst>
        </pc:picChg>
        <pc:picChg chg="add mod">
          <ac:chgData name="Neemias Informatica Lima" userId="b77af7bd85500281" providerId="LiveId" clId="{A56094AC-F1B0-4083-9DCA-A89B796B8745}" dt="2024-05-25T16:42:14.868" v="70"/>
          <ac:picMkLst>
            <pc:docMk/>
            <pc:sldMk cId="3902406419" sldId="283"/>
            <ac:picMk id="4" creationId="{E537E30B-1A12-2A70-4932-31D2411E84A1}"/>
          </ac:picMkLst>
        </pc:picChg>
        <pc:picChg chg="del">
          <ac:chgData name="Neemias Informatica Lima" userId="b77af7bd85500281" providerId="LiveId" clId="{A56094AC-F1B0-4083-9DCA-A89B796B8745}" dt="2024-05-25T16:42:13.752" v="69" actId="478"/>
          <ac:picMkLst>
            <pc:docMk/>
            <pc:sldMk cId="3902406419" sldId="283"/>
            <ac:picMk id="7" creationId="{5BE3054B-1B45-0790-5E4F-E0F7033FCB0F}"/>
          </ac:picMkLst>
        </pc:picChg>
        <pc:picChg chg="del">
          <ac:chgData name="Neemias Informatica Lima" userId="b77af7bd85500281" providerId="LiveId" clId="{A56094AC-F1B0-4083-9DCA-A89B796B8745}" dt="2024-05-25T16:42:13.752" v="69" actId="478"/>
          <ac:picMkLst>
            <pc:docMk/>
            <pc:sldMk cId="3902406419" sldId="283"/>
            <ac:picMk id="8" creationId="{548A4B08-BF03-DB14-9CC7-65212DE8BEEE}"/>
          </ac:picMkLst>
        </pc:picChg>
      </pc:sldChg>
      <pc:sldChg chg="addSp delSp modSp mod">
        <pc:chgData name="Neemias Informatica Lima" userId="b77af7bd85500281" providerId="LiveId" clId="{A56094AC-F1B0-4083-9DCA-A89B796B8745}" dt="2024-05-25T16:58:30.923" v="244" actId="6549"/>
        <pc:sldMkLst>
          <pc:docMk/>
          <pc:sldMk cId="2424059023" sldId="284"/>
        </pc:sldMkLst>
        <pc:spChg chg="add mod">
          <ac:chgData name="Neemias Informatica Lima" userId="b77af7bd85500281" providerId="LiveId" clId="{A56094AC-F1B0-4083-9DCA-A89B796B8745}" dt="2024-05-25T16:42:29.900" v="74"/>
          <ac:spMkLst>
            <pc:docMk/>
            <pc:sldMk cId="2424059023" sldId="284"/>
            <ac:spMk id="2" creationId="{26F6E036-3611-1686-3F46-E42D19603353}"/>
          </ac:spMkLst>
        </pc:spChg>
        <pc:spChg chg="del">
          <ac:chgData name="Neemias Informatica Lima" userId="b77af7bd85500281" providerId="LiveId" clId="{A56094AC-F1B0-4083-9DCA-A89B796B8745}" dt="2024-05-25T16:42:28.770" v="73" actId="478"/>
          <ac:spMkLst>
            <pc:docMk/>
            <pc:sldMk cId="2424059023" sldId="284"/>
            <ac:spMk id="5" creationId="{8F4605FB-8D94-A0E2-AF3B-4995C2DD7124}"/>
          </ac:spMkLst>
        </pc:spChg>
        <pc:spChg chg="mod">
          <ac:chgData name="Neemias Informatica Lima" userId="b77af7bd85500281" providerId="LiveId" clId="{A56094AC-F1B0-4083-9DCA-A89B796B8745}" dt="2024-05-25T16:57:36.549" v="228"/>
          <ac:spMkLst>
            <pc:docMk/>
            <pc:sldMk cId="2424059023" sldId="284"/>
            <ac:spMk id="14" creationId="{00000000-0000-0000-0000-000000000000}"/>
          </ac:spMkLst>
        </pc:spChg>
        <pc:spChg chg="mod">
          <ac:chgData name="Neemias Informatica Lima" userId="b77af7bd85500281" providerId="LiveId" clId="{A56094AC-F1B0-4083-9DCA-A89B796B8745}" dt="2024-05-25T16:58:30.923" v="244" actId="6549"/>
          <ac:spMkLst>
            <pc:docMk/>
            <pc:sldMk cId="2424059023" sldId="284"/>
            <ac:spMk id="15" creationId="{C3A1BEFC-B9B8-4142-B09F-1F5B330F4265}"/>
          </ac:spMkLst>
        </pc:spChg>
        <pc:picChg chg="add mod">
          <ac:chgData name="Neemias Informatica Lima" userId="b77af7bd85500281" providerId="LiveId" clId="{A56094AC-F1B0-4083-9DCA-A89B796B8745}" dt="2024-05-25T16:42:29.900" v="74"/>
          <ac:picMkLst>
            <pc:docMk/>
            <pc:sldMk cId="2424059023" sldId="284"/>
            <ac:picMk id="3" creationId="{E83EE076-9AA3-D5E7-7F84-0497DA9A2E62}"/>
          </ac:picMkLst>
        </pc:picChg>
        <pc:picChg chg="add mod">
          <ac:chgData name="Neemias Informatica Lima" userId="b77af7bd85500281" providerId="LiveId" clId="{A56094AC-F1B0-4083-9DCA-A89B796B8745}" dt="2024-05-25T16:42:29.900" v="74"/>
          <ac:picMkLst>
            <pc:docMk/>
            <pc:sldMk cId="2424059023" sldId="284"/>
            <ac:picMk id="4" creationId="{78FF8A0B-BC97-7A16-D813-02A1F5F9F314}"/>
          </ac:picMkLst>
        </pc:picChg>
        <pc:picChg chg="del">
          <ac:chgData name="Neemias Informatica Lima" userId="b77af7bd85500281" providerId="LiveId" clId="{A56094AC-F1B0-4083-9DCA-A89B796B8745}" dt="2024-05-25T16:42:28.770" v="73" actId="478"/>
          <ac:picMkLst>
            <pc:docMk/>
            <pc:sldMk cId="2424059023" sldId="284"/>
            <ac:picMk id="7" creationId="{E893B890-5C6E-F3FD-BF39-8B627571DE15}"/>
          </ac:picMkLst>
        </pc:picChg>
        <pc:picChg chg="del">
          <ac:chgData name="Neemias Informatica Lima" userId="b77af7bd85500281" providerId="LiveId" clId="{A56094AC-F1B0-4083-9DCA-A89B796B8745}" dt="2024-05-25T16:42:28.770" v="73" actId="478"/>
          <ac:picMkLst>
            <pc:docMk/>
            <pc:sldMk cId="2424059023" sldId="284"/>
            <ac:picMk id="8" creationId="{50558775-9F80-ECBD-AD92-83283D753A40}"/>
          </ac:picMkLst>
        </pc:picChg>
      </pc:sldChg>
      <pc:sldChg chg="addSp delSp modSp mod">
        <pc:chgData name="Neemias Informatica Lima" userId="b77af7bd85500281" providerId="LiveId" clId="{A56094AC-F1B0-4083-9DCA-A89B796B8745}" dt="2024-05-25T17:00:13.521" v="277" actId="6549"/>
        <pc:sldMkLst>
          <pc:docMk/>
          <pc:sldMk cId="2241968852" sldId="285"/>
        </pc:sldMkLst>
        <pc:spChg chg="add mod">
          <ac:chgData name="Neemias Informatica Lima" userId="b77af7bd85500281" providerId="LiveId" clId="{A56094AC-F1B0-4083-9DCA-A89B796B8745}" dt="2024-05-25T16:42:42.880" v="78"/>
          <ac:spMkLst>
            <pc:docMk/>
            <pc:sldMk cId="2241968852" sldId="285"/>
            <ac:spMk id="2" creationId="{856034ED-8385-2462-AF98-D0885AF291E8}"/>
          </ac:spMkLst>
        </pc:spChg>
        <pc:spChg chg="del">
          <ac:chgData name="Neemias Informatica Lima" userId="b77af7bd85500281" providerId="LiveId" clId="{A56094AC-F1B0-4083-9DCA-A89B796B8745}" dt="2024-05-25T16:42:41.555" v="77" actId="478"/>
          <ac:spMkLst>
            <pc:docMk/>
            <pc:sldMk cId="2241968852" sldId="285"/>
            <ac:spMk id="5" creationId="{C6916D47-173B-A170-0371-6D5FAD5BC0B3}"/>
          </ac:spMkLst>
        </pc:spChg>
        <pc:spChg chg="mod">
          <ac:chgData name="Neemias Informatica Lima" userId="b77af7bd85500281" providerId="LiveId" clId="{A56094AC-F1B0-4083-9DCA-A89B796B8745}" dt="2024-05-25T16:59:30.441" v="256"/>
          <ac:spMkLst>
            <pc:docMk/>
            <pc:sldMk cId="2241968852" sldId="285"/>
            <ac:spMk id="14" creationId="{00000000-0000-0000-0000-000000000000}"/>
          </ac:spMkLst>
        </pc:spChg>
        <pc:spChg chg="mod">
          <ac:chgData name="Neemias Informatica Lima" userId="b77af7bd85500281" providerId="LiveId" clId="{A56094AC-F1B0-4083-9DCA-A89B796B8745}" dt="2024-05-25T17:00:13.521" v="277" actId="6549"/>
          <ac:spMkLst>
            <pc:docMk/>
            <pc:sldMk cId="2241968852" sldId="285"/>
            <ac:spMk id="15" creationId="{0F091E13-8EAD-4FFB-9473-BC74E5ABDC64}"/>
          </ac:spMkLst>
        </pc:spChg>
        <pc:picChg chg="add mod">
          <ac:chgData name="Neemias Informatica Lima" userId="b77af7bd85500281" providerId="LiveId" clId="{A56094AC-F1B0-4083-9DCA-A89B796B8745}" dt="2024-05-25T16:42:42.880" v="78"/>
          <ac:picMkLst>
            <pc:docMk/>
            <pc:sldMk cId="2241968852" sldId="285"/>
            <ac:picMk id="3" creationId="{0594600B-7FD6-41B5-1BFC-C71CAC07E9C9}"/>
          </ac:picMkLst>
        </pc:picChg>
        <pc:picChg chg="add mod">
          <ac:chgData name="Neemias Informatica Lima" userId="b77af7bd85500281" providerId="LiveId" clId="{A56094AC-F1B0-4083-9DCA-A89B796B8745}" dt="2024-05-25T16:42:42.880" v="78"/>
          <ac:picMkLst>
            <pc:docMk/>
            <pc:sldMk cId="2241968852" sldId="285"/>
            <ac:picMk id="4" creationId="{F369B1CF-84FF-CD0D-7B81-8D2BF52EB16B}"/>
          </ac:picMkLst>
        </pc:picChg>
        <pc:picChg chg="del">
          <ac:chgData name="Neemias Informatica Lima" userId="b77af7bd85500281" providerId="LiveId" clId="{A56094AC-F1B0-4083-9DCA-A89B796B8745}" dt="2024-05-25T16:42:41.555" v="77" actId="478"/>
          <ac:picMkLst>
            <pc:docMk/>
            <pc:sldMk cId="2241968852" sldId="285"/>
            <ac:picMk id="7" creationId="{F853418A-E7AD-EB12-B725-FB9A057B06C2}"/>
          </ac:picMkLst>
        </pc:picChg>
        <pc:picChg chg="del">
          <ac:chgData name="Neemias Informatica Lima" userId="b77af7bd85500281" providerId="LiveId" clId="{A56094AC-F1B0-4083-9DCA-A89B796B8745}" dt="2024-05-25T16:42:41.555" v="77" actId="478"/>
          <ac:picMkLst>
            <pc:docMk/>
            <pc:sldMk cId="2241968852" sldId="285"/>
            <ac:picMk id="8" creationId="{8CA136F5-F830-F2D5-2504-4BDC4589D3A0}"/>
          </ac:picMkLst>
        </pc:picChg>
      </pc:sldChg>
      <pc:sldChg chg="addSp delSp modSp mod">
        <pc:chgData name="Neemias Informatica Lima" userId="b77af7bd85500281" providerId="LiveId" clId="{A56094AC-F1B0-4083-9DCA-A89B796B8745}" dt="2024-05-25T17:01:53.438" v="309" actId="20577"/>
        <pc:sldMkLst>
          <pc:docMk/>
          <pc:sldMk cId="1959249856" sldId="286"/>
        </pc:sldMkLst>
        <pc:spChg chg="add mod">
          <ac:chgData name="Neemias Informatica Lima" userId="b77af7bd85500281" providerId="LiveId" clId="{A56094AC-F1B0-4083-9DCA-A89B796B8745}" dt="2024-05-25T16:42:57.076" v="82"/>
          <ac:spMkLst>
            <pc:docMk/>
            <pc:sldMk cId="1959249856" sldId="286"/>
            <ac:spMk id="2" creationId="{9FB7D150-9DA8-DD23-123A-5F31E1026E90}"/>
          </ac:spMkLst>
        </pc:spChg>
        <pc:spChg chg="del">
          <ac:chgData name="Neemias Informatica Lima" userId="b77af7bd85500281" providerId="LiveId" clId="{A56094AC-F1B0-4083-9DCA-A89B796B8745}" dt="2024-05-25T16:42:55.899" v="81" actId="478"/>
          <ac:spMkLst>
            <pc:docMk/>
            <pc:sldMk cId="1959249856" sldId="286"/>
            <ac:spMk id="5" creationId="{2F0CFB38-E3F5-B9D9-5E73-0388429F89FC}"/>
          </ac:spMkLst>
        </pc:spChg>
        <pc:spChg chg="mod">
          <ac:chgData name="Neemias Informatica Lima" userId="b77af7bd85500281" providerId="LiveId" clId="{A56094AC-F1B0-4083-9DCA-A89B796B8745}" dt="2024-05-25T17:01:05.774" v="289"/>
          <ac:spMkLst>
            <pc:docMk/>
            <pc:sldMk cId="1959249856" sldId="286"/>
            <ac:spMk id="14" creationId="{00000000-0000-0000-0000-000000000000}"/>
          </ac:spMkLst>
        </pc:spChg>
        <pc:spChg chg="mod">
          <ac:chgData name="Neemias Informatica Lima" userId="b77af7bd85500281" providerId="LiveId" clId="{A56094AC-F1B0-4083-9DCA-A89B796B8745}" dt="2024-05-25T17:01:53.438" v="309" actId="20577"/>
          <ac:spMkLst>
            <pc:docMk/>
            <pc:sldMk cId="1959249856" sldId="286"/>
            <ac:spMk id="15" creationId="{863BB09B-C8C1-4354-BC51-D930C951E507}"/>
          </ac:spMkLst>
        </pc:spChg>
        <pc:picChg chg="add mod">
          <ac:chgData name="Neemias Informatica Lima" userId="b77af7bd85500281" providerId="LiveId" clId="{A56094AC-F1B0-4083-9DCA-A89B796B8745}" dt="2024-05-25T16:42:57.076" v="82"/>
          <ac:picMkLst>
            <pc:docMk/>
            <pc:sldMk cId="1959249856" sldId="286"/>
            <ac:picMk id="3" creationId="{65B65E94-D47A-64B7-7720-D0ED3254BB5C}"/>
          </ac:picMkLst>
        </pc:picChg>
        <pc:picChg chg="add mod">
          <ac:chgData name="Neemias Informatica Lima" userId="b77af7bd85500281" providerId="LiveId" clId="{A56094AC-F1B0-4083-9DCA-A89B796B8745}" dt="2024-05-25T16:42:57.076" v="82"/>
          <ac:picMkLst>
            <pc:docMk/>
            <pc:sldMk cId="1959249856" sldId="286"/>
            <ac:picMk id="4" creationId="{21E716A3-3982-DFE3-056F-A15239213EBD}"/>
          </ac:picMkLst>
        </pc:picChg>
        <pc:picChg chg="del">
          <ac:chgData name="Neemias Informatica Lima" userId="b77af7bd85500281" providerId="LiveId" clId="{A56094AC-F1B0-4083-9DCA-A89B796B8745}" dt="2024-05-25T16:42:55.899" v="81" actId="478"/>
          <ac:picMkLst>
            <pc:docMk/>
            <pc:sldMk cId="1959249856" sldId="286"/>
            <ac:picMk id="7" creationId="{4CAD79D9-E4B5-0B27-6BF1-3C3C16C46224}"/>
          </ac:picMkLst>
        </pc:picChg>
        <pc:picChg chg="del">
          <ac:chgData name="Neemias Informatica Lima" userId="b77af7bd85500281" providerId="LiveId" clId="{A56094AC-F1B0-4083-9DCA-A89B796B8745}" dt="2024-05-25T16:42:55.899" v="81" actId="478"/>
          <ac:picMkLst>
            <pc:docMk/>
            <pc:sldMk cId="1959249856" sldId="286"/>
            <ac:picMk id="8" creationId="{A9796CBB-22E7-3A22-9793-6F0BAC5865F6}"/>
          </ac:picMkLst>
        </pc:picChg>
      </pc:sldChg>
      <pc:sldChg chg="addSp delSp modSp mod">
        <pc:chgData name="Neemias Informatica Lima" userId="b77af7bd85500281" providerId="LiveId" clId="{A56094AC-F1B0-4083-9DCA-A89B796B8745}" dt="2024-05-25T17:09:22.095" v="412" actId="20577"/>
        <pc:sldMkLst>
          <pc:docMk/>
          <pc:sldMk cId="2857006406" sldId="287"/>
        </pc:sldMkLst>
        <pc:spChg chg="add mod">
          <ac:chgData name="Neemias Informatica Lima" userId="b77af7bd85500281" providerId="LiveId" clId="{A56094AC-F1B0-4083-9DCA-A89B796B8745}" dt="2024-05-25T16:43:18.317" v="88"/>
          <ac:spMkLst>
            <pc:docMk/>
            <pc:sldMk cId="2857006406" sldId="287"/>
            <ac:spMk id="2" creationId="{1D35044B-FBD2-B8E1-CEB1-1EF79D3A3BD4}"/>
          </ac:spMkLst>
        </pc:spChg>
        <pc:spChg chg="del">
          <ac:chgData name="Neemias Informatica Lima" userId="b77af7bd85500281" providerId="LiveId" clId="{A56094AC-F1B0-4083-9DCA-A89B796B8745}" dt="2024-05-25T16:43:17.338" v="87" actId="478"/>
          <ac:spMkLst>
            <pc:docMk/>
            <pc:sldMk cId="2857006406" sldId="287"/>
            <ac:spMk id="5" creationId="{49C9CECD-E45A-7D3A-A207-74A9C845115C}"/>
          </ac:spMkLst>
        </pc:spChg>
        <pc:spChg chg="mod">
          <ac:chgData name="Neemias Informatica Lima" userId="b77af7bd85500281" providerId="LiveId" clId="{A56094AC-F1B0-4083-9DCA-A89B796B8745}" dt="2024-05-25T17:09:22.095" v="412" actId="20577"/>
          <ac:spMkLst>
            <pc:docMk/>
            <pc:sldMk cId="2857006406" sldId="287"/>
            <ac:spMk id="16" creationId="{28D68641-D640-4BD7-9D5B-B3803DCCF9B3}"/>
          </ac:spMkLst>
        </pc:spChg>
        <pc:picChg chg="add mod">
          <ac:chgData name="Neemias Informatica Lima" userId="b77af7bd85500281" providerId="LiveId" clId="{A56094AC-F1B0-4083-9DCA-A89B796B8745}" dt="2024-05-25T16:43:18.317" v="88"/>
          <ac:picMkLst>
            <pc:docMk/>
            <pc:sldMk cId="2857006406" sldId="287"/>
            <ac:picMk id="3" creationId="{8C95620C-D664-857E-3B6C-DC890E2DC7D1}"/>
          </ac:picMkLst>
        </pc:picChg>
        <pc:picChg chg="add mod">
          <ac:chgData name="Neemias Informatica Lima" userId="b77af7bd85500281" providerId="LiveId" clId="{A56094AC-F1B0-4083-9DCA-A89B796B8745}" dt="2024-05-25T16:43:18.317" v="88"/>
          <ac:picMkLst>
            <pc:docMk/>
            <pc:sldMk cId="2857006406" sldId="287"/>
            <ac:picMk id="4" creationId="{63CBC9B4-829C-F69B-34FA-7B99B9E86BD3}"/>
          </ac:picMkLst>
        </pc:picChg>
        <pc:picChg chg="del">
          <ac:chgData name="Neemias Informatica Lima" userId="b77af7bd85500281" providerId="LiveId" clId="{A56094AC-F1B0-4083-9DCA-A89B796B8745}" dt="2024-05-25T16:43:17.338" v="87" actId="478"/>
          <ac:picMkLst>
            <pc:docMk/>
            <pc:sldMk cId="2857006406" sldId="287"/>
            <ac:picMk id="7" creationId="{C6A0D47A-F830-5802-8A79-DA62F2571C6E}"/>
          </ac:picMkLst>
        </pc:picChg>
        <pc:picChg chg="del">
          <ac:chgData name="Neemias Informatica Lima" userId="b77af7bd85500281" providerId="LiveId" clId="{A56094AC-F1B0-4083-9DCA-A89B796B8745}" dt="2024-05-25T16:43:17.338" v="87" actId="478"/>
          <ac:picMkLst>
            <pc:docMk/>
            <pc:sldMk cId="2857006406" sldId="287"/>
            <ac:picMk id="8" creationId="{ABFB088B-E860-7126-4318-BCD320D15E76}"/>
          </ac:picMkLst>
        </pc:picChg>
      </pc:sldChg>
      <pc:sldChg chg="addSp delSp modSp mod">
        <pc:chgData name="Neemias Informatica Lima" userId="b77af7bd85500281" providerId="LiveId" clId="{A56094AC-F1B0-4083-9DCA-A89B796B8745}" dt="2024-05-25T16:54:23.213" v="162" actId="20577"/>
        <pc:sldMkLst>
          <pc:docMk/>
          <pc:sldMk cId="2630436816" sldId="288"/>
        </pc:sldMkLst>
        <pc:spChg chg="add mod">
          <ac:chgData name="Neemias Informatica Lima" userId="b77af7bd85500281" providerId="LiveId" clId="{A56094AC-F1B0-4083-9DCA-A89B796B8745}" dt="2024-05-25T16:41:57.956" v="66"/>
          <ac:spMkLst>
            <pc:docMk/>
            <pc:sldMk cId="2630436816" sldId="288"/>
            <ac:spMk id="2" creationId="{1BA202B6-2EAF-D3DC-CE43-E89DDC3BF934}"/>
          </ac:spMkLst>
        </pc:spChg>
        <pc:spChg chg="del">
          <ac:chgData name="Neemias Informatica Lima" userId="b77af7bd85500281" providerId="LiveId" clId="{A56094AC-F1B0-4083-9DCA-A89B796B8745}" dt="2024-05-25T16:41:56.616" v="65" actId="478"/>
          <ac:spMkLst>
            <pc:docMk/>
            <pc:sldMk cId="2630436816" sldId="288"/>
            <ac:spMk id="5" creationId="{0361F6E1-54F6-3B56-F426-3A5257CDE79B}"/>
          </ac:spMkLst>
        </pc:spChg>
        <pc:spChg chg="mod">
          <ac:chgData name="Neemias Informatica Lima" userId="b77af7bd85500281" providerId="LiveId" clId="{A56094AC-F1B0-4083-9DCA-A89B796B8745}" dt="2024-05-25T16:54:23.213" v="162" actId="20577"/>
          <ac:spMkLst>
            <pc:docMk/>
            <pc:sldMk cId="2630436816" sldId="288"/>
            <ac:spMk id="13" creationId="{00000000-0000-0000-0000-000000000000}"/>
          </ac:spMkLst>
        </pc:spChg>
        <pc:spChg chg="mod">
          <ac:chgData name="Neemias Informatica Lima" userId="b77af7bd85500281" providerId="LiveId" clId="{A56094AC-F1B0-4083-9DCA-A89B796B8745}" dt="2024-05-25T16:53:29.903" v="139"/>
          <ac:spMkLst>
            <pc:docMk/>
            <pc:sldMk cId="2630436816" sldId="288"/>
            <ac:spMk id="14" creationId="{00000000-0000-0000-0000-000000000000}"/>
          </ac:spMkLst>
        </pc:spChg>
        <pc:picChg chg="add mod">
          <ac:chgData name="Neemias Informatica Lima" userId="b77af7bd85500281" providerId="LiveId" clId="{A56094AC-F1B0-4083-9DCA-A89B796B8745}" dt="2024-05-25T16:41:57.956" v="66"/>
          <ac:picMkLst>
            <pc:docMk/>
            <pc:sldMk cId="2630436816" sldId="288"/>
            <ac:picMk id="3" creationId="{8CF0D894-9087-2E86-9A06-0BCC78711826}"/>
          </ac:picMkLst>
        </pc:picChg>
        <pc:picChg chg="add mod">
          <ac:chgData name="Neemias Informatica Lima" userId="b77af7bd85500281" providerId="LiveId" clId="{A56094AC-F1B0-4083-9DCA-A89B796B8745}" dt="2024-05-25T16:41:57.956" v="66"/>
          <ac:picMkLst>
            <pc:docMk/>
            <pc:sldMk cId="2630436816" sldId="288"/>
            <ac:picMk id="4" creationId="{F9A9F47E-3AC8-342E-38CA-94107288FCCE}"/>
          </ac:picMkLst>
        </pc:picChg>
        <pc:picChg chg="del">
          <ac:chgData name="Neemias Informatica Lima" userId="b77af7bd85500281" providerId="LiveId" clId="{A56094AC-F1B0-4083-9DCA-A89B796B8745}" dt="2024-05-25T16:41:53.663" v="63" actId="478"/>
          <ac:picMkLst>
            <pc:docMk/>
            <pc:sldMk cId="2630436816" sldId="288"/>
            <ac:picMk id="7" creationId="{EF1A6F14-D60A-51D1-C4B6-21148EF4D37B}"/>
          </ac:picMkLst>
        </pc:picChg>
        <pc:picChg chg="del">
          <ac:chgData name="Neemias Informatica Lima" userId="b77af7bd85500281" providerId="LiveId" clId="{A56094AC-F1B0-4083-9DCA-A89B796B8745}" dt="2024-05-25T16:41:54.318" v="64" actId="478"/>
          <ac:picMkLst>
            <pc:docMk/>
            <pc:sldMk cId="2630436816" sldId="288"/>
            <ac:picMk id="8" creationId="{78AD38F7-1777-2E0C-FD31-F2F74E58BCFD}"/>
          </ac:picMkLst>
        </pc:picChg>
      </pc:sldChg>
      <pc:sldChg chg="addSp delSp modSp mod">
        <pc:chgData name="Neemias Informatica Lima" userId="b77af7bd85500281" providerId="LiveId" clId="{A56094AC-F1B0-4083-9DCA-A89B796B8745}" dt="2024-05-25T16:57:21.335" v="223" actId="6549"/>
        <pc:sldMkLst>
          <pc:docMk/>
          <pc:sldMk cId="3032827026" sldId="289"/>
        </pc:sldMkLst>
        <pc:spChg chg="add mod">
          <ac:chgData name="Neemias Informatica Lima" userId="b77af7bd85500281" providerId="LiveId" clId="{A56094AC-F1B0-4083-9DCA-A89B796B8745}" dt="2024-05-25T16:42:22.751" v="72"/>
          <ac:spMkLst>
            <pc:docMk/>
            <pc:sldMk cId="3032827026" sldId="289"/>
            <ac:spMk id="2" creationId="{D9CF98D7-B05C-ADA7-449A-680C2B157BF8}"/>
          </ac:spMkLst>
        </pc:spChg>
        <pc:spChg chg="del">
          <ac:chgData name="Neemias Informatica Lima" userId="b77af7bd85500281" providerId="LiveId" clId="{A56094AC-F1B0-4083-9DCA-A89B796B8745}" dt="2024-05-25T16:42:21.507" v="71" actId="478"/>
          <ac:spMkLst>
            <pc:docMk/>
            <pc:sldMk cId="3032827026" sldId="289"/>
            <ac:spMk id="5" creationId="{EDBBAAE8-AD4A-97C4-F36B-D5674BCAC5C3}"/>
          </ac:spMkLst>
        </pc:spChg>
        <pc:spChg chg="mod">
          <ac:chgData name="Neemias Informatica Lima" userId="b77af7bd85500281" providerId="LiveId" clId="{A56094AC-F1B0-4083-9DCA-A89B796B8745}" dt="2024-05-25T16:57:21.335" v="223" actId="6549"/>
          <ac:spMkLst>
            <pc:docMk/>
            <pc:sldMk cId="3032827026" sldId="289"/>
            <ac:spMk id="12" creationId="{A64B78EF-EDA8-421A-88C9-45544BBCA9D1}"/>
          </ac:spMkLst>
        </pc:spChg>
        <pc:spChg chg="mod">
          <ac:chgData name="Neemias Informatica Lima" userId="b77af7bd85500281" providerId="LiveId" clId="{A56094AC-F1B0-4083-9DCA-A89B796B8745}" dt="2024-05-25T16:55:26.617" v="175"/>
          <ac:spMkLst>
            <pc:docMk/>
            <pc:sldMk cId="3032827026" sldId="289"/>
            <ac:spMk id="14" creationId="{00000000-0000-0000-0000-000000000000}"/>
          </ac:spMkLst>
        </pc:spChg>
        <pc:picChg chg="add mod">
          <ac:chgData name="Neemias Informatica Lima" userId="b77af7bd85500281" providerId="LiveId" clId="{A56094AC-F1B0-4083-9DCA-A89B796B8745}" dt="2024-05-25T16:42:22.751" v="72"/>
          <ac:picMkLst>
            <pc:docMk/>
            <pc:sldMk cId="3032827026" sldId="289"/>
            <ac:picMk id="3" creationId="{DDC6FA11-8FE0-F047-B59C-9EAD0E61CDEB}"/>
          </ac:picMkLst>
        </pc:picChg>
        <pc:picChg chg="add mod">
          <ac:chgData name="Neemias Informatica Lima" userId="b77af7bd85500281" providerId="LiveId" clId="{A56094AC-F1B0-4083-9DCA-A89B796B8745}" dt="2024-05-25T16:42:22.751" v="72"/>
          <ac:picMkLst>
            <pc:docMk/>
            <pc:sldMk cId="3032827026" sldId="289"/>
            <ac:picMk id="4" creationId="{A7AFCC1F-3424-B3E7-D562-2A86F5167AE3}"/>
          </ac:picMkLst>
        </pc:picChg>
        <pc:picChg chg="del">
          <ac:chgData name="Neemias Informatica Lima" userId="b77af7bd85500281" providerId="LiveId" clId="{A56094AC-F1B0-4083-9DCA-A89B796B8745}" dt="2024-05-25T16:42:21.507" v="71" actId="478"/>
          <ac:picMkLst>
            <pc:docMk/>
            <pc:sldMk cId="3032827026" sldId="289"/>
            <ac:picMk id="7" creationId="{112D8330-C60A-BDC6-27EF-CA5A53AE2A48}"/>
          </ac:picMkLst>
        </pc:picChg>
        <pc:picChg chg="del">
          <ac:chgData name="Neemias Informatica Lima" userId="b77af7bd85500281" providerId="LiveId" clId="{A56094AC-F1B0-4083-9DCA-A89B796B8745}" dt="2024-05-25T16:42:21.507" v="71" actId="478"/>
          <ac:picMkLst>
            <pc:docMk/>
            <pc:sldMk cId="3032827026" sldId="289"/>
            <ac:picMk id="8" creationId="{67868905-11E4-7B86-1903-4ADA624FC10A}"/>
          </ac:picMkLst>
        </pc:picChg>
      </pc:sldChg>
      <pc:sldChg chg="addSp delSp modSp mod">
        <pc:chgData name="Neemias Informatica Lima" userId="b77af7bd85500281" providerId="LiveId" clId="{A56094AC-F1B0-4083-9DCA-A89B796B8745}" dt="2024-05-25T16:59:07.054" v="253" actId="6549"/>
        <pc:sldMkLst>
          <pc:docMk/>
          <pc:sldMk cId="3772032319" sldId="290"/>
        </pc:sldMkLst>
        <pc:spChg chg="add mod">
          <ac:chgData name="Neemias Informatica Lima" userId="b77af7bd85500281" providerId="LiveId" clId="{A56094AC-F1B0-4083-9DCA-A89B796B8745}" dt="2024-05-25T16:42:36.148" v="76"/>
          <ac:spMkLst>
            <pc:docMk/>
            <pc:sldMk cId="3772032319" sldId="290"/>
            <ac:spMk id="2" creationId="{DADB553C-951F-352F-AA26-41EA8FD2D8B6}"/>
          </ac:spMkLst>
        </pc:spChg>
        <pc:spChg chg="del">
          <ac:chgData name="Neemias Informatica Lima" userId="b77af7bd85500281" providerId="LiveId" clId="{A56094AC-F1B0-4083-9DCA-A89B796B8745}" dt="2024-05-25T16:42:35.046" v="75" actId="478"/>
          <ac:spMkLst>
            <pc:docMk/>
            <pc:sldMk cId="3772032319" sldId="290"/>
            <ac:spMk id="5" creationId="{7748E928-157E-25F4-F1B0-15CF3C66046D}"/>
          </ac:spMkLst>
        </pc:spChg>
        <pc:spChg chg="mod">
          <ac:chgData name="Neemias Informatica Lima" userId="b77af7bd85500281" providerId="LiveId" clId="{A56094AC-F1B0-4083-9DCA-A89B796B8745}" dt="2024-05-25T16:59:07.054" v="253" actId="6549"/>
          <ac:spMkLst>
            <pc:docMk/>
            <pc:sldMk cId="3772032319" sldId="290"/>
            <ac:spMk id="12" creationId="{8D5A143D-15FB-4DFE-B0EC-FEEB77A92B2C}"/>
          </ac:spMkLst>
        </pc:spChg>
        <pc:spChg chg="mod">
          <ac:chgData name="Neemias Informatica Lima" userId="b77af7bd85500281" providerId="LiveId" clId="{A56094AC-F1B0-4083-9DCA-A89B796B8745}" dt="2024-05-25T16:57:43.630" v="233"/>
          <ac:spMkLst>
            <pc:docMk/>
            <pc:sldMk cId="3772032319" sldId="290"/>
            <ac:spMk id="14" creationId="{00000000-0000-0000-0000-000000000000}"/>
          </ac:spMkLst>
        </pc:spChg>
        <pc:picChg chg="add mod">
          <ac:chgData name="Neemias Informatica Lima" userId="b77af7bd85500281" providerId="LiveId" clId="{A56094AC-F1B0-4083-9DCA-A89B796B8745}" dt="2024-05-25T16:42:36.148" v="76"/>
          <ac:picMkLst>
            <pc:docMk/>
            <pc:sldMk cId="3772032319" sldId="290"/>
            <ac:picMk id="3" creationId="{33663475-385B-AAEE-982B-3BC5907DCFB8}"/>
          </ac:picMkLst>
        </pc:picChg>
        <pc:picChg chg="add mod">
          <ac:chgData name="Neemias Informatica Lima" userId="b77af7bd85500281" providerId="LiveId" clId="{A56094AC-F1B0-4083-9DCA-A89B796B8745}" dt="2024-05-25T16:42:36.148" v="76"/>
          <ac:picMkLst>
            <pc:docMk/>
            <pc:sldMk cId="3772032319" sldId="290"/>
            <ac:picMk id="4" creationId="{E3171086-2080-EEAA-0BB4-4131901DDB0B}"/>
          </ac:picMkLst>
        </pc:picChg>
        <pc:picChg chg="del">
          <ac:chgData name="Neemias Informatica Lima" userId="b77af7bd85500281" providerId="LiveId" clId="{A56094AC-F1B0-4083-9DCA-A89B796B8745}" dt="2024-05-25T16:42:35.046" v="75" actId="478"/>
          <ac:picMkLst>
            <pc:docMk/>
            <pc:sldMk cId="3772032319" sldId="290"/>
            <ac:picMk id="7" creationId="{5AEC3517-60F4-65A9-F22B-9BD1B7ECCE5F}"/>
          </ac:picMkLst>
        </pc:picChg>
        <pc:picChg chg="del">
          <ac:chgData name="Neemias Informatica Lima" userId="b77af7bd85500281" providerId="LiveId" clId="{A56094AC-F1B0-4083-9DCA-A89B796B8745}" dt="2024-05-25T16:42:35.046" v="75" actId="478"/>
          <ac:picMkLst>
            <pc:docMk/>
            <pc:sldMk cId="3772032319" sldId="290"/>
            <ac:picMk id="8" creationId="{5ECF9D35-7A19-8675-4812-98C47B7134FD}"/>
          </ac:picMkLst>
        </pc:picChg>
      </pc:sldChg>
      <pc:sldChg chg="addSp delSp modSp mod">
        <pc:chgData name="Neemias Informatica Lima" userId="b77af7bd85500281" providerId="LiveId" clId="{A56094AC-F1B0-4083-9DCA-A89B796B8745}" dt="2024-05-25T17:00:50.084" v="286" actId="6549"/>
        <pc:sldMkLst>
          <pc:docMk/>
          <pc:sldMk cId="1768216317" sldId="291"/>
        </pc:sldMkLst>
        <pc:spChg chg="add mod">
          <ac:chgData name="Neemias Informatica Lima" userId="b77af7bd85500281" providerId="LiveId" clId="{A56094AC-F1B0-4083-9DCA-A89B796B8745}" dt="2024-05-25T16:42:48.830" v="80"/>
          <ac:spMkLst>
            <pc:docMk/>
            <pc:sldMk cId="1768216317" sldId="291"/>
            <ac:spMk id="2" creationId="{D6A2EBF2-9FC0-9D72-648D-A3B4405C0F04}"/>
          </ac:spMkLst>
        </pc:spChg>
        <pc:spChg chg="del">
          <ac:chgData name="Neemias Informatica Lima" userId="b77af7bd85500281" providerId="LiveId" clId="{A56094AC-F1B0-4083-9DCA-A89B796B8745}" dt="2024-05-25T16:42:47.685" v="79" actId="478"/>
          <ac:spMkLst>
            <pc:docMk/>
            <pc:sldMk cId="1768216317" sldId="291"/>
            <ac:spMk id="5" creationId="{3335F489-5BE2-67AD-3705-CD00FA4678DB}"/>
          </ac:spMkLst>
        </pc:spChg>
        <pc:spChg chg="mod">
          <ac:chgData name="Neemias Informatica Lima" userId="b77af7bd85500281" providerId="LiveId" clId="{A56094AC-F1B0-4083-9DCA-A89B796B8745}" dt="2024-05-25T17:00:50.084" v="286" actId="6549"/>
          <ac:spMkLst>
            <pc:docMk/>
            <pc:sldMk cId="1768216317" sldId="291"/>
            <ac:spMk id="12" creationId="{FD5EC092-AC81-4728-9A45-4C4BB5B95C65}"/>
          </ac:spMkLst>
        </pc:spChg>
        <pc:spChg chg="mod">
          <ac:chgData name="Neemias Informatica Lima" userId="b77af7bd85500281" providerId="LiveId" clId="{A56094AC-F1B0-4083-9DCA-A89B796B8745}" dt="2024-05-25T16:59:40.465" v="263"/>
          <ac:spMkLst>
            <pc:docMk/>
            <pc:sldMk cId="1768216317" sldId="291"/>
            <ac:spMk id="14" creationId="{00000000-0000-0000-0000-000000000000}"/>
          </ac:spMkLst>
        </pc:spChg>
        <pc:picChg chg="add mod">
          <ac:chgData name="Neemias Informatica Lima" userId="b77af7bd85500281" providerId="LiveId" clId="{A56094AC-F1B0-4083-9DCA-A89B796B8745}" dt="2024-05-25T16:42:48.830" v="80"/>
          <ac:picMkLst>
            <pc:docMk/>
            <pc:sldMk cId="1768216317" sldId="291"/>
            <ac:picMk id="3" creationId="{C4708B1E-0B63-A1D8-84EC-835D841C81EE}"/>
          </ac:picMkLst>
        </pc:picChg>
        <pc:picChg chg="add mod">
          <ac:chgData name="Neemias Informatica Lima" userId="b77af7bd85500281" providerId="LiveId" clId="{A56094AC-F1B0-4083-9DCA-A89B796B8745}" dt="2024-05-25T16:42:48.830" v="80"/>
          <ac:picMkLst>
            <pc:docMk/>
            <pc:sldMk cId="1768216317" sldId="291"/>
            <ac:picMk id="4" creationId="{B9651B94-1670-DCC0-B1C5-59D862287C98}"/>
          </ac:picMkLst>
        </pc:picChg>
        <pc:picChg chg="del">
          <ac:chgData name="Neemias Informatica Lima" userId="b77af7bd85500281" providerId="LiveId" clId="{A56094AC-F1B0-4083-9DCA-A89B796B8745}" dt="2024-05-25T16:42:47.685" v="79" actId="478"/>
          <ac:picMkLst>
            <pc:docMk/>
            <pc:sldMk cId="1768216317" sldId="291"/>
            <ac:picMk id="7" creationId="{98E9CFAD-32F7-65CF-699F-87BC8E27FCCF}"/>
          </ac:picMkLst>
        </pc:picChg>
        <pc:picChg chg="del">
          <ac:chgData name="Neemias Informatica Lima" userId="b77af7bd85500281" providerId="LiveId" clId="{A56094AC-F1B0-4083-9DCA-A89B796B8745}" dt="2024-05-25T16:42:47.685" v="79" actId="478"/>
          <ac:picMkLst>
            <pc:docMk/>
            <pc:sldMk cId="1768216317" sldId="291"/>
            <ac:picMk id="8" creationId="{9D5DAD65-571D-5D64-AD1F-E078DAF3141E}"/>
          </ac:picMkLst>
        </pc:picChg>
      </pc:sldChg>
      <pc:sldChg chg="addSp delSp modSp mod">
        <pc:chgData name="Neemias Informatica Lima" userId="b77af7bd85500281" providerId="LiveId" clId="{A56094AC-F1B0-4083-9DCA-A89B796B8745}" dt="2024-05-25T17:04:54.281" v="342" actId="1076"/>
        <pc:sldMkLst>
          <pc:docMk/>
          <pc:sldMk cId="3757265641" sldId="292"/>
        </pc:sldMkLst>
        <pc:spChg chg="add del mod">
          <ac:chgData name="Neemias Informatica Lima" userId="b77af7bd85500281" providerId="LiveId" clId="{A56094AC-F1B0-4083-9DCA-A89B796B8745}" dt="2024-05-25T17:04:49.365" v="341" actId="478"/>
          <ac:spMkLst>
            <pc:docMk/>
            <pc:sldMk cId="3757265641" sldId="292"/>
            <ac:spMk id="2" creationId="{814F8021-5684-D6AD-C29C-E59193F26806}"/>
          </ac:spMkLst>
        </pc:spChg>
        <pc:spChg chg="del">
          <ac:chgData name="Neemias Informatica Lima" userId="b77af7bd85500281" providerId="LiveId" clId="{A56094AC-F1B0-4083-9DCA-A89B796B8745}" dt="2024-05-25T16:43:03.229" v="83" actId="478"/>
          <ac:spMkLst>
            <pc:docMk/>
            <pc:sldMk cId="3757265641" sldId="292"/>
            <ac:spMk id="5" creationId="{6FCCE2DA-E077-D47D-6210-4E4C4084676A}"/>
          </ac:spMkLst>
        </pc:spChg>
        <pc:spChg chg="mod">
          <ac:chgData name="Neemias Informatica Lima" userId="b77af7bd85500281" providerId="LiveId" clId="{A56094AC-F1B0-4083-9DCA-A89B796B8745}" dt="2024-05-25T17:04:24.452" v="334" actId="6549"/>
          <ac:spMkLst>
            <pc:docMk/>
            <pc:sldMk cId="3757265641" sldId="292"/>
            <ac:spMk id="12" creationId="{1EC42BAA-B890-43DD-B4F0-9AB5685AF2FE}"/>
          </ac:spMkLst>
        </pc:spChg>
        <pc:spChg chg="mod">
          <ac:chgData name="Neemias Informatica Lima" userId="b77af7bd85500281" providerId="LiveId" clId="{A56094AC-F1B0-4083-9DCA-A89B796B8745}" dt="2024-05-25T17:01:10.412" v="294"/>
          <ac:spMkLst>
            <pc:docMk/>
            <pc:sldMk cId="3757265641" sldId="292"/>
            <ac:spMk id="14" creationId="{00000000-0000-0000-0000-000000000000}"/>
          </ac:spMkLst>
        </pc:spChg>
        <pc:picChg chg="add mod">
          <ac:chgData name="Neemias Informatica Lima" userId="b77af7bd85500281" providerId="LiveId" clId="{A56094AC-F1B0-4083-9DCA-A89B796B8745}" dt="2024-05-25T16:43:04.370" v="84"/>
          <ac:picMkLst>
            <pc:docMk/>
            <pc:sldMk cId="3757265641" sldId="292"/>
            <ac:picMk id="3" creationId="{FDCB7B81-291E-B0C4-51AA-12F66173E2D8}"/>
          </ac:picMkLst>
        </pc:picChg>
        <pc:picChg chg="add mod">
          <ac:chgData name="Neemias Informatica Lima" userId="b77af7bd85500281" providerId="LiveId" clId="{A56094AC-F1B0-4083-9DCA-A89B796B8745}" dt="2024-05-25T16:43:04.370" v="84"/>
          <ac:picMkLst>
            <pc:docMk/>
            <pc:sldMk cId="3757265641" sldId="292"/>
            <ac:picMk id="4" creationId="{D5B7045F-1D64-8C07-3AC1-7B88C6EBC267}"/>
          </ac:picMkLst>
        </pc:picChg>
        <pc:picChg chg="del">
          <ac:chgData name="Neemias Informatica Lima" userId="b77af7bd85500281" providerId="LiveId" clId="{A56094AC-F1B0-4083-9DCA-A89B796B8745}" dt="2024-05-25T16:43:03.229" v="83" actId="478"/>
          <ac:picMkLst>
            <pc:docMk/>
            <pc:sldMk cId="3757265641" sldId="292"/>
            <ac:picMk id="7" creationId="{AE0E9CDB-9655-6223-7E26-AE6BB4BC25F8}"/>
          </ac:picMkLst>
        </pc:picChg>
        <pc:picChg chg="del">
          <ac:chgData name="Neemias Informatica Lima" userId="b77af7bd85500281" providerId="LiveId" clId="{A56094AC-F1B0-4083-9DCA-A89B796B8745}" dt="2024-05-25T16:43:03.229" v="83" actId="478"/>
          <ac:picMkLst>
            <pc:docMk/>
            <pc:sldMk cId="3757265641" sldId="292"/>
            <ac:picMk id="8" creationId="{E0418568-43B7-F807-B6B8-529B97E2A449}"/>
          </ac:picMkLst>
        </pc:picChg>
        <pc:picChg chg="add mod">
          <ac:chgData name="Neemias Informatica Lima" userId="b77af7bd85500281" providerId="LiveId" clId="{A56094AC-F1B0-4083-9DCA-A89B796B8745}" dt="2024-05-25T17:04:54.281" v="342" actId="1076"/>
          <ac:picMkLst>
            <pc:docMk/>
            <pc:sldMk cId="3757265641" sldId="292"/>
            <ac:picMk id="1026" creationId="{B25EB34E-3BC2-06C7-6584-7FDA468D3F6F}"/>
          </ac:picMkLst>
        </pc:picChg>
      </pc:sldChg>
      <pc:sldChg chg="addSp delSp modSp mod">
        <pc:chgData name="Neemias Informatica Lima" userId="b77af7bd85500281" providerId="LiveId" clId="{A56094AC-F1B0-4083-9DCA-A89B796B8745}" dt="2024-05-25T17:08:47.273" v="398" actId="122"/>
        <pc:sldMkLst>
          <pc:docMk/>
          <pc:sldMk cId="3114938747" sldId="293"/>
        </pc:sldMkLst>
        <pc:spChg chg="add mod">
          <ac:chgData name="Neemias Informatica Lima" userId="b77af7bd85500281" providerId="LiveId" clId="{A56094AC-F1B0-4083-9DCA-A89B796B8745}" dt="2024-05-25T16:43:10.767" v="86"/>
          <ac:spMkLst>
            <pc:docMk/>
            <pc:sldMk cId="3114938747" sldId="293"/>
            <ac:spMk id="2" creationId="{4C6E8151-B31E-79B6-2CCC-F2BEB04B5B0D}"/>
          </ac:spMkLst>
        </pc:spChg>
        <pc:spChg chg="del">
          <ac:chgData name="Neemias Informatica Lima" userId="b77af7bd85500281" providerId="LiveId" clId="{A56094AC-F1B0-4083-9DCA-A89B796B8745}" dt="2024-05-25T16:43:09.599" v="85" actId="478"/>
          <ac:spMkLst>
            <pc:docMk/>
            <pc:sldMk cId="3114938747" sldId="293"/>
            <ac:spMk id="5" creationId="{E0F8B825-43AF-AD9A-BBDE-F3D1764354C5}"/>
          </ac:spMkLst>
        </pc:spChg>
        <pc:spChg chg="add del mod">
          <ac:chgData name="Neemias Informatica Lima" userId="b77af7bd85500281" providerId="LiveId" clId="{A56094AC-F1B0-4083-9DCA-A89B796B8745}" dt="2024-05-25T17:05:26.380" v="345" actId="478"/>
          <ac:spMkLst>
            <pc:docMk/>
            <pc:sldMk cId="3114938747" sldId="293"/>
            <ac:spMk id="7" creationId="{ACF38871-A58C-61CA-3144-A71CCC316E1E}"/>
          </ac:spMkLst>
        </pc:spChg>
        <pc:spChg chg="add del">
          <ac:chgData name="Neemias Informatica Lima" userId="b77af7bd85500281" providerId="LiveId" clId="{A56094AC-F1B0-4083-9DCA-A89B796B8745}" dt="2024-05-25T17:06:34.477" v="354" actId="22"/>
          <ac:spMkLst>
            <pc:docMk/>
            <pc:sldMk cId="3114938747" sldId="293"/>
            <ac:spMk id="11" creationId="{95BA4663-F893-2C02-783B-CD65A28AFF94}"/>
          </ac:spMkLst>
        </pc:spChg>
        <pc:spChg chg="mod">
          <ac:chgData name="Neemias Informatica Lima" userId="b77af7bd85500281" providerId="LiveId" clId="{A56094AC-F1B0-4083-9DCA-A89B796B8745}" dt="2024-05-25T17:05:59.774" v="349" actId="1076"/>
          <ac:spMkLst>
            <pc:docMk/>
            <pc:sldMk cId="3114938747" sldId="293"/>
            <ac:spMk id="16" creationId="{CFC8B9D9-C6ED-4706-A104-65D118A5B7F9}"/>
          </ac:spMkLst>
        </pc:spChg>
        <pc:graphicFrameChg chg="add mod modGraphic">
          <ac:chgData name="Neemias Informatica Lima" userId="b77af7bd85500281" providerId="LiveId" clId="{A56094AC-F1B0-4083-9DCA-A89B796B8745}" dt="2024-05-25T17:08:47.273" v="398" actId="122"/>
          <ac:graphicFrameMkLst>
            <pc:docMk/>
            <pc:sldMk cId="3114938747" sldId="293"/>
            <ac:graphicFrameMk id="8" creationId="{53A6F182-4C06-9375-5BD1-7BE3128166F6}"/>
          </ac:graphicFrameMkLst>
        </pc:graphicFrameChg>
        <pc:picChg chg="add mod">
          <ac:chgData name="Neemias Informatica Lima" userId="b77af7bd85500281" providerId="LiveId" clId="{A56094AC-F1B0-4083-9DCA-A89B796B8745}" dt="2024-05-25T16:43:10.767" v="86"/>
          <ac:picMkLst>
            <pc:docMk/>
            <pc:sldMk cId="3114938747" sldId="293"/>
            <ac:picMk id="3" creationId="{6639C8F7-907B-B5C1-40AC-36C81DC26CDB}"/>
          </ac:picMkLst>
        </pc:picChg>
        <pc:picChg chg="add mod">
          <ac:chgData name="Neemias Informatica Lima" userId="b77af7bd85500281" providerId="LiveId" clId="{A56094AC-F1B0-4083-9DCA-A89B796B8745}" dt="2024-05-25T16:43:10.767" v="86"/>
          <ac:picMkLst>
            <pc:docMk/>
            <pc:sldMk cId="3114938747" sldId="293"/>
            <ac:picMk id="4" creationId="{8DCA5F59-9D98-5D28-67C7-5C8321359741}"/>
          </ac:picMkLst>
        </pc:picChg>
        <pc:picChg chg="del">
          <ac:chgData name="Neemias Informatica Lima" userId="b77af7bd85500281" providerId="LiveId" clId="{A56094AC-F1B0-4083-9DCA-A89B796B8745}" dt="2024-05-25T16:43:09.599" v="85" actId="478"/>
          <ac:picMkLst>
            <pc:docMk/>
            <pc:sldMk cId="3114938747" sldId="293"/>
            <ac:picMk id="7" creationId="{5182B1A2-E1F1-011D-438D-A6D61FF80E4B}"/>
          </ac:picMkLst>
        </pc:picChg>
        <pc:picChg chg="del">
          <ac:chgData name="Neemias Informatica Lima" userId="b77af7bd85500281" providerId="LiveId" clId="{A56094AC-F1B0-4083-9DCA-A89B796B8745}" dt="2024-05-25T16:43:09.599" v="85" actId="478"/>
          <ac:picMkLst>
            <pc:docMk/>
            <pc:sldMk cId="3114938747" sldId="293"/>
            <ac:picMk id="8" creationId="{F13E9188-98CD-6CBE-21F5-1813083F623E}"/>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Informatica Lima" userId="b77af7bd85500281" providerId="LiveId" clId="{A7A27DCE-5F0E-418B-AD09-E1FDFEBB9E84}"/>
    <pc:docChg chg="undo redo custSel modSld">
      <pc:chgData name="Neemias Informatica Lima" userId="b77af7bd85500281" providerId="LiveId" clId="{A7A27DCE-5F0E-418B-AD09-E1FDFEBB9E84}" dt="2024-05-28T00:05:00.187" v="323" actId="20577"/>
      <pc:docMkLst>
        <pc:docMk/>
      </pc:docMkLst>
      <pc:sldChg chg="addSp delSp modSp mod">
        <pc:chgData name="Neemias Informatica Lima" userId="b77af7bd85500281" providerId="LiveId" clId="{A7A27DCE-5F0E-418B-AD09-E1FDFEBB9E84}" dt="2024-05-27T23:56:46.384" v="79" actId="20577"/>
        <pc:sldMkLst>
          <pc:docMk/>
          <pc:sldMk cId="2232331225" sldId="280"/>
        </pc:sldMkLst>
        <pc:spChg chg="mod">
          <ac:chgData name="Neemias Informatica Lima" userId="b77af7bd85500281" providerId="LiveId" clId="{A7A27DCE-5F0E-418B-AD09-E1FDFEBB9E84}" dt="2024-05-27T23:53:18.494" v="2"/>
          <ac:spMkLst>
            <pc:docMk/>
            <pc:sldMk cId="2232331225" sldId="280"/>
            <ac:spMk id="6" creationId="{00000000-0000-0000-0000-000000000000}"/>
          </ac:spMkLst>
        </pc:spChg>
        <pc:spChg chg="mod">
          <ac:chgData name="Neemias Informatica Lima" userId="b77af7bd85500281" providerId="LiveId" clId="{A7A27DCE-5F0E-418B-AD09-E1FDFEBB9E84}" dt="2024-05-27T23:53:27.213" v="11" actId="20577"/>
          <ac:spMkLst>
            <pc:docMk/>
            <pc:sldMk cId="2232331225" sldId="280"/>
            <ac:spMk id="7" creationId="{00000000-0000-0000-0000-000000000000}"/>
          </ac:spMkLst>
        </pc:spChg>
        <pc:spChg chg="mod">
          <ac:chgData name="Neemias Informatica Lima" userId="b77af7bd85500281" providerId="LiveId" clId="{A7A27DCE-5F0E-418B-AD09-E1FDFEBB9E84}" dt="2024-05-27T23:53:45.166" v="20" actId="6549"/>
          <ac:spMkLst>
            <pc:docMk/>
            <pc:sldMk cId="2232331225" sldId="280"/>
            <ac:spMk id="9" creationId="{00000000-0000-0000-0000-000000000000}"/>
          </ac:spMkLst>
        </pc:spChg>
        <pc:spChg chg="mod">
          <ac:chgData name="Neemias Informatica Lima" userId="b77af7bd85500281" providerId="LiveId" clId="{A7A27DCE-5F0E-418B-AD09-E1FDFEBB9E84}" dt="2024-05-27T23:53:22.015" v="5" actId="20577"/>
          <ac:spMkLst>
            <pc:docMk/>
            <pc:sldMk cId="2232331225" sldId="280"/>
            <ac:spMk id="11" creationId="{00000000-0000-0000-0000-000000000000}"/>
          </ac:spMkLst>
        </pc:spChg>
        <pc:spChg chg="mod">
          <ac:chgData name="Neemias Informatica Lima" userId="b77af7bd85500281" providerId="LiveId" clId="{A7A27DCE-5F0E-418B-AD09-E1FDFEBB9E84}" dt="2024-05-27T23:56:46.384" v="79" actId="20577"/>
          <ac:spMkLst>
            <pc:docMk/>
            <pc:sldMk cId="2232331225" sldId="280"/>
            <ac:spMk id="16" creationId="{00000000-0000-0000-0000-000000000000}"/>
          </ac:spMkLst>
        </pc:spChg>
        <pc:picChg chg="add mod">
          <ac:chgData name="Neemias Informatica Lima" userId="b77af7bd85500281" providerId="LiveId" clId="{A7A27DCE-5F0E-418B-AD09-E1FDFEBB9E84}" dt="2024-05-27T23:55:03.671" v="39" actId="1440"/>
          <ac:picMkLst>
            <pc:docMk/>
            <pc:sldMk cId="2232331225" sldId="280"/>
            <ac:picMk id="3" creationId="{385C13C6-E646-8A27-4BC4-BE0DD4802C2F}"/>
          </ac:picMkLst>
        </pc:picChg>
        <pc:picChg chg="del">
          <ac:chgData name="Neemias Informatica Lima" userId="b77af7bd85500281" providerId="LiveId" clId="{A7A27DCE-5F0E-418B-AD09-E1FDFEBB9E84}" dt="2024-05-27T23:53:19.987" v="3" actId="478"/>
          <ac:picMkLst>
            <pc:docMk/>
            <pc:sldMk cId="2232331225" sldId="280"/>
            <ac:picMk id="4" creationId="{419814A1-55DE-575C-0074-88C7F84B6008}"/>
          </ac:picMkLst>
        </pc:picChg>
      </pc:sldChg>
      <pc:sldChg chg="addSp delSp modSp mod">
        <pc:chgData name="Neemias Informatica Lima" userId="b77af7bd85500281" providerId="LiveId" clId="{A7A27DCE-5F0E-418B-AD09-E1FDFEBB9E84}" dt="2024-05-27T23:57:21.454" v="107" actId="6549"/>
        <pc:sldMkLst>
          <pc:docMk/>
          <pc:sldMk cId="2103443556" sldId="281"/>
        </pc:sldMkLst>
        <pc:spChg chg="mod">
          <ac:chgData name="Neemias Informatica Lima" userId="b77af7bd85500281" providerId="LiveId" clId="{A7A27DCE-5F0E-418B-AD09-E1FDFEBB9E84}" dt="2024-05-27T23:57:21.454" v="107" actId="6549"/>
          <ac:spMkLst>
            <pc:docMk/>
            <pc:sldMk cId="2103443556" sldId="281"/>
            <ac:spMk id="8" creationId="{00000000-0000-0000-0000-000000000000}"/>
          </ac:spMkLst>
        </pc:spChg>
        <pc:spChg chg="mod">
          <ac:chgData name="Neemias Informatica Lima" userId="b77af7bd85500281" providerId="LiveId" clId="{A7A27DCE-5F0E-418B-AD09-E1FDFEBB9E84}" dt="2024-05-27T23:55:09.430" v="42" actId="20577"/>
          <ac:spMkLst>
            <pc:docMk/>
            <pc:sldMk cId="2103443556" sldId="281"/>
            <ac:spMk id="11" creationId="{00000000-0000-0000-0000-000000000000}"/>
          </ac:spMkLst>
        </pc:spChg>
        <pc:spChg chg="mod">
          <ac:chgData name="Neemias Informatica Lima" userId="b77af7bd85500281" providerId="LiveId" clId="{A7A27DCE-5F0E-418B-AD09-E1FDFEBB9E84}" dt="2024-05-27T23:55:38.837" v="53" actId="20577"/>
          <ac:spMkLst>
            <pc:docMk/>
            <pc:sldMk cId="2103443556" sldId="281"/>
            <ac:spMk id="18" creationId="{00000000-0000-0000-0000-000000000000}"/>
          </ac:spMkLst>
        </pc:spChg>
        <pc:picChg chg="add mod">
          <ac:chgData name="Neemias Informatica Lima" userId="b77af7bd85500281" providerId="LiveId" clId="{A7A27DCE-5F0E-418B-AD09-E1FDFEBB9E84}" dt="2024-05-27T23:55:22.430" v="48" actId="14100"/>
          <ac:picMkLst>
            <pc:docMk/>
            <pc:sldMk cId="2103443556" sldId="281"/>
            <ac:picMk id="2" creationId="{AAF04F30-6B7F-BA92-32B7-60E3B6C0156D}"/>
          </ac:picMkLst>
        </pc:picChg>
        <pc:picChg chg="del">
          <ac:chgData name="Neemias Informatica Lima" userId="b77af7bd85500281" providerId="LiveId" clId="{A7A27DCE-5F0E-418B-AD09-E1FDFEBB9E84}" dt="2024-05-27T23:55:07.318" v="40" actId="478"/>
          <ac:picMkLst>
            <pc:docMk/>
            <pc:sldMk cId="2103443556" sldId="281"/>
            <ac:picMk id="4" creationId="{5AB97CEE-E27B-585A-AFCE-BE071CF1B628}"/>
          </ac:picMkLst>
        </pc:picChg>
      </pc:sldChg>
      <pc:sldChg chg="addSp delSp modSp mod">
        <pc:chgData name="Neemias Informatica Lima" userId="b77af7bd85500281" providerId="LiveId" clId="{A7A27DCE-5F0E-418B-AD09-E1FDFEBB9E84}" dt="2024-05-27T23:58:21.274" v="130"/>
        <pc:sldMkLst>
          <pc:docMk/>
          <pc:sldMk cId="3683219421" sldId="282"/>
        </pc:sldMkLst>
        <pc:spChg chg="add mod">
          <ac:chgData name="Neemias Informatica Lima" userId="b77af7bd85500281" providerId="LiveId" clId="{A7A27DCE-5F0E-418B-AD09-E1FDFEBB9E84}" dt="2024-05-27T23:55:51.201" v="57"/>
          <ac:spMkLst>
            <pc:docMk/>
            <pc:sldMk cId="3683219421" sldId="282"/>
            <ac:spMk id="2" creationId="{EDDCBC78-B17C-5BCC-8A93-03E131E2ADFC}"/>
          </ac:spMkLst>
        </pc:spChg>
        <pc:spChg chg="add mod">
          <ac:chgData name="Neemias Informatica Lima" userId="b77af7bd85500281" providerId="LiveId" clId="{A7A27DCE-5F0E-418B-AD09-E1FDFEBB9E84}" dt="2024-05-27T23:55:51.201" v="57"/>
          <ac:spMkLst>
            <pc:docMk/>
            <pc:sldMk cId="3683219421" sldId="282"/>
            <ac:spMk id="4" creationId="{8DE63E7C-A604-2E23-8B5D-CF64E1A87FEC}"/>
          </ac:spMkLst>
        </pc:spChg>
        <pc:spChg chg="del">
          <ac:chgData name="Neemias Informatica Lima" userId="b77af7bd85500281" providerId="LiveId" clId="{A7A27DCE-5F0E-418B-AD09-E1FDFEBB9E84}" dt="2024-05-27T23:55:50.903" v="56" actId="478"/>
          <ac:spMkLst>
            <pc:docMk/>
            <pc:sldMk cId="3683219421" sldId="282"/>
            <ac:spMk id="6" creationId="{2F6C86C1-2CB0-488B-BFA1-AC5CE605D4B6}"/>
          </ac:spMkLst>
        </pc:spChg>
        <pc:spChg chg="del">
          <ac:chgData name="Neemias Informatica Lima" userId="b77af7bd85500281" providerId="LiveId" clId="{A7A27DCE-5F0E-418B-AD09-E1FDFEBB9E84}" dt="2024-05-27T23:55:50.903" v="56" actId="478"/>
          <ac:spMkLst>
            <pc:docMk/>
            <pc:sldMk cId="3683219421" sldId="282"/>
            <ac:spMk id="8" creationId="{9A328975-45B1-0D9B-65C0-94363EECA983}"/>
          </ac:spMkLst>
        </pc:spChg>
        <pc:spChg chg="mod">
          <ac:chgData name="Neemias Informatica Lima" userId="b77af7bd85500281" providerId="LiveId" clId="{A7A27DCE-5F0E-418B-AD09-E1FDFEBB9E84}" dt="2024-05-27T23:58:21.274" v="130"/>
          <ac:spMkLst>
            <pc:docMk/>
            <pc:sldMk cId="3683219421" sldId="282"/>
            <ac:spMk id="12" creationId="{00000000-0000-0000-0000-000000000000}"/>
          </ac:spMkLst>
        </pc:spChg>
        <pc:spChg chg="mod">
          <ac:chgData name="Neemias Informatica Lima" userId="b77af7bd85500281" providerId="LiveId" clId="{A7A27DCE-5F0E-418B-AD09-E1FDFEBB9E84}" dt="2024-05-27T23:57:36.555" v="115"/>
          <ac:spMkLst>
            <pc:docMk/>
            <pc:sldMk cId="3683219421" sldId="282"/>
            <ac:spMk id="14" creationId="{00000000-0000-0000-0000-000000000000}"/>
          </ac:spMkLst>
        </pc:spChg>
        <pc:picChg chg="add mod">
          <ac:chgData name="Neemias Informatica Lima" userId="b77af7bd85500281" providerId="LiveId" clId="{A7A27DCE-5F0E-418B-AD09-E1FDFEBB9E84}" dt="2024-05-27T23:55:51.201" v="57"/>
          <ac:picMkLst>
            <pc:docMk/>
            <pc:sldMk cId="3683219421" sldId="282"/>
            <ac:picMk id="7" creationId="{8C7AB165-73A3-41C8-2DDC-45ABBA200905}"/>
          </ac:picMkLst>
        </pc:picChg>
        <pc:picChg chg="del">
          <ac:chgData name="Neemias Informatica Lima" userId="b77af7bd85500281" providerId="LiveId" clId="{A7A27DCE-5F0E-418B-AD09-E1FDFEBB9E84}" dt="2024-05-27T23:55:50.903" v="56" actId="478"/>
          <ac:picMkLst>
            <pc:docMk/>
            <pc:sldMk cId="3683219421" sldId="282"/>
            <ac:picMk id="9" creationId="{D85F918F-BD47-60F4-20F8-8854B884003E}"/>
          </ac:picMkLst>
        </pc:picChg>
      </pc:sldChg>
      <pc:sldChg chg="addSp delSp modSp mod">
        <pc:chgData name="Neemias Informatica Lima" userId="b77af7bd85500281" providerId="LiveId" clId="{A7A27DCE-5F0E-418B-AD09-E1FDFEBB9E84}" dt="2024-05-27T23:59:14.495" v="148" actId="20577"/>
        <pc:sldMkLst>
          <pc:docMk/>
          <pc:sldMk cId="3902406419" sldId="283"/>
        </pc:sldMkLst>
        <pc:spChg chg="add mod">
          <ac:chgData name="Neemias Informatica Lima" userId="b77af7bd85500281" providerId="LiveId" clId="{A7A27DCE-5F0E-418B-AD09-E1FDFEBB9E84}" dt="2024-05-27T23:55:55.629" v="59"/>
          <ac:spMkLst>
            <pc:docMk/>
            <pc:sldMk cId="3902406419" sldId="283"/>
            <ac:spMk id="2" creationId="{87EA83FC-740A-23E3-363E-8B231D970FEE}"/>
          </ac:spMkLst>
        </pc:spChg>
        <pc:spChg chg="add mod">
          <ac:chgData name="Neemias Informatica Lima" userId="b77af7bd85500281" providerId="LiveId" clId="{A7A27DCE-5F0E-418B-AD09-E1FDFEBB9E84}" dt="2024-05-27T23:55:55.629" v="59"/>
          <ac:spMkLst>
            <pc:docMk/>
            <pc:sldMk cId="3902406419" sldId="283"/>
            <ac:spMk id="3" creationId="{2205B7A8-F532-38DE-F9F6-DCC333A33755}"/>
          </ac:spMkLst>
        </pc:spChg>
        <pc:spChg chg="del">
          <ac:chgData name="Neemias Informatica Lima" userId="b77af7bd85500281" providerId="LiveId" clId="{A7A27DCE-5F0E-418B-AD09-E1FDFEBB9E84}" dt="2024-05-27T23:55:55.303" v="58" actId="478"/>
          <ac:spMkLst>
            <pc:docMk/>
            <pc:sldMk cId="3902406419" sldId="283"/>
            <ac:spMk id="5" creationId="{553DB66E-AE7F-26B0-5C8D-94941F4A3E69}"/>
          </ac:spMkLst>
        </pc:spChg>
        <pc:spChg chg="del">
          <ac:chgData name="Neemias Informatica Lima" userId="b77af7bd85500281" providerId="LiveId" clId="{A7A27DCE-5F0E-418B-AD09-E1FDFEBB9E84}" dt="2024-05-27T23:55:55.303" v="58" actId="478"/>
          <ac:spMkLst>
            <pc:docMk/>
            <pc:sldMk cId="3902406419" sldId="283"/>
            <ac:spMk id="7" creationId="{D04162BE-C033-0C84-AAF3-DCD641207C8B}"/>
          </ac:spMkLst>
        </pc:spChg>
        <pc:spChg chg="mod">
          <ac:chgData name="Neemias Informatica Lima" userId="b77af7bd85500281" providerId="LiveId" clId="{A7A27DCE-5F0E-418B-AD09-E1FDFEBB9E84}" dt="2024-05-27T23:58:46.584" v="133"/>
          <ac:spMkLst>
            <pc:docMk/>
            <pc:sldMk cId="3902406419" sldId="283"/>
            <ac:spMk id="14" creationId="{00000000-0000-0000-0000-000000000000}"/>
          </ac:spMkLst>
        </pc:spChg>
        <pc:spChg chg="mod">
          <ac:chgData name="Neemias Informatica Lima" userId="b77af7bd85500281" providerId="LiveId" clId="{A7A27DCE-5F0E-418B-AD09-E1FDFEBB9E84}" dt="2024-05-27T23:59:14.495" v="148" actId="20577"/>
          <ac:spMkLst>
            <pc:docMk/>
            <pc:sldMk cId="3902406419" sldId="283"/>
            <ac:spMk id="15" creationId="{D5C09FDA-172B-4732-BD2E-A9BBEF8B191B}"/>
          </ac:spMkLst>
        </pc:spChg>
        <pc:picChg chg="add mod">
          <ac:chgData name="Neemias Informatica Lima" userId="b77af7bd85500281" providerId="LiveId" clId="{A7A27DCE-5F0E-418B-AD09-E1FDFEBB9E84}" dt="2024-05-27T23:55:55.629" v="59"/>
          <ac:picMkLst>
            <pc:docMk/>
            <pc:sldMk cId="3902406419" sldId="283"/>
            <ac:picMk id="6" creationId="{BB0205D7-F7CD-BEAA-7406-06185C9CA826}"/>
          </ac:picMkLst>
        </pc:picChg>
        <pc:picChg chg="del">
          <ac:chgData name="Neemias Informatica Lima" userId="b77af7bd85500281" providerId="LiveId" clId="{A7A27DCE-5F0E-418B-AD09-E1FDFEBB9E84}" dt="2024-05-27T23:55:55.303" v="58" actId="478"/>
          <ac:picMkLst>
            <pc:docMk/>
            <pc:sldMk cId="3902406419" sldId="283"/>
            <ac:picMk id="8" creationId="{979BE687-FE7E-C191-C662-623B67CC00F4}"/>
          </ac:picMkLst>
        </pc:picChg>
      </pc:sldChg>
      <pc:sldChg chg="addSp delSp modSp mod">
        <pc:chgData name="Neemias Informatica Lima" userId="b77af7bd85500281" providerId="LiveId" clId="{A7A27DCE-5F0E-418B-AD09-E1FDFEBB9E84}" dt="2024-05-28T00:00:36.634" v="189" actId="6549"/>
        <pc:sldMkLst>
          <pc:docMk/>
          <pc:sldMk cId="2424059023" sldId="284"/>
        </pc:sldMkLst>
        <pc:spChg chg="add mod">
          <ac:chgData name="Neemias Informatica Lima" userId="b77af7bd85500281" providerId="LiveId" clId="{A7A27DCE-5F0E-418B-AD09-E1FDFEBB9E84}" dt="2024-05-27T23:56:04.653" v="63"/>
          <ac:spMkLst>
            <pc:docMk/>
            <pc:sldMk cId="2424059023" sldId="284"/>
            <ac:spMk id="2" creationId="{D54BAF78-00FE-E691-0332-C1F175E6D52A}"/>
          </ac:spMkLst>
        </pc:spChg>
        <pc:spChg chg="add mod">
          <ac:chgData name="Neemias Informatica Lima" userId="b77af7bd85500281" providerId="LiveId" clId="{A7A27DCE-5F0E-418B-AD09-E1FDFEBB9E84}" dt="2024-05-27T23:56:04.653" v="63"/>
          <ac:spMkLst>
            <pc:docMk/>
            <pc:sldMk cId="2424059023" sldId="284"/>
            <ac:spMk id="3" creationId="{5BBD204C-D435-B8EA-0438-CBDA824876CB}"/>
          </ac:spMkLst>
        </pc:spChg>
        <pc:spChg chg="del">
          <ac:chgData name="Neemias Informatica Lima" userId="b77af7bd85500281" providerId="LiveId" clId="{A7A27DCE-5F0E-418B-AD09-E1FDFEBB9E84}" dt="2024-05-27T23:56:04.369" v="62" actId="478"/>
          <ac:spMkLst>
            <pc:docMk/>
            <pc:sldMk cId="2424059023" sldId="284"/>
            <ac:spMk id="5" creationId="{77746AEA-10EB-D01B-3AF7-695F5B6F6BB9}"/>
          </ac:spMkLst>
        </pc:spChg>
        <pc:spChg chg="del">
          <ac:chgData name="Neemias Informatica Lima" userId="b77af7bd85500281" providerId="LiveId" clId="{A7A27DCE-5F0E-418B-AD09-E1FDFEBB9E84}" dt="2024-05-27T23:56:04.369" v="62" actId="478"/>
          <ac:spMkLst>
            <pc:docMk/>
            <pc:sldMk cId="2424059023" sldId="284"/>
            <ac:spMk id="7" creationId="{31BE2778-90D1-CB6E-B393-6332ADFA1B4E}"/>
          </ac:spMkLst>
        </pc:spChg>
        <pc:spChg chg="mod">
          <ac:chgData name="Neemias Informatica Lima" userId="b77af7bd85500281" providerId="LiveId" clId="{A7A27DCE-5F0E-418B-AD09-E1FDFEBB9E84}" dt="2024-05-28T00:00:10.683" v="180"/>
          <ac:spMkLst>
            <pc:docMk/>
            <pc:sldMk cId="2424059023" sldId="284"/>
            <ac:spMk id="14" creationId="{00000000-0000-0000-0000-000000000000}"/>
          </ac:spMkLst>
        </pc:spChg>
        <pc:spChg chg="mod">
          <ac:chgData name="Neemias Informatica Lima" userId="b77af7bd85500281" providerId="LiveId" clId="{A7A27DCE-5F0E-418B-AD09-E1FDFEBB9E84}" dt="2024-05-28T00:00:36.634" v="189" actId="6549"/>
          <ac:spMkLst>
            <pc:docMk/>
            <pc:sldMk cId="2424059023" sldId="284"/>
            <ac:spMk id="15" creationId="{C3A1BEFC-B9B8-4142-B09F-1F5B330F4265}"/>
          </ac:spMkLst>
        </pc:spChg>
        <pc:picChg chg="add mod">
          <ac:chgData name="Neemias Informatica Lima" userId="b77af7bd85500281" providerId="LiveId" clId="{A7A27DCE-5F0E-418B-AD09-E1FDFEBB9E84}" dt="2024-05-27T23:56:04.653" v="63"/>
          <ac:picMkLst>
            <pc:docMk/>
            <pc:sldMk cId="2424059023" sldId="284"/>
            <ac:picMk id="6" creationId="{02460B09-DB68-C3BB-5D61-9004B759CDC2}"/>
          </ac:picMkLst>
        </pc:picChg>
        <pc:picChg chg="del">
          <ac:chgData name="Neemias Informatica Lima" userId="b77af7bd85500281" providerId="LiveId" clId="{A7A27DCE-5F0E-418B-AD09-E1FDFEBB9E84}" dt="2024-05-27T23:56:04.369" v="62" actId="478"/>
          <ac:picMkLst>
            <pc:docMk/>
            <pc:sldMk cId="2424059023" sldId="284"/>
            <ac:picMk id="8" creationId="{F261EC34-87C5-9778-C982-C8D723367163}"/>
          </ac:picMkLst>
        </pc:picChg>
      </pc:sldChg>
      <pc:sldChg chg="addSp delSp modSp mod">
        <pc:chgData name="Neemias Informatica Lima" userId="b77af7bd85500281" providerId="LiveId" clId="{A7A27DCE-5F0E-418B-AD09-E1FDFEBB9E84}" dt="2024-05-28T00:01:58.749" v="242" actId="6549"/>
        <pc:sldMkLst>
          <pc:docMk/>
          <pc:sldMk cId="2241968852" sldId="285"/>
        </pc:sldMkLst>
        <pc:spChg chg="add mod">
          <ac:chgData name="Neemias Informatica Lima" userId="b77af7bd85500281" providerId="LiveId" clId="{A7A27DCE-5F0E-418B-AD09-E1FDFEBB9E84}" dt="2024-05-27T23:56:14.590" v="67"/>
          <ac:spMkLst>
            <pc:docMk/>
            <pc:sldMk cId="2241968852" sldId="285"/>
            <ac:spMk id="2" creationId="{3CD46865-D69F-A400-F287-7268B52F8AD8}"/>
          </ac:spMkLst>
        </pc:spChg>
        <pc:spChg chg="add mod">
          <ac:chgData name="Neemias Informatica Lima" userId="b77af7bd85500281" providerId="LiveId" clId="{A7A27DCE-5F0E-418B-AD09-E1FDFEBB9E84}" dt="2024-05-27T23:56:14.590" v="67"/>
          <ac:spMkLst>
            <pc:docMk/>
            <pc:sldMk cId="2241968852" sldId="285"/>
            <ac:spMk id="3" creationId="{BC412AB3-8A31-435D-DCD2-29EAE6A1BB22}"/>
          </ac:spMkLst>
        </pc:spChg>
        <pc:spChg chg="del">
          <ac:chgData name="Neemias Informatica Lima" userId="b77af7bd85500281" providerId="LiveId" clId="{A7A27DCE-5F0E-418B-AD09-E1FDFEBB9E84}" dt="2024-05-27T23:56:14.320" v="66" actId="478"/>
          <ac:spMkLst>
            <pc:docMk/>
            <pc:sldMk cId="2241968852" sldId="285"/>
            <ac:spMk id="5" creationId="{2D795448-50D6-EE3E-9C0B-A90146610356}"/>
          </ac:spMkLst>
        </pc:spChg>
        <pc:spChg chg="del">
          <ac:chgData name="Neemias Informatica Lima" userId="b77af7bd85500281" providerId="LiveId" clId="{A7A27DCE-5F0E-418B-AD09-E1FDFEBB9E84}" dt="2024-05-27T23:56:14.320" v="66" actId="478"/>
          <ac:spMkLst>
            <pc:docMk/>
            <pc:sldMk cId="2241968852" sldId="285"/>
            <ac:spMk id="7" creationId="{7D403100-86EF-1AE6-0D60-20EEAF42BA1C}"/>
          </ac:spMkLst>
        </pc:spChg>
        <pc:spChg chg="mod">
          <ac:chgData name="Neemias Informatica Lima" userId="b77af7bd85500281" providerId="LiveId" clId="{A7A27DCE-5F0E-418B-AD09-E1FDFEBB9E84}" dt="2024-05-28T00:01:18.022" v="220"/>
          <ac:spMkLst>
            <pc:docMk/>
            <pc:sldMk cId="2241968852" sldId="285"/>
            <ac:spMk id="14" creationId="{00000000-0000-0000-0000-000000000000}"/>
          </ac:spMkLst>
        </pc:spChg>
        <pc:spChg chg="mod">
          <ac:chgData name="Neemias Informatica Lima" userId="b77af7bd85500281" providerId="LiveId" clId="{A7A27DCE-5F0E-418B-AD09-E1FDFEBB9E84}" dt="2024-05-28T00:01:58.749" v="242" actId="6549"/>
          <ac:spMkLst>
            <pc:docMk/>
            <pc:sldMk cId="2241968852" sldId="285"/>
            <ac:spMk id="15" creationId="{0F091E13-8EAD-4FFB-9473-BC74E5ABDC64}"/>
          </ac:spMkLst>
        </pc:spChg>
        <pc:picChg chg="add mod">
          <ac:chgData name="Neemias Informatica Lima" userId="b77af7bd85500281" providerId="LiveId" clId="{A7A27DCE-5F0E-418B-AD09-E1FDFEBB9E84}" dt="2024-05-27T23:56:14.590" v="67"/>
          <ac:picMkLst>
            <pc:docMk/>
            <pc:sldMk cId="2241968852" sldId="285"/>
            <ac:picMk id="6" creationId="{4652566B-9D6F-E026-7403-4C8A08B609CA}"/>
          </ac:picMkLst>
        </pc:picChg>
        <pc:picChg chg="del">
          <ac:chgData name="Neemias Informatica Lima" userId="b77af7bd85500281" providerId="LiveId" clId="{A7A27DCE-5F0E-418B-AD09-E1FDFEBB9E84}" dt="2024-05-27T23:56:14.320" v="66" actId="478"/>
          <ac:picMkLst>
            <pc:docMk/>
            <pc:sldMk cId="2241968852" sldId="285"/>
            <ac:picMk id="8" creationId="{882EC28D-3B56-01A4-0715-611247783D0E}"/>
          </ac:picMkLst>
        </pc:picChg>
      </pc:sldChg>
      <pc:sldChg chg="addSp delSp modSp mod">
        <pc:chgData name="Neemias Informatica Lima" userId="b77af7bd85500281" providerId="LiveId" clId="{A7A27DCE-5F0E-418B-AD09-E1FDFEBB9E84}" dt="2024-05-28T00:03:48.328" v="293" actId="20577"/>
        <pc:sldMkLst>
          <pc:docMk/>
          <pc:sldMk cId="1959249856" sldId="286"/>
        </pc:sldMkLst>
        <pc:spChg chg="add mod">
          <ac:chgData name="Neemias Informatica Lima" userId="b77af7bd85500281" providerId="LiveId" clId="{A7A27DCE-5F0E-418B-AD09-E1FDFEBB9E84}" dt="2024-05-27T23:56:23.779" v="71"/>
          <ac:spMkLst>
            <pc:docMk/>
            <pc:sldMk cId="1959249856" sldId="286"/>
            <ac:spMk id="2" creationId="{AB271DD7-8E61-C94B-53D1-A10B932B2407}"/>
          </ac:spMkLst>
        </pc:spChg>
        <pc:spChg chg="add mod">
          <ac:chgData name="Neemias Informatica Lima" userId="b77af7bd85500281" providerId="LiveId" clId="{A7A27DCE-5F0E-418B-AD09-E1FDFEBB9E84}" dt="2024-05-27T23:56:23.779" v="71"/>
          <ac:spMkLst>
            <pc:docMk/>
            <pc:sldMk cId="1959249856" sldId="286"/>
            <ac:spMk id="3" creationId="{BEFB1D9A-C109-AA5F-5554-BCE96C516075}"/>
          </ac:spMkLst>
        </pc:spChg>
        <pc:spChg chg="del">
          <ac:chgData name="Neemias Informatica Lima" userId="b77af7bd85500281" providerId="LiveId" clId="{A7A27DCE-5F0E-418B-AD09-E1FDFEBB9E84}" dt="2024-05-27T23:56:23.524" v="70" actId="478"/>
          <ac:spMkLst>
            <pc:docMk/>
            <pc:sldMk cId="1959249856" sldId="286"/>
            <ac:spMk id="5" creationId="{4F4D0F1D-A584-BFAC-0198-EB51B615D164}"/>
          </ac:spMkLst>
        </pc:spChg>
        <pc:spChg chg="del">
          <ac:chgData name="Neemias Informatica Lima" userId="b77af7bd85500281" providerId="LiveId" clId="{A7A27DCE-5F0E-418B-AD09-E1FDFEBB9E84}" dt="2024-05-27T23:56:23.524" v="70" actId="478"/>
          <ac:spMkLst>
            <pc:docMk/>
            <pc:sldMk cId="1959249856" sldId="286"/>
            <ac:spMk id="7" creationId="{F78FD80A-B91B-9745-7CF0-48D342523988}"/>
          </ac:spMkLst>
        </pc:spChg>
        <pc:spChg chg="mod">
          <ac:chgData name="Neemias Informatica Lima" userId="b77af7bd85500281" providerId="LiveId" clId="{A7A27DCE-5F0E-418B-AD09-E1FDFEBB9E84}" dt="2024-05-28T00:02:52.142" v="274"/>
          <ac:spMkLst>
            <pc:docMk/>
            <pc:sldMk cId="1959249856" sldId="286"/>
            <ac:spMk id="14" creationId="{00000000-0000-0000-0000-000000000000}"/>
          </ac:spMkLst>
        </pc:spChg>
        <pc:spChg chg="mod">
          <ac:chgData name="Neemias Informatica Lima" userId="b77af7bd85500281" providerId="LiveId" clId="{A7A27DCE-5F0E-418B-AD09-E1FDFEBB9E84}" dt="2024-05-28T00:03:48.328" v="293" actId="20577"/>
          <ac:spMkLst>
            <pc:docMk/>
            <pc:sldMk cId="1959249856" sldId="286"/>
            <ac:spMk id="15" creationId="{863BB09B-C8C1-4354-BC51-D930C951E507}"/>
          </ac:spMkLst>
        </pc:spChg>
        <pc:picChg chg="add mod">
          <ac:chgData name="Neemias Informatica Lima" userId="b77af7bd85500281" providerId="LiveId" clId="{A7A27DCE-5F0E-418B-AD09-E1FDFEBB9E84}" dt="2024-05-27T23:56:23.779" v="71"/>
          <ac:picMkLst>
            <pc:docMk/>
            <pc:sldMk cId="1959249856" sldId="286"/>
            <ac:picMk id="6" creationId="{86925B33-C631-C9C8-D90E-BE781E6A7733}"/>
          </ac:picMkLst>
        </pc:picChg>
        <pc:picChg chg="del">
          <ac:chgData name="Neemias Informatica Lima" userId="b77af7bd85500281" providerId="LiveId" clId="{A7A27DCE-5F0E-418B-AD09-E1FDFEBB9E84}" dt="2024-05-27T23:56:23.524" v="70" actId="478"/>
          <ac:picMkLst>
            <pc:docMk/>
            <pc:sldMk cId="1959249856" sldId="286"/>
            <ac:picMk id="8" creationId="{C0D9F4B5-C428-A35F-29CC-E14B0AD2919B}"/>
          </ac:picMkLst>
        </pc:picChg>
      </pc:sldChg>
      <pc:sldChg chg="addSp delSp modSp mod">
        <pc:chgData name="Neemias Informatica Lima" userId="b77af7bd85500281" providerId="LiveId" clId="{A7A27DCE-5F0E-418B-AD09-E1FDFEBB9E84}" dt="2024-05-28T00:05:00.187" v="323" actId="20577"/>
        <pc:sldMkLst>
          <pc:docMk/>
          <pc:sldMk cId="2857006406" sldId="287"/>
        </pc:sldMkLst>
        <pc:spChg chg="add mod">
          <ac:chgData name="Neemias Informatica Lima" userId="b77af7bd85500281" providerId="LiveId" clId="{A7A27DCE-5F0E-418B-AD09-E1FDFEBB9E84}" dt="2024-05-27T23:56:40.900" v="77"/>
          <ac:spMkLst>
            <pc:docMk/>
            <pc:sldMk cId="2857006406" sldId="287"/>
            <ac:spMk id="2" creationId="{6CAE1E11-875A-1810-341F-18312DD935E1}"/>
          </ac:spMkLst>
        </pc:spChg>
        <pc:spChg chg="add mod">
          <ac:chgData name="Neemias Informatica Lima" userId="b77af7bd85500281" providerId="LiveId" clId="{A7A27DCE-5F0E-418B-AD09-E1FDFEBB9E84}" dt="2024-05-27T23:56:40.900" v="77"/>
          <ac:spMkLst>
            <pc:docMk/>
            <pc:sldMk cId="2857006406" sldId="287"/>
            <ac:spMk id="3" creationId="{A1398575-02A3-5FD4-893A-D982DD1D7D50}"/>
          </ac:spMkLst>
        </pc:spChg>
        <pc:spChg chg="del">
          <ac:chgData name="Neemias Informatica Lima" userId="b77af7bd85500281" providerId="LiveId" clId="{A7A27DCE-5F0E-418B-AD09-E1FDFEBB9E84}" dt="2024-05-27T23:56:40.676" v="76" actId="478"/>
          <ac:spMkLst>
            <pc:docMk/>
            <pc:sldMk cId="2857006406" sldId="287"/>
            <ac:spMk id="5" creationId="{4C0D0859-6F5C-EC55-E281-E26597A76FE8}"/>
          </ac:spMkLst>
        </pc:spChg>
        <pc:spChg chg="del">
          <ac:chgData name="Neemias Informatica Lima" userId="b77af7bd85500281" providerId="LiveId" clId="{A7A27DCE-5F0E-418B-AD09-E1FDFEBB9E84}" dt="2024-05-27T23:56:40.676" v="76" actId="478"/>
          <ac:spMkLst>
            <pc:docMk/>
            <pc:sldMk cId="2857006406" sldId="287"/>
            <ac:spMk id="7" creationId="{4FEF8E0C-FD42-6D56-211A-1C008E7001AE}"/>
          </ac:spMkLst>
        </pc:spChg>
        <pc:spChg chg="mod">
          <ac:chgData name="Neemias Informatica Lima" userId="b77af7bd85500281" providerId="LiveId" clId="{A7A27DCE-5F0E-418B-AD09-E1FDFEBB9E84}" dt="2024-05-28T00:05:00.187" v="323" actId="20577"/>
          <ac:spMkLst>
            <pc:docMk/>
            <pc:sldMk cId="2857006406" sldId="287"/>
            <ac:spMk id="16" creationId="{28D68641-D640-4BD7-9D5B-B3803DCCF9B3}"/>
          </ac:spMkLst>
        </pc:spChg>
        <pc:picChg chg="add mod">
          <ac:chgData name="Neemias Informatica Lima" userId="b77af7bd85500281" providerId="LiveId" clId="{A7A27DCE-5F0E-418B-AD09-E1FDFEBB9E84}" dt="2024-05-27T23:56:40.900" v="77"/>
          <ac:picMkLst>
            <pc:docMk/>
            <pc:sldMk cId="2857006406" sldId="287"/>
            <ac:picMk id="6" creationId="{C592948F-6428-EA2C-B945-CE3A9F0C9E3C}"/>
          </ac:picMkLst>
        </pc:picChg>
        <pc:picChg chg="del">
          <ac:chgData name="Neemias Informatica Lima" userId="b77af7bd85500281" providerId="LiveId" clId="{A7A27DCE-5F0E-418B-AD09-E1FDFEBB9E84}" dt="2024-05-27T23:56:40.676" v="76" actId="478"/>
          <ac:picMkLst>
            <pc:docMk/>
            <pc:sldMk cId="2857006406" sldId="287"/>
            <ac:picMk id="8" creationId="{2CC6F855-AF80-AE50-2663-A5614B2A2BA0}"/>
          </ac:picMkLst>
        </pc:picChg>
      </pc:sldChg>
      <pc:sldChg chg="addSp delSp modSp mod">
        <pc:chgData name="Neemias Informatica Lima" userId="b77af7bd85500281" providerId="LiveId" clId="{A7A27DCE-5F0E-418B-AD09-E1FDFEBB9E84}" dt="2024-05-27T23:57:59.954" v="127" actId="20577"/>
        <pc:sldMkLst>
          <pc:docMk/>
          <pc:sldMk cId="2630436816" sldId="288"/>
        </pc:sldMkLst>
        <pc:spChg chg="add mod">
          <ac:chgData name="Neemias Informatica Lima" userId="b77af7bd85500281" providerId="LiveId" clId="{A7A27DCE-5F0E-418B-AD09-E1FDFEBB9E84}" dt="2024-05-27T23:55:46.742" v="55"/>
          <ac:spMkLst>
            <pc:docMk/>
            <pc:sldMk cId="2630436816" sldId="288"/>
            <ac:spMk id="2" creationId="{9D8D4BBB-9CFD-05C8-58C0-9A715EE5686F}"/>
          </ac:spMkLst>
        </pc:spChg>
        <pc:spChg chg="add mod">
          <ac:chgData name="Neemias Informatica Lima" userId="b77af7bd85500281" providerId="LiveId" clId="{A7A27DCE-5F0E-418B-AD09-E1FDFEBB9E84}" dt="2024-05-27T23:55:46.742" v="55"/>
          <ac:spMkLst>
            <pc:docMk/>
            <pc:sldMk cId="2630436816" sldId="288"/>
            <ac:spMk id="3" creationId="{93D2E3A0-8E0C-18BF-9984-941EDBDF9AF4}"/>
          </ac:spMkLst>
        </pc:spChg>
        <pc:spChg chg="del">
          <ac:chgData name="Neemias Informatica Lima" userId="b77af7bd85500281" providerId="LiveId" clId="{A7A27DCE-5F0E-418B-AD09-E1FDFEBB9E84}" dt="2024-05-27T23:55:46.458" v="54" actId="478"/>
          <ac:spMkLst>
            <pc:docMk/>
            <pc:sldMk cId="2630436816" sldId="288"/>
            <ac:spMk id="5" creationId="{9E697699-7569-FEB4-589F-636279D5F72F}"/>
          </ac:spMkLst>
        </pc:spChg>
        <pc:spChg chg="del">
          <ac:chgData name="Neemias Informatica Lima" userId="b77af7bd85500281" providerId="LiveId" clId="{A7A27DCE-5F0E-418B-AD09-E1FDFEBB9E84}" dt="2024-05-27T23:55:46.458" v="54" actId="478"/>
          <ac:spMkLst>
            <pc:docMk/>
            <pc:sldMk cId="2630436816" sldId="288"/>
            <ac:spMk id="7" creationId="{75B1EC33-0CDE-9025-8DE0-CBCE5C412452}"/>
          </ac:spMkLst>
        </pc:spChg>
        <pc:spChg chg="mod">
          <ac:chgData name="Neemias Informatica Lima" userId="b77af7bd85500281" providerId="LiveId" clId="{A7A27DCE-5F0E-418B-AD09-E1FDFEBB9E84}" dt="2024-05-27T23:57:59.954" v="127" actId="20577"/>
          <ac:spMkLst>
            <pc:docMk/>
            <pc:sldMk cId="2630436816" sldId="288"/>
            <ac:spMk id="13" creationId="{00000000-0000-0000-0000-000000000000}"/>
          </ac:spMkLst>
        </pc:spChg>
        <pc:spChg chg="mod">
          <ac:chgData name="Neemias Informatica Lima" userId="b77af7bd85500281" providerId="LiveId" clId="{A7A27DCE-5F0E-418B-AD09-E1FDFEBB9E84}" dt="2024-05-27T23:57:32.197" v="110"/>
          <ac:spMkLst>
            <pc:docMk/>
            <pc:sldMk cId="2630436816" sldId="288"/>
            <ac:spMk id="14" creationId="{00000000-0000-0000-0000-000000000000}"/>
          </ac:spMkLst>
        </pc:spChg>
        <pc:picChg chg="add mod">
          <ac:chgData name="Neemias Informatica Lima" userId="b77af7bd85500281" providerId="LiveId" clId="{A7A27DCE-5F0E-418B-AD09-E1FDFEBB9E84}" dt="2024-05-27T23:55:46.742" v="55"/>
          <ac:picMkLst>
            <pc:docMk/>
            <pc:sldMk cId="2630436816" sldId="288"/>
            <ac:picMk id="6" creationId="{DA610595-CA6B-A193-B8D8-79EFFD1C3899}"/>
          </ac:picMkLst>
        </pc:picChg>
        <pc:picChg chg="del">
          <ac:chgData name="Neemias Informatica Lima" userId="b77af7bd85500281" providerId="LiveId" clId="{A7A27DCE-5F0E-418B-AD09-E1FDFEBB9E84}" dt="2024-05-27T23:55:46.458" v="54" actId="478"/>
          <ac:picMkLst>
            <pc:docMk/>
            <pc:sldMk cId="2630436816" sldId="288"/>
            <ac:picMk id="8" creationId="{13D05CD7-3A51-DD81-A929-6C32C294EECD}"/>
          </ac:picMkLst>
        </pc:picChg>
      </pc:sldChg>
      <pc:sldChg chg="addSp delSp modSp mod">
        <pc:chgData name="Neemias Informatica Lima" userId="b77af7bd85500281" providerId="LiveId" clId="{A7A27DCE-5F0E-418B-AD09-E1FDFEBB9E84}" dt="2024-05-27T23:59:58.181" v="177" actId="6549"/>
        <pc:sldMkLst>
          <pc:docMk/>
          <pc:sldMk cId="3032827026" sldId="289"/>
        </pc:sldMkLst>
        <pc:spChg chg="add mod">
          <ac:chgData name="Neemias Informatica Lima" userId="b77af7bd85500281" providerId="LiveId" clId="{A7A27DCE-5F0E-418B-AD09-E1FDFEBB9E84}" dt="2024-05-27T23:56:00.334" v="61"/>
          <ac:spMkLst>
            <pc:docMk/>
            <pc:sldMk cId="3032827026" sldId="289"/>
            <ac:spMk id="2" creationId="{B3BD5D9B-FA64-786E-B143-F06B57D6E029}"/>
          </ac:spMkLst>
        </pc:spChg>
        <pc:spChg chg="add mod">
          <ac:chgData name="Neemias Informatica Lima" userId="b77af7bd85500281" providerId="LiveId" clId="{A7A27DCE-5F0E-418B-AD09-E1FDFEBB9E84}" dt="2024-05-27T23:56:00.334" v="61"/>
          <ac:spMkLst>
            <pc:docMk/>
            <pc:sldMk cId="3032827026" sldId="289"/>
            <ac:spMk id="3" creationId="{339FECE9-252B-E728-7D43-A7858FCBA07C}"/>
          </ac:spMkLst>
        </pc:spChg>
        <pc:spChg chg="del">
          <ac:chgData name="Neemias Informatica Lima" userId="b77af7bd85500281" providerId="LiveId" clId="{A7A27DCE-5F0E-418B-AD09-E1FDFEBB9E84}" dt="2024-05-27T23:56:00.069" v="60" actId="478"/>
          <ac:spMkLst>
            <pc:docMk/>
            <pc:sldMk cId="3032827026" sldId="289"/>
            <ac:spMk id="5" creationId="{2972FBB0-2425-521E-43D0-F6464904A18E}"/>
          </ac:spMkLst>
        </pc:spChg>
        <pc:spChg chg="del">
          <ac:chgData name="Neemias Informatica Lima" userId="b77af7bd85500281" providerId="LiveId" clId="{A7A27DCE-5F0E-418B-AD09-E1FDFEBB9E84}" dt="2024-05-27T23:56:00.069" v="60" actId="478"/>
          <ac:spMkLst>
            <pc:docMk/>
            <pc:sldMk cId="3032827026" sldId="289"/>
            <ac:spMk id="7" creationId="{56B90B18-66C0-6C2E-C236-F970772571CF}"/>
          </ac:spMkLst>
        </pc:spChg>
        <pc:spChg chg="mod">
          <ac:chgData name="Neemias Informatica Lima" userId="b77af7bd85500281" providerId="LiveId" clId="{A7A27DCE-5F0E-418B-AD09-E1FDFEBB9E84}" dt="2024-05-27T23:59:58.181" v="177" actId="6549"/>
          <ac:spMkLst>
            <pc:docMk/>
            <pc:sldMk cId="3032827026" sldId="289"/>
            <ac:spMk id="12" creationId="{A64B78EF-EDA8-421A-88C9-45544BBCA9D1}"/>
          </ac:spMkLst>
        </pc:spChg>
        <pc:spChg chg="mod">
          <ac:chgData name="Neemias Informatica Lima" userId="b77af7bd85500281" providerId="LiveId" clId="{A7A27DCE-5F0E-418B-AD09-E1FDFEBB9E84}" dt="2024-05-27T23:58:51.748" v="136"/>
          <ac:spMkLst>
            <pc:docMk/>
            <pc:sldMk cId="3032827026" sldId="289"/>
            <ac:spMk id="14" creationId="{00000000-0000-0000-0000-000000000000}"/>
          </ac:spMkLst>
        </pc:spChg>
        <pc:picChg chg="add mod">
          <ac:chgData name="Neemias Informatica Lima" userId="b77af7bd85500281" providerId="LiveId" clId="{A7A27DCE-5F0E-418B-AD09-E1FDFEBB9E84}" dt="2024-05-27T23:56:00.334" v="61"/>
          <ac:picMkLst>
            <pc:docMk/>
            <pc:sldMk cId="3032827026" sldId="289"/>
            <ac:picMk id="6" creationId="{DB8CC06A-CDD5-3E3E-7BA6-3D1C796F58E3}"/>
          </ac:picMkLst>
        </pc:picChg>
        <pc:picChg chg="del">
          <ac:chgData name="Neemias Informatica Lima" userId="b77af7bd85500281" providerId="LiveId" clId="{A7A27DCE-5F0E-418B-AD09-E1FDFEBB9E84}" dt="2024-05-27T23:56:00.069" v="60" actId="478"/>
          <ac:picMkLst>
            <pc:docMk/>
            <pc:sldMk cId="3032827026" sldId="289"/>
            <ac:picMk id="8" creationId="{E5E44AF2-AD1C-D636-8B0D-15C1A3254DB7}"/>
          </ac:picMkLst>
        </pc:picChg>
      </pc:sldChg>
      <pc:sldChg chg="addSp delSp modSp mod">
        <pc:chgData name="Neemias Informatica Lima" userId="b77af7bd85500281" providerId="LiveId" clId="{A7A27DCE-5F0E-418B-AD09-E1FDFEBB9E84}" dt="2024-05-28T00:01:06.946" v="213" actId="313"/>
        <pc:sldMkLst>
          <pc:docMk/>
          <pc:sldMk cId="3772032319" sldId="290"/>
        </pc:sldMkLst>
        <pc:spChg chg="add mod">
          <ac:chgData name="Neemias Informatica Lima" userId="b77af7bd85500281" providerId="LiveId" clId="{A7A27DCE-5F0E-418B-AD09-E1FDFEBB9E84}" dt="2024-05-27T23:56:09.964" v="65"/>
          <ac:spMkLst>
            <pc:docMk/>
            <pc:sldMk cId="3772032319" sldId="290"/>
            <ac:spMk id="2" creationId="{0C63F8C1-5A51-F505-448A-886D116BDF5F}"/>
          </ac:spMkLst>
        </pc:spChg>
        <pc:spChg chg="add mod">
          <ac:chgData name="Neemias Informatica Lima" userId="b77af7bd85500281" providerId="LiveId" clId="{A7A27DCE-5F0E-418B-AD09-E1FDFEBB9E84}" dt="2024-05-27T23:56:09.964" v="65"/>
          <ac:spMkLst>
            <pc:docMk/>
            <pc:sldMk cId="3772032319" sldId="290"/>
            <ac:spMk id="3" creationId="{CED7FD6F-A317-09BA-BA89-F836023FDBB1}"/>
          </ac:spMkLst>
        </pc:spChg>
        <pc:spChg chg="del">
          <ac:chgData name="Neemias Informatica Lima" userId="b77af7bd85500281" providerId="LiveId" clId="{A7A27DCE-5F0E-418B-AD09-E1FDFEBB9E84}" dt="2024-05-27T23:56:09.694" v="64" actId="478"/>
          <ac:spMkLst>
            <pc:docMk/>
            <pc:sldMk cId="3772032319" sldId="290"/>
            <ac:spMk id="5" creationId="{2426B7B3-9639-896B-7590-C4B59C8AF010}"/>
          </ac:spMkLst>
        </pc:spChg>
        <pc:spChg chg="del">
          <ac:chgData name="Neemias Informatica Lima" userId="b77af7bd85500281" providerId="LiveId" clId="{A7A27DCE-5F0E-418B-AD09-E1FDFEBB9E84}" dt="2024-05-27T23:56:09.694" v="64" actId="478"/>
          <ac:spMkLst>
            <pc:docMk/>
            <pc:sldMk cId="3772032319" sldId="290"/>
            <ac:spMk id="7" creationId="{DF241B19-C01E-AFA8-BA33-CCC0010C657E}"/>
          </ac:spMkLst>
        </pc:spChg>
        <pc:spChg chg="mod">
          <ac:chgData name="Neemias Informatica Lima" userId="b77af7bd85500281" providerId="LiveId" clId="{A7A27DCE-5F0E-418B-AD09-E1FDFEBB9E84}" dt="2024-05-28T00:01:06.946" v="213" actId="313"/>
          <ac:spMkLst>
            <pc:docMk/>
            <pc:sldMk cId="3772032319" sldId="290"/>
            <ac:spMk id="12" creationId="{8D5A143D-15FB-4DFE-B0EC-FEEB77A92B2C}"/>
          </ac:spMkLst>
        </pc:spChg>
        <pc:spChg chg="mod">
          <ac:chgData name="Neemias Informatica Lima" userId="b77af7bd85500281" providerId="LiveId" clId="{A7A27DCE-5F0E-418B-AD09-E1FDFEBB9E84}" dt="2024-05-28T00:00:15.911" v="185"/>
          <ac:spMkLst>
            <pc:docMk/>
            <pc:sldMk cId="3772032319" sldId="290"/>
            <ac:spMk id="14" creationId="{00000000-0000-0000-0000-000000000000}"/>
          </ac:spMkLst>
        </pc:spChg>
        <pc:picChg chg="add mod">
          <ac:chgData name="Neemias Informatica Lima" userId="b77af7bd85500281" providerId="LiveId" clId="{A7A27DCE-5F0E-418B-AD09-E1FDFEBB9E84}" dt="2024-05-27T23:56:09.964" v="65"/>
          <ac:picMkLst>
            <pc:docMk/>
            <pc:sldMk cId="3772032319" sldId="290"/>
            <ac:picMk id="6" creationId="{C7FE17E6-D232-FEA9-F8BF-96736BE3E9F4}"/>
          </ac:picMkLst>
        </pc:picChg>
        <pc:picChg chg="del">
          <ac:chgData name="Neemias Informatica Lima" userId="b77af7bd85500281" providerId="LiveId" clId="{A7A27DCE-5F0E-418B-AD09-E1FDFEBB9E84}" dt="2024-05-27T23:56:09.694" v="64" actId="478"/>
          <ac:picMkLst>
            <pc:docMk/>
            <pc:sldMk cId="3772032319" sldId="290"/>
            <ac:picMk id="8" creationId="{0878C9F1-5BBE-C0AB-CE8E-6043CA56064B}"/>
          </ac:picMkLst>
        </pc:picChg>
      </pc:sldChg>
      <pc:sldChg chg="addSp delSp modSp mod">
        <pc:chgData name="Neemias Informatica Lima" userId="b77af7bd85500281" providerId="LiveId" clId="{A7A27DCE-5F0E-418B-AD09-E1FDFEBB9E84}" dt="2024-05-28T00:02:35.499" v="271" actId="6549"/>
        <pc:sldMkLst>
          <pc:docMk/>
          <pc:sldMk cId="1768216317" sldId="291"/>
        </pc:sldMkLst>
        <pc:spChg chg="add mod">
          <ac:chgData name="Neemias Informatica Lima" userId="b77af7bd85500281" providerId="LiveId" clId="{A7A27DCE-5F0E-418B-AD09-E1FDFEBB9E84}" dt="2024-05-27T23:56:19.153" v="69"/>
          <ac:spMkLst>
            <pc:docMk/>
            <pc:sldMk cId="1768216317" sldId="291"/>
            <ac:spMk id="2" creationId="{31ED783A-9E3F-CCA5-AAA3-C84A4485914D}"/>
          </ac:spMkLst>
        </pc:spChg>
        <pc:spChg chg="add mod">
          <ac:chgData name="Neemias Informatica Lima" userId="b77af7bd85500281" providerId="LiveId" clId="{A7A27DCE-5F0E-418B-AD09-E1FDFEBB9E84}" dt="2024-05-27T23:56:19.153" v="69"/>
          <ac:spMkLst>
            <pc:docMk/>
            <pc:sldMk cId="1768216317" sldId="291"/>
            <ac:spMk id="3" creationId="{356FA0A0-7CAE-6825-7B3C-B4F203DEEDFA}"/>
          </ac:spMkLst>
        </pc:spChg>
        <pc:spChg chg="del">
          <ac:chgData name="Neemias Informatica Lima" userId="b77af7bd85500281" providerId="LiveId" clId="{A7A27DCE-5F0E-418B-AD09-E1FDFEBB9E84}" dt="2024-05-27T23:56:18.869" v="68" actId="478"/>
          <ac:spMkLst>
            <pc:docMk/>
            <pc:sldMk cId="1768216317" sldId="291"/>
            <ac:spMk id="5" creationId="{CFF4BE7D-657C-0F33-83E5-B2FFF546FDE9}"/>
          </ac:spMkLst>
        </pc:spChg>
        <pc:spChg chg="del">
          <ac:chgData name="Neemias Informatica Lima" userId="b77af7bd85500281" providerId="LiveId" clId="{A7A27DCE-5F0E-418B-AD09-E1FDFEBB9E84}" dt="2024-05-27T23:56:18.869" v="68" actId="478"/>
          <ac:spMkLst>
            <pc:docMk/>
            <pc:sldMk cId="1768216317" sldId="291"/>
            <ac:spMk id="7" creationId="{88AC5690-1417-E8DC-7072-FE25BD4CF8DE}"/>
          </ac:spMkLst>
        </pc:spChg>
        <pc:spChg chg="mod">
          <ac:chgData name="Neemias Informatica Lima" userId="b77af7bd85500281" providerId="LiveId" clId="{A7A27DCE-5F0E-418B-AD09-E1FDFEBB9E84}" dt="2024-05-28T00:02:35.499" v="271" actId="6549"/>
          <ac:spMkLst>
            <pc:docMk/>
            <pc:sldMk cId="1768216317" sldId="291"/>
            <ac:spMk id="12" creationId="{FD5EC092-AC81-4728-9A45-4C4BB5B95C65}"/>
          </ac:spMkLst>
        </pc:spChg>
        <pc:spChg chg="mod">
          <ac:chgData name="Neemias Informatica Lima" userId="b77af7bd85500281" providerId="LiveId" clId="{A7A27DCE-5F0E-418B-AD09-E1FDFEBB9E84}" dt="2024-05-28T00:01:22.075" v="223"/>
          <ac:spMkLst>
            <pc:docMk/>
            <pc:sldMk cId="1768216317" sldId="291"/>
            <ac:spMk id="14" creationId="{00000000-0000-0000-0000-000000000000}"/>
          </ac:spMkLst>
        </pc:spChg>
        <pc:picChg chg="add mod">
          <ac:chgData name="Neemias Informatica Lima" userId="b77af7bd85500281" providerId="LiveId" clId="{A7A27DCE-5F0E-418B-AD09-E1FDFEBB9E84}" dt="2024-05-27T23:56:19.153" v="69"/>
          <ac:picMkLst>
            <pc:docMk/>
            <pc:sldMk cId="1768216317" sldId="291"/>
            <ac:picMk id="6" creationId="{D781033A-6BE6-86A8-5B90-9F5FCEFB2A30}"/>
          </ac:picMkLst>
        </pc:picChg>
        <pc:picChg chg="del">
          <ac:chgData name="Neemias Informatica Lima" userId="b77af7bd85500281" providerId="LiveId" clId="{A7A27DCE-5F0E-418B-AD09-E1FDFEBB9E84}" dt="2024-05-27T23:56:18.869" v="68" actId="478"/>
          <ac:picMkLst>
            <pc:docMk/>
            <pc:sldMk cId="1768216317" sldId="291"/>
            <ac:picMk id="8" creationId="{D77FB6E2-D0ED-3C3B-FF5F-A8BB553E368E}"/>
          </ac:picMkLst>
        </pc:picChg>
      </pc:sldChg>
      <pc:sldChg chg="addSp delSp modSp mod">
        <pc:chgData name="Neemias Informatica Lima" userId="b77af7bd85500281" providerId="LiveId" clId="{A7A27DCE-5F0E-418B-AD09-E1FDFEBB9E84}" dt="2024-05-28T00:03:02.729" v="277"/>
        <pc:sldMkLst>
          <pc:docMk/>
          <pc:sldMk cId="3757265641" sldId="292"/>
        </pc:sldMkLst>
        <pc:spChg chg="del">
          <ac:chgData name="Neemias Informatica Lima" userId="b77af7bd85500281" providerId="LiveId" clId="{A7A27DCE-5F0E-418B-AD09-E1FDFEBB9E84}" dt="2024-05-27T23:56:28.456" v="72" actId="478"/>
          <ac:spMkLst>
            <pc:docMk/>
            <pc:sldMk cId="3757265641" sldId="292"/>
            <ac:spMk id="2" creationId="{191E29F3-7B55-1533-C47C-622B62D5B167}"/>
          </ac:spMkLst>
        </pc:spChg>
        <pc:spChg chg="add mod">
          <ac:chgData name="Neemias Informatica Lima" userId="b77af7bd85500281" providerId="LiveId" clId="{A7A27DCE-5F0E-418B-AD09-E1FDFEBB9E84}" dt="2024-05-27T23:56:28.733" v="73"/>
          <ac:spMkLst>
            <pc:docMk/>
            <pc:sldMk cId="3757265641" sldId="292"/>
            <ac:spMk id="3" creationId="{7A34EFC0-0DD0-7CC0-C3C8-8FB81A447E2E}"/>
          </ac:spMkLst>
        </pc:spChg>
        <pc:spChg chg="del">
          <ac:chgData name="Neemias Informatica Lima" userId="b77af7bd85500281" providerId="LiveId" clId="{A7A27DCE-5F0E-418B-AD09-E1FDFEBB9E84}" dt="2024-05-27T23:56:28.456" v="72" actId="478"/>
          <ac:spMkLst>
            <pc:docMk/>
            <pc:sldMk cId="3757265641" sldId="292"/>
            <ac:spMk id="5" creationId="{AA066998-DE46-0432-5272-EBB971A873A3}"/>
          </ac:spMkLst>
        </pc:spChg>
        <pc:spChg chg="add mod">
          <ac:chgData name="Neemias Informatica Lima" userId="b77af7bd85500281" providerId="LiveId" clId="{A7A27DCE-5F0E-418B-AD09-E1FDFEBB9E84}" dt="2024-05-27T23:56:28.733" v="73"/>
          <ac:spMkLst>
            <pc:docMk/>
            <pc:sldMk cId="3757265641" sldId="292"/>
            <ac:spMk id="6" creationId="{AC926F4C-DEBD-A889-63E6-0C50E04B3330}"/>
          </ac:spMkLst>
        </pc:spChg>
        <pc:spChg chg="mod">
          <ac:chgData name="Neemias Informatica Lima" userId="b77af7bd85500281" providerId="LiveId" clId="{A7A27DCE-5F0E-418B-AD09-E1FDFEBB9E84}" dt="2024-05-28T00:03:02.729" v="277"/>
          <ac:spMkLst>
            <pc:docMk/>
            <pc:sldMk cId="3757265641" sldId="292"/>
            <ac:spMk id="14" creationId="{00000000-0000-0000-0000-000000000000}"/>
          </ac:spMkLst>
        </pc:spChg>
        <pc:picChg chg="del">
          <ac:chgData name="Neemias Informatica Lima" userId="b77af7bd85500281" providerId="LiveId" clId="{A7A27DCE-5F0E-418B-AD09-E1FDFEBB9E84}" dt="2024-05-27T23:56:28.456" v="72" actId="478"/>
          <ac:picMkLst>
            <pc:docMk/>
            <pc:sldMk cId="3757265641" sldId="292"/>
            <ac:picMk id="7" creationId="{040CEDAC-144A-0EEA-647B-89BD83A95F7C}"/>
          </ac:picMkLst>
        </pc:picChg>
        <pc:picChg chg="add mod">
          <ac:chgData name="Neemias Informatica Lima" userId="b77af7bd85500281" providerId="LiveId" clId="{A7A27DCE-5F0E-418B-AD09-E1FDFEBB9E84}" dt="2024-05-27T23:56:28.733" v="73"/>
          <ac:picMkLst>
            <pc:docMk/>
            <pc:sldMk cId="3757265641" sldId="292"/>
            <ac:picMk id="8" creationId="{B049CB8D-FEBC-7EE0-6D96-9A19D0DC71E0}"/>
          </ac:picMkLst>
        </pc:picChg>
      </pc:sldChg>
      <pc:sldChg chg="addSp delSp modSp mod">
        <pc:chgData name="Neemias Informatica Lima" userId="b77af7bd85500281" providerId="LiveId" clId="{A7A27DCE-5F0E-418B-AD09-E1FDFEBB9E84}" dt="2024-05-28T00:04:26.711" v="312" actId="6549"/>
        <pc:sldMkLst>
          <pc:docMk/>
          <pc:sldMk cId="3114938747" sldId="293"/>
        </pc:sldMkLst>
        <pc:spChg chg="add mod">
          <ac:chgData name="Neemias Informatica Lima" userId="b77af7bd85500281" providerId="LiveId" clId="{A7A27DCE-5F0E-418B-AD09-E1FDFEBB9E84}" dt="2024-05-27T23:56:35.189" v="75"/>
          <ac:spMkLst>
            <pc:docMk/>
            <pc:sldMk cId="3114938747" sldId="293"/>
            <ac:spMk id="2" creationId="{BAD9B9D8-7B94-4C50-1CF4-4D880C9E0C9E}"/>
          </ac:spMkLst>
        </pc:spChg>
        <pc:spChg chg="add mod">
          <ac:chgData name="Neemias Informatica Lima" userId="b77af7bd85500281" providerId="LiveId" clId="{A7A27DCE-5F0E-418B-AD09-E1FDFEBB9E84}" dt="2024-05-27T23:56:35.189" v="75"/>
          <ac:spMkLst>
            <pc:docMk/>
            <pc:sldMk cId="3114938747" sldId="293"/>
            <ac:spMk id="3" creationId="{9AB26494-53D5-E750-B86D-84F80A378647}"/>
          </ac:spMkLst>
        </pc:spChg>
        <pc:spChg chg="del">
          <ac:chgData name="Neemias Informatica Lima" userId="b77af7bd85500281" providerId="LiveId" clId="{A7A27DCE-5F0E-418B-AD09-E1FDFEBB9E84}" dt="2024-05-27T23:56:34.904" v="74" actId="478"/>
          <ac:spMkLst>
            <pc:docMk/>
            <pc:sldMk cId="3114938747" sldId="293"/>
            <ac:spMk id="5" creationId="{7701F27C-40CC-E46E-7D82-64CDC294D258}"/>
          </ac:spMkLst>
        </pc:spChg>
        <pc:spChg chg="del">
          <ac:chgData name="Neemias Informatica Lima" userId="b77af7bd85500281" providerId="LiveId" clId="{A7A27DCE-5F0E-418B-AD09-E1FDFEBB9E84}" dt="2024-05-27T23:56:34.904" v="74" actId="478"/>
          <ac:spMkLst>
            <pc:docMk/>
            <pc:sldMk cId="3114938747" sldId="293"/>
            <ac:spMk id="7" creationId="{EEED9C31-A260-6C16-D504-5E135546CB81}"/>
          </ac:spMkLst>
        </pc:spChg>
        <pc:spChg chg="mod">
          <ac:chgData name="Neemias Informatica Lima" userId="b77af7bd85500281" providerId="LiveId" clId="{A7A27DCE-5F0E-418B-AD09-E1FDFEBB9E84}" dt="2024-05-28T00:04:26.711" v="312" actId="6549"/>
          <ac:spMkLst>
            <pc:docMk/>
            <pc:sldMk cId="3114938747" sldId="293"/>
            <ac:spMk id="16" creationId="{CFC8B9D9-C6ED-4706-A104-65D118A5B7F9}"/>
          </ac:spMkLst>
        </pc:spChg>
        <pc:picChg chg="add mod">
          <ac:chgData name="Neemias Informatica Lima" userId="b77af7bd85500281" providerId="LiveId" clId="{A7A27DCE-5F0E-418B-AD09-E1FDFEBB9E84}" dt="2024-05-27T23:56:35.189" v="75"/>
          <ac:picMkLst>
            <pc:docMk/>
            <pc:sldMk cId="3114938747" sldId="293"/>
            <ac:picMk id="6" creationId="{209FF5AA-3D5A-6CD8-9A1A-3C82EB7A9027}"/>
          </ac:picMkLst>
        </pc:picChg>
        <pc:picChg chg="del">
          <ac:chgData name="Neemias Informatica Lima" userId="b77af7bd85500281" providerId="LiveId" clId="{A7A27DCE-5F0E-418B-AD09-E1FDFEBB9E84}" dt="2024-05-27T23:56:34.904" v="74" actId="478"/>
          <ac:picMkLst>
            <pc:docMk/>
            <pc:sldMk cId="3114938747" sldId="293"/>
            <ac:picMk id="8" creationId="{D389D69A-384E-8100-D202-225442926022}"/>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37:58.609" v="47" actId="20577"/>
        <pc:sldMkLst>
          <pc:docMk/>
          <pc:sldMk cId="2232331225" sldId="280"/>
        </pc:sldMkLst>
        <pc:spChg chg="mod">
          <ac:chgData name="Neemias Informatica Lima" userId="b77af7bd85500281" providerId="LiveId" clId="{D2B5DD86-8EAF-4E0F-B3C6-EEAF7EF1CCCE}" dt="2024-02-20T09:50:47.073" v="12"/>
          <ac:spMkLst>
            <pc:docMk/>
            <pc:sldMk cId="2232331225" sldId="280"/>
            <ac:spMk id="6" creationId="{00000000-0000-0000-0000-000000000000}"/>
          </ac:spMkLst>
        </pc:spChg>
        <pc:spChg chg="mod">
          <ac:chgData name="Neemias Informatica Lima" userId="b77af7bd85500281" providerId="LiveId" clId="{D2B5DD86-8EAF-4E0F-B3C6-EEAF7EF1CCCE}" dt="2024-02-20T10:37:40.407" v="36" actId="6549"/>
          <ac:spMkLst>
            <pc:docMk/>
            <pc:sldMk cId="2232331225" sldId="280"/>
            <ac:spMk id="9" creationId="{00000000-0000-0000-0000-000000000000}"/>
          </ac:spMkLst>
        </pc:spChg>
        <pc:spChg chg="mod">
          <ac:chgData name="Neemias Informatica Lima" userId="b77af7bd85500281" providerId="LiveId" clId="{D2B5DD86-8EAF-4E0F-B3C6-EEAF7EF1CCCE}" dt="2024-02-20T10:37:58.609" v="47" actId="20577"/>
          <ac:spMkLst>
            <pc:docMk/>
            <pc:sldMk cId="2232331225" sldId="280"/>
            <ac:spMk id="16" creationId="{00000000-0000-0000-0000-000000000000}"/>
          </ac:spMkLst>
        </pc:spChg>
        <pc:picChg chg="del">
          <ac:chgData name="Neemias Informatica Lima" userId="b77af7bd85500281" providerId="LiveId" clId="{D2B5DD86-8EAF-4E0F-B3C6-EEAF7EF1CCCE}" dt="2024-02-20T09:50:29.161" v="5" actId="478"/>
          <ac:picMkLst>
            <pc:docMk/>
            <pc:sldMk cId="2232331225" sldId="280"/>
            <ac:picMk id="3" creationId="{8459030A-0354-25B2-74E5-139FB0FFBF57}"/>
          </ac:picMkLst>
        </pc:picChg>
        <pc:picChg chg="add mod">
          <ac:chgData name="Neemias Informatica Lima" userId="b77af7bd85500281" providerId="LiveId" clId="{D2B5DD86-8EAF-4E0F-B3C6-EEAF7EF1CCCE}" dt="2024-02-20T09:50:35.199" v="7" actId="14100"/>
          <ac:picMkLst>
            <pc:docMk/>
            <pc:sldMk cId="2232331225" sldId="280"/>
            <ac:picMk id="4" creationId="{1E5F7F84-E301-F4F4-F4D6-D4EF93B7AEF1}"/>
          </ac:picMkLst>
        </pc:picChg>
        <pc:picChg chg="del">
          <ac:chgData name="Neemias Informatica Lima" userId="b77af7bd85500281" providerId="LiveId" clId="{D2B5DD86-8EAF-4E0F-B3C6-EEAF7EF1CCCE}" dt="2024-02-20T09:50:50.603" v="13" actId="478"/>
          <ac:picMkLst>
            <pc:docMk/>
            <pc:sldMk cId="2232331225" sldId="280"/>
            <ac:picMk id="13" creationId="{90782C93-E4CD-857C-516D-47799A5B8721}"/>
          </ac:picMkLst>
        </pc:picChg>
        <pc:picChg chg="add mod">
          <ac:chgData name="Neemias Informatica Lima" userId="b77af7bd85500281" providerId="LiveId" clId="{D2B5DD86-8EAF-4E0F-B3C6-EEAF7EF1CCCE}" dt="2024-02-20T09:52:15.893" v="21"/>
          <ac:picMkLst>
            <pc:docMk/>
            <pc:sldMk cId="2232331225" sldId="280"/>
            <ac:picMk id="14" creationId="{9039C93D-003A-5A94-0B1D-9EB5D1D0220B}"/>
          </ac:picMkLst>
        </pc:picChg>
      </pc:sldChg>
      <pc:sldChg chg="addSp delSp modSp mod">
        <pc:chgData name="Neemias Informatica Lima" userId="b77af7bd85500281" providerId="LiveId" clId="{D2B5DD86-8EAF-4E0F-B3C6-EEAF7EF1CCCE}" dt="2024-02-20T10:42:41.550" v="128" actId="6549"/>
        <pc:sldMkLst>
          <pc:docMk/>
          <pc:sldMk cId="2103443556" sldId="281"/>
        </pc:sldMkLst>
        <pc:spChg chg="mod">
          <ac:chgData name="Neemias Informatica Lima" userId="b77af7bd85500281" providerId="LiveId" clId="{D2B5DD86-8EAF-4E0F-B3C6-EEAF7EF1CCCE}" dt="2024-02-20T10:42:41.550" v="128" actId="6549"/>
          <ac:spMkLst>
            <pc:docMk/>
            <pc:sldMk cId="2103443556" sldId="281"/>
            <ac:spMk id="8" creationId="{00000000-0000-0000-0000-000000000000}"/>
          </ac:spMkLst>
        </pc:spChg>
        <pc:spChg chg="mod">
          <ac:chgData name="Neemias Informatica Lima" userId="b77af7bd85500281" providerId="LiveId" clId="{D2B5DD86-8EAF-4E0F-B3C6-EEAF7EF1CCCE}" dt="2024-02-20T10:40:12.177" v="77" actId="1036"/>
          <ac:spMkLst>
            <pc:docMk/>
            <pc:sldMk cId="2103443556" sldId="281"/>
            <ac:spMk id="18" creationId="{00000000-0000-0000-0000-000000000000}"/>
          </ac:spMkLst>
        </pc:spChg>
        <pc:picChg chg="del">
          <ac:chgData name="Neemias Informatica Lima" userId="b77af7bd85500281" providerId="LiveId" clId="{D2B5DD86-8EAF-4E0F-B3C6-EEAF7EF1CCCE}" dt="2024-02-20T10:39:12.757" v="59" actId="478"/>
          <ac:picMkLst>
            <pc:docMk/>
            <pc:sldMk cId="2103443556" sldId="281"/>
            <ac:picMk id="2" creationId="{75BC1A2E-8AA2-A139-0337-F7BC8D8E4D51}"/>
          </ac:picMkLst>
        </pc:picChg>
        <pc:picChg chg="del">
          <ac:chgData name="Neemias Informatica Lima" userId="b77af7bd85500281" providerId="LiveId" clId="{D2B5DD86-8EAF-4E0F-B3C6-EEAF7EF1CCCE}" dt="2024-02-20T10:38:25.943" v="48" actId="478"/>
          <ac:picMkLst>
            <pc:docMk/>
            <pc:sldMk cId="2103443556" sldId="281"/>
            <ac:picMk id="3" creationId="{90782C93-E4CD-857C-516D-47799A5B8721}"/>
          </ac:picMkLst>
        </pc:picChg>
        <pc:picChg chg="add mod">
          <ac:chgData name="Neemias Informatica Lima" userId="b77af7bd85500281" providerId="LiveId" clId="{D2B5DD86-8EAF-4E0F-B3C6-EEAF7EF1CCCE}" dt="2024-02-20T10:38:49.742" v="58" actId="1037"/>
          <ac:picMkLst>
            <pc:docMk/>
            <pc:sldMk cId="2103443556" sldId="281"/>
            <ac:picMk id="4" creationId="{5E50C07A-91C0-123C-3194-517732FDBBF7}"/>
          </ac:picMkLst>
        </pc:picChg>
        <pc:picChg chg="add mod">
          <ac:chgData name="Neemias Informatica Lima" userId="b77af7bd85500281" providerId="LiveId" clId="{D2B5DD86-8EAF-4E0F-B3C6-EEAF7EF1CCCE}" dt="2024-02-20T10:39:22.122" v="63" actId="14100"/>
          <ac:picMkLst>
            <pc:docMk/>
            <pc:sldMk cId="2103443556" sldId="281"/>
            <ac:picMk id="5" creationId="{AE5CDBEB-0648-60BA-F6E4-ECAD73D381AF}"/>
          </ac:picMkLst>
        </pc:picChg>
      </pc:sldChg>
      <pc:sldChg chg="addSp delSp modSp mod">
        <pc:chgData name="Neemias Informatica Lima" userId="b77af7bd85500281" providerId="LiveId" clId="{D2B5DD86-8EAF-4E0F-B3C6-EEAF7EF1CCCE}" dt="2024-02-20T10:44:23.457" v="162" actId="20577"/>
        <pc:sldMkLst>
          <pc:docMk/>
          <pc:sldMk cId="3683219421" sldId="282"/>
        </pc:sldMkLst>
        <pc:spChg chg="del">
          <ac:chgData name="Neemias Informatica Lima" userId="b77af7bd85500281" providerId="LiveId" clId="{D2B5DD86-8EAF-4E0F-B3C6-EEAF7EF1CCCE}" dt="2024-02-20T10:40:32.640" v="80" actId="478"/>
          <ac:spMkLst>
            <pc:docMk/>
            <pc:sldMk cId="3683219421" sldId="282"/>
            <ac:spMk id="2" creationId="{5F75C951-ADFA-52C3-753A-BA1315CCCE5D}"/>
          </ac:spMkLst>
        </pc:spChg>
        <pc:spChg chg="add mod">
          <ac:chgData name="Neemias Informatica Lima" userId="b77af7bd85500281" providerId="LiveId" clId="{D2B5DD86-8EAF-4E0F-B3C6-EEAF7EF1CCCE}" dt="2024-02-20T10:40:32.949" v="81"/>
          <ac:spMkLst>
            <pc:docMk/>
            <pc:sldMk cId="3683219421" sldId="282"/>
            <ac:spMk id="6" creationId="{9637ACB4-762A-635D-FDEA-12397AF3A53F}"/>
          </ac:spMkLst>
        </pc:spChg>
        <pc:spChg chg="mod">
          <ac:chgData name="Neemias Informatica Lima" userId="b77af7bd85500281" providerId="LiveId" clId="{D2B5DD86-8EAF-4E0F-B3C6-EEAF7EF1CCCE}" dt="2024-02-20T10:44:23.457" v="162" actId="20577"/>
          <ac:spMkLst>
            <pc:docMk/>
            <pc:sldMk cId="3683219421" sldId="282"/>
            <ac:spMk id="12" creationId="{00000000-0000-0000-0000-000000000000}"/>
          </ac:spMkLst>
        </pc:spChg>
        <pc:spChg chg="mod">
          <ac:chgData name="Neemias Informatica Lima" userId="b77af7bd85500281" providerId="LiveId" clId="{D2B5DD86-8EAF-4E0F-B3C6-EEAF7EF1CCCE}" dt="2024-02-20T10:43:03.811" v="136"/>
          <ac:spMkLst>
            <pc:docMk/>
            <pc:sldMk cId="3683219421" sldId="282"/>
            <ac:spMk id="14" creationId="{00000000-0000-0000-0000-000000000000}"/>
          </ac:spMkLst>
        </pc:spChg>
        <pc:picChg chg="del">
          <ac:chgData name="Neemias Informatica Lima" userId="b77af7bd85500281" providerId="LiveId" clId="{D2B5DD86-8EAF-4E0F-B3C6-EEAF7EF1CCCE}" dt="2024-02-20T10:40:32.640" v="80" actId="478"/>
          <ac:picMkLst>
            <pc:docMk/>
            <pc:sldMk cId="3683219421" sldId="282"/>
            <ac:picMk id="4" creationId="{5F5FFF93-B293-80B2-CC1C-DF16E54FC03A}"/>
          </ac:picMkLst>
        </pc:picChg>
        <pc:picChg chg="del">
          <ac:chgData name="Neemias Informatica Lima" userId="b77af7bd85500281" providerId="LiveId" clId="{D2B5DD86-8EAF-4E0F-B3C6-EEAF7EF1CCCE}" dt="2024-02-20T10:40:32.640" v="80" actId="478"/>
          <ac:picMkLst>
            <pc:docMk/>
            <pc:sldMk cId="3683219421" sldId="282"/>
            <ac:picMk id="5" creationId="{D71F9B90-F8C4-7AEA-9499-544B231D25EE}"/>
          </ac:picMkLst>
        </pc:picChg>
        <pc:picChg chg="add mod">
          <ac:chgData name="Neemias Informatica Lima" userId="b77af7bd85500281" providerId="LiveId" clId="{D2B5DD86-8EAF-4E0F-B3C6-EEAF7EF1CCCE}" dt="2024-02-20T10:40:32.949" v="81"/>
          <ac:picMkLst>
            <pc:docMk/>
            <pc:sldMk cId="3683219421" sldId="282"/>
            <ac:picMk id="8" creationId="{1B4580B3-E4F0-EABD-596F-401A1270C624}"/>
          </ac:picMkLst>
        </pc:picChg>
        <pc:picChg chg="add mod">
          <ac:chgData name="Neemias Informatica Lima" userId="b77af7bd85500281" providerId="LiveId" clId="{D2B5DD86-8EAF-4E0F-B3C6-EEAF7EF1CCCE}" dt="2024-02-20T10:40:32.949" v="81"/>
          <ac:picMkLst>
            <pc:docMk/>
            <pc:sldMk cId="3683219421" sldId="282"/>
            <ac:picMk id="9" creationId="{6AA875DB-3E67-6C3D-8120-4ED4B5452081}"/>
          </ac:picMkLst>
        </pc:picChg>
      </pc:sldChg>
      <pc:sldChg chg="addSp delSp modSp mod">
        <pc:chgData name="Neemias Informatica Lima" userId="b77af7bd85500281" providerId="LiveId" clId="{D2B5DD86-8EAF-4E0F-B3C6-EEAF7EF1CCCE}" dt="2024-02-20T10:49:13.430" v="193"/>
        <pc:sldMkLst>
          <pc:docMk/>
          <pc:sldMk cId="3902406419" sldId="283"/>
        </pc:sldMkLst>
        <pc:spChg chg="del">
          <ac:chgData name="Neemias Informatica Lima" userId="b77af7bd85500281" providerId="LiveId" clId="{D2B5DD86-8EAF-4E0F-B3C6-EEAF7EF1CCCE}" dt="2024-02-20T10:40:40.984" v="82" actId="478"/>
          <ac:spMkLst>
            <pc:docMk/>
            <pc:sldMk cId="3902406419" sldId="283"/>
            <ac:spMk id="2" creationId="{11EBDFC8-9AEF-72C4-EB99-9B155C91F456}"/>
          </ac:spMkLst>
        </pc:spChg>
        <pc:spChg chg="add mod">
          <ac:chgData name="Neemias Informatica Lima" userId="b77af7bd85500281" providerId="LiveId" clId="{D2B5DD86-8EAF-4E0F-B3C6-EEAF7EF1CCCE}" dt="2024-02-20T10:40:41.354" v="83"/>
          <ac:spMkLst>
            <pc:docMk/>
            <pc:sldMk cId="3902406419" sldId="283"/>
            <ac:spMk id="5" creationId="{99F4E7C5-C5B8-5F8D-4A50-2D5763CA661F}"/>
          </ac:spMkLst>
        </pc:spChg>
        <pc:spChg chg="mod">
          <ac:chgData name="Neemias Informatica Lima" userId="b77af7bd85500281" providerId="LiveId" clId="{D2B5DD86-8EAF-4E0F-B3C6-EEAF7EF1CCCE}" dt="2024-02-20T10:44:41.166" v="165"/>
          <ac:spMkLst>
            <pc:docMk/>
            <pc:sldMk cId="3902406419" sldId="283"/>
            <ac:spMk id="14" creationId="{00000000-0000-0000-0000-000000000000}"/>
          </ac:spMkLst>
        </pc:spChg>
        <pc:spChg chg="mod">
          <ac:chgData name="Neemias Informatica Lima" userId="b77af7bd85500281" providerId="LiveId" clId="{D2B5DD86-8EAF-4E0F-B3C6-EEAF7EF1CCCE}" dt="2024-02-20T10:49:13.430" v="193"/>
          <ac:spMkLst>
            <pc:docMk/>
            <pc:sldMk cId="3902406419" sldId="283"/>
            <ac:spMk id="15" creationId="{D5C09FDA-172B-4732-BD2E-A9BBEF8B191B}"/>
          </ac:spMkLst>
        </pc:spChg>
        <pc:picChg chg="del">
          <ac:chgData name="Neemias Informatica Lima" userId="b77af7bd85500281" providerId="LiveId" clId="{D2B5DD86-8EAF-4E0F-B3C6-EEAF7EF1CCCE}" dt="2024-02-20T10:40:40.984" v="82" actId="478"/>
          <ac:picMkLst>
            <pc:docMk/>
            <pc:sldMk cId="3902406419" sldId="283"/>
            <ac:picMk id="3" creationId="{FB4C629C-3540-A7BF-6C30-A0187F230609}"/>
          </ac:picMkLst>
        </pc:picChg>
        <pc:picChg chg="del">
          <ac:chgData name="Neemias Informatica Lima" userId="b77af7bd85500281" providerId="LiveId" clId="{D2B5DD86-8EAF-4E0F-B3C6-EEAF7EF1CCCE}" dt="2024-02-20T10:40:40.984" v="82" actId="478"/>
          <ac:picMkLst>
            <pc:docMk/>
            <pc:sldMk cId="3902406419" sldId="283"/>
            <ac:picMk id="4" creationId="{01FB662F-1135-74C3-9C30-330249087D8A}"/>
          </ac:picMkLst>
        </pc:picChg>
        <pc:picChg chg="add mod">
          <ac:chgData name="Neemias Informatica Lima" userId="b77af7bd85500281" providerId="LiveId" clId="{D2B5DD86-8EAF-4E0F-B3C6-EEAF7EF1CCCE}" dt="2024-02-20T10:40:41.354" v="83"/>
          <ac:picMkLst>
            <pc:docMk/>
            <pc:sldMk cId="3902406419" sldId="283"/>
            <ac:picMk id="7" creationId="{5BE3054B-1B45-0790-5E4F-E0F7033FCB0F}"/>
          </ac:picMkLst>
        </pc:picChg>
        <pc:picChg chg="add mod">
          <ac:chgData name="Neemias Informatica Lima" userId="b77af7bd85500281" providerId="LiveId" clId="{D2B5DD86-8EAF-4E0F-B3C6-EEAF7EF1CCCE}" dt="2024-02-20T10:40:41.354" v="83"/>
          <ac:picMkLst>
            <pc:docMk/>
            <pc:sldMk cId="3902406419" sldId="283"/>
            <ac:picMk id="8" creationId="{548A4B08-BF03-DB14-9CC7-65212DE8BEEE}"/>
          </ac:picMkLst>
        </pc:picChg>
      </pc:sldChg>
      <pc:sldChg chg="addSp delSp modSp mod">
        <pc:chgData name="Neemias Informatica Lima" userId="b77af7bd85500281" providerId="LiveId" clId="{D2B5DD86-8EAF-4E0F-B3C6-EEAF7EF1CCCE}" dt="2024-02-20T10:51:19.999" v="239" actId="20577"/>
        <pc:sldMkLst>
          <pc:docMk/>
          <pc:sldMk cId="2424059023" sldId="284"/>
        </pc:sldMkLst>
        <pc:spChg chg="del">
          <ac:chgData name="Neemias Informatica Lima" userId="b77af7bd85500281" providerId="LiveId" clId="{D2B5DD86-8EAF-4E0F-B3C6-EEAF7EF1CCCE}" dt="2024-02-20T10:40:56.799" v="86" actId="478"/>
          <ac:spMkLst>
            <pc:docMk/>
            <pc:sldMk cId="2424059023" sldId="284"/>
            <ac:spMk id="2" creationId="{8C3503AD-07BF-6CFD-A7A8-EC518DD7083A}"/>
          </ac:spMkLst>
        </pc:spChg>
        <pc:spChg chg="add mod">
          <ac:chgData name="Neemias Informatica Lima" userId="b77af7bd85500281" providerId="LiveId" clId="{D2B5DD86-8EAF-4E0F-B3C6-EEAF7EF1CCCE}" dt="2024-02-20T10:40:57.136" v="87"/>
          <ac:spMkLst>
            <pc:docMk/>
            <pc:sldMk cId="2424059023" sldId="284"/>
            <ac:spMk id="5" creationId="{8F4605FB-8D94-A0E2-AF3B-4995C2DD7124}"/>
          </ac:spMkLst>
        </pc:spChg>
        <pc:spChg chg="mod">
          <ac:chgData name="Neemias Informatica Lima" userId="b77af7bd85500281" providerId="LiveId" clId="{D2B5DD86-8EAF-4E0F-B3C6-EEAF7EF1CCCE}" dt="2024-02-20T10:50:25.780" v="212"/>
          <ac:spMkLst>
            <pc:docMk/>
            <pc:sldMk cId="2424059023" sldId="284"/>
            <ac:spMk id="14" creationId="{00000000-0000-0000-0000-000000000000}"/>
          </ac:spMkLst>
        </pc:spChg>
        <pc:spChg chg="mod">
          <ac:chgData name="Neemias Informatica Lima" userId="b77af7bd85500281" providerId="LiveId" clId="{D2B5DD86-8EAF-4E0F-B3C6-EEAF7EF1CCCE}" dt="2024-02-20T10:51:19.999" v="239" actId="20577"/>
          <ac:spMkLst>
            <pc:docMk/>
            <pc:sldMk cId="2424059023" sldId="284"/>
            <ac:spMk id="15" creationId="{C3A1BEFC-B9B8-4142-B09F-1F5B330F4265}"/>
          </ac:spMkLst>
        </pc:spChg>
        <pc:picChg chg="del">
          <ac:chgData name="Neemias Informatica Lima" userId="b77af7bd85500281" providerId="LiveId" clId="{D2B5DD86-8EAF-4E0F-B3C6-EEAF7EF1CCCE}" dt="2024-02-20T10:40:56.799" v="86" actId="478"/>
          <ac:picMkLst>
            <pc:docMk/>
            <pc:sldMk cId="2424059023" sldId="284"/>
            <ac:picMk id="3" creationId="{FC008282-3793-D012-6EED-5AA1DA61D944}"/>
          </ac:picMkLst>
        </pc:picChg>
        <pc:picChg chg="del">
          <ac:chgData name="Neemias Informatica Lima" userId="b77af7bd85500281" providerId="LiveId" clId="{D2B5DD86-8EAF-4E0F-B3C6-EEAF7EF1CCCE}" dt="2024-02-20T10:40:56.799" v="86" actId="478"/>
          <ac:picMkLst>
            <pc:docMk/>
            <pc:sldMk cId="2424059023" sldId="284"/>
            <ac:picMk id="4" creationId="{3F5B4919-EA9A-3309-E993-0C056E514EF5}"/>
          </ac:picMkLst>
        </pc:picChg>
        <pc:picChg chg="add mod">
          <ac:chgData name="Neemias Informatica Lima" userId="b77af7bd85500281" providerId="LiveId" clId="{D2B5DD86-8EAF-4E0F-B3C6-EEAF7EF1CCCE}" dt="2024-02-20T10:40:57.136" v="87"/>
          <ac:picMkLst>
            <pc:docMk/>
            <pc:sldMk cId="2424059023" sldId="284"/>
            <ac:picMk id="7" creationId="{E893B890-5C6E-F3FD-BF39-8B627571DE15}"/>
          </ac:picMkLst>
        </pc:picChg>
        <pc:picChg chg="add mod">
          <ac:chgData name="Neemias Informatica Lima" userId="b77af7bd85500281" providerId="LiveId" clId="{D2B5DD86-8EAF-4E0F-B3C6-EEAF7EF1CCCE}" dt="2024-02-20T10:40:57.136" v="87"/>
          <ac:picMkLst>
            <pc:docMk/>
            <pc:sldMk cId="2424059023" sldId="284"/>
            <ac:picMk id="8" creationId="{50558775-9F80-ECBD-AD92-83283D753A40}"/>
          </ac:picMkLst>
        </pc:picChg>
      </pc:sldChg>
      <pc:sldChg chg="addSp delSp modSp mod">
        <pc:chgData name="Neemias Informatica Lima" userId="b77af7bd85500281" providerId="LiveId" clId="{D2B5DD86-8EAF-4E0F-B3C6-EEAF7EF1CCCE}" dt="2024-02-20T10:53:29.762" v="277" actId="313"/>
        <pc:sldMkLst>
          <pc:docMk/>
          <pc:sldMk cId="2241968852" sldId="285"/>
        </pc:sldMkLst>
        <pc:spChg chg="del">
          <ac:chgData name="Neemias Informatica Lima" userId="b77af7bd85500281" providerId="LiveId" clId="{D2B5DD86-8EAF-4E0F-B3C6-EEAF7EF1CCCE}" dt="2024-02-20T10:41:08.016" v="90" actId="478"/>
          <ac:spMkLst>
            <pc:docMk/>
            <pc:sldMk cId="2241968852" sldId="285"/>
            <ac:spMk id="2" creationId="{1CDA1407-863C-0C7B-1019-50A1E75EBD9E}"/>
          </ac:spMkLst>
        </pc:spChg>
        <pc:spChg chg="add mod">
          <ac:chgData name="Neemias Informatica Lima" userId="b77af7bd85500281" providerId="LiveId" clId="{D2B5DD86-8EAF-4E0F-B3C6-EEAF7EF1CCCE}" dt="2024-02-20T10:41:08.382" v="91"/>
          <ac:spMkLst>
            <pc:docMk/>
            <pc:sldMk cId="2241968852" sldId="285"/>
            <ac:spMk id="5" creationId="{C6916D47-173B-A170-0371-6D5FAD5BC0B3}"/>
          </ac:spMkLst>
        </pc:spChg>
        <pc:spChg chg="mod">
          <ac:chgData name="Neemias Informatica Lima" userId="b77af7bd85500281" providerId="LiveId" clId="{D2B5DD86-8EAF-4E0F-B3C6-EEAF7EF1CCCE}" dt="2024-02-20T10:52:43.961" v="257"/>
          <ac:spMkLst>
            <pc:docMk/>
            <pc:sldMk cId="2241968852" sldId="285"/>
            <ac:spMk id="14" creationId="{00000000-0000-0000-0000-000000000000}"/>
          </ac:spMkLst>
        </pc:spChg>
        <pc:spChg chg="mod">
          <ac:chgData name="Neemias Informatica Lima" userId="b77af7bd85500281" providerId="LiveId" clId="{D2B5DD86-8EAF-4E0F-B3C6-EEAF7EF1CCCE}" dt="2024-02-20T10:53:29.762" v="277" actId="313"/>
          <ac:spMkLst>
            <pc:docMk/>
            <pc:sldMk cId="2241968852" sldId="285"/>
            <ac:spMk id="15" creationId="{0F091E13-8EAD-4FFB-9473-BC74E5ABDC64}"/>
          </ac:spMkLst>
        </pc:spChg>
        <pc:picChg chg="del">
          <ac:chgData name="Neemias Informatica Lima" userId="b77af7bd85500281" providerId="LiveId" clId="{D2B5DD86-8EAF-4E0F-B3C6-EEAF7EF1CCCE}" dt="2024-02-20T10:41:08.016" v="90" actId="478"/>
          <ac:picMkLst>
            <pc:docMk/>
            <pc:sldMk cId="2241968852" sldId="285"/>
            <ac:picMk id="3" creationId="{0E3B97D4-6691-EEB0-410C-C2693A744F99}"/>
          </ac:picMkLst>
        </pc:picChg>
        <pc:picChg chg="del">
          <ac:chgData name="Neemias Informatica Lima" userId="b77af7bd85500281" providerId="LiveId" clId="{D2B5DD86-8EAF-4E0F-B3C6-EEAF7EF1CCCE}" dt="2024-02-20T10:41:08.016" v="90" actId="478"/>
          <ac:picMkLst>
            <pc:docMk/>
            <pc:sldMk cId="2241968852" sldId="285"/>
            <ac:picMk id="4" creationId="{E7EEAF4A-24D0-7264-F287-75DE6283AA0C}"/>
          </ac:picMkLst>
        </pc:picChg>
        <pc:picChg chg="add mod">
          <ac:chgData name="Neemias Informatica Lima" userId="b77af7bd85500281" providerId="LiveId" clId="{D2B5DD86-8EAF-4E0F-B3C6-EEAF7EF1CCCE}" dt="2024-02-20T10:41:08.382" v="91"/>
          <ac:picMkLst>
            <pc:docMk/>
            <pc:sldMk cId="2241968852" sldId="285"/>
            <ac:picMk id="7" creationId="{F853418A-E7AD-EB12-B725-FB9A057B06C2}"/>
          </ac:picMkLst>
        </pc:picChg>
        <pc:picChg chg="add mod">
          <ac:chgData name="Neemias Informatica Lima" userId="b77af7bd85500281" providerId="LiveId" clId="{D2B5DD86-8EAF-4E0F-B3C6-EEAF7EF1CCCE}" dt="2024-02-20T10:41:08.382" v="91"/>
          <ac:picMkLst>
            <pc:docMk/>
            <pc:sldMk cId="2241968852" sldId="285"/>
            <ac:picMk id="8" creationId="{8CA136F5-F830-F2D5-2504-4BDC4589D3A0}"/>
          </ac:picMkLst>
        </pc:picChg>
      </pc:sldChg>
      <pc:sldChg chg="addSp delSp modSp mod">
        <pc:chgData name="Neemias Informatica Lima" userId="b77af7bd85500281" providerId="LiveId" clId="{D2B5DD86-8EAF-4E0F-B3C6-EEAF7EF1CCCE}" dt="2024-02-20T10:55:55.472" v="322" actId="20577"/>
        <pc:sldMkLst>
          <pc:docMk/>
          <pc:sldMk cId="1959249856" sldId="286"/>
        </pc:sldMkLst>
        <pc:spChg chg="del">
          <ac:chgData name="Neemias Informatica Lima" userId="b77af7bd85500281" providerId="LiveId" clId="{D2B5DD86-8EAF-4E0F-B3C6-EEAF7EF1CCCE}" dt="2024-02-20T10:41:19.501" v="94" actId="478"/>
          <ac:spMkLst>
            <pc:docMk/>
            <pc:sldMk cId="1959249856" sldId="286"/>
            <ac:spMk id="2" creationId="{AB7C0574-91E0-6E82-A717-0337D564BBC8}"/>
          </ac:spMkLst>
        </pc:spChg>
        <pc:spChg chg="add mod">
          <ac:chgData name="Neemias Informatica Lima" userId="b77af7bd85500281" providerId="LiveId" clId="{D2B5DD86-8EAF-4E0F-B3C6-EEAF7EF1CCCE}" dt="2024-02-20T10:41:19.845" v="95"/>
          <ac:spMkLst>
            <pc:docMk/>
            <pc:sldMk cId="1959249856" sldId="286"/>
            <ac:spMk id="5" creationId="{2F0CFB38-E3F5-B9D9-5E73-0388429F89FC}"/>
          </ac:spMkLst>
        </pc:spChg>
        <pc:spChg chg="mod">
          <ac:chgData name="Neemias Informatica Lima" userId="b77af7bd85500281" providerId="LiveId" clId="{D2B5DD86-8EAF-4E0F-B3C6-EEAF7EF1CCCE}" dt="2024-02-20T10:54:44.341" v="295"/>
          <ac:spMkLst>
            <pc:docMk/>
            <pc:sldMk cId="1959249856" sldId="286"/>
            <ac:spMk id="14" creationId="{00000000-0000-0000-0000-000000000000}"/>
          </ac:spMkLst>
        </pc:spChg>
        <pc:spChg chg="mod">
          <ac:chgData name="Neemias Informatica Lima" userId="b77af7bd85500281" providerId="LiveId" clId="{D2B5DD86-8EAF-4E0F-B3C6-EEAF7EF1CCCE}" dt="2024-02-20T10:55:55.472" v="322" actId="20577"/>
          <ac:spMkLst>
            <pc:docMk/>
            <pc:sldMk cId="1959249856" sldId="286"/>
            <ac:spMk id="15" creationId="{863BB09B-C8C1-4354-BC51-D930C951E507}"/>
          </ac:spMkLst>
        </pc:spChg>
        <pc:picChg chg="del">
          <ac:chgData name="Neemias Informatica Lima" userId="b77af7bd85500281" providerId="LiveId" clId="{D2B5DD86-8EAF-4E0F-B3C6-EEAF7EF1CCCE}" dt="2024-02-20T10:41:19.501" v="94" actId="478"/>
          <ac:picMkLst>
            <pc:docMk/>
            <pc:sldMk cId="1959249856" sldId="286"/>
            <ac:picMk id="3" creationId="{A0FF73A8-8BF9-F527-9C72-0F5C3D6D1459}"/>
          </ac:picMkLst>
        </pc:picChg>
        <pc:picChg chg="del">
          <ac:chgData name="Neemias Informatica Lima" userId="b77af7bd85500281" providerId="LiveId" clId="{D2B5DD86-8EAF-4E0F-B3C6-EEAF7EF1CCCE}" dt="2024-02-20T10:41:19.501" v="94" actId="478"/>
          <ac:picMkLst>
            <pc:docMk/>
            <pc:sldMk cId="1959249856" sldId="286"/>
            <ac:picMk id="4" creationId="{4BC68804-1FCA-101D-7E47-C7BC7A4689EF}"/>
          </ac:picMkLst>
        </pc:picChg>
        <pc:picChg chg="add mod">
          <ac:chgData name="Neemias Informatica Lima" userId="b77af7bd85500281" providerId="LiveId" clId="{D2B5DD86-8EAF-4E0F-B3C6-EEAF7EF1CCCE}" dt="2024-02-20T10:41:19.845" v="95"/>
          <ac:picMkLst>
            <pc:docMk/>
            <pc:sldMk cId="1959249856" sldId="286"/>
            <ac:picMk id="7" creationId="{4CAD79D9-E4B5-0B27-6BF1-3C3C16C46224}"/>
          </ac:picMkLst>
        </pc:picChg>
        <pc:picChg chg="add mod">
          <ac:chgData name="Neemias Informatica Lima" userId="b77af7bd85500281" providerId="LiveId" clId="{D2B5DD86-8EAF-4E0F-B3C6-EEAF7EF1CCCE}" dt="2024-02-20T10:41:19.845" v="95"/>
          <ac:picMkLst>
            <pc:docMk/>
            <pc:sldMk cId="1959249856" sldId="286"/>
            <ac:picMk id="8" creationId="{A9796CBB-22E7-3A22-9793-6F0BAC5865F6}"/>
          </ac:picMkLst>
        </pc:picChg>
      </pc:sldChg>
      <pc:sldChg chg="addSp delSp modSp mod">
        <pc:chgData name="Neemias Informatica Lima" userId="b77af7bd85500281" providerId="LiveId" clId="{D2B5DD86-8EAF-4E0F-B3C6-EEAF7EF1CCCE}" dt="2024-02-20T10:58:58.019" v="370" actId="6549"/>
        <pc:sldMkLst>
          <pc:docMk/>
          <pc:sldMk cId="2857006406" sldId="287"/>
        </pc:sldMkLst>
        <pc:spChg chg="del">
          <ac:chgData name="Neemias Informatica Lima" userId="b77af7bd85500281" providerId="LiveId" clId="{D2B5DD86-8EAF-4E0F-B3C6-EEAF7EF1CCCE}" dt="2024-02-20T10:41:35.919" v="100" actId="478"/>
          <ac:spMkLst>
            <pc:docMk/>
            <pc:sldMk cId="2857006406" sldId="287"/>
            <ac:spMk id="2" creationId="{0005C4D7-00FF-4884-7B97-7513E22E1008}"/>
          </ac:spMkLst>
        </pc:spChg>
        <pc:spChg chg="add mod">
          <ac:chgData name="Neemias Informatica Lima" userId="b77af7bd85500281" providerId="LiveId" clId="{D2B5DD86-8EAF-4E0F-B3C6-EEAF7EF1CCCE}" dt="2024-02-20T10:41:36.229" v="101"/>
          <ac:spMkLst>
            <pc:docMk/>
            <pc:sldMk cId="2857006406" sldId="287"/>
            <ac:spMk id="5" creationId="{49C9CECD-E45A-7D3A-A207-74A9C845115C}"/>
          </ac:spMkLst>
        </pc:spChg>
        <pc:spChg chg="mod">
          <ac:chgData name="Neemias Informatica Lima" userId="b77af7bd85500281" providerId="LiveId" clId="{D2B5DD86-8EAF-4E0F-B3C6-EEAF7EF1CCCE}" dt="2024-02-20T10:58:58.019" v="370" actId="6549"/>
          <ac:spMkLst>
            <pc:docMk/>
            <pc:sldMk cId="2857006406" sldId="287"/>
            <ac:spMk id="16" creationId="{28D68641-D640-4BD7-9D5B-B3803DCCF9B3}"/>
          </ac:spMkLst>
        </pc:spChg>
        <pc:picChg chg="del">
          <ac:chgData name="Neemias Informatica Lima" userId="b77af7bd85500281" providerId="LiveId" clId="{D2B5DD86-8EAF-4E0F-B3C6-EEAF7EF1CCCE}" dt="2024-02-20T10:41:35.919" v="100" actId="478"/>
          <ac:picMkLst>
            <pc:docMk/>
            <pc:sldMk cId="2857006406" sldId="287"/>
            <ac:picMk id="3" creationId="{4C5B123F-8E84-8FC0-8679-089C7A6C4D8D}"/>
          </ac:picMkLst>
        </pc:picChg>
        <pc:picChg chg="del">
          <ac:chgData name="Neemias Informatica Lima" userId="b77af7bd85500281" providerId="LiveId" clId="{D2B5DD86-8EAF-4E0F-B3C6-EEAF7EF1CCCE}" dt="2024-02-20T10:41:35.919" v="100" actId="478"/>
          <ac:picMkLst>
            <pc:docMk/>
            <pc:sldMk cId="2857006406" sldId="287"/>
            <ac:picMk id="4" creationId="{FF3EC3FF-ECCC-AA66-9A45-5EAD03D04FC6}"/>
          </ac:picMkLst>
        </pc:picChg>
        <pc:picChg chg="add mod">
          <ac:chgData name="Neemias Informatica Lima" userId="b77af7bd85500281" providerId="LiveId" clId="{D2B5DD86-8EAF-4E0F-B3C6-EEAF7EF1CCCE}" dt="2024-02-20T10:41:36.229" v="101"/>
          <ac:picMkLst>
            <pc:docMk/>
            <pc:sldMk cId="2857006406" sldId="287"/>
            <ac:picMk id="7" creationId="{C6A0D47A-F830-5802-8A79-DA62F2571C6E}"/>
          </ac:picMkLst>
        </pc:picChg>
        <pc:picChg chg="add mod">
          <ac:chgData name="Neemias Informatica Lima" userId="b77af7bd85500281" providerId="LiveId" clId="{D2B5DD86-8EAF-4E0F-B3C6-EEAF7EF1CCCE}" dt="2024-02-20T10:41:36.229" v="101"/>
          <ac:picMkLst>
            <pc:docMk/>
            <pc:sldMk cId="2857006406" sldId="287"/>
            <ac:picMk id="8" creationId="{ABFB088B-E860-7126-4318-BCD320D15E76}"/>
          </ac:picMkLst>
        </pc:picChg>
      </pc:sldChg>
      <pc:sldChg chg="addSp delSp modSp mod">
        <pc:chgData name="Neemias Informatica Lima" userId="b77af7bd85500281" providerId="LiveId" clId="{D2B5DD86-8EAF-4E0F-B3C6-EEAF7EF1CCCE}" dt="2024-02-20T10:45:20.309" v="183" actId="6549"/>
        <pc:sldMkLst>
          <pc:docMk/>
          <pc:sldMk cId="2630436816" sldId="288"/>
        </pc:sldMkLst>
        <pc:spChg chg="del">
          <ac:chgData name="Neemias Informatica Lima" userId="b77af7bd85500281" providerId="LiveId" clId="{D2B5DD86-8EAF-4E0F-B3C6-EEAF7EF1CCCE}" dt="2024-02-20T10:40:27.223" v="78" actId="478"/>
          <ac:spMkLst>
            <pc:docMk/>
            <pc:sldMk cId="2630436816" sldId="288"/>
            <ac:spMk id="2" creationId="{76DB6DD9-8755-485F-41C7-00DFF1907AB6}"/>
          </ac:spMkLst>
        </pc:spChg>
        <pc:spChg chg="add mod">
          <ac:chgData name="Neemias Informatica Lima" userId="b77af7bd85500281" providerId="LiveId" clId="{D2B5DD86-8EAF-4E0F-B3C6-EEAF7EF1CCCE}" dt="2024-02-20T10:40:27.613" v="79"/>
          <ac:spMkLst>
            <pc:docMk/>
            <pc:sldMk cId="2630436816" sldId="288"/>
            <ac:spMk id="5" creationId="{0361F6E1-54F6-3B56-F426-3A5257CDE79B}"/>
          </ac:spMkLst>
        </pc:spChg>
        <pc:spChg chg="mod">
          <ac:chgData name="Neemias Informatica Lima" userId="b77af7bd85500281" providerId="LiveId" clId="{D2B5DD86-8EAF-4E0F-B3C6-EEAF7EF1CCCE}" dt="2024-02-20T10:45:20.309" v="183" actId="6549"/>
          <ac:spMkLst>
            <pc:docMk/>
            <pc:sldMk cId="2630436816" sldId="288"/>
            <ac:spMk id="13" creationId="{00000000-0000-0000-0000-000000000000}"/>
          </ac:spMkLst>
        </pc:spChg>
        <pc:spChg chg="mod">
          <ac:chgData name="Neemias Informatica Lima" userId="b77af7bd85500281" providerId="LiveId" clId="{D2B5DD86-8EAF-4E0F-B3C6-EEAF7EF1CCCE}" dt="2024-02-20T10:42:58.409" v="131"/>
          <ac:spMkLst>
            <pc:docMk/>
            <pc:sldMk cId="2630436816" sldId="288"/>
            <ac:spMk id="14" creationId="{00000000-0000-0000-0000-000000000000}"/>
          </ac:spMkLst>
        </pc:spChg>
        <pc:picChg chg="del">
          <ac:chgData name="Neemias Informatica Lima" userId="b77af7bd85500281" providerId="LiveId" clId="{D2B5DD86-8EAF-4E0F-B3C6-EEAF7EF1CCCE}" dt="2024-02-20T10:40:27.223" v="78" actId="478"/>
          <ac:picMkLst>
            <pc:docMk/>
            <pc:sldMk cId="2630436816" sldId="288"/>
            <ac:picMk id="3" creationId="{A652FF02-6A2B-140C-34ED-C43A6FC4379B}"/>
          </ac:picMkLst>
        </pc:picChg>
        <pc:picChg chg="del">
          <ac:chgData name="Neemias Informatica Lima" userId="b77af7bd85500281" providerId="LiveId" clId="{D2B5DD86-8EAF-4E0F-B3C6-EEAF7EF1CCCE}" dt="2024-02-20T10:40:27.223" v="78" actId="478"/>
          <ac:picMkLst>
            <pc:docMk/>
            <pc:sldMk cId="2630436816" sldId="288"/>
            <ac:picMk id="4" creationId="{28C4F974-1AC4-E691-E4E6-D12C5C772E74}"/>
          </ac:picMkLst>
        </pc:picChg>
        <pc:picChg chg="add mod">
          <ac:chgData name="Neemias Informatica Lima" userId="b77af7bd85500281" providerId="LiveId" clId="{D2B5DD86-8EAF-4E0F-B3C6-EEAF7EF1CCCE}" dt="2024-02-20T10:40:27.613" v="79"/>
          <ac:picMkLst>
            <pc:docMk/>
            <pc:sldMk cId="2630436816" sldId="288"/>
            <ac:picMk id="7" creationId="{EF1A6F14-D60A-51D1-C4B6-21148EF4D37B}"/>
          </ac:picMkLst>
        </pc:picChg>
        <pc:picChg chg="add mod">
          <ac:chgData name="Neemias Informatica Lima" userId="b77af7bd85500281" providerId="LiveId" clId="{D2B5DD86-8EAF-4E0F-B3C6-EEAF7EF1CCCE}" dt="2024-02-20T10:40:27.613" v="79"/>
          <ac:picMkLst>
            <pc:docMk/>
            <pc:sldMk cId="2630436816" sldId="288"/>
            <ac:picMk id="8" creationId="{78AD38F7-1777-2E0C-FD31-F2F74E58BCFD}"/>
          </ac:picMkLst>
        </pc:picChg>
      </pc:sldChg>
      <pc:sldChg chg="addSp delSp modSp mod">
        <pc:chgData name="Neemias Informatica Lima" userId="b77af7bd85500281" providerId="LiveId" clId="{D2B5DD86-8EAF-4E0F-B3C6-EEAF7EF1CCCE}" dt="2024-02-20T10:59:46.410" v="372" actId="313"/>
        <pc:sldMkLst>
          <pc:docMk/>
          <pc:sldMk cId="3032827026" sldId="289"/>
        </pc:sldMkLst>
        <pc:spChg chg="del">
          <ac:chgData name="Neemias Informatica Lima" userId="b77af7bd85500281" providerId="LiveId" clId="{D2B5DD86-8EAF-4E0F-B3C6-EEAF7EF1CCCE}" dt="2024-02-20T10:40:50.818" v="84" actId="478"/>
          <ac:spMkLst>
            <pc:docMk/>
            <pc:sldMk cId="3032827026" sldId="289"/>
            <ac:spMk id="2" creationId="{1DDFBFA1-9350-7E4D-9A66-59B2A927A45B}"/>
          </ac:spMkLst>
        </pc:spChg>
        <pc:spChg chg="add mod">
          <ac:chgData name="Neemias Informatica Lima" userId="b77af7bd85500281" providerId="LiveId" clId="{D2B5DD86-8EAF-4E0F-B3C6-EEAF7EF1CCCE}" dt="2024-02-20T10:40:51.283" v="85"/>
          <ac:spMkLst>
            <pc:docMk/>
            <pc:sldMk cId="3032827026" sldId="289"/>
            <ac:spMk id="5" creationId="{EDBBAAE8-AD4A-97C4-F36B-D5674BCAC5C3}"/>
          </ac:spMkLst>
        </pc:spChg>
        <pc:spChg chg="mod">
          <ac:chgData name="Neemias Informatica Lima" userId="b77af7bd85500281" providerId="LiveId" clId="{D2B5DD86-8EAF-4E0F-B3C6-EEAF7EF1CCCE}" dt="2024-02-20T10:59:46.410" v="372" actId="313"/>
          <ac:spMkLst>
            <pc:docMk/>
            <pc:sldMk cId="3032827026" sldId="289"/>
            <ac:spMk id="12" creationId="{A64B78EF-EDA8-421A-88C9-45544BBCA9D1}"/>
          </ac:spMkLst>
        </pc:spChg>
        <pc:spChg chg="mod">
          <ac:chgData name="Neemias Informatica Lima" userId="b77af7bd85500281" providerId="LiveId" clId="{D2B5DD86-8EAF-4E0F-B3C6-EEAF7EF1CCCE}" dt="2024-02-20T10:44:46.477" v="168"/>
          <ac:spMkLst>
            <pc:docMk/>
            <pc:sldMk cId="3032827026" sldId="289"/>
            <ac:spMk id="14" creationId="{00000000-0000-0000-0000-000000000000}"/>
          </ac:spMkLst>
        </pc:spChg>
        <pc:picChg chg="del">
          <ac:chgData name="Neemias Informatica Lima" userId="b77af7bd85500281" providerId="LiveId" clId="{D2B5DD86-8EAF-4E0F-B3C6-EEAF7EF1CCCE}" dt="2024-02-20T10:40:50.818" v="84" actId="478"/>
          <ac:picMkLst>
            <pc:docMk/>
            <pc:sldMk cId="3032827026" sldId="289"/>
            <ac:picMk id="3" creationId="{7E2D46BE-ED57-AE72-A5F9-EB1CBDB47182}"/>
          </ac:picMkLst>
        </pc:picChg>
        <pc:picChg chg="del">
          <ac:chgData name="Neemias Informatica Lima" userId="b77af7bd85500281" providerId="LiveId" clId="{D2B5DD86-8EAF-4E0F-B3C6-EEAF7EF1CCCE}" dt="2024-02-20T10:40:50.818" v="84" actId="478"/>
          <ac:picMkLst>
            <pc:docMk/>
            <pc:sldMk cId="3032827026" sldId="289"/>
            <ac:picMk id="4" creationId="{9D33F971-8654-BA45-DFD6-608C83A1D99B}"/>
          </ac:picMkLst>
        </pc:picChg>
        <pc:picChg chg="add mod">
          <ac:chgData name="Neemias Informatica Lima" userId="b77af7bd85500281" providerId="LiveId" clId="{D2B5DD86-8EAF-4E0F-B3C6-EEAF7EF1CCCE}" dt="2024-02-20T10:40:51.283" v="85"/>
          <ac:picMkLst>
            <pc:docMk/>
            <pc:sldMk cId="3032827026" sldId="289"/>
            <ac:picMk id="7" creationId="{112D8330-C60A-BDC6-27EF-CA5A53AE2A48}"/>
          </ac:picMkLst>
        </pc:picChg>
        <pc:picChg chg="add mod">
          <ac:chgData name="Neemias Informatica Lima" userId="b77af7bd85500281" providerId="LiveId" clId="{D2B5DD86-8EAF-4E0F-B3C6-EEAF7EF1CCCE}" dt="2024-02-20T10:40:51.283" v="85"/>
          <ac:picMkLst>
            <pc:docMk/>
            <pc:sldMk cId="3032827026" sldId="289"/>
            <ac:picMk id="8" creationId="{67868905-11E4-7B86-1903-4ADA624FC10A}"/>
          </ac:picMkLst>
        </pc:picChg>
      </pc:sldChg>
      <pc:sldChg chg="addSp delSp modSp mod">
        <pc:chgData name="Neemias Informatica Lima" userId="b77af7bd85500281" providerId="LiveId" clId="{D2B5DD86-8EAF-4E0F-B3C6-EEAF7EF1CCCE}" dt="2024-02-20T10:52:28.200" v="254" actId="1035"/>
        <pc:sldMkLst>
          <pc:docMk/>
          <pc:sldMk cId="3772032319" sldId="290"/>
        </pc:sldMkLst>
        <pc:spChg chg="del">
          <ac:chgData name="Neemias Informatica Lima" userId="b77af7bd85500281" providerId="LiveId" clId="{D2B5DD86-8EAF-4E0F-B3C6-EEAF7EF1CCCE}" dt="2024-02-20T10:41:03.111" v="88" actId="478"/>
          <ac:spMkLst>
            <pc:docMk/>
            <pc:sldMk cId="3772032319" sldId="290"/>
            <ac:spMk id="2" creationId="{FC68624B-C12E-69A9-1B5A-C98BEBBDD139}"/>
          </ac:spMkLst>
        </pc:spChg>
        <pc:spChg chg="add mod">
          <ac:chgData name="Neemias Informatica Lima" userId="b77af7bd85500281" providerId="LiveId" clId="{D2B5DD86-8EAF-4E0F-B3C6-EEAF7EF1CCCE}" dt="2024-02-20T10:41:03.431" v="89"/>
          <ac:spMkLst>
            <pc:docMk/>
            <pc:sldMk cId="3772032319" sldId="290"/>
            <ac:spMk id="5" creationId="{7748E928-157E-25F4-F1B0-15CF3C66046D}"/>
          </ac:spMkLst>
        </pc:spChg>
        <pc:spChg chg="mod">
          <ac:chgData name="Neemias Informatica Lima" userId="b77af7bd85500281" providerId="LiveId" clId="{D2B5DD86-8EAF-4E0F-B3C6-EEAF7EF1CCCE}" dt="2024-02-20T10:52:28.200" v="254" actId="1035"/>
          <ac:spMkLst>
            <pc:docMk/>
            <pc:sldMk cId="3772032319" sldId="290"/>
            <ac:spMk id="12" creationId="{8D5A143D-15FB-4DFE-B0EC-FEEB77A92B2C}"/>
          </ac:spMkLst>
        </pc:spChg>
        <pc:spChg chg="mod">
          <ac:chgData name="Neemias Informatica Lima" userId="b77af7bd85500281" providerId="LiveId" clId="{D2B5DD86-8EAF-4E0F-B3C6-EEAF7EF1CCCE}" dt="2024-02-20T10:50:33.222" v="217"/>
          <ac:spMkLst>
            <pc:docMk/>
            <pc:sldMk cId="3772032319" sldId="290"/>
            <ac:spMk id="14" creationId="{00000000-0000-0000-0000-000000000000}"/>
          </ac:spMkLst>
        </pc:spChg>
        <pc:picChg chg="del">
          <ac:chgData name="Neemias Informatica Lima" userId="b77af7bd85500281" providerId="LiveId" clId="{D2B5DD86-8EAF-4E0F-B3C6-EEAF7EF1CCCE}" dt="2024-02-20T10:41:03.111" v="88" actId="478"/>
          <ac:picMkLst>
            <pc:docMk/>
            <pc:sldMk cId="3772032319" sldId="290"/>
            <ac:picMk id="3" creationId="{5A0CE7BE-E0FF-4CA7-3035-C66C8C102E63}"/>
          </ac:picMkLst>
        </pc:picChg>
        <pc:picChg chg="del">
          <ac:chgData name="Neemias Informatica Lima" userId="b77af7bd85500281" providerId="LiveId" clId="{D2B5DD86-8EAF-4E0F-B3C6-EEAF7EF1CCCE}" dt="2024-02-20T10:41:03.111" v="88" actId="478"/>
          <ac:picMkLst>
            <pc:docMk/>
            <pc:sldMk cId="3772032319" sldId="290"/>
            <ac:picMk id="4" creationId="{519CAC71-BAF5-C81A-4BD0-5BE80D4A2E4A}"/>
          </ac:picMkLst>
        </pc:picChg>
        <pc:picChg chg="add mod">
          <ac:chgData name="Neemias Informatica Lima" userId="b77af7bd85500281" providerId="LiveId" clId="{D2B5DD86-8EAF-4E0F-B3C6-EEAF7EF1CCCE}" dt="2024-02-20T10:41:03.431" v="89"/>
          <ac:picMkLst>
            <pc:docMk/>
            <pc:sldMk cId="3772032319" sldId="290"/>
            <ac:picMk id="7" creationId="{5AEC3517-60F4-65A9-F22B-9BD1B7ECCE5F}"/>
          </ac:picMkLst>
        </pc:picChg>
        <pc:picChg chg="add mod">
          <ac:chgData name="Neemias Informatica Lima" userId="b77af7bd85500281" providerId="LiveId" clId="{D2B5DD86-8EAF-4E0F-B3C6-EEAF7EF1CCCE}" dt="2024-02-20T10:41:03.431" v="89"/>
          <ac:picMkLst>
            <pc:docMk/>
            <pc:sldMk cId="3772032319" sldId="290"/>
            <ac:picMk id="8" creationId="{5ECF9D35-7A19-8675-4812-98C47B7134FD}"/>
          </ac:picMkLst>
        </pc:picChg>
      </pc:sldChg>
      <pc:sldChg chg="addSp delSp modSp mod">
        <pc:chgData name="Neemias Informatica Lima" userId="b77af7bd85500281" providerId="LiveId" clId="{D2B5DD86-8EAF-4E0F-B3C6-EEAF7EF1CCCE}" dt="2024-02-20T10:54:30.153" v="290" actId="313"/>
        <pc:sldMkLst>
          <pc:docMk/>
          <pc:sldMk cId="1768216317" sldId="291"/>
        </pc:sldMkLst>
        <pc:spChg chg="del">
          <ac:chgData name="Neemias Informatica Lima" userId="b77af7bd85500281" providerId="LiveId" clId="{D2B5DD86-8EAF-4E0F-B3C6-EEAF7EF1CCCE}" dt="2024-02-20T10:41:14.609" v="92" actId="478"/>
          <ac:spMkLst>
            <pc:docMk/>
            <pc:sldMk cId="1768216317" sldId="291"/>
            <ac:spMk id="2" creationId="{3B3DC347-6AB4-7195-1FA9-D8D623314BE2}"/>
          </ac:spMkLst>
        </pc:spChg>
        <pc:spChg chg="add mod">
          <ac:chgData name="Neemias Informatica Lima" userId="b77af7bd85500281" providerId="LiveId" clId="{D2B5DD86-8EAF-4E0F-B3C6-EEAF7EF1CCCE}" dt="2024-02-20T10:41:14.943" v="93"/>
          <ac:spMkLst>
            <pc:docMk/>
            <pc:sldMk cId="1768216317" sldId="291"/>
            <ac:spMk id="5" creationId="{3335F489-5BE2-67AD-3705-CD00FA4678DB}"/>
          </ac:spMkLst>
        </pc:spChg>
        <pc:spChg chg="mod">
          <ac:chgData name="Neemias Informatica Lima" userId="b77af7bd85500281" providerId="LiveId" clId="{D2B5DD86-8EAF-4E0F-B3C6-EEAF7EF1CCCE}" dt="2024-02-20T10:54:30.153" v="290" actId="313"/>
          <ac:spMkLst>
            <pc:docMk/>
            <pc:sldMk cId="1768216317" sldId="291"/>
            <ac:spMk id="12" creationId="{FD5EC092-AC81-4728-9A45-4C4BB5B95C65}"/>
          </ac:spMkLst>
        </pc:spChg>
        <pc:spChg chg="mod">
          <ac:chgData name="Neemias Informatica Lima" userId="b77af7bd85500281" providerId="LiveId" clId="{D2B5DD86-8EAF-4E0F-B3C6-EEAF7EF1CCCE}" dt="2024-02-20T10:52:48.345" v="260"/>
          <ac:spMkLst>
            <pc:docMk/>
            <pc:sldMk cId="1768216317" sldId="291"/>
            <ac:spMk id="14" creationId="{00000000-0000-0000-0000-000000000000}"/>
          </ac:spMkLst>
        </pc:spChg>
        <pc:picChg chg="del">
          <ac:chgData name="Neemias Informatica Lima" userId="b77af7bd85500281" providerId="LiveId" clId="{D2B5DD86-8EAF-4E0F-B3C6-EEAF7EF1CCCE}" dt="2024-02-20T10:41:14.609" v="92" actId="478"/>
          <ac:picMkLst>
            <pc:docMk/>
            <pc:sldMk cId="1768216317" sldId="291"/>
            <ac:picMk id="3" creationId="{94DDE6D8-2E75-151F-6C11-B49D7151D03C}"/>
          </ac:picMkLst>
        </pc:picChg>
        <pc:picChg chg="del">
          <ac:chgData name="Neemias Informatica Lima" userId="b77af7bd85500281" providerId="LiveId" clId="{D2B5DD86-8EAF-4E0F-B3C6-EEAF7EF1CCCE}" dt="2024-02-20T10:41:14.609" v="92" actId="478"/>
          <ac:picMkLst>
            <pc:docMk/>
            <pc:sldMk cId="1768216317" sldId="291"/>
            <ac:picMk id="4" creationId="{FA514DAF-3365-682E-9A59-7277893FF995}"/>
          </ac:picMkLst>
        </pc:picChg>
        <pc:picChg chg="add mod">
          <ac:chgData name="Neemias Informatica Lima" userId="b77af7bd85500281" providerId="LiveId" clId="{D2B5DD86-8EAF-4E0F-B3C6-EEAF7EF1CCCE}" dt="2024-02-20T10:41:14.943" v="93"/>
          <ac:picMkLst>
            <pc:docMk/>
            <pc:sldMk cId="1768216317" sldId="291"/>
            <ac:picMk id="7" creationId="{98E9CFAD-32F7-65CF-699F-87BC8E27FCCF}"/>
          </ac:picMkLst>
        </pc:picChg>
        <pc:picChg chg="add mod">
          <ac:chgData name="Neemias Informatica Lima" userId="b77af7bd85500281" providerId="LiveId" clId="{D2B5DD86-8EAF-4E0F-B3C6-EEAF7EF1CCCE}" dt="2024-02-20T10:41:14.943" v="93"/>
          <ac:picMkLst>
            <pc:docMk/>
            <pc:sldMk cId="1768216317" sldId="291"/>
            <ac:picMk id="8" creationId="{9D5DAD65-571D-5D64-AD1F-E078DAF3141E}"/>
          </ac:picMkLst>
        </pc:picChg>
      </pc:sldChg>
      <pc:sldChg chg="addSp delSp modSp mod">
        <pc:chgData name="Neemias Informatica Lima" userId="b77af7bd85500281" providerId="LiveId" clId="{D2B5DD86-8EAF-4E0F-B3C6-EEAF7EF1CCCE}" dt="2024-02-20T10:56:38.763" v="335" actId="20577"/>
        <pc:sldMkLst>
          <pc:docMk/>
          <pc:sldMk cId="3757265641" sldId="292"/>
        </pc:sldMkLst>
        <pc:spChg chg="del">
          <ac:chgData name="Neemias Informatica Lima" userId="b77af7bd85500281" providerId="LiveId" clId="{D2B5DD86-8EAF-4E0F-B3C6-EEAF7EF1CCCE}" dt="2024-02-20T10:41:25.031" v="96" actId="478"/>
          <ac:spMkLst>
            <pc:docMk/>
            <pc:sldMk cId="3757265641" sldId="292"/>
            <ac:spMk id="2" creationId="{B63278CB-8CF9-0474-AACF-E6E3D504B41D}"/>
          </ac:spMkLst>
        </pc:spChg>
        <pc:spChg chg="add mod">
          <ac:chgData name="Neemias Informatica Lima" userId="b77af7bd85500281" providerId="LiveId" clId="{D2B5DD86-8EAF-4E0F-B3C6-EEAF7EF1CCCE}" dt="2024-02-20T10:41:25.388" v="97"/>
          <ac:spMkLst>
            <pc:docMk/>
            <pc:sldMk cId="3757265641" sldId="292"/>
            <ac:spMk id="5" creationId="{6FCCE2DA-E077-D47D-6210-4E4C4084676A}"/>
          </ac:spMkLst>
        </pc:spChg>
        <pc:spChg chg="mod">
          <ac:chgData name="Neemias Informatica Lima" userId="b77af7bd85500281" providerId="LiveId" clId="{D2B5DD86-8EAF-4E0F-B3C6-EEAF7EF1CCCE}" dt="2024-02-20T10:56:38.763" v="335" actId="20577"/>
          <ac:spMkLst>
            <pc:docMk/>
            <pc:sldMk cId="3757265641" sldId="292"/>
            <ac:spMk id="12" creationId="{1EC42BAA-B890-43DD-B4F0-9AB5685AF2FE}"/>
          </ac:spMkLst>
        </pc:spChg>
        <pc:spChg chg="mod">
          <ac:chgData name="Neemias Informatica Lima" userId="b77af7bd85500281" providerId="LiveId" clId="{D2B5DD86-8EAF-4E0F-B3C6-EEAF7EF1CCCE}" dt="2024-02-20T10:54:50.243" v="300"/>
          <ac:spMkLst>
            <pc:docMk/>
            <pc:sldMk cId="3757265641" sldId="292"/>
            <ac:spMk id="14" creationId="{00000000-0000-0000-0000-000000000000}"/>
          </ac:spMkLst>
        </pc:spChg>
        <pc:picChg chg="del">
          <ac:chgData name="Neemias Informatica Lima" userId="b77af7bd85500281" providerId="LiveId" clId="{D2B5DD86-8EAF-4E0F-B3C6-EEAF7EF1CCCE}" dt="2024-02-20T10:41:25.031" v="96" actId="478"/>
          <ac:picMkLst>
            <pc:docMk/>
            <pc:sldMk cId="3757265641" sldId="292"/>
            <ac:picMk id="3" creationId="{9E481C7A-67B6-24D5-C0BD-942A94F94A3F}"/>
          </ac:picMkLst>
        </pc:picChg>
        <pc:picChg chg="del">
          <ac:chgData name="Neemias Informatica Lima" userId="b77af7bd85500281" providerId="LiveId" clId="{D2B5DD86-8EAF-4E0F-B3C6-EEAF7EF1CCCE}" dt="2024-02-20T10:41:25.031" v="96" actId="478"/>
          <ac:picMkLst>
            <pc:docMk/>
            <pc:sldMk cId="3757265641" sldId="292"/>
            <ac:picMk id="4" creationId="{61A129E5-57FB-6351-5D40-6B9DDDFC1C2A}"/>
          </ac:picMkLst>
        </pc:picChg>
        <pc:picChg chg="add mod">
          <ac:chgData name="Neemias Informatica Lima" userId="b77af7bd85500281" providerId="LiveId" clId="{D2B5DD86-8EAF-4E0F-B3C6-EEAF7EF1CCCE}" dt="2024-02-20T10:41:25.388" v="97"/>
          <ac:picMkLst>
            <pc:docMk/>
            <pc:sldMk cId="3757265641" sldId="292"/>
            <ac:picMk id="7" creationId="{AE0E9CDB-9655-6223-7E26-AE6BB4BC25F8}"/>
          </ac:picMkLst>
        </pc:picChg>
        <pc:picChg chg="add mod">
          <ac:chgData name="Neemias Informatica Lima" userId="b77af7bd85500281" providerId="LiveId" clId="{D2B5DD86-8EAF-4E0F-B3C6-EEAF7EF1CCCE}" dt="2024-02-20T10:41:25.388" v="97"/>
          <ac:picMkLst>
            <pc:docMk/>
            <pc:sldMk cId="3757265641" sldId="292"/>
            <ac:picMk id="8" creationId="{E0418568-43B7-F807-B6B8-529B97E2A449}"/>
          </ac:picMkLst>
        </pc:picChg>
      </pc:sldChg>
      <pc:sldChg chg="addSp delSp modSp mod">
        <pc:chgData name="Neemias Informatica Lima" userId="b77af7bd85500281" providerId="LiveId" clId="{D2B5DD86-8EAF-4E0F-B3C6-EEAF7EF1CCCE}" dt="2024-02-20T10:58:15.025" v="346" actId="20577"/>
        <pc:sldMkLst>
          <pc:docMk/>
          <pc:sldMk cId="3114938747" sldId="293"/>
        </pc:sldMkLst>
        <pc:spChg chg="del">
          <ac:chgData name="Neemias Informatica Lima" userId="b77af7bd85500281" providerId="LiveId" clId="{D2B5DD86-8EAF-4E0F-B3C6-EEAF7EF1CCCE}" dt="2024-02-20T10:41:30.247" v="98" actId="478"/>
          <ac:spMkLst>
            <pc:docMk/>
            <pc:sldMk cId="3114938747" sldId="293"/>
            <ac:spMk id="2" creationId="{462C39BB-4B1F-802F-03D1-DA4598E9B5D0}"/>
          </ac:spMkLst>
        </pc:spChg>
        <pc:spChg chg="add mod">
          <ac:chgData name="Neemias Informatica Lima" userId="b77af7bd85500281" providerId="LiveId" clId="{D2B5DD86-8EAF-4E0F-B3C6-EEAF7EF1CCCE}" dt="2024-02-20T10:41:30.577" v="99"/>
          <ac:spMkLst>
            <pc:docMk/>
            <pc:sldMk cId="3114938747" sldId="293"/>
            <ac:spMk id="5" creationId="{E0F8B825-43AF-AD9A-BBDE-F3D1764354C5}"/>
          </ac:spMkLst>
        </pc:spChg>
        <pc:spChg chg="mod">
          <ac:chgData name="Neemias Informatica Lima" userId="b77af7bd85500281" providerId="LiveId" clId="{D2B5DD86-8EAF-4E0F-B3C6-EEAF7EF1CCCE}" dt="2024-02-20T10:58:15.025" v="346" actId="20577"/>
          <ac:spMkLst>
            <pc:docMk/>
            <pc:sldMk cId="3114938747" sldId="293"/>
            <ac:spMk id="16" creationId="{CFC8B9D9-C6ED-4706-A104-65D118A5B7F9}"/>
          </ac:spMkLst>
        </pc:spChg>
        <pc:picChg chg="del">
          <ac:chgData name="Neemias Informatica Lima" userId="b77af7bd85500281" providerId="LiveId" clId="{D2B5DD86-8EAF-4E0F-B3C6-EEAF7EF1CCCE}" dt="2024-02-20T10:41:30.247" v="98" actId="478"/>
          <ac:picMkLst>
            <pc:docMk/>
            <pc:sldMk cId="3114938747" sldId="293"/>
            <ac:picMk id="3" creationId="{C16293BF-81B1-6FAC-8601-192B4ED05BD6}"/>
          </ac:picMkLst>
        </pc:picChg>
        <pc:picChg chg="del">
          <ac:chgData name="Neemias Informatica Lima" userId="b77af7bd85500281" providerId="LiveId" clId="{D2B5DD86-8EAF-4E0F-B3C6-EEAF7EF1CCCE}" dt="2024-02-20T10:41:30.247" v="98" actId="478"/>
          <ac:picMkLst>
            <pc:docMk/>
            <pc:sldMk cId="3114938747" sldId="293"/>
            <ac:picMk id="4" creationId="{D450500D-1A11-EB03-51D9-DF9E94EA05E3}"/>
          </ac:picMkLst>
        </pc:picChg>
        <pc:picChg chg="add mod">
          <ac:chgData name="Neemias Informatica Lima" userId="b77af7bd85500281" providerId="LiveId" clId="{D2B5DD86-8EAF-4E0F-B3C6-EEAF7EF1CCCE}" dt="2024-02-20T10:41:30.577" v="99"/>
          <ac:picMkLst>
            <pc:docMk/>
            <pc:sldMk cId="3114938747" sldId="293"/>
            <ac:picMk id="7" creationId="{5182B1A2-E1F1-011D-438D-A6D61FF80E4B}"/>
          </ac:picMkLst>
        </pc:picChg>
        <pc:picChg chg="add mod">
          <ac:chgData name="Neemias Informatica Lima" userId="b77af7bd85500281" providerId="LiveId" clId="{D2B5DD86-8EAF-4E0F-B3C6-EEAF7EF1CCCE}" dt="2024-02-20T10:41:30.577" v="99"/>
          <ac:picMkLst>
            <pc:docMk/>
            <pc:sldMk cId="3114938747" sldId="293"/>
            <ac:picMk id="8" creationId="{F13E9188-98CD-6CBE-21F5-1813083F623E}"/>
          </ac:picMkLst>
        </pc:picChg>
      </pc:sldChg>
    </pc:docChg>
  </pc:docChgLst>
  <pc:docChgLst>
    <pc:chgData name="Neemias Informatica Lima" userId="b77af7bd85500281" providerId="LiveId" clId="{517FC815-B9CF-4FB8-BCA4-A7181BB9F609}"/>
    <pc:docChg chg="undo redo custSel modSld">
      <pc:chgData name="Neemias Informatica Lima" userId="b77af7bd85500281" providerId="LiveId" clId="{517FC815-B9CF-4FB8-BCA4-A7181BB9F609}" dt="2024-05-27T00:12:51.251" v="314" actId="20577"/>
      <pc:docMkLst>
        <pc:docMk/>
      </pc:docMkLst>
      <pc:sldChg chg="addSp delSp modSp mod">
        <pc:chgData name="Neemias Informatica Lima" userId="b77af7bd85500281" providerId="LiveId" clId="{517FC815-B9CF-4FB8-BCA4-A7181BB9F609}" dt="2024-05-26T23:57:59.148" v="45" actId="1440"/>
        <pc:sldMkLst>
          <pc:docMk/>
          <pc:sldMk cId="2232331225" sldId="280"/>
        </pc:sldMkLst>
        <pc:spChg chg="mod">
          <ac:chgData name="Neemias Informatica Lima" userId="b77af7bd85500281" providerId="LiveId" clId="{517FC815-B9CF-4FB8-BCA4-A7181BB9F609}" dt="2024-05-26T23:55:59.842" v="2"/>
          <ac:spMkLst>
            <pc:docMk/>
            <pc:sldMk cId="2232331225" sldId="280"/>
            <ac:spMk id="6" creationId="{00000000-0000-0000-0000-000000000000}"/>
          </ac:spMkLst>
        </pc:spChg>
        <pc:spChg chg="mod">
          <ac:chgData name="Neemias Informatica Lima" userId="b77af7bd85500281" providerId="LiveId" clId="{517FC815-B9CF-4FB8-BCA4-A7181BB9F609}" dt="2024-05-26T23:56:13.876" v="8" actId="20577"/>
          <ac:spMkLst>
            <pc:docMk/>
            <pc:sldMk cId="2232331225" sldId="280"/>
            <ac:spMk id="7" creationId="{00000000-0000-0000-0000-000000000000}"/>
          </ac:spMkLst>
        </pc:spChg>
        <pc:spChg chg="mod">
          <ac:chgData name="Neemias Informatica Lima" userId="b77af7bd85500281" providerId="LiveId" clId="{517FC815-B9CF-4FB8-BCA4-A7181BB9F609}" dt="2024-05-26T23:56:53.133" v="26" actId="6549"/>
          <ac:spMkLst>
            <pc:docMk/>
            <pc:sldMk cId="2232331225" sldId="280"/>
            <ac:spMk id="9" creationId="{00000000-0000-0000-0000-000000000000}"/>
          </ac:spMkLst>
        </pc:spChg>
        <pc:spChg chg="mod">
          <ac:chgData name="Neemias Informatica Lima" userId="b77af7bd85500281" providerId="LiveId" clId="{517FC815-B9CF-4FB8-BCA4-A7181BB9F609}" dt="2024-05-26T23:56:09.023" v="4" actId="20577"/>
          <ac:spMkLst>
            <pc:docMk/>
            <pc:sldMk cId="2232331225" sldId="280"/>
            <ac:spMk id="11" creationId="{00000000-0000-0000-0000-000000000000}"/>
          </ac:spMkLst>
        </pc:spChg>
        <pc:spChg chg="mod">
          <ac:chgData name="Neemias Informatica Lima" userId="b77af7bd85500281" providerId="LiveId" clId="{517FC815-B9CF-4FB8-BCA4-A7181BB9F609}" dt="2024-05-26T23:57:16.512" v="37" actId="6549"/>
          <ac:spMkLst>
            <pc:docMk/>
            <pc:sldMk cId="2232331225" sldId="280"/>
            <ac:spMk id="16" creationId="{00000000-0000-0000-0000-000000000000}"/>
          </ac:spMkLst>
        </pc:spChg>
        <pc:picChg chg="add mod">
          <ac:chgData name="Neemias Informatica Lima" userId="b77af7bd85500281" providerId="LiveId" clId="{517FC815-B9CF-4FB8-BCA4-A7181BB9F609}" dt="2024-05-26T23:57:59.148" v="45" actId="1440"/>
          <ac:picMkLst>
            <pc:docMk/>
            <pc:sldMk cId="2232331225" sldId="280"/>
            <ac:picMk id="3" creationId="{6CA806C0-84EE-6FA8-C7EE-29DDD7AC5AC8}"/>
          </ac:picMkLst>
        </pc:picChg>
        <pc:picChg chg="del">
          <ac:chgData name="Neemias Informatica Lima" userId="b77af7bd85500281" providerId="LiveId" clId="{517FC815-B9CF-4FB8-BCA4-A7181BB9F609}" dt="2024-05-26T23:57:20.007" v="38" actId="478"/>
          <ac:picMkLst>
            <pc:docMk/>
            <pc:sldMk cId="2232331225" sldId="280"/>
            <ac:picMk id="4" creationId="{77A7D43A-8C19-C321-47C7-D82FDE7FABA4}"/>
          </ac:picMkLst>
        </pc:picChg>
      </pc:sldChg>
      <pc:sldChg chg="addSp delSp modSp mod">
        <pc:chgData name="Neemias Informatica Lima" userId="b77af7bd85500281" providerId="LiveId" clId="{517FC815-B9CF-4FB8-BCA4-A7181BB9F609}" dt="2024-05-27T00:01:35.815" v="120" actId="1035"/>
        <pc:sldMkLst>
          <pc:docMk/>
          <pc:sldMk cId="2103443556" sldId="281"/>
        </pc:sldMkLst>
        <pc:spChg chg="mod">
          <ac:chgData name="Neemias Informatica Lima" userId="b77af7bd85500281" providerId="LiveId" clId="{517FC815-B9CF-4FB8-BCA4-A7181BB9F609}" dt="2024-05-27T00:01:35.815" v="120" actId="1035"/>
          <ac:spMkLst>
            <pc:docMk/>
            <pc:sldMk cId="2103443556" sldId="281"/>
            <ac:spMk id="8" creationId="{00000000-0000-0000-0000-000000000000}"/>
          </ac:spMkLst>
        </pc:spChg>
        <pc:spChg chg="mod">
          <ac:chgData name="Neemias Informatica Lima" userId="b77af7bd85500281" providerId="LiveId" clId="{517FC815-B9CF-4FB8-BCA4-A7181BB9F609}" dt="2024-05-26T23:58:06.709" v="48" actId="20577"/>
          <ac:spMkLst>
            <pc:docMk/>
            <pc:sldMk cId="2103443556" sldId="281"/>
            <ac:spMk id="11" creationId="{00000000-0000-0000-0000-000000000000}"/>
          </ac:spMkLst>
        </pc:spChg>
        <pc:spChg chg="mod">
          <ac:chgData name="Neemias Informatica Lima" userId="b77af7bd85500281" providerId="LiveId" clId="{517FC815-B9CF-4FB8-BCA4-A7181BB9F609}" dt="2024-05-26T23:58:46.935" v="64"/>
          <ac:spMkLst>
            <pc:docMk/>
            <pc:sldMk cId="2103443556" sldId="281"/>
            <ac:spMk id="18" creationId="{00000000-0000-0000-0000-000000000000}"/>
          </ac:spMkLst>
        </pc:spChg>
        <pc:picChg chg="add mod">
          <ac:chgData name="Neemias Informatica Lima" userId="b77af7bd85500281" providerId="LiveId" clId="{517FC815-B9CF-4FB8-BCA4-A7181BB9F609}" dt="2024-05-26T23:58:23.679" v="59" actId="1037"/>
          <ac:picMkLst>
            <pc:docMk/>
            <pc:sldMk cId="2103443556" sldId="281"/>
            <ac:picMk id="2" creationId="{C2CD18E5-90B1-ED17-87E7-F71359F2E3D5}"/>
          </ac:picMkLst>
        </pc:picChg>
        <pc:picChg chg="del">
          <ac:chgData name="Neemias Informatica Lima" userId="b77af7bd85500281" providerId="LiveId" clId="{517FC815-B9CF-4FB8-BCA4-A7181BB9F609}" dt="2024-05-26T23:58:04.441" v="46" actId="478"/>
          <ac:picMkLst>
            <pc:docMk/>
            <pc:sldMk cId="2103443556" sldId="281"/>
            <ac:picMk id="4" creationId="{1E87F684-50A8-62CD-4C53-51E8F69CB8AB}"/>
          </ac:picMkLst>
        </pc:picChg>
      </pc:sldChg>
      <pc:sldChg chg="addSp delSp modSp mod">
        <pc:chgData name="Neemias Informatica Lima" userId="b77af7bd85500281" providerId="LiveId" clId="{517FC815-B9CF-4FB8-BCA4-A7181BB9F609}" dt="2024-05-27T00:03:15.827" v="154" actId="20577"/>
        <pc:sldMkLst>
          <pc:docMk/>
          <pc:sldMk cId="3683219421" sldId="282"/>
        </pc:sldMkLst>
        <pc:spChg chg="add mod">
          <ac:chgData name="Neemias Informatica Lima" userId="b77af7bd85500281" providerId="LiveId" clId="{517FC815-B9CF-4FB8-BCA4-A7181BB9F609}" dt="2024-05-26T23:59:06.943" v="68"/>
          <ac:spMkLst>
            <pc:docMk/>
            <pc:sldMk cId="3683219421" sldId="282"/>
            <ac:spMk id="2" creationId="{813378E3-DF83-7715-ED9F-E08735623C6E}"/>
          </ac:spMkLst>
        </pc:spChg>
        <pc:spChg chg="add mod">
          <ac:chgData name="Neemias Informatica Lima" userId="b77af7bd85500281" providerId="LiveId" clId="{517FC815-B9CF-4FB8-BCA4-A7181BB9F609}" dt="2024-05-26T23:59:06.943" v="68"/>
          <ac:spMkLst>
            <pc:docMk/>
            <pc:sldMk cId="3683219421" sldId="282"/>
            <ac:spMk id="4" creationId="{5FC8EC25-66E5-DE67-BEEE-F0C76E5EA206}"/>
          </ac:spMkLst>
        </pc:spChg>
        <pc:spChg chg="del">
          <ac:chgData name="Neemias Informatica Lima" userId="b77af7bd85500281" providerId="LiveId" clId="{517FC815-B9CF-4FB8-BCA4-A7181BB9F609}" dt="2024-05-26T23:59:06.505" v="67" actId="478"/>
          <ac:spMkLst>
            <pc:docMk/>
            <pc:sldMk cId="3683219421" sldId="282"/>
            <ac:spMk id="6" creationId="{4671397C-C61A-1056-A80B-281E3919142A}"/>
          </ac:spMkLst>
        </pc:spChg>
        <pc:spChg chg="del">
          <ac:chgData name="Neemias Informatica Lima" userId="b77af7bd85500281" providerId="LiveId" clId="{517FC815-B9CF-4FB8-BCA4-A7181BB9F609}" dt="2024-05-26T23:59:06.505" v="67" actId="478"/>
          <ac:spMkLst>
            <pc:docMk/>
            <pc:sldMk cId="3683219421" sldId="282"/>
            <ac:spMk id="8" creationId="{35ACBFD4-C6C2-44FC-AE5B-0966E8F19D05}"/>
          </ac:spMkLst>
        </pc:spChg>
        <pc:spChg chg="mod">
          <ac:chgData name="Neemias Informatica Lima" userId="b77af7bd85500281" providerId="LiveId" clId="{517FC815-B9CF-4FB8-BCA4-A7181BB9F609}" dt="2024-05-27T00:03:15.827" v="154" actId="20577"/>
          <ac:spMkLst>
            <pc:docMk/>
            <pc:sldMk cId="3683219421" sldId="282"/>
            <ac:spMk id="12" creationId="{00000000-0000-0000-0000-000000000000}"/>
          </ac:spMkLst>
        </pc:spChg>
        <pc:spChg chg="mod">
          <ac:chgData name="Neemias Informatica Lima" userId="b77af7bd85500281" providerId="LiveId" clId="{517FC815-B9CF-4FB8-BCA4-A7181BB9F609}" dt="2024-05-27T00:01:55.210" v="128"/>
          <ac:spMkLst>
            <pc:docMk/>
            <pc:sldMk cId="3683219421" sldId="282"/>
            <ac:spMk id="14" creationId="{00000000-0000-0000-0000-000000000000}"/>
          </ac:spMkLst>
        </pc:spChg>
        <pc:picChg chg="add mod">
          <ac:chgData name="Neemias Informatica Lima" userId="b77af7bd85500281" providerId="LiveId" clId="{517FC815-B9CF-4FB8-BCA4-A7181BB9F609}" dt="2024-05-26T23:59:06.943" v="68"/>
          <ac:picMkLst>
            <pc:docMk/>
            <pc:sldMk cId="3683219421" sldId="282"/>
            <ac:picMk id="7" creationId="{AFAAED1D-7AE5-DCB6-EB62-E839F8B581ED}"/>
          </ac:picMkLst>
        </pc:picChg>
        <pc:picChg chg="del">
          <ac:chgData name="Neemias Informatica Lima" userId="b77af7bd85500281" providerId="LiveId" clId="{517FC815-B9CF-4FB8-BCA4-A7181BB9F609}" dt="2024-05-26T23:59:06.505" v="67" actId="478"/>
          <ac:picMkLst>
            <pc:docMk/>
            <pc:sldMk cId="3683219421" sldId="282"/>
            <ac:picMk id="9" creationId="{A6103888-FEF0-4551-ED6B-6C450ECD0370}"/>
          </ac:picMkLst>
        </pc:picChg>
      </pc:sldChg>
      <pc:sldChg chg="addSp delSp modSp mod">
        <pc:chgData name="Neemias Informatica Lima" userId="b77af7bd85500281" providerId="LiveId" clId="{517FC815-B9CF-4FB8-BCA4-A7181BB9F609}" dt="2024-05-27T00:04:39.292" v="172" actId="20577"/>
        <pc:sldMkLst>
          <pc:docMk/>
          <pc:sldMk cId="3902406419" sldId="283"/>
        </pc:sldMkLst>
        <pc:spChg chg="add mod">
          <ac:chgData name="Neemias Informatica Lima" userId="b77af7bd85500281" providerId="LiveId" clId="{517FC815-B9CF-4FB8-BCA4-A7181BB9F609}" dt="2024-05-26T23:59:12.412" v="70"/>
          <ac:spMkLst>
            <pc:docMk/>
            <pc:sldMk cId="3902406419" sldId="283"/>
            <ac:spMk id="2" creationId="{50738A7F-1E57-4E9B-EDA3-A514A1F3FAC9}"/>
          </ac:spMkLst>
        </pc:spChg>
        <pc:spChg chg="add mod">
          <ac:chgData name="Neemias Informatica Lima" userId="b77af7bd85500281" providerId="LiveId" clId="{517FC815-B9CF-4FB8-BCA4-A7181BB9F609}" dt="2024-05-26T23:59:12.412" v="70"/>
          <ac:spMkLst>
            <pc:docMk/>
            <pc:sldMk cId="3902406419" sldId="283"/>
            <ac:spMk id="3" creationId="{54F13E37-610B-C654-183A-EC167CF58C00}"/>
          </ac:spMkLst>
        </pc:spChg>
        <pc:spChg chg="del">
          <ac:chgData name="Neemias Informatica Lima" userId="b77af7bd85500281" providerId="LiveId" clId="{517FC815-B9CF-4FB8-BCA4-A7181BB9F609}" dt="2024-05-26T23:59:11.932" v="69" actId="478"/>
          <ac:spMkLst>
            <pc:docMk/>
            <pc:sldMk cId="3902406419" sldId="283"/>
            <ac:spMk id="5" creationId="{B985D9F6-D00A-3796-B4A1-C9BAE9A41FFC}"/>
          </ac:spMkLst>
        </pc:spChg>
        <pc:spChg chg="del">
          <ac:chgData name="Neemias Informatica Lima" userId="b77af7bd85500281" providerId="LiveId" clId="{517FC815-B9CF-4FB8-BCA4-A7181BB9F609}" dt="2024-05-26T23:59:11.932" v="69" actId="478"/>
          <ac:spMkLst>
            <pc:docMk/>
            <pc:sldMk cId="3902406419" sldId="283"/>
            <ac:spMk id="7" creationId="{4EF12342-EF2D-507B-EFA0-FB6140E68F79}"/>
          </ac:spMkLst>
        </pc:spChg>
        <pc:spChg chg="mod">
          <ac:chgData name="Neemias Informatica Lima" userId="b77af7bd85500281" providerId="LiveId" clId="{517FC815-B9CF-4FB8-BCA4-A7181BB9F609}" dt="2024-05-27T00:03:38.700" v="159"/>
          <ac:spMkLst>
            <pc:docMk/>
            <pc:sldMk cId="3902406419" sldId="283"/>
            <ac:spMk id="14" creationId="{00000000-0000-0000-0000-000000000000}"/>
          </ac:spMkLst>
        </pc:spChg>
        <pc:spChg chg="mod">
          <ac:chgData name="Neemias Informatica Lima" userId="b77af7bd85500281" providerId="LiveId" clId="{517FC815-B9CF-4FB8-BCA4-A7181BB9F609}" dt="2024-05-27T00:04:39.292" v="172" actId="20577"/>
          <ac:spMkLst>
            <pc:docMk/>
            <pc:sldMk cId="3902406419" sldId="283"/>
            <ac:spMk id="15" creationId="{D5C09FDA-172B-4732-BD2E-A9BBEF8B191B}"/>
          </ac:spMkLst>
        </pc:spChg>
        <pc:picChg chg="add mod">
          <ac:chgData name="Neemias Informatica Lima" userId="b77af7bd85500281" providerId="LiveId" clId="{517FC815-B9CF-4FB8-BCA4-A7181BB9F609}" dt="2024-05-26T23:59:12.412" v="70"/>
          <ac:picMkLst>
            <pc:docMk/>
            <pc:sldMk cId="3902406419" sldId="283"/>
            <ac:picMk id="6" creationId="{2C685C96-2757-B80C-ABE7-561F114BDF96}"/>
          </ac:picMkLst>
        </pc:picChg>
        <pc:picChg chg="del">
          <ac:chgData name="Neemias Informatica Lima" userId="b77af7bd85500281" providerId="LiveId" clId="{517FC815-B9CF-4FB8-BCA4-A7181BB9F609}" dt="2024-05-26T23:59:11.932" v="69" actId="478"/>
          <ac:picMkLst>
            <pc:docMk/>
            <pc:sldMk cId="3902406419" sldId="283"/>
            <ac:picMk id="8" creationId="{1B8252E0-6AD4-5FE3-3D77-F3A1C263D026}"/>
          </ac:picMkLst>
        </pc:picChg>
      </pc:sldChg>
      <pc:sldChg chg="addSp delSp modSp mod">
        <pc:chgData name="Neemias Informatica Lima" userId="b77af7bd85500281" providerId="LiveId" clId="{517FC815-B9CF-4FB8-BCA4-A7181BB9F609}" dt="2024-05-27T00:07:33.775" v="222" actId="207"/>
        <pc:sldMkLst>
          <pc:docMk/>
          <pc:sldMk cId="2424059023" sldId="284"/>
        </pc:sldMkLst>
        <pc:spChg chg="add mod">
          <ac:chgData name="Neemias Informatica Lima" userId="b77af7bd85500281" providerId="LiveId" clId="{517FC815-B9CF-4FB8-BCA4-A7181BB9F609}" dt="2024-05-26T23:59:23.853" v="74"/>
          <ac:spMkLst>
            <pc:docMk/>
            <pc:sldMk cId="2424059023" sldId="284"/>
            <ac:spMk id="2" creationId="{2306CA20-2F77-6DB3-BA77-650B384F04AE}"/>
          </ac:spMkLst>
        </pc:spChg>
        <pc:spChg chg="add mod">
          <ac:chgData name="Neemias Informatica Lima" userId="b77af7bd85500281" providerId="LiveId" clId="{517FC815-B9CF-4FB8-BCA4-A7181BB9F609}" dt="2024-05-26T23:59:23.853" v="74"/>
          <ac:spMkLst>
            <pc:docMk/>
            <pc:sldMk cId="2424059023" sldId="284"/>
            <ac:spMk id="3" creationId="{04F16ECB-A13F-9371-3330-A653AFBD9D79}"/>
          </ac:spMkLst>
        </pc:spChg>
        <pc:spChg chg="del">
          <ac:chgData name="Neemias Informatica Lima" userId="b77af7bd85500281" providerId="LiveId" clId="{517FC815-B9CF-4FB8-BCA4-A7181BB9F609}" dt="2024-05-26T23:59:23.418" v="73" actId="478"/>
          <ac:spMkLst>
            <pc:docMk/>
            <pc:sldMk cId="2424059023" sldId="284"/>
            <ac:spMk id="5" creationId="{49C81F52-2186-F13A-36A1-4E3171ECBDB2}"/>
          </ac:spMkLst>
        </pc:spChg>
        <pc:spChg chg="del">
          <ac:chgData name="Neemias Informatica Lima" userId="b77af7bd85500281" providerId="LiveId" clId="{517FC815-B9CF-4FB8-BCA4-A7181BB9F609}" dt="2024-05-26T23:59:23.418" v="73" actId="478"/>
          <ac:spMkLst>
            <pc:docMk/>
            <pc:sldMk cId="2424059023" sldId="284"/>
            <ac:spMk id="7" creationId="{D0BF1285-4EE8-35EC-19A3-FF5BCBF2DDE9}"/>
          </ac:spMkLst>
        </pc:spChg>
        <pc:spChg chg="mod">
          <ac:chgData name="Neemias Informatica Lima" userId="b77af7bd85500281" providerId="LiveId" clId="{517FC815-B9CF-4FB8-BCA4-A7181BB9F609}" dt="2024-05-27T00:06:03.285" v="188" actId="20577"/>
          <ac:spMkLst>
            <pc:docMk/>
            <pc:sldMk cId="2424059023" sldId="284"/>
            <ac:spMk id="14" creationId="{00000000-0000-0000-0000-000000000000}"/>
          </ac:spMkLst>
        </pc:spChg>
        <pc:spChg chg="mod">
          <ac:chgData name="Neemias Informatica Lima" userId="b77af7bd85500281" providerId="LiveId" clId="{517FC815-B9CF-4FB8-BCA4-A7181BB9F609}" dt="2024-05-27T00:07:33.775" v="222" actId="207"/>
          <ac:spMkLst>
            <pc:docMk/>
            <pc:sldMk cId="2424059023" sldId="284"/>
            <ac:spMk id="15" creationId="{C3A1BEFC-B9B8-4142-B09F-1F5B330F4265}"/>
          </ac:spMkLst>
        </pc:spChg>
        <pc:picChg chg="add mod">
          <ac:chgData name="Neemias Informatica Lima" userId="b77af7bd85500281" providerId="LiveId" clId="{517FC815-B9CF-4FB8-BCA4-A7181BB9F609}" dt="2024-05-26T23:59:23.853" v="74"/>
          <ac:picMkLst>
            <pc:docMk/>
            <pc:sldMk cId="2424059023" sldId="284"/>
            <ac:picMk id="6" creationId="{09D31847-FE2A-1C0B-D73A-9B6A62EB94F9}"/>
          </ac:picMkLst>
        </pc:picChg>
        <pc:picChg chg="del">
          <ac:chgData name="Neemias Informatica Lima" userId="b77af7bd85500281" providerId="LiveId" clId="{517FC815-B9CF-4FB8-BCA4-A7181BB9F609}" dt="2024-05-26T23:59:23.418" v="73" actId="478"/>
          <ac:picMkLst>
            <pc:docMk/>
            <pc:sldMk cId="2424059023" sldId="284"/>
            <ac:picMk id="8" creationId="{D6CD1AE0-665C-58AE-4AEF-82A405EFE189}"/>
          </ac:picMkLst>
        </pc:picChg>
      </pc:sldChg>
      <pc:sldChg chg="addSp delSp modSp mod">
        <pc:chgData name="Neemias Informatica Lima" userId="b77af7bd85500281" providerId="LiveId" clId="{517FC815-B9CF-4FB8-BCA4-A7181BB9F609}" dt="2024-05-27T00:09:30.117" v="260" actId="20577"/>
        <pc:sldMkLst>
          <pc:docMk/>
          <pc:sldMk cId="2241968852" sldId="285"/>
        </pc:sldMkLst>
        <pc:spChg chg="add mod">
          <ac:chgData name="Neemias Informatica Lima" userId="b77af7bd85500281" providerId="LiveId" clId="{517FC815-B9CF-4FB8-BCA4-A7181BB9F609}" dt="2024-05-26T23:59:38.617" v="78"/>
          <ac:spMkLst>
            <pc:docMk/>
            <pc:sldMk cId="2241968852" sldId="285"/>
            <ac:spMk id="2" creationId="{2716F342-BF36-82D0-C587-3385209CD6C4}"/>
          </ac:spMkLst>
        </pc:spChg>
        <pc:spChg chg="add mod">
          <ac:chgData name="Neemias Informatica Lima" userId="b77af7bd85500281" providerId="LiveId" clId="{517FC815-B9CF-4FB8-BCA4-A7181BB9F609}" dt="2024-05-26T23:59:38.617" v="78"/>
          <ac:spMkLst>
            <pc:docMk/>
            <pc:sldMk cId="2241968852" sldId="285"/>
            <ac:spMk id="3" creationId="{17824BE9-7F2D-1975-22EC-D6AF373289DF}"/>
          </ac:spMkLst>
        </pc:spChg>
        <pc:spChg chg="del">
          <ac:chgData name="Neemias Informatica Lima" userId="b77af7bd85500281" providerId="LiveId" clId="{517FC815-B9CF-4FB8-BCA4-A7181BB9F609}" dt="2024-05-26T23:59:38.137" v="77" actId="478"/>
          <ac:spMkLst>
            <pc:docMk/>
            <pc:sldMk cId="2241968852" sldId="285"/>
            <ac:spMk id="5" creationId="{C2377A80-F3CC-BECE-20D6-D7522DD01883}"/>
          </ac:spMkLst>
        </pc:spChg>
        <pc:spChg chg="del">
          <ac:chgData name="Neemias Informatica Lima" userId="b77af7bd85500281" providerId="LiveId" clId="{517FC815-B9CF-4FB8-BCA4-A7181BB9F609}" dt="2024-05-26T23:59:38.137" v="77" actId="478"/>
          <ac:spMkLst>
            <pc:docMk/>
            <pc:sldMk cId="2241968852" sldId="285"/>
            <ac:spMk id="7" creationId="{F5C05F57-5251-024D-8B40-EC82673FE1B7}"/>
          </ac:spMkLst>
        </pc:spChg>
        <pc:spChg chg="mod">
          <ac:chgData name="Neemias Informatica Lima" userId="b77af7bd85500281" providerId="LiveId" clId="{517FC815-B9CF-4FB8-BCA4-A7181BB9F609}" dt="2024-05-27T00:08:40.727" v="236"/>
          <ac:spMkLst>
            <pc:docMk/>
            <pc:sldMk cId="2241968852" sldId="285"/>
            <ac:spMk id="14" creationId="{00000000-0000-0000-0000-000000000000}"/>
          </ac:spMkLst>
        </pc:spChg>
        <pc:spChg chg="mod">
          <ac:chgData name="Neemias Informatica Lima" userId="b77af7bd85500281" providerId="LiveId" clId="{517FC815-B9CF-4FB8-BCA4-A7181BB9F609}" dt="2024-05-27T00:09:30.117" v="260" actId="20577"/>
          <ac:spMkLst>
            <pc:docMk/>
            <pc:sldMk cId="2241968852" sldId="285"/>
            <ac:spMk id="15" creationId="{0F091E13-8EAD-4FFB-9473-BC74E5ABDC64}"/>
          </ac:spMkLst>
        </pc:spChg>
        <pc:picChg chg="add mod">
          <ac:chgData name="Neemias Informatica Lima" userId="b77af7bd85500281" providerId="LiveId" clId="{517FC815-B9CF-4FB8-BCA4-A7181BB9F609}" dt="2024-05-26T23:59:38.617" v="78"/>
          <ac:picMkLst>
            <pc:docMk/>
            <pc:sldMk cId="2241968852" sldId="285"/>
            <ac:picMk id="6" creationId="{1C062B38-E2DE-E23D-DC04-5B9628095BC8}"/>
          </ac:picMkLst>
        </pc:picChg>
        <pc:picChg chg="del">
          <ac:chgData name="Neemias Informatica Lima" userId="b77af7bd85500281" providerId="LiveId" clId="{517FC815-B9CF-4FB8-BCA4-A7181BB9F609}" dt="2024-05-26T23:59:38.137" v="77" actId="478"/>
          <ac:picMkLst>
            <pc:docMk/>
            <pc:sldMk cId="2241968852" sldId="285"/>
            <ac:picMk id="8" creationId="{E8D135DC-56C3-CC6D-7454-0E3096C4D66A}"/>
          </ac:picMkLst>
        </pc:picChg>
      </pc:sldChg>
      <pc:sldChg chg="addSp delSp modSp mod">
        <pc:chgData name="Neemias Informatica Lima" userId="b77af7bd85500281" providerId="LiveId" clId="{517FC815-B9CF-4FB8-BCA4-A7181BB9F609}" dt="2024-05-27T00:10:57.983" v="283" actId="6549"/>
        <pc:sldMkLst>
          <pc:docMk/>
          <pc:sldMk cId="1959249856" sldId="286"/>
        </pc:sldMkLst>
        <pc:spChg chg="add mod">
          <ac:chgData name="Neemias Informatica Lima" userId="b77af7bd85500281" providerId="LiveId" clId="{517FC815-B9CF-4FB8-BCA4-A7181BB9F609}" dt="2024-05-26T23:59:49.418" v="82"/>
          <ac:spMkLst>
            <pc:docMk/>
            <pc:sldMk cId="1959249856" sldId="286"/>
            <ac:spMk id="2" creationId="{4C0DB122-1D59-9931-A3BC-DABBF3E92F00}"/>
          </ac:spMkLst>
        </pc:spChg>
        <pc:spChg chg="add mod">
          <ac:chgData name="Neemias Informatica Lima" userId="b77af7bd85500281" providerId="LiveId" clId="{517FC815-B9CF-4FB8-BCA4-A7181BB9F609}" dt="2024-05-26T23:59:49.418" v="82"/>
          <ac:spMkLst>
            <pc:docMk/>
            <pc:sldMk cId="1959249856" sldId="286"/>
            <ac:spMk id="3" creationId="{6BA5E8B2-550B-24EC-71BE-10D053287D00}"/>
          </ac:spMkLst>
        </pc:spChg>
        <pc:spChg chg="del">
          <ac:chgData name="Neemias Informatica Lima" userId="b77af7bd85500281" providerId="LiveId" clId="{517FC815-B9CF-4FB8-BCA4-A7181BB9F609}" dt="2024-05-26T23:59:49.070" v="81" actId="478"/>
          <ac:spMkLst>
            <pc:docMk/>
            <pc:sldMk cId="1959249856" sldId="286"/>
            <ac:spMk id="5" creationId="{38DC430D-700C-5EA0-79B8-0AD2B494E5A1}"/>
          </ac:spMkLst>
        </pc:spChg>
        <pc:spChg chg="del">
          <ac:chgData name="Neemias Informatica Lima" userId="b77af7bd85500281" providerId="LiveId" clId="{517FC815-B9CF-4FB8-BCA4-A7181BB9F609}" dt="2024-05-26T23:59:49.070" v="81" actId="478"/>
          <ac:spMkLst>
            <pc:docMk/>
            <pc:sldMk cId="1959249856" sldId="286"/>
            <ac:spMk id="7" creationId="{F3F51A7B-3D3F-5263-A98C-3BC67491C6E4}"/>
          </ac:spMkLst>
        </pc:spChg>
        <pc:spChg chg="mod">
          <ac:chgData name="Neemias Informatica Lima" userId="b77af7bd85500281" providerId="LiveId" clId="{517FC815-B9CF-4FB8-BCA4-A7181BB9F609}" dt="2024-05-27T00:10:11.457" v="266"/>
          <ac:spMkLst>
            <pc:docMk/>
            <pc:sldMk cId="1959249856" sldId="286"/>
            <ac:spMk id="14" creationId="{00000000-0000-0000-0000-000000000000}"/>
          </ac:spMkLst>
        </pc:spChg>
        <pc:spChg chg="mod">
          <ac:chgData name="Neemias Informatica Lima" userId="b77af7bd85500281" providerId="LiveId" clId="{517FC815-B9CF-4FB8-BCA4-A7181BB9F609}" dt="2024-05-27T00:10:57.983" v="283" actId="6549"/>
          <ac:spMkLst>
            <pc:docMk/>
            <pc:sldMk cId="1959249856" sldId="286"/>
            <ac:spMk id="15" creationId="{863BB09B-C8C1-4354-BC51-D930C951E507}"/>
          </ac:spMkLst>
        </pc:spChg>
        <pc:picChg chg="add mod">
          <ac:chgData name="Neemias Informatica Lima" userId="b77af7bd85500281" providerId="LiveId" clId="{517FC815-B9CF-4FB8-BCA4-A7181BB9F609}" dt="2024-05-26T23:59:49.418" v="82"/>
          <ac:picMkLst>
            <pc:docMk/>
            <pc:sldMk cId="1959249856" sldId="286"/>
            <ac:picMk id="6" creationId="{C622D261-27DE-4ED5-6043-BEFBD18E0F0B}"/>
          </ac:picMkLst>
        </pc:picChg>
        <pc:picChg chg="del">
          <ac:chgData name="Neemias Informatica Lima" userId="b77af7bd85500281" providerId="LiveId" clId="{517FC815-B9CF-4FB8-BCA4-A7181BB9F609}" dt="2024-05-26T23:59:49.070" v="81" actId="478"/>
          <ac:picMkLst>
            <pc:docMk/>
            <pc:sldMk cId="1959249856" sldId="286"/>
            <ac:picMk id="8" creationId="{4714721C-875A-BA1D-D1B8-A28C2C73C8B6}"/>
          </ac:picMkLst>
        </pc:picChg>
      </pc:sldChg>
      <pc:sldChg chg="addSp delSp modSp mod">
        <pc:chgData name="Neemias Informatica Lima" userId="b77af7bd85500281" providerId="LiveId" clId="{517FC815-B9CF-4FB8-BCA4-A7181BB9F609}" dt="2024-05-27T00:12:51.251" v="314" actId="20577"/>
        <pc:sldMkLst>
          <pc:docMk/>
          <pc:sldMk cId="2857006406" sldId="287"/>
        </pc:sldMkLst>
        <pc:spChg chg="add mod">
          <ac:chgData name="Neemias Informatica Lima" userId="b77af7bd85500281" providerId="LiveId" clId="{517FC815-B9CF-4FB8-BCA4-A7181BB9F609}" dt="2024-05-27T00:00:12.121" v="88"/>
          <ac:spMkLst>
            <pc:docMk/>
            <pc:sldMk cId="2857006406" sldId="287"/>
            <ac:spMk id="2" creationId="{0A189E11-805B-D880-470B-27EF5A062B4D}"/>
          </ac:spMkLst>
        </pc:spChg>
        <pc:spChg chg="add mod">
          <ac:chgData name="Neemias Informatica Lima" userId="b77af7bd85500281" providerId="LiveId" clId="{517FC815-B9CF-4FB8-BCA4-A7181BB9F609}" dt="2024-05-27T00:00:12.121" v="88"/>
          <ac:spMkLst>
            <pc:docMk/>
            <pc:sldMk cId="2857006406" sldId="287"/>
            <ac:spMk id="3" creationId="{3D21B533-3D53-ABAE-502C-31118BBACC92}"/>
          </ac:spMkLst>
        </pc:spChg>
        <pc:spChg chg="del">
          <ac:chgData name="Neemias Informatica Lima" userId="b77af7bd85500281" providerId="LiveId" clId="{517FC815-B9CF-4FB8-BCA4-A7181BB9F609}" dt="2024-05-27T00:00:11.759" v="87" actId="478"/>
          <ac:spMkLst>
            <pc:docMk/>
            <pc:sldMk cId="2857006406" sldId="287"/>
            <ac:spMk id="5" creationId="{8E979D1D-C4DA-47DE-EAD1-481539C01496}"/>
          </ac:spMkLst>
        </pc:spChg>
        <pc:spChg chg="del">
          <ac:chgData name="Neemias Informatica Lima" userId="b77af7bd85500281" providerId="LiveId" clId="{517FC815-B9CF-4FB8-BCA4-A7181BB9F609}" dt="2024-05-27T00:00:11.759" v="87" actId="478"/>
          <ac:spMkLst>
            <pc:docMk/>
            <pc:sldMk cId="2857006406" sldId="287"/>
            <ac:spMk id="7" creationId="{CDF4450A-D187-78CD-E142-696FCFB4162C}"/>
          </ac:spMkLst>
        </pc:spChg>
        <pc:spChg chg="mod">
          <ac:chgData name="Neemias Informatica Lima" userId="b77af7bd85500281" providerId="LiveId" clId="{517FC815-B9CF-4FB8-BCA4-A7181BB9F609}" dt="2024-05-27T00:12:51.251" v="314" actId="20577"/>
          <ac:spMkLst>
            <pc:docMk/>
            <pc:sldMk cId="2857006406" sldId="287"/>
            <ac:spMk id="16" creationId="{28D68641-D640-4BD7-9D5B-B3803DCCF9B3}"/>
          </ac:spMkLst>
        </pc:spChg>
        <pc:picChg chg="add mod">
          <ac:chgData name="Neemias Informatica Lima" userId="b77af7bd85500281" providerId="LiveId" clId="{517FC815-B9CF-4FB8-BCA4-A7181BB9F609}" dt="2024-05-27T00:00:12.121" v="88"/>
          <ac:picMkLst>
            <pc:docMk/>
            <pc:sldMk cId="2857006406" sldId="287"/>
            <ac:picMk id="6" creationId="{959B1CFB-C893-4EE9-EAA8-808040740E93}"/>
          </ac:picMkLst>
        </pc:picChg>
        <pc:picChg chg="del">
          <ac:chgData name="Neemias Informatica Lima" userId="b77af7bd85500281" providerId="LiveId" clId="{517FC815-B9CF-4FB8-BCA4-A7181BB9F609}" dt="2024-05-27T00:00:11.759" v="87" actId="478"/>
          <ac:picMkLst>
            <pc:docMk/>
            <pc:sldMk cId="2857006406" sldId="287"/>
            <ac:picMk id="8" creationId="{6D97DAB1-A405-4AA8-0567-B1A6B87204C2}"/>
          </ac:picMkLst>
        </pc:picChg>
      </pc:sldChg>
      <pc:sldChg chg="addSp delSp modSp mod">
        <pc:chgData name="Neemias Informatica Lima" userId="b77af7bd85500281" providerId="LiveId" clId="{517FC815-B9CF-4FB8-BCA4-A7181BB9F609}" dt="2024-05-27T00:02:45.023" v="145" actId="20577"/>
        <pc:sldMkLst>
          <pc:docMk/>
          <pc:sldMk cId="2630436816" sldId="288"/>
        </pc:sldMkLst>
        <pc:spChg chg="add mod">
          <ac:chgData name="Neemias Informatica Lima" userId="b77af7bd85500281" providerId="LiveId" clId="{517FC815-B9CF-4FB8-BCA4-A7181BB9F609}" dt="2024-05-26T23:58:59.350" v="66"/>
          <ac:spMkLst>
            <pc:docMk/>
            <pc:sldMk cId="2630436816" sldId="288"/>
            <ac:spMk id="2" creationId="{D8D2E3C9-D455-3E64-F55A-2AAFBA52FA19}"/>
          </ac:spMkLst>
        </pc:spChg>
        <pc:spChg chg="add mod">
          <ac:chgData name="Neemias Informatica Lima" userId="b77af7bd85500281" providerId="LiveId" clId="{517FC815-B9CF-4FB8-BCA4-A7181BB9F609}" dt="2024-05-26T23:58:59.350" v="66"/>
          <ac:spMkLst>
            <pc:docMk/>
            <pc:sldMk cId="2630436816" sldId="288"/>
            <ac:spMk id="3" creationId="{182D623E-3AF3-6BE1-2479-B6DA4D8778AC}"/>
          </ac:spMkLst>
        </pc:spChg>
        <pc:spChg chg="del">
          <ac:chgData name="Neemias Informatica Lima" userId="b77af7bd85500281" providerId="LiveId" clId="{517FC815-B9CF-4FB8-BCA4-A7181BB9F609}" dt="2024-05-26T23:58:58.934" v="65" actId="478"/>
          <ac:spMkLst>
            <pc:docMk/>
            <pc:sldMk cId="2630436816" sldId="288"/>
            <ac:spMk id="5" creationId="{927E48B9-BDAA-9AB4-DD64-C3B947E208CA}"/>
          </ac:spMkLst>
        </pc:spChg>
        <pc:spChg chg="del">
          <ac:chgData name="Neemias Informatica Lima" userId="b77af7bd85500281" providerId="LiveId" clId="{517FC815-B9CF-4FB8-BCA4-A7181BB9F609}" dt="2024-05-26T23:58:58.934" v="65" actId="478"/>
          <ac:spMkLst>
            <pc:docMk/>
            <pc:sldMk cId="2630436816" sldId="288"/>
            <ac:spMk id="7" creationId="{534D9FD6-DD8F-ED7A-D7D4-9ED44F8C99A6}"/>
          </ac:spMkLst>
        </pc:spChg>
        <pc:spChg chg="mod">
          <ac:chgData name="Neemias Informatica Lima" userId="b77af7bd85500281" providerId="LiveId" clId="{517FC815-B9CF-4FB8-BCA4-A7181BB9F609}" dt="2024-05-27T00:02:45.023" v="145" actId="20577"/>
          <ac:spMkLst>
            <pc:docMk/>
            <pc:sldMk cId="2630436816" sldId="288"/>
            <ac:spMk id="13" creationId="{00000000-0000-0000-0000-000000000000}"/>
          </ac:spMkLst>
        </pc:spChg>
        <pc:spChg chg="mod">
          <ac:chgData name="Neemias Informatica Lima" userId="b77af7bd85500281" providerId="LiveId" clId="{517FC815-B9CF-4FB8-BCA4-A7181BB9F609}" dt="2024-05-27T00:01:50.709" v="123"/>
          <ac:spMkLst>
            <pc:docMk/>
            <pc:sldMk cId="2630436816" sldId="288"/>
            <ac:spMk id="14" creationId="{00000000-0000-0000-0000-000000000000}"/>
          </ac:spMkLst>
        </pc:spChg>
        <pc:picChg chg="add mod">
          <ac:chgData name="Neemias Informatica Lima" userId="b77af7bd85500281" providerId="LiveId" clId="{517FC815-B9CF-4FB8-BCA4-A7181BB9F609}" dt="2024-05-26T23:58:59.350" v="66"/>
          <ac:picMkLst>
            <pc:docMk/>
            <pc:sldMk cId="2630436816" sldId="288"/>
            <ac:picMk id="6" creationId="{B06B4170-779E-C841-FA33-BD61F4CFA006}"/>
          </ac:picMkLst>
        </pc:picChg>
        <pc:picChg chg="del">
          <ac:chgData name="Neemias Informatica Lima" userId="b77af7bd85500281" providerId="LiveId" clId="{517FC815-B9CF-4FB8-BCA4-A7181BB9F609}" dt="2024-05-26T23:58:58.934" v="65" actId="478"/>
          <ac:picMkLst>
            <pc:docMk/>
            <pc:sldMk cId="2630436816" sldId="288"/>
            <ac:picMk id="8" creationId="{7692D5FC-D343-165E-6F16-EA91AE8067D7}"/>
          </ac:picMkLst>
        </pc:picChg>
      </pc:sldChg>
      <pc:sldChg chg="addSp delSp modSp mod">
        <pc:chgData name="Neemias Informatica Lima" userId="b77af7bd85500281" providerId="LiveId" clId="{517FC815-B9CF-4FB8-BCA4-A7181BB9F609}" dt="2024-05-27T00:05:14.247" v="183" actId="6549"/>
        <pc:sldMkLst>
          <pc:docMk/>
          <pc:sldMk cId="3032827026" sldId="289"/>
        </pc:sldMkLst>
        <pc:spChg chg="add mod">
          <ac:chgData name="Neemias Informatica Lima" userId="b77af7bd85500281" providerId="LiveId" clId="{517FC815-B9CF-4FB8-BCA4-A7181BB9F609}" dt="2024-05-26T23:59:18.428" v="72"/>
          <ac:spMkLst>
            <pc:docMk/>
            <pc:sldMk cId="3032827026" sldId="289"/>
            <ac:spMk id="2" creationId="{BFE6B309-FFEE-1926-C88E-EB5BC741214D}"/>
          </ac:spMkLst>
        </pc:spChg>
        <pc:spChg chg="add mod">
          <ac:chgData name="Neemias Informatica Lima" userId="b77af7bd85500281" providerId="LiveId" clId="{517FC815-B9CF-4FB8-BCA4-A7181BB9F609}" dt="2024-05-26T23:59:18.428" v="72"/>
          <ac:spMkLst>
            <pc:docMk/>
            <pc:sldMk cId="3032827026" sldId="289"/>
            <ac:spMk id="3" creationId="{22858EF1-C9B1-E494-C375-9818A6BC59C7}"/>
          </ac:spMkLst>
        </pc:spChg>
        <pc:spChg chg="del">
          <ac:chgData name="Neemias Informatica Lima" userId="b77af7bd85500281" providerId="LiveId" clId="{517FC815-B9CF-4FB8-BCA4-A7181BB9F609}" dt="2024-05-26T23:59:17.880" v="71" actId="478"/>
          <ac:spMkLst>
            <pc:docMk/>
            <pc:sldMk cId="3032827026" sldId="289"/>
            <ac:spMk id="5" creationId="{FDAF2E89-3F2A-E2F4-0944-9FF79B04991B}"/>
          </ac:spMkLst>
        </pc:spChg>
        <pc:spChg chg="del">
          <ac:chgData name="Neemias Informatica Lima" userId="b77af7bd85500281" providerId="LiveId" clId="{517FC815-B9CF-4FB8-BCA4-A7181BB9F609}" dt="2024-05-26T23:59:17.880" v="71" actId="478"/>
          <ac:spMkLst>
            <pc:docMk/>
            <pc:sldMk cId="3032827026" sldId="289"/>
            <ac:spMk id="7" creationId="{CB3AC6BD-99B0-2646-52B8-5165B0AA34FD}"/>
          </ac:spMkLst>
        </pc:spChg>
        <pc:spChg chg="mod">
          <ac:chgData name="Neemias Informatica Lima" userId="b77af7bd85500281" providerId="LiveId" clId="{517FC815-B9CF-4FB8-BCA4-A7181BB9F609}" dt="2024-05-27T00:05:14.247" v="183" actId="6549"/>
          <ac:spMkLst>
            <pc:docMk/>
            <pc:sldMk cId="3032827026" sldId="289"/>
            <ac:spMk id="12" creationId="{A64B78EF-EDA8-421A-88C9-45544BBCA9D1}"/>
          </ac:spMkLst>
        </pc:spChg>
        <pc:spChg chg="mod">
          <ac:chgData name="Neemias Informatica Lima" userId="b77af7bd85500281" providerId="LiveId" clId="{517FC815-B9CF-4FB8-BCA4-A7181BB9F609}" dt="2024-05-27T00:03:59.388" v="165" actId="20577"/>
          <ac:spMkLst>
            <pc:docMk/>
            <pc:sldMk cId="3032827026" sldId="289"/>
            <ac:spMk id="14" creationId="{00000000-0000-0000-0000-000000000000}"/>
          </ac:spMkLst>
        </pc:spChg>
        <pc:picChg chg="add mod">
          <ac:chgData name="Neemias Informatica Lima" userId="b77af7bd85500281" providerId="LiveId" clId="{517FC815-B9CF-4FB8-BCA4-A7181BB9F609}" dt="2024-05-26T23:59:18.428" v="72"/>
          <ac:picMkLst>
            <pc:docMk/>
            <pc:sldMk cId="3032827026" sldId="289"/>
            <ac:picMk id="6" creationId="{0BB10854-C012-9A53-39CD-FDE56B4BEF3F}"/>
          </ac:picMkLst>
        </pc:picChg>
        <pc:picChg chg="del">
          <ac:chgData name="Neemias Informatica Lima" userId="b77af7bd85500281" providerId="LiveId" clId="{517FC815-B9CF-4FB8-BCA4-A7181BB9F609}" dt="2024-05-26T23:59:17.880" v="71" actId="478"/>
          <ac:picMkLst>
            <pc:docMk/>
            <pc:sldMk cId="3032827026" sldId="289"/>
            <ac:picMk id="8" creationId="{D42DC723-E12C-AC71-89A2-4675501D6F69}"/>
          </ac:picMkLst>
        </pc:picChg>
      </pc:sldChg>
      <pc:sldChg chg="addSp delSp modSp mod">
        <pc:chgData name="Neemias Informatica Lima" userId="b77af7bd85500281" providerId="LiveId" clId="{517FC815-B9CF-4FB8-BCA4-A7181BB9F609}" dt="2024-05-27T00:08:16.708" v="233" actId="20577"/>
        <pc:sldMkLst>
          <pc:docMk/>
          <pc:sldMk cId="3772032319" sldId="290"/>
        </pc:sldMkLst>
        <pc:spChg chg="add mod">
          <ac:chgData name="Neemias Informatica Lima" userId="b77af7bd85500281" providerId="LiveId" clId="{517FC815-B9CF-4FB8-BCA4-A7181BB9F609}" dt="2024-05-26T23:59:31.032" v="76"/>
          <ac:spMkLst>
            <pc:docMk/>
            <pc:sldMk cId="3772032319" sldId="290"/>
            <ac:spMk id="2" creationId="{15861DCF-D8C4-0368-B204-241231857324}"/>
          </ac:spMkLst>
        </pc:spChg>
        <pc:spChg chg="add mod">
          <ac:chgData name="Neemias Informatica Lima" userId="b77af7bd85500281" providerId="LiveId" clId="{517FC815-B9CF-4FB8-BCA4-A7181BB9F609}" dt="2024-05-26T23:59:31.032" v="76"/>
          <ac:spMkLst>
            <pc:docMk/>
            <pc:sldMk cId="3772032319" sldId="290"/>
            <ac:spMk id="3" creationId="{97B57144-3D4F-CF5C-F6CC-E1D343F8A6AF}"/>
          </ac:spMkLst>
        </pc:spChg>
        <pc:spChg chg="del">
          <ac:chgData name="Neemias Informatica Lima" userId="b77af7bd85500281" providerId="LiveId" clId="{517FC815-B9CF-4FB8-BCA4-A7181BB9F609}" dt="2024-05-26T23:59:30.576" v="75" actId="478"/>
          <ac:spMkLst>
            <pc:docMk/>
            <pc:sldMk cId="3772032319" sldId="290"/>
            <ac:spMk id="5" creationId="{ED184322-F236-B0B1-7FBB-4EB6301CF2ED}"/>
          </ac:spMkLst>
        </pc:spChg>
        <pc:spChg chg="del">
          <ac:chgData name="Neemias Informatica Lima" userId="b77af7bd85500281" providerId="LiveId" clId="{517FC815-B9CF-4FB8-BCA4-A7181BB9F609}" dt="2024-05-26T23:59:30.576" v="75" actId="478"/>
          <ac:spMkLst>
            <pc:docMk/>
            <pc:sldMk cId="3772032319" sldId="290"/>
            <ac:spMk id="7" creationId="{814D179F-E16E-2304-D3C9-F121B9736905}"/>
          </ac:spMkLst>
        </pc:spChg>
        <pc:spChg chg="mod">
          <ac:chgData name="Neemias Informatica Lima" userId="b77af7bd85500281" providerId="LiveId" clId="{517FC815-B9CF-4FB8-BCA4-A7181BB9F609}" dt="2024-05-27T00:08:16.708" v="233" actId="20577"/>
          <ac:spMkLst>
            <pc:docMk/>
            <pc:sldMk cId="3772032319" sldId="290"/>
            <ac:spMk id="12" creationId="{8D5A143D-15FB-4DFE-B0EC-FEEB77A92B2C}"/>
          </ac:spMkLst>
        </pc:spChg>
        <pc:spChg chg="mod">
          <ac:chgData name="Neemias Informatica Lima" userId="b77af7bd85500281" providerId="LiveId" clId="{517FC815-B9CF-4FB8-BCA4-A7181BB9F609}" dt="2024-05-27T00:06:15.158" v="193" actId="20577"/>
          <ac:spMkLst>
            <pc:docMk/>
            <pc:sldMk cId="3772032319" sldId="290"/>
            <ac:spMk id="14" creationId="{00000000-0000-0000-0000-000000000000}"/>
          </ac:spMkLst>
        </pc:spChg>
        <pc:picChg chg="add mod">
          <ac:chgData name="Neemias Informatica Lima" userId="b77af7bd85500281" providerId="LiveId" clId="{517FC815-B9CF-4FB8-BCA4-A7181BB9F609}" dt="2024-05-26T23:59:31.032" v="76"/>
          <ac:picMkLst>
            <pc:docMk/>
            <pc:sldMk cId="3772032319" sldId="290"/>
            <ac:picMk id="6" creationId="{A154D4DB-31FA-5C40-9287-F2E9E53E6141}"/>
          </ac:picMkLst>
        </pc:picChg>
        <pc:picChg chg="del">
          <ac:chgData name="Neemias Informatica Lima" userId="b77af7bd85500281" providerId="LiveId" clId="{517FC815-B9CF-4FB8-BCA4-A7181BB9F609}" dt="2024-05-26T23:59:30.576" v="75" actId="478"/>
          <ac:picMkLst>
            <pc:docMk/>
            <pc:sldMk cId="3772032319" sldId="290"/>
            <ac:picMk id="8" creationId="{6E518050-89CA-B77C-CF20-479F2304779A}"/>
          </ac:picMkLst>
        </pc:picChg>
      </pc:sldChg>
      <pc:sldChg chg="addSp delSp modSp mod">
        <pc:chgData name="Neemias Informatica Lima" userId="b77af7bd85500281" providerId="LiveId" clId="{517FC815-B9CF-4FB8-BCA4-A7181BB9F609}" dt="2024-05-27T00:09:46.564" v="263"/>
        <pc:sldMkLst>
          <pc:docMk/>
          <pc:sldMk cId="1768216317" sldId="291"/>
        </pc:sldMkLst>
        <pc:spChg chg="add mod">
          <ac:chgData name="Neemias Informatica Lima" userId="b77af7bd85500281" providerId="LiveId" clId="{517FC815-B9CF-4FB8-BCA4-A7181BB9F609}" dt="2024-05-26T23:59:44.361" v="80"/>
          <ac:spMkLst>
            <pc:docMk/>
            <pc:sldMk cId="1768216317" sldId="291"/>
            <ac:spMk id="2" creationId="{377F12B8-A514-FAAF-43FF-CF71066351B2}"/>
          </ac:spMkLst>
        </pc:spChg>
        <pc:spChg chg="add mod">
          <ac:chgData name="Neemias Informatica Lima" userId="b77af7bd85500281" providerId="LiveId" clId="{517FC815-B9CF-4FB8-BCA4-A7181BB9F609}" dt="2024-05-26T23:59:44.361" v="80"/>
          <ac:spMkLst>
            <pc:docMk/>
            <pc:sldMk cId="1768216317" sldId="291"/>
            <ac:spMk id="3" creationId="{42967A85-F457-CCDF-A239-267F4342F62C}"/>
          </ac:spMkLst>
        </pc:spChg>
        <pc:spChg chg="del">
          <ac:chgData name="Neemias Informatica Lima" userId="b77af7bd85500281" providerId="LiveId" clId="{517FC815-B9CF-4FB8-BCA4-A7181BB9F609}" dt="2024-05-26T23:59:43.988" v="79" actId="478"/>
          <ac:spMkLst>
            <pc:docMk/>
            <pc:sldMk cId="1768216317" sldId="291"/>
            <ac:spMk id="5" creationId="{C365BC76-95D3-418B-2A16-7EF7342E270A}"/>
          </ac:spMkLst>
        </pc:spChg>
        <pc:spChg chg="del">
          <ac:chgData name="Neemias Informatica Lima" userId="b77af7bd85500281" providerId="LiveId" clId="{517FC815-B9CF-4FB8-BCA4-A7181BB9F609}" dt="2024-05-26T23:59:43.988" v="79" actId="478"/>
          <ac:spMkLst>
            <pc:docMk/>
            <pc:sldMk cId="1768216317" sldId="291"/>
            <ac:spMk id="7" creationId="{0C778E14-8716-123F-8B4B-32A9848D4DB7}"/>
          </ac:spMkLst>
        </pc:spChg>
        <pc:spChg chg="mod">
          <ac:chgData name="Neemias Informatica Lima" userId="b77af7bd85500281" providerId="LiveId" clId="{517FC815-B9CF-4FB8-BCA4-A7181BB9F609}" dt="2024-05-27T00:09:46.564" v="263"/>
          <ac:spMkLst>
            <pc:docMk/>
            <pc:sldMk cId="1768216317" sldId="291"/>
            <ac:spMk id="12" creationId="{FD5EC092-AC81-4728-9A45-4C4BB5B95C65}"/>
          </ac:spMkLst>
        </pc:spChg>
        <pc:spChg chg="mod">
          <ac:chgData name="Neemias Informatica Lima" userId="b77af7bd85500281" providerId="LiveId" clId="{517FC815-B9CF-4FB8-BCA4-A7181BB9F609}" dt="2024-05-27T00:08:46.677" v="239"/>
          <ac:spMkLst>
            <pc:docMk/>
            <pc:sldMk cId="1768216317" sldId="291"/>
            <ac:spMk id="14" creationId="{00000000-0000-0000-0000-000000000000}"/>
          </ac:spMkLst>
        </pc:spChg>
        <pc:picChg chg="add mod">
          <ac:chgData name="Neemias Informatica Lima" userId="b77af7bd85500281" providerId="LiveId" clId="{517FC815-B9CF-4FB8-BCA4-A7181BB9F609}" dt="2024-05-26T23:59:44.361" v="80"/>
          <ac:picMkLst>
            <pc:docMk/>
            <pc:sldMk cId="1768216317" sldId="291"/>
            <ac:picMk id="6" creationId="{0A12B813-3787-B07D-CF52-7777DCD65004}"/>
          </ac:picMkLst>
        </pc:picChg>
        <pc:picChg chg="del">
          <ac:chgData name="Neemias Informatica Lima" userId="b77af7bd85500281" providerId="LiveId" clId="{517FC815-B9CF-4FB8-BCA4-A7181BB9F609}" dt="2024-05-26T23:59:43.988" v="79" actId="478"/>
          <ac:picMkLst>
            <pc:docMk/>
            <pc:sldMk cId="1768216317" sldId="291"/>
            <ac:picMk id="8" creationId="{D5A6F957-DA16-797A-9F9F-F849690283FF}"/>
          </ac:picMkLst>
        </pc:picChg>
      </pc:sldChg>
      <pc:sldChg chg="addSp delSp modSp mod">
        <pc:chgData name="Neemias Informatica Lima" userId="b77af7bd85500281" providerId="LiveId" clId="{517FC815-B9CF-4FB8-BCA4-A7181BB9F609}" dt="2024-05-27T00:11:23.786" v="290" actId="313"/>
        <pc:sldMkLst>
          <pc:docMk/>
          <pc:sldMk cId="3757265641" sldId="292"/>
        </pc:sldMkLst>
        <pc:spChg chg="del">
          <ac:chgData name="Neemias Informatica Lima" userId="b77af7bd85500281" providerId="LiveId" clId="{517FC815-B9CF-4FB8-BCA4-A7181BB9F609}" dt="2024-05-26T23:59:54.763" v="83" actId="478"/>
          <ac:spMkLst>
            <pc:docMk/>
            <pc:sldMk cId="3757265641" sldId="292"/>
            <ac:spMk id="2" creationId="{1C15E713-BE3D-C64F-5CBD-51D075F961E5}"/>
          </ac:spMkLst>
        </pc:spChg>
        <pc:spChg chg="add mod">
          <ac:chgData name="Neemias Informatica Lima" userId="b77af7bd85500281" providerId="LiveId" clId="{517FC815-B9CF-4FB8-BCA4-A7181BB9F609}" dt="2024-05-26T23:59:55.243" v="84"/>
          <ac:spMkLst>
            <pc:docMk/>
            <pc:sldMk cId="3757265641" sldId="292"/>
            <ac:spMk id="3" creationId="{4D907E96-639C-34B0-2617-8387211DD45B}"/>
          </ac:spMkLst>
        </pc:spChg>
        <pc:spChg chg="del">
          <ac:chgData name="Neemias Informatica Lima" userId="b77af7bd85500281" providerId="LiveId" clId="{517FC815-B9CF-4FB8-BCA4-A7181BB9F609}" dt="2024-05-26T23:59:54.763" v="83" actId="478"/>
          <ac:spMkLst>
            <pc:docMk/>
            <pc:sldMk cId="3757265641" sldId="292"/>
            <ac:spMk id="5" creationId="{4F628648-A778-1EB4-FEA0-5C5E383FC25C}"/>
          </ac:spMkLst>
        </pc:spChg>
        <pc:spChg chg="add mod">
          <ac:chgData name="Neemias Informatica Lima" userId="b77af7bd85500281" providerId="LiveId" clId="{517FC815-B9CF-4FB8-BCA4-A7181BB9F609}" dt="2024-05-26T23:59:55.243" v="84"/>
          <ac:spMkLst>
            <pc:docMk/>
            <pc:sldMk cId="3757265641" sldId="292"/>
            <ac:spMk id="6" creationId="{CA396149-FCD3-A82D-3095-777D0069D37D}"/>
          </ac:spMkLst>
        </pc:spChg>
        <pc:spChg chg="mod">
          <ac:chgData name="Neemias Informatica Lima" userId="b77af7bd85500281" providerId="LiveId" clId="{517FC815-B9CF-4FB8-BCA4-A7181BB9F609}" dt="2024-05-27T00:11:23.786" v="290" actId="313"/>
          <ac:spMkLst>
            <pc:docMk/>
            <pc:sldMk cId="3757265641" sldId="292"/>
            <ac:spMk id="12" creationId="{1EC42BAA-B890-43DD-B4F0-9AB5685AF2FE}"/>
          </ac:spMkLst>
        </pc:spChg>
        <pc:spChg chg="mod">
          <ac:chgData name="Neemias Informatica Lima" userId="b77af7bd85500281" providerId="LiveId" clId="{517FC815-B9CF-4FB8-BCA4-A7181BB9F609}" dt="2024-05-27T00:10:24.603" v="271"/>
          <ac:spMkLst>
            <pc:docMk/>
            <pc:sldMk cId="3757265641" sldId="292"/>
            <ac:spMk id="14" creationId="{00000000-0000-0000-0000-000000000000}"/>
          </ac:spMkLst>
        </pc:spChg>
        <pc:picChg chg="del">
          <ac:chgData name="Neemias Informatica Lima" userId="b77af7bd85500281" providerId="LiveId" clId="{517FC815-B9CF-4FB8-BCA4-A7181BB9F609}" dt="2024-05-26T23:59:54.763" v="83" actId="478"/>
          <ac:picMkLst>
            <pc:docMk/>
            <pc:sldMk cId="3757265641" sldId="292"/>
            <ac:picMk id="7" creationId="{08ADC0EA-7B52-66A3-31F2-301E05F71F79}"/>
          </ac:picMkLst>
        </pc:picChg>
        <pc:picChg chg="add mod">
          <ac:chgData name="Neemias Informatica Lima" userId="b77af7bd85500281" providerId="LiveId" clId="{517FC815-B9CF-4FB8-BCA4-A7181BB9F609}" dt="2024-05-26T23:59:55.243" v="84"/>
          <ac:picMkLst>
            <pc:docMk/>
            <pc:sldMk cId="3757265641" sldId="292"/>
            <ac:picMk id="8" creationId="{2A9C3ACB-0915-5355-F287-AB94B78FD2F2}"/>
          </ac:picMkLst>
        </pc:picChg>
      </pc:sldChg>
      <pc:sldChg chg="addSp delSp modSp mod">
        <pc:chgData name="Neemias Informatica Lima" userId="b77af7bd85500281" providerId="LiveId" clId="{517FC815-B9CF-4FB8-BCA4-A7181BB9F609}" dt="2024-05-27T00:11:40.066" v="293"/>
        <pc:sldMkLst>
          <pc:docMk/>
          <pc:sldMk cId="3114938747" sldId="293"/>
        </pc:sldMkLst>
        <pc:spChg chg="add mod">
          <ac:chgData name="Neemias Informatica Lima" userId="b77af7bd85500281" providerId="LiveId" clId="{517FC815-B9CF-4FB8-BCA4-A7181BB9F609}" dt="2024-05-27T00:00:00.590" v="86"/>
          <ac:spMkLst>
            <pc:docMk/>
            <pc:sldMk cId="3114938747" sldId="293"/>
            <ac:spMk id="2" creationId="{83ECA61D-FED3-27A0-6233-617F3CC97EF6}"/>
          </ac:spMkLst>
        </pc:spChg>
        <pc:spChg chg="add mod">
          <ac:chgData name="Neemias Informatica Lima" userId="b77af7bd85500281" providerId="LiveId" clId="{517FC815-B9CF-4FB8-BCA4-A7181BB9F609}" dt="2024-05-27T00:00:00.590" v="86"/>
          <ac:spMkLst>
            <pc:docMk/>
            <pc:sldMk cId="3114938747" sldId="293"/>
            <ac:spMk id="3" creationId="{8CA6FC55-4C37-5310-1C1F-7EF76EC08382}"/>
          </ac:spMkLst>
        </pc:spChg>
        <pc:spChg chg="del">
          <ac:chgData name="Neemias Informatica Lima" userId="b77af7bd85500281" providerId="LiveId" clId="{517FC815-B9CF-4FB8-BCA4-A7181BB9F609}" dt="2024-05-27T00:00:00.233" v="85" actId="478"/>
          <ac:spMkLst>
            <pc:docMk/>
            <pc:sldMk cId="3114938747" sldId="293"/>
            <ac:spMk id="5" creationId="{1BDD379B-0980-B368-03C2-557BC92C6D70}"/>
          </ac:spMkLst>
        </pc:spChg>
        <pc:spChg chg="del">
          <ac:chgData name="Neemias Informatica Lima" userId="b77af7bd85500281" providerId="LiveId" clId="{517FC815-B9CF-4FB8-BCA4-A7181BB9F609}" dt="2024-05-27T00:00:00.233" v="85" actId="478"/>
          <ac:spMkLst>
            <pc:docMk/>
            <pc:sldMk cId="3114938747" sldId="293"/>
            <ac:spMk id="7" creationId="{11F5D860-5DF5-1080-0EDB-AA39226A2B2D}"/>
          </ac:spMkLst>
        </pc:spChg>
        <pc:spChg chg="mod">
          <ac:chgData name="Neemias Informatica Lima" userId="b77af7bd85500281" providerId="LiveId" clId="{517FC815-B9CF-4FB8-BCA4-A7181BB9F609}" dt="2024-05-27T00:11:40.066" v="293"/>
          <ac:spMkLst>
            <pc:docMk/>
            <pc:sldMk cId="3114938747" sldId="293"/>
            <ac:spMk id="16" creationId="{CFC8B9D9-C6ED-4706-A104-65D118A5B7F9}"/>
          </ac:spMkLst>
        </pc:spChg>
        <pc:picChg chg="add mod">
          <ac:chgData name="Neemias Informatica Lima" userId="b77af7bd85500281" providerId="LiveId" clId="{517FC815-B9CF-4FB8-BCA4-A7181BB9F609}" dt="2024-05-27T00:00:00.590" v="86"/>
          <ac:picMkLst>
            <pc:docMk/>
            <pc:sldMk cId="3114938747" sldId="293"/>
            <ac:picMk id="6" creationId="{0F49DBD2-7451-6EC6-13D0-B2331DFA5C13}"/>
          </ac:picMkLst>
        </pc:picChg>
        <pc:picChg chg="del">
          <ac:chgData name="Neemias Informatica Lima" userId="b77af7bd85500281" providerId="LiveId" clId="{517FC815-B9CF-4FB8-BCA4-A7181BB9F609}" dt="2024-05-27T00:00:00.233" v="85" actId="478"/>
          <ac:picMkLst>
            <pc:docMk/>
            <pc:sldMk cId="3114938747" sldId="293"/>
            <ac:picMk id="9" creationId="{74FC82A9-DAF1-CD93-E1D0-97555BD989BB}"/>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96BE21C4-6D7B-4F6F-8208-25E3D6C5AA7F}"/>
    <pc:docChg chg="undo redo custSel modSld">
      <pc:chgData name="Neemias Informatica Lima" userId="b77af7bd85500281" providerId="LiveId" clId="{96BE21C4-6D7B-4F6F-8208-25E3D6C5AA7F}" dt="2024-05-27T22:59:56.990" v="316" actId="20577"/>
      <pc:docMkLst>
        <pc:docMk/>
      </pc:docMkLst>
      <pc:sldChg chg="addSp delSp modSp mod">
        <pc:chgData name="Neemias Informatica Lima" userId="b77af7bd85500281" providerId="LiveId" clId="{96BE21C4-6D7B-4F6F-8208-25E3D6C5AA7F}" dt="2024-05-27T22:32:20.670" v="52" actId="20577"/>
        <pc:sldMkLst>
          <pc:docMk/>
          <pc:sldMk cId="2232331225" sldId="280"/>
        </pc:sldMkLst>
        <pc:spChg chg="mod">
          <ac:chgData name="Neemias Informatica Lima" userId="b77af7bd85500281" providerId="LiveId" clId="{96BE21C4-6D7B-4F6F-8208-25E3D6C5AA7F}" dt="2024-05-27T22:30:12.126" v="14" actId="20577"/>
          <ac:spMkLst>
            <pc:docMk/>
            <pc:sldMk cId="2232331225" sldId="280"/>
            <ac:spMk id="6" creationId="{00000000-0000-0000-0000-000000000000}"/>
          </ac:spMkLst>
        </pc:spChg>
        <pc:spChg chg="mod">
          <ac:chgData name="Neemias Informatica Lima" userId="b77af7bd85500281" providerId="LiveId" clId="{96BE21C4-6D7B-4F6F-8208-25E3D6C5AA7F}" dt="2024-05-27T22:30:21.772" v="20" actId="20577"/>
          <ac:spMkLst>
            <pc:docMk/>
            <pc:sldMk cId="2232331225" sldId="280"/>
            <ac:spMk id="7" creationId="{00000000-0000-0000-0000-000000000000}"/>
          </ac:spMkLst>
        </pc:spChg>
        <pc:spChg chg="mod">
          <ac:chgData name="Neemias Informatica Lima" userId="b77af7bd85500281" providerId="LiveId" clId="{96BE21C4-6D7B-4F6F-8208-25E3D6C5AA7F}" dt="2024-05-27T22:31:40.349" v="43" actId="20577"/>
          <ac:spMkLst>
            <pc:docMk/>
            <pc:sldMk cId="2232331225" sldId="280"/>
            <ac:spMk id="9" creationId="{00000000-0000-0000-0000-000000000000}"/>
          </ac:spMkLst>
        </pc:spChg>
        <pc:spChg chg="mod">
          <ac:chgData name="Neemias Informatica Lima" userId="b77af7bd85500281" providerId="LiveId" clId="{96BE21C4-6D7B-4F6F-8208-25E3D6C5AA7F}" dt="2024-05-27T22:30:17.027" v="16" actId="20577"/>
          <ac:spMkLst>
            <pc:docMk/>
            <pc:sldMk cId="2232331225" sldId="280"/>
            <ac:spMk id="11" creationId="{00000000-0000-0000-0000-000000000000}"/>
          </ac:spMkLst>
        </pc:spChg>
        <pc:spChg chg="mod">
          <ac:chgData name="Neemias Informatica Lima" userId="b77af7bd85500281" providerId="LiveId" clId="{96BE21C4-6D7B-4F6F-8208-25E3D6C5AA7F}" dt="2024-05-27T22:32:20.670" v="52" actId="20577"/>
          <ac:spMkLst>
            <pc:docMk/>
            <pc:sldMk cId="2232331225" sldId="280"/>
            <ac:spMk id="16" creationId="{00000000-0000-0000-0000-000000000000}"/>
          </ac:spMkLst>
        </pc:spChg>
        <pc:picChg chg="add mod">
          <ac:chgData name="Neemias Informatica Lima" userId="b77af7bd85500281" providerId="LiveId" clId="{96BE21C4-6D7B-4F6F-8208-25E3D6C5AA7F}" dt="2024-05-27T22:31:12.246" v="30" actId="1440"/>
          <ac:picMkLst>
            <pc:docMk/>
            <pc:sldMk cId="2232331225" sldId="280"/>
            <ac:picMk id="3" creationId="{1879FF4B-50A3-1FD0-E366-7414144004BA}"/>
          </ac:picMkLst>
        </pc:picChg>
        <pc:picChg chg="del">
          <ac:chgData name="Neemias Informatica Lima" userId="b77af7bd85500281" providerId="LiveId" clId="{96BE21C4-6D7B-4F6F-8208-25E3D6C5AA7F}" dt="2024-05-27T22:29:41.282" v="0" actId="478"/>
          <ac:picMkLst>
            <pc:docMk/>
            <pc:sldMk cId="2232331225" sldId="280"/>
            <ac:picMk id="4" creationId="{6385BC06-CF7B-3D15-09C0-CD3292B486F9}"/>
          </ac:picMkLst>
        </pc:picChg>
      </pc:sldChg>
      <pc:sldChg chg="addSp delSp modSp mod">
        <pc:chgData name="Neemias Informatica Lima" userId="b77af7bd85500281" providerId="LiveId" clId="{96BE21C4-6D7B-4F6F-8208-25E3D6C5AA7F}" dt="2024-05-27T22:59:56.990" v="316" actId="20577"/>
        <pc:sldMkLst>
          <pc:docMk/>
          <pc:sldMk cId="2103443556" sldId="281"/>
        </pc:sldMkLst>
        <pc:spChg chg="mod">
          <ac:chgData name="Neemias Informatica Lima" userId="b77af7bd85500281" providerId="LiveId" clId="{96BE21C4-6D7B-4F6F-8208-25E3D6C5AA7F}" dt="2024-05-27T22:59:56.990" v="316" actId="20577"/>
          <ac:spMkLst>
            <pc:docMk/>
            <pc:sldMk cId="2103443556" sldId="281"/>
            <ac:spMk id="8" creationId="{00000000-0000-0000-0000-000000000000}"/>
          </ac:spMkLst>
        </pc:spChg>
        <pc:spChg chg="mod">
          <ac:chgData name="Neemias Informatica Lima" userId="b77af7bd85500281" providerId="LiveId" clId="{96BE21C4-6D7B-4F6F-8208-25E3D6C5AA7F}" dt="2024-05-27T22:33:33.520" v="58" actId="20577"/>
          <ac:spMkLst>
            <pc:docMk/>
            <pc:sldMk cId="2103443556" sldId="281"/>
            <ac:spMk id="11" creationId="{00000000-0000-0000-0000-000000000000}"/>
          </ac:spMkLst>
        </pc:spChg>
        <pc:spChg chg="mod">
          <ac:chgData name="Neemias Informatica Lima" userId="b77af7bd85500281" providerId="LiveId" clId="{96BE21C4-6D7B-4F6F-8208-25E3D6C5AA7F}" dt="2024-05-27T22:33:12.622" v="55"/>
          <ac:spMkLst>
            <pc:docMk/>
            <pc:sldMk cId="2103443556" sldId="281"/>
            <ac:spMk id="18" creationId="{00000000-0000-0000-0000-000000000000}"/>
          </ac:spMkLst>
        </pc:spChg>
        <pc:picChg chg="add mod">
          <ac:chgData name="Neemias Informatica Lima" userId="b77af7bd85500281" providerId="LiveId" clId="{96BE21C4-6D7B-4F6F-8208-25E3D6C5AA7F}" dt="2024-05-27T22:33:56.241" v="65" actId="14100"/>
          <ac:picMkLst>
            <pc:docMk/>
            <pc:sldMk cId="2103443556" sldId="281"/>
            <ac:picMk id="2" creationId="{3A5DB6E7-0921-B57A-E245-C9A7C9E55249}"/>
          </ac:picMkLst>
        </pc:picChg>
        <pc:picChg chg="del">
          <ac:chgData name="Neemias Informatica Lima" userId="b77af7bd85500281" providerId="LiveId" clId="{96BE21C4-6D7B-4F6F-8208-25E3D6C5AA7F}" dt="2024-05-27T22:33:31.610" v="56" actId="478"/>
          <ac:picMkLst>
            <pc:docMk/>
            <pc:sldMk cId="2103443556" sldId="281"/>
            <ac:picMk id="4" creationId="{3EB9D177-C227-B7F3-2F62-A876A9B9DC00}"/>
          </ac:picMkLst>
        </pc:picChg>
      </pc:sldChg>
      <pc:sldChg chg="addSp delSp modSp mod">
        <pc:chgData name="Neemias Informatica Lima" userId="b77af7bd85500281" providerId="LiveId" clId="{96BE21C4-6D7B-4F6F-8208-25E3D6C5AA7F}" dt="2024-05-27T22:45:32.739" v="137"/>
        <pc:sldMkLst>
          <pc:docMk/>
          <pc:sldMk cId="3683219421" sldId="282"/>
        </pc:sldMkLst>
        <pc:spChg chg="add mod">
          <ac:chgData name="Neemias Informatica Lima" userId="b77af7bd85500281" providerId="LiveId" clId="{96BE21C4-6D7B-4F6F-8208-25E3D6C5AA7F}" dt="2024-05-27T22:34:11.267" v="69"/>
          <ac:spMkLst>
            <pc:docMk/>
            <pc:sldMk cId="3683219421" sldId="282"/>
            <ac:spMk id="2" creationId="{A6B5C755-62B7-6A96-0272-CA46DEC7D0FC}"/>
          </ac:spMkLst>
        </pc:spChg>
        <pc:spChg chg="add mod">
          <ac:chgData name="Neemias Informatica Lima" userId="b77af7bd85500281" providerId="LiveId" clId="{96BE21C4-6D7B-4F6F-8208-25E3D6C5AA7F}" dt="2024-05-27T22:34:11.267" v="69"/>
          <ac:spMkLst>
            <pc:docMk/>
            <pc:sldMk cId="3683219421" sldId="282"/>
            <ac:spMk id="4" creationId="{6B306CDC-E955-21CA-2FEF-ABB722573951}"/>
          </ac:spMkLst>
        </pc:spChg>
        <pc:spChg chg="del">
          <ac:chgData name="Neemias Informatica Lima" userId="b77af7bd85500281" providerId="LiveId" clId="{96BE21C4-6D7B-4F6F-8208-25E3D6C5AA7F}" dt="2024-05-27T22:34:10.859" v="68" actId="478"/>
          <ac:spMkLst>
            <pc:docMk/>
            <pc:sldMk cId="3683219421" sldId="282"/>
            <ac:spMk id="6" creationId="{E5B4C0EF-7935-381C-D4FE-F5EB19385939}"/>
          </ac:spMkLst>
        </pc:spChg>
        <pc:spChg chg="del">
          <ac:chgData name="Neemias Informatica Lima" userId="b77af7bd85500281" providerId="LiveId" clId="{96BE21C4-6D7B-4F6F-8208-25E3D6C5AA7F}" dt="2024-05-27T22:34:10.859" v="68" actId="478"/>
          <ac:spMkLst>
            <pc:docMk/>
            <pc:sldMk cId="3683219421" sldId="282"/>
            <ac:spMk id="8" creationId="{A3B7F9C3-F0F7-3436-3E05-EC1D56F69FD0}"/>
          </ac:spMkLst>
        </pc:spChg>
        <pc:spChg chg="mod">
          <ac:chgData name="Neemias Informatica Lima" userId="b77af7bd85500281" providerId="LiveId" clId="{96BE21C4-6D7B-4F6F-8208-25E3D6C5AA7F}" dt="2024-05-27T22:45:32.739" v="137"/>
          <ac:spMkLst>
            <pc:docMk/>
            <pc:sldMk cId="3683219421" sldId="282"/>
            <ac:spMk id="12" creationId="{00000000-0000-0000-0000-000000000000}"/>
          </ac:spMkLst>
        </pc:spChg>
        <pc:spChg chg="mod">
          <ac:chgData name="Neemias Informatica Lima" userId="b77af7bd85500281" providerId="LiveId" clId="{96BE21C4-6D7B-4F6F-8208-25E3D6C5AA7F}" dt="2024-05-27T22:44:48.565" v="124"/>
          <ac:spMkLst>
            <pc:docMk/>
            <pc:sldMk cId="3683219421" sldId="282"/>
            <ac:spMk id="14" creationId="{00000000-0000-0000-0000-000000000000}"/>
          </ac:spMkLst>
        </pc:spChg>
        <pc:picChg chg="add mod">
          <ac:chgData name="Neemias Informatica Lima" userId="b77af7bd85500281" providerId="LiveId" clId="{96BE21C4-6D7B-4F6F-8208-25E3D6C5AA7F}" dt="2024-05-27T22:34:11.267" v="69"/>
          <ac:picMkLst>
            <pc:docMk/>
            <pc:sldMk cId="3683219421" sldId="282"/>
            <ac:picMk id="7" creationId="{6ECDD933-714C-B655-9D42-24506B9B53E0}"/>
          </ac:picMkLst>
        </pc:picChg>
        <pc:picChg chg="del">
          <ac:chgData name="Neemias Informatica Lima" userId="b77af7bd85500281" providerId="LiveId" clId="{96BE21C4-6D7B-4F6F-8208-25E3D6C5AA7F}" dt="2024-05-27T22:34:10.859" v="68" actId="478"/>
          <ac:picMkLst>
            <pc:docMk/>
            <pc:sldMk cId="3683219421" sldId="282"/>
            <ac:picMk id="9" creationId="{5DA87108-BEE9-5D4A-1A57-0A308F9277F6}"/>
          </ac:picMkLst>
        </pc:picChg>
      </pc:sldChg>
      <pc:sldChg chg="addSp delSp modSp mod">
        <pc:chgData name="Neemias Informatica Lima" userId="b77af7bd85500281" providerId="LiveId" clId="{96BE21C4-6D7B-4F6F-8208-25E3D6C5AA7F}" dt="2024-05-27T22:50:24.835" v="214" actId="20577"/>
        <pc:sldMkLst>
          <pc:docMk/>
          <pc:sldMk cId="3902406419" sldId="283"/>
        </pc:sldMkLst>
        <pc:spChg chg="add mod">
          <ac:chgData name="Neemias Informatica Lima" userId="b77af7bd85500281" providerId="LiveId" clId="{96BE21C4-6D7B-4F6F-8208-25E3D6C5AA7F}" dt="2024-05-27T22:34:16.717" v="71"/>
          <ac:spMkLst>
            <pc:docMk/>
            <pc:sldMk cId="3902406419" sldId="283"/>
            <ac:spMk id="2" creationId="{564A4ED2-74AB-C555-0C9F-DC31083E3633}"/>
          </ac:spMkLst>
        </pc:spChg>
        <pc:spChg chg="add mod">
          <ac:chgData name="Neemias Informatica Lima" userId="b77af7bd85500281" providerId="LiveId" clId="{96BE21C4-6D7B-4F6F-8208-25E3D6C5AA7F}" dt="2024-05-27T22:34:16.717" v="71"/>
          <ac:spMkLst>
            <pc:docMk/>
            <pc:sldMk cId="3902406419" sldId="283"/>
            <ac:spMk id="3" creationId="{B5BAD348-9E5F-9A1D-A02C-0D2CE3AB867B}"/>
          </ac:spMkLst>
        </pc:spChg>
        <pc:spChg chg="del">
          <ac:chgData name="Neemias Informatica Lima" userId="b77af7bd85500281" providerId="LiveId" clId="{96BE21C4-6D7B-4F6F-8208-25E3D6C5AA7F}" dt="2024-05-27T22:34:16.158" v="70" actId="478"/>
          <ac:spMkLst>
            <pc:docMk/>
            <pc:sldMk cId="3902406419" sldId="283"/>
            <ac:spMk id="5" creationId="{CCD4453D-8E42-4B13-74BE-3F579FA9B415}"/>
          </ac:spMkLst>
        </pc:spChg>
        <pc:spChg chg="del">
          <ac:chgData name="Neemias Informatica Lima" userId="b77af7bd85500281" providerId="LiveId" clId="{96BE21C4-6D7B-4F6F-8208-25E3D6C5AA7F}" dt="2024-05-27T22:34:16.158" v="70" actId="478"/>
          <ac:spMkLst>
            <pc:docMk/>
            <pc:sldMk cId="3902406419" sldId="283"/>
            <ac:spMk id="7" creationId="{5210028E-7482-EA9F-210D-58CE58B035AB}"/>
          </ac:spMkLst>
        </pc:spChg>
        <pc:spChg chg="mod">
          <ac:chgData name="Neemias Informatica Lima" userId="b77af7bd85500281" providerId="LiveId" clId="{96BE21C4-6D7B-4F6F-8208-25E3D6C5AA7F}" dt="2024-05-27T22:50:00.782" v="200"/>
          <ac:spMkLst>
            <pc:docMk/>
            <pc:sldMk cId="3902406419" sldId="283"/>
            <ac:spMk id="14" creationId="{00000000-0000-0000-0000-000000000000}"/>
          </ac:spMkLst>
        </pc:spChg>
        <pc:spChg chg="mod">
          <ac:chgData name="Neemias Informatica Lima" userId="b77af7bd85500281" providerId="LiveId" clId="{96BE21C4-6D7B-4F6F-8208-25E3D6C5AA7F}" dt="2024-05-27T22:50:24.835" v="214" actId="20577"/>
          <ac:spMkLst>
            <pc:docMk/>
            <pc:sldMk cId="3902406419" sldId="283"/>
            <ac:spMk id="15" creationId="{D5C09FDA-172B-4732-BD2E-A9BBEF8B191B}"/>
          </ac:spMkLst>
        </pc:spChg>
        <pc:picChg chg="add mod">
          <ac:chgData name="Neemias Informatica Lima" userId="b77af7bd85500281" providerId="LiveId" clId="{96BE21C4-6D7B-4F6F-8208-25E3D6C5AA7F}" dt="2024-05-27T22:34:16.717" v="71"/>
          <ac:picMkLst>
            <pc:docMk/>
            <pc:sldMk cId="3902406419" sldId="283"/>
            <ac:picMk id="6" creationId="{DF9630B3-93F8-A378-AFCB-0AF68CC0B862}"/>
          </ac:picMkLst>
        </pc:picChg>
        <pc:picChg chg="del">
          <ac:chgData name="Neemias Informatica Lima" userId="b77af7bd85500281" providerId="LiveId" clId="{96BE21C4-6D7B-4F6F-8208-25E3D6C5AA7F}" dt="2024-05-27T22:34:16.158" v="70" actId="478"/>
          <ac:picMkLst>
            <pc:docMk/>
            <pc:sldMk cId="3902406419" sldId="283"/>
            <ac:picMk id="8" creationId="{DC0F862A-DBDF-C88F-68A0-36CB47CF81AF}"/>
          </ac:picMkLst>
        </pc:picChg>
      </pc:sldChg>
      <pc:sldChg chg="addSp delSp modSp mod">
        <pc:chgData name="Neemias Informatica Lima" userId="b77af7bd85500281" providerId="LiveId" clId="{96BE21C4-6D7B-4F6F-8208-25E3D6C5AA7F}" dt="2024-05-27T22:51:53.073" v="246" actId="20577"/>
        <pc:sldMkLst>
          <pc:docMk/>
          <pc:sldMk cId="2424059023" sldId="284"/>
        </pc:sldMkLst>
        <pc:spChg chg="add mod">
          <ac:chgData name="Neemias Informatica Lima" userId="b77af7bd85500281" providerId="LiveId" clId="{96BE21C4-6D7B-4F6F-8208-25E3D6C5AA7F}" dt="2024-05-27T22:34:27.588" v="75"/>
          <ac:spMkLst>
            <pc:docMk/>
            <pc:sldMk cId="2424059023" sldId="284"/>
            <ac:spMk id="2" creationId="{8EF6B71D-06C3-128F-D141-581D81255600}"/>
          </ac:spMkLst>
        </pc:spChg>
        <pc:spChg chg="add mod">
          <ac:chgData name="Neemias Informatica Lima" userId="b77af7bd85500281" providerId="LiveId" clId="{96BE21C4-6D7B-4F6F-8208-25E3D6C5AA7F}" dt="2024-05-27T22:34:27.588" v="75"/>
          <ac:spMkLst>
            <pc:docMk/>
            <pc:sldMk cId="2424059023" sldId="284"/>
            <ac:spMk id="3" creationId="{3DAABFDE-C877-3A42-1828-A4E61EB32C06}"/>
          </ac:spMkLst>
        </pc:spChg>
        <pc:spChg chg="del">
          <ac:chgData name="Neemias Informatica Lima" userId="b77af7bd85500281" providerId="LiveId" clId="{96BE21C4-6D7B-4F6F-8208-25E3D6C5AA7F}" dt="2024-05-27T22:34:27.229" v="74" actId="478"/>
          <ac:spMkLst>
            <pc:docMk/>
            <pc:sldMk cId="2424059023" sldId="284"/>
            <ac:spMk id="5" creationId="{C724E9FF-7AF3-A144-DC79-C6E7B8A26F0B}"/>
          </ac:spMkLst>
        </pc:spChg>
        <pc:spChg chg="del">
          <ac:chgData name="Neemias Informatica Lima" userId="b77af7bd85500281" providerId="LiveId" clId="{96BE21C4-6D7B-4F6F-8208-25E3D6C5AA7F}" dt="2024-05-27T22:34:27.229" v="74" actId="478"/>
          <ac:spMkLst>
            <pc:docMk/>
            <pc:sldMk cId="2424059023" sldId="284"/>
            <ac:spMk id="7" creationId="{EDD2AD72-EC66-D2D8-9DAF-27B1894C147D}"/>
          </ac:spMkLst>
        </pc:spChg>
        <pc:spChg chg="mod">
          <ac:chgData name="Neemias Informatica Lima" userId="b77af7bd85500281" providerId="LiveId" clId="{96BE21C4-6D7B-4F6F-8208-25E3D6C5AA7F}" dt="2024-05-27T22:46:58.385" v="161"/>
          <ac:spMkLst>
            <pc:docMk/>
            <pc:sldMk cId="2424059023" sldId="284"/>
            <ac:spMk id="14" creationId="{00000000-0000-0000-0000-000000000000}"/>
          </ac:spMkLst>
        </pc:spChg>
        <pc:spChg chg="mod">
          <ac:chgData name="Neemias Informatica Lima" userId="b77af7bd85500281" providerId="LiveId" clId="{96BE21C4-6D7B-4F6F-8208-25E3D6C5AA7F}" dt="2024-05-27T22:51:53.073" v="246" actId="20577"/>
          <ac:spMkLst>
            <pc:docMk/>
            <pc:sldMk cId="2424059023" sldId="284"/>
            <ac:spMk id="15" creationId="{C3A1BEFC-B9B8-4142-B09F-1F5B330F4265}"/>
          </ac:spMkLst>
        </pc:spChg>
        <pc:picChg chg="add mod">
          <ac:chgData name="Neemias Informatica Lima" userId="b77af7bd85500281" providerId="LiveId" clId="{96BE21C4-6D7B-4F6F-8208-25E3D6C5AA7F}" dt="2024-05-27T22:34:27.588" v="75"/>
          <ac:picMkLst>
            <pc:docMk/>
            <pc:sldMk cId="2424059023" sldId="284"/>
            <ac:picMk id="6" creationId="{86752D40-E84B-3FB3-DDB5-E4BBEF519E1D}"/>
          </ac:picMkLst>
        </pc:picChg>
        <pc:picChg chg="del">
          <ac:chgData name="Neemias Informatica Lima" userId="b77af7bd85500281" providerId="LiveId" clId="{96BE21C4-6D7B-4F6F-8208-25E3D6C5AA7F}" dt="2024-05-27T22:34:27.229" v="74" actId="478"/>
          <ac:picMkLst>
            <pc:docMk/>
            <pc:sldMk cId="2424059023" sldId="284"/>
            <ac:picMk id="8" creationId="{1DFA8CC4-9427-1A95-57A2-8371BF6D1C93}"/>
          </ac:picMkLst>
        </pc:picChg>
      </pc:sldChg>
      <pc:sldChg chg="addSp delSp modSp mod">
        <pc:chgData name="Neemias Informatica Lima" userId="b77af7bd85500281" providerId="LiveId" clId="{96BE21C4-6D7B-4F6F-8208-25E3D6C5AA7F}" dt="2024-05-27T22:53:15.350" v="267"/>
        <pc:sldMkLst>
          <pc:docMk/>
          <pc:sldMk cId="2241968852" sldId="285"/>
        </pc:sldMkLst>
        <pc:spChg chg="add mod">
          <ac:chgData name="Neemias Informatica Lima" userId="b77af7bd85500281" providerId="LiveId" clId="{96BE21C4-6D7B-4F6F-8208-25E3D6C5AA7F}" dt="2024-05-27T22:34:39.386" v="79"/>
          <ac:spMkLst>
            <pc:docMk/>
            <pc:sldMk cId="2241968852" sldId="285"/>
            <ac:spMk id="2" creationId="{581E32EA-6D90-B9EA-476B-87E48E4190A1}"/>
          </ac:spMkLst>
        </pc:spChg>
        <pc:spChg chg="add mod">
          <ac:chgData name="Neemias Informatica Lima" userId="b77af7bd85500281" providerId="LiveId" clId="{96BE21C4-6D7B-4F6F-8208-25E3D6C5AA7F}" dt="2024-05-27T22:34:39.386" v="79"/>
          <ac:spMkLst>
            <pc:docMk/>
            <pc:sldMk cId="2241968852" sldId="285"/>
            <ac:spMk id="3" creationId="{A9922B24-0EE2-5201-2531-752B73A902CB}"/>
          </ac:spMkLst>
        </pc:spChg>
        <pc:spChg chg="del">
          <ac:chgData name="Neemias Informatica Lima" userId="b77af7bd85500281" providerId="LiveId" clId="{96BE21C4-6D7B-4F6F-8208-25E3D6C5AA7F}" dt="2024-05-27T22:34:38.916" v="78" actId="478"/>
          <ac:spMkLst>
            <pc:docMk/>
            <pc:sldMk cId="2241968852" sldId="285"/>
            <ac:spMk id="5" creationId="{B8176671-F591-B8FB-0270-F0C027088F47}"/>
          </ac:spMkLst>
        </pc:spChg>
        <pc:spChg chg="del">
          <ac:chgData name="Neemias Informatica Lima" userId="b77af7bd85500281" providerId="LiveId" clId="{96BE21C4-6D7B-4F6F-8208-25E3D6C5AA7F}" dt="2024-05-27T22:34:38.916" v="78" actId="478"/>
          <ac:spMkLst>
            <pc:docMk/>
            <pc:sldMk cId="2241968852" sldId="285"/>
            <ac:spMk id="7" creationId="{641B8352-8EA7-98D8-CE7A-8E4F92A006E4}"/>
          </ac:spMkLst>
        </pc:spChg>
        <pc:spChg chg="mod">
          <ac:chgData name="Neemias Informatica Lima" userId="b77af7bd85500281" providerId="LiveId" clId="{96BE21C4-6D7B-4F6F-8208-25E3D6C5AA7F}" dt="2024-05-27T22:52:42.371" v="256"/>
          <ac:spMkLst>
            <pc:docMk/>
            <pc:sldMk cId="2241968852" sldId="285"/>
            <ac:spMk id="14" creationId="{00000000-0000-0000-0000-000000000000}"/>
          </ac:spMkLst>
        </pc:spChg>
        <pc:spChg chg="mod">
          <ac:chgData name="Neemias Informatica Lima" userId="b77af7bd85500281" providerId="LiveId" clId="{96BE21C4-6D7B-4F6F-8208-25E3D6C5AA7F}" dt="2024-05-27T22:53:15.350" v="267"/>
          <ac:spMkLst>
            <pc:docMk/>
            <pc:sldMk cId="2241968852" sldId="285"/>
            <ac:spMk id="15" creationId="{0F091E13-8EAD-4FFB-9473-BC74E5ABDC64}"/>
          </ac:spMkLst>
        </pc:spChg>
        <pc:picChg chg="add mod">
          <ac:chgData name="Neemias Informatica Lima" userId="b77af7bd85500281" providerId="LiveId" clId="{96BE21C4-6D7B-4F6F-8208-25E3D6C5AA7F}" dt="2024-05-27T22:34:39.386" v="79"/>
          <ac:picMkLst>
            <pc:docMk/>
            <pc:sldMk cId="2241968852" sldId="285"/>
            <ac:picMk id="6" creationId="{0258F834-52F7-9008-E5AB-AEF785FB75C5}"/>
          </ac:picMkLst>
        </pc:picChg>
        <pc:picChg chg="del">
          <ac:chgData name="Neemias Informatica Lima" userId="b77af7bd85500281" providerId="LiveId" clId="{96BE21C4-6D7B-4F6F-8208-25E3D6C5AA7F}" dt="2024-05-27T22:34:38.916" v="78" actId="478"/>
          <ac:picMkLst>
            <pc:docMk/>
            <pc:sldMk cId="2241968852" sldId="285"/>
            <ac:picMk id="8" creationId="{F714B7DB-0269-2D12-C049-CAF8783EA21E}"/>
          </ac:picMkLst>
        </pc:picChg>
      </pc:sldChg>
      <pc:sldChg chg="addSp delSp modSp mod">
        <pc:chgData name="Neemias Informatica Lima" userId="b77af7bd85500281" providerId="LiveId" clId="{96BE21C4-6D7B-4F6F-8208-25E3D6C5AA7F}" dt="2024-05-27T22:54:19.982" v="284" actId="20577"/>
        <pc:sldMkLst>
          <pc:docMk/>
          <pc:sldMk cId="1959249856" sldId="286"/>
        </pc:sldMkLst>
        <pc:spChg chg="add mod">
          <ac:chgData name="Neemias Informatica Lima" userId="b77af7bd85500281" providerId="LiveId" clId="{96BE21C4-6D7B-4F6F-8208-25E3D6C5AA7F}" dt="2024-05-27T22:34:52.236" v="83"/>
          <ac:spMkLst>
            <pc:docMk/>
            <pc:sldMk cId="1959249856" sldId="286"/>
            <ac:spMk id="2" creationId="{02DC6B34-35BD-3EA2-BFAC-C47A57DB2A19}"/>
          </ac:spMkLst>
        </pc:spChg>
        <pc:spChg chg="add mod">
          <ac:chgData name="Neemias Informatica Lima" userId="b77af7bd85500281" providerId="LiveId" clId="{96BE21C4-6D7B-4F6F-8208-25E3D6C5AA7F}" dt="2024-05-27T22:34:52.236" v="83"/>
          <ac:spMkLst>
            <pc:docMk/>
            <pc:sldMk cId="1959249856" sldId="286"/>
            <ac:spMk id="3" creationId="{3B76B3B8-A286-7CCB-D019-A9C83B24A9D7}"/>
          </ac:spMkLst>
        </pc:spChg>
        <pc:spChg chg="del">
          <ac:chgData name="Neemias Informatica Lima" userId="b77af7bd85500281" providerId="LiveId" clId="{96BE21C4-6D7B-4F6F-8208-25E3D6C5AA7F}" dt="2024-05-27T22:34:51.851" v="82" actId="478"/>
          <ac:spMkLst>
            <pc:docMk/>
            <pc:sldMk cId="1959249856" sldId="286"/>
            <ac:spMk id="5" creationId="{25865F7A-904D-F914-A78D-0C5B691B5EFC}"/>
          </ac:spMkLst>
        </pc:spChg>
        <pc:spChg chg="del">
          <ac:chgData name="Neemias Informatica Lima" userId="b77af7bd85500281" providerId="LiveId" clId="{96BE21C4-6D7B-4F6F-8208-25E3D6C5AA7F}" dt="2024-05-27T22:34:51.851" v="82" actId="478"/>
          <ac:spMkLst>
            <pc:docMk/>
            <pc:sldMk cId="1959249856" sldId="286"/>
            <ac:spMk id="7" creationId="{DAC82A67-EDF0-A9B4-E50E-F8CABDDC3F8E}"/>
          </ac:spMkLst>
        </pc:spChg>
        <pc:spChg chg="mod">
          <ac:chgData name="Neemias Informatica Lima" userId="b77af7bd85500281" providerId="LiveId" clId="{96BE21C4-6D7B-4F6F-8208-25E3D6C5AA7F}" dt="2024-05-27T22:53:57.411" v="275"/>
          <ac:spMkLst>
            <pc:docMk/>
            <pc:sldMk cId="1959249856" sldId="286"/>
            <ac:spMk id="14" creationId="{00000000-0000-0000-0000-000000000000}"/>
          </ac:spMkLst>
        </pc:spChg>
        <pc:spChg chg="mod">
          <ac:chgData name="Neemias Informatica Lima" userId="b77af7bd85500281" providerId="LiveId" clId="{96BE21C4-6D7B-4F6F-8208-25E3D6C5AA7F}" dt="2024-05-27T22:54:19.982" v="284" actId="20577"/>
          <ac:spMkLst>
            <pc:docMk/>
            <pc:sldMk cId="1959249856" sldId="286"/>
            <ac:spMk id="15" creationId="{863BB09B-C8C1-4354-BC51-D930C951E507}"/>
          </ac:spMkLst>
        </pc:spChg>
        <pc:picChg chg="add mod">
          <ac:chgData name="Neemias Informatica Lima" userId="b77af7bd85500281" providerId="LiveId" clId="{96BE21C4-6D7B-4F6F-8208-25E3D6C5AA7F}" dt="2024-05-27T22:34:52.236" v="83"/>
          <ac:picMkLst>
            <pc:docMk/>
            <pc:sldMk cId="1959249856" sldId="286"/>
            <ac:picMk id="6" creationId="{28CED939-E643-ED05-C299-A1ABFC8A9B82}"/>
          </ac:picMkLst>
        </pc:picChg>
        <pc:picChg chg="del">
          <ac:chgData name="Neemias Informatica Lima" userId="b77af7bd85500281" providerId="LiveId" clId="{96BE21C4-6D7B-4F6F-8208-25E3D6C5AA7F}" dt="2024-05-27T22:34:51.851" v="82" actId="478"/>
          <ac:picMkLst>
            <pc:docMk/>
            <pc:sldMk cId="1959249856" sldId="286"/>
            <ac:picMk id="8" creationId="{67DC078F-8AC2-4A13-D9B1-2FAD3C5C88B9}"/>
          </ac:picMkLst>
        </pc:picChg>
      </pc:sldChg>
      <pc:sldChg chg="addSp delSp modSp mod">
        <pc:chgData name="Neemias Informatica Lima" userId="b77af7bd85500281" providerId="LiveId" clId="{96BE21C4-6D7B-4F6F-8208-25E3D6C5AA7F}" dt="2024-05-27T22:55:33.758" v="314" actId="20577"/>
        <pc:sldMkLst>
          <pc:docMk/>
          <pc:sldMk cId="2857006406" sldId="287"/>
        </pc:sldMkLst>
        <pc:spChg chg="add mod">
          <ac:chgData name="Neemias Informatica Lima" userId="b77af7bd85500281" providerId="LiveId" clId="{96BE21C4-6D7B-4F6F-8208-25E3D6C5AA7F}" dt="2024-05-27T22:35:17.243" v="89"/>
          <ac:spMkLst>
            <pc:docMk/>
            <pc:sldMk cId="2857006406" sldId="287"/>
            <ac:spMk id="2" creationId="{F5F4128D-BC1F-3546-0DCA-4F2BD8BF3211}"/>
          </ac:spMkLst>
        </pc:spChg>
        <pc:spChg chg="add mod">
          <ac:chgData name="Neemias Informatica Lima" userId="b77af7bd85500281" providerId="LiveId" clId="{96BE21C4-6D7B-4F6F-8208-25E3D6C5AA7F}" dt="2024-05-27T22:35:17.243" v="89"/>
          <ac:spMkLst>
            <pc:docMk/>
            <pc:sldMk cId="2857006406" sldId="287"/>
            <ac:spMk id="3" creationId="{7C44496B-F5C7-EC1B-4DB8-27600BACB8DE}"/>
          </ac:spMkLst>
        </pc:spChg>
        <pc:spChg chg="del">
          <ac:chgData name="Neemias Informatica Lima" userId="b77af7bd85500281" providerId="LiveId" clId="{96BE21C4-6D7B-4F6F-8208-25E3D6C5AA7F}" dt="2024-05-27T22:35:16.870" v="88" actId="478"/>
          <ac:spMkLst>
            <pc:docMk/>
            <pc:sldMk cId="2857006406" sldId="287"/>
            <ac:spMk id="5" creationId="{64757270-3773-30C4-1E54-C2168F48098F}"/>
          </ac:spMkLst>
        </pc:spChg>
        <pc:spChg chg="del">
          <ac:chgData name="Neemias Informatica Lima" userId="b77af7bd85500281" providerId="LiveId" clId="{96BE21C4-6D7B-4F6F-8208-25E3D6C5AA7F}" dt="2024-05-27T22:35:16.870" v="88" actId="478"/>
          <ac:spMkLst>
            <pc:docMk/>
            <pc:sldMk cId="2857006406" sldId="287"/>
            <ac:spMk id="7" creationId="{D360E023-4C22-7929-EED1-F67CD830E7D6}"/>
          </ac:spMkLst>
        </pc:spChg>
        <pc:spChg chg="mod">
          <ac:chgData name="Neemias Informatica Lima" userId="b77af7bd85500281" providerId="LiveId" clId="{96BE21C4-6D7B-4F6F-8208-25E3D6C5AA7F}" dt="2024-05-27T22:55:33.758" v="314" actId="20577"/>
          <ac:spMkLst>
            <pc:docMk/>
            <pc:sldMk cId="2857006406" sldId="287"/>
            <ac:spMk id="16" creationId="{28D68641-D640-4BD7-9D5B-B3803DCCF9B3}"/>
          </ac:spMkLst>
        </pc:spChg>
        <pc:picChg chg="add mod">
          <ac:chgData name="Neemias Informatica Lima" userId="b77af7bd85500281" providerId="LiveId" clId="{96BE21C4-6D7B-4F6F-8208-25E3D6C5AA7F}" dt="2024-05-27T22:35:17.243" v="89"/>
          <ac:picMkLst>
            <pc:docMk/>
            <pc:sldMk cId="2857006406" sldId="287"/>
            <ac:picMk id="6" creationId="{58F946E4-E6F5-889E-CD08-29CA1AB66906}"/>
          </ac:picMkLst>
        </pc:picChg>
        <pc:picChg chg="del">
          <ac:chgData name="Neemias Informatica Lima" userId="b77af7bd85500281" providerId="LiveId" clId="{96BE21C4-6D7B-4F6F-8208-25E3D6C5AA7F}" dt="2024-05-27T22:35:16.870" v="88" actId="478"/>
          <ac:picMkLst>
            <pc:docMk/>
            <pc:sldMk cId="2857006406" sldId="287"/>
            <ac:picMk id="8" creationId="{27080F28-407C-49A8-CA1E-CE11FCE3DAA2}"/>
          </ac:picMkLst>
        </pc:picChg>
      </pc:sldChg>
      <pc:sldChg chg="addSp delSp modSp mod">
        <pc:chgData name="Neemias Informatica Lima" userId="b77af7bd85500281" providerId="LiveId" clId="{96BE21C4-6D7B-4F6F-8208-25E3D6C5AA7F}" dt="2024-05-27T22:45:17.198" v="132"/>
        <pc:sldMkLst>
          <pc:docMk/>
          <pc:sldMk cId="2630436816" sldId="288"/>
        </pc:sldMkLst>
        <pc:spChg chg="add mod">
          <ac:chgData name="Neemias Informatica Lima" userId="b77af7bd85500281" providerId="LiveId" clId="{96BE21C4-6D7B-4F6F-8208-25E3D6C5AA7F}" dt="2024-05-27T22:34:05.224" v="67"/>
          <ac:spMkLst>
            <pc:docMk/>
            <pc:sldMk cId="2630436816" sldId="288"/>
            <ac:spMk id="2" creationId="{CE9F5FE2-6FB7-89C5-30C2-A030CD8FB59C}"/>
          </ac:spMkLst>
        </pc:spChg>
        <pc:spChg chg="add mod">
          <ac:chgData name="Neemias Informatica Lima" userId="b77af7bd85500281" providerId="LiveId" clId="{96BE21C4-6D7B-4F6F-8208-25E3D6C5AA7F}" dt="2024-05-27T22:34:05.224" v="67"/>
          <ac:spMkLst>
            <pc:docMk/>
            <pc:sldMk cId="2630436816" sldId="288"/>
            <ac:spMk id="3" creationId="{C31C9B73-B73A-8A4A-9AAE-9EF2A8FE2915}"/>
          </ac:spMkLst>
        </pc:spChg>
        <pc:spChg chg="del">
          <ac:chgData name="Neemias Informatica Lima" userId="b77af7bd85500281" providerId="LiveId" clId="{96BE21C4-6D7B-4F6F-8208-25E3D6C5AA7F}" dt="2024-05-27T22:34:04.833" v="66" actId="478"/>
          <ac:spMkLst>
            <pc:docMk/>
            <pc:sldMk cId="2630436816" sldId="288"/>
            <ac:spMk id="5" creationId="{0660DB46-2471-5DD4-2AF9-1A7873D31FED}"/>
          </ac:spMkLst>
        </pc:spChg>
        <pc:spChg chg="del">
          <ac:chgData name="Neemias Informatica Lima" userId="b77af7bd85500281" providerId="LiveId" clId="{96BE21C4-6D7B-4F6F-8208-25E3D6C5AA7F}" dt="2024-05-27T22:34:04.833" v="66" actId="478"/>
          <ac:spMkLst>
            <pc:docMk/>
            <pc:sldMk cId="2630436816" sldId="288"/>
            <ac:spMk id="7" creationId="{DC933E8B-8960-D155-B6B0-5186759226E1}"/>
          </ac:spMkLst>
        </pc:spChg>
        <pc:spChg chg="mod">
          <ac:chgData name="Neemias Informatica Lima" userId="b77af7bd85500281" providerId="LiveId" clId="{96BE21C4-6D7B-4F6F-8208-25E3D6C5AA7F}" dt="2024-05-27T22:45:17.198" v="132"/>
          <ac:spMkLst>
            <pc:docMk/>
            <pc:sldMk cId="2630436816" sldId="288"/>
            <ac:spMk id="13" creationId="{00000000-0000-0000-0000-000000000000}"/>
          </ac:spMkLst>
        </pc:spChg>
        <pc:spChg chg="mod">
          <ac:chgData name="Neemias Informatica Lima" userId="b77af7bd85500281" providerId="LiveId" clId="{96BE21C4-6D7B-4F6F-8208-25E3D6C5AA7F}" dt="2024-05-27T22:44:43.938" v="121"/>
          <ac:spMkLst>
            <pc:docMk/>
            <pc:sldMk cId="2630436816" sldId="288"/>
            <ac:spMk id="14" creationId="{00000000-0000-0000-0000-000000000000}"/>
          </ac:spMkLst>
        </pc:spChg>
        <pc:picChg chg="add mod">
          <ac:chgData name="Neemias Informatica Lima" userId="b77af7bd85500281" providerId="LiveId" clId="{96BE21C4-6D7B-4F6F-8208-25E3D6C5AA7F}" dt="2024-05-27T22:34:05.224" v="67"/>
          <ac:picMkLst>
            <pc:docMk/>
            <pc:sldMk cId="2630436816" sldId="288"/>
            <ac:picMk id="6" creationId="{F17FF205-A818-0498-C83D-EB7F489340D7}"/>
          </ac:picMkLst>
        </pc:picChg>
        <pc:picChg chg="del">
          <ac:chgData name="Neemias Informatica Lima" userId="b77af7bd85500281" providerId="LiveId" clId="{96BE21C4-6D7B-4F6F-8208-25E3D6C5AA7F}" dt="2024-05-27T22:34:04.833" v="66" actId="478"/>
          <ac:picMkLst>
            <pc:docMk/>
            <pc:sldMk cId="2630436816" sldId="288"/>
            <ac:picMk id="8" creationId="{47206A58-96B6-8B6E-211F-150F9DC76D24}"/>
          </ac:picMkLst>
        </pc:picChg>
      </pc:sldChg>
      <pc:sldChg chg="addSp delSp modSp mod">
        <pc:chgData name="Neemias Informatica Lima" userId="b77af7bd85500281" providerId="LiveId" clId="{96BE21C4-6D7B-4F6F-8208-25E3D6C5AA7F}" dt="2024-05-27T22:50:40.790" v="217"/>
        <pc:sldMkLst>
          <pc:docMk/>
          <pc:sldMk cId="3032827026" sldId="289"/>
        </pc:sldMkLst>
        <pc:spChg chg="add mod">
          <ac:chgData name="Neemias Informatica Lima" userId="b77af7bd85500281" providerId="LiveId" clId="{96BE21C4-6D7B-4F6F-8208-25E3D6C5AA7F}" dt="2024-05-27T22:34:22.157" v="73"/>
          <ac:spMkLst>
            <pc:docMk/>
            <pc:sldMk cId="3032827026" sldId="289"/>
            <ac:spMk id="2" creationId="{AE3AFAAD-3AEA-6A18-2EE2-5F65F69C4127}"/>
          </ac:spMkLst>
        </pc:spChg>
        <pc:spChg chg="add mod">
          <ac:chgData name="Neemias Informatica Lima" userId="b77af7bd85500281" providerId="LiveId" clId="{96BE21C4-6D7B-4F6F-8208-25E3D6C5AA7F}" dt="2024-05-27T22:34:22.157" v="73"/>
          <ac:spMkLst>
            <pc:docMk/>
            <pc:sldMk cId="3032827026" sldId="289"/>
            <ac:spMk id="3" creationId="{948721D8-90F8-3F67-45B5-3701C552AA5A}"/>
          </ac:spMkLst>
        </pc:spChg>
        <pc:spChg chg="del">
          <ac:chgData name="Neemias Informatica Lima" userId="b77af7bd85500281" providerId="LiveId" clId="{96BE21C4-6D7B-4F6F-8208-25E3D6C5AA7F}" dt="2024-05-27T22:34:21.540" v="72" actId="478"/>
          <ac:spMkLst>
            <pc:docMk/>
            <pc:sldMk cId="3032827026" sldId="289"/>
            <ac:spMk id="5" creationId="{7B880857-54B6-20AF-46FF-183E8AE58B1F}"/>
          </ac:spMkLst>
        </pc:spChg>
        <pc:spChg chg="del">
          <ac:chgData name="Neemias Informatica Lima" userId="b77af7bd85500281" providerId="LiveId" clId="{96BE21C4-6D7B-4F6F-8208-25E3D6C5AA7F}" dt="2024-05-27T22:34:21.540" v="72" actId="478"/>
          <ac:spMkLst>
            <pc:docMk/>
            <pc:sldMk cId="3032827026" sldId="289"/>
            <ac:spMk id="7" creationId="{586E44E6-5165-F1D0-986E-CD81A31B3A2D}"/>
          </ac:spMkLst>
        </pc:spChg>
        <pc:spChg chg="mod">
          <ac:chgData name="Neemias Informatica Lima" userId="b77af7bd85500281" providerId="LiveId" clId="{96BE21C4-6D7B-4F6F-8208-25E3D6C5AA7F}" dt="2024-05-27T22:50:40.790" v="217"/>
          <ac:spMkLst>
            <pc:docMk/>
            <pc:sldMk cId="3032827026" sldId="289"/>
            <ac:spMk id="12" creationId="{A64B78EF-EDA8-421A-88C9-45544BBCA9D1}"/>
          </ac:spMkLst>
        </pc:spChg>
        <pc:spChg chg="mod">
          <ac:chgData name="Neemias Informatica Lima" userId="b77af7bd85500281" providerId="LiveId" clId="{96BE21C4-6D7B-4F6F-8208-25E3D6C5AA7F}" dt="2024-05-27T22:49:48.910" v="198"/>
          <ac:spMkLst>
            <pc:docMk/>
            <pc:sldMk cId="3032827026" sldId="289"/>
            <ac:spMk id="14" creationId="{00000000-0000-0000-0000-000000000000}"/>
          </ac:spMkLst>
        </pc:spChg>
        <pc:picChg chg="add mod">
          <ac:chgData name="Neemias Informatica Lima" userId="b77af7bd85500281" providerId="LiveId" clId="{96BE21C4-6D7B-4F6F-8208-25E3D6C5AA7F}" dt="2024-05-27T22:34:22.157" v="73"/>
          <ac:picMkLst>
            <pc:docMk/>
            <pc:sldMk cId="3032827026" sldId="289"/>
            <ac:picMk id="6" creationId="{FB5CCE54-8B36-B5E2-6D8F-E912C93AC7E7}"/>
          </ac:picMkLst>
        </pc:picChg>
        <pc:picChg chg="del">
          <ac:chgData name="Neemias Informatica Lima" userId="b77af7bd85500281" providerId="LiveId" clId="{96BE21C4-6D7B-4F6F-8208-25E3D6C5AA7F}" dt="2024-05-27T22:34:21.540" v="72" actId="478"/>
          <ac:picMkLst>
            <pc:docMk/>
            <pc:sldMk cId="3032827026" sldId="289"/>
            <ac:picMk id="8" creationId="{0664023A-2FE3-9F26-DBDE-74EC28BAD423}"/>
          </ac:picMkLst>
        </pc:picChg>
      </pc:sldChg>
      <pc:sldChg chg="addSp delSp modSp mod">
        <pc:chgData name="Neemias Informatica Lima" userId="b77af7bd85500281" providerId="LiveId" clId="{96BE21C4-6D7B-4F6F-8208-25E3D6C5AA7F}" dt="2024-05-27T22:52:31.474" v="253" actId="6549"/>
        <pc:sldMkLst>
          <pc:docMk/>
          <pc:sldMk cId="3772032319" sldId="290"/>
        </pc:sldMkLst>
        <pc:spChg chg="add mod">
          <ac:chgData name="Neemias Informatica Lima" userId="b77af7bd85500281" providerId="LiveId" clId="{96BE21C4-6D7B-4F6F-8208-25E3D6C5AA7F}" dt="2024-05-27T22:34:33.906" v="77"/>
          <ac:spMkLst>
            <pc:docMk/>
            <pc:sldMk cId="3772032319" sldId="290"/>
            <ac:spMk id="2" creationId="{4E072B0C-4BBC-64B6-1923-213D8CA02DBF}"/>
          </ac:spMkLst>
        </pc:spChg>
        <pc:spChg chg="add mod">
          <ac:chgData name="Neemias Informatica Lima" userId="b77af7bd85500281" providerId="LiveId" clId="{96BE21C4-6D7B-4F6F-8208-25E3D6C5AA7F}" dt="2024-05-27T22:34:33.906" v="77"/>
          <ac:spMkLst>
            <pc:docMk/>
            <pc:sldMk cId="3772032319" sldId="290"/>
            <ac:spMk id="3" creationId="{BBFD6D3F-43F1-DD42-DA51-7BB7CF319489}"/>
          </ac:spMkLst>
        </pc:spChg>
        <pc:spChg chg="del">
          <ac:chgData name="Neemias Informatica Lima" userId="b77af7bd85500281" providerId="LiveId" clId="{96BE21C4-6D7B-4F6F-8208-25E3D6C5AA7F}" dt="2024-05-27T22:34:33.417" v="76" actId="478"/>
          <ac:spMkLst>
            <pc:docMk/>
            <pc:sldMk cId="3772032319" sldId="290"/>
            <ac:spMk id="5" creationId="{9023E18A-9757-8240-6C46-455284BBE120}"/>
          </ac:spMkLst>
        </pc:spChg>
        <pc:spChg chg="del">
          <ac:chgData name="Neemias Informatica Lima" userId="b77af7bd85500281" providerId="LiveId" clId="{96BE21C4-6D7B-4F6F-8208-25E3D6C5AA7F}" dt="2024-05-27T22:34:33.417" v="76" actId="478"/>
          <ac:spMkLst>
            <pc:docMk/>
            <pc:sldMk cId="3772032319" sldId="290"/>
            <ac:spMk id="7" creationId="{8D0DBE6C-46F6-55A8-ADFC-B639E4F26457}"/>
          </ac:spMkLst>
        </pc:spChg>
        <pc:spChg chg="mod">
          <ac:chgData name="Neemias Informatica Lima" userId="b77af7bd85500281" providerId="LiveId" clId="{96BE21C4-6D7B-4F6F-8208-25E3D6C5AA7F}" dt="2024-05-27T22:52:31.474" v="253" actId="6549"/>
          <ac:spMkLst>
            <pc:docMk/>
            <pc:sldMk cId="3772032319" sldId="290"/>
            <ac:spMk id="12" creationId="{8D5A143D-15FB-4DFE-B0EC-FEEB77A92B2C}"/>
          </ac:spMkLst>
        </pc:spChg>
        <pc:spChg chg="mod">
          <ac:chgData name="Neemias Informatica Lima" userId="b77af7bd85500281" providerId="LiveId" clId="{96BE21C4-6D7B-4F6F-8208-25E3D6C5AA7F}" dt="2024-05-27T22:51:11.323" v="220"/>
          <ac:spMkLst>
            <pc:docMk/>
            <pc:sldMk cId="3772032319" sldId="290"/>
            <ac:spMk id="14" creationId="{00000000-0000-0000-0000-000000000000}"/>
          </ac:spMkLst>
        </pc:spChg>
        <pc:picChg chg="add mod">
          <ac:chgData name="Neemias Informatica Lima" userId="b77af7bd85500281" providerId="LiveId" clId="{96BE21C4-6D7B-4F6F-8208-25E3D6C5AA7F}" dt="2024-05-27T22:34:33.906" v="77"/>
          <ac:picMkLst>
            <pc:docMk/>
            <pc:sldMk cId="3772032319" sldId="290"/>
            <ac:picMk id="6" creationId="{AA457E7A-9FA5-635B-45AA-3F3545F4FB09}"/>
          </ac:picMkLst>
        </pc:picChg>
        <pc:picChg chg="del">
          <ac:chgData name="Neemias Informatica Lima" userId="b77af7bd85500281" providerId="LiveId" clId="{96BE21C4-6D7B-4F6F-8208-25E3D6C5AA7F}" dt="2024-05-27T22:34:33.417" v="76" actId="478"/>
          <ac:picMkLst>
            <pc:docMk/>
            <pc:sldMk cId="3772032319" sldId="290"/>
            <ac:picMk id="8" creationId="{EF8D9237-8BD2-F657-B3C6-FD0083478009}"/>
          </ac:picMkLst>
        </pc:picChg>
      </pc:sldChg>
      <pc:sldChg chg="addSp delSp modSp mod">
        <pc:chgData name="Neemias Informatica Lima" userId="b77af7bd85500281" providerId="LiveId" clId="{96BE21C4-6D7B-4F6F-8208-25E3D6C5AA7F}" dt="2024-05-27T22:53:29.225" v="272"/>
        <pc:sldMkLst>
          <pc:docMk/>
          <pc:sldMk cId="1768216317" sldId="291"/>
        </pc:sldMkLst>
        <pc:spChg chg="add mod">
          <ac:chgData name="Neemias Informatica Lima" userId="b77af7bd85500281" providerId="LiveId" clId="{96BE21C4-6D7B-4F6F-8208-25E3D6C5AA7F}" dt="2024-05-27T22:34:45.602" v="81"/>
          <ac:spMkLst>
            <pc:docMk/>
            <pc:sldMk cId="1768216317" sldId="291"/>
            <ac:spMk id="2" creationId="{2ACBCBBC-FC42-E43F-B4E0-A5C2AC60AECD}"/>
          </ac:spMkLst>
        </pc:spChg>
        <pc:spChg chg="add mod">
          <ac:chgData name="Neemias Informatica Lima" userId="b77af7bd85500281" providerId="LiveId" clId="{96BE21C4-6D7B-4F6F-8208-25E3D6C5AA7F}" dt="2024-05-27T22:34:45.602" v="81"/>
          <ac:spMkLst>
            <pc:docMk/>
            <pc:sldMk cId="1768216317" sldId="291"/>
            <ac:spMk id="3" creationId="{3C375AE3-8ED1-127D-4FF0-A62EF9DD7DC8}"/>
          </ac:spMkLst>
        </pc:spChg>
        <pc:spChg chg="del">
          <ac:chgData name="Neemias Informatica Lima" userId="b77af7bd85500281" providerId="LiveId" clId="{96BE21C4-6D7B-4F6F-8208-25E3D6C5AA7F}" dt="2024-05-27T22:34:45.196" v="80" actId="478"/>
          <ac:spMkLst>
            <pc:docMk/>
            <pc:sldMk cId="1768216317" sldId="291"/>
            <ac:spMk id="5" creationId="{BE6490F8-2AC8-BA46-F43B-9EE92605842E}"/>
          </ac:spMkLst>
        </pc:spChg>
        <pc:spChg chg="del">
          <ac:chgData name="Neemias Informatica Lima" userId="b77af7bd85500281" providerId="LiveId" clId="{96BE21C4-6D7B-4F6F-8208-25E3D6C5AA7F}" dt="2024-05-27T22:34:45.196" v="80" actId="478"/>
          <ac:spMkLst>
            <pc:docMk/>
            <pc:sldMk cId="1768216317" sldId="291"/>
            <ac:spMk id="7" creationId="{87D0BEFA-E163-1DFE-CCAA-4F6BF6C3F285}"/>
          </ac:spMkLst>
        </pc:spChg>
        <pc:spChg chg="mod">
          <ac:chgData name="Neemias Informatica Lima" userId="b77af7bd85500281" providerId="LiveId" clId="{96BE21C4-6D7B-4F6F-8208-25E3D6C5AA7F}" dt="2024-05-27T22:53:29.225" v="272"/>
          <ac:spMkLst>
            <pc:docMk/>
            <pc:sldMk cId="1768216317" sldId="291"/>
            <ac:spMk id="12" creationId="{FD5EC092-AC81-4728-9A45-4C4BB5B95C65}"/>
          </ac:spMkLst>
        </pc:spChg>
        <pc:spChg chg="mod">
          <ac:chgData name="Neemias Informatica Lima" userId="b77af7bd85500281" providerId="LiveId" clId="{96BE21C4-6D7B-4F6F-8208-25E3D6C5AA7F}" dt="2024-05-27T22:52:46.520" v="259"/>
          <ac:spMkLst>
            <pc:docMk/>
            <pc:sldMk cId="1768216317" sldId="291"/>
            <ac:spMk id="14" creationId="{00000000-0000-0000-0000-000000000000}"/>
          </ac:spMkLst>
        </pc:spChg>
        <pc:picChg chg="add mod">
          <ac:chgData name="Neemias Informatica Lima" userId="b77af7bd85500281" providerId="LiveId" clId="{96BE21C4-6D7B-4F6F-8208-25E3D6C5AA7F}" dt="2024-05-27T22:34:45.602" v="81"/>
          <ac:picMkLst>
            <pc:docMk/>
            <pc:sldMk cId="1768216317" sldId="291"/>
            <ac:picMk id="6" creationId="{6630F719-D4E5-5D8D-6544-F8F9A8CE9854}"/>
          </ac:picMkLst>
        </pc:picChg>
        <pc:picChg chg="del">
          <ac:chgData name="Neemias Informatica Lima" userId="b77af7bd85500281" providerId="LiveId" clId="{96BE21C4-6D7B-4F6F-8208-25E3D6C5AA7F}" dt="2024-05-27T22:34:45.196" v="80" actId="478"/>
          <ac:picMkLst>
            <pc:docMk/>
            <pc:sldMk cId="1768216317" sldId="291"/>
            <ac:picMk id="8" creationId="{1406339F-4262-2045-885B-201E598D43EE}"/>
          </ac:picMkLst>
        </pc:picChg>
      </pc:sldChg>
      <pc:sldChg chg="addSp delSp modSp mod">
        <pc:chgData name="Neemias Informatica Lima" userId="b77af7bd85500281" providerId="LiveId" clId="{96BE21C4-6D7B-4F6F-8208-25E3D6C5AA7F}" dt="2024-05-27T22:54:50.026" v="293" actId="6549"/>
        <pc:sldMkLst>
          <pc:docMk/>
          <pc:sldMk cId="3757265641" sldId="292"/>
        </pc:sldMkLst>
        <pc:spChg chg="del">
          <ac:chgData name="Neemias Informatica Lima" userId="b77af7bd85500281" providerId="LiveId" clId="{96BE21C4-6D7B-4F6F-8208-25E3D6C5AA7F}" dt="2024-05-27T22:35:01.895" v="84" actId="478"/>
          <ac:spMkLst>
            <pc:docMk/>
            <pc:sldMk cId="3757265641" sldId="292"/>
            <ac:spMk id="2" creationId="{77D4ECDB-94BA-BF17-66E9-4D86FE7C3292}"/>
          </ac:spMkLst>
        </pc:spChg>
        <pc:spChg chg="add mod">
          <ac:chgData name="Neemias Informatica Lima" userId="b77af7bd85500281" providerId="LiveId" clId="{96BE21C4-6D7B-4F6F-8208-25E3D6C5AA7F}" dt="2024-05-27T22:35:02.323" v="85"/>
          <ac:spMkLst>
            <pc:docMk/>
            <pc:sldMk cId="3757265641" sldId="292"/>
            <ac:spMk id="3" creationId="{12172217-B164-B51C-159D-2943F70073A7}"/>
          </ac:spMkLst>
        </pc:spChg>
        <pc:spChg chg="del">
          <ac:chgData name="Neemias Informatica Lima" userId="b77af7bd85500281" providerId="LiveId" clId="{96BE21C4-6D7B-4F6F-8208-25E3D6C5AA7F}" dt="2024-05-27T22:35:01.895" v="84" actId="478"/>
          <ac:spMkLst>
            <pc:docMk/>
            <pc:sldMk cId="3757265641" sldId="292"/>
            <ac:spMk id="5" creationId="{8CF61FCD-04A9-760F-D5B7-BCAB35C10D1A}"/>
          </ac:spMkLst>
        </pc:spChg>
        <pc:spChg chg="add mod">
          <ac:chgData name="Neemias Informatica Lima" userId="b77af7bd85500281" providerId="LiveId" clId="{96BE21C4-6D7B-4F6F-8208-25E3D6C5AA7F}" dt="2024-05-27T22:35:02.323" v="85"/>
          <ac:spMkLst>
            <pc:docMk/>
            <pc:sldMk cId="3757265641" sldId="292"/>
            <ac:spMk id="6" creationId="{E49AECEB-532C-4FBD-B763-1594A564D327}"/>
          </ac:spMkLst>
        </pc:spChg>
        <pc:spChg chg="mod">
          <ac:chgData name="Neemias Informatica Lima" userId="b77af7bd85500281" providerId="LiveId" clId="{96BE21C4-6D7B-4F6F-8208-25E3D6C5AA7F}" dt="2024-05-27T22:54:50.026" v="293" actId="6549"/>
          <ac:spMkLst>
            <pc:docMk/>
            <pc:sldMk cId="3757265641" sldId="292"/>
            <ac:spMk id="12" creationId="{1EC42BAA-B890-43DD-B4F0-9AB5685AF2FE}"/>
          </ac:spMkLst>
        </pc:spChg>
        <pc:spChg chg="mod">
          <ac:chgData name="Neemias Informatica Lima" userId="b77af7bd85500281" providerId="LiveId" clId="{96BE21C4-6D7B-4F6F-8208-25E3D6C5AA7F}" dt="2024-05-27T22:54:02.263" v="278"/>
          <ac:spMkLst>
            <pc:docMk/>
            <pc:sldMk cId="3757265641" sldId="292"/>
            <ac:spMk id="14" creationId="{00000000-0000-0000-0000-000000000000}"/>
          </ac:spMkLst>
        </pc:spChg>
        <pc:picChg chg="del">
          <ac:chgData name="Neemias Informatica Lima" userId="b77af7bd85500281" providerId="LiveId" clId="{96BE21C4-6D7B-4F6F-8208-25E3D6C5AA7F}" dt="2024-05-27T22:35:01.895" v="84" actId="478"/>
          <ac:picMkLst>
            <pc:docMk/>
            <pc:sldMk cId="3757265641" sldId="292"/>
            <ac:picMk id="7" creationId="{A36B4238-1598-FC69-6B71-C1F33A972554}"/>
          </ac:picMkLst>
        </pc:picChg>
        <pc:picChg chg="add mod">
          <ac:chgData name="Neemias Informatica Lima" userId="b77af7bd85500281" providerId="LiveId" clId="{96BE21C4-6D7B-4F6F-8208-25E3D6C5AA7F}" dt="2024-05-27T22:35:02.323" v="85"/>
          <ac:picMkLst>
            <pc:docMk/>
            <pc:sldMk cId="3757265641" sldId="292"/>
            <ac:picMk id="8" creationId="{C1F3B485-7259-F539-24A5-5C3C8F1D6F98}"/>
          </ac:picMkLst>
        </pc:picChg>
      </pc:sldChg>
      <pc:sldChg chg="addSp delSp modSp mod">
        <pc:chgData name="Neemias Informatica Lima" userId="b77af7bd85500281" providerId="LiveId" clId="{96BE21C4-6D7B-4F6F-8208-25E3D6C5AA7F}" dt="2024-05-27T22:55:12.728" v="300" actId="6549"/>
        <pc:sldMkLst>
          <pc:docMk/>
          <pc:sldMk cId="3114938747" sldId="293"/>
        </pc:sldMkLst>
        <pc:spChg chg="add mod">
          <ac:chgData name="Neemias Informatica Lima" userId="b77af7bd85500281" providerId="LiveId" clId="{96BE21C4-6D7B-4F6F-8208-25E3D6C5AA7F}" dt="2024-05-27T22:35:11.765" v="87"/>
          <ac:spMkLst>
            <pc:docMk/>
            <pc:sldMk cId="3114938747" sldId="293"/>
            <ac:spMk id="2" creationId="{777E85C0-DFC4-3F40-BC94-778A6EF3C871}"/>
          </ac:spMkLst>
        </pc:spChg>
        <pc:spChg chg="add mod">
          <ac:chgData name="Neemias Informatica Lima" userId="b77af7bd85500281" providerId="LiveId" clId="{96BE21C4-6D7B-4F6F-8208-25E3D6C5AA7F}" dt="2024-05-27T22:35:11.765" v="87"/>
          <ac:spMkLst>
            <pc:docMk/>
            <pc:sldMk cId="3114938747" sldId="293"/>
            <ac:spMk id="3" creationId="{DB16484B-B838-4DC9-33FC-4C8B17A7C297}"/>
          </ac:spMkLst>
        </pc:spChg>
        <pc:spChg chg="del">
          <ac:chgData name="Neemias Informatica Lima" userId="b77af7bd85500281" providerId="LiveId" clId="{96BE21C4-6D7B-4F6F-8208-25E3D6C5AA7F}" dt="2024-05-27T22:35:11.065" v="86" actId="478"/>
          <ac:spMkLst>
            <pc:docMk/>
            <pc:sldMk cId="3114938747" sldId="293"/>
            <ac:spMk id="5" creationId="{4C0C266D-D42B-F265-1C6B-789B10CA6998}"/>
          </ac:spMkLst>
        </pc:spChg>
        <pc:spChg chg="del">
          <ac:chgData name="Neemias Informatica Lima" userId="b77af7bd85500281" providerId="LiveId" clId="{96BE21C4-6D7B-4F6F-8208-25E3D6C5AA7F}" dt="2024-05-27T22:35:11.065" v="86" actId="478"/>
          <ac:spMkLst>
            <pc:docMk/>
            <pc:sldMk cId="3114938747" sldId="293"/>
            <ac:spMk id="7" creationId="{AD3B4071-8FCE-94DE-94CE-523882A3FC79}"/>
          </ac:spMkLst>
        </pc:spChg>
        <pc:spChg chg="mod">
          <ac:chgData name="Neemias Informatica Lima" userId="b77af7bd85500281" providerId="LiveId" clId="{96BE21C4-6D7B-4F6F-8208-25E3D6C5AA7F}" dt="2024-05-27T22:55:12.728" v="300" actId="6549"/>
          <ac:spMkLst>
            <pc:docMk/>
            <pc:sldMk cId="3114938747" sldId="293"/>
            <ac:spMk id="16" creationId="{CFC8B9D9-C6ED-4706-A104-65D118A5B7F9}"/>
          </ac:spMkLst>
        </pc:spChg>
        <pc:picChg chg="add mod">
          <ac:chgData name="Neemias Informatica Lima" userId="b77af7bd85500281" providerId="LiveId" clId="{96BE21C4-6D7B-4F6F-8208-25E3D6C5AA7F}" dt="2024-05-27T22:35:11.765" v="87"/>
          <ac:picMkLst>
            <pc:docMk/>
            <pc:sldMk cId="3114938747" sldId="293"/>
            <ac:picMk id="6" creationId="{F0F01ECB-4EB2-7FD8-5E72-D23FA7C60C6C}"/>
          </ac:picMkLst>
        </pc:picChg>
        <pc:picChg chg="del">
          <ac:chgData name="Neemias Informatica Lima" userId="b77af7bd85500281" providerId="LiveId" clId="{96BE21C4-6D7B-4F6F-8208-25E3D6C5AA7F}" dt="2024-05-27T22:35:11.065" v="86" actId="478"/>
          <ac:picMkLst>
            <pc:docMk/>
            <pc:sldMk cId="3114938747" sldId="293"/>
            <ac:picMk id="8" creationId="{828C2214-A328-F672-8567-40C6BAEDE718}"/>
          </ac:picMkLst>
        </pc:picChg>
      </pc:sldChg>
    </pc:docChg>
  </pc:docChgLst>
  <pc:docChgLst>
    <pc:chgData name="Neemias Informatica Lima" userId="b77af7bd85500281" providerId="LiveId" clId="{483A8ED8-0ECD-4664-95F1-FE4E1BB1B765}"/>
    <pc:docChg chg="undo redo custSel modSld">
      <pc:chgData name="Neemias Informatica Lima" userId="b77af7bd85500281" providerId="LiveId" clId="{483A8ED8-0ECD-4664-95F1-FE4E1BB1B765}" dt="2024-05-26T23:54:35.563" v="357" actId="6549"/>
      <pc:docMkLst>
        <pc:docMk/>
      </pc:docMkLst>
      <pc:sldChg chg="addSp delSp modSp mod">
        <pc:chgData name="Neemias Informatica Lima" userId="b77af7bd85500281" providerId="LiveId" clId="{483A8ED8-0ECD-4664-95F1-FE4E1BB1B765}" dt="2024-05-26T22:56:04.835" v="40" actId="14100"/>
        <pc:sldMkLst>
          <pc:docMk/>
          <pc:sldMk cId="2232331225" sldId="280"/>
        </pc:sldMkLst>
        <pc:spChg chg="mod">
          <ac:chgData name="Neemias Informatica Lima" userId="b77af7bd85500281" providerId="LiveId" clId="{483A8ED8-0ECD-4664-95F1-FE4E1BB1B765}" dt="2024-05-26T22:52:47.196" v="15" actId="20577"/>
          <ac:spMkLst>
            <pc:docMk/>
            <pc:sldMk cId="2232331225" sldId="280"/>
            <ac:spMk id="6" creationId="{00000000-0000-0000-0000-000000000000}"/>
          </ac:spMkLst>
        </pc:spChg>
        <pc:spChg chg="mod">
          <ac:chgData name="Neemias Informatica Lima" userId="b77af7bd85500281" providerId="LiveId" clId="{483A8ED8-0ECD-4664-95F1-FE4E1BB1B765}" dt="2024-05-26T22:50:32.735" v="5" actId="20577"/>
          <ac:spMkLst>
            <pc:docMk/>
            <pc:sldMk cId="2232331225" sldId="280"/>
            <ac:spMk id="7" creationId="{00000000-0000-0000-0000-000000000000}"/>
          </ac:spMkLst>
        </pc:spChg>
        <pc:spChg chg="mod">
          <ac:chgData name="Neemias Informatica Lima" userId="b77af7bd85500281" providerId="LiveId" clId="{483A8ED8-0ECD-4664-95F1-FE4E1BB1B765}" dt="2024-05-26T22:53:16.834" v="25" actId="20577"/>
          <ac:spMkLst>
            <pc:docMk/>
            <pc:sldMk cId="2232331225" sldId="280"/>
            <ac:spMk id="9" creationId="{00000000-0000-0000-0000-000000000000}"/>
          </ac:spMkLst>
        </pc:spChg>
        <pc:spChg chg="mod">
          <ac:chgData name="Neemias Informatica Lima" userId="b77af7bd85500281" providerId="LiveId" clId="{483A8ED8-0ECD-4664-95F1-FE4E1BB1B765}" dt="2024-05-26T22:50:22.753" v="1" actId="20577"/>
          <ac:spMkLst>
            <pc:docMk/>
            <pc:sldMk cId="2232331225" sldId="280"/>
            <ac:spMk id="11" creationId="{00000000-0000-0000-0000-000000000000}"/>
          </ac:spMkLst>
        </pc:spChg>
        <pc:spChg chg="mod">
          <ac:chgData name="Neemias Informatica Lima" userId="b77af7bd85500281" providerId="LiveId" clId="{483A8ED8-0ECD-4664-95F1-FE4E1BB1B765}" dt="2024-05-26T22:53:47.224" v="30" actId="6549"/>
          <ac:spMkLst>
            <pc:docMk/>
            <pc:sldMk cId="2232331225" sldId="280"/>
            <ac:spMk id="16" creationId="{00000000-0000-0000-0000-000000000000}"/>
          </ac:spMkLst>
        </pc:spChg>
        <pc:picChg chg="del">
          <ac:chgData name="Neemias Informatica Lima" userId="b77af7bd85500281" providerId="LiveId" clId="{483A8ED8-0ECD-4664-95F1-FE4E1BB1B765}" dt="2024-05-26T22:52:37.056" v="11" actId="478"/>
          <ac:picMkLst>
            <pc:docMk/>
            <pc:sldMk cId="2232331225" sldId="280"/>
            <ac:picMk id="3" creationId="{939C247D-A486-DCCB-DF4B-52AF6E8F733E}"/>
          </ac:picMkLst>
        </pc:picChg>
        <pc:picChg chg="add mod">
          <ac:chgData name="Neemias Informatica Lima" userId="b77af7bd85500281" providerId="LiveId" clId="{483A8ED8-0ECD-4664-95F1-FE4E1BB1B765}" dt="2024-05-26T22:56:04.835" v="40" actId="14100"/>
          <ac:picMkLst>
            <pc:docMk/>
            <pc:sldMk cId="2232331225" sldId="280"/>
            <ac:picMk id="4" creationId="{77A7D43A-8C19-C321-47C7-D82FDE7FABA4}"/>
          </ac:picMkLst>
        </pc:picChg>
      </pc:sldChg>
      <pc:sldChg chg="addSp delSp modSp mod">
        <pc:chgData name="Neemias Informatica Lima" userId="b77af7bd85500281" providerId="LiveId" clId="{483A8ED8-0ECD-4664-95F1-FE4E1BB1B765}" dt="2024-05-26T23:04:29.204" v="106" actId="6549"/>
        <pc:sldMkLst>
          <pc:docMk/>
          <pc:sldMk cId="2103443556" sldId="281"/>
        </pc:sldMkLst>
        <pc:spChg chg="mod">
          <ac:chgData name="Neemias Informatica Lima" userId="b77af7bd85500281" providerId="LiveId" clId="{483A8ED8-0ECD-4664-95F1-FE4E1BB1B765}" dt="2024-05-26T23:04:29.204" v="106" actId="6549"/>
          <ac:spMkLst>
            <pc:docMk/>
            <pc:sldMk cId="2103443556" sldId="281"/>
            <ac:spMk id="8" creationId="{00000000-0000-0000-0000-000000000000}"/>
          </ac:spMkLst>
        </pc:spChg>
        <pc:spChg chg="mod">
          <ac:chgData name="Neemias Informatica Lima" userId="b77af7bd85500281" providerId="LiveId" clId="{483A8ED8-0ECD-4664-95F1-FE4E1BB1B765}" dt="2024-05-26T22:56:34.332" v="43" actId="20577"/>
          <ac:spMkLst>
            <pc:docMk/>
            <pc:sldMk cId="2103443556" sldId="281"/>
            <ac:spMk id="11" creationId="{00000000-0000-0000-0000-000000000000}"/>
          </ac:spMkLst>
        </pc:spChg>
        <pc:spChg chg="mod">
          <ac:chgData name="Neemias Informatica Lima" userId="b77af7bd85500281" providerId="LiveId" clId="{483A8ED8-0ECD-4664-95F1-FE4E1BB1B765}" dt="2024-05-26T22:57:15.610" v="52"/>
          <ac:spMkLst>
            <pc:docMk/>
            <pc:sldMk cId="2103443556" sldId="281"/>
            <ac:spMk id="18" creationId="{00000000-0000-0000-0000-000000000000}"/>
          </ac:spMkLst>
        </pc:spChg>
        <pc:picChg chg="del">
          <ac:chgData name="Neemias Informatica Lima" userId="b77af7bd85500281" providerId="LiveId" clId="{483A8ED8-0ECD-4664-95F1-FE4E1BB1B765}" dt="2024-05-26T22:56:31.141" v="41" actId="478"/>
          <ac:picMkLst>
            <pc:docMk/>
            <pc:sldMk cId="2103443556" sldId="281"/>
            <ac:picMk id="2" creationId="{B7443BE5-0CD9-6ABF-0FB8-EDFF8D3783A8}"/>
          </ac:picMkLst>
        </pc:picChg>
        <pc:picChg chg="add mod">
          <ac:chgData name="Neemias Informatica Lima" userId="b77af7bd85500281" providerId="LiveId" clId="{483A8ED8-0ECD-4664-95F1-FE4E1BB1B765}" dt="2024-05-26T22:56:50.393" v="49" actId="14100"/>
          <ac:picMkLst>
            <pc:docMk/>
            <pc:sldMk cId="2103443556" sldId="281"/>
            <ac:picMk id="4" creationId="{1E87F684-50A8-62CD-4C53-51E8F69CB8AB}"/>
          </ac:picMkLst>
        </pc:picChg>
      </pc:sldChg>
      <pc:sldChg chg="addSp delSp modSp mod">
        <pc:chgData name="Neemias Informatica Lima" userId="b77af7bd85500281" providerId="LiveId" clId="{483A8ED8-0ECD-4664-95F1-FE4E1BB1B765}" dt="2024-05-26T23:14:27.669" v="161" actId="6549"/>
        <pc:sldMkLst>
          <pc:docMk/>
          <pc:sldMk cId="3683219421" sldId="282"/>
        </pc:sldMkLst>
        <pc:spChg chg="del">
          <ac:chgData name="Neemias Informatica Lima" userId="b77af7bd85500281" providerId="LiveId" clId="{483A8ED8-0ECD-4664-95F1-FE4E1BB1B765}" dt="2024-05-26T22:58:05.277" v="55" actId="478"/>
          <ac:spMkLst>
            <pc:docMk/>
            <pc:sldMk cId="3683219421" sldId="282"/>
            <ac:spMk id="2" creationId="{9969CD0D-5A2C-1908-E743-0531C9198B1E}"/>
          </ac:spMkLst>
        </pc:spChg>
        <pc:spChg chg="add mod">
          <ac:chgData name="Neemias Informatica Lima" userId="b77af7bd85500281" providerId="LiveId" clId="{483A8ED8-0ECD-4664-95F1-FE4E1BB1B765}" dt="2024-05-26T22:58:05.724" v="56"/>
          <ac:spMkLst>
            <pc:docMk/>
            <pc:sldMk cId="3683219421" sldId="282"/>
            <ac:spMk id="6" creationId="{4671397C-C61A-1056-A80B-281E3919142A}"/>
          </ac:spMkLst>
        </pc:spChg>
        <pc:spChg chg="del">
          <ac:chgData name="Neemias Informatica Lima" userId="b77af7bd85500281" providerId="LiveId" clId="{483A8ED8-0ECD-4664-95F1-FE4E1BB1B765}" dt="2024-05-26T22:58:05.277" v="55" actId="478"/>
          <ac:spMkLst>
            <pc:docMk/>
            <pc:sldMk cId="3683219421" sldId="282"/>
            <ac:spMk id="7" creationId="{819A9ECA-D30A-D6C9-81C6-EA9DE94C92E9}"/>
          </ac:spMkLst>
        </pc:spChg>
        <pc:spChg chg="add mod">
          <ac:chgData name="Neemias Informatica Lima" userId="b77af7bd85500281" providerId="LiveId" clId="{483A8ED8-0ECD-4664-95F1-FE4E1BB1B765}" dt="2024-05-26T22:58:05.724" v="56"/>
          <ac:spMkLst>
            <pc:docMk/>
            <pc:sldMk cId="3683219421" sldId="282"/>
            <ac:spMk id="8" creationId="{35ACBFD4-C6C2-44FC-AE5B-0966E8F19D05}"/>
          </ac:spMkLst>
        </pc:spChg>
        <pc:spChg chg="mod">
          <ac:chgData name="Neemias Informatica Lima" userId="b77af7bd85500281" providerId="LiveId" clId="{483A8ED8-0ECD-4664-95F1-FE4E1BB1B765}" dt="2024-05-26T23:14:27.669" v="161" actId="6549"/>
          <ac:spMkLst>
            <pc:docMk/>
            <pc:sldMk cId="3683219421" sldId="282"/>
            <ac:spMk id="12" creationId="{00000000-0000-0000-0000-000000000000}"/>
          </ac:spMkLst>
        </pc:spChg>
        <pc:spChg chg="mod">
          <ac:chgData name="Neemias Informatica Lima" userId="b77af7bd85500281" providerId="LiveId" clId="{483A8ED8-0ECD-4664-95F1-FE4E1BB1B765}" dt="2024-05-26T23:05:56.572" v="116"/>
          <ac:spMkLst>
            <pc:docMk/>
            <pc:sldMk cId="3683219421" sldId="282"/>
            <ac:spMk id="14" creationId="{00000000-0000-0000-0000-000000000000}"/>
          </ac:spMkLst>
        </pc:spChg>
        <pc:picChg chg="del">
          <ac:chgData name="Neemias Informatica Lima" userId="b77af7bd85500281" providerId="LiveId" clId="{483A8ED8-0ECD-4664-95F1-FE4E1BB1B765}" dt="2024-05-26T22:58:05.277" v="55" actId="478"/>
          <ac:picMkLst>
            <pc:docMk/>
            <pc:sldMk cId="3683219421" sldId="282"/>
            <ac:picMk id="4" creationId="{527D5C0E-1EF6-1952-275D-89303D6E56BC}"/>
          </ac:picMkLst>
        </pc:picChg>
        <pc:picChg chg="add mod">
          <ac:chgData name="Neemias Informatica Lima" userId="b77af7bd85500281" providerId="LiveId" clId="{483A8ED8-0ECD-4664-95F1-FE4E1BB1B765}" dt="2024-05-26T22:58:05.724" v="56"/>
          <ac:picMkLst>
            <pc:docMk/>
            <pc:sldMk cId="3683219421" sldId="282"/>
            <ac:picMk id="9" creationId="{A6103888-FEF0-4551-ED6B-6C450ECD0370}"/>
          </ac:picMkLst>
        </pc:picChg>
      </pc:sldChg>
      <pc:sldChg chg="addSp delSp modSp mod">
        <pc:chgData name="Neemias Informatica Lima" userId="b77af7bd85500281" providerId="LiveId" clId="{483A8ED8-0ECD-4664-95F1-FE4E1BB1B765}" dt="2024-05-26T23:18:54.788" v="185" actId="20577"/>
        <pc:sldMkLst>
          <pc:docMk/>
          <pc:sldMk cId="3902406419" sldId="283"/>
        </pc:sldMkLst>
        <pc:spChg chg="del">
          <ac:chgData name="Neemias Informatica Lima" userId="b77af7bd85500281" providerId="LiveId" clId="{483A8ED8-0ECD-4664-95F1-FE4E1BB1B765}" dt="2024-05-26T22:58:41.764" v="57" actId="478"/>
          <ac:spMkLst>
            <pc:docMk/>
            <pc:sldMk cId="3902406419" sldId="283"/>
            <ac:spMk id="2" creationId="{D4DACDEF-FC35-CF85-A6D4-B8848F4795F7}"/>
          </ac:spMkLst>
        </pc:spChg>
        <pc:spChg chg="add mod">
          <ac:chgData name="Neemias Informatica Lima" userId="b77af7bd85500281" providerId="LiveId" clId="{483A8ED8-0ECD-4664-95F1-FE4E1BB1B765}" dt="2024-05-26T22:58:42.373" v="58"/>
          <ac:spMkLst>
            <pc:docMk/>
            <pc:sldMk cId="3902406419" sldId="283"/>
            <ac:spMk id="5" creationId="{B985D9F6-D00A-3796-B4A1-C9BAE9A41FFC}"/>
          </ac:spMkLst>
        </pc:spChg>
        <pc:spChg chg="del">
          <ac:chgData name="Neemias Informatica Lima" userId="b77af7bd85500281" providerId="LiveId" clId="{483A8ED8-0ECD-4664-95F1-FE4E1BB1B765}" dt="2024-05-26T22:58:41.764" v="57" actId="478"/>
          <ac:spMkLst>
            <pc:docMk/>
            <pc:sldMk cId="3902406419" sldId="283"/>
            <ac:spMk id="6" creationId="{FABDE56D-3F03-0165-FE61-AF4DC3BC7A2F}"/>
          </ac:spMkLst>
        </pc:spChg>
        <pc:spChg chg="add mod">
          <ac:chgData name="Neemias Informatica Lima" userId="b77af7bd85500281" providerId="LiveId" clId="{483A8ED8-0ECD-4664-95F1-FE4E1BB1B765}" dt="2024-05-26T22:58:42.373" v="58"/>
          <ac:spMkLst>
            <pc:docMk/>
            <pc:sldMk cId="3902406419" sldId="283"/>
            <ac:spMk id="7" creationId="{4EF12342-EF2D-507B-EFA0-FB6140E68F79}"/>
          </ac:spMkLst>
        </pc:spChg>
        <pc:spChg chg="mod">
          <ac:chgData name="Neemias Informatica Lima" userId="b77af7bd85500281" providerId="LiveId" clId="{483A8ED8-0ECD-4664-95F1-FE4E1BB1B765}" dt="2024-05-26T23:16:14.797" v="166"/>
          <ac:spMkLst>
            <pc:docMk/>
            <pc:sldMk cId="3902406419" sldId="283"/>
            <ac:spMk id="14" creationId="{00000000-0000-0000-0000-000000000000}"/>
          </ac:spMkLst>
        </pc:spChg>
        <pc:spChg chg="mod">
          <ac:chgData name="Neemias Informatica Lima" userId="b77af7bd85500281" providerId="LiveId" clId="{483A8ED8-0ECD-4664-95F1-FE4E1BB1B765}" dt="2024-05-26T23:18:54.788" v="185" actId="20577"/>
          <ac:spMkLst>
            <pc:docMk/>
            <pc:sldMk cId="3902406419" sldId="283"/>
            <ac:spMk id="15" creationId="{D5C09FDA-172B-4732-BD2E-A9BBEF8B191B}"/>
          </ac:spMkLst>
        </pc:spChg>
        <pc:picChg chg="del">
          <ac:chgData name="Neemias Informatica Lima" userId="b77af7bd85500281" providerId="LiveId" clId="{483A8ED8-0ECD-4664-95F1-FE4E1BB1B765}" dt="2024-05-26T22:58:41.764" v="57" actId="478"/>
          <ac:picMkLst>
            <pc:docMk/>
            <pc:sldMk cId="3902406419" sldId="283"/>
            <ac:picMk id="3" creationId="{0D6150C4-8F34-88DD-7397-121A7164843D}"/>
          </ac:picMkLst>
        </pc:picChg>
        <pc:picChg chg="add mod">
          <ac:chgData name="Neemias Informatica Lima" userId="b77af7bd85500281" providerId="LiveId" clId="{483A8ED8-0ECD-4664-95F1-FE4E1BB1B765}" dt="2024-05-26T22:58:42.373" v="58"/>
          <ac:picMkLst>
            <pc:docMk/>
            <pc:sldMk cId="3902406419" sldId="283"/>
            <ac:picMk id="8" creationId="{1B8252E0-6AD4-5FE3-3D77-F3A1C263D026}"/>
          </ac:picMkLst>
        </pc:picChg>
      </pc:sldChg>
      <pc:sldChg chg="addSp delSp modSp mod">
        <pc:chgData name="Neemias Informatica Lima" userId="b77af7bd85500281" providerId="LiveId" clId="{483A8ED8-0ECD-4664-95F1-FE4E1BB1B765}" dt="2024-05-26T23:31:19.007" v="210"/>
        <pc:sldMkLst>
          <pc:docMk/>
          <pc:sldMk cId="2424059023" sldId="284"/>
        </pc:sldMkLst>
        <pc:spChg chg="del">
          <ac:chgData name="Neemias Informatica Lima" userId="b77af7bd85500281" providerId="LiveId" clId="{483A8ED8-0ECD-4664-95F1-FE4E1BB1B765}" dt="2024-05-26T23:00:07.404" v="61" actId="478"/>
          <ac:spMkLst>
            <pc:docMk/>
            <pc:sldMk cId="2424059023" sldId="284"/>
            <ac:spMk id="2" creationId="{26F6E036-3611-1686-3F46-E42D19603353}"/>
          </ac:spMkLst>
        </pc:spChg>
        <pc:spChg chg="add mod">
          <ac:chgData name="Neemias Informatica Lima" userId="b77af7bd85500281" providerId="LiveId" clId="{483A8ED8-0ECD-4664-95F1-FE4E1BB1B765}" dt="2024-05-26T23:00:08.069" v="62"/>
          <ac:spMkLst>
            <pc:docMk/>
            <pc:sldMk cId="2424059023" sldId="284"/>
            <ac:spMk id="5" creationId="{49C81F52-2186-F13A-36A1-4E3171ECBDB2}"/>
          </ac:spMkLst>
        </pc:spChg>
        <pc:spChg chg="del">
          <ac:chgData name="Neemias Informatica Lima" userId="b77af7bd85500281" providerId="LiveId" clId="{483A8ED8-0ECD-4664-95F1-FE4E1BB1B765}" dt="2024-05-26T23:00:07.404" v="61" actId="478"/>
          <ac:spMkLst>
            <pc:docMk/>
            <pc:sldMk cId="2424059023" sldId="284"/>
            <ac:spMk id="6" creationId="{66AE90E3-AC57-DD86-AC9B-E74D0C2B036E}"/>
          </ac:spMkLst>
        </pc:spChg>
        <pc:spChg chg="add mod">
          <ac:chgData name="Neemias Informatica Lima" userId="b77af7bd85500281" providerId="LiveId" clId="{483A8ED8-0ECD-4664-95F1-FE4E1BB1B765}" dt="2024-05-26T23:00:08.069" v="62"/>
          <ac:spMkLst>
            <pc:docMk/>
            <pc:sldMk cId="2424059023" sldId="284"/>
            <ac:spMk id="7" creationId="{D0BF1285-4EE8-35EC-19A3-FF5BCBF2DDE9}"/>
          </ac:spMkLst>
        </pc:spChg>
        <pc:spChg chg="mod">
          <ac:chgData name="Neemias Informatica Lima" userId="b77af7bd85500281" providerId="LiveId" clId="{483A8ED8-0ECD-4664-95F1-FE4E1BB1B765}" dt="2024-05-26T23:29:46.627" v="200"/>
          <ac:spMkLst>
            <pc:docMk/>
            <pc:sldMk cId="2424059023" sldId="284"/>
            <ac:spMk id="14" creationId="{00000000-0000-0000-0000-000000000000}"/>
          </ac:spMkLst>
        </pc:spChg>
        <pc:spChg chg="mod">
          <ac:chgData name="Neemias Informatica Lima" userId="b77af7bd85500281" providerId="LiveId" clId="{483A8ED8-0ECD-4664-95F1-FE4E1BB1B765}" dt="2024-05-26T23:31:19.007" v="210"/>
          <ac:spMkLst>
            <pc:docMk/>
            <pc:sldMk cId="2424059023" sldId="284"/>
            <ac:spMk id="15" creationId="{C3A1BEFC-B9B8-4142-B09F-1F5B330F4265}"/>
          </ac:spMkLst>
        </pc:spChg>
        <pc:picChg chg="del">
          <ac:chgData name="Neemias Informatica Lima" userId="b77af7bd85500281" providerId="LiveId" clId="{483A8ED8-0ECD-4664-95F1-FE4E1BB1B765}" dt="2024-05-26T23:00:07.404" v="61" actId="478"/>
          <ac:picMkLst>
            <pc:docMk/>
            <pc:sldMk cId="2424059023" sldId="284"/>
            <ac:picMk id="3" creationId="{E83EE076-9AA3-D5E7-7F84-0497DA9A2E62}"/>
          </ac:picMkLst>
        </pc:picChg>
        <pc:picChg chg="add mod">
          <ac:chgData name="Neemias Informatica Lima" userId="b77af7bd85500281" providerId="LiveId" clId="{483A8ED8-0ECD-4664-95F1-FE4E1BB1B765}" dt="2024-05-26T23:00:08.069" v="62"/>
          <ac:picMkLst>
            <pc:docMk/>
            <pc:sldMk cId="2424059023" sldId="284"/>
            <ac:picMk id="8" creationId="{D6CD1AE0-665C-58AE-4AEF-82A405EFE189}"/>
          </ac:picMkLst>
        </pc:picChg>
      </pc:sldChg>
      <pc:sldChg chg="addSp delSp modSp mod">
        <pc:chgData name="Neemias Informatica Lima" userId="b77af7bd85500281" providerId="LiveId" clId="{483A8ED8-0ECD-4664-95F1-FE4E1BB1B765}" dt="2024-05-26T23:39:27.032" v="277" actId="6549"/>
        <pc:sldMkLst>
          <pc:docMk/>
          <pc:sldMk cId="2241968852" sldId="285"/>
        </pc:sldMkLst>
        <pc:spChg chg="del">
          <ac:chgData name="Neemias Informatica Lima" userId="b77af7bd85500281" providerId="LiveId" clId="{483A8ED8-0ECD-4664-95F1-FE4E1BB1B765}" dt="2024-05-26T23:00:36.111" v="65" actId="478"/>
          <ac:spMkLst>
            <pc:docMk/>
            <pc:sldMk cId="2241968852" sldId="285"/>
            <ac:spMk id="2" creationId="{856034ED-8385-2462-AF98-D0885AF291E8}"/>
          </ac:spMkLst>
        </pc:spChg>
        <pc:spChg chg="add mod">
          <ac:chgData name="Neemias Informatica Lima" userId="b77af7bd85500281" providerId="LiveId" clId="{483A8ED8-0ECD-4664-95F1-FE4E1BB1B765}" dt="2024-05-26T23:00:36.584" v="66"/>
          <ac:spMkLst>
            <pc:docMk/>
            <pc:sldMk cId="2241968852" sldId="285"/>
            <ac:spMk id="5" creationId="{C2377A80-F3CC-BECE-20D6-D7522DD01883}"/>
          </ac:spMkLst>
        </pc:spChg>
        <pc:spChg chg="del">
          <ac:chgData name="Neemias Informatica Lima" userId="b77af7bd85500281" providerId="LiveId" clId="{483A8ED8-0ECD-4664-95F1-FE4E1BB1B765}" dt="2024-05-26T23:00:36.111" v="65" actId="478"/>
          <ac:spMkLst>
            <pc:docMk/>
            <pc:sldMk cId="2241968852" sldId="285"/>
            <ac:spMk id="6" creationId="{5E8CB69D-73BB-0BDB-51A4-F4EE1B6D1C04}"/>
          </ac:spMkLst>
        </pc:spChg>
        <pc:spChg chg="add mod">
          <ac:chgData name="Neemias Informatica Lima" userId="b77af7bd85500281" providerId="LiveId" clId="{483A8ED8-0ECD-4664-95F1-FE4E1BB1B765}" dt="2024-05-26T23:00:36.584" v="66"/>
          <ac:spMkLst>
            <pc:docMk/>
            <pc:sldMk cId="2241968852" sldId="285"/>
            <ac:spMk id="7" creationId="{F5C05F57-5251-024D-8B40-EC82673FE1B7}"/>
          </ac:spMkLst>
        </pc:spChg>
        <pc:spChg chg="mod">
          <ac:chgData name="Neemias Informatica Lima" userId="b77af7bd85500281" providerId="LiveId" clId="{483A8ED8-0ECD-4664-95F1-FE4E1BB1B765}" dt="2024-05-26T23:36:31.429" v="246"/>
          <ac:spMkLst>
            <pc:docMk/>
            <pc:sldMk cId="2241968852" sldId="285"/>
            <ac:spMk id="14" creationId="{00000000-0000-0000-0000-000000000000}"/>
          </ac:spMkLst>
        </pc:spChg>
        <pc:spChg chg="mod">
          <ac:chgData name="Neemias Informatica Lima" userId="b77af7bd85500281" providerId="LiveId" clId="{483A8ED8-0ECD-4664-95F1-FE4E1BB1B765}" dt="2024-05-26T23:39:27.032" v="277" actId="6549"/>
          <ac:spMkLst>
            <pc:docMk/>
            <pc:sldMk cId="2241968852" sldId="285"/>
            <ac:spMk id="15" creationId="{0F091E13-8EAD-4FFB-9473-BC74E5ABDC64}"/>
          </ac:spMkLst>
        </pc:spChg>
        <pc:picChg chg="del">
          <ac:chgData name="Neemias Informatica Lima" userId="b77af7bd85500281" providerId="LiveId" clId="{483A8ED8-0ECD-4664-95F1-FE4E1BB1B765}" dt="2024-05-26T23:00:36.111" v="65" actId="478"/>
          <ac:picMkLst>
            <pc:docMk/>
            <pc:sldMk cId="2241968852" sldId="285"/>
            <ac:picMk id="3" creationId="{0594600B-7FD6-41B5-1BFC-C71CAC07E9C9}"/>
          </ac:picMkLst>
        </pc:picChg>
        <pc:picChg chg="add mod">
          <ac:chgData name="Neemias Informatica Lima" userId="b77af7bd85500281" providerId="LiveId" clId="{483A8ED8-0ECD-4664-95F1-FE4E1BB1B765}" dt="2024-05-26T23:00:36.584" v="66"/>
          <ac:picMkLst>
            <pc:docMk/>
            <pc:sldMk cId="2241968852" sldId="285"/>
            <ac:picMk id="8" creationId="{E8D135DC-56C3-CC6D-7454-0E3096C4D66A}"/>
          </ac:picMkLst>
        </pc:picChg>
      </pc:sldChg>
      <pc:sldChg chg="addSp delSp modSp mod">
        <pc:chgData name="Neemias Informatica Lima" userId="b77af7bd85500281" providerId="LiveId" clId="{483A8ED8-0ECD-4664-95F1-FE4E1BB1B765}" dt="2024-05-26T23:50:06.810" v="305" actId="20577"/>
        <pc:sldMkLst>
          <pc:docMk/>
          <pc:sldMk cId="1959249856" sldId="286"/>
        </pc:sldMkLst>
        <pc:spChg chg="del">
          <ac:chgData name="Neemias Informatica Lima" userId="b77af7bd85500281" providerId="LiveId" clId="{483A8ED8-0ECD-4664-95F1-FE4E1BB1B765}" dt="2024-05-26T23:00:50.783" v="69" actId="478"/>
          <ac:spMkLst>
            <pc:docMk/>
            <pc:sldMk cId="1959249856" sldId="286"/>
            <ac:spMk id="2" creationId="{9FB7D150-9DA8-DD23-123A-5F31E1026E90}"/>
          </ac:spMkLst>
        </pc:spChg>
        <pc:spChg chg="add mod">
          <ac:chgData name="Neemias Informatica Lima" userId="b77af7bd85500281" providerId="LiveId" clId="{483A8ED8-0ECD-4664-95F1-FE4E1BB1B765}" dt="2024-05-26T23:00:51.265" v="70"/>
          <ac:spMkLst>
            <pc:docMk/>
            <pc:sldMk cId="1959249856" sldId="286"/>
            <ac:spMk id="5" creationId="{38DC430D-700C-5EA0-79B8-0AD2B494E5A1}"/>
          </ac:spMkLst>
        </pc:spChg>
        <pc:spChg chg="del">
          <ac:chgData name="Neemias Informatica Lima" userId="b77af7bd85500281" providerId="LiveId" clId="{483A8ED8-0ECD-4664-95F1-FE4E1BB1B765}" dt="2024-05-26T23:00:50.783" v="69" actId="478"/>
          <ac:spMkLst>
            <pc:docMk/>
            <pc:sldMk cId="1959249856" sldId="286"/>
            <ac:spMk id="6" creationId="{6D14C760-7EAB-140C-C5D6-A56918D05283}"/>
          </ac:spMkLst>
        </pc:spChg>
        <pc:spChg chg="add mod">
          <ac:chgData name="Neemias Informatica Lima" userId="b77af7bd85500281" providerId="LiveId" clId="{483A8ED8-0ECD-4664-95F1-FE4E1BB1B765}" dt="2024-05-26T23:00:51.265" v="70"/>
          <ac:spMkLst>
            <pc:docMk/>
            <pc:sldMk cId="1959249856" sldId="286"/>
            <ac:spMk id="7" creationId="{F3F51A7B-3D3F-5263-A98C-3BC67491C6E4}"/>
          </ac:spMkLst>
        </pc:spChg>
        <pc:spChg chg="mod">
          <ac:chgData name="Neemias Informatica Lima" userId="b77af7bd85500281" providerId="LiveId" clId="{483A8ED8-0ECD-4664-95F1-FE4E1BB1B765}" dt="2024-05-26T23:43:58.975" v="287"/>
          <ac:spMkLst>
            <pc:docMk/>
            <pc:sldMk cId="1959249856" sldId="286"/>
            <ac:spMk id="14" creationId="{00000000-0000-0000-0000-000000000000}"/>
          </ac:spMkLst>
        </pc:spChg>
        <pc:spChg chg="mod">
          <ac:chgData name="Neemias Informatica Lima" userId="b77af7bd85500281" providerId="LiveId" clId="{483A8ED8-0ECD-4664-95F1-FE4E1BB1B765}" dt="2024-05-26T23:50:06.810" v="305" actId="20577"/>
          <ac:spMkLst>
            <pc:docMk/>
            <pc:sldMk cId="1959249856" sldId="286"/>
            <ac:spMk id="15" creationId="{863BB09B-C8C1-4354-BC51-D930C951E507}"/>
          </ac:spMkLst>
        </pc:spChg>
        <pc:picChg chg="del">
          <ac:chgData name="Neemias Informatica Lima" userId="b77af7bd85500281" providerId="LiveId" clId="{483A8ED8-0ECD-4664-95F1-FE4E1BB1B765}" dt="2024-05-26T23:00:50.783" v="69" actId="478"/>
          <ac:picMkLst>
            <pc:docMk/>
            <pc:sldMk cId="1959249856" sldId="286"/>
            <ac:picMk id="3" creationId="{65B65E94-D47A-64B7-7720-D0ED3254BB5C}"/>
          </ac:picMkLst>
        </pc:picChg>
        <pc:picChg chg="add mod">
          <ac:chgData name="Neemias Informatica Lima" userId="b77af7bd85500281" providerId="LiveId" clId="{483A8ED8-0ECD-4664-95F1-FE4E1BB1B765}" dt="2024-05-26T23:00:51.265" v="70"/>
          <ac:picMkLst>
            <pc:docMk/>
            <pc:sldMk cId="1959249856" sldId="286"/>
            <ac:picMk id="8" creationId="{4714721C-875A-BA1D-D1B8-A28C2C73C8B6}"/>
          </ac:picMkLst>
        </pc:picChg>
      </pc:sldChg>
      <pc:sldChg chg="addSp delSp modSp mod">
        <pc:chgData name="Neemias Informatica Lima" userId="b77af7bd85500281" providerId="LiveId" clId="{483A8ED8-0ECD-4664-95F1-FE4E1BB1B765}" dt="2024-05-26T23:54:35.563" v="357" actId="6549"/>
        <pc:sldMkLst>
          <pc:docMk/>
          <pc:sldMk cId="2857006406" sldId="287"/>
        </pc:sldMkLst>
        <pc:spChg chg="del">
          <ac:chgData name="Neemias Informatica Lima" userId="b77af7bd85500281" providerId="LiveId" clId="{483A8ED8-0ECD-4664-95F1-FE4E1BB1B765}" dt="2024-05-26T23:01:37.730" v="76" actId="478"/>
          <ac:spMkLst>
            <pc:docMk/>
            <pc:sldMk cId="2857006406" sldId="287"/>
            <ac:spMk id="2" creationId="{1D35044B-FBD2-B8E1-CEB1-1EF79D3A3BD4}"/>
          </ac:spMkLst>
        </pc:spChg>
        <pc:spChg chg="add mod">
          <ac:chgData name="Neemias Informatica Lima" userId="b77af7bd85500281" providerId="LiveId" clId="{483A8ED8-0ECD-4664-95F1-FE4E1BB1B765}" dt="2024-05-26T23:01:39.655" v="77"/>
          <ac:spMkLst>
            <pc:docMk/>
            <pc:sldMk cId="2857006406" sldId="287"/>
            <ac:spMk id="5" creationId="{8E979D1D-C4DA-47DE-EAD1-481539C01496}"/>
          </ac:spMkLst>
        </pc:spChg>
        <pc:spChg chg="del">
          <ac:chgData name="Neemias Informatica Lima" userId="b77af7bd85500281" providerId="LiveId" clId="{483A8ED8-0ECD-4664-95F1-FE4E1BB1B765}" dt="2024-05-26T23:01:37.730" v="76" actId="478"/>
          <ac:spMkLst>
            <pc:docMk/>
            <pc:sldMk cId="2857006406" sldId="287"/>
            <ac:spMk id="6" creationId="{BDC1ADE2-2244-599B-566C-3CC288D6A210}"/>
          </ac:spMkLst>
        </pc:spChg>
        <pc:spChg chg="add mod">
          <ac:chgData name="Neemias Informatica Lima" userId="b77af7bd85500281" providerId="LiveId" clId="{483A8ED8-0ECD-4664-95F1-FE4E1BB1B765}" dt="2024-05-26T23:01:39.655" v="77"/>
          <ac:spMkLst>
            <pc:docMk/>
            <pc:sldMk cId="2857006406" sldId="287"/>
            <ac:spMk id="7" creationId="{CDF4450A-D187-78CD-E142-696FCFB4162C}"/>
          </ac:spMkLst>
        </pc:spChg>
        <pc:spChg chg="mod">
          <ac:chgData name="Neemias Informatica Lima" userId="b77af7bd85500281" providerId="LiveId" clId="{483A8ED8-0ECD-4664-95F1-FE4E1BB1B765}" dt="2024-05-26T23:54:35.563" v="357" actId="6549"/>
          <ac:spMkLst>
            <pc:docMk/>
            <pc:sldMk cId="2857006406" sldId="287"/>
            <ac:spMk id="16" creationId="{28D68641-D640-4BD7-9D5B-B3803DCCF9B3}"/>
          </ac:spMkLst>
        </pc:spChg>
        <pc:picChg chg="del">
          <ac:chgData name="Neemias Informatica Lima" userId="b77af7bd85500281" providerId="LiveId" clId="{483A8ED8-0ECD-4664-95F1-FE4E1BB1B765}" dt="2024-05-26T23:01:37.730" v="76" actId="478"/>
          <ac:picMkLst>
            <pc:docMk/>
            <pc:sldMk cId="2857006406" sldId="287"/>
            <ac:picMk id="3" creationId="{8C95620C-D664-857E-3B6C-DC890E2DC7D1}"/>
          </ac:picMkLst>
        </pc:picChg>
        <pc:picChg chg="add mod">
          <ac:chgData name="Neemias Informatica Lima" userId="b77af7bd85500281" providerId="LiveId" clId="{483A8ED8-0ECD-4664-95F1-FE4E1BB1B765}" dt="2024-05-26T23:01:39.655" v="77"/>
          <ac:picMkLst>
            <pc:docMk/>
            <pc:sldMk cId="2857006406" sldId="287"/>
            <ac:picMk id="8" creationId="{6D97DAB1-A405-4AA8-0567-B1A6B87204C2}"/>
          </ac:picMkLst>
        </pc:picChg>
      </pc:sldChg>
      <pc:sldChg chg="addSp delSp modSp mod">
        <pc:chgData name="Neemias Informatica Lima" userId="b77af7bd85500281" providerId="LiveId" clId="{483A8ED8-0ECD-4664-95F1-FE4E1BB1B765}" dt="2024-05-26T23:11:50.105" v="133" actId="20577"/>
        <pc:sldMkLst>
          <pc:docMk/>
          <pc:sldMk cId="2630436816" sldId="288"/>
        </pc:sldMkLst>
        <pc:spChg chg="del">
          <ac:chgData name="Neemias Informatica Lima" userId="b77af7bd85500281" providerId="LiveId" clId="{483A8ED8-0ECD-4664-95F1-FE4E1BB1B765}" dt="2024-05-26T22:57:52.046" v="53" actId="478"/>
          <ac:spMkLst>
            <pc:docMk/>
            <pc:sldMk cId="2630436816" sldId="288"/>
            <ac:spMk id="2" creationId="{1BA202B6-2EAF-D3DC-CE43-E89DDC3BF934}"/>
          </ac:spMkLst>
        </pc:spChg>
        <pc:spChg chg="add mod">
          <ac:chgData name="Neemias Informatica Lima" userId="b77af7bd85500281" providerId="LiveId" clId="{483A8ED8-0ECD-4664-95F1-FE4E1BB1B765}" dt="2024-05-26T22:57:52.917" v="54"/>
          <ac:spMkLst>
            <pc:docMk/>
            <pc:sldMk cId="2630436816" sldId="288"/>
            <ac:spMk id="5" creationId="{927E48B9-BDAA-9AB4-DD64-C3B947E208CA}"/>
          </ac:spMkLst>
        </pc:spChg>
        <pc:spChg chg="del">
          <ac:chgData name="Neemias Informatica Lima" userId="b77af7bd85500281" providerId="LiveId" clId="{483A8ED8-0ECD-4664-95F1-FE4E1BB1B765}" dt="2024-05-26T22:57:52.046" v="53" actId="478"/>
          <ac:spMkLst>
            <pc:docMk/>
            <pc:sldMk cId="2630436816" sldId="288"/>
            <ac:spMk id="6" creationId="{98BF13D1-6BB1-7F51-09F2-9C96D7BB94D5}"/>
          </ac:spMkLst>
        </pc:spChg>
        <pc:spChg chg="add mod">
          <ac:chgData name="Neemias Informatica Lima" userId="b77af7bd85500281" providerId="LiveId" clId="{483A8ED8-0ECD-4664-95F1-FE4E1BB1B765}" dt="2024-05-26T22:57:52.917" v="54"/>
          <ac:spMkLst>
            <pc:docMk/>
            <pc:sldMk cId="2630436816" sldId="288"/>
            <ac:spMk id="7" creationId="{534D9FD6-DD8F-ED7A-D7D4-9ED44F8C99A6}"/>
          </ac:spMkLst>
        </pc:spChg>
        <pc:spChg chg="mod">
          <ac:chgData name="Neemias Informatica Lima" userId="b77af7bd85500281" providerId="LiveId" clId="{483A8ED8-0ECD-4664-95F1-FE4E1BB1B765}" dt="2024-05-26T23:11:50.105" v="133" actId="20577"/>
          <ac:spMkLst>
            <pc:docMk/>
            <pc:sldMk cId="2630436816" sldId="288"/>
            <ac:spMk id="13" creationId="{00000000-0000-0000-0000-000000000000}"/>
          </ac:spMkLst>
        </pc:spChg>
        <pc:spChg chg="mod">
          <ac:chgData name="Neemias Informatica Lima" userId="b77af7bd85500281" providerId="LiveId" clId="{483A8ED8-0ECD-4664-95F1-FE4E1BB1B765}" dt="2024-05-26T23:05:50.044" v="111"/>
          <ac:spMkLst>
            <pc:docMk/>
            <pc:sldMk cId="2630436816" sldId="288"/>
            <ac:spMk id="14" creationId="{00000000-0000-0000-0000-000000000000}"/>
          </ac:spMkLst>
        </pc:spChg>
        <pc:picChg chg="del">
          <ac:chgData name="Neemias Informatica Lima" userId="b77af7bd85500281" providerId="LiveId" clId="{483A8ED8-0ECD-4664-95F1-FE4E1BB1B765}" dt="2024-05-26T22:57:52.046" v="53" actId="478"/>
          <ac:picMkLst>
            <pc:docMk/>
            <pc:sldMk cId="2630436816" sldId="288"/>
            <ac:picMk id="3" creationId="{8CF0D894-9087-2E86-9A06-0BCC78711826}"/>
          </ac:picMkLst>
        </pc:picChg>
        <pc:picChg chg="add mod">
          <ac:chgData name="Neemias Informatica Lima" userId="b77af7bd85500281" providerId="LiveId" clId="{483A8ED8-0ECD-4664-95F1-FE4E1BB1B765}" dt="2024-05-26T22:57:52.917" v="54"/>
          <ac:picMkLst>
            <pc:docMk/>
            <pc:sldMk cId="2630436816" sldId="288"/>
            <ac:picMk id="8" creationId="{7692D5FC-D343-165E-6F16-EA91AE8067D7}"/>
          </ac:picMkLst>
        </pc:picChg>
      </pc:sldChg>
      <pc:sldChg chg="addSp delSp modSp mod">
        <pc:chgData name="Neemias Informatica Lima" userId="b77af7bd85500281" providerId="LiveId" clId="{483A8ED8-0ECD-4664-95F1-FE4E1BB1B765}" dt="2024-05-26T23:25:00.304" v="195" actId="6549"/>
        <pc:sldMkLst>
          <pc:docMk/>
          <pc:sldMk cId="3032827026" sldId="289"/>
        </pc:sldMkLst>
        <pc:spChg chg="del">
          <ac:chgData name="Neemias Informatica Lima" userId="b77af7bd85500281" providerId="LiveId" clId="{483A8ED8-0ECD-4664-95F1-FE4E1BB1B765}" dt="2024-05-26T22:59:41.542" v="59" actId="478"/>
          <ac:spMkLst>
            <pc:docMk/>
            <pc:sldMk cId="3032827026" sldId="289"/>
            <ac:spMk id="2" creationId="{D9CF98D7-B05C-ADA7-449A-680C2B157BF8}"/>
          </ac:spMkLst>
        </pc:spChg>
        <pc:spChg chg="add mod">
          <ac:chgData name="Neemias Informatica Lima" userId="b77af7bd85500281" providerId="LiveId" clId="{483A8ED8-0ECD-4664-95F1-FE4E1BB1B765}" dt="2024-05-26T22:59:42.145" v="60"/>
          <ac:spMkLst>
            <pc:docMk/>
            <pc:sldMk cId="3032827026" sldId="289"/>
            <ac:spMk id="5" creationId="{FDAF2E89-3F2A-E2F4-0944-9FF79B04991B}"/>
          </ac:spMkLst>
        </pc:spChg>
        <pc:spChg chg="del">
          <ac:chgData name="Neemias Informatica Lima" userId="b77af7bd85500281" providerId="LiveId" clId="{483A8ED8-0ECD-4664-95F1-FE4E1BB1B765}" dt="2024-05-26T22:59:41.542" v="59" actId="478"/>
          <ac:spMkLst>
            <pc:docMk/>
            <pc:sldMk cId="3032827026" sldId="289"/>
            <ac:spMk id="6" creationId="{88F95B22-0B17-9481-526D-40ED6F40ADA5}"/>
          </ac:spMkLst>
        </pc:spChg>
        <pc:spChg chg="add mod">
          <ac:chgData name="Neemias Informatica Lima" userId="b77af7bd85500281" providerId="LiveId" clId="{483A8ED8-0ECD-4664-95F1-FE4E1BB1B765}" dt="2024-05-26T22:59:42.145" v="60"/>
          <ac:spMkLst>
            <pc:docMk/>
            <pc:sldMk cId="3032827026" sldId="289"/>
            <ac:spMk id="7" creationId="{CB3AC6BD-99B0-2646-52B8-5165B0AA34FD}"/>
          </ac:spMkLst>
        </pc:spChg>
        <pc:spChg chg="mod">
          <ac:chgData name="Neemias Informatica Lima" userId="b77af7bd85500281" providerId="LiveId" clId="{483A8ED8-0ECD-4664-95F1-FE4E1BB1B765}" dt="2024-05-26T23:25:00.304" v="195" actId="6549"/>
          <ac:spMkLst>
            <pc:docMk/>
            <pc:sldMk cId="3032827026" sldId="289"/>
            <ac:spMk id="12" creationId="{A64B78EF-EDA8-421A-88C9-45544BBCA9D1}"/>
          </ac:spMkLst>
        </pc:spChg>
        <pc:spChg chg="mod">
          <ac:chgData name="Neemias Informatica Lima" userId="b77af7bd85500281" providerId="LiveId" clId="{483A8ED8-0ECD-4664-95F1-FE4E1BB1B765}" dt="2024-05-26T23:16:48.133" v="169"/>
          <ac:spMkLst>
            <pc:docMk/>
            <pc:sldMk cId="3032827026" sldId="289"/>
            <ac:spMk id="14" creationId="{00000000-0000-0000-0000-000000000000}"/>
          </ac:spMkLst>
        </pc:spChg>
        <pc:picChg chg="del">
          <ac:chgData name="Neemias Informatica Lima" userId="b77af7bd85500281" providerId="LiveId" clId="{483A8ED8-0ECD-4664-95F1-FE4E1BB1B765}" dt="2024-05-26T22:59:41.542" v="59" actId="478"/>
          <ac:picMkLst>
            <pc:docMk/>
            <pc:sldMk cId="3032827026" sldId="289"/>
            <ac:picMk id="3" creationId="{DDC6FA11-8FE0-F047-B59C-9EAD0E61CDEB}"/>
          </ac:picMkLst>
        </pc:picChg>
        <pc:picChg chg="add mod">
          <ac:chgData name="Neemias Informatica Lima" userId="b77af7bd85500281" providerId="LiveId" clId="{483A8ED8-0ECD-4664-95F1-FE4E1BB1B765}" dt="2024-05-26T22:59:42.145" v="60"/>
          <ac:picMkLst>
            <pc:docMk/>
            <pc:sldMk cId="3032827026" sldId="289"/>
            <ac:picMk id="8" creationId="{D42DC723-E12C-AC71-89A2-4675501D6F69}"/>
          </ac:picMkLst>
        </pc:picChg>
      </pc:sldChg>
      <pc:sldChg chg="addSp delSp modSp mod">
        <pc:chgData name="Neemias Informatica Lima" userId="b77af7bd85500281" providerId="LiveId" clId="{483A8ED8-0ECD-4664-95F1-FE4E1BB1B765}" dt="2024-05-26T23:35:59.009" v="241" actId="6549"/>
        <pc:sldMkLst>
          <pc:docMk/>
          <pc:sldMk cId="3772032319" sldId="290"/>
        </pc:sldMkLst>
        <pc:spChg chg="del">
          <ac:chgData name="Neemias Informatica Lima" userId="b77af7bd85500281" providerId="LiveId" clId="{483A8ED8-0ECD-4664-95F1-FE4E1BB1B765}" dt="2024-05-26T23:00:27.810" v="63" actId="478"/>
          <ac:spMkLst>
            <pc:docMk/>
            <pc:sldMk cId="3772032319" sldId="290"/>
            <ac:spMk id="2" creationId="{DADB553C-951F-352F-AA26-41EA8FD2D8B6}"/>
          </ac:spMkLst>
        </pc:spChg>
        <pc:spChg chg="add mod">
          <ac:chgData name="Neemias Informatica Lima" userId="b77af7bd85500281" providerId="LiveId" clId="{483A8ED8-0ECD-4664-95F1-FE4E1BB1B765}" dt="2024-05-26T23:00:28.388" v="64"/>
          <ac:spMkLst>
            <pc:docMk/>
            <pc:sldMk cId="3772032319" sldId="290"/>
            <ac:spMk id="5" creationId="{ED184322-F236-B0B1-7FBB-4EB6301CF2ED}"/>
          </ac:spMkLst>
        </pc:spChg>
        <pc:spChg chg="del">
          <ac:chgData name="Neemias Informatica Lima" userId="b77af7bd85500281" providerId="LiveId" clId="{483A8ED8-0ECD-4664-95F1-FE4E1BB1B765}" dt="2024-05-26T23:00:27.810" v="63" actId="478"/>
          <ac:spMkLst>
            <pc:docMk/>
            <pc:sldMk cId="3772032319" sldId="290"/>
            <ac:spMk id="6" creationId="{21F33FAF-AC31-9F25-C5DE-618FFB28596F}"/>
          </ac:spMkLst>
        </pc:spChg>
        <pc:spChg chg="add mod">
          <ac:chgData name="Neemias Informatica Lima" userId="b77af7bd85500281" providerId="LiveId" clId="{483A8ED8-0ECD-4664-95F1-FE4E1BB1B765}" dt="2024-05-26T23:00:28.388" v="64"/>
          <ac:spMkLst>
            <pc:docMk/>
            <pc:sldMk cId="3772032319" sldId="290"/>
            <ac:spMk id="7" creationId="{814D179F-E16E-2304-D3C9-F121B9736905}"/>
          </ac:spMkLst>
        </pc:spChg>
        <pc:spChg chg="mod">
          <ac:chgData name="Neemias Informatica Lima" userId="b77af7bd85500281" providerId="LiveId" clId="{483A8ED8-0ECD-4664-95F1-FE4E1BB1B765}" dt="2024-05-26T23:35:59.009" v="241" actId="6549"/>
          <ac:spMkLst>
            <pc:docMk/>
            <pc:sldMk cId="3772032319" sldId="290"/>
            <ac:spMk id="12" creationId="{8D5A143D-15FB-4DFE-B0EC-FEEB77A92B2C}"/>
          </ac:spMkLst>
        </pc:spChg>
        <pc:spChg chg="mod">
          <ac:chgData name="Neemias Informatica Lima" userId="b77af7bd85500281" providerId="LiveId" clId="{483A8ED8-0ECD-4664-95F1-FE4E1BB1B765}" dt="2024-05-26T23:29:51.905" v="205"/>
          <ac:spMkLst>
            <pc:docMk/>
            <pc:sldMk cId="3772032319" sldId="290"/>
            <ac:spMk id="14" creationId="{00000000-0000-0000-0000-000000000000}"/>
          </ac:spMkLst>
        </pc:spChg>
        <pc:picChg chg="del">
          <ac:chgData name="Neemias Informatica Lima" userId="b77af7bd85500281" providerId="LiveId" clId="{483A8ED8-0ECD-4664-95F1-FE4E1BB1B765}" dt="2024-05-26T23:00:27.810" v="63" actId="478"/>
          <ac:picMkLst>
            <pc:docMk/>
            <pc:sldMk cId="3772032319" sldId="290"/>
            <ac:picMk id="3" creationId="{33663475-385B-AAEE-982B-3BC5907DCFB8}"/>
          </ac:picMkLst>
        </pc:picChg>
        <pc:picChg chg="add mod">
          <ac:chgData name="Neemias Informatica Lima" userId="b77af7bd85500281" providerId="LiveId" clId="{483A8ED8-0ECD-4664-95F1-FE4E1BB1B765}" dt="2024-05-26T23:00:28.388" v="64"/>
          <ac:picMkLst>
            <pc:docMk/>
            <pc:sldMk cId="3772032319" sldId="290"/>
            <ac:picMk id="8" creationId="{6E518050-89CA-B77C-CF20-479F2304779A}"/>
          </ac:picMkLst>
        </pc:picChg>
      </pc:sldChg>
      <pc:sldChg chg="addSp delSp modSp mod">
        <pc:chgData name="Neemias Informatica Lima" userId="b77af7bd85500281" providerId="LiveId" clId="{483A8ED8-0ECD-4664-95F1-FE4E1BB1B765}" dt="2024-05-26T23:40:10.446" v="284" actId="6549"/>
        <pc:sldMkLst>
          <pc:docMk/>
          <pc:sldMk cId="1768216317" sldId="291"/>
        </pc:sldMkLst>
        <pc:spChg chg="del">
          <ac:chgData name="Neemias Informatica Lima" userId="b77af7bd85500281" providerId="LiveId" clId="{483A8ED8-0ECD-4664-95F1-FE4E1BB1B765}" dt="2024-05-26T23:00:44.080" v="67" actId="478"/>
          <ac:spMkLst>
            <pc:docMk/>
            <pc:sldMk cId="1768216317" sldId="291"/>
            <ac:spMk id="2" creationId="{D6A2EBF2-9FC0-9D72-648D-A3B4405C0F04}"/>
          </ac:spMkLst>
        </pc:spChg>
        <pc:spChg chg="add mod">
          <ac:chgData name="Neemias Informatica Lima" userId="b77af7bd85500281" providerId="LiveId" clId="{483A8ED8-0ECD-4664-95F1-FE4E1BB1B765}" dt="2024-05-26T23:00:44.580" v="68"/>
          <ac:spMkLst>
            <pc:docMk/>
            <pc:sldMk cId="1768216317" sldId="291"/>
            <ac:spMk id="5" creationId="{C365BC76-95D3-418B-2A16-7EF7342E270A}"/>
          </ac:spMkLst>
        </pc:spChg>
        <pc:spChg chg="del">
          <ac:chgData name="Neemias Informatica Lima" userId="b77af7bd85500281" providerId="LiveId" clId="{483A8ED8-0ECD-4664-95F1-FE4E1BB1B765}" dt="2024-05-26T23:00:44.080" v="67" actId="478"/>
          <ac:spMkLst>
            <pc:docMk/>
            <pc:sldMk cId="1768216317" sldId="291"/>
            <ac:spMk id="6" creationId="{55C9F7F9-F2DD-5368-7E5A-9007BC64C5E7}"/>
          </ac:spMkLst>
        </pc:spChg>
        <pc:spChg chg="add mod">
          <ac:chgData name="Neemias Informatica Lima" userId="b77af7bd85500281" providerId="LiveId" clId="{483A8ED8-0ECD-4664-95F1-FE4E1BB1B765}" dt="2024-05-26T23:00:44.580" v="68"/>
          <ac:spMkLst>
            <pc:docMk/>
            <pc:sldMk cId="1768216317" sldId="291"/>
            <ac:spMk id="7" creationId="{0C778E14-8716-123F-8B4B-32A9848D4DB7}"/>
          </ac:spMkLst>
        </pc:spChg>
        <pc:spChg chg="mod">
          <ac:chgData name="Neemias Informatica Lima" userId="b77af7bd85500281" providerId="LiveId" clId="{483A8ED8-0ECD-4664-95F1-FE4E1BB1B765}" dt="2024-05-26T23:40:10.446" v="284" actId="6549"/>
          <ac:spMkLst>
            <pc:docMk/>
            <pc:sldMk cId="1768216317" sldId="291"/>
            <ac:spMk id="12" creationId="{FD5EC092-AC81-4728-9A45-4C4BB5B95C65}"/>
          </ac:spMkLst>
        </pc:spChg>
        <pc:spChg chg="mod">
          <ac:chgData name="Neemias Informatica Lima" userId="b77af7bd85500281" providerId="LiveId" clId="{483A8ED8-0ECD-4664-95F1-FE4E1BB1B765}" dt="2024-05-26T23:36:38.839" v="251"/>
          <ac:spMkLst>
            <pc:docMk/>
            <pc:sldMk cId="1768216317" sldId="291"/>
            <ac:spMk id="14" creationId="{00000000-0000-0000-0000-000000000000}"/>
          </ac:spMkLst>
        </pc:spChg>
        <pc:picChg chg="del">
          <ac:chgData name="Neemias Informatica Lima" userId="b77af7bd85500281" providerId="LiveId" clId="{483A8ED8-0ECD-4664-95F1-FE4E1BB1B765}" dt="2024-05-26T23:00:44.080" v="67" actId="478"/>
          <ac:picMkLst>
            <pc:docMk/>
            <pc:sldMk cId="1768216317" sldId="291"/>
            <ac:picMk id="3" creationId="{C4708B1E-0B63-A1D8-84EC-835D841C81EE}"/>
          </ac:picMkLst>
        </pc:picChg>
        <pc:picChg chg="add mod">
          <ac:chgData name="Neemias Informatica Lima" userId="b77af7bd85500281" providerId="LiveId" clId="{483A8ED8-0ECD-4664-95F1-FE4E1BB1B765}" dt="2024-05-26T23:00:44.580" v="68"/>
          <ac:picMkLst>
            <pc:docMk/>
            <pc:sldMk cId="1768216317" sldId="291"/>
            <ac:picMk id="8" creationId="{D5A6F957-DA16-797A-9F9F-F849690283FF}"/>
          </ac:picMkLst>
        </pc:picChg>
      </pc:sldChg>
      <pc:sldChg chg="addSp delSp modSp mod">
        <pc:chgData name="Neemias Informatica Lima" userId="b77af7bd85500281" providerId="LiveId" clId="{483A8ED8-0ECD-4664-95F1-FE4E1BB1B765}" dt="2024-05-26T23:53:20.878" v="340" actId="313"/>
        <pc:sldMkLst>
          <pc:docMk/>
          <pc:sldMk cId="3757265641" sldId="292"/>
        </pc:sldMkLst>
        <pc:spChg chg="add mod">
          <ac:chgData name="Neemias Informatica Lima" userId="b77af7bd85500281" providerId="LiveId" clId="{483A8ED8-0ECD-4664-95F1-FE4E1BB1B765}" dt="2024-05-26T23:01:05.824" v="73"/>
          <ac:spMkLst>
            <pc:docMk/>
            <pc:sldMk cId="3757265641" sldId="292"/>
            <ac:spMk id="2" creationId="{1C15E713-BE3D-C64F-5CBD-51D075F961E5}"/>
          </ac:spMkLst>
        </pc:spChg>
        <pc:spChg chg="add mod">
          <ac:chgData name="Neemias Informatica Lima" userId="b77af7bd85500281" providerId="LiveId" clId="{483A8ED8-0ECD-4664-95F1-FE4E1BB1B765}" dt="2024-05-26T23:01:05.824" v="73"/>
          <ac:spMkLst>
            <pc:docMk/>
            <pc:sldMk cId="3757265641" sldId="292"/>
            <ac:spMk id="5" creationId="{4F628648-A778-1EB4-FEA0-5C5E383FC25C}"/>
          </ac:spMkLst>
        </pc:spChg>
        <pc:spChg chg="del">
          <ac:chgData name="Neemias Informatica Lima" userId="b77af7bd85500281" providerId="LiveId" clId="{483A8ED8-0ECD-4664-95F1-FE4E1BB1B765}" dt="2024-05-26T23:01:03.252" v="71" actId="478"/>
          <ac:spMkLst>
            <pc:docMk/>
            <pc:sldMk cId="3757265641" sldId="292"/>
            <ac:spMk id="6" creationId="{5F4A209C-466E-14D3-2D79-A114F0E136BB}"/>
          </ac:spMkLst>
        </pc:spChg>
        <pc:spChg chg="mod">
          <ac:chgData name="Neemias Informatica Lima" userId="b77af7bd85500281" providerId="LiveId" clId="{483A8ED8-0ECD-4664-95F1-FE4E1BB1B765}" dt="2024-05-26T23:53:20.878" v="340" actId="313"/>
          <ac:spMkLst>
            <pc:docMk/>
            <pc:sldMk cId="3757265641" sldId="292"/>
            <ac:spMk id="12" creationId="{1EC42BAA-B890-43DD-B4F0-9AB5685AF2FE}"/>
          </ac:spMkLst>
        </pc:spChg>
        <pc:spChg chg="mod">
          <ac:chgData name="Neemias Informatica Lima" userId="b77af7bd85500281" providerId="LiveId" clId="{483A8ED8-0ECD-4664-95F1-FE4E1BB1B765}" dt="2024-05-26T23:44:07.007" v="290"/>
          <ac:spMkLst>
            <pc:docMk/>
            <pc:sldMk cId="3757265641" sldId="292"/>
            <ac:spMk id="14" creationId="{00000000-0000-0000-0000-000000000000}"/>
          </ac:spMkLst>
        </pc:spChg>
        <pc:picChg chg="del">
          <ac:chgData name="Neemias Informatica Lima" userId="b77af7bd85500281" providerId="LiveId" clId="{483A8ED8-0ECD-4664-95F1-FE4E1BB1B765}" dt="2024-05-26T23:01:03.252" v="71" actId="478"/>
          <ac:picMkLst>
            <pc:docMk/>
            <pc:sldMk cId="3757265641" sldId="292"/>
            <ac:picMk id="3" creationId="{FDCB7B81-291E-B0C4-51AA-12F66173E2D8}"/>
          </ac:picMkLst>
        </pc:picChg>
        <pc:picChg chg="add mod">
          <ac:chgData name="Neemias Informatica Lima" userId="b77af7bd85500281" providerId="LiveId" clId="{483A8ED8-0ECD-4664-95F1-FE4E1BB1B765}" dt="2024-05-26T23:01:05.824" v="73"/>
          <ac:picMkLst>
            <pc:docMk/>
            <pc:sldMk cId="3757265641" sldId="292"/>
            <ac:picMk id="7" creationId="{08ADC0EA-7B52-66A3-31F2-301E05F71F79}"/>
          </ac:picMkLst>
        </pc:picChg>
        <pc:picChg chg="del">
          <ac:chgData name="Neemias Informatica Lima" userId="b77af7bd85500281" providerId="LiveId" clId="{483A8ED8-0ECD-4664-95F1-FE4E1BB1B765}" dt="2024-05-26T23:01:05.363" v="72" actId="478"/>
          <ac:picMkLst>
            <pc:docMk/>
            <pc:sldMk cId="3757265641" sldId="292"/>
            <ac:picMk id="1026" creationId="{B25EB34E-3BC2-06C7-6584-7FDA468D3F6F}"/>
          </ac:picMkLst>
        </pc:picChg>
      </pc:sldChg>
      <pc:sldChg chg="addSp delSp modSp mod">
        <pc:chgData name="Neemias Informatica Lima" userId="b77af7bd85500281" providerId="LiveId" clId="{483A8ED8-0ECD-4664-95F1-FE4E1BB1B765}" dt="2024-05-26T23:54:05.848" v="346" actId="6549"/>
        <pc:sldMkLst>
          <pc:docMk/>
          <pc:sldMk cId="3114938747" sldId="293"/>
        </pc:sldMkLst>
        <pc:spChg chg="del">
          <ac:chgData name="Neemias Informatica Lima" userId="b77af7bd85500281" providerId="LiveId" clId="{483A8ED8-0ECD-4664-95F1-FE4E1BB1B765}" dt="2024-05-26T23:01:22.782" v="74" actId="478"/>
          <ac:spMkLst>
            <pc:docMk/>
            <pc:sldMk cId="3114938747" sldId="293"/>
            <ac:spMk id="2" creationId="{4C6E8151-B31E-79B6-2CCC-F2BEB04B5B0D}"/>
          </ac:spMkLst>
        </pc:spChg>
        <pc:spChg chg="add mod">
          <ac:chgData name="Neemias Informatica Lima" userId="b77af7bd85500281" providerId="LiveId" clId="{483A8ED8-0ECD-4664-95F1-FE4E1BB1B765}" dt="2024-05-26T23:01:23.222" v="75"/>
          <ac:spMkLst>
            <pc:docMk/>
            <pc:sldMk cId="3114938747" sldId="293"/>
            <ac:spMk id="5" creationId="{1BDD379B-0980-B368-03C2-557BC92C6D70}"/>
          </ac:spMkLst>
        </pc:spChg>
        <pc:spChg chg="del">
          <ac:chgData name="Neemias Informatica Lima" userId="b77af7bd85500281" providerId="LiveId" clId="{483A8ED8-0ECD-4664-95F1-FE4E1BB1B765}" dt="2024-05-26T23:01:22.782" v="74" actId="478"/>
          <ac:spMkLst>
            <pc:docMk/>
            <pc:sldMk cId="3114938747" sldId="293"/>
            <ac:spMk id="6" creationId="{ED7CD55C-BFCE-4975-A678-D5FBEE835717}"/>
          </ac:spMkLst>
        </pc:spChg>
        <pc:spChg chg="add mod">
          <ac:chgData name="Neemias Informatica Lima" userId="b77af7bd85500281" providerId="LiveId" clId="{483A8ED8-0ECD-4664-95F1-FE4E1BB1B765}" dt="2024-05-26T23:01:23.222" v="75"/>
          <ac:spMkLst>
            <pc:docMk/>
            <pc:sldMk cId="3114938747" sldId="293"/>
            <ac:spMk id="7" creationId="{11F5D860-5DF5-1080-0EDB-AA39226A2B2D}"/>
          </ac:spMkLst>
        </pc:spChg>
        <pc:spChg chg="mod">
          <ac:chgData name="Neemias Informatica Lima" userId="b77af7bd85500281" providerId="LiveId" clId="{483A8ED8-0ECD-4664-95F1-FE4E1BB1B765}" dt="2024-05-26T23:54:05.848" v="346" actId="6549"/>
          <ac:spMkLst>
            <pc:docMk/>
            <pc:sldMk cId="3114938747" sldId="293"/>
            <ac:spMk id="16" creationId="{CFC8B9D9-C6ED-4706-A104-65D118A5B7F9}"/>
          </ac:spMkLst>
        </pc:spChg>
        <pc:graphicFrameChg chg="del">
          <ac:chgData name="Neemias Informatica Lima" userId="b77af7bd85500281" providerId="LiveId" clId="{483A8ED8-0ECD-4664-95F1-FE4E1BB1B765}" dt="2024-05-26T23:53:48.051" v="341" actId="478"/>
          <ac:graphicFrameMkLst>
            <pc:docMk/>
            <pc:sldMk cId="3114938747" sldId="293"/>
            <ac:graphicFrameMk id="8" creationId="{53A6F182-4C06-9375-5BD1-7BE3128166F6}"/>
          </ac:graphicFrameMkLst>
        </pc:graphicFrameChg>
        <pc:picChg chg="del">
          <ac:chgData name="Neemias Informatica Lima" userId="b77af7bd85500281" providerId="LiveId" clId="{483A8ED8-0ECD-4664-95F1-FE4E1BB1B765}" dt="2024-05-26T23:01:22.782" v="74" actId="478"/>
          <ac:picMkLst>
            <pc:docMk/>
            <pc:sldMk cId="3114938747" sldId="293"/>
            <ac:picMk id="3" creationId="{6639C8F7-907B-B5C1-40AC-36C81DC26CDB}"/>
          </ac:picMkLst>
        </pc:picChg>
        <pc:picChg chg="add mod">
          <ac:chgData name="Neemias Informatica Lima" userId="b77af7bd85500281" providerId="LiveId" clId="{483A8ED8-0ECD-4664-95F1-FE4E1BB1B765}" dt="2024-05-26T23:01:23.222" v="75"/>
          <ac:picMkLst>
            <pc:docMk/>
            <pc:sldMk cId="3114938747" sldId="293"/>
            <ac:picMk id="9" creationId="{74FC82A9-DAF1-CD93-E1D0-97555BD989BB}"/>
          </ac:picMkLst>
        </pc:picChg>
      </pc:sldChg>
    </pc:docChg>
  </pc:docChgLst>
  <pc:docChgLst>
    <pc:chgData name="Neemias Informatica Lima" userId="b77af7bd85500281" providerId="LiveId" clId="{22708EDC-E19B-4513-9445-5098D53B5DF4}"/>
    <pc:docChg chg="undo redo custSel modSld">
      <pc:chgData name="Neemias Informatica Lima" userId="b77af7bd85500281" providerId="LiveId" clId="{22708EDC-E19B-4513-9445-5098D53B5DF4}" dt="2024-05-27T22:28:20.325" v="323" actId="6549"/>
      <pc:docMkLst>
        <pc:docMk/>
      </pc:docMkLst>
      <pc:sldChg chg="addSp delSp modSp mod">
        <pc:chgData name="Neemias Informatica Lima" userId="b77af7bd85500281" providerId="LiveId" clId="{22708EDC-E19B-4513-9445-5098D53B5DF4}" dt="2024-05-27T21:26:35.628" v="38" actId="1440"/>
        <pc:sldMkLst>
          <pc:docMk/>
          <pc:sldMk cId="2232331225" sldId="280"/>
        </pc:sldMkLst>
        <pc:spChg chg="mod">
          <ac:chgData name="Neemias Informatica Lima" userId="b77af7bd85500281" providerId="LiveId" clId="{22708EDC-E19B-4513-9445-5098D53B5DF4}" dt="2024-05-27T21:25:04.611" v="12" actId="6549"/>
          <ac:spMkLst>
            <pc:docMk/>
            <pc:sldMk cId="2232331225" sldId="280"/>
            <ac:spMk id="6" creationId="{00000000-0000-0000-0000-000000000000}"/>
          </ac:spMkLst>
        </pc:spChg>
        <pc:spChg chg="mod">
          <ac:chgData name="Neemias Informatica Lima" userId="b77af7bd85500281" providerId="LiveId" clId="{22708EDC-E19B-4513-9445-5098D53B5DF4}" dt="2024-05-27T21:24:58.827" v="6" actId="20577"/>
          <ac:spMkLst>
            <pc:docMk/>
            <pc:sldMk cId="2232331225" sldId="280"/>
            <ac:spMk id="7" creationId="{00000000-0000-0000-0000-000000000000}"/>
          </ac:spMkLst>
        </pc:spChg>
        <pc:spChg chg="mod">
          <ac:chgData name="Neemias Informatica Lima" userId="b77af7bd85500281" providerId="LiveId" clId="{22708EDC-E19B-4513-9445-5098D53B5DF4}" dt="2024-05-27T21:25:26.369" v="24" actId="6549"/>
          <ac:spMkLst>
            <pc:docMk/>
            <pc:sldMk cId="2232331225" sldId="280"/>
            <ac:spMk id="9" creationId="{00000000-0000-0000-0000-000000000000}"/>
          </ac:spMkLst>
        </pc:spChg>
        <pc:spChg chg="mod">
          <ac:chgData name="Neemias Informatica Lima" userId="b77af7bd85500281" providerId="LiveId" clId="{22708EDC-E19B-4513-9445-5098D53B5DF4}" dt="2024-05-27T21:24:54.713" v="2" actId="20577"/>
          <ac:spMkLst>
            <pc:docMk/>
            <pc:sldMk cId="2232331225" sldId="280"/>
            <ac:spMk id="11" creationId="{00000000-0000-0000-0000-000000000000}"/>
          </ac:spMkLst>
        </pc:spChg>
        <pc:spChg chg="mod">
          <ac:chgData name="Neemias Informatica Lima" userId="b77af7bd85500281" providerId="LiveId" clId="{22708EDC-E19B-4513-9445-5098D53B5DF4}" dt="2024-05-27T21:25:51.019" v="29" actId="6549"/>
          <ac:spMkLst>
            <pc:docMk/>
            <pc:sldMk cId="2232331225" sldId="280"/>
            <ac:spMk id="16" creationId="{00000000-0000-0000-0000-000000000000}"/>
          </ac:spMkLst>
        </pc:spChg>
        <pc:picChg chg="del">
          <ac:chgData name="Neemias Informatica Lima" userId="b77af7bd85500281" providerId="LiveId" clId="{22708EDC-E19B-4513-9445-5098D53B5DF4}" dt="2024-05-27T21:24:52.630" v="0" actId="478"/>
          <ac:picMkLst>
            <pc:docMk/>
            <pc:sldMk cId="2232331225" sldId="280"/>
            <ac:picMk id="3" creationId="{C8D2541E-CC9C-2685-08C2-939AD03D187C}"/>
          </ac:picMkLst>
        </pc:picChg>
        <pc:picChg chg="add mod">
          <ac:chgData name="Neemias Informatica Lima" userId="b77af7bd85500281" providerId="LiveId" clId="{22708EDC-E19B-4513-9445-5098D53B5DF4}" dt="2024-05-27T21:26:35.628" v="38" actId="1440"/>
          <ac:picMkLst>
            <pc:docMk/>
            <pc:sldMk cId="2232331225" sldId="280"/>
            <ac:picMk id="4" creationId="{6385BC06-CF7B-3D15-09C0-CD3292B486F9}"/>
          </ac:picMkLst>
        </pc:picChg>
      </pc:sldChg>
      <pc:sldChg chg="addSp delSp modSp mod">
        <pc:chgData name="Neemias Informatica Lima" userId="b77af7bd85500281" providerId="LiveId" clId="{22708EDC-E19B-4513-9445-5098D53B5DF4}" dt="2024-05-27T21:27:51.981" v="76"/>
        <pc:sldMkLst>
          <pc:docMk/>
          <pc:sldMk cId="2103443556" sldId="281"/>
        </pc:sldMkLst>
        <pc:spChg chg="mod">
          <ac:chgData name="Neemias Informatica Lima" userId="b77af7bd85500281" providerId="LiveId" clId="{22708EDC-E19B-4513-9445-5098D53B5DF4}" dt="2024-05-27T21:27:36.922" v="71" actId="6549"/>
          <ac:spMkLst>
            <pc:docMk/>
            <pc:sldMk cId="2103443556" sldId="281"/>
            <ac:spMk id="8" creationId="{00000000-0000-0000-0000-000000000000}"/>
          </ac:spMkLst>
        </pc:spChg>
        <pc:spChg chg="mod">
          <ac:chgData name="Neemias Informatica Lima" userId="b77af7bd85500281" providerId="LiveId" clId="{22708EDC-E19B-4513-9445-5098D53B5DF4}" dt="2024-05-27T21:26:48.814" v="41" actId="20577"/>
          <ac:spMkLst>
            <pc:docMk/>
            <pc:sldMk cId="2103443556" sldId="281"/>
            <ac:spMk id="11" creationId="{00000000-0000-0000-0000-000000000000}"/>
          </ac:spMkLst>
        </pc:spChg>
        <pc:spChg chg="mod">
          <ac:chgData name="Neemias Informatica Lima" userId="b77af7bd85500281" providerId="LiveId" clId="{22708EDC-E19B-4513-9445-5098D53B5DF4}" dt="2024-05-27T21:27:51.981" v="76"/>
          <ac:spMkLst>
            <pc:docMk/>
            <pc:sldMk cId="2103443556" sldId="281"/>
            <ac:spMk id="18" creationId="{00000000-0000-0000-0000-000000000000}"/>
          </ac:spMkLst>
        </pc:spChg>
        <pc:picChg chg="del">
          <ac:chgData name="Neemias Informatica Lima" userId="b77af7bd85500281" providerId="LiveId" clId="{22708EDC-E19B-4513-9445-5098D53B5DF4}" dt="2024-05-27T21:26:47.105" v="39" actId="478"/>
          <ac:picMkLst>
            <pc:docMk/>
            <pc:sldMk cId="2103443556" sldId="281"/>
            <ac:picMk id="2" creationId="{368EF32C-20BE-8A2B-E799-BAF1DF45D331}"/>
          </ac:picMkLst>
        </pc:picChg>
        <pc:picChg chg="add mod">
          <ac:chgData name="Neemias Informatica Lima" userId="b77af7bd85500281" providerId="LiveId" clId="{22708EDC-E19B-4513-9445-5098D53B5DF4}" dt="2024-05-27T21:26:58.523" v="46" actId="1076"/>
          <ac:picMkLst>
            <pc:docMk/>
            <pc:sldMk cId="2103443556" sldId="281"/>
            <ac:picMk id="4" creationId="{3EB9D177-C227-B7F3-2F62-A876A9B9DC00}"/>
          </ac:picMkLst>
        </pc:picChg>
      </pc:sldChg>
      <pc:sldChg chg="addSp delSp modSp mod">
        <pc:chgData name="Neemias Informatica Lima" userId="b77af7bd85500281" providerId="LiveId" clId="{22708EDC-E19B-4513-9445-5098D53B5DF4}" dt="2024-05-27T21:31:54.205" v="133" actId="6549"/>
        <pc:sldMkLst>
          <pc:docMk/>
          <pc:sldMk cId="3683219421" sldId="282"/>
        </pc:sldMkLst>
        <pc:spChg chg="del">
          <ac:chgData name="Neemias Informatica Lima" userId="b77af7bd85500281" providerId="LiveId" clId="{22708EDC-E19B-4513-9445-5098D53B5DF4}" dt="2024-05-27T21:28:09.202" v="79" actId="478"/>
          <ac:spMkLst>
            <pc:docMk/>
            <pc:sldMk cId="3683219421" sldId="282"/>
            <ac:spMk id="2" creationId="{A2BB6FB9-BA10-C5A2-B203-B6E6B72C0056}"/>
          </ac:spMkLst>
        </pc:spChg>
        <pc:spChg chg="del">
          <ac:chgData name="Neemias Informatica Lima" userId="b77af7bd85500281" providerId="LiveId" clId="{22708EDC-E19B-4513-9445-5098D53B5DF4}" dt="2024-05-27T21:28:09.202" v="79" actId="478"/>
          <ac:spMkLst>
            <pc:docMk/>
            <pc:sldMk cId="3683219421" sldId="282"/>
            <ac:spMk id="4" creationId="{4A7DBC78-8E99-675C-06A7-BCB4D6971FE7}"/>
          </ac:spMkLst>
        </pc:spChg>
        <pc:spChg chg="add mod">
          <ac:chgData name="Neemias Informatica Lima" userId="b77af7bd85500281" providerId="LiveId" clId="{22708EDC-E19B-4513-9445-5098D53B5DF4}" dt="2024-05-27T21:28:09.583" v="80"/>
          <ac:spMkLst>
            <pc:docMk/>
            <pc:sldMk cId="3683219421" sldId="282"/>
            <ac:spMk id="6" creationId="{E5B4C0EF-7935-381C-D4FE-F5EB19385939}"/>
          </ac:spMkLst>
        </pc:spChg>
        <pc:spChg chg="add mod">
          <ac:chgData name="Neemias Informatica Lima" userId="b77af7bd85500281" providerId="LiveId" clId="{22708EDC-E19B-4513-9445-5098D53B5DF4}" dt="2024-05-27T21:28:09.583" v="80"/>
          <ac:spMkLst>
            <pc:docMk/>
            <pc:sldMk cId="3683219421" sldId="282"/>
            <ac:spMk id="8" creationId="{A3B7F9C3-F0F7-3436-3E05-EC1D56F69FD0}"/>
          </ac:spMkLst>
        </pc:spChg>
        <pc:spChg chg="mod">
          <ac:chgData name="Neemias Informatica Lima" userId="b77af7bd85500281" providerId="LiveId" clId="{22708EDC-E19B-4513-9445-5098D53B5DF4}" dt="2024-05-27T21:31:54.205" v="133" actId="6549"/>
          <ac:spMkLst>
            <pc:docMk/>
            <pc:sldMk cId="3683219421" sldId="282"/>
            <ac:spMk id="12" creationId="{00000000-0000-0000-0000-000000000000}"/>
          </ac:spMkLst>
        </pc:spChg>
        <pc:spChg chg="mod">
          <ac:chgData name="Neemias Informatica Lima" userId="b77af7bd85500281" providerId="LiveId" clId="{22708EDC-E19B-4513-9445-5098D53B5DF4}" dt="2024-05-27T21:30:26.626" v="108"/>
          <ac:spMkLst>
            <pc:docMk/>
            <pc:sldMk cId="3683219421" sldId="282"/>
            <ac:spMk id="14" creationId="{00000000-0000-0000-0000-000000000000}"/>
          </ac:spMkLst>
        </pc:spChg>
        <pc:picChg chg="del">
          <ac:chgData name="Neemias Informatica Lima" userId="b77af7bd85500281" providerId="LiveId" clId="{22708EDC-E19B-4513-9445-5098D53B5DF4}" dt="2024-05-27T21:28:09.202" v="79" actId="478"/>
          <ac:picMkLst>
            <pc:docMk/>
            <pc:sldMk cId="3683219421" sldId="282"/>
            <ac:picMk id="7" creationId="{35F33F02-3CD6-011F-C31A-3D154C878B68}"/>
          </ac:picMkLst>
        </pc:picChg>
        <pc:picChg chg="add mod">
          <ac:chgData name="Neemias Informatica Lima" userId="b77af7bd85500281" providerId="LiveId" clId="{22708EDC-E19B-4513-9445-5098D53B5DF4}" dt="2024-05-27T21:28:09.583" v="80"/>
          <ac:picMkLst>
            <pc:docMk/>
            <pc:sldMk cId="3683219421" sldId="282"/>
            <ac:picMk id="9" creationId="{5DA87108-BEE9-5D4A-1A57-0A308F9277F6}"/>
          </ac:picMkLst>
        </pc:picChg>
      </pc:sldChg>
      <pc:sldChg chg="addSp delSp modSp mod">
        <pc:chgData name="Neemias Informatica Lima" userId="b77af7bd85500281" providerId="LiveId" clId="{22708EDC-E19B-4513-9445-5098D53B5DF4}" dt="2024-05-27T21:33:22.222" v="162" actId="20577"/>
        <pc:sldMkLst>
          <pc:docMk/>
          <pc:sldMk cId="3902406419" sldId="283"/>
        </pc:sldMkLst>
        <pc:spChg chg="del">
          <ac:chgData name="Neemias Informatica Lima" userId="b77af7bd85500281" providerId="LiveId" clId="{22708EDC-E19B-4513-9445-5098D53B5DF4}" dt="2024-05-27T21:28:16.587" v="81" actId="478"/>
          <ac:spMkLst>
            <pc:docMk/>
            <pc:sldMk cId="3902406419" sldId="283"/>
            <ac:spMk id="2" creationId="{969494D7-1F7B-53B2-5C0A-26011FBD9D76}"/>
          </ac:spMkLst>
        </pc:spChg>
        <pc:spChg chg="del">
          <ac:chgData name="Neemias Informatica Lima" userId="b77af7bd85500281" providerId="LiveId" clId="{22708EDC-E19B-4513-9445-5098D53B5DF4}" dt="2024-05-27T21:28:16.587" v="81" actId="478"/>
          <ac:spMkLst>
            <pc:docMk/>
            <pc:sldMk cId="3902406419" sldId="283"/>
            <ac:spMk id="3" creationId="{94465ED3-7A28-5847-45B8-8D0A7780D8B0}"/>
          </ac:spMkLst>
        </pc:spChg>
        <pc:spChg chg="add mod">
          <ac:chgData name="Neemias Informatica Lima" userId="b77af7bd85500281" providerId="LiveId" clId="{22708EDC-E19B-4513-9445-5098D53B5DF4}" dt="2024-05-27T21:28:16.885" v="82"/>
          <ac:spMkLst>
            <pc:docMk/>
            <pc:sldMk cId="3902406419" sldId="283"/>
            <ac:spMk id="5" creationId="{CCD4453D-8E42-4B13-74BE-3F579FA9B415}"/>
          </ac:spMkLst>
        </pc:spChg>
        <pc:spChg chg="add mod">
          <ac:chgData name="Neemias Informatica Lima" userId="b77af7bd85500281" providerId="LiveId" clId="{22708EDC-E19B-4513-9445-5098D53B5DF4}" dt="2024-05-27T21:28:16.885" v="82"/>
          <ac:spMkLst>
            <pc:docMk/>
            <pc:sldMk cId="3902406419" sldId="283"/>
            <ac:spMk id="7" creationId="{5210028E-7482-EA9F-210D-58CE58B035AB}"/>
          </ac:spMkLst>
        </pc:spChg>
        <pc:spChg chg="mod">
          <ac:chgData name="Neemias Informatica Lima" userId="b77af7bd85500281" providerId="LiveId" clId="{22708EDC-E19B-4513-9445-5098D53B5DF4}" dt="2024-05-27T21:32:27.503" v="136"/>
          <ac:spMkLst>
            <pc:docMk/>
            <pc:sldMk cId="3902406419" sldId="283"/>
            <ac:spMk id="14" creationId="{00000000-0000-0000-0000-000000000000}"/>
          </ac:spMkLst>
        </pc:spChg>
        <pc:spChg chg="mod">
          <ac:chgData name="Neemias Informatica Lima" userId="b77af7bd85500281" providerId="LiveId" clId="{22708EDC-E19B-4513-9445-5098D53B5DF4}" dt="2024-05-27T21:33:22.222" v="162" actId="20577"/>
          <ac:spMkLst>
            <pc:docMk/>
            <pc:sldMk cId="3902406419" sldId="283"/>
            <ac:spMk id="15" creationId="{D5C09FDA-172B-4732-BD2E-A9BBEF8B191B}"/>
          </ac:spMkLst>
        </pc:spChg>
        <pc:picChg chg="del">
          <ac:chgData name="Neemias Informatica Lima" userId="b77af7bd85500281" providerId="LiveId" clId="{22708EDC-E19B-4513-9445-5098D53B5DF4}" dt="2024-05-27T21:28:16.587" v="81" actId="478"/>
          <ac:picMkLst>
            <pc:docMk/>
            <pc:sldMk cId="3902406419" sldId="283"/>
            <ac:picMk id="6" creationId="{6F01B41B-34C9-0946-7801-E2722E028752}"/>
          </ac:picMkLst>
        </pc:picChg>
        <pc:picChg chg="add mod">
          <ac:chgData name="Neemias Informatica Lima" userId="b77af7bd85500281" providerId="LiveId" clId="{22708EDC-E19B-4513-9445-5098D53B5DF4}" dt="2024-05-27T21:28:16.885" v="82"/>
          <ac:picMkLst>
            <pc:docMk/>
            <pc:sldMk cId="3902406419" sldId="283"/>
            <ac:picMk id="8" creationId="{DC0F862A-DBDF-C88F-68A0-36CB47CF81AF}"/>
          </ac:picMkLst>
        </pc:picChg>
      </pc:sldChg>
      <pc:sldChg chg="addSp delSp modSp mod">
        <pc:chgData name="Neemias Informatica Lima" userId="b77af7bd85500281" providerId="LiveId" clId="{22708EDC-E19B-4513-9445-5098D53B5DF4}" dt="2024-05-27T22:17:13.270" v="204" actId="207"/>
        <pc:sldMkLst>
          <pc:docMk/>
          <pc:sldMk cId="2424059023" sldId="284"/>
        </pc:sldMkLst>
        <pc:spChg chg="del">
          <ac:chgData name="Neemias Informatica Lima" userId="b77af7bd85500281" providerId="LiveId" clId="{22708EDC-E19B-4513-9445-5098D53B5DF4}" dt="2024-05-27T21:29:03.526" v="85" actId="478"/>
          <ac:spMkLst>
            <pc:docMk/>
            <pc:sldMk cId="2424059023" sldId="284"/>
            <ac:spMk id="2" creationId="{C036EBCB-B917-92C1-A0DF-C9AA00086F6A}"/>
          </ac:spMkLst>
        </pc:spChg>
        <pc:spChg chg="del">
          <ac:chgData name="Neemias Informatica Lima" userId="b77af7bd85500281" providerId="LiveId" clId="{22708EDC-E19B-4513-9445-5098D53B5DF4}" dt="2024-05-27T21:29:03.526" v="85" actId="478"/>
          <ac:spMkLst>
            <pc:docMk/>
            <pc:sldMk cId="2424059023" sldId="284"/>
            <ac:spMk id="3" creationId="{C924563F-F425-9DFA-4C8D-5EB19B0E6F1C}"/>
          </ac:spMkLst>
        </pc:spChg>
        <pc:spChg chg="add mod">
          <ac:chgData name="Neemias Informatica Lima" userId="b77af7bd85500281" providerId="LiveId" clId="{22708EDC-E19B-4513-9445-5098D53B5DF4}" dt="2024-05-27T21:29:03.800" v="86"/>
          <ac:spMkLst>
            <pc:docMk/>
            <pc:sldMk cId="2424059023" sldId="284"/>
            <ac:spMk id="5" creationId="{C724E9FF-7AF3-A144-DC79-C6E7B8A26F0B}"/>
          </ac:spMkLst>
        </pc:spChg>
        <pc:spChg chg="add mod">
          <ac:chgData name="Neemias Informatica Lima" userId="b77af7bd85500281" providerId="LiveId" clId="{22708EDC-E19B-4513-9445-5098D53B5DF4}" dt="2024-05-27T21:29:03.800" v="86"/>
          <ac:spMkLst>
            <pc:docMk/>
            <pc:sldMk cId="2424059023" sldId="284"/>
            <ac:spMk id="7" creationId="{EDD2AD72-EC66-D2D8-9DAF-27B1894C147D}"/>
          </ac:spMkLst>
        </pc:spChg>
        <pc:spChg chg="mod">
          <ac:chgData name="Neemias Informatica Lima" userId="b77af7bd85500281" providerId="LiveId" clId="{22708EDC-E19B-4513-9445-5098D53B5DF4}" dt="2024-05-27T22:15:25.351" v="175"/>
          <ac:spMkLst>
            <pc:docMk/>
            <pc:sldMk cId="2424059023" sldId="284"/>
            <ac:spMk id="14" creationId="{00000000-0000-0000-0000-000000000000}"/>
          </ac:spMkLst>
        </pc:spChg>
        <pc:spChg chg="mod">
          <ac:chgData name="Neemias Informatica Lima" userId="b77af7bd85500281" providerId="LiveId" clId="{22708EDC-E19B-4513-9445-5098D53B5DF4}" dt="2024-05-27T22:17:13.270" v="204" actId="207"/>
          <ac:spMkLst>
            <pc:docMk/>
            <pc:sldMk cId="2424059023" sldId="284"/>
            <ac:spMk id="15" creationId="{C3A1BEFC-B9B8-4142-B09F-1F5B330F4265}"/>
          </ac:spMkLst>
        </pc:spChg>
        <pc:picChg chg="del">
          <ac:chgData name="Neemias Informatica Lima" userId="b77af7bd85500281" providerId="LiveId" clId="{22708EDC-E19B-4513-9445-5098D53B5DF4}" dt="2024-05-27T21:29:03.526" v="85" actId="478"/>
          <ac:picMkLst>
            <pc:docMk/>
            <pc:sldMk cId="2424059023" sldId="284"/>
            <ac:picMk id="6" creationId="{2DC09A0D-B09A-30B3-303A-8042998BE924}"/>
          </ac:picMkLst>
        </pc:picChg>
        <pc:picChg chg="add mod">
          <ac:chgData name="Neemias Informatica Lima" userId="b77af7bd85500281" providerId="LiveId" clId="{22708EDC-E19B-4513-9445-5098D53B5DF4}" dt="2024-05-27T21:29:03.800" v="86"/>
          <ac:picMkLst>
            <pc:docMk/>
            <pc:sldMk cId="2424059023" sldId="284"/>
            <ac:picMk id="8" creationId="{1DFA8CC4-9427-1A95-57A2-8371BF6D1C93}"/>
          </ac:picMkLst>
        </pc:picChg>
      </pc:sldChg>
      <pc:sldChg chg="addSp delSp modSp mod">
        <pc:chgData name="Neemias Informatica Lima" userId="b77af7bd85500281" providerId="LiveId" clId="{22708EDC-E19B-4513-9445-5098D53B5DF4}" dt="2024-05-27T22:19:29.385" v="252" actId="20577"/>
        <pc:sldMkLst>
          <pc:docMk/>
          <pc:sldMk cId="2241968852" sldId="285"/>
        </pc:sldMkLst>
        <pc:spChg chg="del">
          <ac:chgData name="Neemias Informatica Lima" userId="b77af7bd85500281" providerId="LiveId" clId="{22708EDC-E19B-4513-9445-5098D53B5DF4}" dt="2024-05-27T21:29:13.367" v="89" actId="478"/>
          <ac:spMkLst>
            <pc:docMk/>
            <pc:sldMk cId="2241968852" sldId="285"/>
            <ac:spMk id="2" creationId="{F49879F8-59AD-E31B-0417-1CF60D04D935}"/>
          </ac:spMkLst>
        </pc:spChg>
        <pc:spChg chg="del">
          <ac:chgData name="Neemias Informatica Lima" userId="b77af7bd85500281" providerId="LiveId" clId="{22708EDC-E19B-4513-9445-5098D53B5DF4}" dt="2024-05-27T21:29:13.367" v="89" actId="478"/>
          <ac:spMkLst>
            <pc:docMk/>
            <pc:sldMk cId="2241968852" sldId="285"/>
            <ac:spMk id="3" creationId="{AB10F639-F9C3-B57F-B7FB-7D3AC354D462}"/>
          </ac:spMkLst>
        </pc:spChg>
        <pc:spChg chg="add mod">
          <ac:chgData name="Neemias Informatica Lima" userId="b77af7bd85500281" providerId="LiveId" clId="{22708EDC-E19B-4513-9445-5098D53B5DF4}" dt="2024-05-27T21:29:13.647" v="90"/>
          <ac:spMkLst>
            <pc:docMk/>
            <pc:sldMk cId="2241968852" sldId="285"/>
            <ac:spMk id="5" creationId="{B8176671-F591-B8FB-0270-F0C027088F47}"/>
          </ac:spMkLst>
        </pc:spChg>
        <pc:spChg chg="add mod">
          <ac:chgData name="Neemias Informatica Lima" userId="b77af7bd85500281" providerId="LiveId" clId="{22708EDC-E19B-4513-9445-5098D53B5DF4}" dt="2024-05-27T21:29:13.647" v="90"/>
          <ac:spMkLst>
            <pc:docMk/>
            <pc:sldMk cId="2241968852" sldId="285"/>
            <ac:spMk id="7" creationId="{641B8352-8EA7-98D8-CE7A-8E4F92A006E4}"/>
          </ac:spMkLst>
        </pc:spChg>
        <pc:spChg chg="mod">
          <ac:chgData name="Neemias Informatica Lima" userId="b77af7bd85500281" providerId="LiveId" clId="{22708EDC-E19B-4513-9445-5098D53B5DF4}" dt="2024-05-27T22:18:33.586" v="236"/>
          <ac:spMkLst>
            <pc:docMk/>
            <pc:sldMk cId="2241968852" sldId="285"/>
            <ac:spMk id="14" creationId="{00000000-0000-0000-0000-000000000000}"/>
          </ac:spMkLst>
        </pc:spChg>
        <pc:spChg chg="mod">
          <ac:chgData name="Neemias Informatica Lima" userId="b77af7bd85500281" providerId="LiveId" clId="{22708EDC-E19B-4513-9445-5098D53B5DF4}" dt="2024-05-27T22:19:29.385" v="252" actId="20577"/>
          <ac:spMkLst>
            <pc:docMk/>
            <pc:sldMk cId="2241968852" sldId="285"/>
            <ac:spMk id="15" creationId="{0F091E13-8EAD-4FFB-9473-BC74E5ABDC64}"/>
          </ac:spMkLst>
        </pc:spChg>
        <pc:picChg chg="del">
          <ac:chgData name="Neemias Informatica Lima" userId="b77af7bd85500281" providerId="LiveId" clId="{22708EDC-E19B-4513-9445-5098D53B5DF4}" dt="2024-05-27T21:29:13.367" v="89" actId="478"/>
          <ac:picMkLst>
            <pc:docMk/>
            <pc:sldMk cId="2241968852" sldId="285"/>
            <ac:picMk id="6" creationId="{A79A4382-BB57-B5D0-1319-6827DC5F16BE}"/>
          </ac:picMkLst>
        </pc:picChg>
        <pc:picChg chg="add mod">
          <ac:chgData name="Neemias Informatica Lima" userId="b77af7bd85500281" providerId="LiveId" clId="{22708EDC-E19B-4513-9445-5098D53B5DF4}" dt="2024-05-27T21:29:13.647" v="90"/>
          <ac:picMkLst>
            <pc:docMk/>
            <pc:sldMk cId="2241968852" sldId="285"/>
            <ac:picMk id="8" creationId="{F714B7DB-0269-2D12-C049-CAF8783EA21E}"/>
          </ac:picMkLst>
        </pc:picChg>
      </pc:sldChg>
      <pc:sldChg chg="addSp delSp modSp mod">
        <pc:chgData name="Neemias Informatica Lima" userId="b77af7bd85500281" providerId="LiveId" clId="{22708EDC-E19B-4513-9445-5098D53B5DF4}" dt="2024-05-27T22:26:29.835" v="287" actId="20577"/>
        <pc:sldMkLst>
          <pc:docMk/>
          <pc:sldMk cId="1959249856" sldId="286"/>
        </pc:sldMkLst>
        <pc:spChg chg="del">
          <ac:chgData name="Neemias Informatica Lima" userId="b77af7bd85500281" providerId="LiveId" clId="{22708EDC-E19B-4513-9445-5098D53B5DF4}" dt="2024-05-27T21:29:23.565" v="93" actId="478"/>
          <ac:spMkLst>
            <pc:docMk/>
            <pc:sldMk cId="1959249856" sldId="286"/>
            <ac:spMk id="2" creationId="{500D4E38-A5AF-6A4D-4BC5-58ACE9BBCDEF}"/>
          </ac:spMkLst>
        </pc:spChg>
        <pc:spChg chg="del">
          <ac:chgData name="Neemias Informatica Lima" userId="b77af7bd85500281" providerId="LiveId" clId="{22708EDC-E19B-4513-9445-5098D53B5DF4}" dt="2024-05-27T21:29:23.565" v="93" actId="478"/>
          <ac:spMkLst>
            <pc:docMk/>
            <pc:sldMk cId="1959249856" sldId="286"/>
            <ac:spMk id="3" creationId="{9503F0E6-ACCE-0FA9-3601-A890EBE2ACDE}"/>
          </ac:spMkLst>
        </pc:spChg>
        <pc:spChg chg="add mod">
          <ac:chgData name="Neemias Informatica Lima" userId="b77af7bd85500281" providerId="LiveId" clId="{22708EDC-E19B-4513-9445-5098D53B5DF4}" dt="2024-05-27T21:29:23.843" v="94"/>
          <ac:spMkLst>
            <pc:docMk/>
            <pc:sldMk cId="1959249856" sldId="286"/>
            <ac:spMk id="5" creationId="{25865F7A-904D-F914-A78D-0C5B691B5EFC}"/>
          </ac:spMkLst>
        </pc:spChg>
        <pc:spChg chg="add mod">
          <ac:chgData name="Neemias Informatica Lima" userId="b77af7bd85500281" providerId="LiveId" clId="{22708EDC-E19B-4513-9445-5098D53B5DF4}" dt="2024-05-27T21:29:23.843" v="94"/>
          <ac:spMkLst>
            <pc:docMk/>
            <pc:sldMk cId="1959249856" sldId="286"/>
            <ac:spMk id="7" creationId="{DAC82A67-EDF0-A9B4-E50E-F8CABDDC3F8E}"/>
          </ac:spMkLst>
        </pc:spChg>
        <pc:spChg chg="mod">
          <ac:chgData name="Neemias Informatica Lima" userId="b77af7bd85500281" providerId="LiveId" clId="{22708EDC-E19B-4513-9445-5098D53B5DF4}" dt="2024-05-27T22:25:38.786" v="266"/>
          <ac:spMkLst>
            <pc:docMk/>
            <pc:sldMk cId="1959249856" sldId="286"/>
            <ac:spMk id="14" creationId="{00000000-0000-0000-0000-000000000000}"/>
          </ac:spMkLst>
        </pc:spChg>
        <pc:spChg chg="mod">
          <ac:chgData name="Neemias Informatica Lima" userId="b77af7bd85500281" providerId="LiveId" clId="{22708EDC-E19B-4513-9445-5098D53B5DF4}" dt="2024-05-27T22:26:29.835" v="287" actId="20577"/>
          <ac:spMkLst>
            <pc:docMk/>
            <pc:sldMk cId="1959249856" sldId="286"/>
            <ac:spMk id="15" creationId="{863BB09B-C8C1-4354-BC51-D930C951E507}"/>
          </ac:spMkLst>
        </pc:spChg>
        <pc:picChg chg="del">
          <ac:chgData name="Neemias Informatica Lima" userId="b77af7bd85500281" providerId="LiveId" clId="{22708EDC-E19B-4513-9445-5098D53B5DF4}" dt="2024-05-27T21:29:23.565" v="93" actId="478"/>
          <ac:picMkLst>
            <pc:docMk/>
            <pc:sldMk cId="1959249856" sldId="286"/>
            <ac:picMk id="6" creationId="{4C7EC4E9-3EDA-8532-08A8-941B7371171A}"/>
          </ac:picMkLst>
        </pc:picChg>
        <pc:picChg chg="add mod">
          <ac:chgData name="Neemias Informatica Lima" userId="b77af7bd85500281" providerId="LiveId" clId="{22708EDC-E19B-4513-9445-5098D53B5DF4}" dt="2024-05-27T21:29:23.843" v="94"/>
          <ac:picMkLst>
            <pc:docMk/>
            <pc:sldMk cId="1959249856" sldId="286"/>
            <ac:picMk id="8" creationId="{67DC078F-8AC2-4A13-D9B1-2FAD3C5C88B9}"/>
          </ac:picMkLst>
        </pc:picChg>
      </pc:sldChg>
      <pc:sldChg chg="addSp delSp modSp mod">
        <pc:chgData name="Neemias Informatica Lima" userId="b77af7bd85500281" providerId="LiveId" clId="{22708EDC-E19B-4513-9445-5098D53B5DF4}" dt="2024-05-27T22:28:20.325" v="323" actId="6549"/>
        <pc:sldMkLst>
          <pc:docMk/>
          <pc:sldMk cId="2857006406" sldId="287"/>
        </pc:sldMkLst>
        <pc:spChg chg="del">
          <ac:chgData name="Neemias Informatica Lima" userId="b77af7bd85500281" providerId="LiveId" clId="{22708EDC-E19B-4513-9445-5098D53B5DF4}" dt="2024-05-27T21:29:37.829" v="99" actId="478"/>
          <ac:spMkLst>
            <pc:docMk/>
            <pc:sldMk cId="2857006406" sldId="287"/>
            <ac:spMk id="2" creationId="{AA0A63EC-D21C-BD53-AF11-28B8E9827E20}"/>
          </ac:spMkLst>
        </pc:spChg>
        <pc:spChg chg="del">
          <ac:chgData name="Neemias Informatica Lima" userId="b77af7bd85500281" providerId="LiveId" clId="{22708EDC-E19B-4513-9445-5098D53B5DF4}" dt="2024-05-27T21:29:37.829" v="99" actId="478"/>
          <ac:spMkLst>
            <pc:docMk/>
            <pc:sldMk cId="2857006406" sldId="287"/>
            <ac:spMk id="3" creationId="{EFD0782D-A5D1-F2AA-43AA-27F40BCBB37F}"/>
          </ac:spMkLst>
        </pc:spChg>
        <pc:spChg chg="add mod">
          <ac:chgData name="Neemias Informatica Lima" userId="b77af7bd85500281" providerId="LiveId" clId="{22708EDC-E19B-4513-9445-5098D53B5DF4}" dt="2024-05-27T21:29:38.110" v="100"/>
          <ac:spMkLst>
            <pc:docMk/>
            <pc:sldMk cId="2857006406" sldId="287"/>
            <ac:spMk id="5" creationId="{64757270-3773-30C4-1E54-C2168F48098F}"/>
          </ac:spMkLst>
        </pc:spChg>
        <pc:spChg chg="add mod">
          <ac:chgData name="Neemias Informatica Lima" userId="b77af7bd85500281" providerId="LiveId" clId="{22708EDC-E19B-4513-9445-5098D53B5DF4}" dt="2024-05-27T21:29:38.110" v="100"/>
          <ac:spMkLst>
            <pc:docMk/>
            <pc:sldMk cId="2857006406" sldId="287"/>
            <ac:spMk id="7" creationId="{D360E023-4C22-7929-EED1-F67CD830E7D6}"/>
          </ac:spMkLst>
        </pc:spChg>
        <pc:spChg chg="mod">
          <ac:chgData name="Neemias Informatica Lima" userId="b77af7bd85500281" providerId="LiveId" clId="{22708EDC-E19B-4513-9445-5098D53B5DF4}" dt="2024-05-27T22:28:20.325" v="323" actId="6549"/>
          <ac:spMkLst>
            <pc:docMk/>
            <pc:sldMk cId="2857006406" sldId="287"/>
            <ac:spMk id="16" creationId="{28D68641-D640-4BD7-9D5B-B3803DCCF9B3}"/>
          </ac:spMkLst>
        </pc:spChg>
        <pc:picChg chg="del">
          <ac:chgData name="Neemias Informatica Lima" userId="b77af7bd85500281" providerId="LiveId" clId="{22708EDC-E19B-4513-9445-5098D53B5DF4}" dt="2024-05-27T21:29:37.829" v="99" actId="478"/>
          <ac:picMkLst>
            <pc:docMk/>
            <pc:sldMk cId="2857006406" sldId="287"/>
            <ac:picMk id="6" creationId="{5D71B58C-C76E-D2B3-2211-1B191D2A4564}"/>
          </ac:picMkLst>
        </pc:picChg>
        <pc:picChg chg="add mod">
          <ac:chgData name="Neemias Informatica Lima" userId="b77af7bd85500281" providerId="LiveId" clId="{22708EDC-E19B-4513-9445-5098D53B5DF4}" dt="2024-05-27T21:29:38.110" v="100"/>
          <ac:picMkLst>
            <pc:docMk/>
            <pc:sldMk cId="2857006406" sldId="287"/>
            <ac:picMk id="8" creationId="{27080F28-407C-49A8-CA1E-CE11FCE3DAA2}"/>
          </ac:picMkLst>
        </pc:picChg>
      </pc:sldChg>
      <pc:sldChg chg="addSp delSp modSp mod">
        <pc:chgData name="Neemias Informatica Lima" userId="b77af7bd85500281" providerId="LiveId" clId="{22708EDC-E19B-4513-9445-5098D53B5DF4}" dt="2024-05-27T21:31:05.253" v="121" actId="20577"/>
        <pc:sldMkLst>
          <pc:docMk/>
          <pc:sldMk cId="2630436816" sldId="288"/>
        </pc:sldMkLst>
        <pc:spChg chg="del">
          <ac:chgData name="Neemias Informatica Lima" userId="b77af7bd85500281" providerId="LiveId" clId="{22708EDC-E19B-4513-9445-5098D53B5DF4}" dt="2024-05-27T21:28:04.257" v="77" actId="478"/>
          <ac:spMkLst>
            <pc:docMk/>
            <pc:sldMk cId="2630436816" sldId="288"/>
            <ac:spMk id="2" creationId="{EC9A9577-1106-E0CF-8BCF-A6C457AF4EC3}"/>
          </ac:spMkLst>
        </pc:spChg>
        <pc:spChg chg="del">
          <ac:chgData name="Neemias Informatica Lima" userId="b77af7bd85500281" providerId="LiveId" clId="{22708EDC-E19B-4513-9445-5098D53B5DF4}" dt="2024-05-27T21:28:04.257" v="77" actId="478"/>
          <ac:spMkLst>
            <pc:docMk/>
            <pc:sldMk cId="2630436816" sldId="288"/>
            <ac:spMk id="3" creationId="{EBFD1103-A1F0-3CC6-FC7B-0E95F732C877}"/>
          </ac:spMkLst>
        </pc:spChg>
        <pc:spChg chg="add mod">
          <ac:chgData name="Neemias Informatica Lima" userId="b77af7bd85500281" providerId="LiveId" clId="{22708EDC-E19B-4513-9445-5098D53B5DF4}" dt="2024-05-27T21:28:04.574" v="78"/>
          <ac:spMkLst>
            <pc:docMk/>
            <pc:sldMk cId="2630436816" sldId="288"/>
            <ac:spMk id="5" creationId="{0660DB46-2471-5DD4-2AF9-1A7873D31FED}"/>
          </ac:spMkLst>
        </pc:spChg>
        <pc:spChg chg="add mod">
          <ac:chgData name="Neemias Informatica Lima" userId="b77af7bd85500281" providerId="LiveId" clId="{22708EDC-E19B-4513-9445-5098D53B5DF4}" dt="2024-05-27T21:28:04.574" v="78"/>
          <ac:spMkLst>
            <pc:docMk/>
            <pc:sldMk cId="2630436816" sldId="288"/>
            <ac:spMk id="7" creationId="{DC933E8B-8960-D155-B6B0-5186759226E1}"/>
          </ac:spMkLst>
        </pc:spChg>
        <pc:spChg chg="mod">
          <ac:chgData name="Neemias Informatica Lima" userId="b77af7bd85500281" providerId="LiveId" clId="{22708EDC-E19B-4513-9445-5098D53B5DF4}" dt="2024-05-27T21:31:05.253" v="121" actId="20577"/>
          <ac:spMkLst>
            <pc:docMk/>
            <pc:sldMk cId="2630436816" sldId="288"/>
            <ac:spMk id="13" creationId="{00000000-0000-0000-0000-000000000000}"/>
          </ac:spMkLst>
        </pc:spChg>
        <pc:spChg chg="mod">
          <ac:chgData name="Neemias Informatica Lima" userId="b77af7bd85500281" providerId="LiveId" clId="{22708EDC-E19B-4513-9445-5098D53B5DF4}" dt="2024-05-27T21:30:21.513" v="105"/>
          <ac:spMkLst>
            <pc:docMk/>
            <pc:sldMk cId="2630436816" sldId="288"/>
            <ac:spMk id="14" creationId="{00000000-0000-0000-0000-000000000000}"/>
          </ac:spMkLst>
        </pc:spChg>
        <pc:picChg chg="del">
          <ac:chgData name="Neemias Informatica Lima" userId="b77af7bd85500281" providerId="LiveId" clId="{22708EDC-E19B-4513-9445-5098D53B5DF4}" dt="2024-05-27T21:28:04.257" v="77" actId="478"/>
          <ac:picMkLst>
            <pc:docMk/>
            <pc:sldMk cId="2630436816" sldId="288"/>
            <ac:picMk id="6" creationId="{2B33EB94-264F-24A0-4594-255F67E702C3}"/>
          </ac:picMkLst>
        </pc:picChg>
        <pc:picChg chg="add mod">
          <ac:chgData name="Neemias Informatica Lima" userId="b77af7bd85500281" providerId="LiveId" clId="{22708EDC-E19B-4513-9445-5098D53B5DF4}" dt="2024-05-27T21:28:04.574" v="78"/>
          <ac:picMkLst>
            <pc:docMk/>
            <pc:sldMk cId="2630436816" sldId="288"/>
            <ac:picMk id="8" creationId="{47206A58-96B6-8B6E-211F-150F9DC76D24}"/>
          </ac:picMkLst>
        </pc:picChg>
      </pc:sldChg>
      <pc:sldChg chg="addSp delSp modSp mod">
        <pc:chgData name="Neemias Informatica Lima" userId="b77af7bd85500281" providerId="LiveId" clId="{22708EDC-E19B-4513-9445-5098D53B5DF4}" dt="2024-05-27T21:34:12.417" v="170"/>
        <pc:sldMkLst>
          <pc:docMk/>
          <pc:sldMk cId="3032827026" sldId="289"/>
        </pc:sldMkLst>
        <pc:spChg chg="del">
          <ac:chgData name="Neemias Informatica Lima" userId="b77af7bd85500281" providerId="LiveId" clId="{22708EDC-E19B-4513-9445-5098D53B5DF4}" dt="2024-05-27T21:28:59.369" v="83" actId="478"/>
          <ac:spMkLst>
            <pc:docMk/>
            <pc:sldMk cId="3032827026" sldId="289"/>
            <ac:spMk id="2" creationId="{FC966365-1644-AE99-90F5-DE4FED990D73}"/>
          </ac:spMkLst>
        </pc:spChg>
        <pc:spChg chg="del">
          <ac:chgData name="Neemias Informatica Lima" userId="b77af7bd85500281" providerId="LiveId" clId="{22708EDC-E19B-4513-9445-5098D53B5DF4}" dt="2024-05-27T21:28:59.369" v="83" actId="478"/>
          <ac:spMkLst>
            <pc:docMk/>
            <pc:sldMk cId="3032827026" sldId="289"/>
            <ac:spMk id="3" creationId="{506EBC37-C164-D407-1486-592F94DF98EB}"/>
          </ac:spMkLst>
        </pc:spChg>
        <pc:spChg chg="add mod">
          <ac:chgData name="Neemias Informatica Lima" userId="b77af7bd85500281" providerId="LiveId" clId="{22708EDC-E19B-4513-9445-5098D53B5DF4}" dt="2024-05-27T21:28:59.678" v="84"/>
          <ac:spMkLst>
            <pc:docMk/>
            <pc:sldMk cId="3032827026" sldId="289"/>
            <ac:spMk id="5" creationId="{7B880857-54B6-20AF-46FF-183E8AE58B1F}"/>
          </ac:spMkLst>
        </pc:spChg>
        <pc:spChg chg="add mod">
          <ac:chgData name="Neemias Informatica Lima" userId="b77af7bd85500281" providerId="LiveId" clId="{22708EDC-E19B-4513-9445-5098D53B5DF4}" dt="2024-05-27T21:28:59.678" v="84"/>
          <ac:spMkLst>
            <pc:docMk/>
            <pc:sldMk cId="3032827026" sldId="289"/>
            <ac:spMk id="7" creationId="{586E44E6-5165-F1D0-986E-CD81A31B3A2D}"/>
          </ac:spMkLst>
        </pc:spChg>
        <pc:spChg chg="mod">
          <ac:chgData name="Neemias Informatica Lima" userId="b77af7bd85500281" providerId="LiveId" clId="{22708EDC-E19B-4513-9445-5098D53B5DF4}" dt="2024-05-27T21:34:12.417" v="170"/>
          <ac:spMkLst>
            <pc:docMk/>
            <pc:sldMk cId="3032827026" sldId="289"/>
            <ac:spMk id="12" creationId="{A64B78EF-EDA8-421A-88C9-45544BBCA9D1}"/>
          </ac:spMkLst>
        </pc:spChg>
        <pc:spChg chg="mod">
          <ac:chgData name="Neemias Informatica Lima" userId="b77af7bd85500281" providerId="LiveId" clId="{22708EDC-E19B-4513-9445-5098D53B5DF4}" dt="2024-05-27T21:32:33.425" v="141"/>
          <ac:spMkLst>
            <pc:docMk/>
            <pc:sldMk cId="3032827026" sldId="289"/>
            <ac:spMk id="14" creationId="{00000000-0000-0000-0000-000000000000}"/>
          </ac:spMkLst>
        </pc:spChg>
        <pc:picChg chg="del">
          <ac:chgData name="Neemias Informatica Lima" userId="b77af7bd85500281" providerId="LiveId" clId="{22708EDC-E19B-4513-9445-5098D53B5DF4}" dt="2024-05-27T21:28:59.369" v="83" actId="478"/>
          <ac:picMkLst>
            <pc:docMk/>
            <pc:sldMk cId="3032827026" sldId="289"/>
            <ac:picMk id="6" creationId="{D1BA9DD4-0CF4-AC36-7FBC-FD84729D45B2}"/>
          </ac:picMkLst>
        </pc:picChg>
        <pc:picChg chg="add mod">
          <ac:chgData name="Neemias Informatica Lima" userId="b77af7bd85500281" providerId="LiveId" clId="{22708EDC-E19B-4513-9445-5098D53B5DF4}" dt="2024-05-27T21:28:59.678" v="84"/>
          <ac:picMkLst>
            <pc:docMk/>
            <pc:sldMk cId="3032827026" sldId="289"/>
            <ac:picMk id="8" creationId="{0664023A-2FE3-9F26-DBDE-74EC28BAD423}"/>
          </ac:picMkLst>
        </pc:picChg>
      </pc:sldChg>
      <pc:sldChg chg="addSp delSp modSp mod">
        <pc:chgData name="Neemias Informatica Lima" userId="b77af7bd85500281" providerId="LiveId" clId="{22708EDC-E19B-4513-9445-5098D53B5DF4}" dt="2024-05-27T22:18:08.162" v="233" actId="6549"/>
        <pc:sldMkLst>
          <pc:docMk/>
          <pc:sldMk cId="3772032319" sldId="290"/>
        </pc:sldMkLst>
        <pc:spChg chg="del">
          <ac:chgData name="Neemias Informatica Lima" userId="b77af7bd85500281" providerId="LiveId" clId="{22708EDC-E19B-4513-9445-5098D53B5DF4}" dt="2024-05-27T21:29:08.927" v="87" actId="478"/>
          <ac:spMkLst>
            <pc:docMk/>
            <pc:sldMk cId="3772032319" sldId="290"/>
            <ac:spMk id="2" creationId="{52AC1B1B-5BDD-2874-B167-DB320EE84EA2}"/>
          </ac:spMkLst>
        </pc:spChg>
        <pc:spChg chg="del">
          <ac:chgData name="Neemias Informatica Lima" userId="b77af7bd85500281" providerId="LiveId" clId="{22708EDC-E19B-4513-9445-5098D53B5DF4}" dt="2024-05-27T21:29:08.927" v="87" actId="478"/>
          <ac:spMkLst>
            <pc:docMk/>
            <pc:sldMk cId="3772032319" sldId="290"/>
            <ac:spMk id="3" creationId="{92CE233C-532F-1AB9-3ABB-3D3733C27611}"/>
          </ac:spMkLst>
        </pc:spChg>
        <pc:spChg chg="add mod">
          <ac:chgData name="Neemias Informatica Lima" userId="b77af7bd85500281" providerId="LiveId" clId="{22708EDC-E19B-4513-9445-5098D53B5DF4}" dt="2024-05-27T21:29:09.204" v="88"/>
          <ac:spMkLst>
            <pc:docMk/>
            <pc:sldMk cId="3772032319" sldId="290"/>
            <ac:spMk id="5" creationId="{9023E18A-9757-8240-6C46-455284BBE120}"/>
          </ac:spMkLst>
        </pc:spChg>
        <pc:spChg chg="add mod">
          <ac:chgData name="Neemias Informatica Lima" userId="b77af7bd85500281" providerId="LiveId" clId="{22708EDC-E19B-4513-9445-5098D53B5DF4}" dt="2024-05-27T21:29:09.204" v="88"/>
          <ac:spMkLst>
            <pc:docMk/>
            <pc:sldMk cId="3772032319" sldId="290"/>
            <ac:spMk id="7" creationId="{8D0DBE6C-46F6-55A8-ADFC-B639E4F26457}"/>
          </ac:spMkLst>
        </pc:spChg>
        <pc:spChg chg="mod">
          <ac:chgData name="Neemias Informatica Lima" userId="b77af7bd85500281" providerId="LiveId" clId="{22708EDC-E19B-4513-9445-5098D53B5DF4}" dt="2024-05-27T22:18:08.162" v="233" actId="6549"/>
          <ac:spMkLst>
            <pc:docMk/>
            <pc:sldMk cId="3772032319" sldId="290"/>
            <ac:spMk id="12" creationId="{8D5A143D-15FB-4DFE-B0EC-FEEB77A92B2C}"/>
          </ac:spMkLst>
        </pc:spChg>
        <pc:spChg chg="mod">
          <ac:chgData name="Neemias Informatica Lima" userId="b77af7bd85500281" providerId="LiveId" clId="{22708EDC-E19B-4513-9445-5098D53B5DF4}" dt="2024-05-27T22:15:31.099" v="178"/>
          <ac:spMkLst>
            <pc:docMk/>
            <pc:sldMk cId="3772032319" sldId="290"/>
            <ac:spMk id="14" creationId="{00000000-0000-0000-0000-000000000000}"/>
          </ac:spMkLst>
        </pc:spChg>
        <pc:picChg chg="del">
          <ac:chgData name="Neemias Informatica Lima" userId="b77af7bd85500281" providerId="LiveId" clId="{22708EDC-E19B-4513-9445-5098D53B5DF4}" dt="2024-05-27T21:29:08.927" v="87" actId="478"/>
          <ac:picMkLst>
            <pc:docMk/>
            <pc:sldMk cId="3772032319" sldId="290"/>
            <ac:picMk id="6" creationId="{6C96931E-544A-8EF4-B28E-78971C7FC903}"/>
          </ac:picMkLst>
        </pc:picChg>
        <pc:picChg chg="add mod">
          <ac:chgData name="Neemias Informatica Lima" userId="b77af7bd85500281" providerId="LiveId" clId="{22708EDC-E19B-4513-9445-5098D53B5DF4}" dt="2024-05-27T21:29:09.204" v="88"/>
          <ac:picMkLst>
            <pc:docMk/>
            <pc:sldMk cId="3772032319" sldId="290"/>
            <ac:picMk id="8" creationId="{EF8D9237-8BD2-F657-B3C6-FD0083478009}"/>
          </ac:picMkLst>
        </pc:picChg>
      </pc:sldChg>
      <pc:sldChg chg="addSp delSp modSp mod">
        <pc:chgData name="Neemias Informatica Lima" userId="b77af7bd85500281" providerId="LiveId" clId="{22708EDC-E19B-4513-9445-5098D53B5DF4}" dt="2024-05-27T22:25:25.661" v="263" actId="20577"/>
        <pc:sldMkLst>
          <pc:docMk/>
          <pc:sldMk cId="1768216317" sldId="291"/>
        </pc:sldMkLst>
        <pc:spChg chg="del">
          <ac:chgData name="Neemias Informatica Lima" userId="b77af7bd85500281" providerId="LiveId" clId="{22708EDC-E19B-4513-9445-5098D53B5DF4}" dt="2024-05-27T21:29:18.742" v="91" actId="478"/>
          <ac:spMkLst>
            <pc:docMk/>
            <pc:sldMk cId="1768216317" sldId="291"/>
            <ac:spMk id="2" creationId="{CC78D561-D7E7-BA25-D5AE-7EFEEBC872EC}"/>
          </ac:spMkLst>
        </pc:spChg>
        <pc:spChg chg="del">
          <ac:chgData name="Neemias Informatica Lima" userId="b77af7bd85500281" providerId="LiveId" clId="{22708EDC-E19B-4513-9445-5098D53B5DF4}" dt="2024-05-27T21:29:18.742" v="91" actId="478"/>
          <ac:spMkLst>
            <pc:docMk/>
            <pc:sldMk cId="1768216317" sldId="291"/>
            <ac:spMk id="3" creationId="{133CB2F8-D4FD-6102-28E9-A36B4FFAD34D}"/>
          </ac:spMkLst>
        </pc:spChg>
        <pc:spChg chg="add mod">
          <ac:chgData name="Neemias Informatica Lima" userId="b77af7bd85500281" providerId="LiveId" clId="{22708EDC-E19B-4513-9445-5098D53B5DF4}" dt="2024-05-27T21:29:18.999" v="92"/>
          <ac:spMkLst>
            <pc:docMk/>
            <pc:sldMk cId="1768216317" sldId="291"/>
            <ac:spMk id="5" creationId="{BE6490F8-2AC8-BA46-F43B-9EE92605842E}"/>
          </ac:spMkLst>
        </pc:spChg>
        <pc:spChg chg="add mod">
          <ac:chgData name="Neemias Informatica Lima" userId="b77af7bd85500281" providerId="LiveId" clId="{22708EDC-E19B-4513-9445-5098D53B5DF4}" dt="2024-05-27T21:29:18.999" v="92"/>
          <ac:spMkLst>
            <pc:docMk/>
            <pc:sldMk cId="1768216317" sldId="291"/>
            <ac:spMk id="7" creationId="{87D0BEFA-E163-1DFE-CCAA-4F6BF6C3F285}"/>
          </ac:spMkLst>
        </pc:spChg>
        <pc:spChg chg="mod">
          <ac:chgData name="Neemias Informatica Lima" userId="b77af7bd85500281" providerId="LiveId" clId="{22708EDC-E19B-4513-9445-5098D53B5DF4}" dt="2024-05-27T22:25:25.661" v="263" actId="20577"/>
          <ac:spMkLst>
            <pc:docMk/>
            <pc:sldMk cId="1768216317" sldId="291"/>
            <ac:spMk id="12" creationId="{FD5EC092-AC81-4728-9A45-4C4BB5B95C65}"/>
          </ac:spMkLst>
        </pc:spChg>
        <pc:spChg chg="mod">
          <ac:chgData name="Neemias Informatica Lima" userId="b77af7bd85500281" providerId="LiveId" clId="{22708EDC-E19B-4513-9445-5098D53B5DF4}" dt="2024-05-27T22:18:40.012" v="239"/>
          <ac:spMkLst>
            <pc:docMk/>
            <pc:sldMk cId="1768216317" sldId="291"/>
            <ac:spMk id="14" creationId="{00000000-0000-0000-0000-000000000000}"/>
          </ac:spMkLst>
        </pc:spChg>
        <pc:picChg chg="del">
          <ac:chgData name="Neemias Informatica Lima" userId="b77af7bd85500281" providerId="LiveId" clId="{22708EDC-E19B-4513-9445-5098D53B5DF4}" dt="2024-05-27T21:29:18.742" v="91" actId="478"/>
          <ac:picMkLst>
            <pc:docMk/>
            <pc:sldMk cId="1768216317" sldId="291"/>
            <ac:picMk id="6" creationId="{E6DB97C6-8FAB-7494-CFA7-A4019CB86565}"/>
          </ac:picMkLst>
        </pc:picChg>
        <pc:picChg chg="add mod">
          <ac:chgData name="Neemias Informatica Lima" userId="b77af7bd85500281" providerId="LiveId" clId="{22708EDC-E19B-4513-9445-5098D53B5DF4}" dt="2024-05-27T21:29:18.999" v="92"/>
          <ac:picMkLst>
            <pc:docMk/>
            <pc:sldMk cId="1768216317" sldId="291"/>
            <ac:picMk id="8" creationId="{1406339F-4262-2045-885B-201E598D43EE}"/>
          </ac:picMkLst>
        </pc:picChg>
      </pc:sldChg>
      <pc:sldChg chg="addSp delSp modSp mod">
        <pc:chgData name="Neemias Informatica Lima" userId="b77af7bd85500281" providerId="LiveId" clId="{22708EDC-E19B-4513-9445-5098D53B5DF4}" dt="2024-05-27T22:27:03.296" v="291" actId="313"/>
        <pc:sldMkLst>
          <pc:docMk/>
          <pc:sldMk cId="3757265641" sldId="292"/>
        </pc:sldMkLst>
        <pc:spChg chg="add mod">
          <ac:chgData name="Neemias Informatica Lima" userId="b77af7bd85500281" providerId="LiveId" clId="{22708EDC-E19B-4513-9445-5098D53B5DF4}" dt="2024-05-27T21:29:28.375" v="96"/>
          <ac:spMkLst>
            <pc:docMk/>
            <pc:sldMk cId="3757265641" sldId="292"/>
            <ac:spMk id="2" creationId="{77D4ECDB-94BA-BF17-66E9-4D86FE7C3292}"/>
          </ac:spMkLst>
        </pc:spChg>
        <pc:spChg chg="del">
          <ac:chgData name="Neemias Informatica Lima" userId="b77af7bd85500281" providerId="LiveId" clId="{22708EDC-E19B-4513-9445-5098D53B5DF4}" dt="2024-05-27T21:29:28.101" v="95" actId="478"/>
          <ac:spMkLst>
            <pc:docMk/>
            <pc:sldMk cId="3757265641" sldId="292"/>
            <ac:spMk id="3" creationId="{9AA50F40-006C-907F-BF9A-FDE41A05A7B1}"/>
          </ac:spMkLst>
        </pc:spChg>
        <pc:spChg chg="add mod">
          <ac:chgData name="Neemias Informatica Lima" userId="b77af7bd85500281" providerId="LiveId" clId="{22708EDC-E19B-4513-9445-5098D53B5DF4}" dt="2024-05-27T21:29:28.375" v="96"/>
          <ac:spMkLst>
            <pc:docMk/>
            <pc:sldMk cId="3757265641" sldId="292"/>
            <ac:spMk id="5" creationId="{8CF61FCD-04A9-760F-D5B7-BCAB35C10D1A}"/>
          </ac:spMkLst>
        </pc:spChg>
        <pc:spChg chg="del">
          <ac:chgData name="Neemias Informatica Lima" userId="b77af7bd85500281" providerId="LiveId" clId="{22708EDC-E19B-4513-9445-5098D53B5DF4}" dt="2024-05-27T21:29:28.101" v="95" actId="478"/>
          <ac:spMkLst>
            <pc:docMk/>
            <pc:sldMk cId="3757265641" sldId="292"/>
            <ac:spMk id="6" creationId="{537F3BF9-76A8-5EA4-7429-D1B6F53AB0D1}"/>
          </ac:spMkLst>
        </pc:spChg>
        <pc:spChg chg="mod">
          <ac:chgData name="Neemias Informatica Lima" userId="b77af7bd85500281" providerId="LiveId" clId="{22708EDC-E19B-4513-9445-5098D53B5DF4}" dt="2024-05-27T22:27:03.296" v="291" actId="313"/>
          <ac:spMkLst>
            <pc:docMk/>
            <pc:sldMk cId="3757265641" sldId="292"/>
            <ac:spMk id="12" creationId="{1EC42BAA-B890-43DD-B4F0-9AB5685AF2FE}"/>
          </ac:spMkLst>
        </pc:spChg>
        <pc:spChg chg="mod">
          <ac:chgData name="Neemias Informatica Lima" userId="b77af7bd85500281" providerId="LiveId" clId="{22708EDC-E19B-4513-9445-5098D53B5DF4}" dt="2024-05-27T22:25:44.503" v="269"/>
          <ac:spMkLst>
            <pc:docMk/>
            <pc:sldMk cId="3757265641" sldId="292"/>
            <ac:spMk id="14" creationId="{00000000-0000-0000-0000-000000000000}"/>
          </ac:spMkLst>
        </pc:spChg>
        <pc:picChg chg="add mod">
          <ac:chgData name="Neemias Informatica Lima" userId="b77af7bd85500281" providerId="LiveId" clId="{22708EDC-E19B-4513-9445-5098D53B5DF4}" dt="2024-05-27T21:29:28.375" v="96"/>
          <ac:picMkLst>
            <pc:docMk/>
            <pc:sldMk cId="3757265641" sldId="292"/>
            <ac:picMk id="7" creationId="{A36B4238-1598-FC69-6B71-C1F33A972554}"/>
          </ac:picMkLst>
        </pc:picChg>
        <pc:picChg chg="del">
          <ac:chgData name="Neemias Informatica Lima" userId="b77af7bd85500281" providerId="LiveId" clId="{22708EDC-E19B-4513-9445-5098D53B5DF4}" dt="2024-05-27T21:29:28.101" v="95" actId="478"/>
          <ac:picMkLst>
            <pc:docMk/>
            <pc:sldMk cId="3757265641" sldId="292"/>
            <ac:picMk id="8" creationId="{966A003A-C873-FFBA-2459-EFA4E97A7F5A}"/>
          </ac:picMkLst>
        </pc:picChg>
      </pc:sldChg>
      <pc:sldChg chg="addSp delSp modSp mod">
        <pc:chgData name="Neemias Informatica Lima" userId="b77af7bd85500281" providerId="LiveId" clId="{22708EDC-E19B-4513-9445-5098D53B5DF4}" dt="2024-05-27T22:27:40.644" v="300" actId="6549"/>
        <pc:sldMkLst>
          <pc:docMk/>
          <pc:sldMk cId="3114938747" sldId="293"/>
        </pc:sldMkLst>
        <pc:spChg chg="del">
          <ac:chgData name="Neemias Informatica Lima" userId="b77af7bd85500281" providerId="LiveId" clId="{22708EDC-E19B-4513-9445-5098D53B5DF4}" dt="2024-05-27T21:29:33.287" v="97" actId="478"/>
          <ac:spMkLst>
            <pc:docMk/>
            <pc:sldMk cId="3114938747" sldId="293"/>
            <ac:spMk id="2" creationId="{66C72D30-95FF-6A14-E1BC-DAB60EA0D085}"/>
          </ac:spMkLst>
        </pc:spChg>
        <pc:spChg chg="del">
          <ac:chgData name="Neemias Informatica Lima" userId="b77af7bd85500281" providerId="LiveId" clId="{22708EDC-E19B-4513-9445-5098D53B5DF4}" dt="2024-05-27T21:29:33.287" v="97" actId="478"/>
          <ac:spMkLst>
            <pc:docMk/>
            <pc:sldMk cId="3114938747" sldId="293"/>
            <ac:spMk id="3" creationId="{B9E91558-1D49-A0BA-0077-B9516C6A3882}"/>
          </ac:spMkLst>
        </pc:spChg>
        <pc:spChg chg="add mod">
          <ac:chgData name="Neemias Informatica Lima" userId="b77af7bd85500281" providerId="LiveId" clId="{22708EDC-E19B-4513-9445-5098D53B5DF4}" dt="2024-05-27T21:29:33.616" v="98"/>
          <ac:spMkLst>
            <pc:docMk/>
            <pc:sldMk cId="3114938747" sldId="293"/>
            <ac:spMk id="5" creationId="{4C0C266D-D42B-F265-1C6B-789B10CA6998}"/>
          </ac:spMkLst>
        </pc:spChg>
        <pc:spChg chg="add mod">
          <ac:chgData name="Neemias Informatica Lima" userId="b77af7bd85500281" providerId="LiveId" clId="{22708EDC-E19B-4513-9445-5098D53B5DF4}" dt="2024-05-27T21:29:33.616" v="98"/>
          <ac:spMkLst>
            <pc:docMk/>
            <pc:sldMk cId="3114938747" sldId="293"/>
            <ac:spMk id="7" creationId="{AD3B4071-8FCE-94DE-94CE-523882A3FC79}"/>
          </ac:spMkLst>
        </pc:spChg>
        <pc:spChg chg="mod">
          <ac:chgData name="Neemias Informatica Lima" userId="b77af7bd85500281" providerId="LiveId" clId="{22708EDC-E19B-4513-9445-5098D53B5DF4}" dt="2024-05-27T22:27:40.644" v="300" actId="6549"/>
          <ac:spMkLst>
            <pc:docMk/>
            <pc:sldMk cId="3114938747" sldId="293"/>
            <ac:spMk id="16" creationId="{CFC8B9D9-C6ED-4706-A104-65D118A5B7F9}"/>
          </ac:spMkLst>
        </pc:spChg>
        <pc:picChg chg="del">
          <ac:chgData name="Neemias Informatica Lima" userId="b77af7bd85500281" providerId="LiveId" clId="{22708EDC-E19B-4513-9445-5098D53B5DF4}" dt="2024-05-27T21:29:33.287" v="97" actId="478"/>
          <ac:picMkLst>
            <pc:docMk/>
            <pc:sldMk cId="3114938747" sldId="293"/>
            <ac:picMk id="6" creationId="{E64E172B-912F-845E-C66D-A6E0F1D9775D}"/>
          </ac:picMkLst>
        </pc:picChg>
        <pc:picChg chg="add mod">
          <ac:chgData name="Neemias Informatica Lima" userId="b77af7bd85500281" providerId="LiveId" clId="{22708EDC-E19B-4513-9445-5098D53B5DF4}" dt="2024-05-27T21:29:33.616" v="98"/>
          <ac:picMkLst>
            <pc:docMk/>
            <pc:sldMk cId="3114938747" sldId="293"/>
            <ac:picMk id="8" creationId="{828C2214-A328-F672-8567-40C6BAEDE718}"/>
          </ac:picMkLst>
        </pc:picChg>
      </pc:sldChg>
    </pc:docChg>
  </pc:docChgLst>
  <pc:docChgLst>
    <pc:chgData name="Neemias Informatica Lima" userId="b77af7bd85500281" providerId="LiveId" clId="{3768B807-DBD6-4DAB-8E36-FA95325E909C}"/>
    <pc:docChg chg="undo redo custSel modSld">
      <pc:chgData name="Neemias Informatica Lima" userId="b77af7bd85500281" providerId="LiveId" clId="{3768B807-DBD6-4DAB-8E36-FA95325E909C}" dt="2024-05-27T00:28:43.866" v="310" actId="20577"/>
      <pc:docMkLst>
        <pc:docMk/>
      </pc:docMkLst>
      <pc:sldChg chg="addSp delSp modSp mod">
        <pc:chgData name="Neemias Informatica Lima" userId="b77af7bd85500281" providerId="LiveId" clId="{3768B807-DBD6-4DAB-8E36-FA95325E909C}" dt="2024-05-27T00:17:23.600" v="60" actId="20577"/>
        <pc:sldMkLst>
          <pc:docMk/>
          <pc:sldMk cId="2232331225" sldId="280"/>
        </pc:sldMkLst>
        <pc:spChg chg="mod">
          <ac:chgData name="Neemias Informatica Lima" userId="b77af7bd85500281" providerId="LiveId" clId="{3768B807-DBD6-4DAB-8E36-FA95325E909C}" dt="2024-05-27T00:14:36.392" v="4"/>
          <ac:spMkLst>
            <pc:docMk/>
            <pc:sldMk cId="2232331225" sldId="280"/>
            <ac:spMk id="6" creationId="{00000000-0000-0000-0000-000000000000}"/>
          </ac:spMkLst>
        </pc:spChg>
        <pc:spChg chg="mod">
          <ac:chgData name="Neemias Informatica Lima" userId="b77af7bd85500281" providerId="LiveId" clId="{3768B807-DBD6-4DAB-8E36-FA95325E909C}" dt="2024-05-27T00:15:32.390" v="35" actId="20577"/>
          <ac:spMkLst>
            <pc:docMk/>
            <pc:sldMk cId="2232331225" sldId="280"/>
            <ac:spMk id="7" creationId="{00000000-0000-0000-0000-000000000000}"/>
          </ac:spMkLst>
        </pc:spChg>
        <pc:spChg chg="mod">
          <ac:chgData name="Neemias Informatica Lima" userId="b77af7bd85500281" providerId="LiveId" clId="{3768B807-DBD6-4DAB-8E36-FA95325E909C}" dt="2024-05-27T00:15:00.867" v="21" actId="6549"/>
          <ac:spMkLst>
            <pc:docMk/>
            <pc:sldMk cId="2232331225" sldId="280"/>
            <ac:spMk id="9" creationId="{00000000-0000-0000-0000-000000000000}"/>
          </ac:spMkLst>
        </pc:spChg>
        <pc:spChg chg="mod">
          <ac:chgData name="Neemias Informatica Lima" userId="b77af7bd85500281" providerId="LiveId" clId="{3768B807-DBD6-4DAB-8E36-FA95325E909C}" dt="2024-05-27T00:15:27.456" v="30" actId="20577"/>
          <ac:spMkLst>
            <pc:docMk/>
            <pc:sldMk cId="2232331225" sldId="280"/>
            <ac:spMk id="11" creationId="{00000000-0000-0000-0000-000000000000}"/>
          </ac:spMkLst>
        </pc:spChg>
        <pc:spChg chg="mod">
          <ac:chgData name="Neemias Informatica Lima" userId="b77af7bd85500281" providerId="LiveId" clId="{3768B807-DBD6-4DAB-8E36-FA95325E909C}" dt="2024-05-27T00:17:23.600" v="60" actId="20577"/>
          <ac:spMkLst>
            <pc:docMk/>
            <pc:sldMk cId="2232331225" sldId="280"/>
            <ac:spMk id="16" creationId="{00000000-0000-0000-0000-000000000000}"/>
          </ac:spMkLst>
        </pc:spChg>
        <pc:picChg chg="del">
          <ac:chgData name="Neemias Informatica Lima" userId="b77af7bd85500281" providerId="LiveId" clId="{3768B807-DBD6-4DAB-8E36-FA95325E909C}" dt="2024-05-27T00:15:28.951" v="31" actId="478"/>
          <ac:picMkLst>
            <pc:docMk/>
            <pc:sldMk cId="2232331225" sldId="280"/>
            <ac:picMk id="3" creationId="{6CA806C0-84EE-6FA8-C7EE-29DDD7AC5AC8}"/>
          </ac:picMkLst>
        </pc:picChg>
        <pc:picChg chg="add mod">
          <ac:chgData name="Neemias Informatica Lima" userId="b77af7bd85500281" providerId="LiveId" clId="{3768B807-DBD6-4DAB-8E36-FA95325E909C}" dt="2024-05-27T00:16:19.835" v="43" actId="1076"/>
          <ac:picMkLst>
            <pc:docMk/>
            <pc:sldMk cId="2232331225" sldId="280"/>
            <ac:picMk id="4" creationId="{5C6A6F0A-BB51-2126-5CE4-FA5C9506210F}"/>
          </ac:picMkLst>
        </pc:picChg>
      </pc:sldChg>
      <pc:sldChg chg="addSp delSp modSp mod">
        <pc:chgData name="Neemias Informatica Lima" userId="b77af7bd85500281" providerId="LiveId" clId="{3768B807-DBD6-4DAB-8E36-FA95325E909C}" dt="2024-05-27T00:20:34.427" v="112" actId="6549"/>
        <pc:sldMkLst>
          <pc:docMk/>
          <pc:sldMk cId="2103443556" sldId="281"/>
        </pc:sldMkLst>
        <pc:spChg chg="mod">
          <ac:chgData name="Neemias Informatica Lima" userId="b77af7bd85500281" providerId="LiveId" clId="{3768B807-DBD6-4DAB-8E36-FA95325E909C}" dt="2024-05-27T00:20:34.427" v="112" actId="6549"/>
          <ac:spMkLst>
            <pc:docMk/>
            <pc:sldMk cId="2103443556" sldId="281"/>
            <ac:spMk id="8" creationId="{00000000-0000-0000-0000-000000000000}"/>
          </ac:spMkLst>
        </pc:spChg>
        <pc:spChg chg="mod">
          <ac:chgData name="Neemias Informatica Lima" userId="b77af7bd85500281" providerId="LiveId" clId="{3768B807-DBD6-4DAB-8E36-FA95325E909C}" dt="2024-05-27T00:16:51.130" v="49" actId="20577"/>
          <ac:spMkLst>
            <pc:docMk/>
            <pc:sldMk cId="2103443556" sldId="281"/>
            <ac:spMk id="11" creationId="{00000000-0000-0000-0000-000000000000}"/>
          </ac:spMkLst>
        </pc:spChg>
        <pc:spChg chg="mod">
          <ac:chgData name="Neemias Informatica Lima" userId="b77af7bd85500281" providerId="LiveId" clId="{3768B807-DBD6-4DAB-8E36-FA95325E909C}" dt="2024-05-27T00:17:16.141" v="57" actId="20577"/>
          <ac:spMkLst>
            <pc:docMk/>
            <pc:sldMk cId="2103443556" sldId="281"/>
            <ac:spMk id="18" creationId="{00000000-0000-0000-0000-000000000000}"/>
          </ac:spMkLst>
        </pc:spChg>
        <pc:picChg chg="del">
          <ac:chgData name="Neemias Informatica Lima" userId="b77af7bd85500281" providerId="LiveId" clId="{3768B807-DBD6-4DAB-8E36-FA95325E909C}" dt="2024-05-27T00:16:49.438" v="47" actId="478"/>
          <ac:picMkLst>
            <pc:docMk/>
            <pc:sldMk cId="2103443556" sldId="281"/>
            <ac:picMk id="2" creationId="{C2CD18E5-90B1-ED17-87E7-F71359F2E3D5}"/>
          </ac:picMkLst>
        </pc:picChg>
        <pc:picChg chg="add mod">
          <ac:chgData name="Neemias Informatica Lima" userId="b77af7bd85500281" providerId="LiveId" clId="{3768B807-DBD6-4DAB-8E36-FA95325E909C}" dt="2024-05-27T00:17:03.529" v="54" actId="14100"/>
          <ac:picMkLst>
            <pc:docMk/>
            <pc:sldMk cId="2103443556" sldId="281"/>
            <ac:picMk id="4" creationId="{4B040AB6-7842-ABB0-100E-4C4C4E9CE5B4}"/>
          </ac:picMkLst>
        </pc:picChg>
      </pc:sldChg>
      <pc:sldChg chg="addSp delSp modSp mod">
        <pc:chgData name="Neemias Informatica Lima" userId="b77af7bd85500281" providerId="LiveId" clId="{3768B807-DBD6-4DAB-8E36-FA95325E909C}" dt="2024-05-27T00:21:59.479" v="139" actId="20577"/>
        <pc:sldMkLst>
          <pc:docMk/>
          <pc:sldMk cId="3683219421" sldId="282"/>
        </pc:sldMkLst>
        <pc:spChg chg="del">
          <ac:chgData name="Neemias Informatica Lima" userId="b77af7bd85500281" providerId="LiveId" clId="{3768B807-DBD6-4DAB-8E36-FA95325E909C}" dt="2024-05-27T00:17:46.218" v="63" actId="478"/>
          <ac:spMkLst>
            <pc:docMk/>
            <pc:sldMk cId="3683219421" sldId="282"/>
            <ac:spMk id="2" creationId="{813378E3-DF83-7715-ED9F-E08735623C6E}"/>
          </ac:spMkLst>
        </pc:spChg>
        <pc:spChg chg="del">
          <ac:chgData name="Neemias Informatica Lima" userId="b77af7bd85500281" providerId="LiveId" clId="{3768B807-DBD6-4DAB-8E36-FA95325E909C}" dt="2024-05-27T00:17:46.218" v="63" actId="478"/>
          <ac:spMkLst>
            <pc:docMk/>
            <pc:sldMk cId="3683219421" sldId="282"/>
            <ac:spMk id="4" creationId="{5FC8EC25-66E5-DE67-BEEE-F0C76E5EA206}"/>
          </ac:spMkLst>
        </pc:spChg>
        <pc:spChg chg="add mod">
          <ac:chgData name="Neemias Informatica Lima" userId="b77af7bd85500281" providerId="LiveId" clId="{3768B807-DBD6-4DAB-8E36-FA95325E909C}" dt="2024-05-27T00:17:46.512" v="64"/>
          <ac:spMkLst>
            <pc:docMk/>
            <pc:sldMk cId="3683219421" sldId="282"/>
            <ac:spMk id="6" creationId="{B7E23ED6-6F5B-AE7C-B894-4B111A74D1B1}"/>
          </ac:spMkLst>
        </pc:spChg>
        <pc:spChg chg="add mod">
          <ac:chgData name="Neemias Informatica Lima" userId="b77af7bd85500281" providerId="LiveId" clId="{3768B807-DBD6-4DAB-8E36-FA95325E909C}" dt="2024-05-27T00:17:46.512" v="64"/>
          <ac:spMkLst>
            <pc:docMk/>
            <pc:sldMk cId="3683219421" sldId="282"/>
            <ac:spMk id="8" creationId="{FA61328D-A46F-0EC0-9918-FF74241366E8}"/>
          </ac:spMkLst>
        </pc:spChg>
        <pc:spChg chg="mod">
          <ac:chgData name="Neemias Informatica Lima" userId="b77af7bd85500281" providerId="LiveId" clId="{3768B807-DBD6-4DAB-8E36-FA95325E909C}" dt="2024-05-27T00:21:59.479" v="139" actId="20577"/>
          <ac:spMkLst>
            <pc:docMk/>
            <pc:sldMk cId="3683219421" sldId="282"/>
            <ac:spMk id="12" creationId="{00000000-0000-0000-0000-000000000000}"/>
          </ac:spMkLst>
        </pc:spChg>
        <pc:spChg chg="mod">
          <ac:chgData name="Neemias Informatica Lima" userId="b77af7bd85500281" providerId="LiveId" clId="{3768B807-DBD6-4DAB-8E36-FA95325E909C}" dt="2024-05-27T00:20:57.379" v="120"/>
          <ac:spMkLst>
            <pc:docMk/>
            <pc:sldMk cId="3683219421" sldId="282"/>
            <ac:spMk id="14" creationId="{00000000-0000-0000-0000-000000000000}"/>
          </ac:spMkLst>
        </pc:spChg>
        <pc:picChg chg="del">
          <ac:chgData name="Neemias Informatica Lima" userId="b77af7bd85500281" providerId="LiveId" clId="{3768B807-DBD6-4DAB-8E36-FA95325E909C}" dt="2024-05-27T00:17:46.218" v="63" actId="478"/>
          <ac:picMkLst>
            <pc:docMk/>
            <pc:sldMk cId="3683219421" sldId="282"/>
            <ac:picMk id="7" creationId="{AFAAED1D-7AE5-DCB6-EB62-E839F8B581ED}"/>
          </ac:picMkLst>
        </pc:picChg>
        <pc:picChg chg="add mod">
          <ac:chgData name="Neemias Informatica Lima" userId="b77af7bd85500281" providerId="LiveId" clId="{3768B807-DBD6-4DAB-8E36-FA95325E909C}" dt="2024-05-27T00:17:46.512" v="64"/>
          <ac:picMkLst>
            <pc:docMk/>
            <pc:sldMk cId="3683219421" sldId="282"/>
            <ac:picMk id="9" creationId="{5F42046B-C61A-0B9B-99A2-DBC4770857FF}"/>
          </ac:picMkLst>
        </pc:picChg>
      </pc:sldChg>
      <pc:sldChg chg="addSp delSp modSp mod">
        <pc:chgData name="Neemias Informatica Lima" userId="b77af7bd85500281" providerId="LiveId" clId="{3768B807-DBD6-4DAB-8E36-FA95325E909C}" dt="2024-05-27T00:22:36.384" v="157"/>
        <pc:sldMkLst>
          <pc:docMk/>
          <pc:sldMk cId="3902406419" sldId="283"/>
        </pc:sldMkLst>
        <pc:spChg chg="del">
          <ac:chgData name="Neemias Informatica Lima" userId="b77af7bd85500281" providerId="LiveId" clId="{3768B807-DBD6-4DAB-8E36-FA95325E909C}" dt="2024-05-27T00:17:54.154" v="65" actId="478"/>
          <ac:spMkLst>
            <pc:docMk/>
            <pc:sldMk cId="3902406419" sldId="283"/>
            <ac:spMk id="2" creationId="{50738A7F-1E57-4E9B-EDA3-A514A1F3FAC9}"/>
          </ac:spMkLst>
        </pc:spChg>
        <pc:spChg chg="del">
          <ac:chgData name="Neemias Informatica Lima" userId="b77af7bd85500281" providerId="LiveId" clId="{3768B807-DBD6-4DAB-8E36-FA95325E909C}" dt="2024-05-27T00:17:54.154" v="65" actId="478"/>
          <ac:spMkLst>
            <pc:docMk/>
            <pc:sldMk cId="3902406419" sldId="283"/>
            <ac:spMk id="3" creationId="{54F13E37-610B-C654-183A-EC167CF58C00}"/>
          </ac:spMkLst>
        </pc:spChg>
        <pc:spChg chg="add mod">
          <ac:chgData name="Neemias Informatica Lima" userId="b77af7bd85500281" providerId="LiveId" clId="{3768B807-DBD6-4DAB-8E36-FA95325E909C}" dt="2024-05-27T00:17:54.513" v="66"/>
          <ac:spMkLst>
            <pc:docMk/>
            <pc:sldMk cId="3902406419" sldId="283"/>
            <ac:spMk id="5" creationId="{E007C525-5EB1-E00A-A866-6377A5467390}"/>
          </ac:spMkLst>
        </pc:spChg>
        <pc:spChg chg="add mod">
          <ac:chgData name="Neemias Informatica Lima" userId="b77af7bd85500281" providerId="LiveId" clId="{3768B807-DBD6-4DAB-8E36-FA95325E909C}" dt="2024-05-27T00:17:54.513" v="66"/>
          <ac:spMkLst>
            <pc:docMk/>
            <pc:sldMk cId="3902406419" sldId="283"/>
            <ac:spMk id="7" creationId="{0ACE7CAF-611A-5C64-2111-5B11A3D4EAAD}"/>
          </ac:spMkLst>
        </pc:spChg>
        <pc:spChg chg="mod">
          <ac:chgData name="Neemias Informatica Lima" userId="b77af7bd85500281" providerId="LiveId" clId="{3768B807-DBD6-4DAB-8E36-FA95325E909C}" dt="2024-05-27T00:22:09.091" v="144"/>
          <ac:spMkLst>
            <pc:docMk/>
            <pc:sldMk cId="3902406419" sldId="283"/>
            <ac:spMk id="14" creationId="{00000000-0000-0000-0000-000000000000}"/>
          </ac:spMkLst>
        </pc:spChg>
        <pc:spChg chg="mod">
          <ac:chgData name="Neemias Informatica Lima" userId="b77af7bd85500281" providerId="LiveId" clId="{3768B807-DBD6-4DAB-8E36-FA95325E909C}" dt="2024-05-27T00:22:36.384" v="157"/>
          <ac:spMkLst>
            <pc:docMk/>
            <pc:sldMk cId="3902406419" sldId="283"/>
            <ac:spMk id="15" creationId="{D5C09FDA-172B-4732-BD2E-A9BBEF8B191B}"/>
          </ac:spMkLst>
        </pc:spChg>
        <pc:picChg chg="del">
          <ac:chgData name="Neemias Informatica Lima" userId="b77af7bd85500281" providerId="LiveId" clId="{3768B807-DBD6-4DAB-8E36-FA95325E909C}" dt="2024-05-27T00:17:54.154" v="65" actId="478"/>
          <ac:picMkLst>
            <pc:docMk/>
            <pc:sldMk cId="3902406419" sldId="283"/>
            <ac:picMk id="6" creationId="{2C685C96-2757-B80C-ABE7-561F114BDF96}"/>
          </ac:picMkLst>
        </pc:picChg>
        <pc:picChg chg="add mod">
          <ac:chgData name="Neemias Informatica Lima" userId="b77af7bd85500281" providerId="LiveId" clId="{3768B807-DBD6-4DAB-8E36-FA95325E909C}" dt="2024-05-27T00:17:54.513" v="66"/>
          <ac:picMkLst>
            <pc:docMk/>
            <pc:sldMk cId="3902406419" sldId="283"/>
            <ac:picMk id="8" creationId="{49F71017-0526-C42A-4D9F-42A928FF5A4F}"/>
          </ac:picMkLst>
        </pc:picChg>
      </pc:sldChg>
      <pc:sldChg chg="addSp delSp modSp mod">
        <pc:chgData name="Neemias Informatica Lima" userId="b77af7bd85500281" providerId="LiveId" clId="{3768B807-DBD6-4DAB-8E36-FA95325E909C}" dt="2024-05-27T00:23:52.595" v="183" actId="6549"/>
        <pc:sldMkLst>
          <pc:docMk/>
          <pc:sldMk cId="2424059023" sldId="284"/>
        </pc:sldMkLst>
        <pc:spChg chg="del">
          <ac:chgData name="Neemias Informatica Lima" userId="b77af7bd85500281" providerId="LiveId" clId="{3768B807-DBD6-4DAB-8E36-FA95325E909C}" dt="2024-05-27T00:18:09.260" v="69" actId="478"/>
          <ac:spMkLst>
            <pc:docMk/>
            <pc:sldMk cId="2424059023" sldId="284"/>
            <ac:spMk id="2" creationId="{2306CA20-2F77-6DB3-BA77-650B384F04AE}"/>
          </ac:spMkLst>
        </pc:spChg>
        <pc:spChg chg="del">
          <ac:chgData name="Neemias Informatica Lima" userId="b77af7bd85500281" providerId="LiveId" clId="{3768B807-DBD6-4DAB-8E36-FA95325E909C}" dt="2024-05-27T00:18:09.260" v="69" actId="478"/>
          <ac:spMkLst>
            <pc:docMk/>
            <pc:sldMk cId="2424059023" sldId="284"/>
            <ac:spMk id="3" creationId="{04F16ECB-A13F-9371-3330-A653AFBD9D79}"/>
          </ac:spMkLst>
        </pc:spChg>
        <pc:spChg chg="add mod">
          <ac:chgData name="Neemias Informatica Lima" userId="b77af7bd85500281" providerId="LiveId" clId="{3768B807-DBD6-4DAB-8E36-FA95325E909C}" dt="2024-05-27T00:18:09.569" v="70"/>
          <ac:spMkLst>
            <pc:docMk/>
            <pc:sldMk cId="2424059023" sldId="284"/>
            <ac:spMk id="5" creationId="{7A979359-B3A0-EC8E-E2F0-CCB636CBC2A3}"/>
          </ac:spMkLst>
        </pc:spChg>
        <pc:spChg chg="add mod">
          <ac:chgData name="Neemias Informatica Lima" userId="b77af7bd85500281" providerId="LiveId" clId="{3768B807-DBD6-4DAB-8E36-FA95325E909C}" dt="2024-05-27T00:18:09.569" v="70"/>
          <ac:spMkLst>
            <pc:docMk/>
            <pc:sldMk cId="2424059023" sldId="284"/>
            <ac:spMk id="7" creationId="{43A9064A-9A5E-23C9-0A49-1B7DF3D04DFC}"/>
          </ac:spMkLst>
        </pc:spChg>
        <pc:spChg chg="mod">
          <ac:chgData name="Neemias Informatica Lima" userId="b77af7bd85500281" providerId="LiveId" clId="{3768B807-DBD6-4DAB-8E36-FA95325E909C}" dt="2024-05-27T00:23:13.956" v="165"/>
          <ac:spMkLst>
            <pc:docMk/>
            <pc:sldMk cId="2424059023" sldId="284"/>
            <ac:spMk id="14" creationId="{00000000-0000-0000-0000-000000000000}"/>
          </ac:spMkLst>
        </pc:spChg>
        <pc:spChg chg="mod">
          <ac:chgData name="Neemias Informatica Lima" userId="b77af7bd85500281" providerId="LiveId" clId="{3768B807-DBD6-4DAB-8E36-FA95325E909C}" dt="2024-05-27T00:23:52.595" v="183" actId="6549"/>
          <ac:spMkLst>
            <pc:docMk/>
            <pc:sldMk cId="2424059023" sldId="284"/>
            <ac:spMk id="15" creationId="{C3A1BEFC-B9B8-4142-B09F-1F5B330F4265}"/>
          </ac:spMkLst>
        </pc:spChg>
        <pc:picChg chg="del">
          <ac:chgData name="Neemias Informatica Lima" userId="b77af7bd85500281" providerId="LiveId" clId="{3768B807-DBD6-4DAB-8E36-FA95325E909C}" dt="2024-05-27T00:18:09.260" v="69" actId="478"/>
          <ac:picMkLst>
            <pc:docMk/>
            <pc:sldMk cId="2424059023" sldId="284"/>
            <ac:picMk id="6" creationId="{09D31847-FE2A-1C0B-D73A-9B6A62EB94F9}"/>
          </ac:picMkLst>
        </pc:picChg>
        <pc:picChg chg="add mod">
          <ac:chgData name="Neemias Informatica Lima" userId="b77af7bd85500281" providerId="LiveId" clId="{3768B807-DBD6-4DAB-8E36-FA95325E909C}" dt="2024-05-27T00:18:09.569" v="70"/>
          <ac:picMkLst>
            <pc:docMk/>
            <pc:sldMk cId="2424059023" sldId="284"/>
            <ac:picMk id="8" creationId="{A281BC40-93A0-3400-3EB5-3067668BE11B}"/>
          </ac:picMkLst>
        </pc:picChg>
      </pc:sldChg>
      <pc:sldChg chg="addSp delSp modSp mod">
        <pc:chgData name="Neemias Informatica Lima" userId="b77af7bd85500281" providerId="LiveId" clId="{3768B807-DBD6-4DAB-8E36-FA95325E909C}" dt="2024-05-27T00:25:18.449" v="229" actId="20577"/>
        <pc:sldMkLst>
          <pc:docMk/>
          <pc:sldMk cId="2241968852" sldId="285"/>
        </pc:sldMkLst>
        <pc:spChg chg="del">
          <ac:chgData name="Neemias Informatica Lima" userId="b77af7bd85500281" providerId="LiveId" clId="{3768B807-DBD6-4DAB-8E36-FA95325E909C}" dt="2024-05-27T00:18:20.314" v="73" actId="478"/>
          <ac:spMkLst>
            <pc:docMk/>
            <pc:sldMk cId="2241968852" sldId="285"/>
            <ac:spMk id="2" creationId="{2716F342-BF36-82D0-C587-3385209CD6C4}"/>
          </ac:spMkLst>
        </pc:spChg>
        <pc:spChg chg="del">
          <ac:chgData name="Neemias Informatica Lima" userId="b77af7bd85500281" providerId="LiveId" clId="{3768B807-DBD6-4DAB-8E36-FA95325E909C}" dt="2024-05-27T00:18:20.314" v="73" actId="478"/>
          <ac:spMkLst>
            <pc:docMk/>
            <pc:sldMk cId="2241968852" sldId="285"/>
            <ac:spMk id="3" creationId="{17824BE9-7F2D-1975-22EC-D6AF373289DF}"/>
          </ac:spMkLst>
        </pc:spChg>
        <pc:spChg chg="add mod">
          <ac:chgData name="Neemias Informatica Lima" userId="b77af7bd85500281" providerId="LiveId" clId="{3768B807-DBD6-4DAB-8E36-FA95325E909C}" dt="2024-05-27T00:18:20.625" v="74"/>
          <ac:spMkLst>
            <pc:docMk/>
            <pc:sldMk cId="2241968852" sldId="285"/>
            <ac:spMk id="5" creationId="{1DC917D7-FAD2-FE77-C99E-A951612F7ED8}"/>
          </ac:spMkLst>
        </pc:spChg>
        <pc:spChg chg="add mod">
          <ac:chgData name="Neemias Informatica Lima" userId="b77af7bd85500281" providerId="LiveId" clId="{3768B807-DBD6-4DAB-8E36-FA95325E909C}" dt="2024-05-27T00:18:20.625" v="74"/>
          <ac:spMkLst>
            <pc:docMk/>
            <pc:sldMk cId="2241968852" sldId="285"/>
            <ac:spMk id="7" creationId="{0A8A4F55-7BBA-FC67-7BD0-F4B7283F210E}"/>
          </ac:spMkLst>
        </pc:spChg>
        <pc:spChg chg="mod">
          <ac:chgData name="Neemias Informatica Lima" userId="b77af7bd85500281" providerId="LiveId" clId="{3768B807-DBD6-4DAB-8E36-FA95325E909C}" dt="2024-05-27T00:24:36.106" v="203"/>
          <ac:spMkLst>
            <pc:docMk/>
            <pc:sldMk cId="2241968852" sldId="285"/>
            <ac:spMk id="14" creationId="{00000000-0000-0000-0000-000000000000}"/>
          </ac:spMkLst>
        </pc:spChg>
        <pc:spChg chg="mod">
          <ac:chgData name="Neemias Informatica Lima" userId="b77af7bd85500281" providerId="LiveId" clId="{3768B807-DBD6-4DAB-8E36-FA95325E909C}" dt="2024-05-27T00:25:18.449" v="229" actId="20577"/>
          <ac:spMkLst>
            <pc:docMk/>
            <pc:sldMk cId="2241968852" sldId="285"/>
            <ac:spMk id="15" creationId="{0F091E13-8EAD-4FFB-9473-BC74E5ABDC64}"/>
          </ac:spMkLst>
        </pc:spChg>
        <pc:picChg chg="del">
          <ac:chgData name="Neemias Informatica Lima" userId="b77af7bd85500281" providerId="LiveId" clId="{3768B807-DBD6-4DAB-8E36-FA95325E909C}" dt="2024-05-27T00:18:20.314" v="73" actId="478"/>
          <ac:picMkLst>
            <pc:docMk/>
            <pc:sldMk cId="2241968852" sldId="285"/>
            <ac:picMk id="6" creationId="{1C062B38-E2DE-E23D-DC04-5B9628095BC8}"/>
          </ac:picMkLst>
        </pc:picChg>
        <pc:picChg chg="add mod">
          <ac:chgData name="Neemias Informatica Lima" userId="b77af7bd85500281" providerId="LiveId" clId="{3768B807-DBD6-4DAB-8E36-FA95325E909C}" dt="2024-05-27T00:18:20.625" v="74"/>
          <ac:picMkLst>
            <pc:docMk/>
            <pc:sldMk cId="2241968852" sldId="285"/>
            <ac:picMk id="8" creationId="{5D597519-7C29-2D57-A8D7-A63D3A58BC15}"/>
          </ac:picMkLst>
        </pc:picChg>
      </pc:sldChg>
      <pc:sldChg chg="addSp delSp modSp mod">
        <pc:chgData name="Neemias Informatica Lima" userId="b77af7bd85500281" providerId="LiveId" clId="{3768B807-DBD6-4DAB-8E36-FA95325E909C}" dt="2024-05-27T00:27:05.736" v="281" actId="207"/>
        <pc:sldMkLst>
          <pc:docMk/>
          <pc:sldMk cId="1959249856" sldId="286"/>
        </pc:sldMkLst>
        <pc:spChg chg="del">
          <ac:chgData name="Neemias Informatica Lima" userId="b77af7bd85500281" providerId="LiveId" clId="{3768B807-DBD6-4DAB-8E36-FA95325E909C}" dt="2024-05-27T00:18:31.441" v="77" actId="478"/>
          <ac:spMkLst>
            <pc:docMk/>
            <pc:sldMk cId="1959249856" sldId="286"/>
            <ac:spMk id="2" creationId="{4C0DB122-1D59-9931-A3BC-DABBF3E92F00}"/>
          </ac:spMkLst>
        </pc:spChg>
        <pc:spChg chg="del">
          <ac:chgData name="Neemias Informatica Lima" userId="b77af7bd85500281" providerId="LiveId" clId="{3768B807-DBD6-4DAB-8E36-FA95325E909C}" dt="2024-05-27T00:18:31.441" v="77" actId="478"/>
          <ac:spMkLst>
            <pc:docMk/>
            <pc:sldMk cId="1959249856" sldId="286"/>
            <ac:spMk id="3" creationId="{6BA5E8B2-550B-24EC-71BE-10D053287D00}"/>
          </ac:spMkLst>
        </pc:spChg>
        <pc:spChg chg="add mod">
          <ac:chgData name="Neemias Informatica Lima" userId="b77af7bd85500281" providerId="LiveId" clId="{3768B807-DBD6-4DAB-8E36-FA95325E909C}" dt="2024-05-27T00:18:32.054" v="78"/>
          <ac:spMkLst>
            <pc:docMk/>
            <pc:sldMk cId="1959249856" sldId="286"/>
            <ac:spMk id="5" creationId="{6982158D-F8BA-9FD5-C8EE-D9D751688B10}"/>
          </ac:spMkLst>
        </pc:spChg>
        <pc:spChg chg="add mod">
          <ac:chgData name="Neemias Informatica Lima" userId="b77af7bd85500281" providerId="LiveId" clId="{3768B807-DBD6-4DAB-8E36-FA95325E909C}" dt="2024-05-27T00:18:32.054" v="78"/>
          <ac:spMkLst>
            <pc:docMk/>
            <pc:sldMk cId="1959249856" sldId="286"/>
            <ac:spMk id="7" creationId="{433825FF-70D9-B900-EB9B-32C49D8C9BC2}"/>
          </ac:spMkLst>
        </pc:spChg>
        <pc:spChg chg="mod">
          <ac:chgData name="Neemias Informatica Lima" userId="b77af7bd85500281" providerId="LiveId" clId="{3768B807-DBD6-4DAB-8E36-FA95325E909C}" dt="2024-05-27T00:26:17.685" v="252"/>
          <ac:spMkLst>
            <pc:docMk/>
            <pc:sldMk cId="1959249856" sldId="286"/>
            <ac:spMk id="14" creationId="{00000000-0000-0000-0000-000000000000}"/>
          </ac:spMkLst>
        </pc:spChg>
        <pc:spChg chg="mod">
          <ac:chgData name="Neemias Informatica Lima" userId="b77af7bd85500281" providerId="LiveId" clId="{3768B807-DBD6-4DAB-8E36-FA95325E909C}" dt="2024-05-27T00:27:05.736" v="281" actId="207"/>
          <ac:spMkLst>
            <pc:docMk/>
            <pc:sldMk cId="1959249856" sldId="286"/>
            <ac:spMk id="15" creationId="{863BB09B-C8C1-4354-BC51-D930C951E507}"/>
          </ac:spMkLst>
        </pc:spChg>
        <pc:picChg chg="del">
          <ac:chgData name="Neemias Informatica Lima" userId="b77af7bd85500281" providerId="LiveId" clId="{3768B807-DBD6-4DAB-8E36-FA95325E909C}" dt="2024-05-27T00:18:31.441" v="77" actId="478"/>
          <ac:picMkLst>
            <pc:docMk/>
            <pc:sldMk cId="1959249856" sldId="286"/>
            <ac:picMk id="6" creationId="{C622D261-27DE-4ED5-6043-BEFBD18E0F0B}"/>
          </ac:picMkLst>
        </pc:picChg>
        <pc:picChg chg="add mod">
          <ac:chgData name="Neemias Informatica Lima" userId="b77af7bd85500281" providerId="LiveId" clId="{3768B807-DBD6-4DAB-8E36-FA95325E909C}" dt="2024-05-27T00:18:32.054" v="78"/>
          <ac:picMkLst>
            <pc:docMk/>
            <pc:sldMk cId="1959249856" sldId="286"/>
            <ac:picMk id="8" creationId="{976C8868-6C0B-44B1-7F64-660F7D228FC3}"/>
          </ac:picMkLst>
        </pc:picChg>
      </pc:sldChg>
      <pc:sldChg chg="addSp delSp modSp mod">
        <pc:chgData name="Neemias Informatica Lima" userId="b77af7bd85500281" providerId="LiveId" clId="{3768B807-DBD6-4DAB-8E36-FA95325E909C}" dt="2024-05-27T00:28:43.866" v="310" actId="20577"/>
        <pc:sldMkLst>
          <pc:docMk/>
          <pc:sldMk cId="2857006406" sldId="287"/>
        </pc:sldMkLst>
        <pc:spChg chg="del">
          <ac:chgData name="Neemias Informatica Lima" userId="b77af7bd85500281" providerId="LiveId" clId="{3768B807-DBD6-4DAB-8E36-FA95325E909C}" dt="2024-05-27T00:18:57.646" v="83" actId="478"/>
          <ac:spMkLst>
            <pc:docMk/>
            <pc:sldMk cId="2857006406" sldId="287"/>
            <ac:spMk id="2" creationId="{0A189E11-805B-D880-470B-27EF5A062B4D}"/>
          </ac:spMkLst>
        </pc:spChg>
        <pc:spChg chg="del">
          <ac:chgData name="Neemias Informatica Lima" userId="b77af7bd85500281" providerId="LiveId" clId="{3768B807-DBD6-4DAB-8E36-FA95325E909C}" dt="2024-05-27T00:18:57.646" v="83" actId="478"/>
          <ac:spMkLst>
            <pc:docMk/>
            <pc:sldMk cId="2857006406" sldId="287"/>
            <ac:spMk id="3" creationId="{3D21B533-3D53-ABAE-502C-31118BBACC92}"/>
          </ac:spMkLst>
        </pc:spChg>
        <pc:spChg chg="add mod">
          <ac:chgData name="Neemias Informatica Lima" userId="b77af7bd85500281" providerId="LiveId" clId="{3768B807-DBD6-4DAB-8E36-FA95325E909C}" dt="2024-05-27T00:18:57.938" v="84"/>
          <ac:spMkLst>
            <pc:docMk/>
            <pc:sldMk cId="2857006406" sldId="287"/>
            <ac:spMk id="5" creationId="{BB975314-4B94-D6F2-E616-C5337FC1008A}"/>
          </ac:spMkLst>
        </pc:spChg>
        <pc:spChg chg="add mod">
          <ac:chgData name="Neemias Informatica Lima" userId="b77af7bd85500281" providerId="LiveId" clId="{3768B807-DBD6-4DAB-8E36-FA95325E909C}" dt="2024-05-27T00:18:57.938" v="84"/>
          <ac:spMkLst>
            <pc:docMk/>
            <pc:sldMk cId="2857006406" sldId="287"/>
            <ac:spMk id="7" creationId="{FE8BDAD0-F1CA-9999-8FC2-4BB0705A0E45}"/>
          </ac:spMkLst>
        </pc:spChg>
        <pc:spChg chg="mod">
          <ac:chgData name="Neemias Informatica Lima" userId="b77af7bd85500281" providerId="LiveId" clId="{3768B807-DBD6-4DAB-8E36-FA95325E909C}" dt="2024-05-27T00:28:43.866" v="310" actId="20577"/>
          <ac:spMkLst>
            <pc:docMk/>
            <pc:sldMk cId="2857006406" sldId="287"/>
            <ac:spMk id="16" creationId="{28D68641-D640-4BD7-9D5B-B3803DCCF9B3}"/>
          </ac:spMkLst>
        </pc:spChg>
        <pc:picChg chg="del">
          <ac:chgData name="Neemias Informatica Lima" userId="b77af7bd85500281" providerId="LiveId" clId="{3768B807-DBD6-4DAB-8E36-FA95325E909C}" dt="2024-05-27T00:18:57.646" v="83" actId="478"/>
          <ac:picMkLst>
            <pc:docMk/>
            <pc:sldMk cId="2857006406" sldId="287"/>
            <ac:picMk id="6" creationId="{959B1CFB-C893-4EE9-EAA8-808040740E93}"/>
          </ac:picMkLst>
        </pc:picChg>
        <pc:picChg chg="add mod">
          <ac:chgData name="Neemias Informatica Lima" userId="b77af7bd85500281" providerId="LiveId" clId="{3768B807-DBD6-4DAB-8E36-FA95325E909C}" dt="2024-05-27T00:18:57.938" v="84"/>
          <ac:picMkLst>
            <pc:docMk/>
            <pc:sldMk cId="2857006406" sldId="287"/>
            <ac:picMk id="8" creationId="{0B6A6D23-534B-4EC4-3A6E-7E129BDF487E}"/>
          </ac:picMkLst>
        </pc:picChg>
      </pc:sldChg>
      <pc:sldChg chg="addSp delSp modSp mod">
        <pc:chgData name="Neemias Informatica Lima" userId="b77af7bd85500281" providerId="LiveId" clId="{3768B807-DBD6-4DAB-8E36-FA95325E909C}" dt="2024-05-27T00:21:32.506" v="134" actId="20577"/>
        <pc:sldMkLst>
          <pc:docMk/>
          <pc:sldMk cId="2630436816" sldId="288"/>
        </pc:sldMkLst>
        <pc:spChg chg="del">
          <ac:chgData name="Neemias Informatica Lima" userId="b77af7bd85500281" providerId="LiveId" clId="{3768B807-DBD6-4DAB-8E36-FA95325E909C}" dt="2024-05-27T00:17:39.801" v="61" actId="478"/>
          <ac:spMkLst>
            <pc:docMk/>
            <pc:sldMk cId="2630436816" sldId="288"/>
            <ac:spMk id="2" creationId="{D8D2E3C9-D455-3E64-F55A-2AAFBA52FA19}"/>
          </ac:spMkLst>
        </pc:spChg>
        <pc:spChg chg="del">
          <ac:chgData name="Neemias Informatica Lima" userId="b77af7bd85500281" providerId="LiveId" clId="{3768B807-DBD6-4DAB-8E36-FA95325E909C}" dt="2024-05-27T00:17:39.801" v="61" actId="478"/>
          <ac:spMkLst>
            <pc:docMk/>
            <pc:sldMk cId="2630436816" sldId="288"/>
            <ac:spMk id="3" creationId="{182D623E-3AF3-6BE1-2479-B6DA4D8778AC}"/>
          </ac:spMkLst>
        </pc:spChg>
        <pc:spChg chg="add mod">
          <ac:chgData name="Neemias Informatica Lima" userId="b77af7bd85500281" providerId="LiveId" clId="{3768B807-DBD6-4DAB-8E36-FA95325E909C}" dt="2024-05-27T00:17:40.242" v="62"/>
          <ac:spMkLst>
            <pc:docMk/>
            <pc:sldMk cId="2630436816" sldId="288"/>
            <ac:spMk id="5" creationId="{1B47C231-0BAD-FA1B-99E1-769F2676DB3C}"/>
          </ac:spMkLst>
        </pc:spChg>
        <pc:spChg chg="add mod">
          <ac:chgData name="Neemias Informatica Lima" userId="b77af7bd85500281" providerId="LiveId" clId="{3768B807-DBD6-4DAB-8E36-FA95325E909C}" dt="2024-05-27T00:17:40.242" v="62"/>
          <ac:spMkLst>
            <pc:docMk/>
            <pc:sldMk cId="2630436816" sldId="288"/>
            <ac:spMk id="7" creationId="{B7140F38-7AAF-2678-C534-E8540CA845B1}"/>
          </ac:spMkLst>
        </pc:spChg>
        <pc:spChg chg="mod">
          <ac:chgData name="Neemias Informatica Lima" userId="b77af7bd85500281" providerId="LiveId" clId="{3768B807-DBD6-4DAB-8E36-FA95325E909C}" dt="2024-05-27T00:21:32.506" v="134" actId="20577"/>
          <ac:spMkLst>
            <pc:docMk/>
            <pc:sldMk cId="2630436816" sldId="288"/>
            <ac:spMk id="13" creationId="{00000000-0000-0000-0000-000000000000}"/>
          </ac:spMkLst>
        </pc:spChg>
        <pc:spChg chg="mod">
          <ac:chgData name="Neemias Informatica Lima" userId="b77af7bd85500281" providerId="LiveId" clId="{3768B807-DBD6-4DAB-8E36-FA95325E909C}" dt="2024-05-27T00:20:51.093" v="117"/>
          <ac:spMkLst>
            <pc:docMk/>
            <pc:sldMk cId="2630436816" sldId="288"/>
            <ac:spMk id="14" creationId="{00000000-0000-0000-0000-000000000000}"/>
          </ac:spMkLst>
        </pc:spChg>
        <pc:picChg chg="del">
          <ac:chgData name="Neemias Informatica Lima" userId="b77af7bd85500281" providerId="LiveId" clId="{3768B807-DBD6-4DAB-8E36-FA95325E909C}" dt="2024-05-27T00:17:39.801" v="61" actId="478"/>
          <ac:picMkLst>
            <pc:docMk/>
            <pc:sldMk cId="2630436816" sldId="288"/>
            <ac:picMk id="6" creationId="{B06B4170-779E-C841-FA33-BD61F4CFA006}"/>
          </ac:picMkLst>
        </pc:picChg>
        <pc:picChg chg="add mod">
          <ac:chgData name="Neemias Informatica Lima" userId="b77af7bd85500281" providerId="LiveId" clId="{3768B807-DBD6-4DAB-8E36-FA95325E909C}" dt="2024-05-27T00:17:40.242" v="62"/>
          <ac:picMkLst>
            <pc:docMk/>
            <pc:sldMk cId="2630436816" sldId="288"/>
            <ac:picMk id="8" creationId="{44CC45C8-3F4C-606C-5C1C-81D38DAE530D}"/>
          </ac:picMkLst>
        </pc:picChg>
      </pc:sldChg>
      <pc:sldChg chg="addSp delSp modSp mod">
        <pc:chgData name="Neemias Informatica Lima" userId="b77af7bd85500281" providerId="LiveId" clId="{3768B807-DBD6-4DAB-8E36-FA95325E909C}" dt="2024-05-27T00:22:51.379" v="160"/>
        <pc:sldMkLst>
          <pc:docMk/>
          <pc:sldMk cId="3032827026" sldId="289"/>
        </pc:sldMkLst>
        <pc:spChg chg="del">
          <ac:chgData name="Neemias Informatica Lima" userId="b77af7bd85500281" providerId="LiveId" clId="{3768B807-DBD6-4DAB-8E36-FA95325E909C}" dt="2024-05-27T00:18:00.405" v="67" actId="478"/>
          <ac:spMkLst>
            <pc:docMk/>
            <pc:sldMk cId="3032827026" sldId="289"/>
            <ac:spMk id="2" creationId="{BFE6B309-FFEE-1926-C88E-EB5BC741214D}"/>
          </ac:spMkLst>
        </pc:spChg>
        <pc:spChg chg="del">
          <ac:chgData name="Neemias Informatica Lima" userId="b77af7bd85500281" providerId="LiveId" clId="{3768B807-DBD6-4DAB-8E36-FA95325E909C}" dt="2024-05-27T00:18:00.405" v="67" actId="478"/>
          <ac:spMkLst>
            <pc:docMk/>
            <pc:sldMk cId="3032827026" sldId="289"/>
            <ac:spMk id="3" creationId="{22858EF1-C9B1-E494-C375-9818A6BC59C7}"/>
          </ac:spMkLst>
        </pc:spChg>
        <pc:spChg chg="add mod">
          <ac:chgData name="Neemias Informatica Lima" userId="b77af7bd85500281" providerId="LiveId" clId="{3768B807-DBD6-4DAB-8E36-FA95325E909C}" dt="2024-05-27T00:18:00.743" v="68"/>
          <ac:spMkLst>
            <pc:docMk/>
            <pc:sldMk cId="3032827026" sldId="289"/>
            <ac:spMk id="5" creationId="{34002664-F5A7-56E0-06E0-5867A177B1AD}"/>
          </ac:spMkLst>
        </pc:spChg>
        <pc:spChg chg="add mod">
          <ac:chgData name="Neemias Informatica Lima" userId="b77af7bd85500281" providerId="LiveId" clId="{3768B807-DBD6-4DAB-8E36-FA95325E909C}" dt="2024-05-27T00:18:00.743" v="68"/>
          <ac:spMkLst>
            <pc:docMk/>
            <pc:sldMk cId="3032827026" sldId="289"/>
            <ac:spMk id="7" creationId="{A768FCF2-CF50-A2F5-C7B4-EF7BCABF138C}"/>
          </ac:spMkLst>
        </pc:spChg>
        <pc:spChg chg="mod">
          <ac:chgData name="Neemias Informatica Lima" userId="b77af7bd85500281" providerId="LiveId" clId="{3768B807-DBD6-4DAB-8E36-FA95325E909C}" dt="2024-05-27T00:22:51.379" v="160"/>
          <ac:spMkLst>
            <pc:docMk/>
            <pc:sldMk cId="3032827026" sldId="289"/>
            <ac:spMk id="12" creationId="{A64B78EF-EDA8-421A-88C9-45544BBCA9D1}"/>
          </ac:spMkLst>
        </pc:spChg>
        <pc:spChg chg="mod">
          <ac:chgData name="Neemias Informatica Lima" userId="b77af7bd85500281" providerId="LiveId" clId="{3768B807-DBD6-4DAB-8E36-FA95325E909C}" dt="2024-05-27T00:22:13.308" v="149"/>
          <ac:spMkLst>
            <pc:docMk/>
            <pc:sldMk cId="3032827026" sldId="289"/>
            <ac:spMk id="14" creationId="{00000000-0000-0000-0000-000000000000}"/>
          </ac:spMkLst>
        </pc:spChg>
        <pc:picChg chg="del">
          <ac:chgData name="Neemias Informatica Lima" userId="b77af7bd85500281" providerId="LiveId" clId="{3768B807-DBD6-4DAB-8E36-FA95325E909C}" dt="2024-05-27T00:18:00.405" v="67" actId="478"/>
          <ac:picMkLst>
            <pc:docMk/>
            <pc:sldMk cId="3032827026" sldId="289"/>
            <ac:picMk id="6" creationId="{0BB10854-C012-9A53-39CD-FDE56B4BEF3F}"/>
          </ac:picMkLst>
        </pc:picChg>
        <pc:picChg chg="add mod">
          <ac:chgData name="Neemias Informatica Lima" userId="b77af7bd85500281" providerId="LiveId" clId="{3768B807-DBD6-4DAB-8E36-FA95325E909C}" dt="2024-05-27T00:18:00.743" v="68"/>
          <ac:picMkLst>
            <pc:docMk/>
            <pc:sldMk cId="3032827026" sldId="289"/>
            <ac:picMk id="8" creationId="{7F452FA6-2432-F482-1D00-0001D2118151}"/>
          </ac:picMkLst>
        </pc:picChg>
      </pc:sldChg>
      <pc:sldChg chg="addSp delSp modSp mod">
        <pc:chgData name="Neemias Informatica Lima" userId="b77af7bd85500281" providerId="LiveId" clId="{3768B807-DBD6-4DAB-8E36-FA95325E909C}" dt="2024-05-27T00:24:22.951" v="200"/>
        <pc:sldMkLst>
          <pc:docMk/>
          <pc:sldMk cId="3772032319" sldId="290"/>
        </pc:sldMkLst>
        <pc:spChg chg="del">
          <ac:chgData name="Neemias Informatica Lima" userId="b77af7bd85500281" providerId="LiveId" clId="{3768B807-DBD6-4DAB-8E36-FA95325E909C}" dt="2024-05-27T00:18:15.243" v="71" actId="478"/>
          <ac:spMkLst>
            <pc:docMk/>
            <pc:sldMk cId="3772032319" sldId="290"/>
            <ac:spMk id="2" creationId="{15861DCF-D8C4-0368-B204-241231857324}"/>
          </ac:spMkLst>
        </pc:spChg>
        <pc:spChg chg="del">
          <ac:chgData name="Neemias Informatica Lima" userId="b77af7bd85500281" providerId="LiveId" clId="{3768B807-DBD6-4DAB-8E36-FA95325E909C}" dt="2024-05-27T00:18:15.243" v="71" actId="478"/>
          <ac:spMkLst>
            <pc:docMk/>
            <pc:sldMk cId="3772032319" sldId="290"/>
            <ac:spMk id="3" creationId="{97B57144-3D4F-CF5C-F6CC-E1D343F8A6AF}"/>
          </ac:spMkLst>
        </pc:spChg>
        <pc:spChg chg="add mod">
          <ac:chgData name="Neemias Informatica Lima" userId="b77af7bd85500281" providerId="LiveId" clId="{3768B807-DBD6-4DAB-8E36-FA95325E909C}" dt="2024-05-27T00:18:15.545" v="72"/>
          <ac:spMkLst>
            <pc:docMk/>
            <pc:sldMk cId="3772032319" sldId="290"/>
            <ac:spMk id="5" creationId="{EF3905AA-87B5-CF2B-BAC5-8052FAAC7F19}"/>
          </ac:spMkLst>
        </pc:spChg>
        <pc:spChg chg="add mod">
          <ac:chgData name="Neemias Informatica Lima" userId="b77af7bd85500281" providerId="LiveId" clId="{3768B807-DBD6-4DAB-8E36-FA95325E909C}" dt="2024-05-27T00:18:15.545" v="72"/>
          <ac:spMkLst>
            <pc:docMk/>
            <pc:sldMk cId="3772032319" sldId="290"/>
            <ac:spMk id="7" creationId="{FFC1DDA4-90F9-86EA-8B5D-055C52C72E46}"/>
          </ac:spMkLst>
        </pc:spChg>
        <pc:spChg chg="mod">
          <ac:chgData name="Neemias Informatica Lima" userId="b77af7bd85500281" providerId="LiveId" clId="{3768B807-DBD6-4DAB-8E36-FA95325E909C}" dt="2024-05-27T00:24:22.951" v="200"/>
          <ac:spMkLst>
            <pc:docMk/>
            <pc:sldMk cId="3772032319" sldId="290"/>
            <ac:spMk id="12" creationId="{8D5A143D-15FB-4DFE-B0EC-FEEB77A92B2C}"/>
          </ac:spMkLst>
        </pc:spChg>
        <pc:spChg chg="mod">
          <ac:chgData name="Neemias Informatica Lima" userId="b77af7bd85500281" providerId="LiveId" clId="{3768B807-DBD6-4DAB-8E36-FA95325E909C}" dt="2024-05-27T00:23:18.116" v="168"/>
          <ac:spMkLst>
            <pc:docMk/>
            <pc:sldMk cId="3772032319" sldId="290"/>
            <ac:spMk id="14" creationId="{00000000-0000-0000-0000-000000000000}"/>
          </ac:spMkLst>
        </pc:spChg>
        <pc:picChg chg="del">
          <ac:chgData name="Neemias Informatica Lima" userId="b77af7bd85500281" providerId="LiveId" clId="{3768B807-DBD6-4DAB-8E36-FA95325E909C}" dt="2024-05-27T00:18:15.243" v="71" actId="478"/>
          <ac:picMkLst>
            <pc:docMk/>
            <pc:sldMk cId="3772032319" sldId="290"/>
            <ac:picMk id="6" creationId="{A154D4DB-31FA-5C40-9287-F2E9E53E6141}"/>
          </ac:picMkLst>
        </pc:picChg>
        <pc:picChg chg="add mod">
          <ac:chgData name="Neemias Informatica Lima" userId="b77af7bd85500281" providerId="LiveId" clId="{3768B807-DBD6-4DAB-8E36-FA95325E909C}" dt="2024-05-27T00:18:15.545" v="72"/>
          <ac:picMkLst>
            <pc:docMk/>
            <pc:sldMk cId="3772032319" sldId="290"/>
            <ac:picMk id="8" creationId="{7FF21AA3-CE99-32B5-01EF-BFDA31165CAC}"/>
          </ac:picMkLst>
        </pc:picChg>
      </pc:sldChg>
      <pc:sldChg chg="addSp delSp modSp mod">
        <pc:chgData name="Neemias Informatica Lima" userId="b77af7bd85500281" providerId="LiveId" clId="{3768B807-DBD6-4DAB-8E36-FA95325E909C}" dt="2024-05-27T00:26:06.493" v="247"/>
        <pc:sldMkLst>
          <pc:docMk/>
          <pc:sldMk cId="1768216317" sldId="291"/>
        </pc:sldMkLst>
        <pc:spChg chg="del">
          <ac:chgData name="Neemias Informatica Lima" userId="b77af7bd85500281" providerId="LiveId" clId="{3768B807-DBD6-4DAB-8E36-FA95325E909C}" dt="2024-05-27T00:18:25.422" v="75" actId="478"/>
          <ac:spMkLst>
            <pc:docMk/>
            <pc:sldMk cId="1768216317" sldId="291"/>
            <ac:spMk id="2" creationId="{377F12B8-A514-FAAF-43FF-CF71066351B2}"/>
          </ac:spMkLst>
        </pc:spChg>
        <pc:spChg chg="del">
          <ac:chgData name="Neemias Informatica Lima" userId="b77af7bd85500281" providerId="LiveId" clId="{3768B807-DBD6-4DAB-8E36-FA95325E909C}" dt="2024-05-27T00:18:25.422" v="75" actId="478"/>
          <ac:spMkLst>
            <pc:docMk/>
            <pc:sldMk cId="1768216317" sldId="291"/>
            <ac:spMk id="3" creationId="{42967A85-F457-CCDF-A239-267F4342F62C}"/>
          </ac:spMkLst>
        </pc:spChg>
        <pc:spChg chg="add mod">
          <ac:chgData name="Neemias Informatica Lima" userId="b77af7bd85500281" providerId="LiveId" clId="{3768B807-DBD6-4DAB-8E36-FA95325E909C}" dt="2024-05-27T00:18:25.730" v="76"/>
          <ac:spMkLst>
            <pc:docMk/>
            <pc:sldMk cId="1768216317" sldId="291"/>
            <ac:spMk id="5" creationId="{831F7365-34B1-9920-FAAC-326FE742B40F}"/>
          </ac:spMkLst>
        </pc:spChg>
        <pc:spChg chg="add mod">
          <ac:chgData name="Neemias Informatica Lima" userId="b77af7bd85500281" providerId="LiveId" clId="{3768B807-DBD6-4DAB-8E36-FA95325E909C}" dt="2024-05-27T00:18:25.730" v="76"/>
          <ac:spMkLst>
            <pc:docMk/>
            <pc:sldMk cId="1768216317" sldId="291"/>
            <ac:spMk id="7" creationId="{954F31B7-722A-1AC6-6EEE-E8E6BE0C09AB}"/>
          </ac:spMkLst>
        </pc:spChg>
        <pc:spChg chg="mod">
          <ac:chgData name="Neemias Informatica Lima" userId="b77af7bd85500281" providerId="LiveId" clId="{3768B807-DBD6-4DAB-8E36-FA95325E909C}" dt="2024-05-27T00:26:06.493" v="247"/>
          <ac:spMkLst>
            <pc:docMk/>
            <pc:sldMk cId="1768216317" sldId="291"/>
            <ac:spMk id="12" creationId="{FD5EC092-AC81-4728-9A45-4C4BB5B95C65}"/>
          </ac:spMkLst>
        </pc:spChg>
        <pc:spChg chg="mod">
          <ac:chgData name="Neemias Informatica Lima" userId="b77af7bd85500281" providerId="LiveId" clId="{3768B807-DBD6-4DAB-8E36-FA95325E909C}" dt="2024-05-27T00:24:40.471" v="208"/>
          <ac:spMkLst>
            <pc:docMk/>
            <pc:sldMk cId="1768216317" sldId="291"/>
            <ac:spMk id="14" creationId="{00000000-0000-0000-0000-000000000000}"/>
          </ac:spMkLst>
        </pc:spChg>
        <pc:picChg chg="del">
          <ac:chgData name="Neemias Informatica Lima" userId="b77af7bd85500281" providerId="LiveId" clId="{3768B807-DBD6-4DAB-8E36-FA95325E909C}" dt="2024-05-27T00:18:25.422" v="75" actId="478"/>
          <ac:picMkLst>
            <pc:docMk/>
            <pc:sldMk cId="1768216317" sldId="291"/>
            <ac:picMk id="6" creationId="{0A12B813-3787-B07D-CF52-7777DCD65004}"/>
          </ac:picMkLst>
        </pc:picChg>
        <pc:picChg chg="add mod">
          <ac:chgData name="Neemias Informatica Lima" userId="b77af7bd85500281" providerId="LiveId" clId="{3768B807-DBD6-4DAB-8E36-FA95325E909C}" dt="2024-05-27T00:18:25.730" v="76"/>
          <ac:picMkLst>
            <pc:docMk/>
            <pc:sldMk cId="1768216317" sldId="291"/>
            <ac:picMk id="8" creationId="{C7EBDC10-DA45-80A1-453C-45E252FEA95A}"/>
          </ac:picMkLst>
        </pc:picChg>
      </pc:sldChg>
      <pc:sldChg chg="addSp delSp modSp mod">
        <pc:chgData name="Neemias Informatica Lima" userId="b77af7bd85500281" providerId="LiveId" clId="{3768B807-DBD6-4DAB-8E36-FA95325E909C}" dt="2024-05-27T00:27:43.029" v="286" actId="20577"/>
        <pc:sldMkLst>
          <pc:docMk/>
          <pc:sldMk cId="3757265641" sldId="292"/>
        </pc:sldMkLst>
        <pc:spChg chg="add mod">
          <ac:chgData name="Neemias Informatica Lima" userId="b77af7bd85500281" providerId="LiveId" clId="{3768B807-DBD6-4DAB-8E36-FA95325E909C}" dt="2024-05-27T00:18:44.082" v="80"/>
          <ac:spMkLst>
            <pc:docMk/>
            <pc:sldMk cId="3757265641" sldId="292"/>
            <ac:spMk id="2" creationId="{D5DDEF30-CE34-5FBC-4088-3A32191DCB72}"/>
          </ac:spMkLst>
        </pc:spChg>
        <pc:spChg chg="del">
          <ac:chgData name="Neemias Informatica Lima" userId="b77af7bd85500281" providerId="LiveId" clId="{3768B807-DBD6-4DAB-8E36-FA95325E909C}" dt="2024-05-27T00:18:43.728" v="79" actId="478"/>
          <ac:spMkLst>
            <pc:docMk/>
            <pc:sldMk cId="3757265641" sldId="292"/>
            <ac:spMk id="3" creationId="{4D907E96-639C-34B0-2617-8387211DD45B}"/>
          </ac:spMkLst>
        </pc:spChg>
        <pc:spChg chg="add mod">
          <ac:chgData name="Neemias Informatica Lima" userId="b77af7bd85500281" providerId="LiveId" clId="{3768B807-DBD6-4DAB-8E36-FA95325E909C}" dt="2024-05-27T00:18:44.082" v="80"/>
          <ac:spMkLst>
            <pc:docMk/>
            <pc:sldMk cId="3757265641" sldId="292"/>
            <ac:spMk id="5" creationId="{1B3DB606-A2E0-08EB-B7DA-3EEFF65A8077}"/>
          </ac:spMkLst>
        </pc:spChg>
        <pc:spChg chg="del">
          <ac:chgData name="Neemias Informatica Lima" userId="b77af7bd85500281" providerId="LiveId" clId="{3768B807-DBD6-4DAB-8E36-FA95325E909C}" dt="2024-05-27T00:18:43.728" v="79" actId="478"/>
          <ac:spMkLst>
            <pc:docMk/>
            <pc:sldMk cId="3757265641" sldId="292"/>
            <ac:spMk id="6" creationId="{CA396149-FCD3-A82D-3095-777D0069D37D}"/>
          </ac:spMkLst>
        </pc:spChg>
        <pc:spChg chg="mod">
          <ac:chgData name="Neemias Informatica Lima" userId="b77af7bd85500281" providerId="LiveId" clId="{3768B807-DBD6-4DAB-8E36-FA95325E909C}" dt="2024-05-27T00:27:43.029" v="286" actId="20577"/>
          <ac:spMkLst>
            <pc:docMk/>
            <pc:sldMk cId="3757265641" sldId="292"/>
            <ac:spMk id="12" creationId="{1EC42BAA-B890-43DD-B4F0-9AB5685AF2FE}"/>
          </ac:spMkLst>
        </pc:spChg>
        <pc:spChg chg="mod">
          <ac:chgData name="Neemias Informatica Lima" userId="b77af7bd85500281" providerId="LiveId" clId="{3768B807-DBD6-4DAB-8E36-FA95325E909C}" dt="2024-05-27T00:26:22.181" v="255"/>
          <ac:spMkLst>
            <pc:docMk/>
            <pc:sldMk cId="3757265641" sldId="292"/>
            <ac:spMk id="14" creationId="{00000000-0000-0000-0000-000000000000}"/>
          </ac:spMkLst>
        </pc:spChg>
        <pc:picChg chg="add mod">
          <ac:chgData name="Neemias Informatica Lima" userId="b77af7bd85500281" providerId="LiveId" clId="{3768B807-DBD6-4DAB-8E36-FA95325E909C}" dt="2024-05-27T00:18:44.082" v="80"/>
          <ac:picMkLst>
            <pc:docMk/>
            <pc:sldMk cId="3757265641" sldId="292"/>
            <ac:picMk id="7" creationId="{718B0866-24E9-CF7C-880B-C531E8A0FF23}"/>
          </ac:picMkLst>
        </pc:picChg>
        <pc:picChg chg="del">
          <ac:chgData name="Neemias Informatica Lima" userId="b77af7bd85500281" providerId="LiveId" clId="{3768B807-DBD6-4DAB-8E36-FA95325E909C}" dt="2024-05-27T00:18:43.728" v="79" actId="478"/>
          <ac:picMkLst>
            <pc:docMk/>
            <pc:sldMk cId="3757265641" sldId="292"/>
            <ac:picMk id="8" creationId="{2A9C3ACB-0915-5355-F287-AB94B78FD2F2}"/>
          </ac:picMkLst>
        </pc:picChg>
      </pc:sldChg>
      <pc:sldChg chg="addSp delSp modSp mod">
        <pc:chgData name="Neemias Informatica Lima" userId="b77af7bd85500281" providerId="LiveId" clId="{3768B807-DBD6-4DAB-8E36-FA95325E909C}" dt="2024-05-27T00:28:13.477" v="293" actId="6549"/>
        <pc:sldMkLst>
          <pc:docMk/>
          <pc:sldMk cId="3114938747" sldId="293"/>
        </pc:sldMkLst>
        <pc:spChg chg="del">
          <ac:chgData name="Neemias Informatica Lima" userId="b77af7bd85500281" providerId="LiveId" clId="{3768B807-DBD6-4DAB-8E36-FA95325E909C}" dt="2024-05-27T00:18:50.777" v="81" actId="478"/>
          <ac:spMkLst>
            <pc:docMk/>
            <pc:sldMk cId="3114938747" sldId="293"/>
            <ac:spMk id="2" creationId="{83ECA61D-FED3-27A0-6233-617F3CC97EF6}"/>
          </ac:spMkLst>
        </pc:spChg>
        <pc:spChg chg="del">
          <ac:chgData name="Neemias Informatica Lima" userId="b77af7bd85500281" providerId="LiveId" clId="{3768B807-DBD6-4DAB-8E36-FA95325E909C}" dt="2024-05-27T00:18:50.777" v="81" actId="478"/>
          <ac:spMkLst>
            <pc:docMk/>
            <pc:sldMk cId="3114938747" sldId="293"/>
            <ac:spMk id="3" creationId="{8CA6FC55-4C37-5310-1C1F-7EF76EC08382}"/>
          </ac:spMkLst>
        </pc:spChg>
        <pc:spChg chg="add mod">
          <ac:chgData name="Neemias Informatica Lima" userId="b77af7bd85500281" providerId="LiveId" clId="{3768B807-DBD6-4DAB-8E36-FA95325E909C}" dt="2024-05-27T00:18:51.242" v="82"/>
          <ac:spMkLst>
            <pc:docMk/>
            <pc:sldMk cId="3114938747" sldId="293"/>
            <ac:spMk id="5" creationId="{69CAD9C0-0287-40A3-BAEB-3B710B8A8EFC}"/>
          </ac:spMkLst>
        </pc:spChg>
        <pc:spChg chg="add mod">
          <ac:chgData name="Neemias Informatica Lima" userId="b77af7bd85500281" providerId="LiveId" clId="{3768B807-DBD6-4DAB-8E36-FA95325E909C}" dt="2024-05-27T00:18:51.242" v="82"/>
          <ac:spMkLst>
            <pc:docMk/>
            <pc:sldMk cId="3114938747" sldId="293"/>
            <ac:spMk id="7" creationId="{DC261824-55D9-B531-1EAC-5A369C61F986}"/>
          </ac:spMkLst>
        </pc:spChg>
        <pc:spChg chg="mod">
          <ac:chgData name="Neemias Informatica Lima" userId="b77af7bd85500281" providerId="LiveId" clId="{3768B807-DBD6-4DAB-8E36-FA95325E909C}" dt="2024-05-27T00:28:13.477" v="293" actId="6549"/>
          <ac:spMkLst>
            <pc:docMk/>
            <pc:sldMk cId="3114938747" sldId="293"/>
            <ac:spMk id="16" creationId="{CFC8B9D9-C6ED-4706-A104-65D118A5B7F9}"/>
          </ac:spMkLst>
        </pc:spChg>
        <pc:picChg chg="del">
          <ac:chgData name="Neemias Informatica Lima" userId="b77af7bd85500281" providerId="LiveId" clId="{3768B807-DBD6-4DAB-8E36-FA95325E909C}" dt="2024-05-27T00:18:50.777" v="81" actId="478"/>
          <ac:picMkLst>
            <pc:docMk/>
            <pc:sldMk cId="3114938747" sldId="293"/>
            <ac:picMk id="6" creationId="{0F49DBD2-7451-6EC6-13D0-B2331DFA5C13}"/>
          </ac:picMkLst>
        </pc:picChg>
        <pc:picChg chg="add mod">
          <ac:chgData name="Neemias Informatica Lima" userId="b77af7bd85500281" providerId="LiveId" clId="{3768B807-DBD6-4DAB-8E36-FA95325E909C}" dt="2024-05-27T00:18:51.242" v="82"/>
          <ac:picMkLst>
            <pc:docMk/>
            <pc:sldMk cId="3114938747" sldId="293"/>
            <ac:picMk id="8" creationId="{22BD720B-0435-55FC-9A66-62FE71C90057}"/>
          </ac:picMkLst>
        </pc:picChg>
      </pc:sldChg>
    </pc:docChg>
  </pc:docChgLst>
  <pc:docChgLst>
    <pc:chgData name="Neemias Informatica Lima" userId="b77af7bd85500281" providerId="LiveId" clId="{0999F888-342A-44D8-BF71-15D426204204}"/>
    <pc:docChg chg="undo redo custSel modSld">
      <pc:chgData name="Neemias Informatica Lima" userId="b77af7bd85500281" providerId="LiveId" clId="{0999F888-342A-44D8-BF71-15D426204204}" dt="2024-05-27T20:54:52.364" v="290" actId="313"/>
      <pc:docMkLst>
        <pc:docMk/>
      </pc:docMkLst>
      <pc:sldChg chg="addSp delSp modSp mod">
        <pc:chgData name="Neemias Informatica Lima" userId="b77af7bd85500281" providerId="LiveId" clId="{0999F888-342A-44D8-BF71-15D426204204}" dt="2024-05-27T20:37:59.026" v="43"/>
        <pc:sldMkLst>
          <pc:docMk/>
          <pc:sldMk cId="2232331225" sldId="280"/>
        </pc:sldMkLst>
        <pc:spChg chg="mod">
          <ac:chgData name="Neemias Informatica Lima" userId="b77af7bd85500281" providerId="LiveId" clId="{0999F888-342A-44D8-BF71-15D426204204}" dt="2024-05-27T20:36:12.015" v="13" actId="6549"/>
          <ac:spMkLst>
            <pc:docMk/>
            <pc:sldMk cId="2232331225" sldId="280"/>
            <ac:spMk id="6" creationId="{00000000-0000-0000-0000-000000000000}"/>
          </ac:spMkLst>
        </pc:spChg>
        <pc:spChg chg="add del mod">
          <ac:chgData name="Neemias Informatica Lima" userId="b77af7bd85500281" providerId="LiveId" clId="{0999F888-342A-44D8-BF71-15D426204204}" dt="2024-05-27T20:35:56.761" v="8" actId="20577"/>
          <ac:spMkLst>
            <pc:docMk/>
            <pc:sldMk cId="2232331225" sldId="280"/>
            <ac:spMk id="7" creationId="{00000000-0000-0000-0000-000000000000}"/>
          </ac:spMkLst>
        </pc:spChg>
        <pc:spChg chg="mod">
          <ac:chgData name="Neemias Informatica Lima" userId="b77af7bd85500281" providerId="LiveId" clId="{0999F888-342A-44D8-BF71-15D426204204}" dt="2024-05-27T20:36:36.676" v="28" actId="6549"/>
          <ac:spMkLst>
            <pc:docMk/>
            <pc:sldMk cId="2232331225" sldId="280"/>
            <ac:spMk id="9" creationId="{00000000-0000-0000-0000-000000000000}"/>
          </ac:spMkLst>
        </pc:spChg>
        <pc:spChg chg="mod">
          <ac:chgData name="Neemias Informatica Lima" userId="b77af7bd85500281" providerId="LiveId" clId="{0999F888-342A-44D8-BF71-15D426204204}" dt="2024-05-27T20:35:47.591" v="2" actId="20577"/>
          <ac:spMkLst>
            <pc:docMk/>
            <pc:sldMk cId="2232331225" sldId="280"/>
            <ac:spMk id="11" creationId="{00000000-0000-0000-0000-000000000000}"/>
          </ac:spMkLst>
        </pc:spChg>
        <pc:spChg chg="mod">
          <ac:chgData name="Neemias Informatica Lima" userId="b77af7bd85500281" providerId="LiveId" clId="{0999F888-342A-44D8-BF71-15D426204204}" dt="2024-05-27T20:36:58.789" v="35" actId="20577"/>
          <ac:spMkLst>
            <pc:docMk/>
            <pc:sldMk cId="2232331225" sldId="280"/>
            <ac:spMk id="16" creationId="{00000000-0000-0000-0000-000000000000}"/>
          </ac:spMkLst>
        </pc:spChg>
        <pc:picChg chg="add mod">
          <ac:chgData name="Neemias Informatica Lima" userId="b77af7bd85500281" providerId="LiveId" clId="{0999F888-342A-44D8-BF71-15D426204204}" dt="2024-05-27T20:37:59.026" v="43"/>
          <ac:picMkLst>
            <pc:docMk/>
            <pc:sldMk cId="2232331225" sldId="280"/>
            <ac:picMk id="3" creationId="{C8D2541E-CC9C-2685-08C2-939AD03D187C}"/>
          </ac:picMkLst>
        </pc:picChg>
        <pc:picChg chg="del">
          <ac:chgData name="Neemias Informatica Lima" userId="b77af7bd85500281" providerId="LiveId" clId="{0999F888-342A-44D8-BF71-15D426204204}" dt="2024-05-27T20:35:45.571" v="0" actId="478"/>
          <ac:picMkLst>
            <pc:docMk/>
            <pc:sldMk cId="2232331225" sldId="280"/>
            <ac:picMk id="4" creationId="{5C6A6F0A-BB51-2126-5CE4-FA5C9506210F}"/>
          </ac:picMkLst>
        </pc:picChg>
      </pc:sldChg>
      <pc:sldChg chg="addSp delSp modSp mod">
        <pc:chgData name="Neemias Informatica Lima" userId="b77af7bd85500281" providerId="LiveId" clId="{0999F888-342A-44D8-BF71-15D426204204}" dt="2024-05-27T20:42:15.743" v="109" actId="6549"/>
        <pc:sldMkLst>
          <pc:docMk/>
          <pc:sldMk cId="2103443556" sldId="281"/>
        </pc:sldMkLst>
        <pc:spChg chg="mod">
          <ac:chgData name="Neemias Informatica Lima" userId="b77af7bd85500281" providerId="LiveId" clId="{0999F888-342A-44D8-BF71-15D426204204}" dt="2024-05-27T20:42:15.743" v="109" actId="6549"/>
          <ac:spMkLst>
            <pc:docMk/>
            <pc:sldMk cId="2103443556" sldId="281"/>
            <ac:spMk id="8" creationId="{00000000-0000-0000-0000-000000000000}"/>
          </ac:spMkLst>
        </pc:spChg>
        <pc:spChg chg="mod">
          <ac:chgData name="Neemias Informatica Lima" userId="b77af7bd85500281" providerId="LiveId" clId="{0999F888-342A-44D8-BF71-15D426204204}" dt="2024-05-27T20:38:11.825" v="46" actId="20577"/>
          <ac:spMkLst>
            <pc:docMk/>
            <pc:sldMk cId="2103443556" sldId="281"/>
            <ac:spMk id="11" creationId="{00000000-0000-0000-0000-000000000000}"/>
          </ac:spMkLst>
        </pc:spChg>
        <pc:spChg chg="mod">
          <ac:chgData name="Neemias Informatica Lima" userId="b77af7bd85500281" providerId="LiveId" clId="{0999F888-342A-44D8-BF71-15D426204204}" dt="2024-05-27T20:38:43.127" v="55"/>
          <ac:spMkLst>
            <pc:docMk/>
            <pc:sldMk cId="2103443556" sldId="281"/>
            <ac:spMk id="18" creationId="{00000000-0000-0000-0000-000000000000}"/>
          </ac:spMkLst>
        </pc:spChg>
        <pc:picChg chg="add mod">
          <ac:chgData name="Neemias Informatica Lima" userId="b77af7bd85500281" providerId="LiveId" clId="{0999F888-342A-44D8-BF71-15D426204204}" dt="2024-05-27T20:38:24.803" v="52" actId="1076"/>
          <ac:picMkLst>
            <pc:docMk/>
            <pc:sldMk cId="2103443556" sldId="281"/>
            <ac:picMk id="2" creationId="{368EF32C-20BE-8A2B-E799-BAF1DF45D331}"/>
          </ac:picMkLst>
        </pc:picChg>
        <pc:picChg chg="del">
          <ac:chgData name="Neemias Informatica Lima" userId="b77af7bd85500281" providerId="LiveId" clId="{0999F888-342A-44D8-BF71-15D426204204}" dt="2024-05-27T20:38:09.741" v="44" actId="478"/>
          <ac:picMkLst>
            <pc:docMk/>
            <pc:sldMk cId="2103443556" sldId="281"/>
            <ac:picMk id="4" creationId="{4B040AB6-7842-ABB0-100E-4C4C4E9CE5B4}"/>
          </ac:picMkLst>
        </pc:picChg>
      </pc:sldChg>
      <pc:sldChg chg="addSp delSp modSp mod">
        <pc:chgData name="Neemias Informatica Lima" userId="b77af7bd85500281" providerId="LiveId" clId="{0999F888-342A-44D8-BF71-15D426204204}" dt="2024-05-27T20:44:32.005" v="138" actId="6549"/>
        <pc:sldMkLst>
          <pc:docMk/>
          <pc:sldMk cId="3683219421" sldId="282"/>
        </pc:sldMkLst>
        <pc:spChg chg="add mod">
          <ac:chgData name="Neemias Informatica Lima" userId="b77af7bd85500281" providerId="LiveId" clId="{0999F888-342A-44D8-BF71-15D426204204}" dt="2024-05-27T20:39:05.505" v="59"/>
          <ac:spMkLst>
            <pc:docMk/>
            <pc:sldMk cId="3683219421" sldId="282"/>
            <ac:spMk id="2" creationId="{A2BB6FB9-BA10-C5A2-B203-B6E6B72C0056}"/>
          </ac:spMkLst>
        </pc:spChg>
        <pc:spChg chg="add mod">
          <ac:chgData name="Neemias Informatica Lima" userId="b77af7bd85500281" providerId="LiveId" clId="{0999F888-342A-44D8-BF71-15D426204204}" dt="2024-05-27T20:39:05.505" v="59"/>
          <ac:spMkLst>
            <pc:docMk/>
            <pc:sldMk cId="3683219421" sldId="282"/>
            <ac:spMk id="4" creationId="{4A7DBC78-8E99-675C-06A7-BCB4D6971FE7}"/>
          </ac:spMkLst>
        </pc:spChg>
        <pc:spChg chg="del">
          <ac:chgData name="Neemias Informatica Lima" userId="b77af7bd85500281" providerId="LiveId" clId="{0999F888-342A-44D8-BF71-15D426204204}" dt="2024-05-27T20:39:05.116" v="58" actId="478"/>
          <ac:spMkLst>
            <pc:docMk/>
            <pc:sldMk cId="3683219421" sldId="282"/>
            <ac:spMk id="6" creationId="{B7E23ED6-6F5B-AE7C-B894-4B111A74D1B1}"/>
          </ac:spMkLst>
        </pc:spChg>
        <pc:spChg chg="del">
          <ac:chgData name="Neemias Informatica Lima" userId="b77af7bd85500281" providerId="LiveId" clId="{0999F888-342A-44D8-BF71-15D426204204}" dt="2024-05-27T20:39:05.116" v="58" actId="478"/>
          <ac:spMkLst>
            <pc:docMk/>
            <pc:sldMk cId="3683219421" sldId="282"/>
            <ac:spMk id="8" creationId="{FA61328D-A46F-0EC0-9918-FF74241366E8}"/>
          </ac:spMkLst>
        </pc:spChg>
        <pc:spChg chg="mod">
          <ac:chgData name="Neemias Informatica Lima" userId="b77af7bd85500281" providerId="LiveId" clId="{0999F888-342A-44D8-BF71-15D426204204}" dt="2024-05-27T20:44:32.005" v="138" actId="6549"/>
          <ac:spMkLst>
            <pc:docMk/>
            <pc:sldMk cId="3683219421" sldId="282"/>
            <ac:spMk id="12" creationId="{00000000-0000-0000-0000-000000000000}"/>
          </ac:spMkLst>
        </pc:spChg>
        <pc:spChg chg="mod">
          <ac:chgData name="Neemias Informatica Lima" userId="b77af7bd85500281" providerId="LiveId" clId="{0999F888-342A-44D8-BF71-15D426204204}" dt="2024-05-27T20:42:41.300" v="119"/>
          <ac:spMkLst>
            <pc:docMk/>
            <pc:sldMk cId="3683219421" sldId="282"/>
            <ac:spMk id="14" creationId="{00000000-0000-0000-0000-000000000000}"/>
          </ac:spMkLst>
        </pc:spChg>
        <pc:picChg chg="add mod">
          <ac:chgData name="Neemias Informatica Lima" userId="b77af7bd85500281" providerId="LiveId" clId="{0999F888-342A-44D8-BF71-15D426204204}" dt="2024-05-27T20:39:05.505" v="59"/>
          <ac:picMkLst>
            <pc:docMk/>
            <pc:sldMk cId="3683219421" sldId="282"/>
            <ac:picMk id="7" creationId="{35F33F02-3CD6-011F-C31A-3D154C878B68}"/>
          </ac:picMkLst>
        </pc:picChg>
        <pc:picChg chg="del">
          <ac:chgData name="Neemias Informatica Lima" userId="b77af7bd85500281" providerId="LiveId" clId="{0999F888-342A-44D8-BF71-15D426204204}" dt="2024-05-27T20:39:05.116" v="58" actId="478"/>
          <ac:picMkLst>
            <pc:docMk/>
            <pc:sldMk cId="3683219421" sldId="282"/>
            <ac:picMk id="9" creationId="{5F42046B-C61A-0B9B-99A2-DBC4770857FF}"/>
          </ac:picMkLst>
        </pc:picChg>
      </pc:sldChg>
      <pc:sldChg chg="addSp delSp modSp mod">
        <pc:chgData name="Neemias Informatica Lima" userId="b77af7bd85500281" providerId="LiveId" clId="{0999F888-342A-44D8-BF71-15D426204204}" dt="2024-05-27T20:45:44.294" v="159" actId="20577"/>
        <pc:sldMkLst>
          <pc:docMk/>
          <pc:sldMk cId="3902406419" sldId="283"/>
        </pc:sldMkLst>
        <pc:spChg chg="add mod">
          <ac:chgData name="Neemias Informatica Lima" userId="b77af7bd85500281" providerId="LiveId" clId="{0999F888-342A-44D8-BF71-15D426204204}" dt="2024-05-27T20:39:10.778" v="61"/>
          <ac:spMkLst>
            <pc:docMk/>
            <pc:sldMk cId="3902406419" sldId="283"/>
            <ac:spMk id="2" creationId="{969494D7-1F7B-53B2-5C0A-26011FBD9D76}"/>
          </ac:spMkLst>
        </pc:spChg>
        <pc:spChg chg="add mod">
          <ac:chgData name="Neemias Informatica Lima" userId="b77af7bd85500281" providerId="LiveId" clId="{0999F888-342A-44D8-BF71-15D426204204}" dt="2024-05-27T20:39:10.778" v="61"/>
          <ac:spMkLst>
            <pc:docMk/>
            <pc:sldMk cId="3902406419" sldId="283"/>
            <ac:spMk id="3" creationId="{94465ED3-7A28-5847-45B8-8D0A7780D8B0}"/>
          </ac:spMkLst>
        </pc:spChg>
        <pc:spChg chg="del">
          <ac:chgData name="Neemias Informatica Lima" userId="b77af7bd85500281" providerId="LiveId" clId="{0999F888-342A-44D8-BF71-15D426204204}" dt="2024-05-27T20:39:10.415" v="60" actId="478"/>
          <ac:spMkLst>
            <pc:docMk/>
            <pc:sldMk cId="3902406419" sldId="283"/>
            <ac:spMk id="5" creationId="{E007C525-5EB1-E00A-A866-6377A5467390}"/>
          </ac:spMkLst>
        </pc:spChg>
        <pc:spChg chg="del">
          <ac:chgData name="Neemias Informatica Lima" userId="b77af7bd85500281" providerId="LiveId" clId="{0999F888-342A-44D8-BF71-15D426204204}" dt="2024-05-27T20:39:10.415" v="60" actId="478"/>
          <ac:spMkLst>
            <pc:docMk/>
            <pc:sldMk cId="3902406419" sldId="283"/>
            <ac:spMk id="7" creationId="{0ACE7CAF-611A-5C64-2111-5B11A3D4EAAD}"/>
          </ac:spMkLst>
        </pc:spChg>
        <pc:spChg chg="mod">
          <ac:chgData name="Neemias Informatica Lima" userId="b77af7bd85500281" providerId="LiveId" clId="{0999F888-342A-44D8-BF71-15D426204204}" dt="2024-05-27T20:44:48.766" v="143"/>
          <ac:spMkLst>
            <pc:docMk/>
            <pc:sldMk cId="3902406419" sldId="283"/>
            <ac:spMk id="14" creationId="{00000000-0000-0000-0000-000000000000}"/>
          </ac:spMkLst>
        </pc:spChg>
        <pc:spChg chg="mod">
          <ac:chgData name="Neemias Informatica Lima" userId="b77af7bd85500281" providerId="LiveId" clId="{0999F888-342A-44D8-BF71-15D426204204}" dt="2024-05-27T20:45:44.294" v="159" actId="20577"/>
          <ac:spMkLst>
            <pc:docMk/>
            <pc:sldMk cId="3902406419" sldId="283"/>
            <ac:spMk id="15" creationId="{D5C09FDA-172B-4732-BD2E-A9BBEF8B191B}"/>
          </ac:spMkLst>
        </pc:spChg>
        <pc:picChg chg="add mod">
          <ac:chgData name="Neemias Informatica Lima" userId="b77af7bd85500281" providerId="LiveId" clId="{0999F888-342A-44D8-BF71-15D426204204}" dt="2024-05-27T20:39:10.778" v="61"/>
          <ac:picMkLst>
            <pc:docMk/>
            <pc:sldMk cId="3902406419" sldId="283"/>
            <ac:picMk id="6" creationId="{6F01B41B-34C9-0946-7801-E2722E028752}"/>
          </ac:picMkLst>
        </pc:picChg>
        <pc:picChg chg="del">
          <ac:chgData name="Neemias Informatica Lima" userId="b77af7bd85500281" providerId="LiveId" clId="{0999F888-342A-44D8-BF71-15D426204204}" dt="2024-05-27T20:39:10.415" v="60" actId="478"/>
          <ac:picMkLst>
            <pc:docMk/>
            <pc:sldMk cId="3902406419" sldId="283"/>
            <ac:picMk id="8" creationId="{49F71017-0526-C42A-4D9F-42A928FF5A4F}"/>
          </ac:picMkLst>
        </pc:picChg>
      </pc:sldChg>
      <pc:sldChg chg="addSp delSp modSp mod">
        <pc:chgData name="Neemias Informatica Lima" userId="b77af7bd85500281" providerId="LiveId" clId="{0999F888-342A-44D8-BF71-15D426204204}" dt="2024-05-27T20:47:34.361" v="195" actId="20577"/>
        <pc:sldMkLst>
          <pc:docMk/>
          <pc:sldMk cId="2424059023" sldId="284"/>
        </pc:sldMkLst>
        <pc:spChg chg="add mod">
          <ac:chgData name="Neemias Informatica Lima" userId="b77af7bd85500281" providerId="LiveId" clId="{0999F888-342A-44D8-BF71-15D426204204}" dt="2024-05-27T20:39:51.468" v="65"/>
          <ac:spMkLst>
            <pc:docMk/>
            <pc:sldMk cId="2424059023" sldId="284"/>
            <ac:spMk id="2" creationId="{C036EBCB-B917-92C1-A0DF-C9AA00086F6A}"/>
          </ac:spMkLst>
        </pc:spChg>
        <pc:spChg chg="add mod">
          <ac:chgData name="Neemias Informatica Lima" userId="b77af7bd85500281" providerId="LiveId" clId="{0999F888-342A-44D8-BF71-15D426204204}" dt="2024-05-27T20:39:51.468" v="65"/>
          <ac:spMkLst>
            <pc:docMk/>
            <pc:sldMk cId="2424059023" sldId="284"/>
            <ac:spMk id="3" creationId="{C924563F-F425-9DFA-4C8D-5EB19B0E6F1C}"/>
          </ac:spMkLst>
        </pc:spChg>
        <pc:spChg chg="del">
          <ac:chgData name="Neemias Informatica Lima" userId="b77af7bd85500281" providerId="LiveId" clId="{0999F888-342A-44D8-BF71-15D426204204}" dt="2024-05-27T20:39:51.128" v="64" actId="478"/>
          <ac:spMkLst>
            <pc:docMk/>
            <pc:sldMk cId="2424059023" sldId="284"/>
            <ac:spMk id="5" creationId="{7A979359-B3A0-EC8E-E2F0-CCB636CBC2A3}"/>
          </ac:spMkLst>
        </pc:spChg>
        <pc:spChg chg="del">
          <ac:chgData name="Neemias Informatica Lima" userId="b77af7bd85500281" providerId="LiveId" clId="{0999F888-342A-44D8-BF71-15D426204204}" dt="2024-05-27T20:39:51.128" v="64" actId="478"/>
          <ac:spMkLst>
            <pc:docMk/>
            <pc:sldMk cId="2424059023" sldId="284"/>
            <ac:spMk id="7" creationId="{43A9064A-9A5E-23C9-0A49-1B7DF3D04DFC}"/>
          </ac:spMkLst>
        </pc:spChg>
        <pc:spChg chg="mod">
          <ac:chgData name="Neemias Informatica Lima" userId="b77af7bd85500281" providerId="LiveId" clId="{0999F888-342A-44D8-BF71-15D426204204}" dt="2024-05-27T20:46:49.137" v="174"/>
          <ac:spMkLst>
            <pc:docMk/>
            <pc:sldMk cId="2424059023" sldId="284"/>
            <ac:spMk id="14" creationId="{00000000-0000-0000-0000-000000000000}"/>
          </ac:spMkLst>
        </pc:spChg>
        <pc:spChg chg="mod">
          <ac:chgData name="Neemias Informatica Lima" userId="b77af7bd85500281" providerId="LiveId" clId="{0999F888-342A-44D8-BF71-15D426204204}" dt="2024-05-27T20:47:34.361" v="195" actId="20577"/>
          <ac:spMkLst>
            <pc:docMk/>
            <pc:sldMk cId="2424059023" sldId="284"/>
            <ac:spMk id="15" creationId="{C3A1BEFC-B9B8-4142-B09F-1F5B330F4265}"/>
          </ac:spMkLst>
        </pc:spChg>
        <pc:picChg chg="add mod">
          <ac:chgData name="Neemias Informatica Lima" userId="b77af7bd85500281" providerId="LiveId" clId="{0999F888-342A-44D8-BF71-15D426204204}" dt="2024-05-27T20:39:51.468" v="65"/>
          <ac:picMkLst>
            <pc:docMk/>
            <pc:sldMk cId="2424059023" sldId="284"/>
            <ac:picMk id="6" creationId="{2DC09A0D-B09A-30B3-303A-8042998BE924}"/>
          </ac:picMkLst>
        </pc:picChg>
        <pc:picChg chg="del">
          <ac:chgData name="Neemias Informatica Lima" userId="b77af7bd85500281" providerId="LiveId" clId="{0999F888-342A-44D8-BF71-15D426204204}" dt="2024-05-27T20:39:51.128" v="64" actId="478"/>
          <ac:picMkLst>
            <pc:docMk/>
            <pc:sldMk cId="2424059023" sldId="284"/>
            <ac:picMk id="8" creationId="{A281BC40-93A0-3400-3EB5-3067668BE11B}"/>
          </ac:picMkLst>
        </pc:picChg>
      </pc:sldChg>
      <pc:sldChg chg="addSp delSp modSp mod">
        <pc:chgData name="Neemias Informatica Lima" userId="b77af7bd85500281" providerId="LiveId" clId="{0999F888-342A-44D8-BF71-15D426204204}" dt="2024-05-27T20:50:00.936" v="228" actId="20577"/>
        <pc:sldMkLst>
          <pc:docMk/>
          <pc:sldMk cId="2241968852" sldId="285"/>
        </pc:sldMkLst>
        <pc:spChg chg="add mod">
          <ac:chgData name="Neemias Informatica Lima" userId="b77af7bd85500281" providerId="LiveId" clId="{0999F888-342A-44D8-BF71-15D426204204}" dt="2024-05-27T20:40:05.317" v="69"/>
          <ac:spMkLst>
            <pc:docMk/>
            <pc:sldMk cId="2241968852" sldId="285"/>
            <ac:spMk id="2" creationId="{F49879F8-59AD-E31B-0417-1CF60D04D935}"/>
          </ac:spMkLst>
        </pc:spChg>
        <pc:spChg chg="add mod">
          <ac:chgData name="Neemias Informatica Lima" userId="b77af7bd85500281" providerId="LiveId" clId="{0999F888-342A-44D8-BF71-15D426204204}" dt="2024-05-27T20:40:05.317" v="69"/>
          <ac:spMkLst>
            <pc:docMk/>
            <pc:sldMk cId="2241968852" sldId="285"/>
            <ac:spMk id="3" creationId="{AB10F639-F9C3-B57F-B7FB-7D3AC354D462}"/>
          </ac:spMkLst>
        </pc:spChg>
        <pc:spChg chg="del">
          <ac:chgData name="Neemias Informatica Lima" userId="b77af7bd85500281" providerId="LiveId" clId="{0999F888-342A-44D8-BF71-15D426204204}" dt="2024-05-27T20:40:05.011" v="68" actId="478"/>
          <ac:spMkLst>
            <pc:docMk/>
            <pc:sldMk cId="2241968852" sldId="285"/>
            <ac:spMk id="5" creationId="{1DC917D7-FAD2-FE77-C99E-A951612F7ED8}"/>
          </ac:spMkLst>
        </pc:spChg>
        <pc:spChg chg="del">
          <ac:chgData name="Neemias Informatica Lima" userId="b77af7bd85500281" providerId="LiveId" clId="{0999F888-342A-44D8-BF71-15D426204204}" dt="2024-05-27T20:40:05.011" v="68" actId="478"/>
          <ac:spMkLst>
            <pc:docMk/>
            <pc:sldMk cId="2241968852" sldId="285"/>
            <ac:spMk id="7" creationId="{0A8A4F55-7BBA-FC67-7BD0-F4B7283F210E}"/>
          </ac:spMkLst>
        </pc:spChg>
        <pc:spChg chg="mod">
          <ac:chgData name="Neemias Informatica Lima" userId="b77af7bd85500281" providerId="LiveId" clId="{0999F888-342A-44D8-BF71-15D426204204}" dt="2024-05-27T20:49:01.301" v="201"/>
          <ac:spMkLst>
            <pc:docMk/>
            <pc:sldMk cId="2241968852" sldId="285"/>
            <ac:spMk id="14" creationId="{00000000-0000-0000-0000-000000000000}"/>
          </ac:spMkLst>
        </pc:spChg>
        <pc:spChg chg="mod">
          <ac:chgData name="Neemias Informatica Lima" userId="b77af7bd85500281" providerId="LiveId" clId="{0999F888-342A-44D8-BF71-15D426204204}" dt="2024-05-27T20:50:00.936" v="228" actId="20577"/>
          <ac:spMkLst>
            <pc:docMk/>
            <pc:sldMk cId="2241968852" sldId="285"/>
            <ac:spMk id="15" creationId="{0F091E13-8EAD-4FFB-9473-BC74E5ABDC64}"/>
          </ac:spMkLst>
        </pc:spChg>
        <pc:picChg chg="add mod">
          <ac:chgData name="Neemias Informatica Lima" userId="b77af7bd85500281" providerId="LiveId" clId="{0999F888-342A-44D8-BF71-15D426204204}" dt="2024-05-27T20:40:05.317" v="69"/>
          <ac:picMkLst>
            <pc:docMk/>
            <pc:sldMk cId="2241968852" sldId="285"/>
            <ac:picMk id="6" creationId="{A79A4382-BB57-B5D0-1319-6827DC5F16BE}"/>
          </ac:picMkLst>
        </pc:picChg>
        <pc:picChg chg="del">
          <ac:chgData name="Neemias Informatica Lima" userId="b77af7bd85500281" providerId="LiveId" clId="{0999F888-342A-44D8-BF71-15D426204204}" dt="2024-05-27T20:40:05.011" v="68" actId="478"/>
          <ac:picMkLst>
            <pc:docMk/>
            <pc:sldMk cId="2241968852" sldId="285"/>
            <ac:picMk id="8" creationId="{5D597519-7C29-2D57-A8D7-A63D3A58BC15}"/>
          </ac:picMkLst>
        </pc:picChg>
      </pc:sldChg>
      <pc:sldChg chg="addSp delSp modSp mod">
        <pc:chgData name="Neemias Informatica Lima" userId="b77af7bd85500281" providerId="LiveId" clId="{0999F888-342A-44D8-BF71-15D426204204}" dt="2024-05-27T20:51:17.793" v="254" actId="313"/>
        <pc:sldMkLst>
          <pc:docMk/>
          <pc:sldMk cId="1959249856" sldId="286"/>
        </pc:sldMkLst>
        <pc:spChg chg="add mod">
          <ac:chgData name="Neemias Informatica Lima" userId="b77af7bd85500281" providerId="LiveId" clId="{0999F888-342A-44D8-BF71-15D426204204}" dt="2024-05-27T20:40:32.108" v="73"/>
          <ac:spMkLst>
            <pc:docMk/>
            <pc:sldMk cId="1959249856" sldId="286"/>
            <ac:spMk id="2" creationId="{500D4E38-A5AF-6A4D-4BC5-58ACE9BBCDEF}"/>
          </ac:spMkLst>
        </pc:spChg>
        <pc:spChg chg="add mod">
          <ac:chgData name="Neemias Informatica Lima" userId="b77af7bd85500281" providerId="LiveId" clId="{0999F888-342A-44D8-BF71-15D426204204}" dt="2024-05-27T20:40:32.108" v="73"/>
          <ac:spMkLst>
            <pc:docMk/>
            <pc:sldMk cId="1959249856" sldId="286"/>
            <ac:spMk id="3" creationId="{9503F0E6-ACCE-0FA9-3601-A890EBE2ACDE}"/>
          </ac:spMkLst>
        </pc:spChg>
        <pc:spChg chg="del">
          <ac:chgData name="Neemias Informatica Lima" userId="b77af7bd85500281" providerId="LiveId" clId="{0999F888-342A-44D8-BF71-15D426204204}" dt="2024-05-27T20:40:31.647" v="72" actId="478"/>
          <ac:spMkLst>
            <pc:docMk/>
            <pc:sldMk cId="1959249856" sldId="286"/>
            <ac:spMk id="5" creationId="{6982158D-F8BA-9FD5-C8EE-D9D751688B10}"/>
          </ac:spMkLst>
        </pc:spChg>
        <pc:spChg chg="del">
          <ac:chgData name="Neemias Informatica Lima" userId="b77af7bd85500281" providerId="LiveId" clId="{0999F888-342A-44D8-BF71-15D426204204}" dt="2024-05-27T20:40:31.647" v="72" actId="478"/>
          <ac:spMkLst>
            <pc:docMk/>
            <pc:sldMk cId="1959249856" sldId="286"/>
            <ac:spMk id="7" creationId="{433825FF-70D9-B900-EB9B-32C49D8C9BC2}"/>
          </ac:spMkLst>
        </pc:spChg>
        <pc:spChg chg="mod">
          <ac:chgData name="Neemias Informatica Lima" userId="b77af7bd85500281" providerId="LiveId" clId="{0999F888-342A-44D8-BF71-15D426204204}" dt="2024-05-27T20:50:40.374" v="238"/>
          <ac:spMkLst>
            <pc:docMk/>
            <pc:sldMk cId="1959249856" sldId="286"/>
            <ac:spMk id="14" creationId="{00000000-0000-0000-0000-000000000000}"/>
          </ac:spMkLst>
        </pc:spChg>
        <pc:spChg chg="mod">
          <ac:chgData name="Neemias Informatica Lima" userId="b77af7bd85500281" providerId="LiveId" clId="{0999F888-342A-44D8-BF71-15D426204204}" dt="2024-05-27T20:51:17.793" v="254" actId="313"/>
          <ac:spMkLst>
            <pc:docMk/>
            <pc:sldMk cId="1959249856" sldId="286"/>
            <ac:spMk id="15" creationId="{863BB09B-C8C1-4354-BC51-D930C951E507}"/>
          </ac:spMkLst>
        </pc:spChg>
        <pc:picChg chg="add mod">
          <ac:chgData name="Neemias Informatica Lima" userId="b77af7bd85500281" providerId="LiveId" clId="{0999F888-342A-44D8-BF71-15D426204204}" dt="2024-05-27T20:40:32.108" v="73"/>
          <ac:picMkLst>
            <pc:docMk/>
            <pc:sldMk cId="1959249856" sldId="286"/>
            <ac:picMk id="6" creationId="{4C7EC4E9-3EDA-8532-08A8-941B7371171A}"/>
          </ac:picMkLst>
        </pc:picChg>
        <pc:picChg chg="del">
          <ac:chgData name="Neemias Informatica Lima" userId="b77af7bd85500281" providerId="LiveId" clId="{0999F888-342A-44D8-BF71-15D426204204}" dt="2024-05-27T20:40:31.647" v="72" actId="478"/>
          <ac:picMkLst>
            <pc:docMk/>
            <pc:sldMk cId="1959249856" sldId="286"/>
            <ac:picMk id="8" creationId="{976C8868-6C0B-44B1-7F64-660F7D228FC3}"/>
          </ac:picMkLst>
        </pc:picChg>
      </pc:sldChg>
      <pc:sldChg chg="addSp delSp modSp mod">
        <pc:chgData name="Neemias Informatica Lima" userId="b77af7bd85500281" providerId="LiveId" clId="{0999F888-342A-44D8-BF71-15D426204204}" dt="2024-05-27T20:54:52.364" v="290" actId="313"/>
        <pc:sldMkLst>
          <pc:docMk/>
          <pc:sldMk cId="2857006406" sldId="287"/>
        </pc:sldMkLst>
        <pc:spChg chg="add mod">
          <ac:chgData name="Neemias Informatica Lima" userId="b77af7bd85500281" providerId="LiveId" clId="{0999F888-342A-44D8-BF71-15D426204204}" dt="2024-05-27T20:40:51.367" v="79"/>
          <ac:spMkLst>
            <pc:docMk/>
            <pc:sldMk cId="2857006406" sldId="287"/>
            <ac:spMk id="2" creationId="{AA0A63EC-D21C-BD53-AF11-28B8E9827E20}"/>
          </ac:spMkLst>
        </pc:spChg>
        <pc:spChg chg="add mod">
          <ac:chgData name="Neemias Informatica Lima" userId="b77af7bd85500281" providerId="LiveId" clId="{0999F888-342A-44D8-BF71-15D426204204}" dt="2024-05-27T20:40:51.367" v="79"/>
          <ac:spMkLst>
            <pc:docMk/>
            <pc:sldMk cId="2857006406" sldId="287"/>
            <ac:spMk id="3" creationId="{EFD0782D-A5D1-F2AA-43AA-27F40BCBB37F}"/>
          </ac:spMkLst>
        </pc:spChg>
        <pc:spChg chg="del">
          <ac:chgData name="Neemias Informatica Lima" userId="b77af7bd85500281" providerId="LiveId" clId="{0999F888-342A-44D8-BF71-15D426204204}" dt="2024-05-27T20:40:50.908" v="78" actId="478"/>
          <ac:spMkLst>
            <pc:docMk/>
            <pc:sldMk cId="2857006406" sldId="287"/>
            <ac:spMk id="5" creationId="{BB975314-4B94-D6F2-E616-C5337FC1008A}"/>
          </ac:spMkLst>
        </pc:spChg>
        <pc:spChg chg="del">
          <ac:chgData name="Neemias Informatica Lima" userId="b77af7bd85500281" providerId="LiveId" clId="{0999F888-342A-44D8-BF71-15D426204204}" dt="2024-05-27T20:40:50.908" v="78" actId="478"/>
          <ac:spMkLst>
            <pc:docMk/>
            <pc:sldMk cId="2857006406" sldId="287"/>
            <ac:spMk id="7" creationId="{FE8BDAD0-F1CA-9999-8FC2-4BB0705A0E45}"/>
          </ac:spMkLst>
        </pc:spChg>
        <pc:spChg chg="mod">
          <ac:chgData name="Neemias Informatica Lima" userId="b77af7bd85500281" providerId="LiveId" clId="{0999F888-342A-44D8-BF71-15D426204204}" dt="2024-05-27T20:54:52.364" v="290" actId="313"/>
          <ac:spMkLst>
            <pc:docMk/>
            <pc:sldMk cId="2857006406" sldId="287"/>
            <ac:spMk id="16" creationId="{28D68641-D640-4BD7-9D5B-B3803DCCF9B3}"/>
          </ac:spMkLst>
        </pc:spChg>
        <pc:picChg chg="add mod">
          <ac:chgData name="Neemias Informatica Lima" userId="b77af7bd85500281" providerId="LiveId" clId="{0999F888-342A-44D8-BF71-15D426204204}" dt="2024-05-27T20:40:51.367" v="79"/>
          <ac:picMkLst>
            <pc:docMk/>
            <pc:sldMk cId="2857006406" sldId="287"/>
            <ac:picMk id="6" creationId="{5D71B58C-C76E-D2B3-2211-1B191D2A4564}"/>
          </ac:picMkLst>
        </pc:picChg>
        <pc:picChg chg="del">
          <ac:chgData name="Neemias Informatica Lima" userId="b77af7bd85500281" providerId="LiveId" clId="{0999F888-342A-44D8-BF71-15D426204204}" dt="2024-05-27T20:40:50.908" v="78" actId="478"/>
          <ac:picMkLst>
            <pc:docMk/>
            <pc:sldMk cId="2857006406" sldId="287"/>
            <ac:picMk id="8" creationId="{0B6A6D23-534B-4EC4-3A6E-7E129BDF487E}"/>
          </ac:picMkLst>
        </pc:picChg>
      </pc:sldChg>
      <pc:sldChg chg="addSp delSp modSp mod">
        <pc:chgData name="Neemias Informatica Lima" userId="b77af7bd85500281" providerId="LiveId" clId="{0999F888-342A-44D8-BF71-15D426204204}" dt="2024-05-27T20:43:52.439" v="134"/>
        <pc:sldMkLst>
          <pc:docMk/>
          <pc:sldMk cId="2630436816" sldId="288"/>
        </pc:sldMkLst>
        <pc:spChg chg="add mod">
          <ac:chgData name="Neemias Informatica Lima" userId="b77af7bd85500281" providerId="LiveId" clId="{0999F888-342A-44D8-BF71-15D426204204}" dt="2024-05-27T20:38:58.456" v="57"/>
          <ac:spMkLst>
            <pc:docMk/>
            <pc:sldMk cId="2630436816" sldId="288"/>
            <ac:spMk id="2" creationId="{EC9A9577-1106-E0CF-8BCF-A6C457AF4EC3}"/>
          </ac:spMkLst>
        </pc:spChg>
        <pc:spChg chg="add mod">
          <ac:chgData name="Neemias Informatica Lima" userId="b77af7bd85500281" providerId="LiveId" clId="{0999F888-342A-44D8-BF71-15D426204204}" dt="2024-05-27T20:38:58.456" v="57"/>
          <ac:spMkLst>
            <pc:docMk/>
            <pc:sldMk cId="2630436816" sldId="288"/>
            <ac:spMk id="3" creationId="{EBFD1103-A1F0-3CC6-FC7B-0E95F732C877}"/>
          </ac:spMkLst>
        </pc:spChg>
        <pc:spChg chg="del">
          <ac:chgData name="Neemias Informatica Lima" userId="b77af7bd85500281" providerId="LiveId" clId="{0999F888-342A-44D8-BF71-15D426204204}" dt="2024-05-27T20:38:58.012" v="56" actId="478"/>
          <ac:spMkLst>
            <pc:docMk/>
            <pc:sldMk cId="2630436816" sldId="288"/>
            <ac:spMk id="5" creationId="{1B47C231-0BAD-FA1B-99E1-769F2676DB3C}"/>
          </ac:spMkLst>
        </pc:spChg>
        <pc:spChg chg="del">
          <ac:chgData name="Neemias Informatica Lima" userId="b77af7bd85500281" providerId="LiveId" clId="{0999F888-342A-44D8-BF71-15D426204204}" dt="2024-05-27T20:38:58.012" v="56" actId="478"/>
          <ac:spMkLst>
            <pc:docMk/>
            <pc:sldMk cId="2630436816" sldId="288"/>
            <ac:spMk id="7" creationId="{B7140F38-7AAF-2678-C534-E8540CA845B1}"/>
          </ac:spMkLst>
        </pc:spChg>
        <pc:spChg chg="mod">
          <ac:chgData name="Neemias Informatica Lima" userId="b77af7bd85500281" providerId="LiveId" clId="{0999F888-342A-44D8-BF71-15D426204204}" dt="2024-05-27T20:43:52.439" v="134"/>
          <ac:spMkLst>
            <pc:docMk/>
            <pc:sldMk cId="2630436816" sldId="288"/>
            <ac:spMk id="13" creationId="{00000000-0000-0000-0000-000000000000}"/>
          </ac:spMkLst>
        </pc:spChg>
        <pc:spChg chg="mod">
          <ac:chgData name="Neemias Informatica Lima" userId="b77af7bd85500281" providerId="LiveId" clId="{0999F888-342A-44D8-BF71-15D426204204}" dt="2024-05-27T20:42:37.165" v="114"/>
          <ac:spMkLst>
            <pc:docMk/>
            <pc:sldMk cId="2630436816" sldId="288"/>
            <ac:spMk id="14" creationId="{00000000-0000-0000-0000-000000000000}"/>
          </ac:spMkLst>
        </pc:spChg>
        <pc:picChg chg="add mod">
          <ac:chgData name="Neemias Informatica Lima" userId="b77af7bd85500281" providerId="LiveId" clId="{0999F888-342A-44D8-BF71-15D426204204}" dt="2024-05-27T20:38:58.456" v="57"/>
          <ac:picMkLst>
            <pc:docMk/>
            <pc:sldMk cId="2630436816" sldId="288"/>
            <ac:picMk id="6" creationId="{2B33EB94-264F-24A0-4594-255F67E702C3}"/>
          </ac:picMkLst>
        </pc:picChg>
        <pc:picChg chg="del">
          <ac:chgData name="Neemias Informatica Lima" userId="b77af7bd85500281" providerId="LiveId" clId="{0999F888-342A-44D8-BF71-15D426204204}" dt="2024-05-27T20:38:58.012" v="56" actId="478"/>
          <ac:picMkLst>
            <pc:docMk/>
            <pc:sldMk cId="2630436816" sldId="288"/>
            <ac:picMk id="8" creationId="{44CC45C8-3F4C-606C-5C1C-81D38DAE530D}"/>
          </ac:picMkLst>
        </pc:picChg>
      </pc:sldChg>
      <pc:sldChg chg="addSp delSp modSp mod">
        <pc:chgData name="Neemias Informatica Lima" userId="b77af7bd85500281" providerId="LiveId" clId="{0999F888-342A-44D8-BF71-15D426204204}" dt="2024-05-27T20:46:19.893" v="169" actId="6549"/>
        <pc:sldMkLst>
          <pc:docMk/>
          <pc:sldMk cId="3032827026" sldId="289"/>
        </pc:sldMkLst>
        <pc:spChg chg="add mod">
          <ac:chgData name="Neemias Informatica Lima" userId="b77af7bd85500281" providerId="LiveId" clId="{0999F888-342A-44D8-BF71-15D426204204}" dt="2024-05-27T20:39:37.490" v="63"/>
          <ac:spMkLst>
            <pc:docMk/>
            <pc:sldMk cId="3032827026" sldId="289"/>
            <ac:spMk id="2" creationId="{FC966365-1644-AE99-90F5-DE4FED990D73}"/>
          </ac:spMkLst>
        </pc:spChg>
        <pc:spChg chg="add mod">
          <ac:chgData name="Neemias Informatica Lima" userId="b77af7bd85500281" providerId="LiveId" clId="{0999F888-342A-44D8-BF71-15D426204204}" dt="2024-05-27T20:39:37.490" v="63"/>
          <ac:spMkLst>
            <pc:docMk/>
            <pc:sldMk cId="3032827026" sldId="289"/>
            <ac:spMk id="3" creationId="{506EBC37-C164-D407-1486-592F94DF98EB}"/>
          </ac:spMkLst>
        </pc:spChg>
        <pc:spChg chg="del">
          <ac:chgData name="Neemias Informatica Lima" userId="b77af7bd85500281" providerId="LiveId" clId="{0999F888-342A-44D8-BF71-15D426204204}" dt="2024-05-27T20:39:16.667" v="62" actId="478"/>
          <ac:spMkLst>
            <pc:docMk/>
            <pc:sldMk cId="3032827026" sldId="289"/>
            <ac:spMk id="5" creationId="{34002664-F5A7-56E0-06E0-5867A177B1AD}"/>
          </ac:spMkLst>
        </pc:spChg>
        <pc:spChg chg="del">
          <ac:chgData name="Neemias Informatica Lima" userId="b77af7bd85500281" providerId="LiveId" clId="{0999F888-342A-44D8-BF71-15D426204204}" dt="2024-05-27T20:39:16.667" v="62" actId="478"/>
          <ac:spMkLst>
            <pc:docMk/>
            <pc:sldMk cId="3032827026" sldId="289"/>
            <ac:spMk id="7" creationId="{A768FCF2-CF50-A2F5-C7B4-EF7BCABF138C}"/>
          </ac:spMkLst>
        </pc:spChg>
        <pc:spChg chg="mod">
          <ac:chgData name="Neemias Informatica Lima" userId="b77af7bd85500281" providerId="LiveId" clId="{0999F888-342A-44D8-BF71-15D426204204}" dt="2024-05-27T20:46:19.893" v="169" actId="6549"/>
          <ac:spMkLst>
            <pc:docMk/>
            <pc:sldMk cId="3032827026" sldId="289"/>
            <ac:spMk id="12" creationId="{A64B78EF-EDA8-421A-88C9-45544BBCA9D1}"/>
          </ac:spMkLst>
        </pc:spChg>
        <pc:spChg chg="mod">
          <ac:chgData name="Neemias Informatica Lima" userId="b77af7bd85500281" providerId="LiveId" clId="{0999F888-342A-44D8-BF71-15D426204204}" dt="2024-05-27T20:44:54.393" v="148"/>
          <ac:spMkLst>
            <pc:docMk/>
            <pc:sldMk cId="3032827026" sldId="289"/>
            <ac:spMk id="14" creationId="{00000000-0000-0000-0000-000000000000}"/>
          </ac:spMkLst>
        </pc:spChg>
        <pc:picChg chg="add mod">
          <ac:chgData name="Neemias Informatica Lima" userId="b77af7bd85500281" providerId="LiveId" clId="{0999F888-342A-44D8-BF71-15D426204204}" dt="2024-05-27T20:39:37.490" v="63"/>
          <ac:picMkLst>
            <pc:docMk/>
            <pc:sldMk cId="3032827026" sldId="289"/>
            <ac:picMk id="6" creationId="{D1BA9DD4-0CF4-AC36-7FBC-FD84729D45B2}"/>
          </ac:picMkLst>
        </pc:picChg>
        <pc:picChg chg="del">
          <ac:chgData name="Neemias Informatica Lima" userId="b77af7bd85500281" providerId="LiveId" clId="{0999F888-342A-44D8-BF71-15D426204204}" dt="2024-05-27T20:39:16.667" v="62" actId="478"/>
          <ac:picMkLst>
            <pc:docMk/>
            <pc:sldMk cId="3032827026" sldId="289"/>
            <ac:picMk id="8" creationId="{7F452FA6-2432-F482-1D00-0001D2118151}"/>
          </ac:picMkLst>
        </pc:picChg>
      </pc:sldChg>
      <pc:sldChg chg="addSp delSp modSp mod">
        <pc:chgData name="Neemias Informatica Lima" userId="b77af7bd85500281" providerId="LiveId" clId="{0999F888-342A-44D8-BF71-15D426204204}" dt="2024-05-27T20:48:50.774" v="198"/>
        <pc:sldMkLst>
          <pc:docMk/>
          <pc:sldMk cId="3772032319" sldId="290"/>
        </pc:sldMkLst>
        <pc:spChg chg="add mod">
          <ac:chgData name="Neemias Informatica Lima" userId="b77af7bd85500281" providerId="LiveId" clId="{0999F888-342A-44D8-BF71-15D426204204}" dt="2024-05-27T20:39:57.616" v="67"/>
          <ac:spMkLst>
            <pc:docMk/>
            <pc:sldMk cId="3772032319" sldId="290"/>
            <ac:spMk id="2" creationId="{52AC1B1B-5BDD-2874-B167-DB320EE84EA2}"/>
          </ac:spMkLst>
        </pc:spChg>
        <pc:spChg chg="add mod">
          <ac:chgData name="Neemias Informatica Lima" userId="b77af7bd85500281" providerId="LiveId" clId="{0999F888-342A-44D8-BF71-15D426204204}" dt="2024-05-27T20:39:57.616" v="67"/>
          <ac:spMkLst>
            <pc:docMk/>
            <pc:sldMk cId="3772032319" sldId="290"/>
            <ac:spMk id="3" creationId="{92CE233C-532F-1AB9-3ABB-3D3733C27611}"/>
          </ac:spMkLst>
        </pc:spChg>
        <pc:spChg chg="del">
          <ac:chgData name="Neemias Informatica Lima" userId="b77af7bd85500281" providerId="LiveId" clId="{0999F888-342A-44D8-BF71-15D426204204}" dt="2024-05-27T20:39:57.246" v="66" actId="478"/>
          <ac:spMkLst>
            <pc:docMk/>
            <pc:sldMk cId="3772032319" sldId="290"/>
            <ac:spMk id="5" creationId="{EF3905AA-87B5-CF2B-BAC5-8052FAAC7F19}"/>
          </ac:spMkLst>
        </pc:spChg>
        <pc:spChg chg="del">
          <ac:chgData name="Neemias Informatica Lima" userId="b77af7bd85500281" providerId="LiveId" clId="{0999F888-342A-44D8-BF71-15D426204204}" dt="2024-05-27T20:39:57.246" v="66" actId="478"/>
          <ac:spMkLst>
            <pc:docMk/>
            <pc:sldMk cId="3772032319" sldId="290"/>
            <ac:spMk id="7" creationId="{FFC1DDA4-90F9-86EA-8B5D-055C52C72E46}"/>
          </ac:spMkLst>
        </pc:spChg>
        <pc:spChg chg="mod">
          <ac:chgData name="Neemias Informatica Lima" userId="b77af7bd85500281" providerId="LiveId" clId="{0999F888-342A-44D8-BF71-15D426204204}" dt="2024-05-27T20:48:50.774" v="198"/>
          <ac:spMkLst>
            <pc:docMk/>
            <pc:sldMk cId="3772032319" sldId="290"/>
            <ac:spMk id="12" creationId="{8D5A143D-15FB-4DFE-B0EC-FEEB77A92B2C}"/>
          </ac:spMkLst>
        </pc:spChg>
        <pc:spChg chg="mod">
          <ac:chgData name="Neemias Informatica Lima" userId="b77af7bd85500281" providerId="LiveId" clId="{0999F888-342A-44D8-BF71-15D426204204}" dt="2024-05-27T20:46:54.360" v="177"/>
          <ac:spMkLst>
            <pc:docMk/>
            <pc:sldMk cId="3772032319" sldId="290"/>
            <ac:spMk id="14" creationId="{00000000-0000-0000-0000-000000000000}"/>
          </ac:spMkLst>
        </pc:spChg>
        <pc:picChg chg="add mod">
          <ac:chgData name="Neemias Informatica Lima" userId="b77af7bd85500281" providerId="LiveId" clId="{0999F888-342A-44D8-BF71-15D426204204}" dt="2024-05-27T20:39:57.616" v="67"/>
          <ac:picMkLst>
            <pc:docMk/>
            <pc:sldMk cId="3772032319" sldId="290"/>
            <ac:picMk id="6" creationId="{6C96931E-544A-8EF4-B28E-78971C7FC903}"/>
          </ac:picMkLst>
        </pc:picChg>
        <pc:picChg chg="del">
          <ac:chgData name="Neemias Informatica Lima" userId="b77af7bd85500281" providerId="LiveId" clId="{0999F888-342A-44D8-BF71-15D426204204}" dt="2024-05-27T20:39:57.246" v="66" actId="478"/>
          <ac:picMkLst>
            <pc:docMk/>
            <pc:sldMk cId="3772032319" sldId="290"/>
            <ac:picMk id="8" creationId="{7FF21AA3-CE99-32B5-01EF-BFDA31165CAC}"/>
          </ac:picMkLst>
        </pc:picChg>
      </pc:sldChg>
      <pc:sldChg chg="addSp delSp modSp mod">
        <pc:chgData name="Neemias Informatica Lima" userId="b77af7bd85500281" providerId="LiveId" clId="{0999F888-342A-44D8-BF71-15D426204204}" dt="2024-05-27T20:50:21.430" v="233"/>
        <pc:sldMkLst>
          <pc:docMk/>
          <pc:sldMk cId="1768216317" sldId="291"/>
        </pc:sldMkLst>
        <pc:spChg chg="add mod">
          <ac:chgData name="Neemias Informatica Lima" userId="b77af7bd85500281" providerId="LiveId" clId="{0999F888-342A-44D8-BF71-15D426204204}" dt="2024-05-27T20:40:14.151" v="71"/>
          <ac:spMkLst>
            <pc:docMk/>
            <pc:sldMk cId="1768216317" sldId="291"/>
            <ac:spMk id="2" creationId="{CC78D561-D7E7-BA25-D5AE-7EFEEBC872EC}"/>
          </ac:spMkLst>
        </pc:spChg>
        <pc:spChg chg="add mod">
          <ac:chgData name="Neemias Informatica Lima" userId="b77af7bd85500281" providerId="LiveId" clId="{0999F888-342A-44D8-BF71-15D426204204}" dt="2024-05-27T20:40:14.151" v="71"/>
          <ac:spMkLst>
            <pc:docMk/>
            <pc:sldMk cId="1768216317" sldId="291"/>
            <ac:spMk id="3" creationId="{133CB2F8-D4FD-6102-28E9-A36B4FFAD34D}"/>
          </ac:spMkLst>
        </pc:spChg>
        <pc:spChg chg="del">
          <ac:chgData name="Neemias Informatica Lima" userId="b77af7bd85500281" providerId="LiveId" clId="{0999F888-342A-44D8-BF71-15D426204204}" dt="2024-05-27T20:40:13.629" v="70" actId="478"/>
          <ac:spMkLst>
            <pc:docMk/>
            <pc:sldMk cId="1768216317" sldId="291"/>
            <ac:spMk id="5" creationId="{831F7365-34B1-9920-FAAC-326FE742B40F}"/>
          </ac:spMkLst>
        </pc:spChg>
        <pc:spChg chg="del">
          <ac:chgData name="Neemias Informatica Lima" userId="b77af7bd85500281" providerId="LiveId" clId="{0999F888-342A-44D8-BF71-15D426204204}" dt="2024-05-27T20:40:13.629" v="70" actId="478"/>
          <ac:spMkLst>
            <pc:docMk/>
            <pc:sldMk cId="1768216317" sldId="291"/>
            <ac:spMk id="7" creationId="{954F31B7-722A-1AC6-6EEE-E8E6BE0C09AB}"/>
          </ac:spMkLst>
        </pc:spChg>
        <pc:spChg chg="mod">
          <ac:chgData name="Neemias Informatica Lima" userId="b77af7bd85500281" providerId="LiveId" clId="{0999F888-342A-44D8-BF71-15D426204204}" dt="2024-05-27T20:50:21.430" v="233"/>
          <ac:spMkLst>
            <pc:docMk/>
            <pc:sldMk cId="1768216317" sldId="291"/>
            <ac:spMk id="12" creationId="{FD5EC092-AC81-4728-9A45-4C4BB5B95C65}"/>
          </ac:spMkLst>
        </pc:spChg>
        <pc:spChg chg="mod">
          <ac:chgData name="Neemias Informatica Lima" userId="b77af7bd85500281" providerId="LiveId" clId="{0999F888-342A-44D8-BF71-15D426204204}" dt="2024-05-27T20:49:06.667" v="204"/>
          <ac:spMkLst>
            <pc:docMk/>
            <pc:sldMk cId="1768216317" sldId="291"/>
            <ac:spMk id="14" creationId="{00000000-0000-0000-0000-000000000000}"/>
          </ac:spMkLst>
        </pc:spChg>
        <pc:picChg chg="add mod">
          <ac:chgData name="Neemias Informatica Lima" userId="b77af7bd85500281" providerId="LiveId" clId="{0999F888-342A-44D8-BF71-15D426204204}" dt="2024-05-27T20:40:14.151" v="71"/>
          <ac:picMkLst>
            <pc:docMk/>
            <pc:sldMk cId="1768216317" sldId="291"/>
            <ac:picMk id="6" creationId="{E6DB97C6-8FAB-7494-CFA7-A4019CB86565}"/>
          </ac:picMkLst>
        </pc:picChg>
        <pc:picChg chg="del">
          <ac:chgData name="Neemias Informatica Lima" userId="b77af7bd85500281" providerId="LiveId" clId="{0999F888-342A-44D8-BF71-15D426204204}" dt="2024-05-27T20:40:13.629" v="70" actId="478"/>
          <ac:picMkLst>
            <pc:docMk/>
            <pc:sldMk cId="1768216317" sldId="291"/>
            <ac:picMk id="8" creationId="{C7EBDC10-DA45-80A1-453C-45E252FEA95A}"/>
          </ac:picMkLst>
        </pc:picChg>
      </pc:sldChg>
      <pc:sldChg chg="addSp delSp modSp mod">
        <pc:chgData name="Neemias Informatica Lima" userId="b77af7bd85500281" providerId="LiveId" clId="{0999F888-342A-44D8-BF71-15D426204204}" dt="2024-05-27T20:52:19.402" v="264" actId="20577"/>
        <pc:sldMkLst>
          <pc:docMk/>
          <pc:sldMk cId="3757265641" sldId="292"/>
        </pc:sldMkLst>
        <pc:spChg chg="del">
          <ac:chgData name="Neemias Informatica Lima" userId="b77af7bd85500281" providerId="LiveId" clId="{0999F888-342A-44D8-BF71-15D426204204}" dt="2024-05-27T20:40:37.311" v="74" actId="478"/>
          <ac:spMkLst>
            <pc:docMk/>
            <pc:sldMk cId="3757265641" sldId="292"/>
            <ac:spMk id="2" creationId="{D5DDEF30-CE34-5FBC-4088-3A32191DCB72}"/>
          </ac:spMkLst>
        </pc:spChg>
        <pc:spChg chg="add mod">
          <ac:chgData name="Neemias Informatica Lima" userId="b77af7bd85500281" providerId="LiveId" clId="{0999F888-342A-44D8-BF71-15D426204204}" dt="2024-05-27T20:40:37.721" v="75"/>
          <ac:spMkLst>
            <pc:docMk/>
            <pc:sldMk cId="3757265641" sldId="292"/>
            <ac:spMk id="3" creationId="{9AA50F40-006C-907F-BF9A-FDE41A05A7B1}"/>
          </ac:spMkLst>
        </pc:spChg>
        <pc:spChg chg="del">
          <ac:chgData name="Neemias Informatica Lima" userId="b77af7bd85500281" providerId="LiveId" clId="{0999F888-342A-44D8-BF71-15D426204204}" dt="2024-05-27T20:40:37.311" v="74" actId="478"/>
          <ac:spMkLst>
            <pc:docMk/>
            <pc:sldMk cId="3757265641" sldId="292"/>
            <ac:spMk id="5" creationId="{1B3DB606-A2E0-08EB-B7DA-3EEFF65A8077}"/>
          </ac:spMkLst>
        </pc:spChg>
        <pc:spChg chg="add mod">
          <ac:chgData name="Neemias Informatica Lima" userId="b77af7bd85500281" providerId="LiveId" clId="{0999F888-342A-44D8-BF71-15D426204204}" dt="2024-05-27T20:40:37.721" v="75"/>
          <ac:spMkLst>
            <pc:docMk/>
            <pc:sldMk cId="3757265641" sldId="292"/>
            <ac:spMk id="6" creationId="{537F3BF9-76A8-5EA4-7429-D1B6F53AB0D1}"/>
          </ac:spMkLst>
        </pc:spChg>
        <pc:spChg chg="mod">
          <ac:chgData name="Neemias Informatica Lima" userId="b77af7bd85500281" providerId="LiveId" clId="{0999F888-342A-44D8-BF71-15D426204204}" dt="2024-05-27T20:52:19.402" v="264" actId="20577"/>
          <ac:spMkLst>
            <pc:docMk/>
            <pc:sldMk cId="3757265641" sldId="292"/>
            <ac:spMk id="12" creationId="{1EC42BAA-B890-43DD-B4F0-9AB5685AF2FE}"/>
          </ac:spMkLst>
        </pc:spChg>
        <pc:spChg chg="mod">
          <ac:chgData name="Neemias Informatica Lima" userId="b77af7bd85500281" providerId="LiveId" clId="{0999F888-342A-44D8-BF71-15D426204204}" dt="2024-05-27T20:50:46.172" v="241"/>
          <ac:spMkLst>
            <pc:docMk/>
            <pc:sldMk cId="3757265641" sldId="292"/>
            <ac:spMk id="14" creationId="{00000000-0000-0000-0000-000000000000}"/>
          </ac:spMkLst>
        </pc:spChg>
        <pc:picChg chg="del">
          <ac:chgData name="Neemias Informatica Lima" userId="b77af7bd85500281" providerId="LiveId" clId="{0999F888-342A-44D8-BF71-15D426204204}" dt="2024-05-27T20:40:37.311" v="74" actId="478"/>
          <ac:picMkLst>
            <pc:docMk/>
            <pc:sldMk cId="3757265641" sldId="292"/>
            <ac:picMk id="7" creationId="{718B0866-24E9-CF7C-880B-C531E8A0FF23}"/>
          </ac:picMkLst>
        </pc:picChg>
        <pc:picChg chg="add mod">
          <ac:chgData name="Neemias Informatica Lima" userId="b77af7bd85500281" providerId="LiveId" clId="{0999F888-342A-44D8-BF71-15D426204204}" dt="2024-05-27T20:40:37.721" v="75"/>
          <ac:picMkLst>
            <pc:docMk/>
            <pc:sldMk cId="3757265641" sldId="292"/>
            <ac:picMk id="8" creationId="{966A003A-C873-FFBA-2459-EFA4E97A7F5A}"/>
          </ac:picMkLst>
        </pc:picChg>
      </pc:sldChg>
      <pc:sldChg chg="addSp delSp modSp mod">
        <pc:chgData name="Neemias Informatica Lima" userId="b77af7bd85500281" providerId="LiveId" clId="{0999F888-342A-44D8-BF71-15D426204204}" dt="2024-05-27T20:52:44.657" v="270" actId="20577"/>
        <pc:sldMkLst>
          <pc:docMk/>
          <pc:sldMk cId="3114938747" sldId="293"/>
        </pc:sldMkLst>
        <pc:spChg chg="add mod">
          <ac:chgData name="Neemias Informatica Lima" userId="b77af7bd85500281" providerId="LiveId" clId="{0999F888-342A-44D8-BF71-15D426204204}" dt="2024-05-27T20:40:44.175" v="77"/>
          <ac:spMkLst>
            <pc:docMk/>
            <pc:sldMk cId="3114938747" sldId="293"/>
            <ac:spMk id="2" creationId="{66C72D30-95FF-6A14-E1BC-DAB60EA0D085}"/>
          </ac:spMkLst>
        </pc:spChg>
        <pc:spChg chg="add mod">
          <ac:chgData name="Neemias Informatica Lima" userId="b77af7bd85500281" providerId="LiveId" clId="{0999F888-342A-44D8-BF71-15D426204204}" dt="2024-05-27T20:40:44.175" v="77"/>
          <ac:spMkLst>
            <pc:docMk/>
            <pc:sldMk cId="3114938747" sldId="293"/>
            <ac:spMk id="3" creationId="{B9E91558-1D49-A0BA-0077-B9516C6A3882}"/>
          </ac:spMkLst>
        </pc:spChg>
        <pc:spChg chg="del">
          <ac:chgData name="Neemias Informatica Lima" userId="b77af7bd85500281" providerId="LiveId" clId="{0999F888-342A-44D8-BF71-15D426204204}" dt="2024-05-27T20:40:43.700" v="76" actId="478"/>
          <ac:spMkLst>
            <pc:docMk/>
            <pc:sldMk cId="3114938747" sldId="293"/>
            <ac:spMk id="5" creationId="{69CAD9C0-0287-40A3-BAEB-3B710B8A8EFC}"/>
          </ac:spMkLst>
        </pc:spChg>
        <pc:spChg chg="del">
          <ac:chgData name="Neemias Informatica Lima" userId="b77af7bd85500281" providerId="LiveId" clId="{0999F888-342A-44D8-BF71-15D426204204}" dt="2024-05-27T20:40:43.700" v="76" actId="478"/>
          <ac:spMkLst>
            <pc:docMk/>
            <pc:sldMk cId="3114938747" sldId="293"/>
            <ac:spMk id="7" creationId="{DC261824-55D9-B531-1EAC-5A369C61F986}"/>
          </ac:spMkLst>
        </pc:spChg>
        <pc:spChg chg="mod">
          <ac:chgData name="Neemias Informatica Lima" userId="b77af7bd85500281" providerId="LiveId" clId="{0999F888-342A-44D8-BF71-15D426204204}" dt="2024-05-27T20:52:44.657" v="270" actId="20577"/>
          <ac:spMkLst>
            <pc:docMk/>
            <pc:sldMk cId="3114938747" sldId="293"/>
            <ac:spMk id="16" creationId="{CFC8B9D9-C6ED-4706-A104-65D118A5B7F9}"/>
          </ac:spMkLst>
        </pc:spChg>
        <pc:picChg chg="add mod">
          <ac:chgData name="Neemias Informatica Lima" userId="b77af7bd85500281" providerId="LiveId" clId="{0999F888-342A-44D8-BF71-15D426204204}" dt="2024-05-27T20:40:44.175" v="77"/>
          <ac:picMkLst>
            <pc:docMk/>
            <pc:sldMk cId="3114938747" sldId="293"/>
            <ac:picMk id="6" creationId="{E64E172B-912F-845E-C66D-A6E0F1D9775D}"/>
          </ac:picMkLst>
        </pc:picChg>
        <pc:picChg chg="del">
          <ac:chgData name="Neemias Informatica Lima" userId="b77af7bd85500281" providerId="LiveId" clId="{0999F888-342A-44D8-BF71-15D426204204}" dt="2024-05-27T20:40:43.700" v="76" actId="478"/>
          <ac:picMkLst>
            <pc:docMk/>
            <pc:sldMk cId="3114938747" sldId="293"/>
            <ac:picMk id="8" creationId="{22BD720B-0435-55FC-9A66-62FE71C90057}"/>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29275B19-E0A1-43B8-90AC-F8C1447F8916}"/>
    <pc:docChg chg="undo redo custSel modSld">
      <pc:chgData name="Neemias Informatica Lima" userId="b77af7bd85500281" providerId="LiveId" clId="{29275B19-E0A1-43B8-90AC-F8C1447F8916}" dt="2024-05-27T23:33:47.117" v="270" actId="313"/>
      <pc:docMkLst>
        <pc:docMk/>
      </pc:docMkLst>
      <pc:sldChg chg="addSp delSp modSp mod">
        <pc:chgData name="Neemias Informatica Lima" userId="b77af7bd85500281" providerId="LiveId" clId="{29275B19-E0A1-43B8-90AC-F8C1447F8916}" dt="2024-05-27T23:21:50.086" v="39" actId="1440"/>
        <pc:sldMkLst>
          <pc:docMk/>
          <pc:sldMk cId="2232331225" sldId="280"/>
        </pc:sldMkLst>
        <pc:spChg chg="mod">
          <ac:chgData name="Neemias Informatica Lima" userId="b77af7bd85500281" providerId="LiveId" clId="{29275B19-E0A1-43B8-90AC-F8C1447F8916}" dt="2024-05-27T23:20:36.074" v="4" actId="6549"/>
          <ac:spMkLst>
            <pc:docMk/>
            <pc:sldMk cId="2232331225" sldId="280"/>
            <ac:spMk id="6" creationId="{00000000-0000-0000-0000-000000000000}"/>
          </ac:spMkLst>
        </pc:spChg>
        <pc:spChg chg="mod">
          <ac:chgData name="Neemias Informatica Lima" userId="b77af7bd85500281" providerId="LiveId" clId="{29275B19-E0A1-43B8-90AC-F8C1447F8916}" dt="2024-05-27T23:20:43.758" v="11" actId="20577"/>
          <ac:spMkLst>
            <pc:docMk/>
            <pc:sldMk cId="2232331225" sldId="280"/>
            <ac:spMk id="7" creationId="{00000000-0000-0000-0000-000000000000}"/>
          </ac:spMkLst>
        </pc:spChg>
        <pc:spChg chg="mod">
          <ac:chgData name="Neemias Informatica Lima" userId="b77af7bd85500281" providerId="LiveId" clId="{29275B19-E0A1-43B8-90AC-F8C1447F8916}" dt="2024-05-27T23:21:04.649" v="24" actId="6549"/>
          <ac:spMkLst>
            <pc:docMk/>
            <pc:sldMk cId="2232331225" sldId="280"/>
            <ac:spMk id="9" creationId="{00000000-0000-0000-0000-000000000000}"/>
          </ac:spMkLst>
        </pc:spChg>
        <pc:spChg chg="mod">
          <ac:chgData name="Neemias Informatica Lima" userId="b77af7bd85500281" providerId="LiveId" clId="{29275B19-E0A1-43B8-90AC-F8C1447F8916}" dt="2024-05-27T23:20:39.370" v="7" actId="20577"/>
          <ac:spMkLst>
            <pc:docMk/>
            <pc:sldMk cId="2232331225" sldId="280"/>
            <ac:spMk id="11" creationId="{00000000-0000-0000-0000-000000000000}"/>
          </ac:spMkLst>
        </pc:spChg>
        <pc:spChg chg="mod">
          <ac:chgData name="Neemias Informatica Lima" userId="b77af7bd85500281" providerId="LiveId" clId="{29275B19-E0A1-43B8-90AC-F8C1447F8916}" dt="2024-05-27T23:21:20.204" v="31" actId="20577"/>
          <ac:spMkLst>
            <pc:docMk/>
            <pc:sldMk cId="2232331225" sldId="280"/>
            <ac:spMk id="16" creationId="{00000000-0000-0000-0000-000000000000}"/>
          </ac:spMkLst>
        </pc:spChg>
        <pc:picChg chg="add mod">
          <ac:chgData name="Neemias Informatica Lima" userId="b77af7bd85500281" providerId="LiveId" clId="{29275B19-E0A1-43B8-90AC-F8C1447F8916}" dt="2024-05-27T23:21:50.086" v="39" actId="1440"/>
          <ac:picMkLst>
            <pc:docMk/>
            <pc:sldMk cId="2232331225" sldId="280"/>
            <ac:picMk id="3" creationId="{92EB7ADD-BE9E-02B7-76C8-0DE1A5D63366}"/>
          </ac:picMkLst>
        </pc:picChg>
        <pc:picChg chg="del">
          <ac:chgData name="Neemias Informatica Lima" userId="b77af7bd85500281" providerId="LiveId" clId="{29275B19-E0A1-43B8-90AC-F8C1447F8916}" dt="2024-05-27T23:20:37.729" v="5" actId="478"/>
          <ac:picMkLst>
            <pc:docMk/>
            <pc:sldMk cId="2232331225" sldId="280"/>
            <ac:picMk id="4" creationId="{7CCFA700-71F2-5B24-EB11-F35DB2B3732B}"/>
          </ac:picMkLst>
        </pc:picChg>
      </pc:sldChg>
      <pc:sldChg chg="addSp delSp modSp mod">
        <pc:chgData name="Neemias Informatica Lima" userId="b77af7bd85500281" providerId="LiveId" clId="{29275B19-E0A1-43B8-90AC-F8C1447F8916}" dt="2024-05-27T23:25:05.261" v="98" actId="20577"/>
        <pc:sldMkLst>
          <pc:docMk/>
          <pc:sldMk cId="2103443556" sldId="281"/>
        </pc:sldMkLst>
        <pc:spChg chg="mod">
          <ac:chgData name="Neemias Informatica Lima" userId="b77af7bd85500281" providerId="LiveId" clId="{29275B19-E0A1-43B8-90AC-F8C1447F8916}" dt="2024-05-27T23:25:05.261" v="98" actId="20577"/>
          <ac:spMkLst>
            <pc:docMk/>
            <pc:sldMk cId="2103443556" sldId="281"/>
            <ac:spMk id="8" creationId="{00000000-0000-0000-0000-000000000000}"/>
          </ac:spMkLst>
        </pc:spChg>
        <pc:spChg chg="mod">
          <ac:chgData name="Neemias Informatica Lima" userId="b77af7bd85500281" providerId="LiveId" clId="{29275B19-E0A1-43B8-90AC-F8C1447F8916}" dt="2024-05-27T23:22:00.096" v="42" actId="20577"/>
          <ac:spMkLst>
            <pc:docMk/>
            <pc:sldMk cId="2103443556" sldId="281"/>
            <ac:spMk id="11" creationId="{00000000-0000-0000-0000-000000000000}"/>
          </ac:spMkLst>
        </pc:spChg>
        <pc:spChg chg="mod">
          <ac:chgData name="Neemias Informatica Lima" userId="b77af7bd85500281" providerId="LiveId" clId="{29275B19-E0A1-43B8-90AC-F8C1447F8916}" dt="2024-05-27T23:22:29.969" v="50"/>
          <ac:spMkLst>
            <pc:docMk/>
            <pc:sldMk cId="2103443556" sldId="281"/>
            <ac:spMk id="18" creationId="{00000000-0000-0000-0000-000000000000}"/>
          </ac:spMkLst>
        </pc:spChg>
        <pc:picChg chg="add mod">
          <ac:chgData name="Neemias Informatica Lima" userId="b77af7bd85500281" providerId="LiveId" clId="{29275B19-E0A1-43B8-90AC-F8C1447F8916}" dt="2024-05-27T23:22:14.518" v="47" actId="14100"/>
          <ac:picMkLst>
            <pc:docMk/>
            <pc:sldMk cId="2103443556" sldId="281"/>
            <ac:picMk id="2" creationId="{6DD94DB3-549B-8C77-C5A0-022076947B77}"/>
          </ac:picMkLst>
        </pc:picChg>
        <pc:picChg chg="del">
          <ac:chgData name="Neemias Informatica Lima" userId="b77af7bd85500281" providerId="LiveId" clId="{29275B19-E0A1-43B8-90AC-F8C1447F8916}" dt="2024-05-27T23:21:57.114" v="40" actId="478"/>
          <ac:picMkLst>
            <pc:docMk/>
            <pc:sldMk cId="2103443556" sldId="281"/>
            <ac:picMk id="4" creationId="{CFCD04CB-A074-30AD-96F5-2B52861C20EF}"/>
          </ac:picMkLst>
        </pc:picChg>
      </pc:sldChg>
      <pc:sldChg chg="addSp delSp modSp mod">
        <pc:chgData name="Neemias Informatica Lima" userId="b77af7bd85500281" providerId="LiveId" clId="{29275B19-E0A1-43B8-90AC-F8C1447F8916}" dt="2024-05-27T23:26:55.093" v="134" actId="6549"/>
        <pc:sldMkLst>
          <pc:docMk/>
          <pc:sldMk cId="3683219421" sldId="282"/>
        </pc:sldMkLst>
        <pc:spChg chg="add mod">
          <ac:chgData name="Neemias Informatica Lima" userId="b77af7bd85500281" providerId="LiveId" clId="{29275B19-E0A1-43B8-90AC-F8C1447F8916}" dt="2024-05-27T23:23:17.064" v="54"/>
          <ac:spMkLst>
            <pc:docMk/>
            <pc:sldMk cId="3683219421" sldId="282"/>
            <ac:spMk id="2" creationId="{CC195390-7D51-AA74-4EA2-0C08EF1024E6}"/>
          </ac:spMkLst>
        </pc:spChg>
        <pc:spChg chg="add mod">
          <ac:chgData name="Neemias Informatica Lima" userId="b77af7bd85500281" providerId="LiveId" clId="{29275B19-E0A1-43B8-90AC-F8C1447F8916}" dt="2024-05-27T23:23:17.064" v="54"/>
          <ac:spMkLst>
            <pc:docMk/>
            <pc:sldMk cId="3683219421" sldId="282"/>
            <ac:spMk id="4" creationId="{2EBC44C4-E5B2-AF9A-0E38-F554ED6C8696}"/>
          </ac:spMkLst>
        </pc:spChg>
        <pc:spChg chg="del">
          <ac:chgData name="Neemias Informatica Lima" userId="b77af7bd85500281" providerId="LiveId" clId="{29275B19-E0A1-43B8-90AC-F8C1447F8916}" dt="2024-05-27T23:23:16.677" v="53" actId="478"/>
          <ac:spMkLst>
            <pc:docMk/>
            <pc:sldMk cId="3683219421" sldId="282"/>
            <ac:spMk id="6" creationId="{23F2728A-1322-CD29-43B1-F3F806D17CB7}"/>
          </ac:spMkLst>
        </pc:spChg>
        <pc:spChg chg="del">
          <ac:chgData name="Neemias Informatica Lima" userId="b77af7bd85500281" providerId="LiveId" clId="{29275B19-E0A1-43B8-90AC-F8C1447F8916}" dt="2024-05-27T23:23:16.677" v="53" actId="478"/>
          <ac:spMkLst>
            <pc:docMk/>
            <pc:sldMk cId="3683219421" sldId="282"/>
            <ac:spMk id="8" creationId="{DC0E20C1-D3C5-EACB-AFC0-F490BF9B6F2B}"/>
          </ac:spMkLst>
        </pc:spChg>
        <pc:spChg chg="mod">
          <ac:chgData name="Neemias Informatica Lima" userId="b77af7bd85500281" providerId="LiveId" clId="{29275B19-E0A1-43B8-90AC-F8C1447F8916}" dt="2024-05-27T23:26:55.093" v="134" actId="6549"/>
          <ac:spMkLst>
            <pc:docMk/>
            <pc:sldMk cId="3683219421" sldId="282"/>
            <ac:spMk id="12" creationId="{00000000-0000-0000-0000-000000000000}"/>
          </ac:spMkLst>
        </pc:spChg>
        <pc:spChg chg="mod">
          <ac:chgData name="Neemias Informatica Lima" userId="b77af7bd85500281" providerId="LiveId" clId="{29275B19-E0A1-43B8-90AC-F8C1447F8916}" dt="2024-05-27T23:25:36.126" v="106"/>
          <ac:spMkLst>
            <pc:docMk/>
            <pc:sldMk cId="3683219421" sldId="282"/>
            <ac:spMk id="14" creationId="{00000000-0000-0000-0000-000000000000}"/>
          </ac:spMkLst>
        </pc:spChg>
        <pc:picChg chg="add mod">
          <ac:chgData name="Neemias Informatica Lima" userId="b77af7bd85500281" providerId="LiveId" clId="{29275B19-E0A1-43B8-90AC-F8C1447F8916}" dt="2024-05-27T23:23:17.064" v="54"/>
          <ac:picMkLst>
            <pc:docMk/>
            <pc:sldMk cId="3683219421" sldId="282"/>
            <ac:picMk id="7" creationId="{E59B5AC4-688F-28FB-982D-040490B033BE}"/>
          </ac:picMkLst>
        </pc:picChg>
        <pc:picChg chg="del">
          <ac:chgData name="Neemias Informatica Lima" userId="b77af7bd85500281" providerId="LiveId" clId="{29275B19-E0A1-43B8-90AC-F8C1447F8916}" dt="2024-05-27T23:23:16.677" v="53" actId="478"/>
          <ac:picMkLst>
            <pc:docMk/>
            <pc:sldMk cId="3683219421" sldId="282"/>
            <ac:picMk id="9" creationId="{B93DEEBA-EC1C-E395-BAF2-B51B97ADFA07}"/>
          </ac:picMkLst>
        </pc:picChg>
      </pc:sldChg>
      <pc:sldChg chg="addSp delSp modSp mod">
        <pc:chgData name="Neemias Informatica Lima" userId="b77af7bd85500281" providerId="LiveId" clId="{29275B19-E0A1-43B8-90AC-F8C1447F8916}" dt="2024-05-27T23:27:50.545" v="152" actId="20577"/>
        <pc:sldMkLst>
          <pc:docMk/>
          <pc:sldMk cId="3902406419" sldId="283"/>
        </pc:sldMkLst>
        <pc:spChg chg="add mod">
          <ac:chgData name="Neemias Informatica Lima" userId="b77af7bd85500281" providerId="LiveId" clId="{29275B19-E0A1-43B8-90AC-F8C1447F8916}" dt="2024-05-27T23:23:22.829" v="56"/>
          <ac:spMkLst>
            <pc:docMk/>
            <pc:sldMk cId="3902406419" sldId="283"/>
            <ac:spMk id="2" creationId="{C14314F5-79DB-D133-2A77-DF2AEB215183}"/>
          </ac:spMkLst>
        </pc:spChg>
        <pc:spChg chg="add mod">
          <ac:chgData name="Neemias Informatica Lima" userId="b77af7bd85500281" providerId="LiveId" clId="{29275B19-E0A1-43B8-90AC-F8C1447F8916}" dt="2024-05-27T23:23:22.829" v="56"/>
          <ac:spMkLst>
            <pc:docMk/>
            <pc:sldMk cId="3902406419" sldId="283"/>
            <ac:spMk id="3" creationId="{52783B76-47A3-EB81-7A90-F4724F41DE0D}"/>
          </ac:spMkLst>
        </pc:spChg>
        <pc:spChg chg="del">
          <ac:chgData name="Neemias Informatica Lima" userId="b77af7bd85500281" providerId="LiveId" clId="{29275B19-E0A1-43B8-90AC-F8C1447F8916}" dt="2024-05-27T23:23:22.390" v="55" actId="478"/>
          <ac:spMkLst>
            <pc:docMk/>
            <pc:sldMk cId="3902406419" sldId="283"/>
            <ac:spMk id="5" creationId="{C9415E5A-263A-FCF3-CB33-C7C9EF1DAFF1}"/>
          </ac:spMkLst>
        </pc:spChg>
        <pc:spChg chg="del">
          <ac:chgData name="Neemias Informatica Lima" userId="b77af7bd85500281" providerId="LiveId" clId="{29275B19-E0A1-43B8-90AC-F8C1447F8916}" dt="2024-05-27T23:23:22.390" v="55" actId="478"/>
          <ac:spMkLst>
            <pc:docMk/>
            <pc:sldMk cId="3902406419" sldId="283"/>
            <ac:spMk id="7" creationId="{E2997272-70F4-3D91-77A4-B0210EF5987B}"/>
          </ac:spMkLst>
        </pc:spChg>
        <pc:spChg chg="mod">
          <ac:chgData name="Neemias Informatica Lima" userId="b77af7bd85500281" providerId="LiveId" clId="{29275B19-E0A1-43B8-90AC-F8C1447F8916}" dt="2024-05-27T23:27:13.890" v="137"/>
          <ac:spMkLst>
            <pc:docMk/>
            <pc:sldMk cId="3902406419" sldId="283"/>
            <ac:spMk id="14" creationId="{00000000-0000-0000-0000-000000000000}"/>
          </ac:spMkLst>
        </pc:spChg>
        <pc:spChg chg="mod">
          <ac:chgData name="Neemias Informatica Lima" userId="b77af7bd85500281" providerId="LiveId" clId="{29275B19-E0A1-43B8-90AC-F8C1447F8916}" dt="2024-05-27T23:27:50.545" v="152" actId="20577"/>
          <ac:spMkLst>
            <pc:docMk/>
            <pc:sldMk cId="3902406419" sldId="283"/>
            <ac:spMk id="15" creationId="{D5C09FDA-172B-4732-BD2E-A9BBEF8B191B}"/>
          </ac:spMkLst>
        </pc:spChg>
        <pc:picChg chg="add mod">
          <ac:chgData name="Neemias Informatica Lima" userId="b77af7bd85500281" providerId="LiveId" clId="{29275B19-E0A1-43B8-90AC-F8C1447F8916}" dt="2024-05-27T23:23:22.829" v="56"/>
          <ac:picMkLst>
            <pc:docMk/>
            <pc:sldMk cId="3902406419" sldId="283"/>
            <ac:picMk id="6" creationId="{173A95DA-A0DC-A2C0-9174-DB0395722CDB}"/>
          </ac:picMkLst>
        </pc:picChg>
        <pc:picChg chg="del">
          <ac:chgData name="Neemias Informatica Lima" userId="b77af7bd85500281" providerId="LiveId" clId="{29275B19-E0A1-43B8-90AC-F8C1447F8916}" dt="2024-05-27T23:23:22.390" v="55" actId="478"/>
          <ac:picMkLst>
            <pc:docMk/>
            <pc:sldMk cId="3902406419" sldId="283"/>
            <ac:picMk id="8" creationId="{2A741966-EBE5-0A76-C914-594D223C7142}"/>
          </ac:picMkLst>
        </pc:picChg>
      </pc:sldChg>
      <pc:sldChg chg="addSp delSp modSp mod">
        <pc:chgData name="Neemias Informatica Lima" userId="b77af7bd85500281" providerId="LiveId" clId="{29275B19-E0A1-43B8-90AC-F8C1447F8916}" dt="2024-05-27T23:29:41.043" v="172" actId="6549"/>
        <pc:sldMkLst>
          <pc:docMk/>
          <pc:sldMk cId="2424059023" sldId="284"/>
        </pc:sldMkLst>
        <pc:spChg chg="add mod">
          <ac:chgData name="Neemias Informatica Lima" userId="b77af7bd85500281" providerId="LiveId" clId="{29275B19-E0A1-43B8-90AC-F8C1447F8916}" dt="2024-05-27T23:23:34.194" v="60"/>
          <ac:spMkLst>
            <pc:docMk/>
            <pc:sldMk cId="2424059023" sldId="284"/>
            <ac:spMk id="2" creationId="{E589BA76-F23E-64E0-B9DD-39A6567478C5}"/>
          </ac:spMkLst>
        </pc:spChg>
        <pc:spChg chg="add mod">
          <ac:chgData name="Neemias Informatica Lima" userId="b77af7bd85500281" providerId="LiveId" clId="{29275B19-E0A1-43B8-90AC-F8C1447F8916}" dt="2024-05-27T23:23:34.194" v="60"/>
          <ac:spMkLst>
            <pc:docMk/>
            <pc:sldMk cId="2424059023" sldId="284"/>
            <ac:spMk id="3" creationId="{D2133D49-6245-EF7A-9A96-B773F305377F}"/>
          </ac:spMkLst>
        </pc:spChg>
        <pc:spChg chg="del">
          <ac:chgData name="Neemias Informatica Lima" userId="b77af7bd85500281" providerId="LiveId" clId="{29275B19-E0A1-43B8-90AC-F8C1447F8916}" dt="2024-05-27T23:23:33.800" v="59" actId="478"/>
          <ac:spMkLst>
            <pc:docMk/>
            <pc:sldMk cId="2424059023" sldId="284"/>
            <ac:spMk id="5" creationId="{74A034C5-4E25-494F-99EE-836C031399FE}"/>
          </ac:spMkLst>
        </pc:spChg>
        <pc:spChg chg="del">
          <ac:chgData name="Neemias Informatica Lima" userId="b77af7bd85500281" providerId="LiveId" clId="{29275B19-E0A1-43B8-90AC-F8C1447F8916}" dt="2024-05-27T23:23:33.800" v="59" actId="478"/>
          <ac:spMkLst>
            <pc:docMk/>
            <pc:sldMk cId="2424059023" sldId="284"/>
            <ac:spMk id="7" creationId="{B0D0E1CC-DC90-C83E-4ECF-BD8820FA57E7}"/>
          </ac:spMkLst>
        </pc:spChg>
        <pc:spChg chg="mod">
          <ac:chgData name="Neemias Informatica Lima" userId="b77af7bd85500281" providerId="LiveId" clId="{29275B19-E0A1-43B8-90AC-F8C1447F8916}" dt="2024-05-27T23:29:06.193" v="164" actId="313"/>
          <ac:spMkLst>
            <pc:docMk/>
            <pc:sldMk cId="2424059023" sldId="284"/>
            <ac:spMk id="14" creationId="{00000000-0000-0000-0000-000000000000}"/>
          </ac:spMkLst>
        </pc:spChg>
        <pc:spChg chg="mod">
          <ac:chgData name="Neemias Informatica Lima" userId="b77af7bd85500281" providerId="LiveId" clId="{29275B19-E0A1-43B8-90AC-F8C1447F8916}" dt="2024-05-27T23:29:41.043" v="172" actId="6549"/>
          <ac:spMkLst>
            <pc:docMk/>
            <pc:sldMk cId="2424059023" sldId="284"/>
            <ac:spMk id="15" creationId="{C3A1BEFC-B9B8-4142-B09F-1F5B330F4265}"/>
          </ac:spMkLst>
        </pc:spChg>
        <pc:picChg chg="add mod">
          <ac:chgData name="Neemias Informatica Lima" userId="b77af7bd85500281" providerId="LiveId" clId="{29275B19-E0A1-43B8-90AC-F8C1447F8916}" dt="2024-05-27T23:23:34.194" v="60"/>
          <ac:picMkLst>
            <pc:docMk/>
            <pc:sldMk cId="2424059023" sldId="284"/>
            <ac:picMk id="6" creationId="{E8E2010C-77F2-7E7E-A9BD-4C37B477516D}"/>
          </ac:picMkLst>
        </pc:picChg>
        <pc:picChg chg="del">
          <ac:chgData name="Neemias Informatica Lima" userId="b77af7bd85500281" providerId="LiveId" clId="{29275B19-E0A1-43B8-90AC-F8C1447F8916}" dt="2024-05-27T23:23:33.800" v="59" actId="478"/>
          <ac:picMkLst>
            <pc:docMk/>
            <pc:sldMk cId="2424059023" sldId="284"/>
            <ac:picMk id="8" creationId="{FFF862FF-AC61-4FA9-092B-D5BAAE2AC955}"/>
          </ac:picMkLst>
        </pc:picChg>
      </pc:sldChg>
      <pc:sldChg chg="addSp delSp modSp mod">
        <pc:chgData name="Neemias Informatica Lima" userId="b77af7bd85500281" providerId="LiveId" clId="{29275B19-E0A1-43B8-90AC-F8C1447F8916}" dt="2024-05-27T23:31:03.456" v="216" actId="313"/>
        <pc:sldMkLst>
          <pc:docMk/>
          <pc:sldMk cId="2241968852" sldId="285"/>
        </pc:sldMkLst>
        <pc:spChg chg="add mod">
          <ac:chgData name="Neemias Informatica Lima" userId="b77af7bd85500281" providerId="LiveId" clId="{29275B19-E0A1-43B8-90AC-F8C1447F8916}" dt="2024-05-27T23:23:46.391" v="64"/>
          <ac:spMkLst>
            <pc:docMk/>
            <pc:sldMk cId="2241968852" sldId="285"/>
            <ac:spMk id="2" creationId="{B3783638-4EBA-1165-D1AC-8AE5654EBB2F}"/>
          </ac:spMkLst>
        </pc:spChg>
        <pc:spChg chg="add mod">
          <ac:chgData name="Neemias Informatica Lima" userId="b77af7bd85500281" providerId="LiveId" clId="{29275B19-E0A1-43B8-90AC-F8C1447F8916}" dt="2024-05-27T23:23:46.391" v="64"/>
          <ac:spMkLst>
            <pc:docMk/>
            <pc:sldMk cId="2241968852" sldId="285"/>
            <ac:spMk id="3" creationId="{8E6789F8-D42F-F0EF-CABE-080AC32FE87C}"/>
          </ac:spMkLst>
        </pc:spChg>
        <pc:spChg chg="del">
          <ac:chgData name="Neemias Informatica Lima" userId="b77af7bd85500281" providerId="LiveId" clId="{29275B19-E0A1-43B8-90AC-F8C1447F8916}" dt="2024-05-27T23:23:45.979" v="63" actId="478"/>
          <ac:spMkLst>
            <pc:docMk/>
            <pc:sldMk cId="2241968852" sldId="285"/>
            <ac:spMk id="5" creationId="{4D981E4A-869D-9AD9-0F52-6006FB6C496A}"/>
          </ac:spMkLst>
        </pc:spChg>
        <pc:spChg chg="del">
          <ac:chgData name="Neemias Informatica Lima" userId="b77af7bd85500281" providerId="LiveId" clId="{29275B19-E0A1-43B8-90AC-F8C1447F8916}" dt="2024-05-27T23:23:45.979" v="63" actId="478"/>
          <ac:spMkLst>
            <pc:docMk/>
            <pc:sldMk cId="2241968852" sldId="285"/>
            <ac:spMk id="7" creationId="{DA5C0344-84A0-9E91-5878-81D69A8EC982}"/>
          </ac:spMkLst>
        </pc:spChg>
        <pc:spChg chg="mod">
          <ac:chgData name="Neemias Informatica Lima" userId="b77af7bd85500281" providerId="LiveId" clId="{29275B19-E0A1-43B8-90AC-F8C1447F8916}" dt="2024-05-27T23:30:27.320" v="199"/>
          <ac:spMkLst>
            <pc:docMk/>
            <pc:sldMk cId="2241968852" sldId="285"/>
            <ac:spMk id="14" creationId="{00000000-0000-0000-0000-000000000000}"/>
          </ac:spMkLst>
        </pc:spChg>
        <pc:spChg chg="mod">
          <ac:chgData name="Neemias Informatica Lima" userId="b77af7bd85500281" providerId="LiveId" clId="{29275B19-E0A1-43B8-90AC-F8C1447F8916}" dt="2024-05-27T23:31:03.456" v="216" actId="313"/>
          <ac:spMkLst>
            <pc:docMk/>
            <pc:sldMk cId="2241968852" sldId="285"/>
            <ac:spMk id="15" creationId="{0F091E13-8EAD-4FFB-9473-BC74E5ABDC64}"/>
          </ac:spMkLst>
        </pc:spChg>
        <pc:picChg chg="add mod">
          <ac:chgData name="Neemias Informatica Lima" userId="b77af7bd85500281" providerId="LiveId" clId="{29275B19-E0A1-43B8-90AC-F8C1447F8916}" dt="2024-05-27T23:23:46.391" v="64"/>
          <ac:picMkLst>
            <pc:docMk/>
            <pc:sldMk cId="2241968852" sldId="285"/>
            <ac:picMk id="6" creationId="{B118284B-028F-FFEF-B400-19D8E649F6F6}"/>
          </ac:picMkLst>
        </pc:picChg>
        <pc:picChg chg="del">
          <ac:chgData name="Neemias Informatica Lima" userId="b77af7bd85500281" providerId="LiveId" clId="{29275B19-E0A1-43B8-90AC-F8C1447F8916}" dt="2024-05-27T23:23:45.979" v="63" actId="478"/>
          <ac:picMkLst>
            <pc:docMk/>
            <pc:sldMk cId="2241968852" sldId="285"/>
            <ac:picMk id="8" creationId="{9A2FEF48-0B45-C31E-437B-CCFF142947FA}"/>
          </ac:picMkLst>
        </pc:picChg>
      </pc:sldChg>
      <pc:sldChg chg="addSp delSp modSp mod">
        <pc:chgData name="Neemias Informatica Lima" userId="b77af7bd85500281" providerId="LiveId" clId="{29275B19-E0A1-43B8-90AC-F8C1447F8916}" dt="2024-05-27T23:32:20.083" v="240"/>
        <pc:sldMkLst>
          <pc:docMk/>
          <pc:sldMk cId="1959249856" sldId="286"/>
        </pc:sldMkLst>
        <pc:spChg chg="add mod">
          <ac:chgData name="Neemias Informatica Lima" userId="b77af7bd85500281" providerId="LiveId" clId="{29275B19-E0A1-43B8-90AC-F8C1447F8916}" dt="2024-05-27T23:23:59.182" v="68"/>
          <ac:spMkLst>
            <pc:docMk/>
            <pc:sldMk cId="1959249856" sldId="286"/>
            <ac:spMk id="2" creationId="{2D102CF5-7FE5-C09A-D8C8-D4E5C70F9924}"/>
          </ac:spMkLst>
        </pc:spChg>
        <pc:spChg chg="add mod">
          <ac:chgData name="Neemias Informatica Lima" userId="b77af7bd85500281" providerId="LiveId" clId="{29275B19-E0A1-43B8-90AC-F8C1447F8916}" dt="2024-05-27T23:23:59.182" v="68"/>
          <ac:spMkLst>
            <pc:docMk/>
            <pc:sldMk cId="1959249856" sldId="286"/>
            <ac:spMk id="3" creationId="{7EC92528-40B0-A6BC-5546-6FB77F9D3D6A}"/>
          </ac:spMkLst>
        </pc:spChg>
        <pc:spChg chg="del">
          <ac:chgData name="Neemias Informatica Lima" userId="b77af7bd85500281" providerId="LiveId" clId="{29275B19-E0A1-43B8-90AC-F8C1447F8916}" dt="2024-05-27T23:23:58.846" v="67" actId="478"/>
          <ac:spMkLst>
            <pc:docMk/>
            <pc:sldMk cId="1959249856" sldId="286"/>
            <ac:spMk id="5" creationId="{CF64BBE7-52B1-A324-F74D-53348D720CBA}"/>
          </ac:spMkLst>
        </pc:spChg>
        <pc:spChg chg="del">
          <ac:chgData name="Neemias Informatica Lima" userId="b77af7bd85500281" providerId="LiveId" clId="{29275B19-E0A1-43B8-90AC-F8C1447F8916}" dt="2024-05-27T23:23:58.846" v="67" actId="478"/>
          <ac:spMkLst>
            <pc:docMk/>
            <pc:sldMk cId="1959249856" sldId="286"/>
            <ac:spMk id="7" creationId="{10869D6F-BF86-7EFE-FB03-EE6802A342F2}"/>
          </ac:spMkLst>
        </pc:spChg>
        <pc:spChg chg="mod">
          <ac:chgData name="Neemias Informatica Lima" userId="b77af7bd85500281" providerId="LiveId" clId="{29275B19-E0A1-43B8-90AC-F8C1447F8916}" dt="2024-05-27T23:31:45.273" v="229"/>
          <ac:spMkLst>
            <pc:docMk/>
            <pc:sldMk cId="1959249856" sldId="286"/>
            <ac:spMk id="14" creationId="{00000000-0000-0000-0000-000000000000}"/>
          </ac:spMkLst>
        </pc:spChg>
        <pc:spChg chg="mod">
          <ac:chgData name="Neemias Informatica Lima" userId="b77af7bd85500281" providerId="LiveId" clId="{29275B19-E0A1-43B8-90AC-F8C1447F8916}" dt="2024-05-27T23:32:20.083" v="240"/>
          <ac:spMkLst>
            <pc:docMk/>
            <pc:sldMk cId="1959249856" sldId="286"/>
            <ac:spMk id="15" creationId="{863BB09B-C8C1-4354-BC51-D930C951E507}"/>
          </ac:spMkLst>
        </pc:spChg>
        <pc:picChg chg="add mod">
          <ac:chgData name="Neemias Informatica Lima" userId="b77af7bd85500281" providerId="LiveId" clId="{29275B19-E0A1-43B8-90AC-F8C1447F8916}" dt="2024-05-27T23:23:59.182" v="68"/>
          <ac:picMkLst>
            <pc:docMk/>
            <pc:sldMk cId="1959249856" sldId="286"/>
            <ac:picMk id="6" creationId="{44C100BD-7291-4E65-2717-48F5481DD441}"/>
          </ac:picMkLst>
        </pc:picChg>
        <pc:picChg chg="del">
          <ac:chgData name="Neemias Informatica Lima" userId="b77af7bd85500281" providerId="LiveId" clId="{29275B19-E0A1-43B8-90AC-F8C1447F8916}" dt="2024-05-27T23:23:58.846" v="67" actId="478"/>
          <ac:picMkLst>
            <pc:docMk/>
            <pc:sldMk cId="1959249856" sldId="286"/>
            <ac:picMk id="8" creationId="{97822683-A4BC-0302-619C-1182B862A1D4}"/>
          </ac:picMkLst>
        </pc:picChg>
      </pc:sldChg>
      <pc:sldChg chg="addSp delSp modSp mod">
        <pc:chgData name="Neemias Informatica Lima" userId="b77af7bd85500281" providerId="LiveId" clId="{29275B19-E0A1-43B8-90AC-F8C1447F8916}" dt="2024-05-27T23:33:47.117" v="270" actId="313"/>
        <pc:sldMkLst>
          <pc:docMk/>
          <pc:sldMk cId="2857006406" sldId="287"/>
        </pc:sldMkLst>
        <pc:spChg chg="add mod">
          <ac:chgData name="Neemias Informatica Lima" userId="b77af7bd85500281" providerId="LiveId" clId="{29275B19-E0A1-43B8-90AC-F8C1447F8916}" dt="2024-05-27T23:24:14.720" v="74"/>
          <ac:spMkLst>
            <pc:docMk/>
            <pc:sldMk cId="2857006406" sldId="287"/>
            <ac:spMk id="2" creationId="{4F8A195A-C8AE-EB18-8C1D-D9F1A9DA6DA9}"/>
          </ac:spMkLst>
        </pc:spChg>
        <pc:spChg chg="add mod">
          <ac:chgData name="Neemias Informatica Lima" userId="b77af7bd85500281" providerId="LiveId" clId="{29275B19-E0A1-43B8-90AC-F8C1447F8916}" dt="2024-05-27T23:24:14.720" v="74"/>
          <ac:spMkLst>
            <pc:docMk/>
            <pc:sldMk cId="2857006406" sldId="287"/>
            <ac:spMk id="3" creationId="{46BB666D-EB4C-AFAE-F4C9-29CD8E986A8A}"/>
          </ac:spMkLst>
        </pc:spChg>
        <pc:spChg chg="del">
          <ac:chgData name="Neemias Informatica Lima" userId="b77af7bd85500281" providerId="LiveId" clId="{29275B19-E0A1-43B8-90AC-F8C1447F8916}" dt="2024-05-27T23:24:14.433" v="73" actId="478"/>
          <ac:spMkLst>
            <pc:docMk/>
            <pc:sldMk cId="2857006406" sldId="287"/>
            <ac:spMk id="5" creationId="{B42B0EBC-3FAD-287D-2D89-649518141EC8}"/>
          </ac:spMkLst>
        </pc:spChg>
        <pc:spChg chg="del">
          <ac:chgData name="Neemias Informatica Lima" userId="b77af7bd85500281" providerId="LiveId" clId="{29275B19-E0A1-43B8-90AC-F8C1447F8916}" dt="2024-05-27T23:24:14.433" v="73" actId="478"/>
          <ac:spMkLst>
            <pc:docMk/>
            <pc:sldMk cId="2857006406" sldId="287"/>
            <ac:spMk id="7" creationId="{5AFA19A1-920A-2201-243F-98FDDF6C7C5A}"/>
          </ac:spMkLst>
        </pc:spChg>
        <pc:spChg chg="mod">
          <ac:chgData name="Neemias Informatica Lima" userId="b77af7bd85500281" providerId="LiveId" clId="{29275B19-E0A1-43B8-90AC-F8C1447F8916}" dt="2024-05-27T23:33:47.117" v="270" actId="313"/>
          <ac:spMkLst>
            <pc:docMk/>
            <pc:sldMk cId="2857006406" sldId="287"/>
            <ac:spMk id="16" creationId="{28D68641-D640-4BD7-9D5B-B3803DCCF9B3}"/>
          </ac:spMkLst>
        </pc:spChg>
        <pc:picChg chg="add mod">
          <ac:chgData name="Neemias Informatica Lima" userId="b77af7bd85500281" providerId="LiveId" clId="{29275B19-E0A1-43B8-90AC-F8C1447F8916}" dt="2024-05-27T23:24:14.720" v="74"/>
          <ac:picMkLst>
            <pc:docMk/>
            <pc:sldMk cId="2857006406" sldId="287"/>
            <ac:picMk id="6" creationId="{BEB70798-27F7-DEAC-E9C0-704F43607F83}"/>
          </ac:picMkLst>
        </pc:picChg>
        <pc:picChg chg="del">
          <ac:chgData name="Neemias Informatica Lima" userId="b77af7bd85500281" providerId="LiveId" clId="{29275B19-E0A1-43B8-90AC-F8C1447F8916}" dt="2024-05-27T23:24:14.433" v="73" actId="478"/>
          <ac:picMkLst>
            <pc:docMk/>
            <pc:sldMk cId="2857006406" sldId="287"/>
            <ac:picMk id="8" creationId="{81773FB4-9B95-D3F3-5184-B69DF4DD7388}"/>
          </ac:picMkLst>
        </pc:picChg>
      </pc:sldChg>
      <pc:sldChg chg="addSp delSp modSp mod">
        <pc:chgData name="Neemias Informatica Lima" userId="b77af7bd85500281" providerId="LiveId" clId="{29275B19-E0A1-43B8-90AC-F8C1447F8916}" dt="2024-05-27T23:26:25.990" v="124" actId="20577"/>
        <pc:sldMkLst>
          <pc:docMk/>
          <pc:sldMk cId="2630436816" sldId="288"/>
        </pc:sldMkLst>
        <pc:spChg chg="add mod">
          <ac:chgData name="Neemias Informatica Lima" userId="b77af7bd85500281" providerId="LiveId" clId="{29275B19-E0A1-43B8-90AC-F8C1447F8916}" dt="2024-05-27T23:23:09.448" v="52"/>
          <ac:spMkLst>
            <pc:docMk/>
            <pc:sldMk cId="2630436816" sldId="288"/>
            <ac:spMk id="2" creationId="{A25D26A8-FDC9-414D-149A-E60DC8CB47CE}"/>
          </ac:spMkLst>
        </pc:spChg>
        <pc:spChg chg="add mod">
          <ac:chgData name="Neemias Informatica Lima" userId="b77af7bd85500281" providerId="LiveId" clId="{29275B19-E0A1-43B8-90AC-F8C1447F8916}" dt="2024-05-27T23:23:09.448" v="52"/>
          <ac:spMkLst>
            <pc:docMk/>
            <pc:sldMk cId="2630436816" sldId="288"/>
            <ac:spMk id="3" creationId="{4FD8FE20-2215-BE40-790E-869ED76DB2AE}"/>
          </ac:spMkLst>
        </pc:spChg>
        <pc:spChg chg="del">
          <ac:chgData name="Neemias Informatica Lima" userId="b77af7bd85500281" providerId="LiveId" clId="{29275B19-E0A1-43B8-90AC-F8C1447F8916}" dt="2024-05-27T23:23:09.033" v="51" actId="478"/>
          <ac:spMkLst>
            <pc:docMk/>
            <pc:sldMk cId="2630436816" sldId="288"/>
            <ac:spMk id="5" creationId="{9647E2A3-7066-E898-F9FB-1ADA92799761}"/>
          </ac:spMkLst>
        </pc:spChg>
        <pc:spChg chg="del">
          <ac:chgData name="Neemias Informatica Lima" userId="b77af7bd85500281" providerId="LiveId" clId="{29275B19-E0A1-43B8-90AC-F8C1447F8916}" dt="2024-05-27T23:23:09.033" v="51" actId="478"/>
          <ac:spMkLst>
            <pc:docMk/>
            <pc:sldMk cId="2630436816" sldId="288"/>
            <ac:spMk id="7" creationId="{17D45401-6138-536C-8613-5CC9A2D6E471}"/>
          </ac:spMkLst>
        </pc:spChg>
        <pc:spChg chg="mod">
          <ac:chgData name="Neemias Informatica Lima" userId="b77af7bd85500281" providerId="LiveId" clId="{29275B19-E0A1-43B8-90AC-F8C1447F8916}" dt="2024-05-27T23:26:25.990" v="124" actId="20577"/>
          <ac:spMkLst>
            <pc:docMk/>
            <pc:sldMk cId="2630436816" sldId="288"/>
            <ac:spMk id="13" creationId="{00000000-0000-0000-0000-000000000000}"/>
          </ac:spMkLst>
        </pc:spChg>
        <pc:spChg chg="mod">
          <ac:chgData name="Neemias Informatica Lima" userId="b77af7bd85500281" providerId="LiveId" clId="{29275B19-E0A1-43B8-90AC-F8C1447F8916}" dt="2024-05-27T23:25:31.464" v="101"/>
          <ac:spMkLst>
            <pc:docMk/>
            <pc:sldMk cId="2630436816" sldId="288"/>
            <ac:spMk id="14" creationId="{00000000-0000-0000-0000-000000000000}"/>
          </ac:spMkLst>
        </pc:spChg>
        <pc:picChg chg="add mod">
          <ac:chgData name="Neemias Informatica Lima" userId="b77af7bd85500281" providerId="LiveId" clId="{29275B19-E0A1-43B8-90AC-F8C1447F8916}" dt="2024-05-27T23:23:09.448" v="52"/>
          <ac:picMkLst>
            <pc:docMk/>
            <pc:sldMk cId="2630436816" sldId="288"/>
            <ac:picMk id="6" creationId="{BA7B7464-8B76-40E6-EA24-FAFF41578921}"/>
          </ac:picMkLst>
        </pc:picChg>
        <pc:picChg chg="del">
          <ac:chgData name="Neemias Informatica Lima" userId="b77af7bd85500281" providerId="LiveId" clId="{29275B19-E0A1-43B8-90AC-F8C1447F8916}" dt="2024-05-27T23:23:09.033" v="51" actId="478"/>
          <ac:picMkLst>
            <pc:docMk/>
            <pc:sldMk cId="2630436816" sldId="288"/>
            <ac:picMk id="8" creationId="{4FA7AFDF-8840-4583-5CFF-716257840898}"/>
          </ac:picMkLst>
        </pc:picChg>
      </pc:sldChg>
      <pc:sldChg chg="addSp delSp modSp mod">
        <pc:chgData name="Neemias Informatica Lima" userId="b77af7bd85500281" providerId="LiveId" clId="{29275B19-E0A1-43B8-90AC-F8C1447F8916}" dt="2024-05-27T23:28:35.185" v="155"/>
        <pc:sldMkLst>
          <pc:docMk/>
          <pc:sldMk cId="3032827026" sldId="289"/>
        </pc:sldMkLst>
        <pc:spChg chg="add mod">
          <ac:chgData name="Neemias Informatica Lima" userId="b77af7bd85500281" providerId="LiveId" clId="{29275B19-E0A1-43B8-90AC-F8C1447F8916}" dt="2024-05-27T23:23:28.471" v="58"/>
          <ac:spMkLst>
            <pc:docMk/>
            <pc:sldMk cId="3032827026" sldId="289"/>
            <ac:spMk id="2" creationId="{67E8CECE-0C3D-F827-F48C-AE7F3CEA56DE}"/>
          </ac:spMkLst>
        </pc:spChg>
        <pc:spChg chg="add mod">
          <ac:chgData name="Neemias Informatica Lima" userId="b77af7bd85500281" providerId="LiveId" clId="{29275B19-E0A1-43B8-90AC-F8C1447F8916}" dt="2024-05-27T23:23:28.471" v="58"/>
          <ac:spMkLst>
            <pc:docMk/>
            <pc:sldMk cId="3032827026" sldId="289"/>
            <ac:spMk id="3" creationId="{3BFBD874-554F-E291-8821-43BD659AAF17}"/>
          </ac:spMkLst>
        </pc:spChg>
        <pc:spChg chg="del">
          <ac:chgData name="Neemias Informatica Lima" userId="b77af7bd85500281" providerId="LiveId" clId="{29275B19-E0A1-43B8-90AC-F8C1447F8916}" dt="2024-05-27T23:23:28.119" v="57" actId="478"/>
          <ac:spMkLst>
            <pc:docMk/>
            <pc:sldMk cId="3032827026" sldId="289"/>
            <ac:spMk id="5" creationId="{C76DDB10-A66E-63E7-290D-98613436C4E7}"/>
          </ac:spMkLst>
        </pc:spChg>
        <pc:spChg chg="del">
          <ac:chgData name="Neemias Informatica Lima" userId="b77af7bd85500281" providerId="LiveId" clId="{29275B19-E0A1-43B8-90AC-F8C1447F8916}" dt="2024-05-27T23:23:28.119" v="57" actId="478"/>
          <ac:spMkLst>
            <pc:docMk/>
            <pc:sldMk cId="3032827026" sldId="289"/>
            <ac:spMk id="7" creationId="{61037B85-AEBF-5565-5C56-CADB93B2F361}"/>
          </ac:spMkLst>
        </pc:spChg>
        <pc:spChg chg="mod">
          <ac:chgData name="Neemias Informatica Lima" userId="b77af7bd85500281" providerId="LiveId" clId="{29275B19-E0A1-43B8-90AC-F8C1447F8916}" dt="2024-05-27T23:28:35.185" v="155"/>
          <ac:spMkLst>
            <pc:docMk/>
            <pc:sldMk cId="3032827026" sldId="289"/>
            <ac:spMk id="12" creationId="{A64B78EF-EDA8-421A-88C9-45544BBCA9D1}"/>
          </ac:spMkLst>
        </pc:spChg>
        <pc:spChg chg="mod">
          <ac:chgData name="Neemias Informatica Lima" userId="b77af7bd85500281" providerId="LiveId" clId="{29275B19-E0A1-43B8-90AC-F8C1447F8916}" dt="2024-05-27T23:27:18.959" v="140"/>
          <ac:spMkLst>
            <pc:docMk/>
            <pc:sldMk cId="3032827026" sldId="289"/>
            <ac:spMk id="14" creationId="{00000000-0000-0000-0000-000000000000}"/>
          </ac:spMkLst>
        </pc:spChg>
        <pc:picChg chg="add mod">
          <ac:chgData name="Neemias Informatica Lima" userId="b77af7bd85500281" providerId="LiveId" clId="{29275B19-E0A1-43B8-90AC-F8C1447F8916}" dt="2024-05-27T23:23:28.471" v="58"/>
          <ac:picMkLst>
            <pc:docMk/>
            <pc:sldMk cId="3032827026" sldId="289"/>
            <ac:picMk id="6" creationId="{713E456E-8458-1802-EE9E-0FB60124D08D}"/>
          </ac:picMkLst>
        </pc:picChg>
        <pc:picChg chg="del">
          <ac:chgData name="Neemias Informatica Lima" userId="b77af7bd85500281" providerId="LiveId" clId="{29275B19-E0A1-43B8-90AC-F8C1447F8916}" dt="2024-05-27T23:23:28.119" v="57" actId="478"/>
          <ac:picMkLst>
            <pc:docMk/>
            <pc:sldMk cId="3032827026" sldId="289"/>
            <ac:picMk id="8" creationId="{2115BA3C-5950-E6AB-E8ED-273B77F1E4C5}"/>
          </ac:picMkLst>
        </pc:picChg>
      </pc:sldChg>
      <pc:sldChg chg="addSp delSp modSp mod">
        <pc:chgData name="Neemias Informatica Lima" userId="b77af7bd85500281" providerId="LiveId" clId="{29275B19-E0A1-43B8-90AC-F8C1447F8916}" dt="2024-05-27T23:30:16.101" v="196" actId="313"/>
        <pc:sldMkLst>
          <pc:docMk/>
          <pc:sldMk cId="3772032319" sldId="290"/>
        </pc:sldMkLst>
        <pc:spChg chg="add mod">
          <ac:chgData name="Neemias Informatica Lima" userId="b77af7bd85500281" providerId="LiveId" clId="{29275B19-E0A1-43B8-90AC-F8C1447F8916}" dt="2024-05-27T23:23:40.535" v="62"/>
          <ac:spMkLst>
            <pc:docMk/>
            <pc:sldMk cId="3772032319" sldId="290"/>
            <ac:spMk id="2" creationId="{2714E901-7970-59F1-6FEC-05A4B195D4F4}"/>
          </ac:spMkLst>
        </pc:spChg>
        <pc:spChg chg="add mod">
          <ac:chgData name="Neemias Informatica Lima" userId="b77af7bd85500281" providerId="LiveId" clId="{29275B19-E0A1-43B8-90AC-F8C1447F8916}" dt="2024-05-27T23:23:40.535" v="62"/>
          <ac:spMkLst>
            <pc:docMk/>
            <pc:sldMk cId="3772032319" sldId="290"/>
            <ac:spMk id="3" creationId="{C4671657-134F-1137-EE09-F2DFEFE07ECC}"/>
          </ac:spMkLst>
        </pc:spChg>
        <pc:spChg chg="del">
          <ac:chgData name="Neemias Informatica Lima" userId="b77af7bd85500281" providerId="LiveId" clId="{29275B19-E0A1-43B8-90AC-F8C1447F8916}" dt="2024-05-27T23:23:40.144" v="61" actId="478"/>
          <ac:spMkLst>
            <pc:docMk/>
            <pc:sldMk cId="3772032319" sldId="290"/>
            <ac:spMk id="5" creationId="{375F1B50-D0F5-55DF-A24D-D2DC2F14858F}"/>
          </ac:spMkLst>
        </pc:spChg>
        <pc:spChg chg="del">
          <ac:chgData name="Neemias Informatica Lima" userId="b77af7bd85500281" providerId="LiveId" clId="{29275B19-E0A1-43B8-90AC-F8C1447F8916}" dt="2024-05-27T23:23:40.144" v="61" actId="478"/>
          <ac:spMkLst>
            <pc:docMk/>
            <pc:sldMk cId="3772032319" sldId="290"/>
            <ac:spMk id="7" creationId="{88F4D94F-40DF-A67B-E384-31EB376E056E}"/>
          </ac:spMkLst>
        </pc:spChg>
        <pc:spChg chg="mod">
          <ac:chgData name="Neemias Informatica Lima" userId="b77af7bd85500281" providerId="LiveId" clId="{29275B19-E0A1-43B8-90AC-F8C1447F8916}" dt="2024-05-27T23:30:16.101" v="196" actId="313"/>
          <ac:spMkLst>
            <pc:docMk/>
            <pc:sldMk cId="3772032319" sldId="290"/>
            <ac:spMk id="12" creationId="{8D5A143D-15FB-4DFE-B0EC-FEEB77A92B2C}"/>
          </ac:spMkLst>
        </pc:spChg>
        <pc:spChg chg="mod">
          <ac:chgData name="Neemias Informatica Lima" userId="b77af7bd85500281" providerId="LiveId" clId="{29275B19-E0A1-43B8-90AC-F8C1447F8916}" dt="2024-05-27T23:29:08.891" v="165" actId="313"/>
          <ac:spMkLst>
            <pc:docMk/>
            <pc:sldMk cId="3772032319" sldId="290"/>
            <ac:spMk id="14" creationId="{00000000-0000-0000-0000-000000000000}"/>
          </ac:spMkLst>
        </pc:spChg>
        <pc:picChg chg="add mod">
          <ac:chgData name="Neemias Informatica Lima" userId="b77af7bd85500281" providerId="LiveId" clId="{29275B19-E0A1-43B8-90AC-F8C1447F8916}" dt="2024-05-27T23:23:40.535" v="62"/>
          <ac:picMkLst>
            <pc:docMk/>
            <pc:sldMk cId="3772032319" sldId="290"/>
            <ac:picMk id="6" creationId="{798AA193-F6D3-4D11-D029-13B3FFD4425A}"/>
          </ac:picMkLst>
        </pc:picChg>
        <pc:picChg chg="del">
          <ac:chgData name="Neemias Informatica Lima" userId="b77af7bd85500281" providerId="LiveId" clId="{29275B19-E0A1-43B8-90AC-F8C1447F8916}" dt="2024-05-27T23:23:40.144" v="61" actId="478"/>
          <ac:picMkLst>
            <pc:docMk/>
            <pc:sldMk cId="3772032319" sldId="290"/>
            <ac:picMk id="8" creationId="{DC3E848B-48BE-9327-F70C-9440E6D21C3B}"/>
          </ac:picMkLst>
        </pc:picChg>
      </pc:sldChg>
      <pc:sldChg chg="addSp delSp modSp mod">
        <pc:chgData name="Neemias Informatica Lima" userId="b77af7bd85500281" providerId="LiveId" clId="{29275B19-E0A1-43B8-90AC-F8C1447F8916}" dt="2024-05-27T23:31:32.465" v="226" actId="313"/>
        <pc:sldMkLst>
          <pc:docMk/>
          <pc:sldMk cId="1768216317" sldId="291"/>
        </pc:sldMkLst>
        <pc:spChg chg="add mod">
          <ac:chgData name="Neemias Informatica Lima" userId="b77af7bd85500281" providerId="LiveId" clId="{29275B19-E0A1-43B8-90AC-F8C1447F8916}" dt="2024-05-27T23:23:52.899" v="66"/>
          <ac:spMkLst>
            <pc:docMk/>
            <pc:sldMk cId="1768216317" sldId="291"/>
            <ac:spMk id="2" creationId="{FA51898C-44A2-F524-2203-F682FF4FA568}"/>
          </ac:spMkLst>
        </pc:spChg>
        <pc:spChg chg="add mod">
          <ac:chgData name="Neemias Informatica Lima" userId="b77af7bd85500281" providerId="LiveId" clId="{29275B19-E0A1-43B8-90AC-F8C1447F8916}" dt="2024-05-27T23:23:52.899" v="66"/>
          <ac:spMkLst>
            <pc:docMk/>
            <pc:sldMk cId="1768216317" sldId="291"/>
            <ac:spMk id="3" creationId="{01A67C98-6228-4174-C8BC-9BCA9EB05DC0}"/>
          </ac:spMkLst>
        </pc:spChg>
        <pc:spChg chg="del">
          <ac:chgData name="Neemias Informatica Lima" userId="b77af7bd85500281" providerId="LiveId" clId="{29275B19-E0A1-43B8-90AC-F8C1447F8916}" dt="2024-05-27T23:23:52.560" v="65" actId="478"/>
          <ac:spMkLst>
            <pc:docMk/>
            <pc:sldMk cId="1768216317" sldId="291"/>
            <ac:spMk id="5" creationId="{A794D26E-33F8-7AA2-FC21-D1DF772A5816}"/>
          </ac:spMkLst>
        </pc:spChg>
        <pc:spChg chg="del">
          <ac:chgData name="Neemias Informatica Lima" userId="b77af7bd85500281" providerId="LiveId" clId="{29275B19-E0A1-43B8-90AC-F8C1447F8916}" dt="2024-05-27T23:23:52.560" v="65" actId="478"/>
          <ac:spMkLst>
            <pc:docMk/>
            <pc:sldMk cId="1768216317" sldId="291"/>
            <ac:spMk id="7" creationId="{469FBC08-EA43-57CE-72E8-5AD6A500B1DF}"/>
          </ac:spMkLst>
        </pc:spChg>
        <pc:spChg chg="mod">
          <ac:chgData name="Neemias Informatica Lima" userId="b77af7bd85500281" providerId="LiveId" clId="{29275B19-E0A1-43B8-90AC-F8C1447F8916}" dt="2024-05-27T23:31:32.465" v="226" actId="313"/>
          <ac:spMkLst>
            <pc:docMk/>
            <pc:sldMk cId="1768216317" sldId="291"/>
            <ac:spMk id="12" creationId="{FD5EC092-AC81-4728-9A45-4C4BB5B95C65}"/>
          </ac:spMkLst>
        </pc:spChg>
        <pc:spChg chg="mod">
          <ac:chgData name="Neemias Informatica Lima" userId="b77af7bd85500281" providerId="LiveId" clId="{29275B19-E0A1-43B8-90AC-F8C1447F8916}" dt="2024-05-27T23:30:32.465" v="202"/>
          <ac:spMkLst>
            <pc:docMk/>
            <pc:sldMk cId="1768216317" sldId="291"/>
            <ac:spMk id="14" creationId="{00000000-0000-0000-0000-000000000000}"/>
          </ac:spMkLst>
        </pc:spChg>
        <pc:picChg chg="add mod">
          <ac:chgData name="Neemias Informatica Lima" userId="b77af7bd85500281" providerId="LiveId" clId="{29275B19-E0A1-43B8-90AC-F8C1447F8916}" dt="2024-05-27T23:23:52.899" v="66"/>
          <ac:picMkLst>
            <pc:docMk/>
            <pc:sldMk cId="1768216317" sldId="291"/>
            <ac:picMk id="6" creationId="{EA6DE4F9-272D-FFA2-75E9-416EC4DA59E7}"/>
          </ac:picMkLst>
        </pc:picChg>
        <pc:picChg chg="del">
          <ac:chgData name="Neemias Informatica Lima" userId="b77af7bd85500281" providerId="LiveId" clId="{29275B19-E0A1-43B8-90AC-F8C1447F8916}" dt="2024-05-27T23:23:52.560" v="65" actId="478"/>
          <ac:picMkLst>
            <pc:docMk/>
            <pc:sldMk cId="1768216317" sldId="291"/>
            <ac:picMk id="8" creationId="{80B28C54-7F4C-C831-7804-ACB2AAF8206E}"/>
          </ac:picMkLst>
        </pc:picChg>
      </pc:sldChg>
      <pc:sldChg chg="addSp delSp modSp mod">
        <pc:chgData name="Neemias Informatica Lima" userId="b77af7bd85500281" providerId="LiveId" clId="{29275B19-E0A1-43B8-90AC-F8C1447F8916}" dt="2024-05-27T23:32:43.332" v="249" actId="6549"/>
        <pc:sldMkLst>
          <pc:docMk/>
          <pc:sldMk cId="3757265641" sldId="292"/>
        </pc:sldMkLst>
        <pc:spChg chg="del">
          <ac:chgData name="Neemias Informatica Lima" userId="b77af7bd85500281" providerId="LiveId" clId="{29275B19-E0A1-43B8-90AC-F8C1447F8916}" dt="2024-05-27T23:24:04.276" v="69" actId="478"/>
          <ac:spMkLst>
            <pc:docMk/>
            <pc:sldMk cId="3757265641" sldId="292"/>
            <ac:spMk id="2" creationId="{63BAB18C-ED5E-D0E3-82AC-1C63AD252747}"/>
          </ac:spMkLst>
        </pc:spChg>
        <pc:spChg chg="add mod">
          <ac:chgData name="Neemias Informatica Lima" userId="b77af7bd85500281" providerId="LiveId" clId="{29275B19-E0A1-43B8-90AC-F8C1447F8916}" dt="2024-05-27T23:24:04.630" v="70"/>
          <ac:spMkLst>
            <pc:docMk/>
            <pc:sldMk cId="3757265641" sldId="292"/>
            <ac:spMk id="3" creationId="{CB7572F4-0DE3-CED1-6ADE-D7B5A07DF581}"/>
          </ac:spMkLst>
        </pc:spChg>
        <pc:spChg chg="del">
          <ac:chgData name="Neemias Informatica Lima" userId="b77af7bd85500281" providerId="LiveId" clId="{29275B19-E0A1-43B8-90AC-F8C1447F8916}" dt="2024-05-27T23:24:04.276" v="69" actId="478"/>
          <ac:spMkLst>
            <pc:docMk/>
            <pc:sldMk cId="3757265641" sldId="292"/>
            <ac:spMk id="5" creationId="{131F7D27-AF1B-D6C3-6002-F0063D073955}"/>
          </ac:spMkLst>
        </pc:spChg>
        <pc:spChg chg="add mod">
          <ac:chgData name="Neemias Informatica Lima" userId="b77af7bd85500281" providerId="LiveId" clId="{29275B19-E0A1-43B8-90AC-F8C1447F8916}" dt="2024-05-27T23:24:04.630" v="70"/>
          <ac:spMkLst>
            <pc:docMk/>
            <pc:sldMk cId="3757265641" sldId="292"/>
            <ac:spMk id="6" creationId="{9796DF8A-8475-EE17-5FFA-B7D8C6F191B1}"/>
          </ac:spMkLst>
        </pc:spChg>
        <pc:spChg chg="mod">
          <ac:chgData name="Neemias Informatica Lima" userId="b77af7bd85500281" providerId="LiveId" clId="{29275B19-E0A1-43B8-90AC-F8C1447F8916}" dt="2024-05-27T23:32:43.332" v="249" actId="6549"/>
          <ac:spMkLst>
            <pc:docMk/>
            <pc:sldMk cId="3757265641" sldId="292"/>
            <ac:spMk id="12" creationId="{1EC42BAA-B890-43DD-B4F0-9AB5685AF2FE}"/>
          </ac:spMkLst>
        </pc:spChg>
        <pc:spChg chg="mod">
          <ac:chgData name="Neemias Informatica Lima" userId="b77af7bd85500281" providerId="LiveId" clId="{29275B19-E0A1-43B8-90AC-F8C1447F8916}" dt="2024-05-27T23:31:54.334" v="232"/>
          <ac:spMkLst>
            <pc:docMk/>
            <pc:sldMk cId="3757265641" sldId="292"/>
            <ac:spMk id="14" creationId="{00000000-0000-0000-0000-000000000000}"/>
          </ac:spMkLst>
        </pc:spChg>
        <pc:picChg chg="del">
          <ac:chgData name="Neemias Informatica Lima" userId="b77af7bd85500281" providerId="LiveId" clId="{29275B19-E0A1-43B8-90AC-F8C1447F8916}" dt="2024-05-27T23:24:04.276" v="69" actId="478"/>
          <ac:picMkLst>
            <pc:docMk/>
            <pc:sldMk cId="3757265641" sldId="292"/>
            <ac:picMk id="7" creationId="{7DC300FE-FBC4-8D4D-FD41-F898EF10F695}"/>
          </ac:picMkLst>
        </pc:picChg>
        <pc:picChg chg="add mod">
          <ac:chgData name="Neemias Informatica Lima" userId="b77af7bd85500281" providerId="LiveId" clId="{29275B19-E0A1-43B8-90AC-F8C1447F8916}" dt="2024-05-27T23:24:04.630" v="70"/>
          <ac:picMkLst>
            <pc:docMk/>
            <pc:sldMk cId="3757265641" sldId="292"/>
            <ac:picMk id="8" creationId="{19ACE10B-6590-26B9-ECF9-3872EF1FCD8B}"/>
          </ac:picMkLst>
        </pc:picChg>
      </pc:sldChg>
      <pc:sldChg chg="addSp delSp modSp mod">
        <pc:chgData name="Neemias Informatica Lima" userId="b77af7bd85500281" providerId="LiveId" clId="{29275B19-E0A1-43B8-90AC-F8C1447F8916}" dt="2024-05-27T23:33:00.724" v="254"/>
        <pc:sldMkLst>
          <pc:docMk/>
          <pc:sldMk cId="3114938747" sldId="293"/>
        </pc:sldMkLst>
        <pc:spChg chg="add mod">
          <ac:chgData name="Neemias Informatica Lima" userId="b77af7bd85500281" providerId="LiveId" clId="{29275B19-E0A1-43B8-90AC-F8C1447F8916}" dt="2024-05-27T23:24:09.593" v="72"/>
          <ac:spMkLst>
            <pc:docMk/>
            <pc:sldMk cId="3114938747" sldId="293"/>
            <ac:spMk id="2" creationId="{B257F5BA-F107-4EFB-6023-F935491A4C92}"/>
          </ac:spMkLst>
        </pc:spChg>
        <pc:spChg chg="add mod">
          <ac:chgData name="Neemias Informatica Lima" userId="b77af7bd85500281" providerId="LiveId" clId="{29275B19-E0A1-43B8-90AC-F8C1447F8916}" dt="2024-05-27T23:24:09.593" v="72"/>
          <ac:spMkLst>
            <pc:docMk/>
            <pc:sldMk cId="3114938747" sldId="293"/>
            <ac:spMk id="3" creationId="{DDB68546-9AB4-81A6-6B07-F3A48738919E}"/>
          </ac:spMkLst>
        </pc:spChg>
        <pc:spChg chg="del">
          <ac:chgData name="Neemias Informatica Lima" userId="b77af7bd85500281" providerId="LiveId" clId="{29275B19-E0A1-43B8-90AC-F8C1447F8916}" dt="2024-05-27T23:24:09.284" v="71" actId="478"/>
          <ac:spMkLst>
            <pc:docMk/>
            <pc:sldMk cId="3114938747" sldId="293"/>
            <ac:spMk id="5" creationId="{29662CDE-03BF-B500-3F5A-5AE573AC12D1}"/>
          </ac:spMkLst>
        </pc:spChg>
        <pc:spChg chg="del">
          <ac:chgData name="Neemias Informatica Lima" userId="b77af7bd85500281" providerId="LiveId" clId="{29275B19-E0A1-43B8-90AC-F8C1447F8916}" dt="2024-05-27T23:24:09.284" v="71" actId="478"/>
          <ac:spMkLst>
            <pc:docMk/>
            <pc:sldMk cId="3114938747" sldId="293"/>
            <ac:spMk id="7" creationId="{C70B4FC5-FA27-3E4D-7DC2-2E6B4B4FCB48}"/>
          </ac:spMkLst>
        </pc:spChg>
        <pc:spChg chg="mod">
          <ac:chgData name="Neemias Informatica Lima" userId="b77af7bd85500281" providerId="LiveId" clId="{29275B19-E0A1-43B8-90AC-F8C1447F8916}" dt="2024-05-27T23:33:00.724" v="254"/>
          <ac:spMkLst>
            <pc:docMk/>
            <pc:sldMk cId="3114938747" sldId="293"/>
            <ac:spMk id="16" creationId="{CFC8B9D9-C6ED-4706-A104-65D118A5B7F9}"/>
          </ac:spMkLst>
        </pc:spChg>
        <pc:picChg chg="add mod">
          <ac:chgData name="Neemias Informatica Lima" userId="b77af7bd85500281" providerId="LiveId" clId="{29275B19-E0A1-43B8-90AC-F8C1447F8916}" dt="2024-05-27T23:24:09.593" v="72"/>
          <ac:picMkLst>
            <pc:docMk/>
            <pc:sldMk cId="3114938747" sldId="293"/>
            <ac:picMk id="6" creationId="{8BD0479C-8E4E-F082-0E8B-CEB20FA3EE04}"/>
          </ac:picMkLst>
        </pc:picChg>
        <pc:picChg chg="del">
          <ac:chgData name="Neemias Informatica Lima" userId="b77af7bd85500281" providerId="LiveId" clId="{29275B19-E0A1-43B8-90AC-F8C1447F8916}" dt="2024-05-27T23:24:09.284" v="71" actId="478"/>
          <ac:picMkLst>
            <pc:docMk/>
            <pc:sldMk cId="3114938747" sldId="293"/>
            <ac:picMk id="8" creationId="{62AFAC37-7E0C-3B85-FFC9-1DD32D273061}"/>
          </ac:picMkLst>
        </pc:pic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Informatica Lima" userId="b77af7bd85500281" providerId="LiveId" clId="{40585312-4524-4074-8450-32A4399AB5D9}"/>
    <pc:docChg chg="undo redo custSel modSld">
      <pc:chgData name="Neemias Informatica Lima" userId="b77af7bd85500281" providerId="LiveId" clId="{40585312-4524-4074-8450-32A4399AB5D9}" dt="2024-05-27T23:17:33.694" v="309" actId="20577"/>
      <pc:docMkLst>
        <pc:docMk/>
      </pc:docMkLst>
      <pc:sldChg chg="addSp delSp modSp mod">
        <pc:chgData name="Neemias Informatica Lima" userId="b77af7bd85500281" providerId="LiveId" clId="{40585312-4524-4074-8450-32A4399AB5D9}" dt="2024-05-27T23:04:45.851" v="39"/>
        <pc:sldMkLst>
          <pc:docMk/>
          <pc:sldMk cId="2232331225" sldId="280"/>
        </pc:sldMkLst>
        <pc:spChg chg="mod">
          <ac:chgData name="Neemias Informatica Lima" userId="b77af7bd85500281" providerId="LiveId" clId="{40585312-4524-4074-8450-32A4399AB5D9}" dt="2024-05-27T23:02:35.249" v="6" actId="20577"/>
          <ac:spMkLst>
            <pc:docMk/>
            <pc:sldMk cId="2232331225" sldId="280"/>
            <ac:spMk id="6" creationId="{00000000-0000-0000-0000-000000000000}"/>
          </ac:spMkLst>
        </pc:spChg>
        <pc:spChg chg="mod">
          <ac:chgData name="Neemias Informatica Lima" userId="b77af7bd85500281" providerId="LiveId" clId="{40585312-4524-4074-8450-32A4399AB5D9}" dt="2024-05-27T23:02:42.625" v="13" actId="20577"/>
          <ac:spMkLst>
            <pc:docMk/>
            <pc:sldMk cId="2232331225" sldId="280"/>
            <ac:spMk id="7" creationId="{00000000-0000-0000-0000-000000000000}"/>
          </ac:spMkLst>
        </pc:spChg>
        <pc:spChg chg="mod">
          <ac:chgData name="Neemias Informatica Lima" userId="b77af7bd85500281" providerId="LiveId" clId="{40585312-4524-4074-8450-32A4399AB5D9}" dt="2024-05-27T23:03:05.306" v="24" actId="6549"/>
          <ac:spMkLst>
            <pc:docMk/>
            <pc:sldMk cId="2232331225" sldId="280"/>
            <ac:spMk id="9" creationId="{00000000-0000-0000-0000-000000000000}"/>
          </ac:spMkLst>
        </pc:spChg>
        <pc:spChg chg="mod">
          <ac:chgData name="Neemias Informatica Lima" userId="b77af7bd85500281" providerId="LiveId" clId="{40585312-4524-4074-8450-32A4399AB5D9}" dt="2024-05-27T23:02:38.742" v="9" actId="20577"/>
          <ac:spMkLst>
            <pc:docMk/>
            <pc:sldMk cId="2232331225" sldId="280"/>
            <ac:spMk id="11" creationId="{00000000-0000-0000-0000-000000000000}"/>
          </ac:spMkLst>
        </pc:spChg>
        <pc:spChg chg="mod">
          <ac:chgData name="Neemias Informatica Lima" userId="b77af7bd85500281" providerId="LiveId" clId="{40585312-4524-4074-8450-32A4399AB5D9}" dt="2024-05-27T23:03:17.081" v="31" actId="6549"/>
          <ac:spMkLst>
            <pc:docMk/>
            <pc:sldMk cId="2232331225" sldId="280"/>
            <ac:spMk id="16" creationId="{00000000-0000-0000-0000-000000000000}"/>
          </ac:spMkLst>
        </pc:spChg>
        <pc:picChg chg="del">
          <ac:chgData name="Neemias Informatica Lima" userId="b77af7bd85500281" providerId="LiveId" clId="{40585312-4524-4074-8450-32A4399AB5D9}" dt="2024-05-27T23:02:37.319" v="7" actId="478"/>
          <ac:picMkLst>
            <pc:docMk/>
            <pc:sldMk cId="2232331225" sldId="280"/>
            <ac:picMk id="3" creationId="{1879FF4B-50A3-1FD0-E366-7414144004BA}"/>
          </ac:picMkLst>
        </pc:picChg>
        <pc:picChg chg="add mod">
          <ac:chgData name="Neemias Informatica Lima" userId="b77af7bd85500281" providerId="LiveId" clId="{40585312-4524-4074-8450-32A4399AB5D9}" dt="2024-05-27T23:04:45.851" v="39"/>
          <ac:picMkLst>
            <pc:docMk/>
            <pc:sldMk cId="2232331225" sldId="280"/>
            <ac:picMk id="4" creationId="{7CCFA700-71F2-5B24-EB11-F35DB2B3732B}"/>
          </ac:picMkLst>
        </pc:picChg>
      </pc:sldChg>
      <pc:sldChg chg="addSp delSp modSp mod">
        <pc:chgData name="Neemias Informatica Lima" userId="b77af7bd85500281" providerId="LiveId" clId="{40585312-4524-4074-8450-32A4399AB5D9}" dt="2024-05-27T23:06:22.906" v="77"/>
        <pc:sldMkLst>
          <pc:docMk/>
          <pc:sldMk cId="2103443556" sldId="281"/>
        </pc:sldMkLst>
        <pc:spChg chg="mod">
          <ac:chgData name="Neemias Informatica Lima" userId="b77af7bd85500281" providerId="LiveId" clId="{40585312-4524-4074-8450-32A4399AB5D9}" dt="2024-05-27T23:05:54.744" v="68" actId="6549"/>
          <ac:spMkLst>
            <pc:docMk/>
            <pc:sldMk cId="2103443556" sldId="281"/>
            <ac:spMk id="8" creationId="{00000000-0000-0000-0000-000000000000}"/>
          </ac:spMkLst>
        </pc:spChg>
        <pc:spChg chg="mod">
          <ac:chgData name="Neemias Informatica Lima" userId="b77af7bd85500281" providerId="LiveId" clId="{40585312-4524-4074-8450-32A4399AB5D9}" dt="2024-05-27T23:05:02.983" v="42" actId="20577"/>
          <ac:spMkLst>
            <pc:docMk/>
            <pc:sldMk cId="2103443556" sldId="281"/>
            <ac:spMk id="11" creationId="{00000000-0000-0000-0000-000000000000}"/>
          </ac:spMkLst>
        </pc:spChg>
        <pc:spChg chg="mod">
          <ac:chgData name="Neemias Informatica Lima" userId="b77af7bd85500281" providerId="LiveId" clId="{40585312-4524-4074-8450-32A4399AB5D9}" dt="2024-05-27T23:06:22.906" v="77"/>
          <ac:spMkLst>
            <pc:docMk/>
            <pc:sldMk cId="2103443556" sldId="281"/>
            <ac:spMk id="18" creationId="{00000000-0000-0000-0000-000000000000}"/>
          </ac:spMkLst>
        </pc:spChg>
        <pc:picChg chg="del">
          <ac:chgData name="Neemias Informatica Lima" userId="b77af7bd85500281" providerId="LiveId" clId="{40585312-4524-4074-8450-32A4399AB5D9}" dt="2024-05-27T23:04:59.252" v="40" actId="478"/>
          <ac:picMkLst>
            <pc:docMk/>
            <pc:sldMk cId="2103443556" sldId="281"/>
            <ac:picMk id="2" creationId="{3A5DB6E7-0921-B57A-E245-C9A7C9E55249}"/>
          </ac:picMkLst>
        </pc:picChg>
        <pc:picChg chg="add mod">
          <ac:chgData name="Neemias Informatica Lima" userId="b77af7bd85500281" providerId="LiveId" clId="{40585312-4524-4074-8450-32A4399AB5D9}" dt="2024-05-27T23:05:15.861" v="47" actId="14100"/>
          <ac:picMkLst>
            <pc:docMk/>
            <pc:sldMk cId="2103443556" sldId="281"/>
            <ac:picMk id="4" creationId="{CFCD04CB-A074-30AD-96F5-2B52861C20EF}"/>
          </ac:picMkLst>
        </pc:picChg>
      </pc:sldChg>
      <pc:sldChg chg="addSp delSp modSp mod">
        <pc:chgData name="Neemias Informatica Lima" userId="b77af7bd85500281" providerId="LiveId" clId="{40585312-4524-4074-8450-32A4399AB5D9}" dt="2024-05-27T23:09:28.665" v="126" actId="6549"/>
        <pc:sldMkLst>
          <pc:docMk/>
          <pc:sldMk cId="3683219421" sldId="282"/>
        </pc:sldMkLst>
        <pc:spChg chg="del">
          <ac:chgData name="Neemias Informatica Lima" userId="b77af7bd85500281" providerId="LiveId" clId="{40585312-4524-4074-8450-32A4399AB5D9}" dt="2024-05-27T23:06:57.710" v="80" actId="478"/>
          <ac:spMkLst>
            <pc:docMk/>
            <pc:sldMk cId="3683219421" sldId="282"/>
            <ac:spMk id="2" creationId="{A6B5C755-62B7-6A96-0272-CA46DEC7D0FC}"/>
          </ac:spMkLst>
        </pc:spChg>
        <pc:spChg chg="del">
          <ac:chgData name="Neemias Informatica Lima" userId="b77af7bd85500281" providerId="LiveId" clId="{40585312-4524-4074-8450-32A4399AB5D9}" dt="2024-05-27T23:06:57.710" v="80" actId="478"/>
          <ac:spMkLst>
            <pc:docMk/>
            <pc:sldMk cId="3683219421" sldId="282"/>
            <ac:spMk id="4" creationId="{6B306CDC-E955-21CA-2FEF-ABB722573951}"/>
          </ac:spMkLst>
        </pc:spChg>
        <pc:spChg chg="add mod">
          <ac:chgData name="Neemias Informatica Lima" userId="b77af7bd85500281" providerId="LiveId" clId="{40585312-4524-4074-8450-32A4399AB5D9}" dt="2024-05-27T23:06:58.184" v="81"/>
          <ac:spMkLst>
            <pc:docMk/>
            <pc:sldMk cId="3683219421" sldId="282"/>
            <ac:spMk id="6" creationId="{23F2728A-1322-CD29-43B1-F3F806D17CB7}"/>
          </ac:spMkLst>
        </pc:spChg>
        <pc:spChg chg="add mod">
          <ac:chgData name="Neemias Informatica Lima" userId="b77af7bd85500281" providerId="LiveId" clId="{40585312-4524-4074-8450-32A4399AB5D9}" dt="2024-05-27T23:06:58.184" v="81"/>
          <ac:spMkLst>
            <pc:docMk/>
            <pc:sldMk cId="3683219421" sldId="282"/>
            <ac:spMk id="8" creationId="{DC0E20C1-D3C5-EACB-AFC0-F490BF9B6F2B}"/>
          </ac:spMkLst>
        </pc:spChg>
        <pc:spChg chg="mod">
          <ac:chgData name="Neemias Informatica Lima" userId="b77af7bd85500281" providerId="LiveId" clId="{40585312-4524-4074-8450-32A4399AB5D9}" dt="2024-05-27T23:09:28.665" v="126" actId="6549"/>
          <ac:spMkLst>
            <pc:docMk/>
            <pc:sldMk cId="3683219421" sldId="282"/>
            <ac:spMk id="12" creationId="{00000000-0000-0000-0000-000000000000}"/>
          </ac:spMkLst>
        </pc:spChg>
        <pc:spChg chg="mod">
          <ac:chgData name="Neemias Informatica Lima" userId="b77af7bd85500281" providerId="LiveId" clId="{40585312-4524-4074-8450-32A4399AB5D9}" dt="2024-05-27T23:08:35.966" v="111"/>
          <ac:spMkLst>
            <pc:docMk/>
            <pc:sldMk cId="3683219421" sldId="282"/>
            <ac:spMk id="14" creationId="{00000000-0000-0000-0000-000000000000}"/>
          </ac:spMkLst>
        </pc:spChg>
        <pc:picChg chg="del">
          <ac:chgData name="Neemias Informatica Lima" userId="b77af7bd85500281" providerId="LiveId" clId="{40585312-4524-4074-8450-32A4399AB5D9}" dt="2024-05-27T23:06:57.710" v="80" actId="478"/>
          <ac:picMkLst>
            <pc:docMk/>
            <pc:sldMk cId="3683219421" sldId="282"/>
            <ac:picMk id="7" creationId="{6ECDD933-714C-B655-9D42-24506B9B53E0}"/>
          </ac:picMkLst>
        </pc:picChg>
        <pc:picChg chg="add mod">
          <ac:chgData name="Neemias Informatica Lima" userId="b77af7bd85500281" providerId="LiveId" clId="{40585312-4524-4074-8450-32A4399AB5D9}" dt="2024-05-27T23:06:58.184" v="81"/>
          <ac:picMkLst>
            <pc:docMk/>
            <pc:sldMk cId="3683219421" sldId="282"/>
            <ac:picMk id="9" creationId="{B93DEEBA-EC1C-E395-BAF2-B51B97ADFA07}"/>
          </ac:picMkLst>
        </pc:picChg>
      </pc:sldChg>
      <pc:sldChg chg="addSp delSp modSp mod">
        <pc:chgData name="Neemias Informatica Lima" userId="b77af7bd85500281" providerId="LiveId" clId="{40585312-4524-4074-8450-32A4399AB5D9}" dt="2024-05-27T23:10:22.366" v="146" actId="20577"/>
        <pc:sldMkLst>
          <pc:docMk/>
          <pc:sldMk cId="3902406419" sldId="283"/>
        </pc:sldMkLst>
        <pc:spChg chg="del">
          <ac:chgData name="Neemias Informatica Lima" userId="b77af7bd85500281" providerId="LiveId" clId="{40585312-4524-4074-8450-32A4399AB5D9}" dt="2024-05-27T23:07:03.465" v="82" actId="478"/>
          <ac:spMkLst>
            <pc:docMk/>
            <pc:sldMk cId="3902406419" sldId="283"/>
            <ac:spMk id="2" creationId="{564A4ED2-74AB-C555-0C9F-DC31083E3633}"/>
          </ac:spMkLst>
        </pc:spChg>
        <pc:spChg chg="del">
          <ac:chgData name="Neemias Informatica Lima" userId="b77af7bd85500281" providerId="LiveId" clId="{40585312-4524-4074-8450-32A4399AB5D9}" dt="2024-05-27T23:07:03.465" v="82" actId="478"/>
          <ac:spMkLst>
            <pc:docMk/>
            <pc:sldMk cId="3902406419" sldId="283"/>
            <ac:spMk id="3" creationId="{B5BAD348-9E5F-9A1D-A02C-0D2CE3AB867B}"/>
          </ac:spMkLst>
        </pc:spChg>
        <pc:spChg chg="add mod">
          <ac:chgData name="Neemias Informatica Lima" userId="b77af7bd85500281" providerId="LiveId" clId="{40585312-4524-4074-8450-32A4399AB5D9}" dt="2024-05-27T23:07:03.866" v="83"/>
          <ac:spMkLst>
            <pc:docMk/>
            <pc:sldMk cId="3902406419" sldId="283"/>
            <ac:spMk id="5" creationId="{C9415E5A-263A-FCF3-CB33-C7C9EF1DAFF1}"/>
          </ac:spMkLst>
        </pc:spChg>
        <pc:spChg chg="add mod">
          <ac:chgData name="Neemias Informatica Lima" userId="b77af7bd85500281" providerId="LiveId" clId="{40585312-4524-4074-8450-32A4399AB5D9}" dt="2024-05-27T23:07:03.866" v="83"/>
          <ac:spMkLst>
            <pc:docMk/>
            <pc:sldMk cId="3902406419" sldId="283"/>
            <ac:spMk id="7" creationId="{E2997272-70F4-3D91-77A4-B0210EF5987B}"/>
          </ac:spMkLst>
        </pc:spChg>
        <pc:spChg chg="mod">
          <ac:chgData name="Neemias Informatica Lima" userId="b77af7bd85500281" providerId="LiveId" clId="{40585312-4524-4074-8450-32A4399AB5D9}" dt="2024-05-27T23:09:41.726" v="129"/>
          <ac:spMkLst>
            <pc:docMk/>
            <pc:sldMk cId="3902406419" sldId="283"/>
            <ac:spMk id="14" creationId="{00000000-0000-0000-0000-000000000000}"/>
          </ac:spMkLst>
        </pc:spChg>
        <pc:spChg chg="mod">
          <ac:chgData name="Neemias Informatica Lima" userId="b77af7bd85500281" providerId="LiveId" clId="{40585312-4524-4074-8450-32A4399AB5D9}" dt="2024-05-27T23:10:22.366" v="146" actId="20577"/>
          <ac:spMkLst>
            <pc:docMk/>
            <pc:sldMk cId="3902406419" sldId="283"/>
            <ac:spMk id="15" creationId="{D5C09FDA-172B-4732-BD2E-A9BBEF8B191B}"/>
          </ac:spMkLst>
        </pc:spChg>
        <pc:picChg chg="del">
          <ac:chgData name="Neemias Informatica Lima" userId="b77af7bd85500281" providerId="LiveId" clId="{40585312-4524-4074-8450-32A4399AB5D9}" dt="2024-05-27T23:07:03.465" v="82" actId="478"/>
          <ac:picMkLst>
            <pc:docMk/>
            <pc:sldMk cId="3902406419" sldId="283"/>
            <ac:picMk id="6" creationId="{DF9630B3-93F8-A378-AFCB-0AF68CC0B862}"/>
          </ac:picMkLst>
        </pc:picChg>
        <pc:picChg chg="add mod">
          <ac:chgData name="Neemias Informatica Lima" userId="b77af7bd85500281" providerId="LiveId" clId="{40585312-4524-4074-8450-32A4399AB5D9}" dt="2024-05-27T23:07:03.866" v="83"/>
          <ac:picMkLst>
            <pc:docMk/>
            <pc:sldMk cId="3902406419" sldId="283"/>
            <ac:picMk id="8" creationId="{2A741966-EBE5-0A76-C914-594D223C7142}"/>
          </ac:picMkLst>
        </pc:picChg>
      </pc:sldChg>
      <pc:sldChg chg="addSp delSp modSp mod">
        <pc:chgData name="Neemias Informatica Lima" userId="b77af7bd85500281" providerId="LiveId" clId="{40585312-4524-4074-8450-32A4399AB5D9}" dt="2024-05-27T23:12:01.583" v="193" actId="6549"/>
        <pc:sldMkLst>
          <pc:docMk/>
          <pc:sldMk cId="2424059023" sldId="284"/>
        </pc:sldMkLst>
        <pc:spChg chg="del">
          <ac:chgData name="Neemias Informatica Lima" userId="b77af7bd85500281" providerId="LiveId" clId="{40585312-4524-4074-8450-32A4399AB5D9}" dt="2024-05-27T23:07:13.800" v="86" actId="478"/>
          <ac:spMkLst>
            <pc:docMk/>
            <pc:sldMk cId="2424059023" sldId="284"/>
            <ac:spMk id="2" creationId="{8EF6B71D-06C3-128F-D141-581D81255600}"/>
          </ac:spMkLst>
        </pc:spChg>
        <pc:spChg chg="del">
          <ac:chgData name="Neemias Informatica Lima" userId="b77af7bd85500281" providerId="LiveId" clId="{40585312-4524-4074-8450-32A4399AB5D9}" dt="2024-05-27T23:07:13.800" v="86" actId="478"/>
          <ac:spMkLst>
            <pc:docMk/>
            <pc:sldMk cId="2424059023" sldId="284"/>
            <ac:spMk id="3" creationId="{3DAABFDE-C877-3A42-1828-A4E61EB32C06}"/>
          </ac:spMkLst>
        </pc:spChg>
        <pc:spChg chg="add mod">
          <ac:chgData name="Neemias Informatica Lima" userId="b77af7bd85500281" providerId="LiveId" clId="{40585312-4524-4074-8450-32A4399AB5D9}" dt="2024-05-27T23:07:14.184" v="87"/>
          <ac:spMkLst>
            <pc:docMk/>
            <pc:sldMk cId="2424059023" sldId="284"/>
            <ac:spMk id="5" creationId="{74A034C5-4E25-494F-99EE-836C031399FE}"/>
          </ac:spMkLst>
        </pc:spChg>
        <pc:spChg chg="add mod">
          <ac:chgData name="Neemias Informatica Lima" userId="b77af7bd85500281" providerId="LiveId" clId="{40585312-4524-4074-8450-32A4399AB5D9}" dt="2024-05-27T23:07:14.184" v="87"/>
          <ac:spMkLst>
            <pc:docMk/>
            <pc:sldMk cId="2424059023" sldId="284"/>
            <ac:spMk id="7" creationId="{B0D0E1CC-DC90-C83E-4ECF-BD8820FA57E7}"/>
          </ac:spMkLst>
        </pc:spChg>
        <pc:spChg chg="mod">
          <ac:chgData name="Neemias Informatica Lima" userId="b77af7bd85500281" providerId="LiveId" clId="{40585312-4524-4074-8450-32A4399AB5D9}" dt="2024-05-27T23:11:19.226" v="177"/>
          <ac:spMkLst>
            <pc:docMk/>
            <pc:sldMk cId="2424059023" sldId="284"/>
            <ac:spMk id="14" creationId="{00000000-0000-0000-0000-000000000000}"/>
          </ac:spMkLst>
        </pc:spChg>
        <pc:spChg chg="mod">
          <ac:chgData name="Neemias Informatica Lima" userId="b77af7bd85500281" providerId="LiveId" clId="{40585312-4524-4074-8450-32A4399AB5D9}" dt="2024-05-27T23:12:01.583" v="193" actId="6549"/>
          <ac:spMkLst>
            <pc:docMk/>
            <pc:sldMk cId="2424059023" sldId="284"/>
            <ac:spMk id="15" creationId="{C3A1BEFC-B9B8-4142-B09F-1F5B330F4265}"/>
          </ac:spMkLst>
        </pc:spChg>
        <pc:picChg chg="del">
          <ac:chgData name="Neemias Informatica Lima" userId="b77af7bd85500281" providerId="LiveId" clId="{40585312-4524-4074-8450-32A4399AB5D9}" dt="2024-05-27T23:07:13.800" v="86" actId="478"/>
          <ac:picMkLst>
            <pc:docMk/>
            <pc:sldMk cId="2424059023" sldId="284"/>
            <ac:picMk id="6" creationId="{86752D40-E84B-3FB3-DDB5-E4BBEF519E1D}"/>
          </ac:picMkLst>
        </pc:picChg>
        <pc:picChg chg="add mod">
          <ac:chgData name="Neemias Informatica Lima" userId="b77af7bd85500281" providerId="LiveId" clId="{40585312-4524-4074-8450-32A4399AB5D9}" dt="2024-05-27T23:07:14.184" v="87"/>
          <ac:picMkLst>
            <pc:docMk/>
            <pc:sldMk cId="2424059023" sldId="284"/>
            <ac:picMk id="8" creationId="{FFF862FF-AC61-4FA9-092B-D5BAAE2AC955}"/>
          </ac:picMkLst>
        </pc:picChg>
      </pc:sldChg>
      <pc:sldChg chg="addSp delSp modSp mod">
        <pc:chgData name="Neemias Informatica Lima" userId="b77af7bd85500281" providerId="LiveId" clId="{40585312-4524-4074-8450-32A4399AB5D9}" dt="2024-05-27T23:13:06.298" v="220" actId="20577"/>
        <pc:sldMkLst>
          <pc:docMk/>
          <pc:sldMk cId="2241968852" sldId="285"/>
        </pc:sldMkLst>
        <pc:spChg chg="del">
          <ac:chgData name="Neemias Informatica Lima" userId="b77af7bd85500281" providerId="LiveId" clId="{40585312-4524-4074-8450-32A4399AB5D9}" dt="2024-05-27T23:07:25.209" v="90" actId="478"/>
          <ac:spMkLst>
            <pc:docMk/>
            <pc:sldMk cId="2241968852" sldId="285"/>
            <ac:spMk id="2" creationId="{581E32EA-6D90-B9EA-476B-87E48E4190A1}"/>
          </ac:spMkLst>
        </pc:spChg>
        <pc:spChg chg="del">
          <ac:chgData name="Neemias Informatica Lima" userId="b77af7bd85500281" providerId="LiveId" clId="{40585312-4524-4074-8450-32A4399AB5D9}" dt="2024-05-27T23:07:25.209" v="90" actId="478"/>
          <ac:spMkLst>
            <pc:docMk/>
            <pc:sldMk cId="2241968852" sldId="285"/>
            <ac:spMk id="3" creationId="{A9922B24-0EE2-5201-2531-752B73A902CB}"/>
          </ac:spMkLst>
        </pc:spChg>
        <pc:spChg chg="add mod">
          <ac:chgData name="Neemias Informatica Lima" userId="b77af7bd85500281" providerId="LiveId" clId="{40585312-4524-4074-8450-32A4399AB5D9}" dt="2024-05-27T23:07:25.498" v="91"/>
          <ac:spMkLst>
            <pc:docMk/>
            <pc:sldMk cId="2241968852" sldId="285"/>
            <ac:spMk id="5" creationId="{4D981E4A-869D-9AD9-0F52-6006FB6C496A}"/>
          </ac:spMkLst>
        </pc:spChg>
        <pc:spChg chg="add mod">
          <ac:chgData name="Neemias Informatica Lima" userId="b77af7bd85500281" providerId="LiveId" clId="{40585312-4524-4074-8450-32A4399AB5D9}" dt="2024-05-27T23:07:25.498" v="91"/>
          <ac:spMkLst>
            <pc:docMk/>
            <pc:sldMk cId="2241968852" sldId="285"/>
            <ac:spMk id="7" creationId="{DA5C0344-84A0-9E91-5878-81D69A8EC982}"/>
          </ac:spMkLst>
        </pc:spChg>
        <pc:spChg chg="mod">
          <ac:chgData name="Neemias Informatica Lima" userId="b77af7bd85500281" providerId="LiveId" clId="{40585312-4524-4074-8450-32A4399AB5D9}" dt="2024-05-27T23:12:29.669" v="203"/>
          <ac:spMkLst>
            <pc:docMk/>
            <pc:sldMk cId="2241968852" sldId="285"/>
            <ac:spMk id="14" creationId="{00000000-0000-0000-0000-000000000000}"/>
          </ac:spMkLst>
        </pc:spChg>
        <pc:spChg chg="mod">
          <ac:chgData name="Neemias Informatica Lima" userId="b77af7bd85500281" providerId="LiveId" clId="{40585312-4524-4074-8450-32A4399AB5D9}" dt="2024-05-27T23:13:06.298" v="220" actId="20577"/>
          <ac:spMkLst>
            <pc:docMk/>
            <pc:sldMk cId="2241968852" sldId="285"/>
            <ac:spMk id="15" creationId="{0F091E13-8EAD-4FFB-9473-BC74E5ABDC64}"/>
          </ac:spMkLst>
        </pc:spChg>
        <pc:picChg chg="del">
          <ac:chgData name="Neemias Informatica Lima" userId="b77af7bd85500281" providerId="LiveId" clId="{40585312-4524-4074-8450-32A4399AB5D9}" dt="2024-05-27T23:07:25.209" v="90" actId="478"/>
          <ac:picMkLst>
            <pc:docMk/>
            <pc:sldMk cId="2241968852" sldId="285"/>
            <ac:picMk id="6" creationId="{0258F834-52F7-9008-E5AB-AEF785FB75C5}"/>
          </ac:picMkLst>
        </pc:picChg>
        <pc:picChg chg="add mod">
          <ac:chgData name="Neemias Informatica Lima" userId="b77af7bd85500281" providerId="LiveId" clId="{40585312-4524-4074-8450-32A4399AB5D9}" dt="2024-05-27T23:07:25.498" v="91"/>
          <ac:picMkLst>
            <pc:docMk/>
            <pc:sldMk cId="2241968852" sldId="285"/>
            <ac:picMk id="8" creationId="{9A2FEF48-0B45-C31E-437B-CCFF142947FA}"/>
          </ac:picMkLst>
        </pc:picChg>
      </pc:sldChg>
      <pc:sldChg chg="addSp delSp modSp mod">
        <pc:chgData name="Neemias Informatica Lima" userId="b77af7bd85500281" providerId="LiveId" clId="{40585312-4524-4074-8450-32A4399AB5D9}" dt="2024-05-27T23:14:22.002" v="245" actId="207"/>
        <pc:sldMkLst>
          <pc:docMk/>
          <pc:sldMk cId="1959249856" sldId="286"/>
        </pc:sldMkLst>
        <pc:spChg chg="del">
          <ac:chgData name="Neemias Informatica Lima" userId="b77af7bd85500281" providerId="LiveId" clId="{40585312-4524-4074-8450-32A4399AB5D9}" dt="2024-05-27T23:07:38.121" v="94" actId="478"/>
          <ac:spMkLst>
            <pc:docMk/>
            <pc:sldMk cId="1959249856" sldId="286"/>
            <ac:spMk id="2" creationId="{02DC6B34-35BD-3EA2-BFAC-C47A57DB2A19}"/>
          </ac:spMkLst>
        </pc:spChg>
        <pc:spChg chg="del">
          <ac:chgData name="Neemias Informatica Lima" userId="b77af7bd85500281" providerId="LiveId" clId="{40585312-4524-4074-8450-32A4399AB5D9}" dt="2024-05-27T23:07:38.121" v="94" actId="478"/>
          <ac:spMkLst>
            <pc:docMk/>
            <pc:sldMk cId="1959249856" sldId="286"/>
            <ac:spMk id="3" creationId="{3B76B3B8-A286-7CCB-D019-A9C83B24A9D7}"/>
          </ac:spMkLst>
        </pc:spChg>
        <pc:spChg chg="add mod">
          <ac:chgData name="Neemias Informatica Lima" userId="b77af7bd85500281" providerId="LiveId" clId="{40585312-4524-4074-8450-32A4399AB5D9}" dt="2024-05-27T23:07:38.940" v="95"/>
          <ac:spMkLst>
            <pc:docMk/>
            <pc:sldMk cId="1959249856" sldId="286"/>
            <ac:spMk id="5" creationId="{CF64BBE7-52B1-A324-F74D-53348D720CBA}"/>
          </ac:spMkLst>
        </pc:spChg>
        <pc:spChg chg="add mod">
          <ac:chgData name="Neemias Informatica Lima" userId="b77af7bd85500281" providerId="LiveId" clId="{40585312-4524-4074-8450-32A4399AB5D9}" dt="2024-05-27T23:07:38.940" v="95"/>
          <ac:spMkLst>
            <pc:docMk/>
            <pc:sldMk cId="1959249856" sldId="286"/>
            <ac:spMk id="7" creationId="{10869D6F-BF86-7EFE-FB03-EE6802A342F2}"/>
          </ac:spMkLst>
        </pc:spChg>
        <pc:spChg chg="mod">
          <ac:chgData name="Neemias Informatica Lima" userId="b77af7bd85500281" providerId="LiveId" clId="{40585312-4524-4074-8450-32A4399AB5D9}" dt="2024-05-27T23:13:46.707" v="226"/>
          <ac:spMkLst>
            <pc:docMk/>
            <pc:sldMk cId="1959249856" sldId="286"/>
            <ac:spMk id="14" creationId="{00000000-0000-0000-0000-000000000000}"/>
          </ac:spMkLst>
        </pc:spChg>
        <pc:spChg chg="mod">
          <ac:chgData name="Neemias Informatica Lima" userId="b77af7bd85500281" providerId="LiveId" clId="{40585312-4524-4074-8450-32A4399AB5D9}" dt="2024-05-27T23:14:22.002" v="245" actId="207"/>
          <ac:spMkLst>
            <pc:docMk/>
            <pc:sldMk cId="1959249856" sldId="286"/>
            <ac:spMk id="15" creationId="{863BB09B-C8C1-4354-BC51-D930C951E507}"/>
          </ac:spMkLst>
        </pc:spChg>
        <pc:picChg chg="del">
          <ac:chgData name="Neemias Informatica Lima" userId="b77af7bd85500281" providerId="LiveId" clId="{40585312-4524-4074-8450-32A4399AB5D9}" dt="2024-05-27T23:07:38.121" v="94" actId="478"/>
          <ac:picMkLst>
            <pc:docMk/>
            <pc:sldMk cId="1959249856" sldId="286"/>
            <ac:picMk id="6" creationId="{28CED939-E643-ED05-C299-A1ABFC8A9B82}"/>
          </ac:picMkLst>
        </pc:picChg>
        <pc:picChg chg="add mod">
          <ac:chgData name="Neemias Informatica Lima" userId="b77af7bd85500281" providerId="LiveId" clId="{40585312-4524-4074-8450-32A4399AB5D9}" dt="2024-05-27T23:07:38.940" v="95"/>
          <ac:picMkLst>
            <pc:docMk/>
            <pc:sldMk cId="1959249856" sldId="286"/>
            <ac:picMk id="8" creationId="{97822683-A4BC-0302-619C-1182B862A1D4}"/>
          </ac:picMkLst>
        </pc:picChg>
      </pc:sldChg>
      <pc:sldChg chg="addSp delSp modSp mod">
        <pc:chgData name="Neemias Informatica Lima" userId="b77af7bd85500281" providerId="LiveId" clId="{40585312-4524-4074-8450-32A4399AB5D9}" dt="2024-05-27T23:17:33.694" v="309" actId="20577"/>
        <pc:sldMkLst>
          <pc:docMk/>
          <pc:sldMk cId="2857006406" sldId="287"/>
        </pc:sldMkLst>
        <pc:spChg chg="del">
          <ac:chgData name="Neemias Informatica Lima" userId="b77af7bd85500281" providerId="LiveId" clId="{40585312-4524-4074-8450-32A4399AB5D9}" dt="2024-05-27T23:07:56.771" v="100" actId="478"/>
          <ac:spMkLst>
            <pc:docMk/>
            <pc:sldMk cId="2857006406" sldId="287"/>
            <ac:spMk id="2" creationId="{F5F4128D-BC1F-3546-0DCA-4F2BD8BF3211}"/>
          </ac:spMkLst>
        </pc:spChg>
        <pc:spChg chg="del">
          <ac:chgData name="Neemias Informatica Lima" userId="b77af7bd85500281" providerId="LiveId" clId="{40585312-4524-4074-8450-32A4399AB5D9}" dt="2024-05-27T23:07:56.771" v="100" actId="478"/>
          <ac:spMkLst>
            <pc:docMk/>
            <pc:sldMk cId="2857006406" sldId="287"/>
            <ac:spMk id="3" creationId="{7C44496B-F5C7-EC1B-4DB8-27600BACB8DE}"/>
          </ac:spMkLst>
        </pc:spChg>
        <pc:spChg chg="add mod">
          <ac:chgData name="Neemias Informatica Lima" userId="b77af7bd85500281" providerId="LiveId" clId="{40585312-4524-4074-8450-32A4399AB5D9}" dt="2024-05-27T23:07:57.206" v="101"/>
          <ac:spMkLst>
            <pc:docMk/>
            <pc:sldMk cId="2857006406" sldId="287"/>
            <ac:spMk id="5" creationId="{B42B0EBC-3FAD-287D-2D89-649518141EC8}"/>
          </ac:spMkLst>
        </pc:spChg>
        <pc:spChg chg="add mod">
          <ac:chgData name="Neemias Informatica Lima" userId="b77af7bd85500281" providerId="LiveId" clId="{40585312-4524-4074-8450-32A4399AB5D9}" dt="2024-05-27T23:07:57.206" v="101"/>
          <ac:spMkLst>
            <pc:docMk/>
            <pc:sldMk cId="2857006406" sldId="287"/>
            <ac:spMk id="7" creationId="{5AFA19A1-920A-2201-243F-98FDDF6C7C5A}"/>
          </ac:spMkLst>
        </pc:spChg>
        <pc:spChg chg="mod">
          <ac:chgData name="Neemias Informatica Lima" userId="b77af7bd85500281" providerId="LiveId" clId="{40585312-4524-4074-8450-32A4399AB5D9}" dt="2024-05-27T23:17:33.694" v="309" actId="20577"/>
          <ac:spMkLst>
            <pc:docMk/>
            <pc:sldMk cId="2857006406" sldId="287"/>
            <ac:spMk id="16" creationId="{28D68641-D640-4BD7-9D5B-B3803DCCF9B3}"/>
          </ac:spMkLst>
        </pc:spChg>
        <pc:picChg chg="del">
          <ac:chgData name="Neemias Informatica Lima" userId="b77af7bd85500281" providerId="LiveId" clId="{40585312-4524-4074-8450-32A4399AB5D9}" dt="2024-05-27T23:07:56.771" v="100" actId="478"/>
          <ac:picMkLst>
            <pc:docMk/>
            <pc:sldMk cId="2857006406" sldId="287"/>
            <ac:picMk id="6" creationId="{58F946E4-E6F5-889E-CD08-29CA1AB66906}"/>
          </ac:picMkLst>
        </pc:picChg>
        <pc:picChg chg="add mod">
          <ac:chgData name="Neemias Informatica Lima" userId="b77af7bd85500281" providerId="LiveId" clId="{40585312-4524-4074-8450-32A4399AB5D9}" dt="2024-05-27T23:07:57.206" v="101"/>
          <ac:picMkLst>
            <pc:docMk/>
            <pc:sldMk cId="2857006406" sldId="287"/>
            <ac:picMk id="8" creationId="{81773FB4-9B95-D3F3-5184-B69DF4DD7388}"/>
          </ac:picMkLst>
        </pc:picChg>
      </pc:sldChg>
      <pc:sldChg chg="addSp delSp modSp mod">
        <pc:chgData name="Neemias Informatica Lima" userId="b77af7bd85500281" providerId="LiveId" clId="{40585312-4524-4074-8450-32A4399AB5D9}" dt="2024-05-27T23:09:08.945" v="119"/>
        <pc:sldMkLst>
          <pc:docMk/>
          <pc:sldMk cId="2630436816" sldId="288"/>
        </pc:sldMkLst>
        <pc:spChg chg="del">
          <ac:chgData name="Neemias Informatica Lima" userId="b77af7bd85500281" providerId="LiveId" clId="{40585312-4524-4074-8450-32A4399AB5D9}" dt="2024-05-27T23:06:50.609" v="78" actId="478"/>
          <ac:spMkLst>
            <pc:docMk/>
            <pc:sldMk cId="2630436816" sldId="288"/>
            <ac:spMk id="2" creationId="{CE9F5FE2-6FB7-89C5-30C2-A030CD8FB59C}"/>
          </ac:spMkLst>
        </pc:spChg>
        <pc:spChg chg="del">
          <ac:chgData name="Neemias Informatica Lima" userId="b77af7bd85500281" providerId="LiveId" clId="{40585312-4524-4074-8450-32A4399AB5D9}" dt="2024-05-27T23:06:50.609" v="78" actId="478"/>
          <ac:spMkLst>
            <pc:docMk/>
            <pc:sldMk cId="2630436816" sldId="288"/>
            <ac:spMk id="3" creationId="{C31C9B73-B73A-8A4A-9AAE-9EF2A8FE2915}"/>
          </ac:spMkLst>
        </pc:spChg>
        <pc:spChg chg="add mod">
          <ac:chgData name="Neemias Informatica Lima" userId="b77af7bd85500281" providerId="LiveId" clId="{40585312-4524-4074-8450-32A4399AB5D9}" dt="2024-05-27T23:06:50.963" v="79"/>
          <ac:spMkLst>
            <pc:docMk/>
            <pc:sldMk cId="2630436816" sldId="288"/>
            <ac:spMk id="5" creationId="{9647E2A3-7066-E898-F9FB-1ADA92799761}"/>
          </ac:spMkLst>
        </pc:spChg>
        <pc:spChg chg="add mod">
          <ac:chgData name="Neemias Informatica Lima" userId="b77af7bd85500281" providerId="LiveId" clId="{40585312-4524-4074-8450-32A4399AB5D9}" dt="2024-05-27T23:06:50.963" v="79"/>
          <ac:spMkLst>
            <pc:docMk/>
            <pc:sldMk cId="2630436816" sldId="288"/>
            <ac:spMk id="7" creationId="{17D45401-6138-536C-8613-5CC9A2D6E471}"/>
          </ac:spMkLst>
        </pc:spChg>
        <pc:spChg chg="mod">
          <ac:chgData name="Neemias Informatica Lima" userId="b77af7bd85500281" providerId="LiveId" clId="{40585312-4524-4074-8450-32A4399AB5D9}" dt="2024-05-27T23:09:08.945" v="119"/>
          <ac:spMkLst>
            <pc:docMk/>
            <pc:sldMk cId="2630436816" sldId="288"/>
            <ac:spMk id="13" creationId="{00000000-0000-0000-0000-000000000000}"/>
          </ac:spMkLst>
        </pc:spChg>
        <pc:spChg chg="mod">
          <ac:chgData name="Neemias Informatica Lima" userId="b77af7bd85500281" providerId="LiveId" clId="{40585312-4524-4074-8450-32A4399AB5D9}" dt="2024-05-27T23:08:30.040" v="106"/>
          <ac:spMkLst>
            <pc:docMk/>
            <pc:sldMk cId="2630436816" sldId="288"/>
            <ac:spMk id="14" creationId="{00000000-0000-0000-0000-000000000000}"/>
          </ac:spMkLst>
        </pc:spChg>
        <pc:picChg chg="del">
          <ac:chgData name="Neemias Informatica Lima" userId="b77af7bd85500281" providerId="LiveId" clId="{40585312-4524-4074-8450-32A4399AB5D9}" dt="2024-05-27T23:06:50.609" v="78" actId="478"/>
          <ac:picMkLst>
            <pc:docMk/>
            <pc:sldMk cId="2630436816" sldId="288"/>
            <ac:picMk id="6" creationId="{F17FF205-A818-0498-C83D-EB7F489340D7}"/>
          </ac:picMkLst>
        </pc:picChg>
        <pc:picChg chg="add mod">
          <ac:chgData name="Neemias Informatica Lima" userId="b77af7bd85500281" providerId="LiveId" clId="{40585312-4524-4074-8450-32A4399AB5D9}" dt="2024-05-27T23:06:50.963" v="79"/>
          <ac:picMkLst>
            <pc:docMk/>
            <pc:sldMk cId="2630436816" sldId="288"/>
            <ac:picMk id="8" creationId="{4FA7AFDF-8840-4583-5CFF-716257840898}"/>
          </ac:picMkLst>
        </pc:picChg>
      </pc:sldChg>
      <pc:sldChg chg="addSp delSp modSp mod">
        <pc:chgData name="Neemias Informatica Lima" userId="b77af7bd85500281" providerId="LiveId" clId="{40585312-4524-4074-8450-32A4399AB5D9}" dt="2024-05-27T23:11:03.239" v="172" actId="313"/>
        <pc:sldMkLst>
          <pc:docMk/>
          <pc:sldMk cId="3032827026" sldId="289"/>
        </pc:sldMkLst>
        <pc:spChg chg="del">
          <ac:chgData name="Neemias Informatica Lima" userId="b77af7bd85500281" providerId="LiveId" clId="{40585312-4524-4074-8450-32A4399AB5D9}" dt="2024-05-27T23:07:08.926" v="84" actId="478"/>
          <ac:spMkLst>
            <pc:docMk/>
            <pc:sldMk cId="3032827026" sldId="289"/>
            <ac:spMk id="2" creationId="{AE3AFAAD-3AEA-6A18-2EE2-5F65F69C4127}"/>
          </ac:spMkLst>
        </pc:spChg>
        <pc:spChg chg="del">
          <ac:chgData name="Neemias Informatica Lima" userId="b77af7bd85500281" providerId="LiveId" clId="{40585312-4524-4074-8450-32A4399AB5D9}" dt="2024-05-27T23:07:08.926" v="84" actId="478"/>
          <ac:spMkLst>
            <pc:docMk/>
            <pc:sldMk cId="3032827026" sldId="289"/>
            <ac:spMk id="3" creationId="{948721D8-90F8-3F67-45B5-3701C552AA5A}"/>
          </ac:spMkLst>
        </pc:spChg>
        <pc:spChg chg="add mod">
          <ac:chgData name="Neemias Informatica Lima" userId="b77af7bd85500281" providerId="LiveId" clId="{40585312-4524-4074-8450-32A4399AB5D9}" dt="2024-05-27T23:07:09.303" v="85"/>
          <ac:spMkLst>
            <pc:docMk/>
            <pc:sldMk cId="3032827026" sldId="289"/>
            <ac:spMk id="5" creationId="{C76DDB10-A66E-63E7-290D-98613436C4E7}"/>
          </ac:spMkLst>
        </pc:spChg>
        <pc:spChg chg="add mod">
          <ac:chgData name="Neemias Informatica Lima" userId="b77af7bd85500281" providerId="LiveId" clId="{40585312-4524-4074-8450-32A4399AB5D9}" dt="2024-05-27T23:07:09.303" v="85"/>
          <ac:spMkLst>
            <pc:docMk/>
            <pc:sldMk cId="3032827026" sldId="289"/>
            <ac:spMk id="7" creationId="{61037B85-AEBF-5565-5C56-CADB93B2F361}"/>
          </ac:spMkLst>
        </pc:spChg>
        <pc:spChg chg="mod">
          <ac:chgData name="Neemias Informatica Lima" userId="b77af7bd85500281" providerId="LiveId" clId="{40585312-4524-4074-8450-32A4399AB5D9}" dt="2024-05-27T23:11:03.239" v="172" actId="313"/>
          <ac:spMkLst>
            <pc:docMk/>
            <pc:sldMk cId="3032827026" sldId="289"/>
            <ac:spMk id="12" creationId="{A64B78EF-EDA8-421A-88C9-45544BBCA9D1}"/>
          </ac:spMkLst>
        </pc:spChg>
        <pc:spChg chg="mod">
          <ac:chgData name="Neemias Informatica Lima" userId="b77af7bd85500281" providerId="LiveId" clId="{40585312-4524-4074-8450-32A4399AB5D9}" dt="2024-05-27T23:09:46.535" v="132"/>
          <ac:spMkLst>
            <pc:docMk/>
            <pc:sldMk cId="3032827026" sldId="289"/>
            <ac:spMk id="14" creationId="{00000000-0000-0000-0000-000000000000}"/>
          </ac:spMkLst>
        </pc:spChg>
        <pc:picChg chg="del">
          <ac:chgData name="Neemias Informatica Lima" userId="b77af7bd85500281" providerId="LiveId" clId="{40585312-4524-4074-8450-32A4399AB5D9}" dt="2024-05-27T23:07:08.926" v="84" actId="478"/>
          <ac:picMkLst>
            <pc:docMk/>
            <pc:sldMk cId="3032827026" sldId="289"/>
            <ac:picMk id="6" creationId="{FB5CCE54-8B36-B5E2-6D8F-E912C93AC7E7}"/>
          </ac:picMkLst>
        </pc:picChg>
        <pc:picChg chg="add mod">
          <ac:chgData name="Neemias Informatica Lima" userId="b77af7bd85500281" providerId="LiveId" clId="{40585312-4524-4074-8450-32A4399AB5D9}" dt="2024-05-27T23:07:09.303" v="85"/>
          <ac:picMkLst>
            <pc:docMk/>
            <pc:sldMk cId="3032827026" sldId="289"/>
            <ac:picMk id="8" creationId="{2115BA3C-5950-E6AB-E8ED-273B77F1E4C5}"/>
          </ac:picMkLst>
        </pc:picChg>
      </pc:sldChg>
      <pc:sldChg chg="addSp delSp modSp mod">
        <pc:chgData name="Neemias Informatica Lima" userId="b77af7bd85500281" providerId="LiveId" clId="{40585312-4524-4074-8450-32A4399AB5D9}" dt="2024-05-27T23:12:18.450" v="198"/>
        <pc:sldMkLst>
          <pc:docMk/>
          <pc:sldMk cId="3772032319" sldId="290"/>
        </pc:sldMkLst>
        <pc:spChg chg="del">
          <ac:chgData name="Neemias Informatica Lima" userId="b77af7bd85500281" providerId="LiveId" clId="{40585312-4524-4074-8450-32A4399AB5D9}" dt="2024-05-27T23:07:20.071" v="88" actId="478"/>
          <ac:spMkLst>
            <pc:docMk/>
            <pc:sldMk cId="3772032319" sldId="290"/>
            <ac:spMk id="2" creationId="{4E072B0C-4BBC-64B6-1923-213D8CA02DBF}"/>
          </ac:spMkLst>
        </pc:spChg>
        <pc:spChg chg="del">
          <ac:chgData name="Neemias Informatica Lima" userId="b77af7bd85500281" providerId="LiveId" clId="{40585312-4524-4074-8450-32A4399AB5D9}" dt="2024-05-27T23:07:20.071" v="88" actId="478"/>
          <ac:spMkLst>
            <pc:docMk/>
            <pc:sldMk cId="3772032319" sldId="290"/>
            <ac:spMk id="3" creationId="{BBFD6D3F-43F1-DD42-DA51-7BB7CF319489}"/>
          </ac:spMkLst>
        </pc:spChg>
        <pc:spChg chg="add mod">
          <ac:chgData name="Neemias Informatica Lima" userId="b77af7bd85500281" providerId="LiveId" clId="{40585312-4524-4074-8450-32A4399AB5D9}" dt="2024-05-27T23:07:20.468" v="89"/>
          <ac:spMkLst>
            <pc:docMk/>
            <pc:sldMk cId="3772032319" sldId="290"/>
            <ac:spMk id="5" creationId="{375F1B50-D0F5-55DF-A24D-D2DC2F14858F}"/>
          </ac:spMkLst>
        </pc:spChg>
        <pc:spChg chg="add mod">
          <ac:chgData name="Neemias Informatica Lima" userId="b77af7bd85500281" providerId="LiveId" clId="{40585312-4524-4074-8450-32A4399AB5D9}" dt="2024-05-27T23:07:20.468" v="89"/>
          <ac:spMkLst>
            <pc:docMk/>
            <pc:sldMk cId="3772032319" sldId="290"/>
            <ac:spMk id="7" creationId="{88F4D94F-40DF-A67B-E384-31EB376E056E}"/>
          </ac:spMkLst>
        </pc:spChg>
        <pc:spChg chg="mod">
          <ac:chgData name="Neemias Informatica Lima" userId="b77af7bd85500281" providerId="LiveId" clId="{40585312-4524-4074-8450-32A4399AB5D9}" dt="2024-05-27T23:12:18.450" v="198"/>
          <ac:spMkLst>
            <pc:docMk/>
            <pc:sldMk cId="3772032319" sldId="290"/>
            <ac:spMk id="12" creationId="{8D5A143D-15FB-4DFE-B0EC-FEEB77A92B2C}"/>
          </ac:spMkLst>
        </pc:spChg>
        <pc:spChg chg="mod">
          <ac:chgData name="Neemias Informatica Lima" userId="b77af7bd85500281" providerId="LiveId" clId="{40585312-4524-4074-8450-32A4399AB5D9}" dt="2024-05-27T23:11:33.570" v="182"/>
          <ac:spMkLst>
            <pc:docMk/>
            <pc:sldMk cId="3772032319" sldId="290"/>
            <ac:spMk id="14" creationId="{00000000-0000-0000-0000-000000000000}"/>
          </ac:spMkLst>
        </pc:spChg>
        <pc:picChg chg="del">
          <ac:chgData name="Neemias Informatica Lima" userId="b77af7bd85500281" providerId="LiveId" clId="{40585312-4524-4074-8450-32A4399AB5D9}" dt="2024-05-27T23:07:20.071" v="88" actId="478"/>
          <ac:picMkLst>
            <pc:docMk/>
            <pc:sldMk cId="3772032319" sldId="290"/>
            <ac:picMk id="6" creationId="{AA457E7A-9FA5-635B-45AA-3F3545F4FB09}"/>
          </ac:picMkLst>
        </pc:picChg>
        <pc:picChg chg="add mod">
          <ac:chgData name="Neemias Informatica Lima" userId="b77af7bd85500281" providerId="LiveId" clId="{40585312-4524-4074-8450-32A4399AB5D9}" dt="2024-05-27T23:07:20.468" v="89"/>
          <ac:picMkLst>
            <pc:docMk/>
            <pc:sldMk cId="3772032319" sldId="290"/>
            <ac:picMk id="8" creationId="{DC3E848B-48BE-9327-F70C-9440E6D21C3B}"/>
          </ac:picMkLst>
        </pc:picChg>
      </pc:sldChg>
      <pc:sldChg chg="addSp delSp modSp mod">
        <pc:chgData name="Neemias Informatica Lima" userId="b77af7bd85500281" providerId="LiveId" clId="{40585312-4524-4074-8450-32A4399AB5D9}" dt="2024-05-27T23:13:32.448" v="223"/>
        <pc:sldMkLst>
          <pc:docMk/>
          <pc:sldMk cId="1768216317" sldId="291"/>
        </pc:sldMkLst>
        <pc:spChg chg="del">
          <ac:chgData name="Neemias Informatica Lima" userId="b77af7bd85500281" providerId="LiveId" clId="{40585312-4524-4074-8450-32A4399AB5D9}" dt="2024-05-27T23:07:32.510" v="92" actId="478"/>
          <ac:spMkLst>
            <pc:docMk/>
            <pc:sldMk cId="1768216317" sldId="291"/>
            <ac:spMk id="2" creationId="{2ACBCBBC-FC42-E43F-B4E0-A5C2AC60AECD}"/>
          </ac:spMkLst>
        </pc:spChg>
        <pc:spChg chg="del">
          <ac:chgData name="Neemias Informatica Lima" userId="b77af7bd85500281" providerId="LiveId" clId="{40585312-4524-4074-8450-32A4399AB5D9}" dt="2024-05-27T23:07:32.510" v="92" actId="478"/>
          <ac:spMkLst>
            <pc:docMk/>
            <pc:sldMk cId="1768216317" sldId="291"/>
            <ac:spMk id="3" creationId="{3C375AE3-8ED1-127D-4FF0-A62EF9DD7DC8}"/>
          </ac:spMkLst>
        </pc:spChg>
        <pc:spChg chg="add mod">
          <ac:chgData name="Neemias Informatica Lima" userId="b77af7bd85500281" providerId="LiveId" clId="{40585312-4524-4074-8450-32A4399AB5D9}" dt="2024-05-27T23:07:32.877" v="93"/>
          <ac:spMkLst>
            <pc:docMk/>
            <pc:sldMk cId="1768216317" sldId="291"/>
            <ac:spMk id="5" creationId="{A794D26E-33F8-7AA2-FC21-D1DF772A5816}"/>
          </ac:spMkLst>
        </pc:spChg>
        <pc:spChg chg="add mod">
          <ac:chgData name="Neemias Informatica Lima" userId="b77af7bd85500281" providerId="LiveId" clId="{40585312-4524-4074-8450-32A4399AB5D9}" dt="2024-05-27T23:07:32.877" v="93"/>
          <ac:spMkLst>
            <pc:docMk/>
            <pc:sldMk cId="1768216317" sldId="291"/>
            <ac:spMk id="7" creationId="{469FBC08-EA43-57CE-72E8-5AD6A500B1DF}"/>
          </ac:spMkLst>
        </pc:spChg>
        <pc:spChg chg="mod">
          <ac:chgData name="Neemias Informatica Lima" userId="b77af7bd85500281" providerId="LiveId" clId="{40585312-4524-4074-8450-32A4399AB5D9}" dt="2024-05-27T23:13:32.448" v="223"/>
          <ac:spMkLst>
            <pc:docMk/>
            <pc:sldMk cId="1768216317" sldId="291"/>
            <ac:spMk id="12" creationId="{FD5EC092-AC81-4728-9A45-4C4BB5B95C65}"/>
          </ac:spMkLst>
        </pc:spChg>
        <pc:spChg chg="mod">
          <ac:chgData name="Neemias Informatica Lima" userId="b77af7bd85500281" providerId="LiveId" clId="{40585312-4524-4074-8450-32A4399AB5D9}" dt="2024-05-27T23:12:36.044" v="208"/>
          <ac:spMkLst>
            <pc:docMk/>
            <pc:sldMk cId="1768216317" sldId="291"/>
            <ac:spMk id="14" creationId="{00000000-0000-0000-0000-000000000000}"/>
          </ac:spMkLst>
        </pc:spChg>
        <pc:picChg chg="del">
          <ac:chgData name="Neemias Informatica Lima" userId="b77af7bd85500281" providerId="LiveId" clId="{40585312-4524-4074-8450-32A4399AB5D9}" dt="2024-05-27T23:07:32.510" v="92" actId="478"/>
          <ac:picMkLst>
            <pc:docMk/>
            <pc:sldMk cId="1768216317" sldId="291"/>
            <ac:picMk id="6" creationId="{6630F719-D4E5-5D8D-6544-F8F9A8CE9854}"/>
          </ac:picMkLst>
        </pc:picChg>
        <pc:picChg chg="add mod">
          <ac:chgData name="Neemias Informatica Lima" userId="b77af7bd85500281" providerId="LiveId" clId="{40585312-4524-4074-8450-32A4399AB5D9}" dt="2024-05-27T23:07:32.877" v="93"/>
          <ac:picMkLst>
            <pc:docMk/>
            <pc:sldMk cId="1768216317" sldId="291"/>
            <ac:picMk id="8" creationId="{80B28C54-7F4C-C831-7804-ACB2AAF8206E}"/>
          </ac:picMkLst>
        </pc:picChg>
      </pc:sldChg>
      <pc:sldChg chg="addSp delSp modSp mod">
        <pc:chgData name="Neemias Informatica Lima" userId="b77af7bd85500281" providerId="LiveId" clId="{40585312-4524-4074-8450-32A4399AB5D9}" dt="2024-05-27T23:15:47.237" v="280" actId="6549"/>
        <pc:sldMkLst>
          <pc:docMk/>
          <pc:sldMk cId="3757265641" sldId="292"/>
        </pc:sldMkLst>
        <pc:spChg chg="add mod">
          <ac:chgData name="Neemias Informatica Lima" userId="b77af7bd85500281" providerId="LiveId" clId="{40585312-4524-4074-8450-32A4399AB5D9}" dt="2024-05-27T23:07:45.939" v="97"/>
          <ac:spMkLst>
            <pc:docMk/>
            <pc:sldMk cId="3757265641" sldId="292"/>
            <ac:spMk id="2" creationId="{63BAB18C-ED5E-D0E3-82AC-1C63AD252747}"/>
          </ac:spMkLst>
        </pc:spChg>
        <pc:spChg chg="del">
          <ac:chgData name="Neemias Informatica Lima" userId="b77af7bd85500281" providerId="LiveId" clId="{40585312-4524-4074-8450-32A4399AB5D9}" dt="2024-05-27T23:07:45.543" v="96" actId="478"/>
          <ac:spMkLst>
            <pc:docMk/>
            <pc:sldMk cId="3757265641" sldId="292"/>
            <ac:spMk id="3" creationId="{12172217-B164-B51C-159D-2943F70073A7}"/>
          </ac:spMkLst>
        </pc:spChg>
        <pc:spChg chg="add mod">
          <ac:chgData name="Neemias Informatica Lima" userId="b77af7bd85500281" providerId="LiveId" clId="{40585312-4524-4074-8450-32A4399AB5D9}" dt="2024-05-27T23:07:45.939" v="97"/>
          <ac:spMkLst>
            <pc:docMk/>
            <pc:sldMk cId="3757265641" sldId="292"/>
            <ac:spMk id="5" creationId="{131F7D27-AF1B-D6C3-6002-F0063D073955}"/>
          </ac:spMkLst>
        </pc:spChg>
        <pc:spChg chg="del">
          <ac:chgData name="Neemias Informatica Lima" userId="b77af7bd85500281" providerId="LiveId" clId="{40585312-4524-4074-8450-32A4399AB5D9}" dt="2024-05-27T23:07:45.543" v="96" actId="478"/>
          <ac:spMkLst>
            <pc:docMk/>
            <pc:sldMk cId="3757265641" sldId="292"/>
            <ac:spMk id="6" creationId="{E49AECEB-532C-4FBD-B763-1594A564D327}"/>
          </ac:spMkLst>
        </pc:spChg>
        <pc:spChg chg="mod">
          <ac:chgData name="Neemias Informatica Lima" userId="b77af7bd85500281" providerId="LiveId" clId="{40585312-4524-4074-8450-32A4399AB5D9}" dt="2024-05-27T23:15:47.237" v="280" actId="6549"/>
          <ac:spMkLst>
            <pc:docMk/>
            <pc:sldMk cId="3757265641" sldId="292"/>
            <ac:spMk id="12" creationId="{1EC42BAA-B890-43DD-B4F0-9AB5685AF2FE}"/>
          </ac:spMkLst>
        </pc:spChg>
        <pc:picChg chg="add mod">
          <ac:chgData name="Neemias Informatica Lima" userId="b77af7bd85500281" providerId="LiveId" clId="{40585312-4524-4074-8450-32A4399AB5D9}" dt="2024-05-27T23:07:45.939" v="97"/>
          <ac:picMkLst>
            <pc:docMk/>
            <pc:sldMk cId="3757265641" sldId="292"/>
            <ac:picMk id="7" creationId="{7DC300FE-FBC4-8D4D-FD41-F898EF10F695}"/>
          </ac:picMkLst>
        </pc:picChg>
        <pc:picChg chg="del">
          <ac:chgData name="Neemias Informatica Lima" userId="b77af7bd85500281" providerId="LiveId" clId="{40585312-4524-4074-8450-32A4399AB5D9}" dt="2024-05-27T23:07:45.543" v="96" actId="478"/>
          <ac:picMkLst>
            <pc:docMk/>
            <pc:sldMk cId="3757265641" sldId="292"/>
            <ac:picMk id="8" creationId="{C1F3B485-7259-F539-24A5-5C3C8F1D6F98}"/>
          </ac:picMkLst>
        </pc:picChg>
      </pc:sldChg>
      <pc:sldChg chg="addSp delSp modSp mod">
        <pc:chgData name="Neemias Informatica Lima" userId="b77af7bd85500281" providerId="LiveId" clId="{40585312-4524-4074-8450-32A4399AB5D9}" dt="2024-05-27T23:16:26.935" v="286" actId="6549"/>
        <pc:sldMkLst>
          <pc:docMk/>
          <pc:sldMk cId="3114938747" sldId="293"/>
        </pc:sldMkLst>
        <pc:spChg chg="del">
          <ac:chgData name="Neemias Informatica Lima" userId="b77af7bd85500281" providerId="LiveId" clId="{40585312-4524-4074-8450-32A4399AB5D9}" dt="2024-05-27T23:07:51.234" v="98" actId="478"/>
          <ac:spMkLst>
            <pc:docMk/>
            <pc:sldMk cId="3114938747" sldId="293"/>
            <ac:spMk id="2" creationId="{777E85C0-DFC4-3F40-BC94-778A6EF3C871}"/>
          </ac:spMkLst>
        </pc:spChg>
        <pc:spChg chg="del">
          <ac:chgData name="Neemias Informatica Lima" userId="b77af7bd85500281" providerId="LiveId" clId="{40585312-4524-4074-8450-32A4399AB5D9}" dt="2024-05-27T23:07:51.234" v="98" actId="478"/>
          <ac:spMkLst>
            <pc:docMk/>
            <pc:sldMk cId="3114938747" sldId="293"/>
            <ac:spMk id="3" creationId="{DB16484B-B838-4DC9-33FC-4C8B17A7C297}"/>
          </ac:spMkLst>
        </pc:spChg>
        <pc:spChg chg="add mod">
          <ac:chgData name="Neemias Informatica Lima" userId="b77af7bd85500281" providerId="LiveId" clId="{40585312-4524-4074-8450-32A4399AB5D9}" dt="2024-05-27T23:07:51.616" v="99"/>
          <ac:spMkLst>
            <pc:docMk/>
            <pc:sldMk cId="3114938747" sldId="293"/>
            <ac:spMk id="5" creationId="{29662CDE-03BF-B500-3F5A-5AE573AC12D1}"/>
          </ac:spMkLst>
        </pc:spChg>
        <pc:spChg chg="add mod">
          <ac:chgData name="Neemias Informatica Lima" userId="b77af7bd85500281" providerId="LiveId" clId="{40585312-4524-4074-8450-32A4399AB5D9}" dt="2024-05-27T23:07:51.616" v="99"/>
          <ac:spMkLst>
            <pc:docMk/>
            <pc:sldMk cId="3114938747" sldId="293"/>
            <ac:spMk id="7" creationId="{C70B4FC5-FA27-3E4D-7DC2-2E6B4B4FCB48}"/>
          </ac:spMkLst>
        </pc:spChg>
        <pc:spChg chg="mod">
          <ac:chgData name="Neemias Informatica Lima" userId="b77af7bd85500281" providerId="LiveId" clId="{40585312-4524-4074-8450-32A4399AB5D9}" dt="2024-05-27T23:16:26.935" v="286" actId="6549"/>
          <ac:spMkLst>
            <pc:docMk/>
            <pc:sldMk cId="3114938747" sldId="293"/>
            <ac:spMk id="16" creationId="{CFC8B9D9-C6ED-4706-A104-65D118A5B7F9}"/>
          </ac:spMkLst>
        </pc:spChg>
        <pc:picChg chg="del">
          <ac:chgData name="Neemias Informatica Lima" userId="b77af7bd85500281" providerId="LiveId" clId="{40585312-4524-4074-8450-32A4399AB5D9}" dt="2024-05-27T23:07:51.234" v="98" actId="478"/>
          <ac:picMkLst>
            <pc:docMk/>
            <pc:sldMk cId="3114938747" sldId="293"/>
            <ac:picMk id="6" creationId="{F0F01ECB-4EB2-7FD8-5E72-D23FA7C60C6C}"/>
          </ac:picMkLst>
        </pc:picChg>
        <pc:picChg chg="add mod">
          <ac:chgData name="Neemias Informatica Lima" userId="b77af7bd85500281" providerId="LiveId" clId="{40585312-4524-4074-8450-32A4399AB5D9}" dt="2024-05-27T23:07:51.616" v="99"/>
          <ac:picMkLst>
            <pc:docMk/>
            <pc:sldMk cId="3114938747" sldId="293"/>
            <ac:picMk id="8" creationId="{62AFAC37-7E0C-3B85-FFC9-1DD32D273061}"/>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27/05/2024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27/05/2024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5/27/2024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5/27/2024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5/27/2024</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5/27/2024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5/27/2024</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Levado e julgado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11</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"E dizia: - Aba, Pai, tudo Te é possível; passa de Mim este cálice! Porém não seja o que Eu quero, e sim o que Tu queres" (Mc 14:36).</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11</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Mc 14; </a:t>
            </a:r>
            <a:r>
              <a:rPr lang="pt-BR" altLang="pt-BR" sz="1200" dirty="0" err="1">
                <a:latin typeface="Arial Black" panose="020B0A04020102020204" pitchFamily="34" charset="0"/>
                <a:cs typeface="Arial" panose="020B0604020202020204" pitchFamily="34" charset="0"/>
              </a:rPr>
              <a:t>Jo</a:t>
            </a:r>
            <a:r>
              <a:rPr lang="pt-BR" altLang="pt-BR" sz="1200" dirty="0">
                <a:latin typeface="Arial Black" panose="020B0A04020102020204" pitchFamily="34" charset="0"/>
                <a:cs typeface="Arial" panose="020B0604020202020204" pitchFamily="34" charset="0"/>
              </a:rPr>
              <a:t> 12:4-6; </a:t>
            </a:r>
            <a:r>
              <a:rPr lang="pt-BR" altLang="pt-BR" sz="1200" dirty="0" err="1">
                <a:latin typeface="Arial Black" panose="020B0A04020102020204" pitchFamily="34" charset="0"/>
                <a:cs typeface="Arial" panose="020B0604020202020204" pitchFamily="34" charset="0"/>
              </a:rPr>
              <a:t>Rm</a:t>
            </a:r>
            <a:r>
              <a:rPr lang="pt-BR" altLang="pt-BR" sz="1200" dirty="0">
                <a:latin typeface="Arial Black" panose="020B0A04020102020204" pitchFamily="34" charset="0"/>
                <a:cs typeface="Arial" panose="020B0604020202020204" pitchFamily="34" charset="0"/>
              </a:rPr>
              <a:t> 8:28; </a:t>
            </a:r>
            <a:r>
              <a:rPr lang="pt-BR" altLang="pt-BR" sz="1200" dirty="0" err="1">
                <a:latin typeface="Arial Black" panose="020B0A04020102020204" pitchFamily="34" charset="0"/>
                <a:cs typeface="Arial" panose="020B0604020202020204" pitchFamily="34" charset="0"/>
              </a:rPr>
              <a:t>Êx</a:t>
            </a:r>
            <a:r>
              <a:rPr lang="pt-BR" altLang="pt-BR" sz="1200" dirty="0">
                <a:latin typeface="Arial Black" panose="020B0A04020102020204" pitchFamily="34" charset="0"/>
                <a:cs typeface="Arial" panose="020B0604020202020204" pitchFamily="34" charset="0"/>
              </a:rPr>
              <a:t> 24:8; Jr 31:31-34; </a:t>
            </a:r>
            <a:r>
              <a:rPr lang="pt-BR" altLang="pt-BR" sz="1200" dirty="0" err="1">
                <a:latin typeface="Arial Black" panose="020B0A04020102020204" pitchFamily="34" charset="0"/>
                <a:cs typeface="Arial" panose="020B0604020202020204" pitchFamily="34" charset="0"/>
              </a:rPr>
              <a:t>Zc</a:t>
            </a:r>
            <a:r>
              <a:rPr lang="pt-BR" altLang="pt-BR" sz="1200" dirty="0">
                <a:latin typeface="Arial Black" panose="020B0A04020102020204" pitchFamily="34" charset="0"/>
                <a:cs typeface="Arial" panose="020B0604020202020204" pitchFamily="34" charset="0"/>
              </a:rPr>
              <a:t> 13:7</a:t>
            </a:r>
          </a:p>
        </p:txBody>
      </p:sp>
      <p:pic>
        <p:nvPicPr>
          <p:cNvPr id="13" name="Imagem 12">
            <a:extLst>
              <a:ext uri="{FF2B5EF4-FFF2-40B4-BE49-F238E27FC236}">
                <a16:creationId xmlns:a16="http://schemas.microsoft.com/office/drawing/2014/main" id="{1E10DF67-A1CF-17A3-54C2-5DA2FE0F5B79}"/>
              </a:ext>
            </a:extLst>
          </p:cNvPr>
          <p:cNvPicPr>
            <a:picLocks noChangeAspect="1"/>
          </p:cNvPicPr>
          <p:nvPr/>
        </p:nvPicPr>
        <p:blipFill>
          <a:blip r:embed="rId4"/>
          <a:stretch>
            <a:fillRect/>
          </a:stretch>
        </p:blipFill>
        <p:spPr>
          <a:xfrm>
            <a:off x="3518" y="14389"/>
            <a:ext cx="1464878" cy="2244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385C13C6-E646-8A27-4BC4-BE0DD4802C2F}"/>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4097470" y="607790"/>
            <a:ext cx="2712207" cy="2244235"/>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Deixando tudo para fugir de Jesus</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caos irrompeu quando a multidão prendeu Jesus. Pedro desembainhou uma espada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18:10, 11) e cortou a orelha do servo do sumo sacerdote. Jesus Se dirigiu à multidão, repreendendo aquelas pessoas por fazerem em segredo o que tiveram medo de fazer abertamente, quando Ele ensinava no templo. Mas Jesus terminou com uma referência ao cumprimento das Escrituras. Trata-se de outro sinal dessa trama dupla que permeia a narrativa da Paixão - a vontade de Deus estava se cumprindo enquanto a vontade humana trabalhava para destruir o Messias. Todos os discípulos fugiram, incluindo Pedro, que reapareceu seguindo Jesus a distância e acabando por se meter em problemas. No entanto, Marcos 14:51 e 52 fala de um jovem que seguia-Jesus, um relato encontrado apenas em Marcos. Alguns pensam que era o próprio Marcos, mas isso é improvável. É notável que ele fugiu nu. O jovem, em vez de deixar tudo para “seguir” Jesus, deixou tudo para “fugir” de Jesus.</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4" name="Imagem 3">
            <a:extLst>
              <a:ext uri="{FF2B5EF4-FFF2-40B4-BE49-F238E27FC236}">
                <a16:creationId xmlns:a16="http://schemas.microsoft.com/office/drawing/2014/main" id="{B9651B94-1670-DCC0-B1C5-59D862287C98}"/>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1ED783A-9E3F-CCA5-AAA3-C84A4485914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356FA0A0-7CAE-6825-7B3C-B4F203DEEDFA}"/>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6" name="Imagem 5">
            <a:extLst>
              <a:ext uri="{FF2B5EF4-FFF2-40B4-BE49-F238E27FC236}">
                <a16:creationId xmlns:a16="http://schemas.microsoft.com/office/drawing/2014/main" id="{D781033A-6BE6-86A8-5B90-9F5FCEFB2A3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8" y="0"/>
            <a:ext cx="1364476" cy="902930"/>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Quem é Você?</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Marcos 14:60-72. Como Jesus reagiu a esses acontecimentos? E como Pedro reagiu? Que lições podemos aprender com as diferenças?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que você diria a alguém que, embora queira seguir jesus, às vezes não consegue fazê-lo? Quem já não deixou de seguir a Jesus e às orientações de Sua Palavra?</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a:extLst>
              <a:ext uri="{FF2B5EF4-FFF2-40B4-BE49-F238E27FC236}">
                <a16:creationId xmlns:a16="http://schemas.microsoft.com/office/drawing/2014/main" id="{21E716A3-3982-DFE3-056F-A15239213EBD}"/>
              </a:ext>
            </a:extLst>
          </p:cNvPr>
          <p:cNvPicPr>
            <a:picLocks noChangeAspect="1"/>
          </p:cNvPicPr>
          <p:nvPr/>
        </p:nvPicPr>
        <p:blipFill>
          <a:blip r:embed="rId3"/>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B271DD7-8E61-C94B-53D1-A10B932B240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BEFB1D9A-C109-AA5F-5554-BCE96C51607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6" name="Imagem 5">
            <a:extLst>
              <a:ext uri="{FF2B5EF4-FFF2-40B4-BE49-F238E27FC236}">
                <a16:creationId xmlns:a16="http://schemas.microsoft.com/office/drawing/2014/main" id="{86925B33-C631-C9C8-D90E-BE781E6A7733}"/>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8" y="0"/>
            <a:ext cx="1364476" cy="902930"/>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Quem é Você?</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8855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Uma proposta mais simples é: (3) Jesus ligou a palavra “isto” a “esta geração” (Mc 13:30) e a palavra “aquele” a “aquele dia” (Mc 13:32). Em Marcos 13, as palavras “isto”, “essas coisas” e semelhantes (em grego, </a:t>
            </a:r>
            <a:r>
              <a:rPr lang="pt-BR" altLang="pt-BR" sz="1600" dirty="0" err="1">
                <a:latin typeface="Arial Black" panose="020B0A04020102020204" pitchFamily="34" charset="0"/>
                <a:cs typeface="Arial" panose="020B0604020202020204" pitchFamily="34" charset="0"/>
              </a:rPr>
              <a:t>houtos</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hautê</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toutò</a:t>
            </a:r>
            <a:r>
              <a:rPr lang="pt-BR" altLang="pt-BR" sz="1600" dirty="0">
                <a:latin typeface="Arial Black" panose="020B0A04020102020204" pitchFamily="34" charset="0"/>
                <a:cs typeface="Arial" panose="020B0604020202020204" pitchFamily="34" charset="0"/>
              </a:rPr>
              <a:t>) ocorrem principalmente nos versos 1 a 13 (Mc 13:4,8), que descrevem os eventos que levaram à destruição de Jerusalém. Por outro lado, a palavra “aquele” (em grego, </a:t>
            </a:r>
            <a:r>
              <a:rPr lang="pt-BR" altLang="pt-BR" sz="1600" dirty="0" err="1">
                <a:latin typeface="Arial Black" panose="020B0A04020102020204" pitchFamily="34" charset="0"/>
                <a:cs typeface="Arial" panose="020B0604020202020204" pitchFamily="34" charset="0"/>
              </a:rPr>
              <a:t>ekeinos</a:t>
            </a:r>
            <a:r>
              <a:rPr lang="pt-BR" altLang="pt-BR" sz="1600" dirty="0">
                <a:latin typeface="Arial Black" panose="020B0A04020102020204" pitchFamily="34" charset="0"/>
                <a:cs typeface="Arial" panose="020B0604020202020204" pitchFamily="34" charset="0"/>
              </a:rPr>
              <a:t>) caracteriza a última parte do capítulo (Mc 13:19, 24), que descreve a volta de Jesus.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Assim, “esta geração” provavelmente se refira à geração do primeiro século, que viu a destruição de Jerusalém, como descreve Marcos 13:30. Contudo, Marcos 13:32 se refere à segunda vinda de Cristo, que estava mais distante do primeiro século. Consequentemente, Marcos 13:32 usa a palavra “aquele dia” para se referir a eventos que estavam mais distantes do primeiro século.</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a:extLst>
              <a:ext uri="{FF2B5EF4-FFF2-40B4-BE49-F238E27FC236}">
                <a16:creationId xmlns:a16="http://schemas.microsoft.com/office/drawing/2014/main" id="{D5B7045F-1D64-8C07-3AC1-7B88C6EBC267}"/>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tângulo 2">
            <a:extLst>
              <a:ext uri="{FF2B5EF4-FFF2-40B4-BE49-F238E27FC236}">
                <a16:creationId xmlns:a16="http://schemas.microsoft.com/office/drawing/2014/main" id="{7A34EFC0-0DD0-7CC0-C3C8-8FB81A447E2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6" name="Retângulo 5">
            <a:extLst>
              <a:ext uri="{FF2B5EF4-FFF2-40B4-BE49-F238E27FC236}">
                <a16:creationId xmlns:a16="http://schemas.microsoft.com/office/drawing/2014/main" id="{AC926F4C-DEBD-A889-63E6-0C50E04B333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8" name="Imagem 7">
            <a:extLst>
              <a:ext uri="{FF2B5EF4-FFF2-40B4-BE49-F238E27FC236}">
                <a16:creationId xmlns:a16="http://schemas.microsoft.com/office/drawing/2014/main" id="{B049CB8D-FEBC-7EE0-6D96-9A19D0DC71E0}"/>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8" y="0"/>
            <a:ext cx="1364476" cy="902930"/>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55430"/>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“Contemplar aquele rosto pálido e sofredor, aqueles lábios trêmulos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 aquele olhar amável e cheio de perdão atravessou como uma flecha 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coração de Pedro. Sua consciência foi despertada. Sua memória foi ativada. O discípulo se lembrou de sua promessa feita poucas horas antes, de que iria com seu Senhor à prisão e à morte. Lembrou-se de sua tristeza quando, no cenáculo, Cristo lhe dissera que ele negaria seu Senhor três vezes naquela mesma noite. Pedro acabava de declarar que não conhecia Jesus, mas compreendia agora com amarga dor que o Senhor o conhecia muito bem e que lia em detalhes seu coração, cuja falsidade nem ele próprio conhecia” (Ellen G. White, O Desejado de Todas as Nações [CPB, 2021], p. 570).</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4" name="Imagem 3">
            <a:extLst>
              <a:ext uri="{FF2B5EF4-FFF2-40B4-BE49-F238E27FC236}">
                <a16:creationId xmlns:a16="http://schemas.microsoft.com/office/drawing/2014/main" id="{8DCA5F59-9D98-5D28-67C7-5C8321359741}"/>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AD9B9D8-7B94-4C50-1CF4-4D880C9E0C9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9AB26494-53D5-E750-B86D-84F80A37864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6" name="Imagem 5">
            <a:extLst>
              <a:ext uri="{FF2B5EF4-FFF2-40B4-BE49-F238E27FC236}">
                <a16:creationId xmlns:a16="http://schemas.microsoft.com/office/drawing/2014/main" id="{209FF5AA-3D5A-6CD8-9A1A-3C82EB7A9027}"/>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8" y="0"/>
            <a:ext cx="1364476" cy="902930"/>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Jesus predisse que onde o evangelho fosse pregado seria contada a história da mulher que O ungiu. Quando lemos essa predição (Mc 14:9) </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estamos cumprindo essa profecia? Isso não seria improvável, dadas as</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circunstâncias em que a predição foi feita?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Quais são as diferenças e semelhanças entre Judas e Pedro na narrativa</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da Paixão?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O que significa a Ceia do Senhor? Como tornar especial essa celebração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para todos?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Deus disse “não” à oração de Jesus no Getsêmani. O que significa quando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Deus nos diz “não”?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Embora Pedro tenha falhado com Jesus em suas negações, o Mestre não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o rejeitou. Que esperança você pode tirar desse fato?</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a:extLst>
              <a:ext uri="{FF2B5EF4-FFF2-40B4-BE49-F238E27FC236}">
                <a16:creationId xmlns:a16="http://schemas.microsoft.com/office/drawing/2014/main" id="{63CBC9B4-829C-F69B-34FA-7B99B9E86BD3}"/>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CAE1E11-875A-1810-341F-18312DD935E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A1398575-02A3-5FD4-893A-D982DD1D7D5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6" name="Imagem 5">
            <a:extLst>
              <a:ext uri="{FF2B5EF4-FFF2-40B4-BE49-F238E27FC236}">
                <a16:creationId xmlns:a16="http://schemas.microsoft.com/office/drawing/2014/main" id="{C592948F-6428-EA2C-B945-CE3A9F0C9E3C}"/>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8" y="0"/>
            <a:ext cx="1364476" cy="902930"/>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58655"/>
            <a:ext cx="8175940"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Os capítulos 14 a 16 de Marcos são conhecidos como “narrativa da Paixão” porque descrevem o sofrimento, a morte e a ressurreição de Jesus. Conforme observado na lição 9, os últimos seis capítulos de Marcos cobrem apenas cerca de uma semana. A maioria dos eventos de Marcos 14 a 16 ocorreram entre quinta e sexta-feira da Semana da Paixão. A morte de Jesus ocorreu na sexta-feira, e Sua ressurreição, no domingo. A lição desta semana se concentra em Marcos 14, começando com a quinta “história em formato de sanduíche” desse evangelho, que liga duas ações opostas relacionadas a Jesus. Isso é seguido pela última ceia e, depois, pelo conflito espiritual de Cristo no Getsêmani. Ali Ele foi preso e levado perante os líderes para ser julgado. A cena do julgamento está ligada</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à negação de Jesus por Pedro, que forma a sexta e última das histórias em formato de sanduíche relatadas em Marcos.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3" name="Imagem 2">
            <a:extLst>
              <a:ext uri="{FF2B5EF4-FFF2-40B4-BE49-F238E27FC236}">
                <a16:creationId xmlns:a16="http://schemas.microsoft.com/office/drawing/2014/main" id="{716FF34E-8EE8-BA0C-90ED-FD0CCB663EC6}"/>
              </a:ext>
            </a:extLst>
          </p:cNvPr>
          <p:cNvPicPr>
            <a:picLocks noChangeAspect="1"/>
          </p:cNvPicPr>
          <p:nvPr/>
        </p:nvPicPr>
        <p:blipFill>
          <a:blip r:embed="rId3"/>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AAF04F30-6B7F-BA92-32B7-60E3B6C0156D}"/>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8" y="0"/>
            <a:ext cx="1364476" cy="902930"/>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Inesquecível</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Qual é a relação entre as duas histórias relatadas em Marcos 14:1-11?</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Como Romanos 8:28 ajuda a explicar esses acontecimentos?</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a:extLst>
              <a:ext uri="{FF2B5EF4-FFF2-40B4-BE49-F238E27FC236}">
                <a16:creationId xmlns:a16="http://schemas.microsoft.com/office/drawing/2014/main" id="{F9A9F47E-3AC8-342E-38CA-94107288FCCE}"/>
              </a:ext>
            </a:extLst>
          </p:cNvPr>
          <p:cNvPicPr>
            <a:picLocks noChangeAspect="1"/>
          </p:cNvPicPr>
          <p:nvPr/>
        </p:nvPicPr>
        <p:blipFill>
          <a:blip r:embed="rId3"/>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D8D4BBB-9CFD-05C8-58C0-9A715EE5686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93D2E3A0-8E0C-18BF-9984-941EDBDF9AF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6" name="Imagem 5">
            <a:extLst>
              <a:ext uri="{FF2B5EF4-FFF2-40B4-BE49-F238E27FC236}">
                <a16:creationId xmlns:a16="http://schemas.microsoft.com/office/drawing/2014/main" id="{DA610595-CA6B-A193-B8D8-79EFFD1C3899}"/>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8" y="0"/>
            <a:ext cx="1364476" cy="902930"/>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Inesquecível</a:t>
            </a:r>
          </a:p>
        </p:txBody>
      </p:sp>
      <p:sp>
        <p:nvSpPr>
          <p:cNvPr id="12" name="CaixaDeTexto 10"/>
          <p:cNvSpPr txBox="1">
            <a:spLocks noChangeArrowheads="1"/>
          </p:cNvSpPr>
          <p:nvPr/>
        </p:nvSpPr>
        <p:spPr bwMode="auto">
          <a:xfrm>
            <a:off x="24368" y="115330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traição de Judas também foi inesquecível. Marcos dá a entender que a motivação dele foi a ganância. O Evangelho de João deixa isso explícito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12:4-6).</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Marcos faz um trocadilho com a palavra “bom” para ilustrar que duas motivações ou tramas diferentes estavam em jogo nessas histórias. Em Marcos 14:6, Jesus chamou a ação da mulher de “boa” (</a:t>
            </a:r>
            <a:r>
              <a:rPr lang="pt-BR" altLang="pt-BR" sz="1600" dirty="0" err="1">
                <a:latin typeface="Arial Black" panose="020B0A04020102020204" pitchFamily="34" charset="0"/>
                <a:cs typeface="Arial" panose="020B0604020202020204" pitchFamily="34" charset="0"/>
              </a:rPr>
              <a:t>kalon</a:t>
            </a:r>
            <a:r>
              <a:rPr lang="pt-BR" altLang="pt-BR" sz="1600" dirty="0">
                <a:latin typeface="Arial Black" panose="020B0A04020102020204" pitchFamily="34" charset="0"/>
                <a:cs typeface="Arial" panose="020B0604020202020204" pitchFamily="34" charset="0"/>
              </a:rPr>
              <a:t>, em grego, que também pode ser traduzida como “bela”). Depois, Ele disse que sempre poderemos fazer o “bem” para os pobres (Mc 14:7) e chamou a ação da mulher de parte do “evangelho”, que significa “boas-novas” (Mc 14:9). Por último, em Marcos 14:11, Judas procurou uma “boa ocasião” para trair Jesus. Esse jogo de palavras indica que a conspiração humana para destruir o Messias se tornaria parte da história do evangelho, porque estava cumprindo a vontade de Deus ao dar Seu Filho para a salvação da humanidade.</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CCA59E5E-DEC2-A2E3-0DA2-F8503C07FEA6}"/>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DDCBC78-B17C-5BCC-8A93-03E131E2ADF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4" name="Retângulo 3">
            <a:extLst>
              <a:ext uri="{FF2B5EF4-FFF2-40B4-BE49-F238E27FC236}">
                <a16:creationId xmlns:a16="http://schemas.microsoft.com/office/drawing/2014/main" id="{8DE63E7C-A604-2E23-8B5D-CF64E1A87FE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7" name="Imagem 6">
            <a:extLst>
              <a:ext uri="{FF2B5EF4-FFF2-40B4-BE49-F238E27FC236}">
                <a16:creationId xmlns:a16="http://schemas.microsoft.com/office/drawing/2014/main" id="{8C7AB165-73A3-41C8-2DDC-45ABBA20090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8" y="0"/>
            <a:ext cx="1364476" cy="902930"/>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última Ceia</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Marcos 14:22-31 e Êxodo 24:8. Que grande significado para a fé cristã se encontra no relato de Marcos?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que aprendemos com as promessas que fazemos a Deus e </a:t>
            </a:r>
            <a:r>
              <a:rPr lang="pt-BR" altLang="pt-BR" sz="1500" dirty="0" err="1">
                <a:solidFill>
                  <a:srgbClr val="000099"/>
                </a:solidFill>
                <a:latin typeface="Arial Black" panose="020B0A04020102020204" pitchFamily="34" charset="0"/>
                <a:cs typeface="Arial" panose="020B0604020202020204" pitchFamily="34" charset="0"/>
              </a:rPr>
              <a:t>nao</a:t>
            </a:r>
            <a:r>
              <a:rPr lang="pt-BR" altLang="pt-BR" sz="1500" dirty="0">
                <a:solidFill>
                  <a:srgbClr val="000099"/>
                </a:solidFill>
                <a:latin typeface="Arial Black" panose="020B0A04020102020204" pitchFamily="34" charset="0"/>
                <a:cs typeface="Arial" panose="020B0604020202020204" pitchFamily="34" charset="0"/>
              </a:rPr>
              <a:t> cumprimos?</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a:extLst>
              <a:ext uri="{FF2B5EF4-FFF2-40B4-BE49-F238E27FC236}">
                <a16:creationId xmlns:a16="http://schemas.microsoft.com/office/drawing/2014/main" id="{E537E30B-1A12-2A70-4932-31D2411E84A1}"/>
              </a:ext>
            </a:extLst>
          </p:cNvPr>
          <p:cNvPicPr>
            <a:picLocks noChangeAspect="1"/>
          </p:cNvPicPr>
          <p:nvPr/>
        </p:nvPicPr>
        <p:blipFill>
          <a:blip r:embed="rId3"/>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87EA83FC-740A-23E3-363E-8B231D970FE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2205B7A8-F532-38DE-F9F6-DCC333A3375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6" name="Imagem 5">
            <a:extLst>
              <a:ext uri="{FF2B5EF4-FFF2-40B4-BE49-F238E27FC236}">
                <a16:creationId xmlns:a16="http://schemas.microsoft.com/office/drawing/2014/main" id="{BB0205D7-F7CD-BEAA-7406-06185C9CA826}"/>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8" y="0"/>
            <a:ext cx="1364476" cy="902930"/>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última Ceia</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Na última Ceia, Jesus instituiu um novo serviço memorial. Era uma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transição da celebração da Páscoa judaica, ligada à saída de Israel do Egito e ao estabelecimento da nação como o povo da aliança de Deus no Sinai. Ao selar a aliança, Moisés aspergiu o povo com o sangue dos sacrifícios e disse: “Eis aqui o sangue da aliança que o Senhor fez com vocês de acordo com todas estas palavras” (</a:t>
            </a:r>
            <a:r>
              <a:rPr lang="pt-BR" altLang="pt-BR" sz="1600" dirty="0" err="1">
                <a:latin typeface="Arial Black" panose="020B0A04020102020204" pitchFamily="34" charset="0"/>
                <a:cs typeface="Arial" panose="020B0604020202020204" pitchFamily="34" charset="0"/>
              </a:rPr>
              <a:t>Ex</a:t>
            </a:r>
            <a:r>
              <a:rPr lang="pt-BR" altLang="pt-BR" sz="1600" dirty="0">
                <a:latin typeface="Arial Black" panose="020B0A04020102020204" pitchFamily="34" charset="0"/>
                <a:cs typeface="Arial" panose="020B0604020202020204" pitchFamily="34" charset="0"/>
              </a:rPr>
              <a:t> 24:8). É surpreendente que, na Ceia do Senhor, instituída por Jesus nessa ocasião, o cordeiro da ceia pascal não seja mencionado. Isso ocorreu porque Jesus é o Cordeiro de Deus (</a:t>
            </a:r>
            <a:r>
              <a:rPr lang="pt-BR" altLang="pt-BR" sz="1600" dirty="0" err="1">
                <a:latin typeface="Arial Black" panose="020B0A04020102020204" pitchFamily="34" charset="0"/>
                <a:cs typeface="Arial" panose="020B0604020202020204" pitchFamily="34" charset="0"/>
              </a:rPr>
              <a:t>Jo</a:t>
            </a:r>
            <a:r>
              <a:rPr lang="pt-BR" altLang="pt-BR" sz="1600" dirty="0">
                <a:latin typeface="Arial Black" panose="020B0A04020102020204" pitchFamily="34" charset="0"/>
                <a:cs typeface="Arial" panose="020B0604020202020204" pitchFamily="34" charset="0"/>
              </a:rPr>
              <a:t> 1:29). O pão da Ceia do Senhor representa o Seu corpo. A nova aliança (Jr 31:31-34) foi selada com o sangue de Jesus, e o cálice representa isso (Mc 14:24). A predição desempenharia um papel crucial na cena do julgamento de Jesus e da negação de Pedro; portanto, também tem relevância nesse texto.</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a:extLst>
              <a:ext uri="{FF2B5EF4-FFF2-40B4-BE49-F238E27FC236}">
                <a16:creationId xmlns:a16="http://schemas.microsoft.com/office/drawing/2014/main" id="{A7AFCC1F-3424-B3E7-D562-2A86F5167AE3}"/>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3BD5D9B-FA64-786E-B143-F06B57D6E02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339FECE9-252B-E728-7D43-A7858FCBA07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6" name="Imagem 5">
            <a:extLst>
              <a:ext uri="{FF2B5EF4-FFF2-40B4-BE49-F238E27FC236}">
                <a16:creationId xmlns:a16="http://schemas.microsoft.com/office/drawing/2014/main" id="{DB8CC06A-CDD5-3E3E-7BA6-3D1C796F58E3}"/>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8" y="0"/>
            <a:ext cx="1364476" cy="902930"/>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Getsêmani</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Marcos 14:32-42. De que maneira Jesus orou no Getsêmani, e como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essa oração foi respondida?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a:extLst>
              <a:ext uri="{FF2B5EF4-FFF2-40B4-BE49-F238E27FC236}">
                <a16:creationId xmlns:a16="http://schemas.microsoft.com/office/drawing/2014/main" id="{78FF8A0B-BC97-7A16-D813-02A1F5F9F314}"/>
              </a:ext>
            </a:extLst>
          </p:cNvPr>
          <p:cNvPicPr>
            <a:picLocks noChangeAspect="1"/>
          </p:cNvPicPr>
          <p:nvPr/>
        </p:nvPicPr>
        <p:blipFill>
          <a:blip r:embed="rId3"/>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54BAF78-00FE-E691-0332-C1F175E6D52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5BBD204C-D435-B8EA-0438-CBDA824876C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6" name="Imagem 5">
            <a:extLst>
              <a:ext uri="{FF2B5EF4-FFF2-40B4-BE49-F238E27FC236}">
                <a16:creationId xmlns:a16="http://schemas.microsoft.com/office/drawing/2014/main" id="{02460B09-DB68-C3BB-5D61-9004B759CDC2}"/>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17068" y="0"/>
            <a:ext cx="1364476" cy="902930"/>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Getsêmani</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orou para que o cálice do sofrimento fosse removido. Mas Ele Se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submeteu à vontade de Deus (compare com a oração do Pai-Nosso;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6:10). No restante da narrativa da Paixão, fica evidente que a resposta de Deus à oração de Jesus foi “não”. Ele não removeria o cálice do sofrimento, pois, mediante essa experiência, a salvação seria oferecida ao mundo. Nas dificuldades, é motivador ter amigos nos apoiando. Paulo disse: “Tudo posso Naquele que me fortalece” (</a:t>
            </a:r>
            <a:r>
              <a:rPr lang="pt-BR" altLang="pt-BR" sz="1600" dirty="0" err="1">
                <a:latin typeface="Arial Black" panose="020B0A04020102020204" pitchFamily="34" charset="0"/>
                <a:cs typeface="Arial" panose="020B0604020202020204" pitchFamily="34" charset="0"/>
              </a:rPr>
              <a:t>Fp</a:t>
            </a:r>
            <a:r>
              <a:rPr lang="pt-BR" altLang="pt-BR" sz="1600" dirty="0">
                <a:latin typeface="Arial Black" panose="020B0A04020102020204" pitchFamily="34" charset="0"/>
                <a:cs typeface="Arial" panose="020B0604020202020204" pitchFamily="34" charset="0"/>
              </a:rPr>
              <a:t> 4:13). Mas às vezes nos esquecemos do verso seguinte: “No entanto, vocês fizeram bem, associando-se comigo nas aflições” (</a:t>
            </a:r>
            <a:r>
              <a:rPr lang="pt-BR" altLang="pt-BR" sz="1600" dirty="0" err="1">
                <a:latin typeface="Arial Black" panose="020B0A04020102020204" pitchFamily="34" charset="0"/>
                <a:cs typeface="Arial" panose="020B0604020202020204" pitchFamily="34" charset="0"/>
              </a:rPr>
              <a:t>Fp</a:t>
            </a:r>
            <a:r>
              <a:rPr lang="pt-BR" altLang="pt-BR" sz="1600" dirty="0">
                <a:latin typeface="Arial Black" panose="020B0A04020102020204" pitchFamily="34" charset="0"/>
                <a:cs typeface="Arial" panose="020B0604020202020204" pitchFamily="34" charset="0"/>
              </a:rPr>
              <a:t> 4:14). Era isso que Jesus desejava no Getsêmani. Três vezes Ele foi buscar conforto dos discípulos. E três vezes eles estavam dormindo. No fim, Jesus os despertou para irem com Ele e enfrentarem a provação. Ele estava pronto, mas eles não.</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a:extLst>
              <a:ext uri="{FF2B5EF4-FFF2-40B4-BE49-F238E27FC236}">
                <a16:creationId xmlns:a16="http://schemas.microsoft.com/office/drawing/2014/main" id="{E3171086-2080-EEAA-0BB4-4131901DDB0B}"/>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C63F8C1-5A51-F505-448A-886D116BDF5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CED7FD6F-A317-09BA-BA89-F836023FDBB1}"/>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6" name="Imagem 5">
            <a:extLst>
              <a:ext uri="{FF2B5EF4-FFF2-40B4-BE49-F238E27FC236}">
                <a16:creationId xmlns:a16="http://schemas.microsoft.com/office/drawing/2014/main" id="{C7FE17E6-D232-FEA9-F8BF-96736BE3E9F4}"/>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8" y="0"/>
            <a:ext cx="1364476" cy="902930"/>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Deixando tudo para fugir de Jesus</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Marcos 14:43-52. O que aconteceu nessa passagem que foi tão crucial para o plano da salvação? </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Ser escravo de apenas um defeito de caráter levou Judas a trair Jesus. Isso foi terrível. O que isso deve nos dizer sobre odiar o pecado e, pela graça de Deus, vencê-lo?</a:t>
            </a: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a:extLst>
              <a:ext uri="{FF2B5EF4-FFF2-40B4-BE49-F238E27FC236}">
                <a16:creationId xmlns:a16="http://schemas.microsoft.com/office/drawing/2014/main" id="{F369B1CF-84FF-CD0D-7B81-8D2BF52EB16B}"/>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CD46865-D69F-A400-F287-7268B52F8AD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11</a:t>
            </a:r>
            <a:endParaRPr lang="pt-BR" dirty="0">
              <a:solidFill>
                <a:srgbClr val="452643"/>
              </a:solidFill>
            </a:endParaRPr>
          </a:p>
        </p:txBody>
      </p:sp>
      <p:sp>
        <p:nvSpPr>
          <p:cNvPr id="3" name="Retângulo 2">
            <a:extLst>
              <a:ext uri="{FF2B5EF4-FFF2-40B4-BE49-F238E27FC236}">
                <a16:creationId xmlns:a16="http://schemas.microsoft.com/office/drawing/2014/main" id="{BC412AB3-8A31-435D-DCD2-29EAE6A1BB2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6" name="Imagem 5">
            <a:extLst>
              <a:ext uri="{FF2B5EF4-FFF2-40B4-BE49-F238E27FC236}">
                <a16:creationId xmlns:a16="http://schemas.microsoft.com/office/drawing/2014/main" id="{4652566B-9D6F-E026-7403-4C8A08B609C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7617068" y="0"/>
            <a:ext cx="1364476" cy="902930"/>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Amare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3900</TotalTime>
  <Words>2009</Words>
  <Application>Microsoft Office PowerPoint</Application>
  <PresentationFormat>Personalizar</PresentationFormat>
  <Paragraphs>163</Paragraphs>
  <Slides>14</Slides>
  <Notes>6</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2024-05-28T00:05:05Z</dcterms:modified>
</cp:coreProperties>
</file>