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8/24/2024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8/24/2024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24/08/2024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24/08/2024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SETEMBRO DE 2024 ::</a:t>
            </a:r>
          </a:p>
        </p:txBody>
      </p:sp>
      <p:sp>
        <p:nvSpPr>
          <p:cNvPr id="17" name="Retângulo 16"/>
          <p:cNvSpPr/>
          <p:nvPr/>
        </p:nvSpPr>
        <p:spPr>
          <a:xfrm>
            <a:off x="8831" y="1090479"/>
            <a:ext cx="9877919" cy="3477875"/>
          </a:xfrm>
          <a:prstGeom prst="rect">
            <a:avLst/>
          </a:prstGeom>
        </p:spPr>
        <p:txBody>
          <a:bodyPr wrap="square">
            <a:spAutoFit/>
          </a:bodyPr>
          <a:lstStyle/>
          <a:p>
            <a:r>
              <a:rPr lang="pt-BR" sz="2000" dirty="0">
                <a:solidFill>
                  <a:srgbClr val="0000FF"/>
                </a:solidFill>
                <a:latin typeface="Arial Black" panose="020B0A04020102020204" pitchFamily="34" charset="0"/>
              </a:rPr>
              <a:t>- ADORAÇÃO EM FAMÍLIA – CULTOS DE DOMINGOS OU QUARTA –</a:t>
            </a:r>
          </a:p>
          <a:p>
            <a:r>
              <a:rPr lang="pt-BR" sz="2000" dirty="0">
                <a:solidFill>
                  <a:srgbClr val="FF0000"/>
                </a:solidFill>
                <a:latin typeface="Arial Black" panose="020B0A04020102020204" pitchFamily="34" charset="0"/>
              </a:rPr>
              <a:t>07/09 – </a:t>
            </a:r>
            <a:r>
              <a:rPr lang="pt-BR" sz="2000" dirty="0">
                <a:solidFill>
                  <a:schemeClr val="tx2"/>
                </a:solidFill>
                <a:latin typeface="Arial Black" panose="020B0A04020102020204" pitchFamily="34" charset="0"/>
              </a:rPr>
              <a:t>INDEPENDÊNCIA DO BRASIL</a:t>
            </a:r>
          </a:p>
          <a:p>
            <a:r>
              <a:rPr lang="pt-BR" sz="2000" dirty="0">
                <a:solidFill>
                  <a:srgbClr val="FF0000"/>
                </a:solidFill>
                <a:latin typeface="Arial Black" panose="020B0A04020102020204" pitchFamily="34" charset="0"/>
              </a:rPr>
              <a:t>13 E 14/09 – </a:t>
            </a:r>
            <a:r>
              <a:rPr lang="pt-BR" sz="2000" dirty="0">
                <a:solidFill>
                  <a:schemeClr val="tx2"/>
                </a:solidFill>
                <a:latin typeface="Arial Black" panose="020B0A04020102020204" pitchFamily="34" charset="0"/>
              </a:rPr>
              <a:t>CAMPAL DE RIBEIRÃO</a:t>
            </a:r>
          </a:p>
          <a:p>
            <a:r>
              <a:rPr lang="pt-BR" sz="2000" dirty="0">
                <a:solidFill>
                  <a:srgbClr val="FF0000"/>
                </a:solidFill>
                <a:latin typeface="Arial Black" panose="020B0A04020102020204" pitchFamily="34" charset="0"/>
              </a:rPr>
              <a:t>14/09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21/09 – </a:t>
            </a:r>
            <a:r>
              <a:rPr lang="pt-BR" sz="2000" dirty="0">
                <a:solidFill>
                  <a:schemeClr val="tx2"/>
                </a:solidFill>
                <a:latin typeface="Arial Black" panose="020B0A04020102020204" pitchFamily="34" charset="0"/>
              </a:rPr>
              <a:t>DIA MUNDIAL DOS DESBRAVADORES</a:t>
            </a:r>
          </a:p>
          <a:p>
            <a:r>
              <a:rPr lang="pt-BR" sz="2000" dirty="0">
                <a:solidFill>
                  <a:srgbClr val="FF0000"/>
                </a:solidFill>
                <a:latin typeface="Arial Black" panose="020B0A04020102020204" pitchFamily="34" charset="0"/>
              </a:rPr>
              <a:t>21 A 28/09 – </a:t>
            </a:r>
            <a:r>
              <a:rPr lang="pt-BR" sz="2000" dirty="0">
                <a:solidFill>
                  <a:schemeClr val="tx2"/>
                </a:solidFill>
                <a:latin typeface="Arial Black" panose="020B0A04020102020204" pitchFamily="34" charset="0"/>
              </a:rPr>
              <a:t>SEMANA DA PRIMAVERA (EVANGELISMO DE COLHEITA)</a:t>
            </a:r>
          </a:p>
          <a:p>
            <a:r>
              <a:rPr lang="pt-BR" sz="2000" dirty="0">
                <a:solidFill>
                  <a:srgbClr val="FF0000"/>
                </a:solidFill>
                <a:latin typeface="Arial Black" panose="020B0A04020102020204" pitchFamily="34" charset="0"/>
              </a:rPr>
              <a:t>21/09 - </a:t>
            </a:r>
            <a:r>
              <a:rPr lang="pt-BR" sz="2000" dirty="0">
                <a:solidFill>
                  <a:srgbClr val="0000FF"/>
                </a:solidFill>
                <a:latin typeface="Arial Black" panose="020B0A04020102020204" pitchFamily="34" charset="0"/>
              </a:rPr>
              <a:t>LIÇÃO PREMIADA DA ES </a:t>
            </a:r>
          </a:p>
          <a:p>
            <a:r>
              <a:rPr lang="pt-BR" sz="2000" dirty="0">
                <a:solidFill>
                  <a:srgbClr val="FF0000"/>
                </a:solidFill>
                <a:latin typeface="Arial Black" panose="020B0A04020102020204" pitchFamily="34" charset="0"/>
              </a:rPr>
              <a:t>22/09 – </a:t>
            </a:r>
            <a:r>
              <a:rPr lang="pt-BR" sz="2000" dirty="0">
                <a:solidFill>
                  <a:schemeClr val="tx2"/>
                </a:solidFill>
                <a:latin typeface="Arial Black" panose="020B0A04020102020204" pitchFamily="34" charset="0"/>
              </a:rPr>
              <a:t>INÍCIO DA PRIMAVERA </a:t>
            </a:r>
          </a:p>
          <a:p>
            <a:r>
              <a:rPr lang="pt-BR" sz="2000" dirty="0">
                <a:solidFill>
                  <a:srgbClr val="FF0000"/>
                </a:solidFill>
                <a:latin typeface="Arial Black" panose="020B0A04020102020204" pitchFamily="34" charset="0"/>
              </a:rPr>
              <a:t>25/09 – </a:t>
            </a:r>
            <a:r>
              <a:rPr lang="pt-BR" sz="2000" dirty="0">
                <a:solidFill>
                  <a:schemeClr val="tx2"/>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28/09 – </a:t>
            </a:r>
            <a:r>
              <a:rPr lang="pt-BR" sz="2000" dirty="0">
                <a:solidFill>
                  <a:schemeClr val="tx2"/>
                </a:solidFill>
                <a:latin typeface="Arial Black" panose="020B0A04020102020204" pitchFamily="34" charset="0"/>
              </a:rPr>
              <a:t>BATISMO DA PRIMAVERA </a:t>
            </a:r>
          </a:p>
          <a:p>
            <a:r>
              <a:rPr lang="pt-BR" sz="2000" dirty="0">
                <a:solidFill>
                  <a:srgbClr val="FF0000"/>
                </a:solidFill>
                <a:latin typeface="Arial Black" panose="020B0A04020102020204" pitchFamily="34" charset="0"/>
              </a:rPr>
              <a:t>28/09 </a:t>
            </a:r>
            <a:r>
              <a:rPr lang="pt-BR" sz="2000" dirty="0">
                <a:solidFill>
                  <a:schemeClr val="tx2"/>
                </a:solidFill>
                <a:latin typeface="Arial Black" panose="020B0A04020102020204" pitchFamily="34" charset="0"/>
              </a:rPr>
              <a:t>– </a:t>
            </a:r>
            <a:r>
              <a:rPr lang="pt-BR" sz="2000" dirty="0">
                <a:solidFill>
                  <a:srgbClr val="0000FF"/>
                </a:solidFill>
                <a:latin typeface="Arial Black" panose="020B0A04020102020204" pitchFamily="34" charset="0"/>
              </a:rPr>
              <a:t>13º SÁBADO: ALMOÇO ESPECIAL NA IGREJA</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SETEMBRO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02/09 Sergio Silvia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08/09 Mariana 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15/09 Ivana Rubia Camargo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Tibirica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29/09 Maria da Conceição Moreira Fim</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2534</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2024-08-24T23:33:27Z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