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0" r:id="rId2"/>
    <p:sldId id="281" r:id="rId3"/>
    <p:sldId id="288" r:id="rId4"/>
    <p:sldId id="282" r:id="rId5"/>
    <p:sldId id="283" r:id="rId6"/>
    <p:sldId id="289" r:id="rId7"/>
    <p:sldId id="284" r:id="rId8"/>
    <p:sldId id="290" r:id="rId9"/>
    <p:sldId id="285" r:id="rId10"/>
    <p:sldId id="291" r:id="rId11"/>
    <p:sldId id="286" r:id="rId12"/>
    <p:sldId id="292" r:id="rId13"/>
    <p:sldId id="293" r:id="rId14"/>
    <p:sldId id="287" r:id="rId15"/>
  </p:sldIdLst>
  <p:sldSz cx="9161463" cy="5153025"/>
  <p:notesSz cx="6858000" cy="9144000"/>
  <p:embeddedFontLst>
    <p:embeddedFont>
      <p:font typeface="Arial Black" panose="020B0A04020102020204" pitchFamily="34" charset="0"/>
      <p:regular r:id="rId18"/>
      <p:bold r:id="rId19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3" userDrawn="1">
          <p15:clr>
            <a:srgbClr val="A4A3A4"/>
          </p15:clr>
        </p15:guide>
        <p15:guide id="2" pos="288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1354D"/>
    <a:srgbClr val="F36139"/>
    <a:srgbClr val="CC0066"/>
    <a:srgbClr val="99CCFF"/>
    <a:srgbClr val="FFFF66"/>
    <a:srgbClr val="FF9797"/>
    <a:srgbClr val="57FF57"/>
    <a:srgbClr val="FFE9A3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8A66A9-DC7A-4938-A5D6-831EB99DDD31}" v="16" dt="2024-02-25T22:48:43.234"/>
    <p1510:client id="{88071AEB-5366-486F-85FE-7E70FC93100A}" v="15" dt="2024-02-25T22:05:58.059"/>
    <p1510:client id="{ACAA2D2B-4B47-4EC8-A7A9-1D38D4299C05}" v="15" dt="2024-02-25T22:30:28.701"/>
    <p1510:client id="{B74F13B8-D1BC-478B-89FF-1B8AFEA45C88}" v="15" dt="2024-02-25T21:13:48.701"/>
    <p1510:client id="{CE358FD6-5C90-48B3-A556-772A88D1BB13}" v="19" dt="2024-02-25T21:03:21.839"/>
    <p1510:client id="{E75A409A-4E63-41C9-865E-4C804B8D2C78}" v="21" dt="2024-02-25T23:06:18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76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075" y="62"/>
      </p:cViewPr>
      <p:guideLst>
        <p:guide orient="horz" pos="1623"/>
        <p:guide pos="288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eemias e Catia Lima" userId="b77af7bd85500281" providerId="LiveId" clId="{16558AB7-4CD9-49A1-B800-C88292BD748F}"/>
    <pc:docChg chg="modSld">
      <pc:chgData name="Neemias e Catia Lima" userId="b77af7bd85500281" providerId="LiveId" clId="{16558AB7-4CD9-49A1-B800-C88292BD748F}" dt="2019-11-16T09:25:23.488" v="0" actId="1440"/>
      <pc:docMkLst>
        <pc:docMk/>
      </pc:docMkLst>
      <pc:sldChg chg="modSp">
        <pc:chgData name="Neemias e Catia Lima" userId="b77af7bd85500281" providerId="LiveId" clId="{16558AB7-4CD9-49A1-B800-C88292BD748F}" dt="2019-11-16T09:25:23.488" v="0" actId="1440"/>
        <pc:sldMkLst>
          <pc:docMk/>
          <pc:sldMk cId="2232331225" sldId="280"/>
        </pc:sldMkLst>
        <pc:picChg chg="mod">
          <ac:chgData name="Neemias e Catia Lima" userId="b77af7bd85500281" providerId="LiveId" clId="{16558AB7-4CD9-49A1-B800-C88292BD748F}" dt="2019-11-16T09:25:23.488" v="0" actId="1440"/>
          <ac:picMkLst>
            <pc:docMk/>
            <pc:sldMk cId="2232331225" sldId="280"/>
            <ac:picMk id="3" creationId="{E81D35A3-A2C0-47C1-8085-B70E51961B8D}"/>
          </ac:picMkLst>
        </pc:picChg>
      </pc:sldChg>
    </pc:docChg>
  </pc:docChgLst>
  <pc:docChgLst>
    <pc:chgData name="Neemias e Catia Lima" userId="b77af7bd85500281" providerId="LiveId" clId="{C1ABD5EA-79EA-4C20-9877-9384152A0C22}"/>
    <pc:docChg chg="undo custSel modSld">
      <pc:chgData name="Neemias e Catia Lima" userId="b77af7bd85500281" providerId="LiveId" clId="{C1ABD5EA-79EA-4C20-9877-9384152A0C22}" dt="2020-10-29T09:55:12.853" v="328" actId="20577"/>
      <pc:docMkLst>
        <pc:docMk/>
      </pc:docMkLst>
      <pc:sldChg chg="addSp delSp modSp">
        <pc:chgData name="Neemias e Catia Lima" userId="b77af7bd85500281" providerId="LiveId" clId="{C1ABD5EA-79EA-4C20-9877-9384152A0C22}" dt="2020-10-29T09:28:23.060" v="109" actId="14100"/>
        <pc:sldMkLst>
          <pc:docMk/>
          <pc:sldMk cId="2232331225" sldId="280"/>
        </pc:sldMkLst>
        <pc:spChg chg="mod">
          <ac:chgData name="Neemias e Catia Lima" userId="b77af7bd85500281" providerId="LiveId" clId="{C1ABD5EA-79EA-4C20-9877-9384152A0C22}" dt="2020-10-29T09:20:13.736" v="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0:37.813" v="52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22.415" v="55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C1ABD5EA-79EA-4C20-9877-9384152A0C22}" dt="2020-10-29T09:28:23.060" v="109" actId="14100"/>
          <ac:picMkLst>
            <pc:docMk/>
            <pc:sldMk cId="2232331225" sldId="280"/>
            <ac:picMk id="2" creationId="{84350001-FD95-472F-84F5-F1EA7CC47AF3}"/>
          </ac:picMkLst>
        </pc:picChg>
        <pc:picChg chg="del">
          <ac:chgData name="Neemias e Catia Lima" userId="b77af7bd85500281" providerId="LiveId" clId="{C1ABD5EA-79EA-4C20-9877-9384152A0C22}" dt="2020-10-29T09:17:01.974" v="0" actId="478"/>
          <ac:picMkLst>
            <pc:docMk/>
            <pc:sldMk cId="2232331225" sldId="280"/>
            <ac:picMk id="3" creationId="{E81D35A3-A2C0-47C1-8085-B70E51961B8D}"/>
          </ac:picMkLst>
        </pc:picChg>
        <pc:picChg chg="del">
          <ac:chgData name="Neemias e Catia Lima" userId="b77af7bd85500281" providerId="LiveId" clId="{C1ABD5EA-79EA-4C20-9877-9384152A0C22}" dt="2020-10-29T09:18:05.078" v="12" actId="478"/>
          <ac:picMkLst>
            <pc:docMk/>
            <pc:sldMk cId="2232331225" sldId="280"/>
            <ac:picMk id="4" creationId="{5A350337-6EB5-49FE-AA00-D708B43A9F02}"/>
          </ac:picMkLst>
        </pc:picChg>
        <pc:picChg chg="add mod">
          <ac:chgData name="Neemias e Catia Lima" userId="b77af7bd85500281" providerId="LiveId" clId="{C1ABD5EA-79EA-4C20-9877-9384152A0C22}" dt="2020-10-29T09:19:09.545" v="44" actId="1038"/>
          <ac:picMkLst>
            <pc:docMk/>
            <pc:sldMk cId="2232331225" sldId="280"/>
            <ac:picMk id="8" creationId="{2BCB6830-9CED-4942-A04D-C3BACDB3E461}"/>
          </ac:picMkLst>
        </pc:picChg>
      </pc:sldChg>
      <pc:sldChg chg="addSp delSp modSp">
        <pc:chgData name="Neemias e Catia Lima" userId="b77af7bd85500281" providerId="LiveId" clId="{C1ABD5EA-79EA-4C20-9877-9384152A0C22}" dt="2020-10-29T09:34:06.527" v="122" actId="313"/>
        <pc:sldMkLst>
          <pc:docMk/>
          <pc:sldMk cId="2103443556" sldId="281"/>
        </pc:sldMkLst>
        <pc:spChg chg="mod">
          <ac:chgData name="Neemias e Catia Lima" userId="b77af7bd85500281" providerId="LiveId" clId="{C1ABD5EA-79EA-4C20-9877-9384152A0C22}" dt="2020-10-29T09:34:06.527" v="122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21:44.139" v="5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C1ABD5EA-79EA-4C20-9877-9384152A0C22}" dt="2020-10-29T09:22:41.262" v="76" actId="478"/>
          <ac:picMkLst>
            <pc:docMk/>
            <pc:sldMk cId="2103443556" sldId="281"/>
            <ac:picMk id="12" creationId="{E699580A-9C3E-45F4-81D1-69559C93D0D0}"/>
          </ac:picMkLst>
        </pc:picChg>
        <pc:picChg chg="del">
          <ac:chgData name="Neemias e Catia Lima" userId="b77af7bd85500281" providerId="LiveId" clId="{C1ABD5EA-79EA-4C20-9877-9384152A0C22}" dt="2020-10-29T09:21:59.875" v="57" actId="478"/>
          <ac:picMkLst>
            <pc:docMk/>
            <pc:sldMk cId="2103443556" sldId="281"/>
            <ac:picMk id="13" creationId="{B9F9DAAF-DCCD-456E-AAD2-69C6344364F9}"/>
          </ac:picMkLst>
        </pc:picChg>
        <pc:picChg chg="add mod">
          <ac:chgData name="Neemias e Catia Lima" userId="b77af7bd85500281" providerId="LiveId" clId="{C1ABD5EA-79EA-4C20-9877-9384152A0C22}" dt="2020-10-29T09:22:24.985" v="75" actId="1037"/>
          <ac:picMkLst>
            <pc:docMk/>
            <pc:sldMk cId="2103443556" sldId="281"/>
            <ac:picMk id="15" creationId="{5F6E0530-AC92-4C37-A191-0CC6D9F08A11}"/>
          </ac:picMkLst>
        </pc:picChg>
        <pc:picChg chg="add del">
          <ac:chgData name="Neemias e Catia Lima" userId="b77af7bd85500281" providerId="LiveId" clId="{C1ABD5EA-79EA-4C20-9877-9384152A0C22}" dt="2020-10-29T09:22:55.456" v="78" actId="478"/>
          <ac:picMkLst>
            <pc:docMk/>
            <pc:sldMk cId="2103443556" sldId="281"/>
            <ac:picMk id="16" creationId="{F1135179-37D7-4417-AF55-E67AD6C08DA4}"/>
          </ac:picMkLst>
        </pc:picChg>
        <pc:picChg chg="add mod">
          <ac:chgData name="Neemias e Catia Lima" userId="b77af7bd85500281" providerId="LiveId" clId="{C1ABD5EA-79EA-4C20-9877-9384152A0C22}" dt="2020-10-29T09:23:14.390" v="83" actId="14100"/>
          <ac:picMkLst>
            <pc:docMk/>
            <pc:sldMk cId="2103443556" sldId="281"/>
            <ac:picMk id="17" creationId="{04849132-96E0-49CB-92E6-723365C4EBAA}"/>
          </ac:picMkLst>
        </pc:picChg>
      </pc:sldChg>
      <pc:sldChg chg="addSp delSp modSp">
        <pc:chgData name="Neemias e Catia Lima" userId="b77af7bd85500281" providerId="LiveId" clId="{C1ABD5EA-79EA-4C20-9877-9384152A0C22}" dt="2020-10-29T09:37:59.275" v="173" actId="1440"/>
        <pc:sldMkLst>
          <pc:docMk/>
          <pc:sldMk cId="3683219421" sldId="282"/>
        </pc:sldMkLst>
        <pc:spChg chg="mod">
          <ac:chgData name="Neemias e Catia Lima" userId="b77af7bd85500281" providerId="LiveId" clId="{C1ABD5EA-79EA-4C20-9877-9384152A0C22}" dt="2020-10-29T09:36:45.005" v="165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9.211" v="126"/>
          <ac:spMkLst>
            <pc:docMk/>
            <pc:sldMk cId="3683219421" sldId="282"/>
            <ac:spMk id="14" creationId="{00000000-0000-0000-0000-000000000000}"/>
          </ac:spMkLst>
        </pc:spChg>
        <pc:spChg chg="del mod">
          <ac:chgData name="Neemias e Catia Lima" userId="b77af7bd85500281" providerId="LiveId" clId="{C1ABD5EA-79EA-4C20-9877-9384152A0C22}" dt="2020-10-29T09:24:52.977" v="87" actId="478"/>
          <ac:spMkLst>
            <pc:docMk/>
            <pc:sldMk cId="3683219421" sldId="282"/>
            <ac:spMk id="15" creationId="{81166CFE-DD64-4AB1-AD26-B9EF2D693240}"/>
          </ac:spMkLst>
        </pc:spChg>
        <pc:spChg chg="add">
          <ac:chgData name="Neemias e Catia Lima" userId="b77af7bd85500281" providerId="LiveId" clId="{C1ABD5EA-79EA-4C20-9877-9384152A0C22}" dt="2020-10-29T09:24:53.717" v="88"/>
          <ac:spMkLst>
            <pc:docMk/>
            <pc:sldMk cId="3683219421" sldId="282"/>
            <ac:spMk id="17" creationId="{9F836FB7-D293-4873-BF3F-014CC6ED303A}"/>
          </ac:spMkLst>
        </pc:spChg>
        <pc:picChg chg="add mod">
          <ac:chgData name="Neemias e Catia Lima" userId="b77af7bd85500281" providerId="LiveId" clId="{C1ABD5EA-79EA-4C20-9877-9384152A0C22}" dt="2020-10-29T09:37:59.275" v="173" actId="1440"/>
          <ac:picMkLst>
            <pc:docMk/>
            <pc:sldMk cId="3683219421" sldId="282"/>
            <ac:picMk id="2" creationId="{E584816F-FB09-4F10-8A56-2C5B7CDBCCEB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18" creationId="{9795D0CC-FE6D-4B91-9BAA-F99CA9DC943F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19" creationId="{FBBB2E4E-C6CD-44C4-965D-9362CB705E85}"/>
          </ac:picMkLst>
        </pc:picChg>
        <pc:picChg chg="del">
          <ac:chgData name="Neemias e Catia Lima" userId="b77af7bd85500281" providerId="LiveId" clId="{C1ABD5EA-79EA-4C20-9877-9384152A0C22}" dt="2020-10-29T09:24:52.977" v="87" actId="478"/>
          <ac:picMkLst>
            <pc:docMk/>
            <pc:sldMk cId="3683219421" sldId="282"/>
            <ac:picMk id="20" creationId="{8F2236B4-A5F4-4E73-AC1B-796B73CB5843}"/>
          </ac:picMkLst>
        </pc:picChg>
        <pc:picChg chg="add">
          <ac:chgData name="Neemias e Catia Lima" userId="b77af7bd85500281" providerId="LiveId" clId="{C1ABD5EA-79EA-4C20-9877-9384152A0C22}" dt="2020-10-29T09:24:53.717" v="88"/>
          <ac:picMkLst>
            <pc:docMk/>
            <pc:sldMk cId="3683219421" sldId="282"/>
            <ac:picMk id="21" creationId="{02BBE3DE-77D5-4981-9CDC-D6E2F7993D7D}"/>
          </ac:picMkLst>
        </pc:picChg>
        <pc:picChg chg="del">
          <ac:chgData name="Neemias e Catia Lima" userId="b77af7bd85500281" providerId="LiveId" clId="{C1ABD5EA-79EA-4C20-9877-9384152A0C22}" dt="2020-10-29T09:37:39.892" v="166" actId="478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delSp modSp">
        <pc:chgData name="Neemias e Catia Lima" userId="b77af7bd85500281" providerId="LiveId" clId="{C1ABD5EA-79EA-4C20-9877-9384152A0C22}" dt="2020-10-29T09:44:03.816" v="237"/>
        <pc:sldMkLst>
          <pc:docMk/>
          <pc:sldMk cId="3902406419" sldId="283"/>
        </pc:sldMkLst>
        <pc:spChg chg="del">
          <ac:chgData name="Neemias e Catia Lima" userId="b77af7bd85500281" providerId="LiveId" clId="{C1ABD5EA-79EA-4C20-9877-9384152A0C22}" dt="2020-10-29T09:25:05.374" v="89" actId="478"/>
          <ac:spMkLst>
            <pc:docMk/>
            <pc:sldMk cId="3902406419" sldId="283"/>
            <ac:spMk id="12" creationId="{8C4F9DFC-7017-4B85-A749-B767D6D50402}"/>
          </ac:spMkLst>
        </pc:spChg>
        <pc:spChg chg="mod">
          <ac:chgData name="Neemias e Catia Lima" userId="b77af7bd85500281" providerId="LiveId" clId="{C1ABD5EA-79EA-4C20-9877-9384152A0C22}" dt="2020-10-29T09:38:21.876" v="17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9:56.582" v="201" actId="20577"/>
          <ac:spMkLst>
            <pc:docMk/>
            <pc:sldMk cId="3902406419" sldId="283"/>
            <ac:spMk id="15" creationId="{D5C09FDA-172B-4732-BD2E-A9BBEF8B191B}"/>
          </ac:spMkLst>
        </pc:spChg>
        <pc:spChg chg="add">
          <ac:chgData name="Neemias e Catia Lima" userId="b77af7bd85500281" providerId="LiveId" clId="{C1ABD5EA-79EA-4C20-9877-9384152A0C22}" dt="2020-10-29T09:25:06.086" v="90"/>
          <ac:spMkLst>
            <pc:docMk/>
            <pc:sldMk cId="3902406419" sldId="283"/>
            <ac:spMk id="17" creationId="{B74277F4-CF37-446F-A2EF-F45FE70C5E17}"/>
          </ac:spMkLst>
        </pc:spChg>
        <pc:picChg chg="del">
          <ac:chgData name="Neemias e Catia Lima" userId="b77af7bd85500281" providerId="LiveId" clId="{C1ABD5EA-79EA-4C20-9877-9384152A0C22}" dt="2020-10-29T09:38:39.905" v="180" actId="478"/>
          <ac:picMkLst>
            <pc:docMk/>
            <pc:sldMk cId="3902406419" sldId="283"/>
            <ac:picMk id="2" creationId="{0E7AA2C1-6AE7-4BE9-B99A-175A76178F8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18" creationId="{50A8D356-0103-47F8-9860-F6978153742F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19" creationId="{64871F36-F116-415D-BC70-2A155A8FBAB8}"/>
          </ac:picMkLst>
        </pc:picChg>
        <pc:picChg chg="add">
          <ac:chgData name="Neemias e Catia Lima" userId="b77af7bd85500281" providerId="LiveId" clId="{C1ABD5EA-79EA-4C20-9877-9384152A0C22}" dt="2020-10-29T09:25:06.086" v="90"/>
          <ac:picMkLst>
            <pc:docMk/>
            <pc:sldMk cId="3902406419" sldId="283"/>
            <ac:picMk id="20" creationId="{D499AEE1-23D8-482E-A9DA-A9D5DE032220}"/>
          </ac:picMkLst>
        </pc:picChg>
        <pc:picChg chg="del">
          <ac:chgData name="Neemias e Catia Lima" userId="b77af7bd85500281" providerId="LiveId" clId="{C1ABD5EA-79EA-4C20-9877-9384152A0C22}" dt="2020-10-29T09:25:05.374" v="89" actId="478"/>
          <ac:picMkLst>
            <pc:docMk/>
            <pc:sldMk cId="3902406419" sldId="283"/>
            <ac:picMk id="21" creationId="{2BCD2E65-875D-4B9B-A39A-3684E752AB58}"/>
          </ac:picMkLst>
        </pc:picChg>
        <pc:picChg chg="add">
          <ac:chgData name="Neemias e Catia Lima" userId="b77af7bd85500281" providerId="LiveId" clId="{C1ABD5EA-79EA-4C20-9877-9384152A0C22}" dt="2020-10-29T09:44:03.816" v="237"/>
          <ac:picMkLst>
            <pc:docMk/>
            <pc:sldMk cId="3902406419" sldId="283"/>
            <ac:picMk id="23" creationId="{78D1C679-9F62-401B-BE7E-13A07441402B}"/>
          </ac:picMkLst>
        </pc:picChg>
        <pc:picChg chg="del">
          <ac:chgData name="Neemias e Catia Lima" userId="b77af7bd85500281" providerId="LiveId" clId="{C1ABD5EA-79EA-4C20-9877-9384152A0C22}" dt="2020-10-29T09:44:03.437" v="236" actId="478"/>
          <ac:picMkLst>
            <pc:docMk/>
            <pc:sldMk cId="3902406419" sldId="283"/>
            <ac:picMk id="1026" creationId="{D7169859-B1A7-4512-BF36-F21DEAEC3DFC}"/>
          </ac:picMkLst>
        </pc:picChg>
      </pc:sldChg>
      <pc:sldChg chg="addSp delSp modSp">
        <pc:chgData name="Neemias e Catia Lima" userId="b77af7bd85500281" providerId="LiveId" clId="{C1ABD5EA-79EA-4C20-9877-9384152A0C22}" dt="2020-10-29T09:48:16.534" v="265"/>
        <pc:sldMkLst>
          <pc:docMk/>
          <pc:sldMk cId="2424059023" sldId="284"/>
        </pc:sldMkLst>
        <pc:spChg chg="mod">
          <ac:chgData name="Neemias e Catia Lima" userId="b77af7bd85500281" providerId="LiveId" clId="{C1ABD5EA-79EA-4C20-9877-9384152A0C22}" dt="2020-10-29T09:44:22.034" v="23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45:15.140" v="253" actId="20577"/>
          <ac:spMkLst>
            <pc:docMk/>
            <pc:sldMk cId="2424059023" sldId="284"/>
            <ac:spMk id="15" creationId="{C3A1BEFC-B9B8-4142-B09F-1F5B330F4265}"/>
          </ac:spMkLst>
        </pc:spChg>
        <pc:spChg chg="add">
          <ac:chgData name="Neemias e Catia Lima" userId="b77af7bd85500281" providerId="LiveId" clId="{C1ABD5EA-79EA-4C20-9877-9384152A0C22}" dt="2020-10-29T09:25:31.925" v="94"/>
          <ac:spMkLst>
            <pc:docMk/>
            <pc:sldMk cId="2424059023" sldId="284"/>
            <ac:spMk id="17" creationId="{71D807EC-41FF-4434-A806-D9E0A63B0608}"/>
          </ac:spMkLst>
        </pc:spChg>
        <pc:spChg chg="del">
          <ac:chgData name="Neemias e Catia Lima" userId="b77af7bd85500281" providerId="LiveId" clId="{C1ABD5EA-79EA-4C20-9877-9384152A0C22}" dt="2020-10-29T09:25:31.522" v="93" actId="478"/>
          <ac:spMkLst>
            <pc:docMk/>
            <pc:sldMk cId="2424059023" sldId="284"/>
            <ac:spMk id="18" creationId="{E2378788-1854-49BF-BB9B-3B451F82E91F}"/>
          </ac:spMkLst>
        </pc:spChg>
        <pc:picChg chg="del">
          <ac:chgData name="Neemias e Catia Lima" userId="b77af7bd85500281" providerId="LiveId" clId="{C1ABD5EA-79EA-4C20-9877-9384152A0C22}" dt="2020-10-29T09:48:16.175" v="264" actId="47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19" creationId="{ED9326E6-985B-4F66-910B-561B06E7D678}"/>
          </ac:picMkLst>
        </pc:picChg>
        <pc:picChg chg="del">
          <ac:chgData name="Neemias e Catia Lima" userId="b77af7bd85500281" providerId="LiveId" clId="{C1ABD5EA-79EA-4C20-9877-9384152A0C22}" dt="2020-10-29T09:25:31.522" v="93" actId="478"/>
          <ac:picMkLst>
            <pc:docMk/>
            <pc:sldMk cId="2424059023" sldId="284"/>
            <ac:picMk id="20" creationId="{A482EDEF-AE68-4647-883F-D8948BDD1EDB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1" creationId="{00991CD2-959D-4F52-B434-0548C207FBE9}"/>
          </ac:picMkLst>
        </pc:picChg>
        <pc:picChg chg="add">
          <ac:chgData name="Neemias e Catia Lima" userId="b77af7bd85500281" providerId="LiveId" clId="{C1ABD5EA-79EA-4C20-9877-9384152A0C22}" dt="2020-10-29T09:25:31.925" v="94"/>
          <ac:picMkLst>
            <pc:docMk/>
            <pc:sldMk cId="2424059023" sldId="284"/>
            <ac:picMk id="23" creationId="{973B2D5A-D591-4137-8A5A-D01072326D2D}"/>
          </ac:picMkLst>
        </pc:picChg>
        <pc:picChg chg="add">
          <ac:chgData name="Neemias e Catia Lima" userId="b77af7bd85500281" providerId="LiveId" clId="{C1ABD5EA-79EA-4C20-9877-9384152A0C22}" dt="2020-10-29T09:48:16.534" v="265"/>
          <ac:picMkLst>
            <pc:docMk/>
            <pc:sldMk cId="2424059023" sldId="284"/>
            <ac:picMk id="24" creationId="{1CE012E9-A8CE-4A2F-A8C0-2C743F61828C}"/>
          </ac:picMkLst>
        </pc:picChg>
      </pc:sldChg>
      <pc:sldChg chg="addSp delSp modSp">
        <pc:chgData name="Neemias e Catia Lima" userId="b77af7bd85500281" providerId="LiveId" clId="{C1ABD5EA-79EA-4C20-9877-9384152A0C22}" dt="2020-10-29T09:54:55.419" v="314"/>
        <pc:sldMkLst>
          <pc:docMk/>
          <pc:sldMk cId="2241968852" sldId="285"/>
        </pc:sldMkLst>
        <pc:spChg chg="mod">
          <ac:chgData name="Neemias e Catia Lima" userId="b77af7bd85500281" providerId="LiveId" clId="{C1ABD5EA-79EA-4C20-9877-9384152A0C22}" dt="2020-10-29T09:48:43.613" v="26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51:59.675" v="282" actId="6549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e Catia Lima" userId="b77af7bd85500281" providerId="LiveId" clId="{C1ABD5EA-79EA-4C20-9877-9384152A0C22}" dt="2020-10-29T09:26:02.236" v="97" actId="478"/>
          <ac:spMkLst>
            <pc:docMk/>
            <pc:sldMk cId="2241968852" sldId="285"/>
            <ac:spMk id="16" creationId="{4158BB93-095E-4043-8548-6F77AC6C8270}"/>
          </ac:spMkLst>
        </pc:spChg>
        <pc:spChg chg="add">
          <ac:chgData name="Neemias e Catia Lima" userId="b77af7bd85500281" providerId="LiveId" clId="{C1ABD5EA-79EA-4C20-9877-9384152A0C22}" dt="2020-10-29T09:26:02.926" v="98"/>
          <ac:spMkLst>
            <pc:docMk/>
            <pc:sldMk cId="2241968852" sldId="285"/>
            <ac:spMk id="20" creationId="{267CB1C3-5D04-4DD8-BED5-B4D04D60E3AF}"/>
          </ac:spMkLst>
        </pc:spChg>
        <pc:picChg chg="del">
          <ac:chgData name="Neemias e Catia Lima" userId="b77af7bd85500281" providerId="LiveId" clId="{C1ABD5EA-79EA-4C20-9877-9384152A0C22}" dt="2020-10-29T09:54:54.964" v="313" actId="478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8" creationId="{20C19529-5FBC-419E-8A6B-209D5A911F4D}"/>
          </ac:picMkLst>
        </pc:picChg>
        <pc:picChg chg="del">
          <ac:chgData name="Neemias e Catia Lima" userId="b77af7bd85500281" providerId="LiveId" clId="{C1ABD5EA-79EA-4C20-9877-9384152A0C22}" dt="2020-10-29T09:26:02.236" v="97" actId="478"/>
          <ac:picMkLst>
            <pc:docMk/>
            <pc:sldMk cId="2241968852" sldId="285"/>
            <ac:picMk id="19" creationId="{855D96F1-8E05-4655-A9EB-03B58388374B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1" creationId="{BC92D456-536C-4816-8A0F-AD799230BB69}"/>
          </ac:picMkLst>
        </pc:picChg>
        <pc:picChg chg="add">
          <ac:chgData name="Neemias e Catia Lima" userId="b77af7bd85500281" providerId="LiveId" clId="{C1ABD5EA-79EA-4C20-9877-9384152A0C22}" dt="2020-10-29T09:26:02.926" v="98"/>
          <ac:picMkLst>
            <pc:docMk/>
            <pc:sldMk cId="2241968852" sldId="285"/>
            <ac:picMk id="23" creationId="{0E5AAD51-8A35-4B09-96BC-6C76F38DE775}"/>
          </ac:picMkLst>
        </pc:picChg>
        <pc:picChg chg="add">
          <ac:chgData name="Neemias e Catia Lima" userId="b77af7bd85500281" providerId="LiveId" clId="{C1ABD5EA-79EA-4C20-9877-9384152A0C22}" dt="2020-10-29T09:54:55.419" v="314"/>
          <ac:picMkLst>
            <pc:docMk/>
            <pc:sldMk cId="2241968852" sldId="285"/>
            <ac:picMk id="24" creationId="{0494AE0A-E16E-4316-8A03-4995D87BF47A}"/>
          </ac:picMkLst>
        </pc:picChg>
      </pc:sldChg>
      <pc:sldChg chg="addSp delSp modSp">
        <pc:chgData name="Neemias e Catia Lima" userId="b77af7bd85500281" providerId="LiveId" clId="{C1ABD5EA-79EA-4C20-9877-9384152A0C22}" dt="2020-10-29T09:55:12.853" v="328" actId="20577"/>
        <pc:sldMkLst>
          <pc:docMk/>
          <pc:sldMk cId="1959249856" sldId="286"/>
        </pc:sldMkLst>
        <pc:spChg chg="mod">
          <ac:chgData name="Neemias e Catia Lima" userId="b77af7bd85500281" providerId="LiveId" clId="{C1ABD5EA-79EA-4C20-9877-9384152A0C22}" dt="2020-10-29T09:55:12.853" v="328" actId="20577"/>
          <ac:spMkLst>
            <pc:docMk/>
            <pc:sldMk cId="1959249856" sldId="286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6:27.811" v="101" actId="478"/>
          <ac:spMkLst>
            <pc:docMk/>
            <pc:sldMk cId="1959249856" sldId="286"/>
            <ac:spMk id="16" creationId="{B88A9F0D-E7BC-49EE-92CD-95FD33639E1A}"/>
          </ac:spMkLst>
        </pc:spChg>
        <pc:spChg chg="add">
          <ac:chgData name="Neemias e Catia Lima" userId="b77af7bd85500281" providerId="LiveId" clId="{C1ABD5EA-79EA-4C20-9877-9384152A0C22}" dt="2020-10-29T09:26:28.409" v="102"/>
          <ac:spMkLst>
            <pc:docMk/>
            <pc:sldMk cId="1959249856" sldId="286"/>
            <ac:spMk id="20" creationId="{5526030F-5CA7-45D7-BA64-2EB55890BB5F}"/>
          </ac:spMkLst>
        </pc:sp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8" creationId="{CD62B14D-707E-4FED-8D95-672B57734141}"/>
          </ac:picMkLst>
        </pc:picChg>
        <pc:picChg chg="del">
          <ac:chgData name="Neemias e Catia Lima" userId="b77af7bd85500281" providerId="LiveId" clId="{C1ABD5EA-79EA-4C20-9877-9384152A0C22}" dt="2020-10-29T09:26:27.811" v="101" actId="478"/>
          <ac:picMkLst>
            <pc:docMk/>
            <pc:sldMk cId="1959249856" sldId="286"/>
            <ac:picMk id="19" creationId="{5EEB0D6F-127E-4558-829C-D5755A979A92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1" creationId="{0CCD0223-9547-4EB0-AA41-6D383ADC6476}"/>
          </ac:picMkLst>
        </pc:picChg>
        <pc:picChg chg="add">
          <ac:chgData name="Neemias e Catia Lima" userId="b77af7bd85500281" providerId="LiveId" clId="{C1ABD5EA-79EA-4C20-9877-9384152A0C22}" dt="2020-10-29T09:26:28.409" v="102"/>
          <ac:picMkLst>
            <pc:docMk/>
            <pc:sldMk cId="1959249856" sldId="286"/>
            <ac:picMk id="23" creationId="{894D2BE0-BFAD-4CF7-9E30-F3673AE8917B}"/>
          </ac:picMkLst>
        </pc:picChg>
      </pc:sldChg>
      <pc:sldChg chg="addSp delSp">
        <pc:chgData name="Neemias e Catia Lima" userId="b77af7bd85500281" providerId="LiveId" clId="{C1ABD5EA-79EA-4C20-9877-9384152A0C22}" dt="2020-10-29T09:27:01.017" v="108"/>
        <pc:sldMkLst>
          <pc:docMk/>
          <pc:sldMk cId="2857006406" sldId="287"/>
        </pc:sldMkLst>
        <pc:spChg chg="add">
          <ac:chgData name="Neemias e Catia Lima" userId="b77af7bd85500281" providerId="LiveId" clId="{C1ABD5EA-79EA-4C20-9877-9384152A0C22}" dt="2020-10-29T09:27:01.017" v="108"/>
          <ac:spMkLst>
            <pc:docMk/>
            <pc:sldMk cId="2857006406" sldId="287"/>
            <ac:spMk id="15" creationId="{6B461F7E-C89A-4409-8525-6D52D918DEA0}"/>
          </ac:spMkLst>
        </pc:spChg>
        <pc:spChg chg="del">
          <ac:chgData name="Neemias e Catia Lima" userId="b77af7bd85500281" providerId="LiveId" clId="{C1ABD5EA-79EA-4C20-9877-9384152A0C22}" dt="2020-10-29T09:27:00.655" v="107" actId="478"/>
          <ac:spMkLst>
            <pc:docMk/>
            <pc:sldMk cId="2857006406" sldId="287"/>
            <ac:spMk id="17" creationId="{4787891C-AADF-4CEC-AE5B-81C22BDF0699}"/>
          </ac:spMkLst>
        </pc:sp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8" creationId="{A6296839-36BA-4224-8400-835F9D6D20C2}"/>
          </ac:picMkLst>
        </pc:picChg>
        <pc:picChg chg="del">
          <ac:chgData name="Neemias e Catia Lima" userId="b77af7bd85500281" providerId="LiveId" clId="{C1ABD5EA-79EA-4C20-9877-9384152A0C22}" dt="2020-10-29T09:27:00.655" v="107" actId="478"/>
          <ac:picMkLst>
            <pc:docMk/>
            <pc:sldMk cId="2857006406" sldId="287"/>
            <ac:picMk id="19" creationId="{E8BBA7D6-65B8-48E3-BA6E-BD11F042A1F2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0" creationId="{5DD17D35-02EF-4C90-B72B-D73C7CDF9FDF}"/>
          </ac:picMkLst>
        </pc:picChg>
        <pc:picChg chg="add">
          <ac:chgData name="Neemias e Catia Lima" userId="b77af7bd85500281" providerId="LiveId" clId="{C1ABD5EA-79EA-4C20-9877-9384152A0C22}" dt="2020-10-29T09:27:01.017" v="10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">
        <pc:chgData name="Neemias e Catia Lima" userId="b77af7bd85500281" providerId="LiveId" clId="{C1ABD5EA-79EA-4C20-9877-9384152A0C22}" dt="2020-10-29T09:38:06.695" v="175"/>
        <pc:sldMkLst>
          <pc:docMk/>
          <pc:sldMk cId="2630436816" sldId="288"/>
        </pc:sldMkLst>
        <pc:spChg chg="del">
          <ac:chgData name="Neemias e Catia Lima" userId="b77af7bd85500281" providerId="LiveId" clId="{C1ABD5EA-79EA-4C20-9877-9384152A0C22}" dt="2020-10-29T09:24:33.005" v="84" actId="478"/>
          <ac:spMkLst>
            <pc:docMk/>
            <pc:sldMk cId="2630436816" sldId="288"/>
            <ac:spMk id="12" creationId="{C730150B-70CD-4942-A54B-20305FD3FE91}"/>
          </ac:spMkLst>
        </pc:spChg>
        <pc:spChg chg="mod">
          <ac:chgData name="Neemias e Catia Lima" userId="b77af7bd85500281" providerId="LiveId" clId="{C1ABD5EA-79EA-4C20-9877-9384152A0C22}" dt="2020-10-29T09:35:20.200" v="138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C1ABD5EA-79EA-4C20-9877-9384152A0C22}" dt="2020-10-29T09:34:22.478" v="124"/>
          <ac:spMkLst>
            <pc:docMk/>
            <pc:sldMk cId="2630436816" sldId="288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4:33.612" v="85"/>
          <ac:spMkLst>
            <pc:docMk/>
            <pc:sldMk cId="2630436816" sldId="288"/>
            <ac:spMk id="19" creationId="{42E7CD78-976A-44AC-8590-0E79BD194D45}"/>
          </ac:spMkLst>
        </pc:spChg>
        <pc:picChg chg="del">
          <ac:chgData name="Neemias e Catia Lima" userId="b77af7bd85500281" providerId="LiveId" clId="{C1ABD5EA-79EA-4C20-9877-9384152A0C22}" dt="2020-10-29T09:38:06.201" v="174" actId="478"/>
          <ac:picMkLst>
            <pc:docMk/>
            <pc:sldMk cId="2630436816" sldId="288"/>
            <ac:picMk id="11" creationId="{102A43F1-1323-4AD9-B151-36ABAE35DD53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7" creationId="{B857C57F-46B6-423D-ADE4-954BCB53E737}"/>
          </ac:picMkLst>
        </pc:picChg>
        <pc:picChg chg="del">
          <ac:chgData name="Neemias e Catia Lima" userId="b77af7bd85500281" providerId="LiveId" clId="{C1ABD5EA-79EA-4C20-9877-9384152A0C22}" dt="2020-10-29T09:24:33.005" v="84" actId="478"/>
          <ac:picMkLst>
            <pc:docMk/>
            <pc:sldMk cId="2630436816" sldId="288"/>
            <ac:picMk id="18" creationId="{D0D1D77B-24F3-4623-8807-7CF849011E1C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0" creationId="{B84FA315-F8B8-4AA5-A2F4-D46BD78040E0}"/>
          </ac:picMkLst>
        </pc:picChg>
        <pc:picChg chg="add">
          <ac:chgData name="Neemias e Catia Lima" userId="b77af7bd85500281" providerId="LiveId" clId="{C1ABD5EA-79EA-4C20-9877-9384152A0C22}" dt="2020-10-29T09:24:33.612" v="85"/>
          <ac:picMkLst>
            <pc:docMk/>
            <pc:sldMk cId="2630436816" sldId="288"/>
            <ac:picMk id="22" creationId="{51728EE1-CD15-4886-A75D-3FD46E864C1A}"/>
          </ac:picMkLst>
        </pc:picChg>
        <pc:picChg chg="add">
          <ac:chgData name="Neemias e Catia Lima" userId="b77af7bd85500281" providerId="LiveId" clId="{C1ABD5EA-79EA-4C20-9877-9384152A0C22}" dt="2020-10-29T09:38:06.695" v="175"/>
          <ac:picMkLst>
            <pc:docMk/>
            <pc:sldMk cId="2630436816" sldId="288"/>
            <ac:picMk id="23" creationId="{0E8F958F-0ED9-4C62-87D7-EA7DBD33081F}"/>
          </ac:picMkLst>
        </pc:picChg>
      </pc:sldChg>
      <pc:sldChg chg="addSp delSp modSp">
        <pc:chgData name="Neemias e Catia Lima" userId="b77af7bd85500281" providerId="LiveId" clId="{C1ABD5EA-79EA-4C20-9877-9384152A0C22}" dt="2020-10-29T09:43:54.451" v="235" actId="1440"/>
        <pc:sldMkLst>
          <pc:docMk/>
          <pc:sldMk cId="3032827026" sldId="289"/>
        </pc:sldMkLst>
        <pc:spChg chg="mod">
          <ac:chgData name="Neemias e Catia Lima" userId="b77af7bd85500281" providerId="LiveId" clId="{C1ABD5EA-79EA-4C20-9877-9384152A0C22}" dt="2020-10-29T09:41:57.960" v="22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C1ABD5EA-79EA-4C20-9877-9384152A0C22}" dt="2020-10-29T09:38:27.794" v="179"/>
          <ac:spMkLst>
            <pc:docMk/>
            <pc:sldMk cId="3032827026" sldId="289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5:14.540" v="92"/>
          <ac:spMkLst>
            <pc:docMk/>
            <pc:sldMk cId="3032827026" sldId="289"/>
            <ac:spMk id="17" creationId="{70931E9A-39F7-4C6C-B471-9EE717088FF3}"/>
          </ac:spMkLst>
        </pc:spChg>
        <pc:spChg chg="del">
          <ac:chgData name="Neemias e Catia Lima" userId="b77af7bd85500281" providerId="LiveId" clId="{C1ABD5EA-79EA-4C20-9877-9384152A0C22}" dt="2020-10-29T09:25:13.889" v="91" actId="478"/>
          <ac:spMkLst>
            <pc:docMk/>
            <pc:sldMk cId="3032827026" sldId="289"/>
            <ac:spMk id="19" creationId="{2D375C1E-F577-4B35-AF3A-DF0FDAE36152}"/>
          </ac:spMkLst>
        </pc:spChg>
        <pc:picChg chg="del">
          <ac:chgData name="Neemias e Catia Lima" userId="b77af7bd85500281" providerId="LiveId" clId="{C1ABD5EA-79EA-4C20-9877-9384152A0C22}" dt="2020-10-29T09:43:39.702" v="221" actId="478"/>
          <ac:picMkLst>
            <pc:docMk/>
            <pc:sldMk cId="3032827026" sldId="289"/>
            <ac:picMk id="18" creationId="{A82C18A0-8C9E-4E6B-BF07-C591C7763FEF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0" creationId="{4F53148D-D2EC-4426-A6A2-D37A0CEA2D5A}"/>
          </ac:picMkLst>
        </pc:picChg>
        <pc:picChg chg="del">
          <ac:chgData name="Neemias e Catia Lima" userId="b77af7bd85500281" providerId="LiveId" clId="{C1ABD5EA-79EA-4C20-9877-9384152A0C22}" dt="2020-10-29T09:25:13.889" v="91" actId="478"/>
          <ac:picMkLst>
            <pc:docMk/>
            <pc:sldMk cId="3032827026" sldId="289"/>
            <ac:picMk id="21" creationId="{82BDC2EA-F863-404A-8190-E64EE6DD022B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2" creationId="{B216CAB5-1E5B-44C3-9275-8EE237C1DD43}"/>
          </ac:picMkLst>
        </pc:picChg>
        <pc:picChg chg="add">
          <ac:chgData name="Neemias e Catia Lima" userId="b77af7bd85500281" providerId="LiveId" clId="{C1ABD5EA-79EA-4C20-9877-9384152A0C22}" dt="2020-10-29T09:25:14.540" v="92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C1ABD5EA-79EA-4C20-9877-9384152A0C22}" dt="2020-10-29T09:43:54.451" v="235" actId="1440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">
        <pc:chgData name="Neemias e Catia Lima" userId="b77af7bd85500281" providerId="LiveId" clId="{C1ABD5EA-79EA-4C20-9877-9384152A0C22}" dt="2020-10-29T09:48:31.170" v="267"/>
        <pc:sldMkLst>
          <pc:docMk/>
          <pc:sldMk cId="3772032319" sldId="290"/>
        </pc:sldMkLst>
        <pc:spChg chg="mod">
          <ac:chgData name="Neemias e Catia Lima" userId="b77af7bd85500281" providerId="LiveId" clId="{C1ABD5EA-79EA-4C20-9877-9384152A0C22}" dt="2020-10-29T09:46:21.051" v="263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C1ABD5EA-79EA-4C20-9877-9384152A0C22}" dt="2020-10-29T09:44:28.321" v="241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e Catia Lima" userId="b77af7bd85500281" providerId="LiveId" clId="{C1ABD5EA-79EA-4C20-9877-9384152A0C22}" dt="2020-10-29T09:25:46.188" v="95" actId="478"/>
          <ac:spMkLst>
            <pc:docMk/>
            <pc:sldMk cId="3772032319" sldId="290"/>
            <ac:spMk id="15" creationId="{E476916A-BB25-4008-9C2C-58EA459633B4}"/>
          </ac:spMkLst>
        </pc:spChg>
        <pc:spChg chg="add">
          <ac:chgData name="Neemias e Catia Lima" userId="b77af7bd85500281" providerId="LiveId" clId="{C1ABD5EA-79EA-4C20-9877-9384152A0C22}" dt="2020-10-29T09:25:46.608" v="96"/>
          <ac:spMkLst>
            <pc:docMk/>
            <pc:sldMk cId="3772032319" sldId="290"/>
            <ac:spMk id="19" creationId="{A77264CA-2E8D-4296-8606-D8EF6CE8B281}"/>
          </ac:spMkLst>
        </pc:sp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6" creationId="{1E40DAE9-718D-4E5C-9906-3978CEB77BA2}"/>
          </ac:picMkLst>
        </pc:picChg>
        <pc:picChg chg="del">
          <ac:chgData name="Neemias e Catia Lima" userId="b77af7bd85500281" providerId="LiveId" clId="{C1ABD5EA-79EA-4C20-9877-9384152A0C22}" dt="2020-10-29T09:25:46.188" v="95" actId="478"/>
          <ac:picMkLst>
            <pc:docMk/>
            <pc:sldMk cId="3772032319" sldId="290"/>
            <ac:picMk id="18" creationId="{9A54C4BA-3022-489E-BB55-6DC017315D79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0" creationId="{EFF3D9C1-551C-4E01-95C0-7C336266B925}"/>
          </ac:picMkLst>
        </pc:picChg>
        <pc:picChg chg="add">
          <ac:chgData name="Neemias e Catia Lima" userId="b77af7bd85500281" providerId="LiveId" clId="{C1ABD5EA-79EA-4C20-9877-9384152A0C22}" dt="2020-10-29T09:25:46.608" v="96"/>
          <ac:picMkLst>
            <pc:docMk/>
            <pc:sldMk cId="3772032319" sldId="290"/>
            <ac:picMk id="22" creationId="{1B941EC7-9AD7-40EC-94F8-D6BDC76A41F7}"/>
          </ac:picMkLst>
        </pc:picChg>
        <pc:picChg chg="add">
          <ac:chgData name="Neemias e Catia Lima" userId="b77af7bd85500281" providerId="LiveId" clId="{C1ABD5EA-79EA-4C20-9877-9384152A0C22}" dt="2020-10-29T09:48:31.170" v="267"/>
          <ac:picMkLst>
            <pc:docMk/>
            <pc:sldMk cId="3772032319" sldId="290"/>
            <ac:picMk id="23" creationId="{AE8756B3-5979-4BBE-BFA0-85042E3A7247}"/>
          </ac:picMkLst>
        </pc:picChg>
        <pc:picChg chg="del">
          <ac:chgData name="Neemias e Catia Lima" userId="b77af7bd85500281" providerId="LiveId" clId="{C1ABD5EA-79EA-4C20-9877-9384152A0C22}" dt="2020-10-29T09:48:30.806" v="266" actId="478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C1ABD5EA-79EA-4C20-9877-9384152A0C22}" dt="2020-10-29T09:54:51.237" v="312" actId="1440"/>
        <pc:sldMkLst>
          <pc:docMk/>
          <pc:sldMk cId="1768216317" sldId="291"/>
        </pc:sldMkLst>
        <pc:spChg chg="mod">
          <ac:chgData name="Neemias e Catia Lima" userId="b77af7bd85500281" providerId="LiveId" clId="{C1ABD5EA-79EA-4C20-9877-9384152A0C22}" dt="2020-10-29T09:53:35.675" v="307" actId="1035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C1ABD5EA-79EA-4C20-9877-9384152A0C22}" dt="2020-10-29T09:48:49.824" v="271"/>
          <ac:spMkLst>
            <pc:docMk/>
            <pc:sldMk cId="1768216317" sldId="291"/>
            <ac:spMk id="14" creationId="{00000000-0000-0000-0000-000000000000}"/>
          </ac:spMkLst>
        </pc:spChg>
        <pc:spChg chg="add">
          <ac:chgData name="Neemias e Catia Lima" userId="b77af7bd85500281" providerId="LiveId" clId="{C1ABD5EA-79EA-4C20-9877-9384152A0C22}" dt="2020-10-29T09:26:18.302" v="100"/>
          <ac:spMkLst>
            <pc:docMk/>
            <pc:sldMk cId="1768216317" sldId="291"/>
            <ac:spMk id="16" creationId="{A7D6ED1D-546F-4C68-94D3-B23D9119E812}"/>
          </ac:spMkLst>
        </pc:spChg>
        <pc:spChg chg="del">
          <ac:chgData name="Neemias e Catia Lima" userId="b77af7bd85500281" providerId="LiveId" clId="{C1ABD5EA-79EA-4C20-9877-9384152A0C22}" dt="2020-10-29T09:26:17.917" v="99" actId="478"/>
          <ac:spMkLst>
            <pc:docMk/>
            <pc:sldMk cId="1768216317" sldId="291"/>
            <ac:spMk id="18" creationId="{48A1D82C-F9FC-48DD-8A8C-42585BF803A9}"/>
          </ac:spMkLst>
        </pc:sp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19" creationId="{4A219333-35AE-4034-93DF-9C96A6A10E6D}"/>
          </ac:picMkLst>
        </pc:picChg>
        <pc:picChg chg="del">
          <ac:chgData name="Neemias e Catia Lima" userId="b77af7bd85500281" providerId="LiveId" clId="{C1ABD5EA-79EA-4C20-9877-9384152A0C22}" dt="2020-10-29T09:26:17.917" v="99" actId="478"/>
          <ac:picMkLst>
            <pc:docMk/>
            <pc:sldMk cId="1768216317" sldId="291"/>
            <ac:picMk id="20" creationId="{EABD1B52-9439-4F5A-A50E-23AB6523731E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1" creationId="{248952B7-8171-4EDF-9B1C-EDA2EFEAE2E4}"/>
          </ac:picMkLst>
        </pc:picChg>
        <pc:picChg chg="add">
          <ac:chgData name="Neemias e Catia Lima" userId="b77af7bd85500281" providerId="LiveId" clId="{C1ABD5EA-79EA-4C20-9877-9384152A0C22}" dt="2020-10-29T09:26:18.302" v="100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C1ABD5EA-79EA-4C20-9877-9384152A0C22}" dt="2020-10-29T09:54:36.981" v="308" actId="478"/>
          <ac:picMkLst>
            <pc:docMk/>
            <pc:sldMk cId="1768216317" sldId="291"/>
            <ac:picMk id="2050" creationId="{4F7C354A-29EA-4A48-AE0D-515B7CCEB97D}"/>
          </ac:picMkLst>
        </pc:picChg>
        <pc:picChg chg="add mod">
          <ac:chgData name="Neemias e Catia Lima" userId="b77af7bd85500281" providerId="LiveId" clId="{C1ABD5EA-79EA-4C20-9877-9384152A0C22}" dt="2020-10-29T09:54:51.237" v="312" actId="1440"/>
          <ac:picMkLst>
            <pc:docMk/>
            <pc:sldMk cId="1768216317" sldId="291"/>
            <ac:picMk id="4098" creationId="{91F029EA-6997-4840-AD10-E4615F6B1633}"/>
          </ac:picMkLst>
        </pc:picChg>
      </pc:sldChg>
      <pc:sldChg chg="addSp delSp">
        <pc:chgData name="Neemias e Catia Lima" userId="b77af7bd85500281" providerId="LiveId" clId="{C1ABD5EA-79EA-4C20-9877-9384152A0C22}" dt="2020-10-29T09:26:39.071" v="104"/>
        <pc:sldMkLst>
          <pc:docMk/>
          <pc:sldMk cId="3757265641" sldId="292"/>
        </pc:sldMkLst>
        <pc:spChg chg="del">
          <ac:chgData name="Neemias e Catia Lima" userId="b77af7bd85500281" providerId="LiveId" clId="{C1ABD5EA-79EA-4C20-9877-9384152A0C22}" dt="2020-10-29T09:26:38.719" v="103" actId="478"/>
          <ac:spMkLst>
            <pc:docMk/>
            <pc:sldMk cId="3757265641" sldId="292"/>
            <ac:spMk id="16" creationId="{B85912FA-B035-4D4C-ABA1-52D9C43D5179}"/>
          </ac:spMkLst>
        </pc:spChg>
        <pc:spChg chg="add">
          <ac:chgData name="Neemias e Catia Lima" userId="b77af7bd85500281" providerId="LiveId" clId="{C1ABD5EA-79EA-4C20-9877-9384152A0C22}" dt="2020-10-29T09:26:39.071" v="104"/>
          <ac:spMkLst>
            <pc:docMk/>
            <pc:sldMk cId="3757265641" sldId="292"/>
            <ac:spMk id="20" creationId="{C6DD4677-4E3A-4C0A-84CE-FF74597155EC}"/>
          </ac:spMkLst>
        </pc:sp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8" creationId="{5EF44C72-9C6D-435D-AD51-763D01878F3B}"/>
          </ac:picMkLst>
        </pc:picChg>
        <pc:picChg chg="del">
          <ac:chgData name="Neemias e Catia Lima" userId="b77af7bd85500281" providerId="LiveId" clId="{C1ABD5EA-79EA-4C20-9877-9384152A0C22}" dt="2020-10-29T09:26:38.719" v="103" actId="478"/>
          <ac:picMkLst>
            <pc:docMk/>
            <pc:sldMk cId="3757265641" sldId="292"/>
            <ac:picMk id="19" creationId="{9BE5D88C-8E6A-4816-B2A8-167F82624350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1" creationId="{CFE1ADC2-DEB3-48EE-9063-6C7A81CA0EB8}"/>
          </ac:picMkLst>
        </pc:picChg>
        <pc:picChg chg="add">
          <ac:chgData name="Neemias e Catia Lima" userId="b77af7bd85500281" providerId="LiveId" clId="{C1ABD5EA-79EA-4C20-9877-9384152A0C22}" dt="2020-10-29T09:26:39.071" v="104"/>
          <ac:picMkLst>
            <pc:docMk/>
            <pc:sldMk cId="3757265641" sldId="292"/>
            <ac:picMk id="22" creationId="{EFB6FBEB-2B5D-4FC9-A9B8-805F422C3FB3}"/>
          </ac:picMkLst>
        </pc:picChg>
      </pc:sldChg>
      <pc:sldChg chg="addSp delSp">
        <pc:chgData name="Neemias e Catia Lima" userId="b77af7bd85500281" providerId="LiveId" clId="{C1ABD5EA-79EA-4C20-9877-9384152A0C22}" dt="2020-10-29T09:26:51.641" v="106"/>
        <pc:sldMkLst>
          <pc:docMk/>
          <pc:sldMk cId="3114938747" sldId="293"/>
        </pc:sldMkLst>
        <pc:spChg chg="add">
          <ac:chgData name="Neemias e Catia Lima" userId="b77af7bd85500281" providerId="LiveId" clId="{C1ABD5EA-79EA-4C20-9877-9384152A0C22}" dt="2020-10-29T09:26:51.641" v="106"/>
          <ac:spMkLst>
            <pc:docMk/>
            <pc:sldMk cId="3114938747" sldId="293"/>
            <ac:spMk id="15" creationId="{EEEDD8BE-97A2-45E5-BD91-23CD4464BAE2}"/>
          </ac:spMkLst>
        </pc:spChg>
        <pc:spChg chg="del">
          <ac:chgData name="Neemias e Catia Lima" userId="b77af7bd85500281" providerId="LiveId" clId="{C1ABD5EA-79EA-4C20-9877-9384152A0C22}" dt="2020-10-29T09:26:51.283" v="105" actId="478"/>
          <ac:spMkLst>
            <pc:docMk/>
            <pc:sldMk cId="3114938747" sldId="293"/>
            <ac:spMk id="18" creationId="{155FF450-40DD-4592-B57C-DFE25DF749D4}"/>
          </ac:spMkLst>
        </pc:sp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19" creationId="{D83D194E-9F31-447C-801D-94D9CD3F5A84}"/>
          </ac:picMkLst>
        </pc:picChg>
        <pc:picChg chg="del">
          <ac:chgData name="Neemias e Catia Lima" userId="b77af7bd85500281" providerId="LiveId" clId="{C1ABD5EA-79EA-4C20-9877-9384152A0C22}" dt="2020-10-29T09:26:51.283" v="105" actId="478"/>
          <ac:picMkLst>
            <pc:docMk/>
            <pc:sldMk cId="3114938747" sldId="293"/>
            <ac:picMk id="20" creationId="{A6122E69-2638-4D13-B16D-4D901CD8D076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1" creationId="{AEA4776F-532B-4951-85B9-CBA495B97BF4}"/>
          </ac:picMkLst>
        </pc:picChg>
        <pc:picChg chg="add">
          <ac:chgData name="Neemias e Catia Lima" userId="b77af7bd85500281" providerId="LiveId" clId="{C1ABD5EA-79EA-4C20-9877-9384152A0C22}" dt="2020-10-29T09:26:51.641" v="106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A048D29E-2821-4249-91ED-030985986472}"/>
    <pc:docChg chg="undo redo custSel modSld">
      <pc:chgData name="Neemias Informatica Lima" userId="b77af7bd85500281" providerId="LiveId" clId="{A048D29E-2821-4249-91ED-030985986472}" dt="2024-02-21T10:52:39.809" v="346" actId="20577"/>
      <pc:docMkLst>
        <pc:docMk/>
      </pc:docMkLst>
      <pc:sldChg chg="addSp delSp modSp mod">
        <pc:chgData name="Neemias Informatica Lima" userId="b77af7bd85500281" providerId="LiveId" clId="{A048D29E-2821-4249-91ED-030985986472}" dt="2024-02-21T09:42:51.440" v="53" actId="1037"/>
        <pc:sldMkLst>
          <pc:docMk/>
          <pc:sldMk cId="2232331225" sldId="280"/>
        </pc:sldMkLst>
        <pc:spChg chg="mod">
          <ac:chgData name="Neemias Informatica Lima" userId="b77af7bd85500281" providerId="LiveId" clId="{A048D29E-2821-4249-91ED-030985986472}" dt="2024-02-21T09:40:35.73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6.261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03.878" v="23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0:22.480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1:50.048" v="35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2:51.440" v="53" actId="1037"/>
          <ac:picMkLst>
            <pc:docMk/>
            <pc:sldMk cId="2232331225" sldId="280"/>
            <ac:picMk id="3" creationId="{5F775884-772C-7157-8318-F890BAE266AC}"/>
          </ac:picMkLst>
        </pc:picChg>
        <pc:picChg chg="del">
          <ac:chgData name="Neemias Informatica Lima" userId="b77af7bd85500281" providerId="LiveId" clId="{A048D29E-2821-4249-91ED-030985986472}" dt="2024-02-21T09:42:18.300" v="36" actId="478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A048D29E-2821-4249-91ED-030985986472}" dt="2024-02-21T10:52:39.809" v="346" actId="20577"/>
        <pc:sldMkLst>
          <pc:docMk/>
          <pc:sldMk cId="2103443556" sldId="281"/>
        </pc:sldMkLst>
        <pc:spChg chg="mod">
          <ac:chgData name="Neemias Informatica Lima" userId="b77af7bd85500281" providerId="LiveId" clId="{A048D29E-2821-4249-91ED-030985986472}" dt="2024-02-21T10:52:39.809" v="346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2:58.133" v="5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3:29.031" v="68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08.541" v="61" actId="14100"/>
          <ac:picMkLst>
            <pc:docMk/>
            <pc:sldMk cId="2103443556" sldId="281"/>
            <ac:picMk id="2" creationId="{9C51C8B7-DEC0-D13C-E59E-995267672DF9}"/>
          </ac:picMkLst>
        </pc:picChg>
        <pc:picChg chg="del">
          <ac:chgData name="Neemias Informatica Lima" userId="b77af7bd85500281" providerId="LiveId" clId="{A048D29E-2821-4249-91ED-030985986472}" dt="2024-02-21T09:42:55.820" v="54" actId="478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A048D29E-2821-4249-91ED-030985986472}" dt="2024-02-21T09:47:18.481" v="154" actId="1035"/>
        <pc:sldMkLst>
          <pc:docMk/>
          <pc:sldMk cId="3683219421" sldId="282"/>
        </pc:sldMkLst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2" creationId="{2E85310A-3EAD-2571-B64D-74E8852679A0}"/>
          </ac:spMkLst>
        </pc:spChg>
        <pc:spChg chg="add mod">
          <ac:chgData name="Neemias Informatica Lima" userId="b77af7bd85500281" providerId="LiveId" clId="{A048D29E-2821-4249-91ED-030985986472}" dt="2024-02-21T09:43:44.857" v="72"/>
          <ac:spMkLst>
            <pc:docMk/>
            <pc:sldMk cId="3683219421" sldId="282"/>
            <ac:spMk id="4" creationId="{E7727AF9-F7DC-06A3-6433-8CCE90CD9597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6" creationId="{8025EB23-5AF1-EEF9-A5CD-541531C60450}"/>
          </ac:spMkLst>
        </pc:spChg>
        <pc:spChg chg="del">
          <ac:chgData name="Neemias Informatica Lima" userId="b77af7bd85500281" providerId="LiveId" clId="{A048D29E-2821-4249-91ED-030985986472}" dt="2024-02-21T09:43:44.554" v="71" actId="478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A048D29E-2821-4249-91ED-030985986472}" dt="2024-02-21T09:47:18.481" v="154" actId="103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7.330" v="13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4.857" v="72"/>
          <ac:picMkLst>
            <pc:docMk/>
            <pc:sldMk cId="3683219421" sldId="282"/>
            <ac:picMk id="5" creationId="{22A54038-1F2F-FDF5-846D-796980395C8D}"/>
          </ac:picMkLst>
        </pc:picChg>
        <pc:picChg chg="del">
          <ac:chgData name="Neemias Informatica Lima" userId="b77af7bd85500281" providerId="LiveId" clId="{A048D29E-2821-4249-91ED-030985986472}" dt="2024-02-21T09:43:44.554" v="71" actId="478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24.404" v="185" actId="20577"/>
        <pc:sldMkLst>
          <pc:docMk/>
          <pc:sldMk cId="3902406419" sldId="283"/>
        </pc:sldMkLst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2" creationId="{9B043968-3CA0-730F-D973-845390E71064}"/>
          </ac:spMkLst>
        </pc:spChg>
        <pc:spChg chg="add mod">
          <ac:chgData name="Neemias Informatica Lima" userId="b77af7bd85500281" providerId="LiveId" clId="{A048D29E-2821-4249-91ED-030985986472}" dt="2024-02-21T09:43:49.752" v="74"/>
          <ac:spMkLst>
            <pc:docMk/>
            <pc:sldMk cId="3902406419" sldId="283"/>
            <ac:spMk id="3" creationId="{3BEDEEF3-0F4E-BF59-0C73-673EC0621C71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5" creationId="{BD9AE0D3-5269-4775-42AF-12B7C9E7C296}"/>
          </ac:spMkLst>
        </pc:spChg>
        <pc:spChg chg="del">
          <ac:chgData name="Neemias Informatica Lima" userId="b77af7bd85500281" providerId="LiveId" clId="{A048D29E-2821-4249-91ED-030985986472}" dt="2024-02-21T09:43:49.443" v="73" actId="478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A048D29E-2821-4249-91ED-030985986472}" dt="2024-02-21T09:47:28.361" v="15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8:24.404" v="18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048D29E-2821-4249-91ED-030985986472}" dt="2024-02-21T09:43:49.752" v="74"/>
          <ac:picMkLst>
            <pc:docMk/>
            <pc:sldMk cId="3902406419" sldId="283"/>
            <ac:picMk id="4" creationId="{744D7F9F-6125-79C3-6301-288B1D5BF7B1}"/>
          </ac:picMkLst>
        </pc:picChg>
        <pc:picChg chg="del">
          <ac:chgData name="Neemias Informatica Lima" userId="b77af7bd85500281" providerId="LiveId" clId="{A048D29E-2821-4249-91ED-030985986472}" dt="2024-02-21T09:43:49.443" v="73" actId="478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A048D29E-2821-4249-91ED-030985986472}" dt="2024-02-21T09:50:19.671" v="213" actId="20577"/>
        <pc:sldMkLst>
          <pc:docMk/>
          <pc:sldMk cId="2424059023" sldId="284"/>
        </pc:sldMkLst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2" creationId="{6B710410-FA7D-9D02-F7AA-9FDDF2DAAF48}"/>
          </ac:spMkLst>
        </pc:spChg>
        <pc:spChg chg="add mod">
          <ac:chgData name="Neemias Informatica Lima" userId="b77af7bd85500281" providerId="LiveId" clId="{A048D29E-2821-4249-91ED-030985986472}" dt="2024-02-21T09:43:59.550" v="78"/>
          <ac:spMkLst>
            <pc:docMk/>
            <pc:sldMk cId="2424059023" sldId="284"/>
            <ac:spMk id="3" creationId="{C22704CF-C2A2-B9A8-32A7-78C6F1838750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5" creationId="{B8AA4A93-B7F2-18E7-457C-06471BA1CC68}"/>
          </ac:spMkLst>
        </pc:spChg>
        <pc:spChg chg="del">
          <ac:chgData name="Neemias Informatica Lima" userId="b77af7bd85500281" providerId="LiveId" clId="{A048D29E-2821-4249-91ED-030985986472}" dt="2024-02-21T09:43:59.256" v="77" actId="478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A048D29E-2821-4249-91ED-030985986472}" dt="2024-02-21T09:49:36.152" v="19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0:19.671" v="213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048D29E-2821-4249-91ED-030985986472}" dt="2024-02-21T09:43:59.550" v="78"/>
          <ac:picMkLst>
            <pc:docMk/>
            <pc:sldMk cId="2424059023" sldId="284"/>
            <ac:picMk id="4" creationId="{18F1F4D7-7F99-F8F0-0952-2CB31B39F36E}"/>
          </ac:picMkLst>
        </pc:picChg>
        <pc:picChg chg="del">
          <ac:chgData name="Neemias Informatica Lima" userId="b77af7bd85500281" providerId="LiveId" clId="{A048D29E-2821-4249-91ED-030985986472}" dt="2024-02-21T09:43:59.256" v="77" actId="478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A048D29E-2821-4249-91ED-030985986472}" dt="2024-02-21T09:52:54.602" v="251" actId="6549"/>
        <pc:sldMkLst>
          <pc:docMk/>
          <pc:sldMk cId="2241968852" sldId="285"/>
        </pc:sldMkLst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2" creationId="{3E1DDEDB-02D1-E5E7-0AD5-1F191BDD56A9}"/>
          </ac:spMkLst>
        </pc:spChg>
        <pc:spChg chg="add mod">
          <ac:chgData name="Neemias Informatica Lima" userId="b77af7bd85500281" providerId="LiveId" clId="{A048D29E-2821-4249-91ED-030985986472}" dt="2024-02-21T09:44:09.142" v="82"/>
          <ac:spMkLst>
            <pc:docMk/>
            <pc:sldMk cId="2241968852" sldId="285"/>
            <ac:spMk id="3" creationId="{47059DF1-E108-E478-FB14-798C6E18B3B2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5" creationId="{C0B9F35E-34CC-5A82-D198-3E6A3802D876}"/>
          </ac:spMkLst>
        </pc:spChg>
        <pc:spChg chg="del">
          <ac:chgData name="Neemias Informatica Lima" userId="b77af7bd85500281" providerId="LiveId" clId="{A048D29E-2821-4249-91ED-030985986472}" dt="2024-02-21T09:44:08.846" v="81" actId="478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A048D29E-2821-4249-91ED-030985986472}" dt="2024-02-21T09:52:01.749" v="23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2:54.602" v="25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048D29E-2821-4249-91ED-030985986472}" dt="2024-02-21T09:44:09.142" v="82"/>
          <ac:picMkLst>
            <pc:docMk/>
            <pc:sldMk cId="2241968852" sldId="285"/>
            <ac:picMk id="4" creationId="{4B22F6D5-9CE3-84F2-9B9E-4B838DF9ADF2}"/>
          </ac:picMkLst>
        </pc:picChg>
        <pc:picChg chg="del">
          <ac:chgData name="Neemias Informatica Lima" userId="b77af7bd85500281" providerId="LiveId" clId="{A048D29E-2821-4249-91ED-030985986472}" dt="2024-02-21T09:44:08.846" v="81" actId="478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A048D29E-2821-4249-91ED-030985986472}" dt="2024-02-21T09:56:15.570" v="289" actId="207"/>
        <pc:sldMkLst>
          <pc:docMk/>
          <pc:sldMk cId="1959249856" sldId="286"/>
        </pc:sldMkLst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2" creationId="{6D63FBA6-C3F0-F6E7-878D-CF922FE56F18}"/>
          </ac:spMkLst>
        </pc:spChg>
        <pc:spChg chg="add mod">
          <ac:chgData name="Neemias Informatica Lima" userId="b77af7bd85500281" providerId="LiveId" clId="{A048D29E-2821-4249-91ED-030985986472}" dt="2024-02-21T09:44:18.512" v="86"/>
          <ac:spMkLst>
            <pc:docMk/>
            <pc:sldMk cId="1959249856" sldId="286"/>
            <ac:spMk id="3" creationId="{20EF9CE9-BB0F-B155-145C-AA313564999F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5" creationId="{936BAE6E-8263-451E-B892-69E0F50366CD}"/>
          </ac:spMkLst>
        </pc:spChg>
        <pc:spChg chg="del">
          <ac:chgData name="Neemias Informatica Lima" userId="b77af7bd85500281" providerId="LiveId" clId="{A048D29E-2821-4249-91ED-030985986472}" dt="2024-02-21T09:44:18.234" v="85" actId="478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A048D29E-2821-4249-91ED-030985986472}" dt="2024-02-21T09:53:53.194" v="26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56:15.570" v="289" actId="20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048D29E-2821-4249-91ED-030985986472}" dt="2024-02-21T09:44:18.512" v="86"/>
          <ac:picMkLst>
            <pc:docMk/>
            <pc:sldMk cId="1959249856" sldId="286"/>
            <ac:picMk id="4" creationId="{85A6734A-E656-B9A1-1059-9BCD0DA51442}"/>
          </ac:picMkLst>
        </pc:picChg>
        <pc:picChg chg="del">
          <ac:chgData name="Neemias Informatica Lima" userId="b77af7bd85500281" providerId="LiveId" clId="{A048D29E-2821-4249-91ED-030985986472}" dt="2024-02-21T09:44:18.234" v="85" actId="478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A048D29E-2821-4249-91ED-030985986472}" dt="2024-02-21T10:51:45.961" v="344" actId="20577"/>
        <pc:sldMkLst>
          <pc:docMk/>
          <pc:sldMk cId="2857006406" sldId="287"/>
        </pc:sldMkLst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2" creationId="{118D6672-3002-0F36-141B-0FDA57137A82}"/>
          </ac:spMkLst>
        </pc:spChg>
        <pc:spChg chg="add mod">
          <ac:chgData name="Neemias Informatica Lima" userId="b77af7bd85500281" providerId="LiveId" clId="{A048D29E-2821-4249-91ED-030985986472}" dt="2024-02-21T09:44:32.934" v="92"/>
          <ac:spMkLst>
            <pc:docMk/>
            <pc:sldMk cId="2857006406" sldId="287"/>
            <ac:spMk id="3" creationId="{8A87C4D7-73BF-B8C9-8CBB-3CF2D609D7ED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5" creationId="{7635979C-2224-87D5-37E2-18D6E6394017}"/>
          </ac:spMkLst>
        </pc:spChg>
        <pc:spChg chg="del">
          <ac:chgData name="Neemias Informatica Lima" userId="b77af7bd85500281" providerId="LiveId" clId="{A048D29E-2821-4249-91ED-030985986472}" dt="2024-02-21T09:44:32.705" v="91" actId="478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A048D29E-2821-4249-91ED-030985986472}" dt="2024-02-21T10:51:45.961" v="344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048D29E-2821-4249-91ED-030985986472}" dt="2024-02-21T09:44:32.934" v="92"/>
          <ac:picMkLst>
            <pc:docMk/>
            <pc:sldMk cId="2857006406" sldId="287"/>
            <ac:picMk id="4" creationId="{3CD2F04F-2452-1E08-1163-F35685590E3B}"/>
          </ac:picMkLst>
        </pc:picChg>
        <pc:picChg chg="del">
          <ac:chgData name="Neemias Informatica Lima" userId="b77af7bd85500281" providerId="LiveId" clId="{A048D29E-2821-4249-91ED-030985986472}" dt="2024-02-21T09:44:32.705" v="91" actId="478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A048D29E-2821-4249-91ED-030985986472}" dt="2024-02-21T09:46:34.750" v="142" actId="20577"/>
        <pc:sldMkLst>
          <pc:docMk/>
          <pc:sldMk cId="2630436816" sldId="288"/>
        </pc:sldMkLst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2" creationId="{30889119-C356-94CB-6F5F-A6A87466FAC6}"/>
          </ac:spMkLst>
        </pc:spChg>
        <pc:spChg chg="add mod">
          <ac:chgData name="Neemias Informatica Lima" userId="b77af7bd85500281" providerId="LiveId" clId="{A048D29E-2821-4249-91ED-030985986472}" dt="2024-02-21T09:43:40.023" v="70"/>
          <ac:spMkLst>
            <pc:docMk/>
            <pc:sldMk cId="2630436816" sldId="288"/>
            <ac:spMk id="3" creationId="{49496019-D0CA-CB15-36AD-3F073522E373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5" creationId="{917548CB-A4F8-8DFA-5101-BD7954471BAE}"/>
          </ac:spMkLst>
        </pc:spChg>
        <pc:spChg chg="del">
          <ac:chgData name="Neemias Informatica Lima" userId="b77af7bd85500281" providerId="LiveId" clId="{A048D29E-2821-4249-91ED-030985986472}" dt="2024-02-21T09:43:39.753" v="69" actId="478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A048D29E-2821-4249-91ED-030985986472}" dt="2024-02-21T09:46:34.750" v="142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048D29E-2821-4249-91ED-030985986472}" dt="2024-02-21T09:45:42.855" v="12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40.023" v="70"/>
          <ac:picMkLst>
            <pc:docMk/>
            <pc:sldMk cId="2630436816" sldId="288"/>
            <ac:picMk id="4" creationId="{88393AEA-B1E5-C0AB-F599-1DCDF7526693}"/>
          </ac:picMkLst>
        </pc:picChg>
        <pc:picChg chg="del">
          <ac:chgData name="Neemias Informatica Lima" userId="b77af7bd85500281" providerId="LiveId" clId="{A048D29E-2821-4249-91ED-030985986472}" dt="2024-02-21T09:43:39.753" v="69" actId="478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A048D29E-2821-4249-91ED-030985986472}" dt="2024-02-21T09:48:55.458" v="194"/>
        <pc:sldMkLst>
          <pc:docMk/>
          <pc:sldMk cId="3032827026" sldId="289"/>
        </pc:sldMkLst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2" creationId="{6E89A964-46DE-8D62-7F3D-7CCB8B3853EF}"/>
          </ac:spMkLst>
        </pc:spChg>
        <pc:spChg chg="add mod">
          <ac:chgData name="Neemias Informatica Lima" userId="b77af7bd85500281" providerId="LiveId" clId="{A048D29E-2821-4249-91ED-030985986472}" dt="2024-02-21T09:43:54.797" v="76"/>
          <ac:spMkLst>
            <pc:docMk/>
            <pc:sldMk cId="3032827026" sldId="289"/>
            <ac:spMk id="3" creationId="{5D4C2659-04BD-3F36-4B02-A02BBB5EB9AE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5" creationId="{B03018DB-830D-06DC-DEA3-17B00F449029}"/>
          </ac:spMkLst>
        </pc:spChg>
        <pc:spChg chg="del">
          <ac:chgData name="Neemias Informatica Lima" userId="b77af7bd85500281" providerId="LiveId" clId="{A048D29E-2821-4249-91ED-030985986472}" dt="2024-02-21T09:43:54.476" v="75" actId="478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A048D29E-2821-4249-91ED-030985986472}" dt="2024-02-21T09:48:55.458" v="194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048D29E-2821-4249-91ED-030985986472}" dt="2024-02-21T09:47:32.738" v="16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3:54.797" v="76"/>
          <ac:picMkLst>
            <pc:docMk/>
            <pc:sldMk cId="3032827026" sldId="289"/>
            <ac:picMk id="4" creationId="{FA98250C-ECD5-A49F-33CA-B05C5324A1F0}"/>
          </ac:picMkLst>
        </pc:picChg>
        <pc:picChg chg="del">
          <ac:chgData name="Neemias Informatica Lima" userId="b77af7bd85500281" providerId="LiveId" clId="{A048D29E-2821-4249-91ED-030985986472}" dt="2024-02-21T09:43:54.476" v="75" actId="478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A048D29E-2821-4249-91ED-030985986472}" dt="2024-02-21T09:51:49.153" v="227" actId="20577"/>
        <pc:sldMkLst>
          <pc:docMk/>
          <pc:sldMk cId="3772032319" sldId="290"/>
        </pc:sldMkLst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2" creationId="{FF58CD7D-6808-28AE-FE6D-E10440B93B82}"/>
          </ac:spMkLst>
        </pc:spChg>
        <pc:spChg chg="add mod">
          <ac:chgData name="Neemias Informatica Lima" userId="b77af7bd85500281" providerId="LiveId" clId="{A048D29E-2821-4249-91ED-030985986472}" dt="2024-02-21T09:44:04.674" v="80"/>
          <ac:spMkLst>
            <pc:docMk/>
            <pc:sldMk cId="3772032319" sldId="290"/>
            <ac:spMk id="3" creationId="{60A9F2A4-7A27-D2AE-233F-4CB6587D0988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5" creationId="{C4C9CAED-A6F6-5CB3-F39B-CC65C2CE4F60}"/>
          </ac:spMkLst>
        </pc:spChg>
        <pc:spChg chg="del">
          <ac:chgData name="Neemias Informatica Lima" userId="b77af7bd85500281" providerId="LiveId" clId="{A048D29E-2821-4249-91ED-030985986472}" dt="2024-02-21T09:44:04.406" v="79" actId="478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A048D29E-2821-4249-91ED-030985986472}" dt="2024-02-21T09:51:49.153" v="227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048D29E-2821-4249-91ED-030985986472}" dt="2024-02-21T09:49:44.738" v="20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04.674" v="80"/>
          <ac:picMkLst>
            <pc:docMk/>
            <pc:sldMk cId="3772032319" sldId="290"/>
            <ac:picMk id="4" creationId="{6A93FC3B-31AF-1EAE-5013-89407F4DA89B}"/>
          </ac:picMkLst>
        </pc:picChg>
        <pc:picChg chg="del">
          <ac:chgData name="Neemias Informatica Lima" userId="b77af7bd85500281" providerId="LiveId" clId="{A048D29E-2821-4249-91ED-030985986472}" dt="2024-02-21T09:44:04.406" v="79" actId="478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A048D29E-2821-4249-91ED-030985986472}" dt="2024-02-21T09:53:35.929" v="260" actId="20577"/>
        <pc:sldMkLst>
          <pc:docMk/>
          <pc:sldMk cId="1768216317" sldId="291"/>
        </pc:sldMkLst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2" creationId="{2AF92445-D4D6-0570-CC60-3CE69C62DC4B}"/>
          </ac:spMkLst>
        </pc:spChg>
        <pc:spChg chg="add mod">
          <ac:chgData name="Neemias Informatica Lima" userId="b77af7bd85500281" providerId="LiveId" clId="{A048D29E-2821-4249-91ED-030985986472}" dt="2024-02-21T09:44:13.800" v="84"/>
          <ac:spMkLst>
            <pc:docMk/>
            <pc:sldMk cId="1768216317" sldId="291"/>
            <ac:spMk id="3" creationId="{765ACA15-BD8E-C708-FD3F-B76904708D4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5" creationId="{650AC758-BA39-FCF6-358E-7C44CAD0C2F8}"/>
          </ac:spMkLst>
        </pc:spChg>
        <pc:spChg chg="del">
          <ac:chgData name="Neemias Informatica Lima" userId="b77af7bd85500281" providerId="LiveId" clId="{A048D29E-2821-4249-91ED-030985986472}" dt="2024-02-21T09:44:13.498" v="83" actId="478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A048D29E-2821-4249-91ED-030985986472}" dt="2024-02-21T09:53:35.929" v="260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048D29E-2821-4249-91ED-030985986472}" dt="2024-02-21T09:52:06.675" v="235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13.800" v="84"/>
          <ac:picMkLst>
            <pc:docMk/>
            <pc:sldMk cId="1768216317" sldId="291"/>
            <ac:picMk id="4" creationId="{6A2B0A4F-19EE-C413-6596-D5F48CD3D6F1}"/>
          </ac:picMkLst>
        </pc:picChg>
        <pc:picChg chg="del">
          <ac:chgData name="Neemias Informatica Lima" userId="b77af7bd85500281" providerId="LiveId" clId="{A048D29E-2821-4249-91ED-030985986472}" dt="2024-02-21T09:44:13.498" v="83" actId="478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A048D29E-2821-4249-91ED-030985986472}" dt="2024-02-21T10:49:59.784" v="318" actId="6549"/>
        <pc:sldMkLst>
          <pc:docMk/>
          <pc:sldMk cId="3757265641" sldId="292"/>
        </pc:sldMkLst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2" creationId="{1B91F151-CFEF-E9DF-4762-8BB81A134C54}"/>
          </ac:spMkLst>
        </pc:spChg>
        <pc:spChg chg="add mod">
          <ac:chgData name="Neemias Informatica Lima" userId="b77af7bd85500281" providerId="LiveId" clId="{A048D29E-2821-4249-91ED-030985986472}" dt="2024-02-21T09:44:23.332" v="88"/>
          <ac:spMkLst>
            <pc:docMk/>
            <pc:sldMk cId="3757265641" sldId="292"/>
            <ac:spMk id="3" creationId="{72FE134E-C585-62DF-41C1-3D8FE707EE8E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5" creationId="{707ACF27-A054-67A3-A85D-B1C528682056}"/>
          </ac:spMkLst>
        </pc:spChg>
        <pc:spChg chg="del">
          <ac:chgData name="Neemias Informatica Lima" userId="b77af7bd85500281" providerId="LiveId" clId="{A048D29E-2821-4249-91ED-030985986472}" dt="2024-02-21T09:44:23.072" v="87" actId="478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A048D29E-2821-4249-91ED-030985986472}" dt="2024-02-21T10:49:59.784" v="318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048D29E-2821-4249-91ED-030985986472}" dt="2024-02-21T09:53:59.360" v="27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048D29E-2821-4249-91ED-030985986472}" dt="2024-02-21T09:44:23.332" v="88"/>
          <ac:picMkLst>
            <pc:docMk/>
            <pc:sldMk cId="3757265641" sldId="292"/>
            <ac:picMk id="4" creationId="{04237762-F1A9-8FFF-3A15-618435DE8E7B}"/>
          </ac:picMkLst>
        </pc:picChg>
        <pc:picChg chg="del">
          <ac:chgData name="Neemias Informatica Lima" userId="b77af7bd85500281" providerId="LiveId" clId="{A048D29E-2821-4249-91ED-030985986472}" dt="2024-02-21T09:44:23.072" v="87" actId="478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A048D29E-2821-4249-91ED-030985986472}" dt="2024-02-21T10:50:36.707" v="327" actId="20577"/>
        <pc:sldMkLst>
          <pc:docMk/>
          <pc:sldMk cId="3114938747" sldId="293"/>
        </pc:sldMkLst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2" creationId="{E8911446-F0CE-E54D-28F1-C3220C155A0C}"/>
          </ac:spMkLst>
        </pc:spChg>
        <pc:spChg chg="add mod">
          <ac:chgData name="Neemias Informatica Lima" userId="b77af7bd85500281" providerId="LiveId" clId="{A048D29E-2821-4249-91ED-030985986472}" dt="2024-02-21T09:44:28.713" v="90"/>
          <ac:spMkLst>
            <pc:docMk/>
            <pc:sldMk cId="3114938747" sldId="293"/>
            <ac:spMk id="3" creationId="{C099C69B-2CAC-8EF7-E390-67A626BD4E06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5" creationId="{69311968-41FE-07E4-A144-3DD1D45D9449}"/>
          </ac:spMkLst>
        </pc:spChg>
        <pc:spChg chg="del">
          <ac:chgData name="Neemias Informatica Lima" userId="b77af7bd85500281" providerId="LiveId" clId="{A048D29E-2821-4249-91ED-030985986472}" dt="2024-02-21T09:44:28.452" v="89" actId="478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A048D29E-2821-4249-91ED-030985986472}" dt="2024-02-21T10:50:36.707" v="327" actId="20577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048D29E-2821-4249-91ED-030985986472}" dt="2024-02-21T09:44:28.713" v="90"/>
          <ac:picMkLst>
            <pc:docMk/>
            <pc:sldMk cId="3114938747" sldId="293"/>
            <ac:picMk id="4" creationId="{784F65E2-4ECE-B61E-FAB5-8C4CC89FEFA1}"/>
          </ac:picMkLst>
        </pc:picChg>
        <pc:picChg chg="del">
          <ac:chgData name="Neemias Informatica Lima" userId="b77af7bd85500281" providerId="LiveId" clId="{A048D29E-2821-4249-91ED-030985986472}" dt="2024-02-21T09:44:28.452" v="89" actId="478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e Catia Lima" userId="b77af7bd85500281" providerId="LiveId" clId="{7CAA8B05-7AA4-4452-96DD-61B717C24125}"/>
    <pc:docChg chg="modSld">
      <pc:chgData name="Neemias e Catia Lima" userId="b77af7bd85500281" providerId="LiveId" clId="{7CAA8B05-7AA4-4452-96DD-61B717C24125}" dt="2019-11-20T00:40:43.657" v="2" actId="1440"/>
      <pc:docMkLst>
        <pc:docMk/>
      </pc:docMkLst>
      <pc:sldChg chg="modSp">
        <pc:chgData name="Neemias e Catia Lima" userId="b77af7bd85500281" providerId="LiveId" clId="{7CAA8B05-7AA4-4452-96DD-61B717C24125}" dt="2019-11-20T00:40:43.657" v="2" actId="1440"/>
        <pc:sldMkLst>
          <pc:docMk/>
          <pc:sldMk cId="2232331225" sldId="280"/>
        </pc:sldMkLst>
        <pc:picChg chg="mod">
          <ac:chgData name="Neemias e Catia Lima" userId="b77af7bd85500281" providerId="LiveId" clId="{7CAA8B05-7AA4-4452-96DD-61B717C24125}" dt="2019-11-20T00:40:43.657" v="2" actId="1440"/>
          <ac:picMkLst>
            <pc:docMk/>
            <pc:sldMk cId="2232331225" sldId="280"/>
            <ac:picMk id="3" creationId="{E81D35A3-A2C0-47C1-8085-B70E51961B8D}"/>
          </ac:picMkLst>
        </pc:picChg>
        <pc:picChg chg="mod">
          <ac:chgData name="Neemias e Catia Lima" userId="b77af7bd85500281" providerId="LiveId" clId="{7CAA8B05-7AA4-4452-96DD-61B717C24125}" dt="2019-11-01T17:39:01.632" v="1"/>
          <ac:picMkLst>
            <pc:docMk/>
            <pc:sldMk cId="2232331225" sldId="280"/>
            <ac:picMk id="4" creationId="{5A350337-6EB5-49FE-AA00-D708B43A9F02}"/>
          </ac:picMkLst>
        </pc:picChg>
      </pc:sldChg>
    </pc:docChg>
  </pc:docChgLst>
  <pc:docChgLst>
    <pc:chgData name="Neemias Informatica Lima" userId="b77af7bd85500281" providerId="LiveId" clId="{E75A409A-4E63-41C9-865E-4C804B8D2C78}"/>
    <pc:docChg chg="undo redo custSel modSld">
      <pc:chgData name="Neemias Informatica Lima" userId="b77af7bd85500281" providerId="LiveId" clId="{E75A409A-4E63-41C9-865E-4C804B8D2C78}" dt="2024-02-25T23:28:14.231" v="432" actId="20577"/>
      <pc:docMkLst>
        <pc:docMk/>
      </pc:docMkLst>
      <pc:sldChg chg="addSp delSp modSp mod">
        <pc:chgData name="Neemias Informatica Lima" userId="b77af7bd85500281" providerId="LiveId" clId="{E75A409A-4E63-41C9-865E-4C804B8D2C78}" dt="2024-02-25T23:06:25.226" v="150" actId="20577"/>
        <pc:sldMkLst>
          <pc:docMk/>
          <pc:sldMk cId="2232331225" sldId="280"/>
        </pc:sldMkLst>
        <pc:spChg chg="mod">
          <ac:chgData name="Neemias Informatica Lima" userId="b77af7bd85500281" providerId="LiveId" clId="{E75A409A-4E63-41C9-865E-4C804B8D2C78}" dt="2024-02-25T23:01:44.300" v="6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01:54.313" v="12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03:04.890" v="8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02:35.116" v="59" actId="1035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06:25.226" v="15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3:56.513" v="109" actId="1440"/>
          <ac:picMkLst>
            <pc:docMk/>
            <pc:sldMk cId="2232331225" sldId="280"/>
            <ac:picMk id="3" creationId="{C77C78BB-224C-31F4-2A30-227BFE4D1F3A}"/>
          </ac:picMkLst>
        </pc:picChg>
        <pc:picChg chg="del">
          <ac:chgData name="Neemias Informatica Lima" userId="b77af7bd85500281" providerId="LiveId" clId="{E75A409A-4E63-41C9-865E-4C804B8D2C78}" dt="2024-02-25T23:02:22.196" v="28" actId="478"/>
          <ac:picMkLst>
            <pc:docMk/>
            <pc:sldMk cId="2232331225" sldId="280"/>
            <ac:picMk id="8" creationId="{C21CC4DB-3EEB-D07A-BA27-78B1FDFD7429}"/>
          </ac:picMkLst>
        </pc:picChg>
      </pc:sldChg>
      <pc:sldChg chg="addSp delSp modSp mod">
        <pc:chgData name="Neemias Informatica Lima" userId="b77af7bd85500281" providerId="LiveId" clId="{E75A409A-4E63-41C9-865E-4C804B8D2C78}" dt="2024-02-25T23:17:24.492" v="179" actId="6549"/>
        <pc:sldMkLst>
          <pc:docMk/>
          <pc:sldMk cId="2103443556" sldId="281"/>
        </pc:sldMkLst>
        <pc:spChg chg="mod">
          <ac:chgData name="Neemias Informatica Lima" userId="b77af7bd85500281" providerId="LiveId" clId="{E75A409A-4E63-41C9-865E-4C804B8D2C78}" dt="2024-02-25T23:17:24.492" v="179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04:20.323" v="11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04:44.208" v="122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4:31.333" v="117" actId="1076"/>
          <ac:picMkLst>
            <pc:docMk/>
            <pc:sldMk cId="2103443556" sldId="281"/>
            <ac:picMk id="2" creationId="{DF4CF69F-2A73-8FEC-1C72-4ECEE7A1664B}"/>
          </ac:picMkLst>
        </pc:picChg>
        <pc:picChg chg="del">
          <ac:chgData name="Neemias Informatica Lima" userId="b77af7bd85500281" providerId="LiveId" clId="{E75A409A-4E63-41C9-865E-4C804B8D2C78}" dt="2024-02-25T23:04:17.867" v="110" actId="478"/>
          <ac:picMkLst>
            <pc:docMk/>
            <pc:sldMk cId="2103443556" sldId="281"/>
            <ac:picMk id="3" creationId="{BD89BC56-782A-9E30-F2BB-E996BA676156}"/>
          </ac:picMkLst>
        </pc:picChg>
      </pc:sldChg>
      <pc:sldChg chg="addSp delSp modSp mod">
        <pc:chgData name="Neemias Informatica Lima" userId="b77af7bd85500281" providerId="LiveId" clId="{E75A409A-4E63-41C9-865E-4C804B8D2C78}" dt="2024-02-25T23:28:14.231" v="432" actId="20577"/>
        <pc:sldMkLst>
          <pc:docMk/>
          <pc:sldMk cId="3683219421" sldId="282"/>
        </pc:sldMkLst>
        <pc:spChg chg="del">
          <ac:chgData name="Neemias Informatica Lima" userId="b77af7bd85500281" providerId="LiveId" clId="{E75A409A-4E63-41C9-865E-4C804B8D2C78}" dt="2024-02-25T23:05:08.953" v="125" actId="478"/>
          <ac:spMkLst>
            <pc:docMk/>
            <pc:sldMk cId="3683219421" sldId="282"/>
            <ac:spMk id="2" creationId="{10E64C6E-A781-DC48-5D60-E9C6246D4BA1}"/>
          </ac:spMkLst>
        </pc:spChg>
        <pc:spChg chg="add mod">
          <ac:chgData name="Neemias Informatica Lima" userId="b77af7bd85500281" providerId="LiveId" clId="{E75A409A-4E63-41C9-865E-4C804B8D2C78}" dt="2024-02-25T23:05:09.496" v="126"/>
          <ac:spMkLst>
            <pc:docMk/>
            <pc:sldMk cId="3683219421" sldId="282"/>
            <ac:spMk id="4" creationId="{1C3598F1-E1E3-DE0B-A9F6-DE1B9C226C7F}"/>
          </ac:spMkLst>
        </pc:spChg>
        <pc:spChg chg="add mod">
          <ac:chgData name="Neemias Informatica Lima" userId="b77af7bd85500281" providerId="LiveId" clId="{E75A409A-4E63-41C9-865E-4C804B8D2C78}" dt="2024-02-25T23:28:14.231" v="432" actId="20577"/>
          <ac:spMkLst>
            <pc:docMk/>
            <pc:sldMk cId="3683219421" sldId="282"/>
            <ac:spMk id="5" creationId="{4646BD2C-46B5-ED7E-9D0A-F72675EF0F09}"/>
          </ac:spMkLst>
        </pc:spChg>
        <pc:spChg chg="del">
          <ac:chgData name="Neemias Informatica Lima" userId="b77af7bd85500281" providerId="LiveId" clId="{E75A409A-4E63-41C9-865E-4C804B8D2C78}" dt="2024-02-25T23:05:08.953" v="125" actId="478"/>
          <ac:spMkLst>
            <pc:docMk/>
            <pc:sldMk cId="3683219421" sldId="282"/>
            <ac:spMk id="7" creationId="{D0CC1332-A5E0-1310-B898-B50858F43E76}"/>
          </ac:spMkLst>
        </pc:spChg>
        <pc:spChg chg="mod">
          <ac:chgData name="Neemias Informatica Lima" userId="b77af7bd85500281" providerId="LiveId" clId="{E75A409A-4E63-41C9-865E-4C804B8D2C78}" dt="2024-02-25T23:19:35.664" v="2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17:45.039" v="185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5:09.496" v="126"/>
          <ac:picMkLst>
            <pc:docMk/>
            <pc:sldMk cId="3683219421" sldId="282"/>
            <ac:picMk id="6" creationId="{41507859-CEAC-301D-F0DC-EA4902209058}"/>
          </ac:picMkLst>
        </pc:picChg>
        <pc:picChg chg="del">
          <ac:chgData name="Neemias Informatica Lima" userId="b77af7bd85500281" providerId="LiveId" clId="{E75A409A-4E63-41C9-865E-4C804B8D2C78}" dt="2024-02-25T23:05:08.953" v="125" actId="478"/>
          <ac:picMkLst>
            <pc:docMk/>
            <pc:sldMk cId="3683219421" sldId="282"/>
            <ac:picMk id="8" creationId="{A045EA6B-F8DE-BF55-4CDC-7F1E221D3C8F}"/>
          </ac:picMkLst>
        </pc:picChg>
      </pc:sldChg>
      <pc:sldChg chg="addSp delSp modSp mod">
        <pc:chgData name="Neemias Informatica Lima" userId="b77af7bd85500281" providerId="LiveId" clId="{E75A409A-4E63-41C9-865E-4C804B8D2C78}" dt="2024-02-25T23:20:48.285" v="246" actId="20577"/>
        <pc:sldMkLst>
          <pc:docMk/>
          <pc:sldMk cId="3902406419" sldId="283"/>
        </pc:sldMkLst>
        <pc:spChg chg="add mod">
          <ac:chgData name="Neemias Informatica Lima" userId="b77af7bd85500281" providerId="LiveId" clId="{E75A409A-4E63-41C9-865E-4C804B8D2C78}" dt="2024-02-25T23:05:17.840" v="128"/>
          <ac:spMkLst>
            <pc:docMk/>
            <pc:sldMk cId="3902406419" sldId="283"/>
            <ac:spMk id="2" creationId="{5F104EB8-E067-B442-B90F-E93F701F6272}"/>
          </ac:spMkLst>
        </pc:spChg>
        <pc:spChg chg="add mod">
          <ac:chgData name="Neemias Informatica Lima" userId="b77af7bd85500281" providerId="LiveId" clId="{E75A409A-4E63-41C9-865E-4C804B8D2C78}" dt="2024-02-25T23:05:17.840" v="128"/>
          <ac:spMkLst>
            <pc:docMk/>
            <pc:sldMk cId="3902406419" sldId="283"/>
            <ac:spMk id="3" creationId="{C7467C6B-113E-7CE1-35BD-E3354EA58644}"/>
          </ac:spMkLst>
        </pc:spChg>
        <pc:spChg chg="del">
          <ac:chgData name="Neemias Informatica Lima" userId="b77af7bd85500281" providerId="LiveId" clId="{E75A409A-4E63-41C9-865E-4C804B8D2C78}" dt="2024-02-25T23:05:17.450" v="127" actId="478"/>
          <ac:spMkLst>
            <pc:docMk/>
            <pc:sldMk cId="3902406419" sldId="283"/>
            <ac:spMk id="5" creationId="{5CC38891-DCD1-F428-A392-4D2DAB4C9C4F}"/>
          </ac:spMkLst>
        </pc:spChg>
        <pc:spChg chg="del">
          <ac:chgData name="Neemias Informatica Lima" userId="b77af7bd85500281" providerId="LiveId" clId="{E75A409A-4E63-41C9-865E-4C804B8D2C78}" dt="2024-02-25T23:05:17.450" v="127" actId="478"/>
          <ac:spMkLst>
            <pc:docMk/>
            <pc:sldMk cId="3902406419" sldId="283"/>
            <ac:spMk id="6" creationId="{F17ED623-18D7-0919-B875-ABCE442CE7DA}"/>
          </ac:spMkLst>
        </pc:spChg>
        <pc:spChg chg="mod">
          <ac:chgData name="Neemias Informatica Lima" userId="b77af7bd85500281" providerId="LiveId" clId="{E75A409A-4E63-41C9-865E-4C804B8D2C78}" dt="2024-02-25T23:19:50.362" v="218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20:48.285" v="246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E75A409A-4E63-41C9-865E-4C804B8D2C78}" dt="2024-02-25T23:05:17.840" v="128"/>
          <ac:picMkLst>
            <pc:docMk/>
            <pc:sldMk cId="3902406419" sldId="283"/>
            <ac:picMk id="4" creationId="{EF0225E3-6BDF-0EE0-7F71-F3C70C620FD4}"/>
          </ac:picMkLst>
        </pc:picChg>
        <pc:picChg chg="del">
          <ac:chgData name="Neemias Informatica Lima" userId="b77af7bd85500281" providerId="LiveId" clId="{E75A409A-4E63-41C9-865E-4C804B8D2C78}" dt="2024-02-25T23:05:17.450" v="127" actId="478"/>
          <ac:picMkLst>
            <pc:docMk/>
            <pc:sldMk cId="3902406419" sldId="283"/>
            <ac:picMk id="7" creationId="{982CF906-507A-CF0E-D692-803E1FB4ACA6}"/>
          </ac:picMkLst>
        </pc:picChg>
      </pc:sldChg>
      <pc:sldChg chg="addSp delSp modSp mod">
        <pc:chgData name="Neemias Informatica Lima" userId="b77af7bd85500281" providerId="LiveId" clId="{E75A409A-4E63-41C9-865E-4C804B8D2C78}" dt="2024-02-25T23:22:49.351" v="310" actId="20577"/>
        <pc:sldMkLst>
          <pc:docMk/>
          <pc:sldMk cId="2424059023" sldId="284"/>
        </pc:sldMkLst>
        <pc:spChg chg="add mod">
          <ac:chgData name="Neemias Informatica Lima" userId="b77af7bd85500281" providerId="LiveId" clId="{E75A409A-4E63-41C9-865E-4C804B8D2C78}" dt="2024-02-25T23:05:30.889" v="132"/>
          <ac:spMkLst>
            <pc:docMk/>
            <pc:sldMk cId="2424059023" sldId="284"/>
            <ac:spMk id="2" creationId="{F8C07354-9B39-4DF0-282D-52C9869D5EE7}"/>
          </ac:spMkLst>
        </pc:spChg>
        <pc:spChg chg="add mod">
          <ac:chgData name="Neemias Informatica Lima" userId="b77af7bd85500281" providerId="LiveId" clId="{E75A409A-4E63-41C9-865E-4C804B8D2C78}" dt="2024-02-25T23:05:30.889" v="132"/>
          <ac:spMkLst>
            <pc:docMk/>
            <pc:sldMk cId="2424059023" sldId="284"/>
            <ac:spMk id="3" creationId="{C1B2D3D4-2247-8A4A-A84D-CACD15B6BD2E}"/>
          </ac:spMkLst>
        </pc:spChg>
        <pc:spChg chg="del">
          <ac:chgData name="Neemias Informatica Lima" userId="b77af7bd85500281" providerId="LiveId" clId="{E75A409A-4E63-41C9-865E-4C804B8D2C78}" dt="2024-02-25T23:05:30.628" v="131" actId="478"/>
          <ac:spMkLst>
            <pc:docMk/>
            <pc:sldMk cId="2424059023" sldId="284"/>
            <ac:spMk id="5" creationId="{38798557-052B-ABD8-18BD-3295D43C313F}"/>
          </ac:spMkLst>
        </pc:spChg>
        <pc:spChg chg="del">
          <ac:chgData name="Neemias Informatica Lima" userId="b77af7bd85500281" providerId="LiveId" clId="{E75A409A-4E63-41C9-865E-4C804B8D2C78}" dt="2024-02-25T23:05:30.628" v="131" actId="478"/>
          <ac:spMkLst>
            <pc:docMk/>
            <pc:sldMk cId="2424059023" sldId="284"/>
            <ac:spMk id="6" creationId="{183ECD6A-9884-E50B-45FE-47B1AB84FE53}"/>
          </ac:spMkLst>
        </pc:spChg>
        <pc:spChg chg="mod">
          <ac:chgData name="Neemias Informatica Lima" userId="b77af7bd85500281" providerId="LiveId" clId="{E75A409A-4E63-41C9-865E-4C804B8D2C78}" dt="2024-02-25T23:22:12.595" v="29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22:49.351" v="310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E75A409A-4E63-41C9-865E-4C804B8D2C78}" dt="2024-02-25T23:05:30.889" v="132"/>
          <ac:picMkLst>
            <pc:docMk/>
            <pc:sldMk cId="2424059023" sldId="284"/>
            <ac:picMk id="4" creationId="{214EA4C0-8456-C82E-771B-90FBFDB0A59E}"/>
          </ac:picMkLst>
        </pc:picChg>
        <pc:picChg chg="del">
          <ac:chgData name="Neemias Informatica Lima" userId="b77af7bd85500281" providerId="LiveId" clId="{E75A409A-4E63-41C9-865E-4C804B8D2C78}" dt="2024-02-25T23:05:30.628" v="131" actId="478"/>
          <ac:picMkLst>
            <pc:docMk/>
            <pc:sldMk cId="2424059023" sldId="284"/>
            <ac:picMk id="7" creationId="{1DF5EA77-DBD5-429A-9D61-52A961383F06}"/>
          </ac:picMkLst>
        </pc:picChg>
      </pc:sldChg>
      <pc:sldChg chg="addSp delSp modSp mod">
        <pc:chgData name="Neemias Informatica Lima" userId="b77af7bd85500281" providerId="LiveId" clId="{E75A409A-4E63-41C9-865E-4C804B8D2C78}" dt="2024-02-25T23:24:25.110" v="351" actId="20577"/>
        <pc:sldMkLst>
          <pc:docMk/>
          <pc:sldMk cId="2241968852" sldId="285"/>
        </pc:sldMkLst>
        <pc:spChg chg="add mod">
          <ac:chgData name="Neemias Informatica Lima" userId="b77af7bd85500281" providerId="LiveId" clId="{E75A409A-4E63-41C9-865E-4C804B8D2C78}" dt="2024-02-25T23:05:43.778" v="136"/>
          <ac:spMkLst>
            <pc:docMk/>
            <pc:sldMk cId="2241968852" sldId="285"/>
            <ac:spMk id="2" creationId="{7C8F3ECC-8AB8-0293-2CCB-073B78F68D18}"/>
          </ac:spMkLst>
        </pc:spChg>
        <pc:spChg chg="add mod">
          <ac:chgData name="Neemias Informatica Lima" userId="b77af7bd85500281" providerId="LiveId" clId="{E75A409A-4E63-41C9-865E-4C804B8D2C78}" dt="2024-02-25T23:05:47.118" v="138" actId="20577"/>
          <ac:spMkLst>
            <pc:docMk/>
            <pc:sldMk cId="2241968852" sldId="285"/>
            <ac:spMk id="3" creationId="{F9E27422-8781-005B-68AD-BB57B3FE6E3C}"/>
          </ac:spMkLst>
        </pc:spChg>
        <pc:spChg chg="del">
          <ac:chgData name="Neemias Informatica Lima" userId="b77af7bd85500281" providerId="LiveId" clId="{E75A409A-4E63-41C9-865E-4C804B8D2C78}" dt="2024-02-25T23:05:43.462" v="135" actId="478"/>
          <ac:spMkLst>
            <pc:docMk/>
            <pc:sldMk cId="2241968852" sldId="285"/>
            <ac:spMk id="5" creationId="{9F7978D3-72F2-4A39-2129-A08D284A6B04}"/>
          </ac:spMkLst>
        </pc:spChg>
        <pc:spChg chg="del">
          <ac:chgData name="Neemias Informatica Lima" userId="b77af7bd85500281" providerId="LiveId" clId="{E75A409A-4E63-41C9-865E-4C804B8D2C78}" dt="2024-02-25T23:05:43.462" v="135" actId="478"/>
          <ac:spMkLst>
            <pc:docMk/>
            <pc:sldMk cId="2241968852" sldId="285"/>
            <ac:spMk id="6" creationId="{A9B802C7-9F00-5E08-1ABC-5D13F125E068}"/>
          </ac:spMkLst>
        </pc:spChg>
        <pc:spChg chg="mod">
          <ac:chgData name="Neemias Informatica Lima" userId="b77af7bd85500281" providerId="LiveId" clId="{E75A409A-4E63-41C9-865E-4C804B8D2C78}" dt="2024-02-25T23:23:30.263" v="32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24:25.110" v="351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E75A409A-4E63-41C9-865E-4C804B8D2C78}" dt="2024-02-25T23:05:43.778" v="136"/>
          <ac:picMkLst>
            <pc:docMk/>
            <pc:sldMk cId="2241968852" sldId="285"/>
            <ac:picMk id="4" creationId="{03DD8566-5F46-550A-A02F-8857C12BBB14}"/>
          </ac:picMkLst>
        </pc:picChg>
        <pc:picChg chg="del">
          <ac:chgData name="Neemias Informatica Lima" userId="b77af7bd85500281" providerId="LiveId" clId="{E75A409A-4E63-41C9-865E-4C804B8D2C78}" dt="2024-02-25T23:05:43.462" v="135" actId="478"/>
          <ac:picMkLst>
            <pc:docMk/>
            <pc:sldMk cId="2241968852" sldId="285"/>
            <ac:picMk id="7" creationId="{CFCAF2B0-6405-1CF6-3F6D-AB1CF5A4FD62}"/>
          </ac:picMkLst>
        </pc:picChg>
      </pc:sldChg>
      <pc:sldChg chg="addSp delSp modSp mod">
        <pc:chgData name="Neemias Informatica Lima" userId="b77af7bd85500281" providerId="LiveId" clId="{E75A409A-4E63-41C9-865E-4C804B8D2C78}" dt="2024-02-25T23:26:08.967" v="382" actId="20577"/>
        <pc:sldMkLst>
          <pc:docMk/>
          <pc:sldMk cId="1959249856" sldId="286"/>
        </pc:sldMkLst>
        <pc:spChg chg="add mod">
          <ac:chgData name="Neemias Informatica Lima" userId="b77af7bd85500281" providerId="LiveId" clId="{E75A409A-4E63-41C9-865E-4C804B8D2C78}" dt="2024-02-25T23:06:03.780" v="142"/>
          <ac:spMkLst>
            <pc:docMk/>
            <pc:sldMk cId="1959249856" sldId="286"/>
            <ac:spMk id="2" creationId="{99878439-7CED-B1AF-B499-FFD34D3D4826}"/>
          </ac:spMkLst>
        </pc:spChg>
        <pc:spChg chg="add mod">
          <ac:chgData name="Neemias Informatica Lima" userId="b77af7bd85500281" providerId="LiveId" clId="{E75A409A-4E63-41C9-865E-4C804B8D2C78}" dt="2024-02-25T23:06:03.780" v="142"/>
          <ac:spMkLst>
            <pc:docMk/>
            <pc:sldMk cId="1959249856" sldId="286"/>
            <ac:spMk id="3" creationId="{BC831389-783F-A7DE-5E3F-AFB11364455F}"/>
          </ac:spMkLst>
        </pc:spChg>
        <pc:spChg chg="del">
          <ac:chgData name="Neemias Informatica Lima" userId="b77af7bd85500281" providerId="LiveId" clId="{E75A409A-4E63-41C9-865E-4C804B8D2C78}" dt="2024-02-25T23:06:03.520" v="141" actId="478"/>
          <ac:spMkLst>
            <pc:docMk/>
            <pc:sldMk cId="1959249856" sldId="286"/>
            <ac:spMk id="5" creationId="{1146C50C-8715-7D7F-843F-D109EDEC2B5E}"/>
          </ac:spMkLst>
        </pc:spChg>
        <pc:spChg chg="del">
          <ac:chgData name="Neemias Informatica Lima" userId="b77af7bd85500281" providerId="LiveId" clId="{E75A409A-4E63-41C9-865E-4C804B8D2C78}" dt="2024-02-25T23:06:03.520" v="141" actId="478"/>
          <ac:spMkLst>
            <pc:docMk/>
            <pc:sldMk cId="1959249856" sldId="286"/>
            <ac:spMk id="6" creationId="{AE66AEF5-D51D-0C28-E695-E535996F6AF9}"/>
          </ac:spMkLst>
        </pc:spChg>
        <pc:spChg chg="mod">
          <ac:chgData name="Neemias Informatica Lima" userId="b77af7bd85500281" providerId="LiveId" clId="{E75A409A-4E63-41C9-865E-4C804B8D2C78}" dt="2024-02-25T23:25:02.563" v="35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26:08.967" v="38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E75A409A-4E63-41C9-865E-4C804B8D2C78}" dt="2024-02-25T23:06:03.780" v="142"/>
          <ac:picMkLst>
            <pc:docMk/>
            <pc:sldMk cId="1959249856" sldId="286"/>
            <ac:picMk id="4" creationId="{3B708661-7536-9E7D-44F1-FCC9F58217C7}"/>
          </ac:picMkLst>
        </pc:picChg>
        <pc:picChg chg="del">
          <ac:chgData name="Neemias Informatica Lima" userId="b77af7bd85500281" providerId="LiveId" clId="{E75A409A-4E63-41C9-865E-4C804B8D2C78}" dt="2024-02-25T23:06:03.520" v="141" actId="478"/>
          <ac:picMkLst>
            <pc:docMk/>
            <pc:sldMk cId="1959249856" sldId="286"/>
            <ac:picMk id="7" creationId="{0081B44B-7F14-3C22-0271-EB754EA94CCE}"/>
          </ac:picMkLst>
        </pc:picChg>
      </pc:sldChg>
      <pc:sldChg chg="addSp delSp modSp mod">
        <pc:chgData name="Neemias Informatica Lima" userId="b77af7bd85500281" providerId="LiveId" clId="{E75A409A-4E63-41C9-865E-4C804B8D2C78}" dt="2024-02-25T23:27:35.736" v="428" actId="6549"/>
        <pc:sldMkLst>
          <pc:docMk/>
          <pc:sldMk cId="2857006406" sldId="287"/>
        </pc:sldMkLst>
        <pc:spChg chg="add mod">
          <ac:chgData name="Neemias Informatica Lima" userId="b77af7bd85500281" providerId="LiveId" clId="{E75A409A-4E63-41C9-865E-4C804B8D2C78}" dt="2024-02-25T23:06:18.342" v="148"/>
          <ac:spMkLst>
            <pc:docMk/>
            <pc:sldMk cId="2857006406" sldId="287"/>
            <ac:spMk id="2" creationId="{86A06B60-C01A-BA0B-006E-6C60A0E46DA0}"/>
          </ac:spMkLst>
        </pc:spChg>
        <pc:spChg chg="add mod">
          <ac:chgData name="Neemias Informatica Lima" userId="b77af7bd85500281" providerId="LiveId" clId="{E75A409A-4E63-41C9-865E-4C804B8D2C78}" dt="2024-02-25T23:06:18.342" v="148"/>
          <ac:spMkLst>
            <pc:docMk/>
            <pc:sldMk cId="2857006406" sldId="287"/>
            <ac:spMk id="3" creationId="{05EACAC7-B27D-17EB-1A6B-49DA97CFA932}"/>
          </ac:spMkLst>
        </pc:spChg>
        <pc:spChg chg="del">
          <ac:chgData name="Neemias Informatica Lima" userId="b77af7bd85500281" providerId="LiveId" clId="{E75A409A-4E63-41C9-865E-4C804B8D2C78}" dt="2024-02-25T23:06:18.042" v="147" actId="478"/>
          <ac:spMkLst>
            <pc:docMk/>
            <pc:sldMk cId="2857006406" sldId="287"/>
            <ac:spMk id="5" creationId="{EEC8E815-B1AB-1B7A-CA29-7461A2DF0660}"/>
          </ac:spMkLst>
        </pc:spChg>
        <pc:spChg chg="del">
          <ac:chgData name="Neemias Informatica Lima" userId="b77af7bd85500281" providerId="LiveId" clId="{E75A409A-4E63-41C9-865E-4C804B8D2C78}" dt="2024-02-25T23:06:18.042" v="147" actId="478"/>
          <ac:spMkLst>
            <pc:docMk/>
            <pc:sldMk cId="2857006406" sldId="287"/>
            <ac:spMk id="6" creationId="{DF5B918E-5A44-931D-C1DB-FB2B32C1B8B2}"/>
          </ac:spMkLst>
        </pc:spChg>
        <pc:spChg chg="mod">
          <ac:chgData name="Neemias Informatica Lima" userId="b77af7bd85500281" providerId="LiveId" clId="{E75A409A-4E63-41C9-865E-4C804B8D2C78}" dt="2024-02-25T23:27:35.736" v="428" actId="6549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E75A409A-4E63-41C9-865E-4C804B8D2C78}" dt="2024-02-25T23:06:18.342" v="148"/>
          <ac:picMkLst>
            <pc:docMk/>
            <pc:sldMk cId="2857006406" sldId="287"/>
            <ac:picMk id="4" creationId="{2E2FD981-1735-86DF-BDB3-48E52640980C}"/>
          </ac:picMkLst>
        </pc:picChg>
        <pc:picChg chg="del">
          <ac:chgData name="Neemias Informatica Lima" userId="b77af7bd85500281" providerId="LiveId" clId="{E75A409A-4E63-41C9-865E-4C804B8D2C78}" dt="2024-02-25T23:06:18.042" v="147" actId="478"/>
          <ac:picMkLst>
            <pc:docMk/>
            <pc:sldMk cId="2857006406" sldId="287"/>
            <ac:picMk id="7" creationId="{A31645B4-BC24-84E6-4F3E-D46BD3802AC3}"/>
          </ac:picMkLst>
        </pc:picChg>
      </pc:sldChg>
      <pc:sldChg chg="addSp delSp modSp mod">
        <pc:chgData name="Neemias Informatica Lima" userId="b77af7bd85500281" providerId="LiveId" clId="{E75A409A-4E63-41C9-865E-4C804B8D2C78}" dt="2024-02-25T23:28:10.247" v="430" actId="20577"/>
        <pc:sldMkLst>
          <pc:docMk/>
          <pc:sldMk cId="2630436816" sldId="288"/>
        </pc:sldMkLst>
        <pc:spChg chg="del">
          <ac:chgData name="Neemias Informatica Lima" userId="b77af7bd85500281" providerId="LiveId" clId="{E75A409A-4E63-41C9-865E-4C804B8D2C78}" dt="2024-02-25T23:04:59.848" v="123" actId="478"/>
          <ac:spMkLst>
            <pc:docMk/>
            <pc:sldMk cId="2630436816" sldId="288"/>
            <ac:spMk id="2" creationId="{D64EC1DD-D75C-2F30-BF81-D5AD62A83982}"/>
          </ac:spMkLst>
        </pc:spChg>
        <pc:spChg chg="add mod">
          <ac:chgData name="Neemias Informatica Lima" userId="b77af7bd85500281" providerId="LiveId" clId="{E75A409A-4E63-41C9-865E-4C804B8D2C78}" dt="2024-02-25T23:05:00.118" v="124"/>
          <ac:spMkLst>
            <pc:docMk/>
            <pc:sldMk cId="2630436816" sldId="288"/>
            <ac:spMk id="3" creationId="{D0E3A133-C066-1CFC-29A0-BA14A7F0CCE5}"/>
          </ac:spMkLst>
        </pc:spChg>
        <pc:spChg chg="add mod">
          <ac:chgData name="Neemias Informatica Lima" userId="b77af7bd85500281" providerId="LiveId" clId="{E75A409A-4E63-41C9-865E-4C804B8D2C78}" dt="2024-02-25T23:28:10.247" v="430" actId="20577"/>
          <ac:spMkLst>
            <pc:docMk/>
            <pc:sldMk cId="2630436816" sldId="288"/>
            <ac:spMk id="4" creationId="{C4B2F2C0-626B-D066-1A4F-FB9C0EE270BD}"/>
          </ac:spMkLst>
        </pc:spChg>
        <pc:spChg chg="del">
          <ac:chgData name="Neemias Informatica Lima" userId="b77af7bd85500281" providerId="LiveId" clId="{E75A409A-4E63-41C9-865E-4C804B8D2C78}" dt="2024-02-25T23:04:59.848" v="123" actId="478"/>
          <ac:spMkLst>
            <pc:docMk/>
            <pc:sldMk cId="2630436816" sldId="288"/>
            <ac:spMk id="6" creationId="{93EF303C-CB88-50E2-A04F-D869DD2B36F2}"/>
          </ac:spMkLst>
        </pc:spChg>
        <pc:spChg chg="mod">
          <ac:chgData name="Neemias Informatica Lima" userId="b77af7bd85500281" providerId="LiveId" clId="{E75A409A-4E63-41C9-865E-4C804B8D2C78}" dt="2024-02-25T23:19:12.961" v="206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E75A409A-4E63-41C9-865E-4C804B8D2C78}" dt="2024-02-25T23:17:40.504" v="18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5:00.118" v="124"/>
          <ac:picMkLst>
            <pc:docMk/>
            <pc:sldMk cId="2630436816" sldId="288"/>
            <ac:picMk id="5" creationId="{C6D249AE-F3CC-ADD3-7199-E064868868F3}"/>
          </ac:picMkLst>
        </pc:picChg>
        <pc:picChg chg="del">
          <ac:chgData name="Neemias Informatica Lima" userId="b77af7bd85500281" providerId="LiveId" clId="{E75A409A-4E63-41C9-865E-4C804B8D2C78}" dt="2024-02-25T23:04:59.848" v="123" actId="478"/>
          <ac:picMkLst>
            <pc:docMk/>
            <pc:sldMk cId="2630436816" sldId="288"/>
            <ac:picMk id="7" creationId="{D3375035-62B2-F8B8-1EC1-A99AC9FEF03E}"/>
          </ac:picMkLst>
        </pc:picChg>
      </pc:sldChg>
      <pc:sldChg chg="addSp delSp modSp mod">
        <pc:chgData name="Neemias Informatica Lima" userId="b77af7bd85500281" providerId="LiveId" clId="{E75A409A-4E63-41C9-865E-4C804B8D2C78}" dt="2024-02-25T23:21:52.858" v="287" actId="6549"/>
        <pc:sldMkLst>
          <pc:docMk/>
          <pc:sldMk cId="3032827026" sldId="289"/>
        </pc:sldMkLst>
        <pc:spChg chg="add mod">
          <ac:chgData name="Neemias Informatica Lima" userId="b77af7bd85500281" providerId="LiveId" clId="{E75A409A-4E63-41C9-865E-4C804B8D2C78}" dt="2024-02-25T23:05:26.561" v="130"/>
          <ac:spMkLst>
            <pc:docMk/>
            <pc:sldMk cId="3032827026" sldId="289"/>
            <ac:spMk id="2" creationId="{21DDE9E0-D557-4F28-6FEE-1AAA15978864}"/>
          </ac:spMkLst>
        </pc:spChg>
        <pc:spChg chg="add mod">
          <ac:chgData name="Neemias Informatica Lima" userId="b77af7bd85500281" providerId="LiveId" clId="{E75A409A-4E63-41C9-865E-4C804B8D2C78}" dt="2024-02-25T23:05:26.561" v="130"/>
          <ac:spMkLst>
            <pc:docMk/>
            <pc:sldMk cId="3032827026" sldId="289"/>
            <ac:spMk id="3" creationId="{97C0A9DF-6BBC-6035-5053-AD6E78576E96}"/>
          </ac:spMkLst>
        </pc:spChg>
        <pc:spChg chg="del">
          <ac:chgData name="Neemias Informatica Lima" userId="b77af7bd85500281" providerId="LiveId" clId="{E75A409A-4E63-41C9-865E-4C804B8D2C78}" dt="2024-02-25T23:05:26.210" v="129" actId="478"/>
          <ac:spMkLst>
            <pc:docMk/>
            <pc:sldMk cId="3032827026" sldId="289"/>
            <ac:spMk id="5" creationId="{A7EA942C-9885-57AA-14FF-59EF25F92E61}"/>
          </ac:spMkLst>
        </pc:spChg>
        <pc:spChg chg="del">
          <ac:chgData name="Neemias Informatica Lima" userId="b77af7bd85500281" providerId="LiveId" clId="{E75A409A-4E63-41C9-865E-4C804B8D2C78}" dt="2024-02-25T23:05:26.210" v="129" actId="478"/>
          <ac:spMkLst>
            <pc:docMk/>
            <pc:sldMk cId="3032827026" sldId="289"/>
            <ac:spMk id="6" creationId="{A806ABEB-D67A-5554-A817-072DF0F432E9}"/>
          </ac:spMkLst>
        </pc:spChg>
        <pc:spChg chg="mod">
          <ac:chgData name="Neemias Informatica Lima" userId="b77af7bd85500281" providerId="LiveId" clId="{E75A409A-4E63-41C9-865E-4C804B8D2C78}" dt="2024-02-25T23:21:52.858" v="28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E75A409A-4E63-41C9-865E-4C804B8D2C78}" dt="2024-02-25T23:19:56.160" v="221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5:26.561" v="130"/>
          <ac:picMkLst>
            <pc:docMk/>
            <pc:sldMk cId="3032827026" sldId="289"/>
            <ac:picMk id="4" creationId="{CEAFEEC6-5824-E71D-4ABE-061DAF0032B5}"/>
          </ac:picMkLst>
        </pc:picChg>
        <pc:picChg chg="del">
          <ac:chgData name="Neemias Informatica Lima" userId="b77af7bd85500281" providerId="LiveId" clId="{E75A409A-4E63-41C9-865E-4C804B8D2C78}" dt="2024-02-25T23:05:26.210" v="129" actId="478"/>
          <ac:picMkLst>
            <pc:docMk/>
            <pc:sldMk cId="3032827026" sldId="289"/>
            <ac:picMk id="7" creationId="{A57C6F17-4338-DED0-70AB-92B7D70961C6}"/>
          </ac:picMkLst>
        </pc:picChg>
      </pc:sldChg>
      <pc:sldChg chg="addSp delSp modSp mod">
        <pc:chgData name="Neemias Informatica Lima" userId="b77af7bd85500281" providerId="LiveId" clId="{E75A409A-4E63-41C9-865E-4C804B8D2C78}" dt="2024-02-25T23:23:18.694" v="319"/>
        <pc:sldMkLst>
          <pc:docMk/>
          <pc:sldMk cId="3772032319" sldId="290"/>
        </pc:sldMkLst>
        <pc:spChg chg="add mod">
          <ac:chgData name="Neemias Informatica Lima" userId="b77af7bd85500281" providerId="LiveId" clId="{E75A409A-4E63-41C9-865E-4C804B8D2C78}" dt="2024-02-25T23:05:38.147" v="134"/>
          <ac:spMkLst>
            <pc:docMk/>
            <pc:sldMk cId="3772032319" sldId="290"/>
            <ac:spMk id="2" creationId="{078DD46E-5592-D22B-F23D-3A51F17F1E25}"/>
          </ac:spMkLst>
        </pc:spChg>
        <pc:spChg chg="add mod">
          <ac:chgData name="Neemias Informatica Lima" userId="b77af7bd85500281" providerId="LiveId" clId="{E75A409A-4E63-41C9-865E-4C804B8D2C78}" dt="2024-02-25T23:05:38.147" v="134"/>
          <ac:spMkLst>
            <pc:docMk/>
            <pc:sldMk cId="3772032319" sldId="290"/>
            <ac:spMk id="3" creationId="{A7188BBE-CCC7-9467-00DD-DB2A1057288D}"/>
          </ac:spMkLst>
        </pc:spChg>
        <pc:spChg chg="del">
          <ac:chgData name="Neemias Informatica Lima" userId="b77af7bd85500281" providerId="LiveId" clId="{E75A409A-4E63-41C9-865E-4C804B8D2C78}" dt="2024-02-25T23:05:37.885" v="133" actId="478"/>
          <ac:spMkLst>
            <pc:docMk/>
            <pc:sldMk cId="3772032319" sldId="290"/>
            <ac:spMk id="5" creationId="{456E0942-5FBE-0FFE-497E-52E47D8D9899}"/>
          </ac:spMkLst>
        </pc:spChg>
        <pc:spChg chg="del">
          <ac:chgData name="Neemias Informatica Lima" userId="b77af7bd85500281" providerId="LiveId" clId="{E75A409A-4E63-41C9-865E-4C804B8D2C78}" dt="2024-02-25T23:05:37.885" v="133" actId="478"/>
          <ac:spMkLst>
            <pc:docMk/>
            <pc:sldMk cId="3772032319" sldId="290"/>
            <ac:spMk id="6" creationId="{A7A1CD94-B8CD-90BC-FA35-FC7073EE2660}"/>
          </ac:spMkLst>
        </pc:spChg>
        <pc:spChg chg="mod">
          <ac:chgData name="Neemias Informatica Lima" userId="b77af7bd85500281" providerId="LiveId" clId="{E75A409A-4E63-41C9-865E-4C804B8D2C78}" dt="2024-02-25T23:23:18.694" v="31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E75A409A-4E63-41C9-865E-4C804B8D2C78}" dt="2024-02-25T23:22:18.487" v="29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5:38.147" v="134"/>
          <ac:picMkLst>
            <pc:docMk/>
            <pc:sldMk cId="3772032319" sldId="290"/>
            <ac:picMk id="4" creationId="{34736ADF-8883-528A-17F7-B1C8F0E8382B}"/>
          </ac:picMkLst>
        </pc:picChg>
        <pc:picChg chg="del">
          <ac:chgData name="Neemias Informatica Lima" userId="b77af7bd85500281" providerId="LiveId" clId="{E75A409A-4E63-41C9-865E-4C804B8D2C78}" dt="2024-02-25T23:05:37.885" v="133" actId="478"/>
          <ac:picMkLst>
            <pc:docMk/>
            <pc:sldMk cId="3772032319" sldId="290"/>
            <ac:picMk id="7" creationId="{A486249C-43E7-8C23-1897-22D189898742}"/>
          </ac:picMkLst>
        </pc:picChg>
      </pc:sldChg>
      <pc:sldChg chg="addSp delSp modSp mod">
        <pc:chgData name="Neemias Informatica Lima" userId="b77af7bd85500281" providerId="LiveId" clId="{E75A409A-4E63-41C9-865E-4C804B8D2C78}" dt="2024-02-25T23:24:45.899" v="356"/>
        <pc:sldMkLst>
          <pc:docMk/>
          <pc:sldMk cId="1768216317" sldId="291"/>
        </pc:sldMkLst>
        <pc:spChg chg="add mod">
          <ac:chgData name="Neemias Informatica Lima" userId="b77af7bd85500281" providerId="LiveId" clId="{E75A409A-4E63-41C9-865E-4C804B8D2C78}" dt="2024-02-25T23:05:59.276" v="140"/>
          <ac:spMkLst>
            <pc:docMk/>
            <pc:sldMk cId="1768216317" sldId="291"/>
            <ac:spMk id="2" creationId="{ED023C14-0979-C808-FE24-F445552EBBEA}"/>
          </ac:spMkLst>
        </pc:spChg>
        <pc:spChg chg="add mod">
          <ac:chgData name="Neemias Informatica Lima" userId="b77af7bd85500281" providerId="LiveId" clId="{E75A409A-4E63-41C9-865E-4C804B8D2C78}" dt="2024-02-25T23:05:59.276" v="140"/>
          <ac:spMkLst>
            <pc:docMk/>
            <pc:sldMk cId="1768216317" sldId="291"/>
            <ac:spMk id="3" creationId="{9757FB3D-CE62-6484-6738-4F478737FC40}"/>
          </ac:spMkLst>
        </pc:spChg>
        <pc:spChg chg="del">
          <ac:chgData name="Neemias Informatica Lima" userId="b77af7bd85500281" providerId="LiveId" clId="{E75A409A-4E63-41C9-865E-4C804B8D2C78}" dt="2024-02-25T23:05:58.999" v="139" actId="478"/>
          <ac:spMkLst>
            <pc:docMk/>
            <pc:sldMk cId="1768216317" sldId="291"/>
            <ac:spMk id="5" creationId="{EA1FFE32-40FB-A711-4687-88969178283A}"/>
          </ac:spMkLst>
        </pc:spChg>
        <pc:spChg chg="del">
          <ac:chgData name="Neemias Informatica Lima" userId="b77af7bd85500281" providerId="LiveId" clId="{E75A409A-4E63-41C9-865E-4C804B8D2C78}" dt="2024-02-25T23:05:58.999" v="139" actId="478"/>
          <ac:spMkLst>
            <pc:docMk/>
            <pc:sldMk cId="1768216317" sldId="291"/>
            <ac:spMk id="6" creationId="{27757128-4EA7-F75E-1603-FE290CCFF5C6}"/>
          </ac:spMkLst>
        </pc:spChg>
        <pc:spChg chg="mod">
          <ac:chgData name="Neemias Informatica Lima" userId="b77af7bd85500281" providerId="LiveId" clId="{E75A409A-4E63-41C9-865E-4C804B8D2C78}" dt="2024-02-25T23:24:45.899" v="35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E75A409A-4E63-41C9-865E-4C804B8D2C78}" dt="2024-02-25T23:23:35.041" v="327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5:59.276" v="140"/>
          <ac:picMkLst>
            <pc:docMk/>
            <pc:sldMk cId="1768216317" sldId="291"/>
            <ac:picMk id="4" creationId="{97C2B45D-5C96-9AC0-A64F-6093E035DB4B}"/>
          </ac:picMkLst>
        </pc:picChg>
        <pc:picChg chg="del">
          <ac:chgData name="Neemias Informatica Lima" userId="b77af7bd85500281" providerId="LiveId" clId="{E75A409A-4E63-41C9-865E-4C804B8D2C78}" dt="2024-02-25T23:05:58.999" v="139" actId="478"/>
          <ac:picMkLst>
            <pc:docMk/>
            <pc:sldMk cId="1768216317" sldId="291"/>
            <ac:picMk id="7" creationId="{4C48A2C4-B300-60BC-970D-89AC48EBCEFA}"/>
          </ac:picMkLst>
        </pc:picChg>
      </pc:sldChg>
      <pc:sldChg chg="addSp delSp modSp mod">
        <pc:chgData name="Neemias Informatica Lima" userId="b77af7bd85500281" providerId="LiveId" clId="{E75A409A-4E63-41C9-865E-4C804B8D2C78}" dt="2024-02-25T23:26:33.121" v="389"/>
        <pc:sldMkLst>
          <pc:docMk/>
          <pc:sldMk cId="3757265641" sldId="292"/>
        </pc:sldMkLst>
        <pc:spChg chg="add mod">
          <ac:chgData name="Neemias Informatica Lima" userId="b77af7bd85500281" providerId="LiveId" clId="{E75A409A-4E63-41C9-865E-4C804B8D2C78}" dt="2024-02-25T23:06:08.709" v="144"/>
          <ac:spMkLst>
            <pc:docMk/>
            <pc:sldMk cId="3757265641" sldId="292"/>
            <ac:spMk id="2" creationId="{C27749BF-0FD8-5A1D-4126-5E396C957CF7}"/>
          </ac:spMkLst>
        </pc:spChg>
        <pc:spChg chg="add mod">
          <ac:chgData name="Neemias Informatica Lima" userId="b77af7bd85500281" providerId="LiveId" clId="{E75A409A-4E63-41C9-865E-4C804B8D2C78}" dt="2024-02-25T23:06:08.709" v="144"/>
          <ac:spMkLst>
            <pc:docMk/>
            <pc:sldMk cId="3757265641" sldId="292"/>
            <ac:spMk id="3" creationId="{C23CB280-9C99-3644-D90B-9FC05A59E224}"/>
          </ac:spMkLst>
        </pc:spChg>
        <pc:spChg chg="del">
          <ac:chgData name="Neemias Informatica Lima" userId="b77af7bd85500281" providerId="LiveId" clId="{E75A409A-4E63-41C9-865E-4C804B8D2C78}" dt="2024-02-25T23:06:08.425" v="143" actId="478"/>
          <ac:spMkLst>
            <pc:docMk/>
            <pc:sldMk cId="3757265641" sldId="292"/>
            <ac:spMk id="5" creationId="{EE0965BC-C1D7-C548-EC44-4A0FE7650C5F}"/>
          </ac:spMkLst>
        </pc:spChg>
        <pc:spChg chg="del">
          <ac:chgData name="Neemias Informatica Lima" userId="b77af7bd85500281" providerId="LiveId" clId="{E75A409A-4E63-41C9-865E-4C804B8D2C78}" dt="2024-02-25T23:06:08.425" v="143" actId="478"/>
          <ac:spMkLst>
            <pc:docMk/>
            <pc:sldMk cId="3757265641" sldId="292"/>
            <ac:spMk id="6" creationId="{0597B21C-607B-2620-5B2D-B5F8958037CA}"/>
          </ac:spMkLst>
        </pc:spChg>
        <pc:spChg chg="mod">
          <ac:chgData name="Neemias Informatica Lima" userId="b77af7bd85500281" providerId="LiveId" clId="{E75A409A-4E63-41C9-865E-4C804B8D2C78}" dt="2024-02-25T23:26:33.121" v="38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E75A409A-4E63-41C9-865E-4C804B8D2C78}" dt="2024-02-25T23:25:07.614" v="364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E75A409A-4E63-41C9-865E-4C804B8D2C78}" dt="2024-02-25T23:06:08.709" v="144"/>
          <ac:picMkLst>
            <pc:docMk/>
            <pc:sldMk cId="3757265641" sldId="292"/>
            <ac:picMk id="4" creationId="{278272ED-11B4-FE25-2D7D-ABC74F4BFC45}"/>
          </ac:picMkLst>
        </pc:picChg>
        <pc:picChg chg="del">
          <ac:chgData name="Neemias Informatica Lima" userId="b77af7bd85500281" providerId="LiveId" clId="{E75A409A-4E63-41C9-865E-4C804B8D2C78}" dt="2024-02-25T23:06:08.425" v="143" actId="478"/>
          <ac:picMkLst>
            <pc:docMk/>
            <pc:sldMk cId="3757265641" sldId="292"/>
            <ac:picMk id="7" creationId="{D6C2158C-9F82-50B2-C467-D134C82F69D5}"/>
          </ac:picMkLst>
        </pc:picChg>
      </pc:sldChg>
      <pc:sldChg chg="addSp delSp modSp mod">
        <pc:chgData name="Neemias Informatica Lima" userId="b77af7bd85500281" providerId="LiveId" clId="{E75A409A-4E63-41C9-865E-4C804B8D2C78}" dt="2024-02-25T23:27:08.069" v="418" actId="6549"/>
        <pc:sldMkLst>
          <pc:docMk/>
          <pc:sldMk cId="3114938747" sldId="293"/>
        </pc:sldMkLst>
        <pc:spChg chg="add mod">
          <ac:chgData name="Neemias Informatica Lima" userId="b77af7bd85500281" providerId="LiveId" clId="{E75A409A-4E63-41C9-865E-4C804B8D2C78}" dt="2024-02-25T23:06:13.382" v="146"/>
          <ac:spMkLst>
            <pc:docMk/>
            <pc:sldMk cId="3114938747" sldId="293"/>
            <ac:spMk id="2" creationId="{8B4570FA-8977-EBC1-0DD7-C3D368D5600F}"/>
          </ac:spMkLst>
        </pc:spChg>
        <pc:spChg chg="add mod">
          <ac:chgData name="Neemias Informatica Lima" userId="b77af7bd85500281" providerId="LiveId" clId="{E75A409A-4E63-41C9-865E-4C804B8D2C78}" dt="2024-02-25T23:06:13.382" v="146"/>
          <ac:spMkLst>
            <pc:docMk/>
            <pc:sldMk cId="3114938747" sldId="293"/>
            <ac:spMk id="3" creationId="{94E92515-7B54-BB84-17CA-F648D45CABEA}"/>
          </ac:spMkLst>
        </pc:spChg>
        <pc:spChg chg="del">
          <ac:chgData name="Neemias Informatica Lima" userId="b77af7bd85500281" providerId="LiveId" clId="{E75A409A-4E63-41C9-865E-4C804B8D2C78}" dt="2024-02-25T23:06:13.081" v="145" actId="478"/>
          <ac:spMkLst>
            <pc:docMk/>
            <pc:sldMk cId="3114938747" sldId="293"/>
            <ac:spMk id="5" creationId="{C59076C8-6C45-BB90-E3F2-0E101D99DC5C}"/>
          </ac:spMkLst>
        </pc:spChg>
        <pc:spChg chg="del">
          <ac:chgData name="Neemias Informatica Lima" userId="b77af7bd85500281" providerId="LiveId" clId="{E75A409A-4E63-41C9-865E-4C804B8D2C78}" dt="2024-02-25T23:06:13.081" v="145" actId="478"/>
          <ac:spMkLst>
            <pc:docMk/>
            <pc:sldMk cId="3114938747" sldId="293"/>
            <ac:spMk id="6" creationId="{245A1308-99C5-DA87-609A-91C37C9B2BFA}"/>
          </ac:spMkLst>
        </pc:spChg>
        <pc:spChg chg="mod">
          <ac:chgData name="Neemias Informatica Lima" userId="b77af7bd85500281" providerId="LiveId" clId="{E75A409A-4E63-41C9-865E-4C804B8D2C78}" dt="2024-02-25T23:27:08.069" v="418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E75A409A-4E63-41C9-865E-4C804B8D2C78}" dt="2024-02-25T23:06:13.382" v="146"/>
          <ac:picMkLst>
            <pc:docMk/>
            <pc:sldMk cId="3114938747" sldId="293"/>
            <ac:picMk id="4" creationId="{AAFE0E3B-8CFF-E781-AFF4-EA348CA7EE31}"/>
          </ac:picMkLst>
        </pc:picChg>
        <pc:picChg chg="del">
          <ac:chgData name="Neemias Informatica Lima" userId="b77af7bd85500281" providerId="LiveId" clId="{E75A409A-4E63-41C9-865E-4C804B8D2C78}" dt="2024-02-25T23:06:13.081" v="145" actId="478"/>
          <ac:picMkLst>
            <pc:docMk/>
            <pc:sldMk cId="3114938747" sldId="293"/>
            <ac:picMk id="7" creationId="{4F847D27-C91E-75E0-9343-74715FE9FB61}"/>
          </ac:picMkLst>
        </pc:picChg>
      </pc:sldChg>
    </pc:docChg>
  </pc:docChgLst>
  <pc:docChgLst>
    <pc:chgData name="Neemias Informatica Lima" userId="b77af7bd85500281" providerId="LiveId" clId="{ACAA2D2B-4B47-4EC8-A7A9-1D38D4299C05}"/>
    <pc:docChg chg="undo redo custSel modSld">
      <pc:chgData name="Neemias Informatica Lima" userId="b77af7bd85500281" providerId="LiveId" clId="{ACAA2D2B-4B47-4EC8-A7A9-1D38D4299C05}" dt="2024-02-25T22:42:50.585" v="310" actId="20577"/>
      <pc:docMkLst>
        <pc:docMk/>
      </pc:docMkLst>
      <pc:sldChg chg="addSp delSp modSp mod">
        <pc:chgData name="Neemias Informatica Lima" userId="b77af7bd85500281" providerId="LiveId" clId="{ACAA2D2B-4B47-4EC8-A7A9-1D38D4299C05}" dt="2024-02-25T22:27:52.644" v="51" actId="1440"/>
        <pc:sldMkLst>
          <pc:docMk/>
          <pc:sldMk cId="2232331225" sldId="280"/>
        </pc:sldMkLst>
        <pc:spChg chg="mod">
          <ac:chgData name="Neemias Informatica Lima" userId="b77af7bd85500281" providerId="LiveId" clId="{ACAA2D2B-4B47-4EC8-A7A9-1D38D4299C05}" dt="2024-02-25T22:25:22.997" v="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5:35.267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5:59.494" v="17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5:30.197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6:28.362" v="43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7:52.644" v="51" actId="1440"/>
          <ac:picMkLst>
            <pc:docMk/>
            <pc:sldMk cId="2232331225" sldId="280"/>
            <ac:picMk id="3" creationId="{6ADB24A3-FEDA-68B9-3A32-4B3E8E70278C}"/>
          </ac:picMkLst>
        </pc:picChg>
        <pc:picChg chg="del">
          <ac:chgData name="Neemias Informatica Lima" userId="b77af7bd85500281" providerId="LiveId" clId="{ACAA2D2B-4B47-4EC8-A7A9-1D38D4299C05}" dt="2024-02-25T22:25:44.700" v="9" actId="478"/>
          <ac:picMkLst>
            <pc:docMk/>
            <pc:sldMk cId="2232331225" sldId="280"/>
            <ac:picMk id="8" creationId="{FD16D64B-7F65-FDF4-E3FF-34A953E6B31D}"/>
          </ac:picMkLst>
        </pc:picChg>
      </pc:sldChg>
      <pc:sldChg chg="addSp delSp modSp mod">
        <pc:chgData name="Neemias Informatica Lima" userId="b77af7bd85500281" providerId="LiveId" clId="{ACAA2D2B-4B47-4EC8-A7A9-1D38D4299C05}" dt="2024-02-25T22:31:16.930" v="115" actId="20577"/>
        <pc:sldMkLst>
          <pc:docMk/>
          <pc:sldMk cId="2103443556" sldId="281"/>
        </pc:sldMkLst>
        <pc:spChg chg="mod">
          <ac:chgData name="Neemias Informatica Lima" userId="b77af7bd85500281" providerId="LiveId" clId="{ACAA2D2B-4B47-4EC8-A7A9-1D38D4299C05}" dt="2024-02-25T22:31:16.930" v="115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8:23.444" v="54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28:54.375" v="66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8:37.593" v="59" actId="1076"/>
          <ac:picMkLst>
            <pc:docMk/>
            <pc:sldMk cId="2103443556" sldId="281"/>
            <ac:picMk id="2" creationId="{86907913-40AA-1D3A-E967-502406F2DD09}"/>
          </ac:picMkLst>
        </pc:picChg>
        <pc:picChg chg="del">
          <ac:chgData name="Neemias Informatica Lima" userId="b77af7bd85500281" providerId="LiveId" clId="{ACAA2D2B-4B47-4EC8-A7A9-1D38D4299C05}" dt="2024-02-25T22:28:21.603" v="52" actId="478"/>
          <ac:picMkLst>
            <pc:docMk/>
            <pc:sldMk cId="2103443556" sldId="281"/>
            <ac:picMk id="3" creationId="{6902F131-2EFC-92BB-6A84-C1B2FC940ED1}"/>
          </ac:picMkLst>
        </pc:picChg>
      </pc:sldChg>
      <pc:sldChg chg="addSp delSp modSp mod">
        <pc:chgData name="Neemias Informatica Lima" userId="b77af7bd85500281" providerId="LiveId" clId="{ACAA2D2B-4B47-4EC8-A7A9-1D38D4299C05}" dt="2024-02-25T22:33:06.279" v="150" actId="6549"/>
        <pc:sldMkLst>
          <pc:docMk/>
          <pc:sldMk cId="3683219421" sldId="282"/>
        </pc:sldMkLst>
        <pc:spChg chg="del">
          <ac:chgData name="Neemias Informatica Lima" userId="b77af7bd85500281" providerId="LiveId" clId="{ACAA2D2B-4B47-4EC8-A7A9-1D38D4299C05}" dt="2024-02-25T22:29:22.131" v="69" actId="478"/>
          <ac:spMkLst>
            <pc:docMk/>
            <pc:sldMk cId="3683219421" sldId="282"/>
            <ac:spMk id="2" creationId="{BDAD9965-3677-9DA0-E346-9B1946BC2D36}"/>
          </ac:spMkLst>
        </pc:spChg>
        <pc:spChg chg="add mod">
          <ac:chgData name="Neemias Informatica Lima" userId="b77af7bd85500281" providerId="LiveId" clId="{ACAA2D2B-4B47-4EC8-A7A9-1D38D4299C05}" dt="2024-02-25T22:29:22.480" v="70"/>
          <ac:spMkLst>
            <pc:docMk/>
            <pc:sldMk cId="3683219421" sldId="282"/>
            <ac:spMk id="4" creationId="{5B63A18D-35D5-5848-9CC6-AC34720F922F}"/>
          </ac:spMkLst>
        </pc:spChg>
        <pc:spChg chg="add mod">
          <ac:chgData name="Neemias Informatica Lima" userId="b77af7bd85500281" providerId="LiveId" clId="{ACAA2D2B-4B47-4EC8-A7A9-1D38D4299C05}" dt="2024-02-25T22:29:22.480" v="70"/>
          <ac:spMkLst>
            <pc:docMk/>
            <pc:sldMk cId="3683219421" sldId="282"/>
            <ac:spMk id="5" creationId="{DD14CD8F-B2DC-3122-7FE4-0710AC5B420F}"/>
          </ac:spMkLst>
        </pc:spChg>
        <pc:spChg chg="del">
          <ac:chgData name="Neemias Informatica Lima" userId="b77af7bd85500281" providerId="LiveId" clId="{ACAA2D2B-4B47-4EC8-A7A9-1D38D4299C05}" dt="2024-02-25T22:29:22.131" v="69" actId="478"/>
          <ac:spMkLst>
            <pc:docMk/>
            <pc:sldMk cId="3683219421" sldId="282"/>
            <ac:spMk id="7" creationId="{74B26F10-BC05-F1D8-9B2A-A0F40A969B76}"/>
          </ac:spMkLst>
        </pc:spChg>
        <pc:spChg chg="mod">
          <ac:chgData name="Neemias Informatica Lima" userId="b77af7bd85500281" providerId="LiveId" clId="{ACAA2D2B-4B47-4EC8-A7A9-1D38D4299C05}" dt="2024-02-25T22:33:06.279" v="150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1:40.577" v="121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22.480" v="70"/>
          <ac:picMkLst>
            <pc:docMk/>
            <pc:sldMk cId="3683219421" sldId="282"/>
            <ac:picMk id="6" creationId="{0A6150A1-24F3-C722-3953-FEC605BCB035}"/>
          </ac:picMkLst>
        </pc:picChg>
        <pc:picChg chg="del">
          <ac:chgData name="Neemias Informatica Lima" userId="b77af7bd85500281" providerId="LiveId" clId="{ACAA2D2B-4B47-4EC8-A7A9-1D38D4299C05}" dt="2024-02-25T22:29:22.131" v="69" actId="478"/>
          <ac:picMkLst>
            <pc:docMk/>
            <pc:sldMk cId="3683219421" sldId="282"/>
            <ac:picMk id="8" creationId="{4621BFB8-D182-888F-86A7-F6207BC9305E}"/>
          </ac:picMkLst>
        </pc:picChg>
      </pc:sldChg>
      <pc:sldChg chg="addSp delSp modSp mod">
        <pc:chgData name="Neemias Informatica Lima" userId="b77af7bd85500281" providerId="LiveId" clId="{ACAA2D2B-4B47-4EC8-A7A9-1D38D4299C05}" dt="2024-02-25T22:34:13.930" v="175" actId="20577"/>
        <pc:sldMkLst>
          <pc:docMk/>
          <pc:sldMk cId="3902406419" sldId="283"/>
        </pc:sldMkLst>
        <pc:spChg chg="add mod">
          <ac:chgData name="Neemias Informatica Lima" userId="b77af7bd85500281" providerId="LiveId" clId="{ACAA2D2B-4B47-4EC8-A7A9-1D38D4299C05}" dt="2024-02-25T22:29:28.849" v="72"/>
          <ac:spMkLst>
            <pc:docMk/>
            <pc:sldMk cId="3902406419" sldId="283"/>
            <ac:spMk id="2" creationId="{4C7E107D-695D-6322-6ACD-516C719E7E27}"/>
          </ac:spMkLst>
        </pc:spChg>
        <pc:spChg chg="add mod">
          <ac:chgData name="Neemias Informatica Lima" userId="b77af7bd85500281" providerId="LiveId" clId="{ACAA2D2B-4B47-4EC8-A7A9-1D38D4299C05}" dt="2024-02-25T22:29:28.849" v="72"/>
          <ac:spMkLst>
            <pc:docMk/>
            <pc:sldMk cId="3902406419" sldId="283"/>
            <ac:spMk id="3" creationId="{8F559C55-229D-300D-243B-CC41F7FCF4B4}"/>
          </ac:spMkLst>
        </pc:spChg>
        <pc:spChg chg="del">
          <ac:chgData name="Neemias Informatica Lima" userId="b77af7bd85500281" providerId="LiveId" clId="{ACAA2D2B-4B47-4EC8-A7A9-1D38D4299C05}" dt="2024-02-25T22:29:28.452" v="71" actId="478"/>
          <ac:spMkLst>
            <pc:docMk/>
            <pc:sldMk cId="3902406419" sldId="283"/>
            <ac:spMk id="5" creationId="{74203DC3-9F21-CEAF-1367-453E120CF080}"/>
          </ac:spMkLst>
        </pc:spChg>
        <pc:spChg chg="del">
          <ac:chgData name="Neemias Informatica Lima" userId="b77af7bd85500281" providerId="LiveId" clId="{ACAA2D2B-4B47-4EC8-A7A9-1D38D4299C05}" dt="2024-02-25T22:29:28.452" v="71" actId="478"/>
          <ac:spMkLst>
            <pc:docMk/>
            <pc:sldMk cId="3902406419" sldId="283"/>
            <ac:spMk id="6" creationId="{F38F7981-A8FF-39BA-F8C0-3547CCFA828D}"/>
          </ac:spMkLst>
        </pc:spChg>
        <pc:spChg chg="mod">
          <ac:chgData name="Neemias Informatica Lima" userId="b77af7bd85500281" providerId="LiveId" clId="{ACAA2D2B-4B47-4EC8-A7A9-1D38D4299C05}" dt="2024-02-25T22:33:21.511" v="153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4:13.930" v="17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ACAA2D2B-4B47-4EC8-A7A9-1D38D4299C05}" dt="2024-02-25T22:29:28.849" v="72"/>
          <ac:picMkLst>
            <pc:docMk/>
            <pc:sldMk cId="3902406419" sldId="283"/>
            <ac:picMk id="4" creationId="{47402A0F-BF3B-4CFD-D7E6-C6361665FF0A}"/>
          </ac:picMkLst>
        </pc:picChg>
        <pc:picChg chg="del">
          <ac:chgData name="Neemias Informatica Lima" userId="b77af7bd85500281" providerId="LiveId" clId="{ACAA2D2B-4B47-4EC8-A7A9-1D38D4299C05}" dt="2024-02-25T22:29:28.452" v="71" actId="478"/>
          <ac:picMkLst>
            <pc:docMk/>
            <pc:sldMk cId="3902406419" sldId="283"/>
            <ac:picMk id="7" creationId="{00953518-3B32-ACB3-CDF3-683A7EB37F88}"/>
          </ac:picMkLst>
        </pc:picChg>
      </pc:sldChg>
      <pc:sldChg chg="addSp delSp modSp mod">
        <pc:chgData name="Neemias Informatica Lima" userId="b77af7bd85500281" providerId="LiveId" clId="{ACAA2D2B-4B47-4EC8-A7A9-1D38D4299C05}" dt="2024-02-25T22:35:55.352" v="206" actId="6549"/>
        <pc:sldMkLst>
          <pc:docMk/>
          <pc:sldMk cId="2424059023" sldId="284"/>
        </pc:sldMkLst>
        <pc:spChg chg="add mod">
          <ac:chgData name="Neemias Informatica Lima" userId="b77af7bd85500281" providerId="LiveId" clId="{ACAA2D2B-4B47-4EC8-A7A9-1D38D4299C05}" dt="2024-02-25T22:29:42.699" v="76"/>
          <ac:spMkLst>
            <pc:docMk/>
            <pc:sldMk cId="2424059023" sldId="284"/>
            <ac:spMk id="2" creationId="{86A40646-46C5-58C0-86B3-9E8CD113BAB8}"/>
          </ac:spMkLst>
        </pc:spChg>
        <pc:spChg chg="add mod">
          <ac:chgData name="Neemias Informatica Lima" userId="b77af7bd85500281" providerId="LiveId" clId="{ACAA2D2B-4B47-4EC8-A7A9-1D38D4299C05}" dt="2024-02-25T22:29:42.699" v="76"/>
          <ac:spMkLst>
            <pc:docMk/>
            <pc:sldMk cId="2424059023" sldId="284"/>
            <ac:spMk id="3" creationId="{529E6A2E-2CFE-9BEB-609E-A6B1F3030485}"/>
          </ac:spMkLst>
        </pc:spChg>
        <pc:spChg chg="del">
          <ac:chgData name="Neemias Informatica Lima" userId="b77af7bd85500281" providerId="LiveId" clId="{ACAA2D2B-4B47-4EC8-A7A9-1D38D4299C05}" dt="2024-02-25T22:29:42.278" v="75" actId="478"/>
          <ac:spMkLst>
            <pc:docMk/>
            <pc:sldMk cId="2424059023" sldId="284"/>
            <ac:spMk id="5" creationId="{A27BE88D-C816-8191-9482-8C8CD24D5652}"/>
          </ac:spMkLst>
        </pc:spChg>
        <pc:spChg chg="del">
          <ac:chgData name="Neemias Informatica Lima" userId="b77af7bd85500281" providerId="LiveId" clId="{ACAA2D2B-4B47-4EC8-A7A9-1D38D4299C05}" dt="2024-02-25T22:29:42.278" v="75" actId="478"/>
          <ac:spMkLst>
            <pc:docMk/>
            <pc:sldMk cId="2424059023" sldId="284"/>
            <ac:spMk id="6" creationId="{8A4BEC91-7F0C-4CCB-2F84-A1C4C86440B9}"/>
          </ac:spMkLst>
        </pc:spChg>
        <pc:spChg chg="mod">
          <ac:chgData name="Neemias Informatica Lima" userId="b77af7bd85500281" providerId="LiveId" clId="{ACAA2D2B-4B47-4EC8-A7A9-1D38D4299C05}" dt="2024-02-25T22:35:01.818" v="18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5:55.352" v="206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ACAA2D2B-4B47-4EC8-A7A9-1D38D4299C05}" dt="2024-02-25T22:29:42.699" v="76"/>
          <ac:picMkLst>
            <pc:docMk/>
            <pc:sldMk cId="2424059023" sldId="284"/>
            <ac:picMk id="4" creationId="{9DA295CD-7E31-5190-F014-4C6741D00B19}"/>
          </ac:picMkLst>
        </pc:picChg>
        <pc:picChg chg="del">
          <ac:chgData name="Neemias Informatica Lima" userId="b77af7bd85500281" providerId="LiveId" clId="{ACAA2D2B-4B47-4EC8-A7A9-1D38D4299C05}" dt="2024-02-25T22:29:42.278" v="75" actId="478"/>
          <ac:picMkLst>
            <pc:docMk/>
            <pc:sldMk cId="2424059023" sldId="284"/>
            <ac:picMk id="7" creationId="{364FAE7A-5BD2-66E5-AA96-87148950A024}"/>
          </ac:picMkLst>
        </pc:picChg>
      </pc:sldChg>
      <pc:sldChg chg="addSp delSp modSp mod">
        <pc:chgData name="Neemias Informatica Lima" userId="b77af7bd85500281" providerId="LiveId" clId="{ACAA2D2B-4B47-4EC8-A7A9-1D38D4299C05}" dt="2024-02-25T22:38:04.510" v="245" actId="20577"/>
        <pc:sldMkLst>
          <pc:docMk/>
          <pc:sldMk cId="2241968852" sldId="285"/>
        </pc:sldMkLst>
        <pc:spChg chg="add mod">
          <ac:chgData name="Neemias Informatica Lima" userId="b77af7bd85500281" providerId="LiveId" clId="{ACAA2D2B-4B47-4EC8-A7A9-1D38D4299C05}" dt="2024-02-25T22:29:54.397" v="80"/>
          <ac:spMkLst>
            <pc:docMk/>
            <pc:sldMk cId="2241968852" sldId="285"/>
            <ac:spMk id="2" creationId="{93EDD190-1793-F6DC-DF94-C16B2DA33D17}"/>
          </ac:spMkLst>
        </pc:spChg>
        <pc:spChg chg="add mod">
          <ac:chgData name="Neemias Informatica Lima" userId="b77af7bd85500281" providerId="LiveId" clId="{ACAA2D2B-4B47-4EC8-A7A9-1D38D4299C05}" dt="2024-02-25T22:29:54.397" v="80"/>
          <ac:spMkLst>
            <pc:docMk/>
            <pc:sldMk cId="2241968852" sldId="285"/>
            <ac:spMk id="3" creationId="{C6E18081-EBC4-0ADD-8371-C707A36AB2B4}"/>
          </ac:spMkLst>
        </pc:spChg>
        <pc:spChg chg="del">
          <ac:chgData name="Neemias Informatica Lima" userId="b77af7bd85500281" providerId="LiveId" clId="{ACAA2D2B-4B47-4EC8-A7A9-1D38D4299C05}" dt="2024-02-25T22:29:54.047" v="79" actId="478"/>
          <ac:spMkLst>
            <pc:docMk/>
            <pc:sldMk cId="2241968852" sldId="285"/>
            <ac:spMk id="5" creationId="{790CE088-52C9-E112-5630-CB4D07DDB5BA}"/>
          </ac:spMkLst>
        </pc:spChg>
        <pc:spChg chg="del">
          <ac:chgData name="Neemias Informatica Lima" userId="b77af7bd85500281" providerId="LiveId" clId="{ACAA2D2B-4B47-4EC8-A7A9-1D38D4299C05}" dt="2024-02-25T22:29:54.047" v="79" actId="478"/>
          <ac:spMkLst>
            <pc:docMk/>
            <pc:sldMk cId="2241968852" sldId="285"/>
            <ac:spMk id="6" creationId="{04E7FA96-78D5-6189-1175-D16735B5CED1}"/>
          </ac:spMkLst>
        </pc:spChg>
        <pc:spChg chg="mod">
          <ac:chgData name="Neemias Informatica Lima" userId="b77af7bd85500281" providerId="LiveId" clId="{ACAA2D2B-4B47-4EC8-A7A9-1D38D4299C05}" dt="2024-02-25T22:37:12.335" v="22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8:04.510" v="245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ACAA2D2B-4B47-4EC8-A7A9-1D38D4299C05}" dt="2024-02-25T22:29:54.397" v="80"/>
          <ac:picMkLst>
            <pc:docMk/>
            <pc:sldMk cId="2241968852" sldId="285"/>
            <ac:picMk id="4" creationId="{69EB4DF7-5EAE-C71F-F57E-A63E617A31FD}"/>
          </ac:picMkLst>
        </pc:picChg>
        <pc:picChg chg="del">
          <ac:chgData name="Neemias Informatica Lima" userId="b77af7bd85500281" providerId="LiveId" clId="{ACAA2D2B-4B47-4EC8-A7A9-1D38D4299C05}" dt="2024-02-25T22:29:54.047" v="79" actId="478"/>
          <ac:picMkLst>
            <pc:docMk/>
            <pc:sldMk cId="2241968852" sldId="285"/>
            <ac:picMk id="7" creationId="{FC3A03E3-CB2F-1BA8-ACC7-F1E2387A1077}"/>
          </ac:picMkLst>
        </pc:picChg>
      </pc:sldChg>
      <pc:sldChg chg="addSp delSp modSp mod">
        <pc:chgData name="Neemias Informatica Lima" userId="b77af7bd85500281" providerId="LiveId" clId="{ACAA2D2B-4B47-4EC8-A7A9-1D38D4299C05}" dt="2024-02-25T22:41:04.398" v="282" actId="20577"/>
        <pc:sldMkLst>
          <pc:docMk/>
          <pc:sldMk cId="1959249856" sldId="286"/>
        </pc:sldMkLst>
        <pc:spChg chg="add mod">
          <ac:chgData name="Neemias Informatica Lima" userId="b77af7bd85500281" providerId="LiveId" clId="{ACAA2D2B-4B47-4EC8-A7A9-1D38D4299C05}" dt="2024-02-25T22:30:08.446" v="84"/>
          <ac:spMkLst>
            <pc:docMk/>
            <pc:sldMk cId="1959249856" sldId="286"/>
            <ac:spMk id="2" creationId="{09F864A5-61ED-8066-2C83-90C18732EFAC}"/>
          </ac:spMkLst>
        </pc:spChg>
        <pc:spChg chg="add mod">
          <ac:chgData name="Neemias Informatica Lima" userId="b77af7bd85500281" providerId="LiveId" clId="{ACAA2D2B-4B47-4EC8-A7A9-1D38D4299C05}" dt="2024-02-25T22:30:08.446" v="84"/>
          <ac:spMkLst>
            <pc:docMk/>
            <pc:sldMk cId="1959249856" sldId="286"/>
            <ac:spMk id="3" creationId="{1CE7D4BC-628F-AA1F-AED8-F79C53F76CDC}"/>
          </ac:spMkLst>
        </pc:spChg>
        <pc:spChg chg="del">
          <ac:chgData name="Neemias Informatica Lima" userId="b77af7bd85500281" providerId="LiveId" clId="{ACAA2D2B-4B47-4EC8-A7A9-1D38D4299C05}" dt="2024-02-25T22:30:07.881" v="83" actId="478"/>
          <ac:spMkLst>
            <pc:docMk/>
            <pc:sldMk cId="1959249856" sldId="286"/>
            <ac:spMk id="5" creationId="{192DB01A-22F9-C11E-2FFA-C677214FA5E2}"/>
          </ac:spMkLst>
        </pc:spChg>
        <pc:spChg chg="del">
          <ac:chgData name="Neemias Informatica Lima" userId="b77af7bd85500281" providerId="LiveId" clId="{ACAA2D2B-4B47-4EC8-A7A9-1D38D4299C05}" dt="2024-02-25T22:30:07.881" v="83" actId="478"/>
          <ac:spMkLst>
            <pc:docMk/>
            <pc:sldMk cId="1959249856" sldId="286"/>
            <ac:spMk id="6" creationId="{09C6476D-C52F-A57E-0111-C2169FEB842A}"/>
          </ac:spMkLst>
        </pc:spChg>
        <pc:spChg chg="mod">
          <ac:chgData name="Neemias Informatica Lima" userId="b77af7bd85500281" providerId="LiveId" clId="{ACAA2D2B-4B47-4EC8-A7A9-1D38D4299C05}" dt="2024-02-25T22:39:59.753" v="26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41:04.398" v="28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ACAA2D2B-4B47-4EC8-A7A9-1D38D4299C05}" dt="2024-02-25T22:30:08.446" v="84"/>
          <ac:picMkLst>
            <pc:docMk/>
            <pc:sldMk cId="1959249856" sldId="286"/>
            <ac:picMk id="4" creationId="{439C1262-3B6C-342A-2CDD-BC8C5027AD0A}"/>
          </ac:picMkLst>
        </pc:picChg>
        <pc:picChg chg="del">
          <ac:chgData name="Neemias Informatica Lima" userId="b77af7bd85500281" providerId="LiveId" clId="{ACAA2D2B-4B47-4EC8-A7A9-1D38D4299C05}" dt="2024-02-25T22:30:07.881" v="83" actId="478"/>
          <ac:picMkLst>
            <pc:docMk/>
            <pc:sldMk cId="1959249856" sldId="286"/>
            <ac:picMk id="7" creationId="{4DFB618E-0896-5163-00DC-B092FB7BB214}"/>
          </ac:picMkLst>
        </pc:picChg>
      </pc:sldChg>
      <pc:sldChg chg="addSp delSp modSp mod">
        <pc:chgData name="Neemias Informatica Lima" userId="b77af7bd85500281" providerId="LiveId" clId="{ACAA2D2B-4B47-4EC8-A7A9-1D38D4299C05}" dt="2024-02-25T22:42:50.585" v="310" actId="20577"/>
        <pc:sldMkLst>
          <pc:docMk/>
          <pc:sldMk cId="2857006406" sldId="287"/>
        </pc:sldMkLst>
        <pc:spChg chg="add mod">
          <ac:chgData name="Neemias Informatica Lima" userId="b77af7bd85500281" providerId="LiveId" clId="{ACAA2D2B-4B47-4EC8-A7A9-1D38D4299C05}" dt="2024-02-25T22:30:28.701" v="90"/>
          <ac:spMkLst>
            <pc:docMk/>
            <pc:sldMk cId="2857006406" sldId="287"/>
            <ac:spMk id="2" creationId="{B5CEF22E-563F-B782-1C3F-C35035CA44E7}"/>
          </ac:spMkLst>
        </pc:spChg>
        <pc:spChg chg="add mod">
          <ac:chgData name="Neemias Informatica Lima" userId="b77af7bd85500281" providerId="LiveId" clId="{ACAA2D2B-4B47-4EC8-A7A9-1D38D4299C05}" dt="2024-02-25T22:30:28.701" v="90"/>
          <ac:spMkLst>
            <pc:docMk/>
            <pc:sldMk cId="2857006406" sldId="287"/>
            <ac:spMk id="3" creationId="{2DC988AE-C4AC-5E48-4374-939911EBE221}"/>
          </ac:spMkLst>
        </pc:spChg>
        <pc:spChg chg="del">
          <ac:chgData name="Neemias Informatica Lima" userId="b77af7bd85500281" providerId="LiveId" clId="{ACAA2D2B-4B47-4EC8-A7A9-1D38D4299C05}" dt="2024-02-25T22:30:28.296" v="89" actId="478"/>
          <ac:spMkLst>
            <pc:docMk/>
            <pc:sldMk cId="2857006406" sldId="287"/>
            <ac:spMk id="5" creationId="{2B248C8B-D2DF-CC90-8A86-DB60AA370CD2}"/>
          </ac:spMkLst>
        </pc:spChg>
        <pc:spChg chg="del">
          <ac:chgData name="Neemias Informatica Lima" userId="b77af7bd85500281" providerId="LiveId" clId="{ACAA2D2B-4B47-4EC8-A7A9-1D38D4299C05}" dt="2024-02-25T22:30:28.296" v="89" actId="478"/>
          <ac:spMkLst>
            <pc:docMk/>
            <pc:sldMk cId="2857006406" sldId="287"/>
            <ac:spMk id="6" creationId="{2D27F931-D9DB-E2EA-DE75-9DA319494AD8}"/>
          </ac:spMkLst>
        </pc:spChg>
        <pc:spChg chg="mod">
          <ac:chgData name="Neemias Informatica Lima" userId="b77af7bd85500281" providerId="LiveId" clId="{ACAA2D2B-4B47-4EC8-A7A9-1D38D4299C05}" dt="2024-02-25T22:42:50.585" v="310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ACAA2D2B-4B47-4EC8-A7A9-1D38D4299C05}" dt="2024-02-25T22:30:28.701" v="90"/>
          <ac:picMkLst>
            <pc:docMk/>
            <pc:sldMk cId="2857006406" sldId="287"/>
            <ac:picMk id="4" creationId="{C8082F3C-00B1-397F-6F14-49403CAC24C4}"/>
          </ac:picMkLst>
        </pc:picChg>
        <pc:picChg chg="del">
          <ac:chgData name="Neemias Informatica Lima" userId="b77af7bd85500281" providerId="LiveId" clId="{ACAA2D2B-4B47-4EC8-A7A9-1D38D4299C05}" dt="2024-02-25T22:30:28.296" v="89" actId="478"/>
          <ac:picMkLst>
            <pc:docMk/>
            <pc:sldMk cId="2857006406" sldId="287"/>
            <ac:picMk id="7" creationId="{CE843ABE-D12E-7142-D472-30A29EB3F8A9}"/>
          </ac:picMkLst>
        </pc:picChg>
      </pc:sldChg>
      <pc:sldChg chg="addSp delSp modSp mod">
        <pc:chgData name="Neemias Informatica Lima" userId="b77af7bd85500281" providerId="LiveId" clId="{ACAA2D2B-4B47-4EC8-A7A9-1D38D4299C05}" dt="2024-02-25T22:32:33.249" v="141" actId="20577"/>
        <pc:sldMkLst>
          <pc:docMk/>
          <pc:sldMk cId="2630436816" sldId="288"/>
        </pc:sldMkLst>
        <pc:spChg chg="del">
          <ac:chgData name="Neemias Informatica Lima" userId="b77af7bd85500281" providerId="LiveId" clId="{ACAA2D2B-4B47-4EC8-A7A9-1D38D4299C05}" dt="2024-02-25T22:29:16.058" v="67" actId="478"/>
          <ac:spMkLst>
            <pc:docMk/>
            <pc:sldMk cId="2630436816" sldId="288"/>
            <ac:spMk id="2" creationId="{1D5FE500-D5AA-55C8-4851-602B4C6E5BC2}"/>
          </ac:spMkLst>
        </pc:spChg>
        <pc:spChg chg="add mod">
          <ac:chgData name="Neemias Informatica Lima" userId="b77af7bd85500281" providerId="LiveId" clId="{ACAA2D2B-4B47-4EC8-A7A9-1D38D4299C05}" dt="2024-02-25T22:29:16.584" v="68"/>
          <ac:spMkLst>
            <pc:docMk/>
            <pc:sldMk cId="2630436816" sldId="288"/>
            <ac:spMk id="3" creationId="{68CC653C-8BF6-3342-F158-A1E5FAC0EF0B}"/>
          </ac:spMkLst>
        </pc:spChg>
        <pc:spChg chg="add mod">
          <ac:chgData name="Neemias Informatica Lima" userId="b77af7bd85500281" providerId="LiveId" clId="{ACAA2D2B-4B47-4EC8-A7A9-1D38D4299C05}" dt="2024-02-25T22:29:16.584" v="68"/>
          <ac:spMkLst>
            <pc:docMk/>
            <pc:sldMk cId="2630436816" sldId="288"/>
            <ac:spMk id="4" creationId="{9C1CD07B-1C3E-B078-E130-592EACF6F837}"/>
          </ac:spMkLst>
        </pc:spChg>
        <pc:spChg chg="del">
          <ac:chgData name="Neemias Informatica Lima" userId="b77af7bd85500281" providerId="LiveId" clId="{ACAA2D2B-4B47-4EC8-A7A9-1D38D4299C05}" dt="2024-02-25T22:29:16.058" v="67" actId="478"/>
          <ac:spMkLst>
            <pc:docMk/>
            <pc:sldMk cId="2630436816" sldId="288"/>
            <ac:spMk id="6" creationId="{7D710ADC-3366-79B4-A93D-E378AC1D49F2}"/>
          </ac:spMkLst>
        </pc:spChg>
        <pc:spChg chg="mod">
          <ac:chgData name="Neemias Informatica Lima" userId="b77af7bd85500281" providerId="LiveId" clId="{ACAA2D2B-4B47-4EC8-A7A9-1D38D4299C05}" dt="2024-02-25T22:32:33.249" v="141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ACAA2D2B-4B47-4EC8-A7A9-1D38D4299C05}" dt="2024-02-25T22:31:35.617" v="118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16.584" v="68"/>
          <ac:picMkLst>
            <pc:docMk/>
            <pc:sldMk cId="2630436816" sldId="288"/>
            <ac:picMk id="5" creationId="{3DA689FA-DBFE-ECD3-5C79-FA1656CFAE38}"/>
          </ac:picMkLst>
        </pc:picChg>
        <pc:picChg chg="del">
          <ac:chgData name="Neemias Informatica Lima" userId="b77af7bd85500281" providerId="LiveId" clId="{ACAA2D2B-4B47-4EC8-A7A9-1D38D4299C05}" dt="2024-02-25T22:29:16.058" v="67" actId="478"/>
          <ac:picMkLst>
            <pc:docMk/>
            <pc:sldMk cId="2630436816" sldId="288"/>
            <ac:picMk id="7" creationId="{8FE6B037-377F-D640-07A1-90C3D1F2ED0F}"/>
          </ac:picMkLst>
        </pc:picChg>
      </pc:sldChg>
      <pc:sldChg chg="addSp delSp modSp mod">
        <pc:chgData name="Neemias Informatica Lima" userId="b77af7bd85500281" providerId="LiveId" clId="{ACAA2D2B-4B47-4EC8-A7A9-1D38D4299C05}" dt="2024-02-25T22:34:47.189" v="182" actId="6549"/>
        <pc:sldMkLst>
          <pc:docMk/>
          <pc:sldMk cId="3032827026" sldId="289"/>
        </pc:sldMkLst>
        <pc:spChg chg="add mod">
          <ac:chgData name="Neemias Informatica Lima" userId="b77af7bd85500281" providerId="LiveId" clId="{ACAA2D2B-4B47-4EC8-A7A9-1D38D4299C05}" dt="2024-02-25T22:29:35.298" v="74"/>
          <ac:spMkLst>
            <pc:docMk/>
            <pc:sldMk cId="3032827026" sldId="289"/>
            <ac:spMk id="2" creationId="{F810B9A8-B600-3D0A-D25D-9C1A32D0008C}"/>
          </ac:spMkLst>
        </pc:spChg>
        <pc:spChg chg="add mod">
          <ac:chgData name="Neemias Informatica Lima" userId="b77af7bd85500281" providerId="LiveId" clId="{ACAA2D2B-4B47-4EC8-A7A9-1D38D4299C05}" dt="2024-02-25T22:29:35.298" v="74"/>
          <ac:spMkLst>
            <pc:docMk/>
            <pc:sldMk cId="3032827026" sldId="289"/>
            <ac:spMk id="3" creationId="{F56A197A-73F5-100C-7508-647EDB7255A0}"/>
          </ac:spMkLst>
        </pc:spChg>
        <pc:spChg chg="del">
          <ac:chgData name="Neemias Informatica Lima" userId="b77af7bd85500281" providerId="LiveId" clId="{ACAA2D2B-4B47-4EC8-A7A9-1D38D4299C05}" dt="2024-02-25T22:29:34.893" v="73" actId="478"/>
          <ac:spMkLst>
            <pc:docMk/>
            <pc:sldMk cId="3032827026" sldId="289"/>
            <ac:spMk id="5" creationId="{4C296FCD-98EC-CD6B-12CC-A9FB71EBD091}"/>
          </ac:spMkLst>
        </pc:spChg>
        <pc:spChg chg="del">
          <ac:chgData name="Neemias Informatica Lima" userId="b77af7bd85500281" providerId="LiveId" clId="{ACAA2D2B-4B47-4EC8-A7A9-1D38D4299C05}" dt="2024-02-25T22:29:34.893" v="73" actId="478"/>
          <ac:spMkLst>
            <pc:docMk/>
            <pc:sldMk cId="3032827026" sldId="289"/>
            <ac:spMk id="6" creationId="{8CD2FAD1-8300-0FFE-C5A5-8ED09B596FD5}"/>
          </ac:spMkLst>
        </pc:spChg>
        <pc:spChg chg="mod">
          <ac:chgData name="Neemias Informatica Lima" userId="b77af7bd85500281" providerId="LiveId" clId="{ACAA2D2B-4B47-4EC8-A7A9-1D38D4299C05}" dt="2024-02-25T22:34:47.189" v="182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ACAA2D2B-4B47-4EC8-A7A9-1D38D4299C05}" dt="2024-02-25T22:33:26.552" v="156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35.298" v="74"/>
          <ac:picMkLst>
            <pc:docMk/>
            <pc:sldMk cId="3032827026" sldId="289"/>
            <ac:picMk id="4" creationId="{387E8D95-B963-CDFB-9249-4A6769387B55}"/>
          </ac:picMkLst>
        </pc:picChg>
        <pc:picChg chg="del">
          <ac:chgData name="Neemias Informatica Lima" userId="b77af7bd85500281" providerId="LiveId" clId="{ACAA2D2B-4B47-4EC8-A7A9-1D38D4299C05}" dt="2024-02-25T22:29:34.893" v="73" actId="478"/>
          <ac:picMkLst>
            <pc:docMk/>
            <pc:sldMk cId="3032827026" sldId="289"/>
            <ac:picMk id="7" creationId="{B0099E36-35A3-5279-491F-FE355983AA48}"/>
          </ac:picMkLst>
        </pc:picChg>
      </pc:sldChg>
      <pc:sldChg chg="addSp delSp modSp mod">
        <pc:chgData name="Neemias Informatica Lima" userId="b77af7bd85500281" providerId="LiveId" clId="{ACAA2D2B-4B47-4EC8-A7A9-1D38D4299C05}" dt="2024-02-25T22:36:49.727" v="218" actId="6549"/>
        <pc:sldMkLst>
          <pc:docMk/>
          <pc:sldMk cId="3772032319" sldId="290"/>
        </pc:sldMkLst>
        <pc:spChg chg="add mod">
          <ac:chgData name="Neemias Informatica Lima" userId="b77af7bd85500281" providerId="LiveId" clId="{ACAA2D2B-4B47-4EC8-A7A9-1D38D4299C05}" dt="2024-02-25T22:29:48.507" v="78"/>
          <ac:spMkLst>
            <pc:docMk/>
            <pc:sldMk cId="3772032319" sldId="290"/>
            <ac:spMk id="2" creationId="{91773BB3-BE6B-6CE5-943D-670450AEFDC6}"/>
          </ac:spMkLst>
        </pc:spChg>
        <pc:spChg chg="add mod">
          <ac:chgData name="Neemias Informatica Lima" userId="b77af7bd85500281" providerId="LiveId" clId="{ACAA2D2B-4B47-4EC8-A7A9-1D38D4299C05}" dt="2024-02-25T22:29:48.507" v="78"/>
          <ac:spMkLst>
            <pc:docMk/>
            <pc:sldMk cId="3772032319" sldId="290"/>
            <ac:spMk id="3" creationId="{9FE05F6F-7A96-15ED-169F-E40C123D3C2B}"/>
          </ac:spMkLst>
        </pc:spChg>
        <pc:spChg chg="del">
          <ac:chgData name="Neemias Informatica Lima" userId="b77af7bd85500281" providerId="LiveId" clId="{ACAA2D2B-4B47-4EC8-A7A9-1D38D4299C05}" dt="2024-02-25T22:29:47.967" v="77" actId="478"/>
          <ac:spMkLst>
            <pc:docMk/>
            <pc:sldMk cId="3772032319" sldId="290"/>
            <ac:spMk id="5" creationId="{65F860D3-FA15-FF6A-ADF6-ED34F67D4136}"/>
          </ac:spMkLst>
        </pc:spChg>
        <pc:spChg chg="del">
          <ac:chgData name="Neemias Informatica Lima" userId="b77af7bd85500281" providerId="LiveId" clId="{ACAA2D2B-4B47-4EC8-A7A9-1D38D4299C05}" dt="2024-02-25T22:29:47.967" v="77" actId="478"/>
          <ac:spMkLst>
            <pc:docMk/>
            <pc:sldMk cId="3772032319" sldId="290"/>
            <ac:spMk id="6" creationId="{10548E50-498F-B7E3-CA66-EF0BAEAB6584}"/>
          </ac:spMkLst>
        </pc:spChg>
        <pc:spChg chg="mod">
          <ac:chgData name="Neemias Informatica Lima" userId="b77af7bd85500281" providerId="LiveId" clId="{ACAA2D2B-4B47-4EC8-A7A9-1D38D4299C05}" dt="2024-02-25T22:36:49.727" v="218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ACAA2D2B-4B47-4EC8-A7A9-1D38D4299C05}" dt="2024-02-25T22:35:08.476" v="190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29:48.507" v="78"/>
          <ac:picMkLst>
            <pc:docMk/>
            <pc:sldMk cId="3772032319" sldId="290"/>
            <ac:picMk id="4" creationId="{05E0B839-2C58-7722-1BEA-71E7CE66034E}"/>
          </ac:picMkLst>
        </pc:picChg>
        <pc:picChg chg="del">
          <ac:chgData name="Neemias Informatica Lima" userId="b77af7bd85500281" providerId="LiveId" clId="{ACAA2D2B-4B47-4EC8-A7A9-1D38D4299C05}" dt="2024-02-25T22:29:47.967" v="77" actId="478"/>
          <ac:picMkLst>
            <pc:docMk/>
            <pc:sldMk cId="3772032319" sldId="290"/>
            <ac:picMk id="7" creationId="{B0F477B8-6387-BC60-D0EF-6BDEA19EFDB5}"/>
          </ac:picMkLst>
        </pc:picChg>
      </pc:sldChg>
      <pc:sldChg chg="addSp delSp modSp mod">
        <pc:chgData name="Neemias Informatica Lima" userId="b77af7bd85500281" providerId="LiveId" clId="{ACAA2D2B-4B47-4EC8-A7A9-1D38D4299C05}" dt="2024-02-25T22:39:35.573" v="258"/>
        <pc:sldMkLst>
          <pc:docMk/>
          <pc:sldMk cId="1768216317" sldId="291"/>
        </pc:sldMkLst>
        <pc:spChg chg="add mod">
          <ac:chgData name="Neemias Informatica Lima" userId="b77af7bd85500281" providerId="LiveId" clId="{ACAA2D2B-4B47-4EC8-A7A9-1D38D4299C05}" dt="2024-02-25T22:30:00.456" v="82"/>
          <ac:spMkLst>
            <pc:docMk/>
            <pc:sldMk cId="1768216317" sldId="291"/>
            <ac:spMk id="2" creationId="{393A99C1-A58F-0B20-9E9C-895D04E904E2}"/>
          </ac:spMkLst>
        </pc:spChg>
        <pc:spChg chg="add mod">
          <ac:chgData name="Neemias Informatica Lima" userId="b77af7bd85500281" providerId="LiveId" clId="{ACAA2D2B-4B47-4EC8-A7A9-1D38D4299C05}" dt="2024-02-25T22:30:00.456" v="82"/>
          <ac:spMkLst>
            <pc:docMk/>
            <pc:sldMk cId="1768216317" sldId="291"/>
            <ac:spMk id="3" creationId="{1FF440CB-AB23-CC40-BC02-0FDE45289C95}"/>
          </ac:spMkLst>
        </pc:spChg>
        <pc:spChg chg="del">
          <ac:chgData name="Neemias Informatica Lima" userId="b77af7bd85500281" providerId="LiveId" clId="{ACAA2D2B-4B47-4EC8-A7A9-1D38D4299C05}" dt="2024-02-25T22:30:00.112" v="81" actId="478"/>
          <ac:spMkLst>
            <pc:docMk/>
            <pc:sldMk cId="1768216317" sldId="291"/>
            <ac:spMk id="5" creationId="{4D5D5D07-92B4-F97B-471A-4CAFE2DF7F07}"/>
          </ac:spMkLst>
        </pc:spChg>
        <pc:spChg chg="del">
          <ac:chgData name="Neemias Informatica Lima" userId="b77af7bd85500281" providerId="LiveId" clId="{ACAA2D2B-4B47-4EC8-A7A9-1D38D4299C05}" dt="2024-02-25T22:30:00.112" v="81" actId="478"/>
          <ac:spMkLst>
            <pc:docMk/>
            <pc:sldMk cId="1768216317" sldId="291"/>
            <ac:spMk id="6" creationId="{D53AB020-6BD3-6BFB-069A-5C24C0FBD5DD}"/>
          </ac:spMkLst>
        </pc:spChg>
        <pc:spChg chg="add del">
          <ac:chgData name="Neemias Informatica Lima" userId="b77af7bd85500281" providerId="LiveId" clId="{ACAA2D2B-4B47-4EC8-A7A9-1D38D4299C05}" dt="2024-02-25T22:39:17.180" v="254" actId="22"/>
          <ac:spMkLst>
            <pc:docMk/>
            <pc:sldMk cId="1768216317" sldId="291"/>
            <ac:spMk id="11" creationId="{454B8EA2-BAF3-701C-D1C8-3B7C300546C5}"/>
          </ac:spMkLst>
        </pc:spChg>
        <pc:spChg chg="mod">
          <ac:chgData name="Neemias Informatica Lima" userId="b77af7bd85500281" providerId="LiveId" clId="{ACAA2D2B-4B47-4EC8-A7A9-1D38D4299C05}" dt="2024-02-25T22:39:35.573" v="258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ACAA2D2B-4B47-4EC8-A7A9-1D38D4299C05}" dt="2024-02-25T22:37:18.421" v="228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30:00.456" v="82"/>
          <ac:picMkLst>
            <pc:docMk/>
            <pc:sldMk cId="1768216317" sldId="291"/>
            <ac:picMk id="4" creationId="{78066F26-5A60-9C8F-FBDA-0245A12EF17C}"/>
          </ac:picMkLst>
        </pc:picChg>
        <pc:picChg chg="del">
          <ac:chgData name="Neemias Informatica Lima" userId="b77af7bd85500281" providerId="LiveId" clId="{ACAA2D2B-4B47-4EC8-A7A9-1D38D4299C05}" dt="2024-02-25T22:30:00.112" v="81" actId="478"/>
          <ac:picMkLst>
            <pc:docMk/>
            <pc:sldMk cId="1768216317" sldId="291"/>
            <ac:picMk id="7" creationId="{9B8AF33B-A0F7-2B85-9FA3-2EBA0DB991EB}"/>
          </ac:picMkLst>
        </pc:picChg>
      </pc:sldChg>
      <pc:sldChg chg="addSp delSp modSp mod">
        <pc:chgData name="Neemias Informatica Lima" userId="b77af7bd85500281" providerId="LiveId" clId="{ACAA2D2B-4B47-4EC8-A7A9-1D38D4299C05}" dt="2024-02-25T22:42:00.505" v="297"/>
        <pc:sldMkLst>
          <pc:docMk/>
          <pc:sldMk cId="3757265641" sldId="292"/>
        </pc:sldMkLst>
        <pc:spChg chg="add mod">
          <ac:chgData name="Neemias Informatica Lima" userId="b77af7bd85500281" providerId="LiveId" clId="{ACAA2D2B-4B47-4EC8-A7A9-1D38D4299C05}" dt="2024-02-25T22:30:14.671" v="86"/>
          <ac:spMkLst>
            <pc:docMk/>
            <pc:sldMk cId="3757265641" sldId="292"/>
            <ac:spMk id="2" creationId="{EEBDEEEF-5069-E450-CFE6-668E062417FD}"/>
          </ac:spMkLst>
        </pc:spChg>
        <pc:spChg chg="add mod">
          <ac:chgData name="Neemias Informatica Lima" userId="b77af7bd85500281" providerId="LiveId" clId="{ACAA2D2B-4B47-4EC8-A7A9-1D38D4299C05}" dt="2024-02-25T22:30:14.671" v="86"/>
          <ac:spMkLst>
            <pc:docMk/>
            <pc:sldMk cId="3757265641" sldId="292"/>
            <ac:spMk id="3" creationId="{AE28071A-0B07-5C6C-78D2-FBB74600AB96}"/>
          </ac:spMkLst>
        </pc:spChg>
        <pc:spChg chg="del">
          <ac:chgData name="Neemias Informatica Lima" userId="b77af7bd85500281" providerId="LiveId" clId="{ACAA2D2B-4B47-4EC8-A7A9-1D38D4299C05}" dt="2024-02-25T22:30:14.234" v="85" actId="478"/>
          <ac:spMkLst>
            <pc:docMk/>
            <pc:sldMk cId="3757265641" sldId="292"/>
            <ac:spMk id="5" creationId="{49662B4B-088B-395B-5237-C7BCBE218A15}"/>
          </ac:spMkLst>
        </pc:spChg>
        <pc:spChg chg="del">
          <ac:chgData name="Neemias Informatica Lima" userId="b77af7bd85500281" providerId="LiveId" clId="{ACAA2D2B-4B47-4EC8-A7A9-1D38D4299C05}" dt="2024-02-25T22:30:14.234" v="85" actId="478"/>
          <ac:spMkLst>
            <pc:docMk/>
            <pc:sldMk cId="3757265641" sldId="292"/>
            <ac:spMk id="6" creationId="{DF454961-2BDC-4C99-00C9-AFD78349F476}"/>
          </ac:spMkLst>
        </pc:spChg>
        <pc:spChg chg="mod">
          <ac:chgData name="Neemias Informatica Lima" userId="b77af7bd85500281" providerId="LiveId" clId="{ACAA2D2B-4B47-4EC8-A7A9-1D38D4299C05}" dt="2024-02-25T22:42:00.505" v="29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ACAA2D2B-4B47-4EC8-A7A9-1D38D4299C05}" dt="2024-02-25T22:40:06.859" v="266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ACAA2D2B-4B47-4EC8-A7A9-1D38D4299C05}" dt="2024-02-25T22:30:14.671" v="86"/>
          <ac:picMkLst>
            <pc:docMk/>
            <pc:sldMk cId="3757265641" sldId="292"/>
            <ac:picMk id="4" creationId="{FD84EBBB-F454-E811-0161-5EE5A264073B}"/>
          </ac:picMkLst>
        </pc:picChg>
        <pc:picChg chg="del">
          <ac:chgData name="Neemias Informatica Lima" userId="b77af7bd85500281" providerId="LiveId" clId="{ACAA2D2B-4B47-4EC8-A7A9-1D38D4299C05}" dt="2024-02-25T22:30:14.234" v="85" actId="478"/>
          <ac:picMkLst>
            <pc:docMk/>
            <pc:sldMk cId="3757265641" sldId="292"/>
            <ac:picMk id="7" creationId="{C7E0DBF6-1D79-81F7-2046-4A345E36F9EB}"/>
          </ac:picMkLst>
        </pc:picChg>
      </pc:sldChg>
      <pc:sldChg chg="addSp delSp modSp mod">
        <pc:chgData name="Neemias Informatica Lima" userId="b77af7bd85500281" providerId="LiveId" clId="{ACAA2D2B-4B47-4EC8-A7A9-1D38D4299C05}" dt="2024-02-25T22:42:19.981" v="300"/>
        <pc:sldMkLst>
          <pc:docMk/>
          <pc:sldMk cId="3114938747" sldId="293"/>
        </pc:sldMkLst>
        <pc:spChg chg="add mod">
          <ac:chgData name="Neemias Informatica Lima" userId="b77af7bd85500281" providerId="LiveId" clId="{ACAA2D2B-4B47-4EC8-A7A9-1D38D4299C05}" dt="2024-02-25T22:30:21.860" v="88"/>
          <ac:spMkLst>
            <pc:docMk/>
            <pc:sldMk cId="3114938747" sldId="293"/>
            <ac:spMk id="2" creationId="{8A7C614B-D2C6-46C5-7D20-1053EE76A720}"/>
          </ac:spMkLst>
        </pc:spChg>
        <pc:spChg chg="add mod">
          <ac:chgData name="Neemias Informatica Lima" userId="b77af7bd85500281" providerId="LiveId" clId="{ACAA2D2B-4B47-4EC8-A7A9-1D38D4299C05}" dt="2024-02-25T22:30:21.860" v="88"/>
          <ac:spMkLst>
            <pc:docMk/>
            <pc:sldMk cId="3114938747" sldId="293"/>
            <ac:spMk id="3" creationId="{83C0C4C1-41DA-6C09-31DA-BBC285ED3147}"/>
          </ac:spMkLst>
        </pc:spChg>
        <pc:spChg chg="del">
          <ac:chgData name="Neemias Informatica Lima" userId="b77af7bd85500281" providerId="LiveId" clId="{ACAA2D2B-4B47-4EC8-A7A9-1D38D4299C05}" dt="2024-02-25T22:30:21.374" v="87" actId="478"/>
          <ac:spMkLst>
            <pc:docMk/>
            <pc:sldMk cId="3114938747" sldId="293"/>
            <ac:spMk id="5" creationId="{D7AA8FBC-32F6-42F0-C6DE-08195C9A858D}"/>
          </ac:spMkLst>
        </pc:spChg>
        <pc:spChg chg="del">
          <ac:chgData name="Neemias Informatica Lima" userId="b77af7bd85500281" providerId="LiveId" clId="{ACAA2D2B-4B47-4EC8-A7A9-1D38D4299C05}" dt="2024-02-25T22:30:21.374" v="87" actId="478"/>
          <ac:spMkLst>
            <pc:docMk/>
            <pc:sldMk cId="3114938747" sldId="293"/>
            <ac:spMk id="6" creationId="{EF3460A3-2CC7-D100-D343-80EE3E7B9753}"/>
          </ac:spMkLst>
        </pc:spChg>
        <pc:spChg chg="mod">
          <ac:chgData name="Neemias Informatica Lima" userId="b77af7bd85500281" providerId="LiveId" clId="{ACAA2D2B-4B47-4EC8-A7A9-1D38D4299C05}" dt="2024-02-25T22:42:19.981" v="30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ACAA2D2B-4B47-4EC8-A7A9-1D38D4299C05}" dt="2024-02-25T22:30:21.860" v="88"/>
          <ac:picMkLst>
            <pc:docMk/>
            <pc:sldMk cId="3114938747" sldId="293"/>
            <ac:picMk id="4" creationId="{C1B7D7B9-FEC4-65EA-9BC6-7C031C34E06B}"/>
          </ac:picMkLst>
        </pc:picChg>
        <pc:picChg chg="del">
          <ac:chgData name="Neemias Informatica Lima" userId="b77af7bd85500281" providerId="LiveId" clId="{ACAA2D2B-4B47-4EC8-A7A9-1D38D4299C05}" dt="2024-02-25T22:30:21.374" v="87" actId="478"/>
          <ac:picMkLst>
            <pc:docMk/>
            <pc:sldMk cId="3114938747" sldId="293"/>
            <ac:picMk id="7" creationId="{E99BC0EE-C251-F771-8375-64CFD99189F1}"/>
          </ac:picMkLst>
        </pc:picChg>
      </pc:sldChg>
    </pc:docChg>
  </pc:docChgLst>
  <pc:docChgLst>
    <pc:chgData name="Neemias Informatica Lima" userId="b77af7bd85500281" providerId="LiveId" clId="{16213AEF-5566-48D8-AF15-94866D1F301A}"/>
    <pc:docChg chg="undo redo custSel modSld">
      <pc:chgData name="Neemias Informatica Lima" userId="b77af7bd85500281" providerId="LiveId" clId="{16213AEF-5566-48D8-AF15-94866D1F301A}" dt="2023-11-07T20:36:29.759" v="344"/>
      <pc:docMkLst>
        <pc:docMk/>
      </pc:docMkLst>
      <pc:sldChg chg="addSp delSp modSp mod">
        <pc:chgData name="Neemias Informatica Lima" userId="b77af7bd85500281" providerId="LiveId" clId="{16213AEF-5566-48D8-AF15-94866D1F301A}" dt="2023-11-07T20:36:29.759" v="344"/>
        <pc:sldMkLst>
          <pc:docMk/>
          <pc:sldMk cId="2232331225" sldId="280"/>
        </pc:sldMkLst>
        <pc:spChg chg="mod">
          <ac:chgData name="Neemias Informatica Lima" userId="b77af7bd85500281" providerId="LiveId" clId="{16213AEF-5566-48D8-AF15-94866D1F301A}" dt="2023-11-07T20:15:52.105" v="1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06.749" v="42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18:35.569" v="5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36:29.759" v="344"/>
          <ac:picMkLst>
            <pc:docMk/>
            <pc:sldMk cId="2232331225" sldId="280"/>
            <ac:picMk id="3" creationId="{8459030A-0354-25B2-74E5-139FB0FFBF57}"/>
          </ac:picMkLst>
        </pc:picChg>
        <pc:picChg chg="del">
          <ac:chgData name="Neemias Informatica Lima" userId="b77af7bd85500281" providerId="LiveId" clId="{16213AEF-5566-48D8-AF15-94866D1F301A}" dt="2023-11-07T20:14:22.844" v="6" actId="478"/>
          <ac:picMkLst>
            <pc:docMk/>
            <pc:sldMk cId="2232331225" sldId="280"/>
            <ac:picMk id="4" creationId="{0F0ADB51-F692-DBC1-F27B-4574BD63BA43}"/>
          </ac:picMkLst>
        </pc:picChg>
        <pc:picChg chg="add mod">
          <ac:chgData name="Neemias Informatica Lima" userId="b77af7bd85500281" providerId="LiveId" clId="{16213AEF-5566-48D8-AF15-94866D1F301A}" dt="2023-11-07T20:16:30.110" v="19" actId="1440"/>
          <ac:picMkLst>
            <pc:docMk/>
            <pc:sldMk cId="2232331225" sldId="280"/>
            <ac:picMk id="1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5:36.317" v="8" actId="478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16213AEF-5566-48D8-AF15-94866D1F301A}" dt="2023-11-07T20:24:21.435" v="142" actId="20577"/>
        <pc:sldMkLst>
          <pc:docMk/>
          <pc:sldMk cId="2103443556" sldId="281"/>
        </pc:sldMkLst>
        <pc:spChg chg="mod">
          <ac:chgData name="Neemias Informatica Lima" userId="b77af7bd85500281" providerId="LiveId" clId="{16213AEF-5566-48D8-AF15-94866D1F301A}" dt="2023-11-07T20:24:21.435" v="142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0:23.345" v="79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19:39.101" v="68" actId="14100"/>
          <ac:picMkLst>
            <pc:docMk/>
            <pc:sldMk cId="2103443556" sldId="281"/>
            <ac:picMk id="2" creationId="{75BC1A2E-8AA2-A139-0337-F7BC8D8E4D51}"/>
          </ac:picMkLst>
        </pc:picChg>
        <pc:picChg chg="add mod">
          <ac:chgData name="Neemias Informatica Lima" userId="b77af7bd85500281" providerId="LiveId" clId="{16213AEF-5566-48D8-AF15-94866D1F301A}" dt="2023-11-07T20:20:04.561" v="74" actId="14100"/>
          <ac:picMkLst>
            <pc:docMk/>
            <pc:sldMk cId="2103443556" sldId="281"/>
            <ac:picMk id="3" creationId="{90782C93-E4CD-857C-516D-47799A5B8721}"/>
          </ac:picMkLst>
        </pc:picChg>
        <pc:picChg chg="del">
          <ac:chgData name="Neemias Informatica Lima" userId="b77af7bd85500281" providerId="LiveId" clId="{16213AEF-5566-48D8-AF15-94866D1F301A}" dt="2023-11-07T20:19:06.268" v="58" actId="478"/>
          <ac:picMkLst>
            <pc:docMk/>
            <pc:sldMk cId="2103443556" sldId="281"/>
            <ac:picMk id="4" creationId="{0401683E-6619-33FD-E0CA-0A94716BB2D0}"/>
          </ac:picMkLst>
        </pc:picChg>
        <pc:picChg chg="del">
          <ac:chgData name="Neemias Informatica Lima" userId="b77af7bd85500281" providerId="LiveId" clId="{16213AEF-5566-48D8-AF15-94866D1F301A}" dt="2023-11-07T20:19:10.420" v="59" actId="478"/>
          <ac:picMkLst>
            <pc:docMk/>
            <pc:sldMk cId="2103443556" sldId="281"/>
            <ac:picMk id="5" creationId="{F0646410-B1E3-621B-1B89-2DFCB31A465B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19.125" v="341" actId="20577"/>
        <pc:sldMkLst>
          <pc:docMk/>
          <pc:sldMk cId="3683219421" sldId="282"/>
        </pc:sldMkLst>
        <pc:spChg chg="add mod">
          <ac:chgData name="Neemias Informatica Lima" userId="b77af7bd85500281" providerId="LiveId" clId="{16213AEF-5566-48D8-AF15-94866D1F301A}" dt="2023-11-07T20:21:30.114" v="85"/>
          <ac:spMkLst>
            <pc:docMk/>
            <pc:sldMk cId="3683219421" sldId="282"/>
            <ac:spMk id="2" creationId="{5F75C951-ADFA-52C3-753A-BA1315CCCE5D}"/>
          </ac:spMkLst>
        </pc:spChg>
        <pc:spChg chg="del">
          <ac:chgData name="Neemias Informatica Lima" userId="b77af7bd85500281" providerId="LiveId" clId="{16213AEF-5566-48D8-AF15-94866D1F301A}" dt="2023-11-07T20:21:28.199" v="84" actId="478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16213AEF-5566-48D8-AF15-94866D1F301A}" dt="2023-11-07T20:35:19.125" v="34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5.336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4" creationId="{5F5FFF93-B293-80B2-CC1C-DF16E54FC03A}"/>
          </ac:picMkLst>
        </pc:picChg>
        <pc:picChg chg="add mod">
          <ac:chgData name="Neemias Informatica Lima" userId="b77af7bd85500281" providerId="LiveId" clId="{16213AEF-5566-48D8-AF15-94866D1F301A}" dt="2023-11-07T20:21:30.114" v="85"/>
          <ac:picMkLst>
            <pc:docMk/>
            <pc:sldMk cId="3683219421" sldId="282"/>
            <ac:picMk id="5" creationId="{D71F9B90-F8C4-7AEA-9499-544B231D25EE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9" creationId="{E4E7D18B-2663-8020-BA36-B88543827227}"/>
          </ac:picMkLst>
        </pc:picChg>
        <pc:picChg chg="del">
          <ac:chgData name="Neemias Informatica Lima" userId="b77af7bd85500281" providerId="LiveId" clId="{16213AEF-5566-48D8-AF15-94866D1F301A}" dt="2023-11-07T20:21:28.199" v="84" actId="478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16213AEF-5566-48D8-AF15-94866D1F301A}" dt="2023-11-07T20:26:59.041" v="187" actId="6549"/>
        <pc:sldMkLst>
          <pc:docMk/>
          <pc:sldMk cId="3902406419" sldId="283"/>
        </pc:sldMkLst>
        <pc:spChg chg="add mod">
          <ac:chgData name="Neemias Informatica Lima" userId="b77af7bd85500281" providerId="LiveId" clId="{16213AEF-5566-48D8-AF15-94866D1F301A}" dt="2023-11-07T20:21:41.493" v="89"/>
          <ac:spMkLst>
            <pc:docMk/>
            <pc:sldMk cId="3902406419" sldId="283"/>
            <ac:spMk id="2" creationId="{11EBDFC8-9AEF-72C4-EB99-9B155C91F456}"/>
          </ac:spMkLst>
        </pc:spChg>
        <pc:spChg chg="del">
          <ac:chgData name="Neemias Informatica Lima" userId="b77af7bd85500281" providerId="LiveId" clId="{16213AEF-5566-48D8-AF15-94866D1F301A}" dt="2023-11-07T20:21:39.739" v="88" actId="478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16213AEF-5566-48D8-AF15-94866D1F301A}" dt="2023-11-07T20:26:16.162" v="17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6:59.041" v="187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3" creationId="{FB4C629C-3540-A7BF-6C30-A0187F230609}"/>
          </ac:picMkLst>
        </pc:picChg>
        <pc:picChg chg="add mod">
          <ac:chgData name="Neemias Informatica Lima" userId="b77af7bd85500281" providerId="LiveId" clId="{16213AEF-5566-48D8-AF15-94866D1F301A}" dt="2023-11-07T20:21:41.493" v="89"/>
          <ac:picMkLst>
            <pc:docMk/>
            <pc:sldMk cId="3902406419" sldId="283"/>
            <ac:picMk id="4" creationId="{01FB662F-1135-74C3-9C30-330249087D8A}"/>
          </ac:picMkLst>
        </pc:picChg>
        <pc:picChg chg="del">
          <ac:chgData name="Neemias Informatica Lima" userId="b77af7bd85500281" providerId="LiveId" clId="{16213AEF-5566-48D8-AF15-94866D1F301A}" dt="2023-11-07T20:21:34.807" v="86" actId="478"/>
          <ac:picMkLst>
            <pc:docMk/>
            <pc:sldMk cId="3902406419" sldId="283"/>
            <ac:picMk id="8" creationId="{5ED0E2B3-CD61-4068-16B9-2A663EE7B7D9}"/>
          </ac:picMkLst>
        </pc:picChg>
        <pc:picChg chg="del">
          <ac:chgData name="Neemias Informatica Lima" userId="b77af7bd85500281" providerId="LiveId" clId="{16213AEF-5566-48D8-AF15-94866D1F301A}" dt="2023-11-07T20:21:35.655" v="87" actId="478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16213AEF-5566-48D8-AF15-94866D1F301A}" dt="2023-11-07T20:29:13.335" v="223" actId="6549"/>
        <pc:sldMkLst>
          <pc:docMk/>
          <pc:sldMk cId="2424059023" sldId="284"/>
        </pc:sldMkLst>
        <pc:spChg chg="add mod">
          <ac:chgData name="Neemias Informatica Lima" userId="b77af7bd85500281" providerId="LiveId" clId="{16213AEF-5566-48D8-AF15-94866D1F301A}" dt="2023-11-07T20:21:59.231" v="95"/>
          <ac:spMkLst>
            <pc:docMk/>
            <pc:sldMk cId="2424059023" sldId="284"/>
            <ac:spMk id="2" creationId="{8C3503AD-07BF-6CFD-A7A8-EC518DD7083A}"/>
          </ac:spMkLst>
        </pc:spChg>
        <pc:spChg chg="del">
          <ac:chgData name="Neemias Informatica Lima" userId="b77af7bd85500281" providerId="LiveId" clId="{16213AEF-5566-48D8-AF15-94866D1F301A}" dt="2023-11-07T20:21:58.203" v="94" actId="478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16213AEF-5566-48D8-AF15-94866D1F301A}" dt="2023-11-07T20:28:41.548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9:13.335" v="223" actId="6549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3" creationId="{FC008282-3793-D012-6EED-5AA1DA61D944}"/>
          </ac:picMkLst>
        </pc:picChg>
        <pc:picChg chg="add mod">
          <ac:chgData name="Neemias Informatica Lima" userId="b77af7bd85500281" providerId="LiveId" clId="{16213AEF-5566-48D8-AF15-94866D1F301A}" dt="2023-11-07T20:21:59.231" v="95"/>
          <ac:picMkLst>
            <pc:docMk/>
            <pc:sldMk cId="2424059023" sldId="284"/>
            <ac:picMk id="4" creationId="{3F5B4919-EA9A-3309-E993-0C056E514EF5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8" creationId="{46375442-6DC0-7CDE-49C5-8B0C451DE421}"/>
          </ac:picMkLst>
        </pc:picChg>
        <pc:picChg chg="del">
          <ac:chgData name="Neemias Informatica Lima" userId="b77af7bd85500281" providerId="LiveId" clId="{16213AEF-5566-48D8-AF15-94866D1F301A}" dt="2023-11-07T20:21:58.203" v="94" actId="478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1:19.475" v="267" actId="20577"/>
        <pc:sldMkLst>
          <pc:docMk/>
          <pc:sldMk cId="2241968852" sldId="285"/>
        </pc:sldMkLst>
        <pc:spChg chg="add mod">
          <ac:chgData name="Neemias Informatica Lima" userId="b77af7bd85500281" providerId="LiveId" clId="{16213AEF-5566-48D8-AF15-94866D1F301A}" dt="2023-11-07T20:22:16.250" v="99"/>
          <ac:spMkLst>
            <pc:docMk/>
            <pc:sldMk cId="2241968852" sldId="285"/>
            <ac:spMk id="2" creationId="{1CDA1407-863C-0C7B-1019-50A1E75EBD9E}"/>
          </ac:spMkLst>
        </pc:spChg>
        <pc:spChg chg="del">
          <ac:chgData name="Neemias Informatica Lima" userId="b77af7bd85500281" providerId="LiveId" clId="{16213AEF-5566-48D8-AF15-94866D1F301A}" dt="2023-11-07T20:22:15.023" v="98" actId="478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16213AEF-5566-48D8-AF15-94866D1F301A}" dt="2023-11-07T20:30:48.247" v="248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1:19.475" v="267" actId="20577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3" creationId="{0E3B97D4-6691-EEB0-410C-C2693A744F99}"/>
          </ac:picMkLst>
        </pc:picChg>
        <pc:picChg chg="add mod">
          <ac:chgData name="Neemias Informatica Lima" userId="b77af7bd85500281" providerId="LiveId" clId="{16213AEF-5566-48D8-AF15-94866D1F301A}" dt="2023-11-07T20:22:16.250" v="99"/>
          <ac:picMkLst>
            <pc:docMk/>
            <pc:sldMk cId="2241968852" sldId="285"/>
            <ac:picMk id="4" creationId="{E7EEAF4A-24D0-7264-F287-75DE6283AA0C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8" creationId="{7E4811F5-9FDC-8318-34E6-BDE5CC260426}"/>
          </ac:picMkLst>
        </pc:picChg>
        <pc:picChg chg="del">
          <ac:chgData name="Neemias Informatica Lima" userId="b77af7bd85500281" providerId="LiveId" clId="{16213AEF-5566-48D8-AF15-94866D1F301A}" dt="2023-11-07T20:22:15.023" v="98" actId="478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16213AEF-5566-48D8-AF15-94866D1F301A}" dt="2023-11-07T20:33:08.919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16213AEF-5566-48D8-AF15-94866D1F301A}" dt="2023-11-07T20:22:35.633" v="103"/>
          <ac:spMkLst>
            <pc:docMk/>
            <pc:sldMk cId="1959249856" sldId="286"/>
            <ac:spMk id="2" creationId="{AB7C0574-91E0-6E82-A717-0337D564BBC8}"/>
          </ac:spMkLst>
        </pc:spChg>
        <pc:spChg chg="del">
          <ac:chgData name="Neemias Informatica Lima" userId="b77af7bd85500281" providerId="LiveId" clId="{16213AEF-5566-48D8-AF15-94866D1F301A}" dt="2023-11-07T20:22:34.654" v="102" actId="47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16213AEF-5566-48D8-AF15-94866D1F301A}" dt="2023-11-07T20:32:21.813" v="28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33:08.919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3" creationId="{A0FF73A8-8BF9-F527-9C72-0F5C3D6D1459}"/>
          </ac:picMkLst>
        </pc:picChg>
        <pc:picChg chg="add mod">
          <ac:chgData name="Neemias Informatica Lima" userId="b77af7bd85500281" providerId="LiveId" clId="{16213AEF-5566-48D8-AF15-94866D1F301A}" dt="2023-11-07T20:22:35.633" v="103"/>
          <ac:picMkLst>
            <pc:docMk/>
            <pc:sldMk cId="1959249856" sldId="286"/>
            <ac:picMk id="4" creationId="{4BC68804-1FCA-101D-7E47-C7BC7A4689EF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8" creationId="{8041C163-EC9F-F965-C4C2-5E44D220DFDD}"/>
          </ac:picMkLst>
        </pc:picChg>
        <pc:picChg chg="del">
          <ac:chgData name="Neemias Informatica Lima" userId="b77af7bd85500281" providerId="LiveId" clId="{16213AEF-5566-48D8-AF15-94866D1F301A}" dt="2023-11-07T20:22:34.654" v="102" actId="47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25.504" v="328" actId="20577"/>
        <pc:sldMkLst>
          <pc:docMk/>
          <pc:sldMk cId="2857006406" sldId="287"/>
        </pc:sldMkLst>
        <pc:spChg chg="add mod">
          <ac:chgData name="Neemias Informatica Lima" userId="b77af7bd85500281" providerId="LiveId" clId="{16213AEF-5566-48D8-AF15-94866D1F301A}" dt="2023-11-07T20:22:58.930" v="109"/>
          <ac:spMkLst>
            <pc:docMk/>
            <pc:sldMk cId="2857006406" sldId="287"/>
            <ac:spMk id="2" creationId="{0005C4D7-00FF-4884-7B97-7513E22E1008}"/>
          </ac:spMkLst>
        </pc:spChg>
        <pc:spChg chg="del">
          <ac:chgData name="Neemias Informatica Lima" userId="b77af7bd85500281" providerId="LiveId" clId="{16213AEF-5566-48D8-AF15-94866D1F301A}" dt="2023-11-07T20:22:57.655" v="108" actId="478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16213AEF-5566-48D8-AF15-94866D1F301A}" dt="2023-11-07T20:34:25.504" v="328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3" creationId="{4C5B123F-8E84-8FC0-8679-089C7A6C4D8D}"/>
          </ac:picMkLst>
        </pc:picChg>
        <pc:picChg chg="add mod">
          <ac:chgData name="Neemias Informatica Lima" userId="b77af7bd85500281" providerId="LiveId" clId="{16213AEF-5566-48D8-AF15-94866D1F301A}" dt="2023-11-07T20:22:58.930" v="109"/>
          <ac:picMkLst>
            <pc:docMk/>
            <pc:sldMk cId="2857006406" sldId="287"/>
            <ac:picMk id="4" creationId="{FF3EC3FF-ECCC-AA66-9A45-5EAD03D04FC6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8" creationId="{009787A1-6377-2DF2-D88A-51EE249831F1}"/>
          </ac:picMkLst>
        </pc:picChg>
        <pc:picChg chg="del">
          <ac:chgData name="Neemias Informatica Lima" userId="b77af7bd85500281" providerId="LiveId" clId="{16213AEF-5566-48D8-AF15-94866D1F301A}" dt="2023-11-07T20:22:57.655" v="108" actId="478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16213AEF-5566-48D8-AF15-94866D1F301A}" dt="2023-11-07T20:25:38.161" v="165" actId="20577"/>
        <pc:sldMkLst>
          <pc:docMk/>
          <pc:sldMk cId="2630436816" sldId="288"/>
        </pc:sldMkLst>
        <pc:spChg chg="add mod">
          <ac:chgData name="Neemias Informatica Lima" userId="b77af7bd85500281" providerId="LiveId" clId="{16213AEF-5566-48D8-AF15-94866D1F301A}" dt="2023-11-07T20:21:20.203" v="83"/>
          <ac:spMkLst>
            <pc:docMk/>
            <pc:sldMk cId="2630436816" sldId="288"/>
            <ac:spMk id="2" creationId="{76DB6DD9-8755-485F-41C7-00DFF1907AB6}"/>
          </ac:spMkLst>
        </pc:spChg>
        <pc:spChg chg="del">
          <ac:chgData name="Neemias Informatica Lima" userId="b77af7bd85500281" providerId="LiveId" clId="{16213AEF-5566-48D8-AF15-94866D1F301A}" dt="2023-11-07T20:21:18.751" v="82" actId="478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16213AEF-5566-48D8-AF15-94866D1F301A}" dt="2023-11-07T20:25:38.161" v="165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16213AEF-5566-48D8-AF15-94866D1F301A}" dt="2023-11-07T20:25:00.145" v="147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3" creationId="{A652FF02-6A2B-140C-34ED-C43A6FC4379B}"/>
          </ac:picMkLst>
        </pc:picChg>
        <pc:picChg chg="add mod">
          <ac:chgData name="Neemias Informatica Lima" userId="b77af7bd85500281" providerId="LiveId" clId="{16213AEF-5566-48D8-AF15-94866D1F301A}" dt="2023-11-07T20:21:20.203" v="83"/>
          <ac:picMkLst>
            <pc:docMk/>
            <pc:sldMk cId="2630436816" sldId="288"/>
            <ac:picMk id="4" creationId="{28C4F974-1AC4-E691-E4E6-D12C5C772E74}"/>
          </ac:picMkLst>
        </pc:picChg>
        <pc:picChg chg="del">
          <ac:chgData name="Neemias Informatica Lima" userId="b77af7bd85500281" providerId="LiveId" clId="{16213AEF-5566-48D8-AF15-94866D1F301A}" dt="2023-11-07T20:21:16.359" v="80" actId="478"/>
          <ac:picMkLst>
            <pc:docMk/>
            <pc:sldMk cId="2630436816" sldId="288"/>
            <ac:picMk id="8" creationId="{D6392301-8EFC-A362-99BF-276F9FBA7460}"/>
          </ac:picMkLst>
        </pc:picChg>
        <pc:picChg chg="del">
          <ac:chgData name="Neemias Informatica Lima" userId="b77af7bd85500281" providerId="LiveId" clId="{16213AEF-5566-48D8-AF15-94866D1F301A}" dt="2023-11-07T20:21:17.231" v="81" actId="478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16213AEF-5566-48D8-AF15-94866D1F301A}" dt="2023-11-07T20:28:30.223" v="207" actId="6549"/>
        <pc:sldMkLst>
          <pc:docMk/>
          <pc:sldMk cId="3032827026" sldId="289"/>
        </pc:sldMkLst>
        <pc:spChg chg="add mod">
          <ac:chgData name="Neemias Informatica Lima" userId="b77af7bd85500281" providerId="LiveId" clId="{16213AEF-5566-48D8-AF15-94866D1F301A}" dt="2023-11-07T20:21:51.934" v="93"/>
          <ac:spMkLst>
            <pc:docMk/>
            <pc:sldMk cId="3032827026" sldId="289"/>
            <ac:spMk id="2" creationId="{1DDFBFA1-9350-7E4D-9A66-59B2A927A45B}"/>
          </ac:spMkLst>
        </pc:spChg>
        <pc:spChg chg="del">
          <ac:chgData name="Neemias Informatica Lima" userId="b77af7bd85500281" providerId="LiveId" clId="{16213AEF-5566-48D8-AF15-94866D1F301A}" dt="2023-11-07T20:21:50.754" v="92" actId="4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16213AEF-5566-48D8-AF15-94866D1F301A}" dt="2023-11-07T20:28:30.223" v="207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16213AEF-5566-48D8-AF15-94866D1F301A}" dt="2023-11-07T20:26:20.192" v="174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3" creationId="{7E2D46BE-ED57-AE72-A5F9-EB1CBDB47182}"/>
          </ac:picMkLst>
        </pc:picChg>
        <pc:picChg chg="add mod">
          <ac:chgData name="Neemias Informatica Lima" userId="b77af7bd85500281" providerId="LiveId" clId="{16213AEF-5566-48D8-AF15-94866D1F301A}" dt="2023-11-07T20:21:51.934" v="93"/>
          <ac:picMkLst>
            <pc:docMk/>
            <pc:sldMk cId="3032827026" sldId="289"/>
            <ac:picMk id="4" creationId="{9D33F971-8654-BA45-DFD6-608C83A1D99B}"/>
          </ac:picMkLst>
        </pc:picChg>
        <pc:picChg chg="del">
          <ac:chgData name="Neemias Informatica Lima" userId="b77af7bd85500281" providerId="LiveId" clId="{16213AEF-5566-48D8-AF15-94866D1F301A}" dt="2023-11-07T20:21:47.739" v="90" actId="478"/>
          <ac:picMkLst>
            <pc:docMk/>
            <pc:sldMk cId="3032827026" sldId="289"/>
            <ac:picMk id="8" creationId="{522D4808-B459-4DD8-9C36-9D4282D7B9E5}"/>
          </ac:picMkLst>
        </pc:picChg>
        <pc:picChg chg="del">
          <ac:chgData name="Neemias Informatica Lima" userId="b77af7bd85500281" providerId="LiveId" clId="{16213AEF-5566-48D8-AF15-94866D1F301A}" dt="2023-11-07T20:21:48.515" v="91" actId="4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16213AEF-5566-48D8-AF15-94866D1F301A}" dt="2023-11-07T20:30:33.398" v="243" actId="6549"/>
        <pc:sldMkLst>
          <pc:docMk/>
          <pc:sldMk cId="3772032319" sldId="290"/>
        </pc:sldMkLst>
        <pc:spChg chg="add mod">
          <ac:chgData name="Neemias Informatica Lima" userId="b77af7bd85500281" providerId="LiveId" clId="{16213AEF-5566-48D8-AF15-94866D1F301A}" dt="2023-11-07T20:22:08.625" v="97"/>
          <ac:spMkLst>
            <pc:docMk/>
            <pc:sldMk cId="3772032319" sldId="290"/>
            <ac:spMk id="2" creationId="{FC68624B-C12E-69A9-1B5A-C98BEBBDD139}"/>
          </ac:spMkLst>
        </pc:spChg>
        <pc:spChg chg="del">
          <ac:chgData name="Neemias Informatica Lima" userId="b77af7bd85500281" providerId="LiveId" clId="{16213AEF-5566-48D8-AF15-94866D1F301A}" dt="2023-11-07T20:22:06.743" v="96" actId="478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16213AEF-5566-48D8-AF15-94866D1F301A}" dt="2023-11-07T20:30:33.398" v="243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16213AEF-5566-48D8-AF15-94866D1F301A}" dt="2023-11-07T20:28:45.517" v="21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3" creationId="{5A0CE7BE-E0FF-4CA7-3035-C66C8C102E63}"/>
          </ac:picMkLst>
        </pc:picChg>
        <pc:picChg chg="add mod">
          <ac:chgData name="Neemias Informatica Lima" userId="b77af7bd85500281" providerId="LiveId" clId="{16213AEF-5566-48D8-AF15-94866D1F301A}" dt="2023-11-07T20:22:08.625" v="97"/>
          <ac:picMkLst>
            <pc:docMk/>
            <pc:sldMk cId="3772032319" sldId="290"/>
            <ac:picMk id="4" creationId="{519CAC71-BAF5-C81A-4BD0-5BE80D4A2E4A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8" creationId="{82106B95-983B-BBA5-75C9-7C2056B4BD05}"/>
          </ac:picMkLst>
        </pc:picChg>
        <pc:picChg chg="del">
          <ac:chgData name="Neemias Informatica Lima" userId="b77af7bd85500281" providerId="LiveId" clId="{16213AEF-5566-48D8-AF15-94866D1F301A}" dt="2023-11-07T20:22:06.743" v="96" actId="478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16213AEF-5566-48D8-AF15-94866D1F301A}" dt="2023-11-07T20:32:10.873" v="280" actId="313"/>
        <pc:sldMkLst>
          <pc:docMk/>
          <pc:sldMk cId="1768216317" sldId="291"/>
        </pc:sldMkLst>
        <pc:spChg chg="add mod">
          <ac:chgData name="Neemias Informatica Lima" userId="b77af7bd85500281" providerId="LiveId" clId="{16213AEF-5566-48D8-AF15-94866D1F301A}" dt="2023-11-07T20:22:28.682" v="101"/>
          <ac:spMkLst>
            <pc:docMk/>
            <pc:sldMk cId="1768216317" sldId="291"/>
            <ac:spMk id="2" creationId="{3B3DC347-6AB4-7195-1FA9-D8D623314BE2}"/>
          </ac:spMkLst>
        </pc:spChg>
        <pc:spChg chg="del">
          <ac:chgData name="Neemias Informatica Lima" userId="b77af7bd85500281" providerId="LiveId" clId="{16213AEF-5566-48D8-AF15-94866D1F301A}" dt="2023-11-07T20:22:26.943" v="100" actId="478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16213AEF-5566-48D8-AF15-94866D1F301A}" dt="2023-11-07T20:32:10.873" v="28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16213AEF-5566-48D8-AF15-94866D1F301A}" dt="2023-11-07T20:30:54.621" v="25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3" creationId="{94DDE6D8-2E75-151F-6C11-B49D7151D03C}"/>
          </ac:picMkLst>
        </pc:picChg>
        <pc:picChg chg="add mod">
          <ac:chgData name="Neemias Informatica Lima" userId="b77af7bd85500281" providerId="LiveId" clId="{16213AEF-5566-48D8-AF15-94866D1F301A}" dt="2023-11-07T20:22:28.682" v="101"/>
          <ac:picMkLst>
            <pc:docMk/>
            <pc:sldMk cId="1768216317" sldId="291"/>
            <ac:picMk id="4" creationId="{FA514DAF-3365-682E-9A59-7277893FF995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8" creationId="{887E7B1E-7072-9D1D-F43C-B064E7B9031F}"/>
          </ac:picMkLst>
        </pc:picChg>
        <pc:picChg chg="del">
          <ac:chgData name="Neemias Informatica Lima" userId="b77af7bd85500281" providerId="LiveId" clId="{16213AEF-5566-48D8-AF15-94866D1F301A}" dt="2023-11-07T20:22:26.943" v="100" actId="478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16213AEF-5566-48D8-AF15-94866D1F301A}" dt="2023-11-07T20:35:48.961" v="343" actId="20577"/>
        <pc:sldMkLst>
          <pc:docMk/>
          <pc:sldMk cId="3757265641" sldId="292"/>
        </pc:sldMkLst>
        <pc:spChg chg="add mod">
          <ac:chgData name="Neemias Informatica Lima" userId="b77af7bd85500281" providerId="LiveId" clId="{16213AEF-5566-48D8-AF15-94866D1F301A}" dt="2023-11-07T20:22:44.837" v="105"/>
          <ac:spMkLst>
            <pc:docMk/>
            <pc:sldMk cId="3757265641" sldId="292"/>
            <ac:spMk id="2" creationId="{B63278CB-8CF9-0474-AACF-E6E3D504B41D}"/>
          </ac:spMkLst>
        </pc:spChg>
        <pc:spChg chg="del">
          <ac:chgData name="Neemias Informatica Lima" userId="b77af7bd85500281" providerId="LiveId" clId="{16213AEF-5566-48D8-AF15-94866D1F301A}" dt="2023-11-07T20:22:43.711" v="104" actId="478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16213AEF-5566-48D8-AF15-94866D1F301A}" dt="2023-11-07T20:35:48.961" v="343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16213AEF-5566-48D8-AF15-94866D1F301A}" dt="2023-11-07T20:32:26.464" v="28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3" creationId="{9E481C7A-67B6-24D5-C0BD-942A94F94A3F}"/>
          </ac:picMkLst>
        </pc:picChg>
        <pc:picChg chg="add mod">
          <ac:chgData name="Neemias Informatica Lima" userId="b77af7bd85500281" providerId="LiveId" clId="{16213AEF-5566-48D8-AF15-94866D1F301A}" dt="2023-11-07T20:22:44.837" v="105"/>
          <ac:picMkLst>
            <pc:docMk/>
            <pc:sldMk cId="3757265641" sldId="292"/>
            <ac:picMk id="4" creationId="{61A129E5-57FB-6351-5D40-6B9DDDFC1C2A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8" creationId="{7CE7BCB5-5FB6-AFB3-F1A5-9BC74B812D5C}"/>
          </ac:picMkLst>
        </pc:picChg>
        <pc:picChg chg="del">
          <ac:chgData name="Neemias Informatica Lima" userId="b77af7bd85500281" providerId="LiveId" clId="{16213AEF-5566-48D8-AF15-94866D1F301A}" dt="2023-11-07T20:22:43.711" v="104" actId="478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16213AEF-5566-48D8-AF15-94866D1F301A}" dt="2023-11-07T20:34:56.105" v="334" actId="6549"/>
        <pc:sldMkLst>
          <pc:docMk/>
          <pc:sldMk cId="3114938747" sldId="293"/>
        </pc:sldMkLst>
        <pc:spChg chg="add mod">
          <ac:chgData name="Neemias Informatica Lima" userId="b77af7bd85500281" providerId="LiveId" clId="{16213AEF-5566-48D8-AF15-94866D1F301A}" dt="2023-11-07T20:22:51.573" v="107"/>
          <ac:spMkLst>
            <pc:docMk/>
            <pc:sldMk cId="3114938747" sldId="293"/>
            <ac:spMk id="2" creationId="{462C39BB-4B1F-802F-03D1-DA4598E9B5D0}"/>
          </ac:spMkLst>
        </pc:spChg>
        <pc:spChg chg="del">
          <ac:chgData name="Neemias Informatica Lima" userId="b77af7bd85500281" providerId="LiveId" clId="{16213AEF-5566-48D8-AF15-94866D1F301A}" dt="2023-11-07T20:22:50.475" v="106" actId="478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16213AEF-5566-48D8-AF15-94866D1F301A}" dt="2023-11-07T20:34:56.105" v="334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3" creationId="{C16293BF-81B1-6FAC-8601-192B4ED05BD6}"/>
          </ac:picMkLst>
        </pc:picChg>
        <pc:picChg chg="add mod">
          <ac:chgData name="Neemias Informatica Lima" userId="b77af7bd85500281" providerId="LiveId" clId="{16213AEF-5566-48D8-AF15-94866D1F301A}" dt="2023-11-07T20:22:51.573" v="107"/>
          <ac:picMkLst>
            <pc:docMk/>
            <pc:sldMk cId="3114938747" sldId="293"/>
            <ac:picMk id="4" creationId="{D450500D-1A11-EB03-51D9-DF9E94EA05E3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8" creationId="{677298EA-ADB1-978C-E4B2-FA55276E596E}"/>
          </ac:picMkLst>
        </pc:picChg>
        <pc:picChg chg="del">
          <ac:chgData name="Neemias Informatica Lima" userId="b77af7bd85500281" providerId="LiveId" clId="{16213AEF-5566-48D8-AF15-94866D1F301A}" dt="2023-11-07T20:22:50.475" v="106" actId="478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e Catia Lima" userId="b77af7bd85500281" providerId="LiveId" clId="{EF129372-3DF4-423B-A58F-E7438F022423}"/>
    <pc:docChg chg="undo redo custSel modSld">
      <pc:chgData name="Neemias e Catia Lima" userId="b77af7bd85500281" providerId="LiveId" clId="{EF129372-3DF4-423B-A58F-E7438F022423}" dt="2020-11-01T10:21:45.678" v="91" actId="20577"/>
      <pc:docMkLst>
        <pc:docMk/>
      </pc:docMkLst>
      <pc:sldChg chg="modSp mod">
        <pc:chgData name="Neemias e Catia Lima" userId="b77af7bd85500281" providerId="LiveId" clId="{EF129372-3DF4-423B-A58F-E7438F022423}" dt="2020-11-01T10:21:45.678" v="91" actId="20577"/>
        <pc:sldMkLst>
          <pc:docMk/>
          <pc:sldMk cId="2241968852" sldId="285"/>
        </pc:sldMkLst>
        <pc:spChg chg="mod">
          <ac:chgData name="Neemias e Catia Lima" userId="b77af7bd85500281" providerId="LiveId" clId="{EF129372-3DF4-423B-A58F-E7438F022423}" dt="2020-11-01T10:21:45.678" v="91" actId="20577"/>
          <ac:spMkLst>
            <pc:docMk/>
            <pc:sldMk cId="2241968852" sldId="285"/>
            <ac:spMk id="15" creationId="{0F091E13-8EAD-4FFB-9473-BC74E5ABDC64}"/>
          </ac:spMkLst>
        </pc:spChg>
      </pc:sldChg>
      <pc:sldChg chg="modSp mod">
        <pc:chgData name="Neemias e Catia Lima" userId="b77af7bd85500281" providerId="LiveId" clId="{EF129372-3DF4-423B-A58F-E7438F022423}" dt="2020-11-01T10:16:20.379" v="28" actId="313"/>
        <pc:sldMkLst>
          <pc:docMk/>
          <pc:sldMk cId="1959249856" sldId="286"/>
        </pc:sldMkLst>
        <pc:spChg chg="mod">
          <ac:chgData name="Neemias e Catia Lima" userId="b77af7bd85500281" providerId="LiveId" clId="{EF129372-3DF4-423B-A58F-E7438F022423}" dt="2020-11-01T10:14:52.256" v="2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EF129372-3DF4-423B-A58F-E7438F022423}" dt="2020-11-01T10:16:20.379" v="28" actId="313"/>
          <ac:spMkLst>
            <pc:docMk/>
            <pc:sldMk cId="1959249856" sldId="286"/>
            <ac:spMk id="15" creationId="{863BB09B-C8C1-4354-BC51-D930C951E507}"/>
          </ac:spMkLst>
        </pc:spChg>
      </pc:sldChg>
      <pc:sldChg chg="modSp mod">
        <pc:chgData name="Neemias e Catia Lima" userId="b77af7bd85500281" providerId="LiveId" clId="{EF129372-3DF4-423B-A58F-E7438F022423}" dt="2020-11-01T10:21:12.064" v="89" actId="20577"/>
        <pc:sldMkLst>
          <pc:docMk/>
          <pc:sldMk cId="2857006406" sldId="287"/>
        </pc:sldMkLst>
        <pc:spChg chg="mod">
          <ac:chgData name="Neemias e Catia Lima" userId="b77af7bd85500281" providerId="LiveId" clId="{EF129372-3DF4-423B-A58F-E7438F022423}" dt="2020-11-01T10:21:12.064" v="89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modSp mod">
        <pc:chgData name="Neemias e Catia Lima" userId="b77af7bd85500281" providerId="LiveId" clId="{EF129372-3DF4-423B-A58F-E7438F022423}" dt="2020-11-01T10:19:46.587" v="80" actId="20577"/>
        <pc:sldMkLst>
          <pc:docMk/>
          <pc:sldMk cId="3757265641" sldId="292"/>
        </pc:sldMkLst>
        <pc:spChg chg="mod">
          <ac:chgData name="Neemias e Catia Lima" userId="b77af7bd85500281" providerId="LiveId" clId="{EF129372-3DF4-423B-A58F-E7438F022423}" dt="2020-11-01T10:19:46.587" v="80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EF129372-3DF4-423B-A58F-E7438F022423}" dt="2020-11-01T10:15:03.154" v="5"/>
          <ac:spMkLst>
            <pc:docMk/>
            <pc:sldMk cId="3757265641" sldId="292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EF129372-3DF4-423B-A58F-E7438F022423}" dt="2020-11-01T10:20:27.023" v="83"/>
        <pc:sldMkLst>
          <pc:docMk/>
          <pc:sldMk cId="3114938747" sldId="293"/>
        </pc:sldMkLst>
        <pc:spChg chg="mod">
          <ac:chgData name="Neemias e Catia Lima" userId="b77af7bd85500281" providerId="LiveId" clId="{EF129372-3DF4-423B-A58F-E7438F022423}" dt="2020-11-01T10:20:27.023" v="83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ECC298F4-EDB4-4C3D-9D19-66AC0E389956}"/>
    <pc:docChg chg="undo redo custSel addSld modSld">
      <pc:chgData name="Neemias Informatica Lima" userId="b77af7bd85500281" providerId="LiveId" clId="{ECC298F4-EDB4-4C3D-9D19-66AC0E389956}" dt="2024-02-23T21:07:46.814" v="354" actId="20577"/>
      <pc:docMkLst>
        <pc:docMk/>
      </pc:docMkLst>
      <pc:sldChg chg="addSp delSp modSp mod">
        <pc:chgData name="Neemias Informatica Lima" userId="b77af7bd85500281" providerId="LiveId" clId="{ECC298F4-EDB4-4C3D-9D19-66AC0E389956}" dt="2024-02-23T20:51:23.665" v="77" actId="1440"/>
        <pc:sldMkLst>
          <pc:docMk/>
          <pc:sldMk cId="2232331225" sldId="280"/>
        </pc:sldMkLst>
        <pc:spChg chg="mod">
          <ac:chgData name="Neemias Informatica Lima" userId="b77af7bd85500281" providerId="LiveId" clId="{ECC298F4-EDB4-4C3D-9D19-66AC0E389956}" dt="2024-02-23T20:49:52.271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01.363" v="11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22.146" v="27" actId="313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49:57.215" v="7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0:36.304" v="36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23.665" v="77" actId="1440"/>
          <ac:picMkLst>
            <pc:docMk/>
            <pc:sldMk cId="2232331225" sldId="280"/>
            <ac:picMk id="3" creationId="{6B775732-50CF-ED49-9B81-881B6538B16C}"/>
          </ac:picMkLst>
        </pc:picChg>
        <pc:picChg chg="del">
          <ac:chgData name="Neemias Informatica Lima" userId="b77af7bd85500281" providerId="LiveId" clId="{ECC298F4-EDB4-4C3D-9D19-66AC0E389956}" dt="2024-02-23T20:49:54.751" v="5" actId="478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ECC298F4-EDB4-4C3D-9D19-66AC0E389956}" dt="2024-02-23T20:54:28.533" v="158" actId="1035"/>
        <pc:sldMkLst>
          <pc:docMk/>
          <pc:sldMk cId="2103443556" sldId="281"/>
        </pc:sldMkLst>
        <pc:spChg chg="mod">
          <ac:chgData name="Neemias Informatica Lima" userId="b77af7bd85500281" providerId="LiveId" clId="{ECC298F4-EDB4-4C3D-9D19-66AC0E389956}" dt="2024-02-23T20:54:28.533" v="158" actId="1035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47.037" v="8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1:39.996" v="8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1:59.758" v="91" actId="1037"/>
          <ac:picMkLst>
            <pc:docMk/>
            <pc:sldMk cId="2103443556" sldId="281"/>
            <ac:picMk id="2" creationId="{07807719-CBFF-90FB-D8F1-092A0C4D34B5}"/>
          </ac:picMkLst>
        </pc:picChg>
        <pc:picChg chg="del">
          <ac:chgData name="Neemias Informatica Lima" userId="b77af7bd85500281" providerId="LiveId" clId="{ECC298F4-EDB4-4C3D-9D19-66AC0E389956}" dt="2024-02-23T20:51:48.757" v="83" actId="47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00.194" v="186" actId="313"/>
        <pc:sldMkLst>
          <pc:docMk/>
          <pc:sldMk cId="3683219421" sldId="282"/>
        </pc:sldMkLst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2" creationId="{F1600955-FCDB-798E-21CF-35C53DECA859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4" creationId="{AB4D820D-222A-5685-440C-6D707119C0A1}"/>
          </ac:spMkLst>
        </pc:spChg>
        <pc:spChg chg="add mod">
          <ac:chgData name="Neemias Informatica Lima" userId="b77af7bd85500281" providerId="LiveId" clId="{ECC298F4-EDB4-4C3D-9D19-66AC0E389956}" dt="2024-02-23T20:52:17.789" v="95"/>
          <ac:spMkLst>
            <pc:docMk/>
            <pc:sldMk cId="3683219421" sldId="282"/>
            <ac:spMk id="5" creationId="{152D14DA-0D56-B4C0-2FF7-684A0C7E52B0}"/>
          </ac:spMkLst>
        </pc:spChg>
        <pc:spChg chg="del">
          <ac:chgData name="Neemias Informatica Lima" userId="b77af7bd85500281" providerId="LiveId" clId="{ECC298F4-EDB4-4C3D-9D19-66AC0E389956}" dt="2024-02-23T20:52:17.473" v="94" actId="478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ECC298F4-EDB4-4C3D-9D19-66AC0E389956}" dt="2024-02-23T20:56:00.194" v="186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6.894" v="166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7.789" v="95"/>
          <ac:picMkLst>
            <pc:docMk/>
            <pc:sldMk cId="3683219421" sldId="282"/>
            <ac:picMk id="6" creationId="{6B0D3E1D-D02A-25DF-F448-AC217A23BF95}"/>
          </ac:picMkLst>
        </pc:picChg>
        <pc:picChg chg="del">
          <ac:chgData name="Neemias Informatica Lima" userId="b77af7bd85500281" providerId="LiveId" clId="{ECC298F4-EDB4-4C3D-9D19-66AC0E389956}" dt="2024-02-23T20:52:17.473" v="94" actId="478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ECC298F4-EDB4-4C3D-9D19-66AC0E389956}" dt="2024-02-23T20:56:58.298" v="205" actId="20577"/>
        <pc:sldMkLst>
          <pc:docMk/>
          <pc:sldMk cId="3902406419" sldId="283"/>
        </pc:sldMkLst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2" creationId="{14B0F14A-5A6E-228E-2B2A-C7CE9DFD1093}"/>
          </ac:spMkLst>
        </pc:spChg>
        <pc:spChg chg="add mod">
          <ac:chgData name="Neemias Informatica Lima" userId="b77af7bd85500281" providerId="LiveId" clId="{ECC298F4-EDB4-4C3D-9D19-66AC0E389956}" dt="2024-02-23T20:52:23.042" v="97"/>
          <ac:spMkLst>
            <pc:docMk/>
            <pc:sldMk cId="3902406419" sldId="283"/>
            <ac:spMk id="3" creationId="{F075F311-C3D0-80E5-F62B-53F3D55DE46D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5" creationId="{64CB1FE2-BA30-8279-776E-7DC9BC620210}"/>
          </ac:spMkLst>
        </pc:spChg>
        <pc:spChg chg="del">
          <ac:chgData name="Neemias Informatica Lima" userId="b77af7bd85500281" providerId="LiveId" clId="{ECC298F4-EDB4-4C3D-9D19-66AC0E389956}" dt="2024-02-23T20:52:22.777" v="96" actId="478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ECC298F4-EDB4-4C3D-9D19-66AC0E389956}" dt="2024-02-23T20:56:08.710" v="189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6:58.298" v="205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ECC298F4-EDB4-4C3D-9D19-66AC0E389956}" dt="2024-02-23T20:52:23.042" v="97"/>
          <ac:picMkLst>
            <pc:docMk/>
            <pc:sldMk cId="3902406419" sldId="283"/>
            <ac:picMk id="4" creationId="{BF730CBC-8069-AB3E-38AD-BDFFD3D510A8}"/>
          </ac:picMkLst>
        </pc:picChg>
        <pc:picChg chg="del">
          <ac:chgData name="Neemias Informatica Lima" userId="b77af7bd85500281" providerId="LiveId" clId="{ECC298F4-EDB4-4C3D-9D19-66AC0E389956}" dt="2024-02-23T20:52:22.777" v="96" actId="478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ECC298F4-EDB4-4C3D-9D19-66AC0E389956}" dt="2024-02-23T20:58:36.566" v="243" actId="207"/>
        <pc:sldMkLst>
          <pc:docMk/>
          <pc:sldMk cId="2424059023" sldId="284"/>
        </pc:sldMkLst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2" creationId="{6AA66C24-AD03-B88A-E4E4-BC5F6DA17480}"/>
          </ac:spMkLst>
        </pc:spChg>
        <pc:spChg chg="add mod">
          <ac:chgData name="Neemias Informatica Lima" userId="b77af7bd85500281" providerId="LiveId" clId="{ECC298F4-EDB4-4C3D-9D19-66AC0E389956}" dt="2024-02-23T20:52:34.383" v="101"/>
          <ac:spMkLst>
            <pc:docMk/>
            <pc:sldMk cId="2424059023" sldId="284"/>
            <ac:spMk id="3" creationId="{DBA6B0B6-F5E4-3D49-2E30-29480C7766F9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5" creationId="{78268D53-E738-79EB-0EEA-089FC74705BD}"/>
          </ac:spMkLst>
        </pc:spChg>
        <pc:spChg chg="del">
          <ac:chgData name="Neemias Informatica Lima" userId="b77af7bd85500281" providerId="LiveId" clId="{ECC298F4-EDB4-4C3D-9D19-66AC0E389956}" dt="2024-02-23T20:52:34.115" v="100" actId="478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ECC298F4-EDB4-4C3D-9D19-66AC0E389956}" dt="2024-02-23T20:57:46.142" v="22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8:36.566" v="243" actId="20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ECC298F4-EDB4-4C3D-9D19-66AC0E389956}" dt="2024-02-23T20:52:34.383" v="101"/>
          <ac:picMkLst>
            <pc:docMk/>
            <pc:sldMk cId="2424059023" sldId="284"/>
            <ac:picMk id="4" creationId="{3AD13A3D-047A-D550-1B42-57E1BC6C600F}"/>
          </ac:picMkLst>
        </pc:picChg>
        <pc:picChg chg="del">
          <ac:chgData name="Neemias Informatica Lima" userId="b77af7bd85500281" providerId="LiveId" clId="{ECC298F4-EDB4-4C3D-9D19-66AC0E389956}" dt="2024-02-23T20:52:34.115" v="100" actId="478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03.744" v="281" actId="6549"/>
        <pc:sldMkLst>
          <pc:docMk/>
          <pc:sldMk cId="2241968852" sldId="285"/>
        </pc:sldMkLst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2" creationId="{F91F2A19-2BB9-EA2C-1713-40357D6BF90E}"/>
          </ac:spMkLst>
        </pc:spChg>
        <pc:spChg chg="add mod">
          <ac:chgData name="Neemias Informatica Lima" userId="b77af7bd85500281" providerId="LiveId" clId="{ECC298F4-EDB4-4C3D-9D19-66AC0E389956}" dt="2024-02-23T20:52:47.680" v="105"/>
          <ac:spMkLst>
            <pc:docMk/>
            <pc:sldMk cId="2241968852" sldId="285"/>
            <ac:spMk id="3" creationId="{14D0FFC5-3E6E-ECC2-BC05-9F0985E558B6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5" creationId="{88440405-0A27-2855-D046-B9E868718C1B}"/>
          </ac:spMkLst>
        </pc:spChg>
        <pc:spChg chg="del">
          <ac:chgData name="Neemias Informatica Lima" userId="b77af7bd85500281" providerId="LiveId" clId="{ECC298F4-EDB4-4C3D-9D19-66AC0E389956}" dt="2024-02-23T20:52:47.397" v="104" actId="478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ECC298F4-EDB4-4C3D-9D19-66AC0E389956}" dt="2024-02-23T21:00:17.809" v="26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1:03.744" v="281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ECC298F4-EDB4-4C3D-9D19-66AC0E389956}" dt="2024-02-23T20:52:47.680" v="105"/>
          <ac:picMkLst>
            <pc:docMk/>
            <pc:sldMk cId="2241968852" sldId="285"/>
            <ac:picMk id="4" creationId="{3B3BC88D-13AA-0B04-2ABB-52CA09FC9E75}"/>
          </ac:picMkLst>
        </pc:picChg>
        <pc:picChg chg="del">
          <ac:chgData name="Neemias Informatica Lima" userId="b77af7bd85500281" providerId="LiveId" clId="{ECC298F4-EDB4-4C3D-9D19-66AC0E389956}" dt="2024-02-23T20:52:47.397" v="104" actId="478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20.645" v="316" actId="6549"/>
        <pc:sldMkLst>
          <pc:docMk/>
          <pc:sldMk cId="1959249856" sldId="286"/>
        </pc:sldMkLst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2" creationId="{38177D5C-FCAD-5EFB-0935-763D31114924}"/>
          </ac:spMkLst>
        </pc:spChg>
        <pc:spChg chg="add mod">
          <ac:chgData name="Neemias Informatica Lima" userId="b77af7bd85500281" providerId="LiveId" clId="{ECC298F4-EDB4-4C3D-9D19-66AC0E389956}" dt="2024-02-23T20:52:57.523" v="109"/>
          <ac:spMkLst>
            <pc:docMk/>
            <pc:sldMk cId="1959249856" sldId="286"/>
            <ac:spMk id="3" creationId="{56002FDC-9003-1362-AC16-1E01DCC4EFE3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5" creationId="{A61587D3-3CDC-1C1A-9373-5B92BB4C6771}"/>
          </ac:spMkLst>
        </pc:spChg>
        <pc:spChg chg="del">
          <ac:chgData name="Neemias Informatica Lima" userId="b77af7bd85500281" providerId="LiveId" clId="{ECC298F4-EDB4-4C3D-9D19-66AC0E389956}" dt="2024-02-23T20:52:57.078" v="108" actId="478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ECC298F4-EDB4-4C3D-9D19-66AC0E389956}" dt="2024-02-23T21:01:38.858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1:03:20.645" v="316" actId="6549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ECC298F4-EDB4-4C3D-9D19-66AC0E389956}" dt="2024-02-23T20:52:57.523" v="109"/>
          <ac:picMkLst>
            <pc:docMk/>
            <pc:sldMk cId="1959249856" sldId="286"/>
            <ac:picMk id="4" creationId="{8B9D79AC-A635-4C8A-0100-6C06F1A26CF0}"/>
          </ac:picMkLst>
        </pc:picChg>
        <pc:picChg chg="del">
          <ac:chgData name="Neemias Informatica Lima" userId="b77af7bd85500281" providerId="LiveId" clId="{ECC298F4-EDB4-4C3D-9D19-66AC0E389956}" dt="2024-02-23T20:52:57.078" v="108" actId="478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18.414" v="352" actId="20577"/>
        <pc:sldMkLst>
          <pc:docMk/>
          <pc:sldMk cId="2857006406" sldId="287"/>
        </pc:sldMkLst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2" creationId="{612C569A-7636-3D83-2E58-47D1537546C5}"/>
          </ac:spMkLst>
        </pc:spChg>
        <pc:spChg chg="add mod">
          <ac:chgData name="Neemias Informatica Lima" userId="b77af7bd85500281" providerId="LiveId" clId="{ECC298F4-EDB4-4C3D-9D19-66AC0E389956}" dt="2024-02-23T20:53:14.240" v="115"/>
          <ac:spMkLst>
            <pc:docMk/>
            <pc:sldMk cId="2857006406" sldId="287"/>
            <ac:spMk id="3" creationId="{32728F36-9A55-913E-918E-FF35D344EB06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5" creationId="{29EB7D6A-30E1-9226-F768-126864DB830B}"/>
          </ac:spMkLst>
        </pc:spChg>
        <pc:spChg chg="del">
          <ac:chgData name="Neemias Informatica Lima" userId="b77af7bd85500281" providerId="LiveId" clId="{ECC298F4-EDB4-4C3D-9D19-66AC0E389956}" dt="2024-02-23T20:53:13.973" v="114" actId="478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ECC298F4-EDB4-4C3D-9D19-66AC0E389956}" dt="2024-02-23T21:07:18.414" v="35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ECC298F4-EDB4-4C3D-9D19-66AC0E389956}" dt="2024-02-23T20:53:14.240" v="115"/>
          <ac:picMkLst>
            <pc:docMk/>
            <pc:sldMk cId="2857006406" sldId="287"/>
            <ac:picMk id="4" creationId="{2091FEB6-BC4B-7796-FAE7-D0423DB88F72}"/>
          </ac:picMkLst>
        </pc:picChg>
        <pc:picChg chg="del">
          <ac:chgData name="Neemias Informatica Lima" userId="b77af7bd85500281" providerId="LiveId" clId="{ECC298F4-EDB4-4C3D-9D19-66AC0E389956}" dt="2024-02-23T20:53:13.973" v="114" actId="478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ECC298F4-EDB4-4C3D-9D19-66AC0E389956}" dt="2024-02-23T21:07:46.814" v="354" actId="20577"/>
        <pc:sldMkLst>
          <pc:docMk/>
          <pc:sldMk cId="2630436816" sldId="288"/>
        </pc:sldMkLst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2" creationId="{4B8F44DA-672B-B449-018B-30D171443EE7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3" creationId="{E44D4783-6FF8-7471-4427-8AAD1C20FAD9}"/>
          </ac:spMkLst>
        </pc:spChg>
        <pc:spChg chg="add mod">
          <ac:chgData name="Neemias Informatica Lima" userId="b77af7bd85500281" providerId="LiveId" clId="{ECC298F4-EDB4-4C3D-9D19-66AC0E389956}" dt="2024-02-23T20:52:11.828" v="93"/>
          <ac:spMkLst>
            <pc:docMk/>
            <pc:sldMk cId="2630436816" sldId="288"/>
            <ac:spMk id="4" creationId="{18A42864-8C81-9837-83D3-1D37BF7BDA9B}"/>
          </ac:spMkLst>
        </pc:spChg>
        <pc:spChg chg="del">
          <ac:chgData name="Neemias Informatica Lima" userId="b77af7bd85500281" providerId="LiveId" clId="{ECC298F4-EDB4-4C3D-9D19-66AC0E389956}" dt="2024-02-23T20:52:11.532" v="92" actId="478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ECC298F4-EDB4-4C3D-9D19-66AC0E389956}" dt="2024-02-23T21:07:46.814" v="354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ECC298F4-EDB4-4C3D-9D19-66AC0E389956}" dt="2024-02-23T20:54:41.754" v="161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11.828" v="93"/>
          <ac:picMkLst>
            <pc:docMk/>
            <pc:sldMk cId="2630436816" sldId="288"/>
            <ac:picMk id="5" creationId="{B9D8D3BB-4C22-CFCB-C261-0FB50E9E7775}"/>
          </ac:picMkLst>
        </pc:picChg>
        <pc:picChg chg="del">
          <ac:chgData name="Neemias Informatica Lima" userId="b77af7bd85500281" providerId="LiveId" clId="{ECC298F4-EDB4-4C3D-9D19-66AC0E389956}" dt="2024-02-23T20:52:11.532" v="92" actId="478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ECC298F4-EDB4-4C3D-9D19-66AC0E389956}" dt="2024-02-23T20:57:36.147" v="216" actId="20577"/>
        <pc:sldMkLst>
          <pc:docMk/>
          <pc:sldMk cId="3032827026" sldId="289"/>
        </pc:sldMkLst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2" creationId="{71B875AA-512B-B352-D5BE-A19548CCECB4}"/>
          </ac:spMkLst>
        </pc:spChg>
        <pc:spChg chg="add mod">
          <ac:chgData name="Neemias Informatica Lima" userId="b77af7bd85500281" providerId="LiveId" clId="{ECC298F4-EDB4-4C3D-9D19-66AC0E389956}" dt="2024-02-23T20:52:29.567" v="99"/>
          <ac:spMkLst>
            <pc:docMk/>
            <pc:sldMk cId="3032827026" sldId="289"/>
            <ac:spMk id="3" creationId="{CE4E5061-2740-D6A1-1FFD-B48121DA7467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5" creationId="{D4A067D2-F394-0DBD-FBD1-63247C724824}"/>
          </ac:spMkLst>
        </pc:spChg>
        <pc:spChg chg="del">
          <ac:chgData name="Neemias Informatica Lima" userId="b77af7bd85500281" providerId="LiveId" clId="{ECC298F4-EDB4-4C3D-9D19-66AC0E389956}" dt="2024-02-23T20:52:29.258" v="98" actId="478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ECC298F4-EDB4-4C3D-9D19-66AC0E389956}" dt="2024-02-23T20:57:36.147" v="216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ECC298F4-EDB4-4C3D-9D19-66AC0E389956}" dt="2024-02-23T20:56:13.678" v="192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29.567" v="99"/>
          <ac:picMkLst>
            <pc:docMk/>
            <pc:sldMk cId="3032827026" sldId="289"/>
            <ac:picMk id="4" creationId="{2E1C043A-A487-BE53-9AB2-3DAE4CEAC426}"/>
          </ac:picMkLst>
        </pc:picChg>
        <pc:picChg chg="del">
          <ac:chgData name="Neemias Informatica Lima" userId="b77af7bd85500281" providerId="LiveId" clId="{ECC298F4-EDB4-4C3D-9D19-66AC0E389956}" dt="2024-02-23T20:52:29.258" v="98" actId="478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ECC298F4-EDB4-4C3D-9D19-66AC0E389956}" dt="2024-02-23T21:00:04.577" v="260" actId="20577"/>
        <pc:sldMkLst>
          <pc:docMk/>
          <pc:sldMk cId="3772032319" sldId="290"/>
        </pc:sldMkLst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2" creationId="{5545354E-D379-CE40-391D-D1513D9514BE}"/>
          </ac:spMkLst>
        </pc:spChg>
        <pc:spChg chg="add mod">
          <ac:chgData name="Neemias Informatica Lima" userId="b77af7bd85500281" providerId="LiveId" clId="{ECC298F4-EDB4-4C3D-9D19-66AC0E389956}" dt="2024-02-23T20:52:41.888" v="103"/>
          <ac:spMkLst>
            <pc:docMk/>
            <pc:sldMk cId="3772032319" sldId="290"/>
            <ac:spMk id="3" creationId="{12EF15C8-71A5-B2E2-0FF4-5142100BAEFF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5" creationId="{85A204CF-BE05-A49D-E084-5A580383ACB8}"/>
          </ac:spMkLst>
        </pc:spChg>
        <pc:spChg chg="del">
          <ac:chgData name="Neemias Informatica Lima" userId="b77af7bd85500281" providerId="LiveId" clId="{ECC298F4-EDB4-4C3D-9D19-66AC0E389956}" dt="2024-02-23T20:52:41.604" v="102" actId="478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ECC298F4-EDB4-4C3D-9D19-66AC0E389956}" dt="2024-02-23T21:00:04.577" v="260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ECC298F4-EDB4-4C3D-9D19-66AC0E389956}" dt="2024-02-23T20:57:51.189" v="226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41.888" v="103"/>
          <ac:picMkLst>
            <pc:docMk/>
            <pc:sldMk cId="3772032319" sldId="290"/>
            <ac:picMk id="4" creationId="{89D41491-50B4-1D1E-DC1F-5B3D8CF983D0}"/>
          </ac:picMkLst>
        </pc:picChg>
        <pc:picChg chg="del">
          <ac:chgData name="Neemias Informatica Lima" userId="b77af7bd85500281" providerId="LiveId" clId="{ECC298F4-EDB4-4C3D-9D19-66AC0E389956}" dt="2024-02-23T20:52:41.604" v="102" actId="478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ECC298F4-EDB4-4C3D-9D19-66AC0E389956}" dt="2024-02-23T21:01:26.866" v="290"/>
        <pc:sldMkLst>
          <pc:docMk/>
          <pc:sldMk cId="1768216317" sldId="291"/>
        </pc:sldMkLst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2" creationId="{9C64A652-70B1-3E74-3DDD-2A92ABC39867}"/>
          </ac:spMkLst>
        </pc:spChg>
        <pc:spChg chg="add mod">
          <ac:chgData name="Neemias Informatica Lima" userId="b77af7bd85500281" providerId="LiveId" clId="{ECC298F4-EDB4-4C3D-9D19-66AC0E389956}" dt="2024-02-23T20:52:52.723" v="107"/>
          <ac:spMkLst>
            <pc:docMk/>
            <pc:sldMk cId="1768216317" sldId="291"/>
            <ac:spMk id="3" creationId="{B4CD73FA-9B5D-6DA7-0368-2CC40547AA88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5" creationId="{B6AFE31B-8464-E157-1809-D04E08A48875}"/>
          </ac:spMkLst>
        </pc:spChg>
        <pc:spChg chg="del">
          <ac:chgData name="Neemias Informatica Lima" userId="b77af7bd85500281" providerId="LiveId" clId="{ECC298F4-EDB4-4C3D-9D19-66AC0E389956}" dt="2024-02-23T20:52:52.429" v="106" actId="478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ECC298F4-EDB4-4C3D-9D19-66AC0E389956}" dt="2024-02-23T21:01:26.866" v="29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ECC298F4-EDB4-4C3D-9D19-66AC0E389956}" dt="2024-02-23T21:00:21.977" v="26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2:52.723" v="107"/>
          <ac:picMkLst>
            <pc:docMk/>
            <pc:sldMk cId="1768216317" sldId="291"/>
            <ac:picMk id="4" creationId="{3CF29467-4BFB-9552-D93D-AE046570F75B}"/>
          </ac:picMkLst>
        </pc:picChg>
        <pc:picChg chg="del">
          <ac:chgData name="Neemias Informatica Lima" userId="b77af7bd85500281" providerId="LiveId" clId="{ECC298F4-EDB4-4C3D-9D19-66AC0E389956}" dt="2024-02-23T20:52:52.429" v="106" actId="478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ECC298F4-EDB4-4C3D-9D19-66AC0E389956}" dt="2024-02-23T21:03:39.793" v="326"/>
        <pc:sldMkLst>
          <pc:docMk/>
          <pc:sldMk cId="3757265641" sldId="292"/>
        </pc:sldMkLst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2" creationId="{00579764-9980-1C10-A414-3E238E897E06}"/>
          </ac:spMkLst>
        </pc:spChg>
        <pc:spChg chg="add mod">
          <ac:chgData name="Neemias Informatica Lima" userId="b77af7bd85500281" providerId="LiveId" clId="{ECC298F4-EDB4-4C3D-9D19-66AC0E389956}" dt="2024-02-23T20:53:02.544" v="111"/>
          <ac:spMkLst>
            <pc:docMk/>
            <pc:sldMk cId="3757265641" sldId="292"/>
            <ac:spMk id="3" creationId="{D270092C-5221-D0D2-7A00-895DA8CB6DA8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5" creationId="{043DC70F-0AEF-0724-2203-92E60C210166}"/>
          </ac:spMkLst>
        </pc:spChg>
        <pc:spChg chg="del">
          <ac:chgData name="Neemias Informatica Lima" userId="b77af7bd85500281" providerId="LiveId" clId="{ECC298F4-EDB4-4C3D-9D19-66AC0E389956}" dt="2024-02-23T20:53:02.275" v="110" actId="478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ECC298F4-EDB4-4C3D-9D19-66AC0E389956}" dt="2024-02-23T21:03:39.793" v="326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ECC298F4-EDB4-4C3D-9D19-66AC0E389956}" dt="2024-02-23T21:01:47.709" v="298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ECC298F4-EDB4-4C3D-9D19-66AC0E389956}" dt="2024-02-23T20:53:02.544" v="111"/>
          <ac:picMkLst>
            <pc:docMk/>
            <pc:sldMk cId="3757265641" sldId="292"/>
            <ac:picMk id="4" creationId="{58493701-85EC-57C8-36F1-64947CADBCF4}"/>
          </ac:picMkLst>
        </pc:picChg>
        <pc:picChg chg="del">
          <ac:chgData name="Neemias Informatica Lima" userId="b77af7bd85500281" providerId="LiveId" clId="{ECC298F4-EDB4-4C3D-9D19-66AC0E389956}" dt="2024-02-23T20:53:02.275" v="110" actId="478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ECC298F4-EDB4-4C3D-9D19-66AC0E389956}" dt="2024-02-23T21:04:27.334" v="335"/>
        <pc:sldMkLst>
          <pc:docMk/>
          <pc:sldMk cId="3114938747" sldId="293"/>
        </pc:sldMkLst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2" creationId="{E9DE521F-5AD4-DD60-C62F-B23484B94793}"/>
          </ac:spMkLst>
        </pc:spChg>
        <pc:spChg chg="add mod">
          <ac:chgData name="Neemias Informatica Lima" userId="b77af7bd85500281" providerId="LiveId" clId="{ECC298F4-EDB4-4C3D-9D19-66AC0E389956}" dt="2024-02-23T20:53:07.475" v="113"/>
          <ac:spMkLst>
            <pc:docMk/>
            <pc:sldMk cId="3114938747" sldId="293"/>
            <ac:spMk id="3" creationId="{0E6221BE-145A-5F54-7011-4F7BF80628D1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5" creationId="{5F7FC810-116E-FCB8-197D-2FB2492AFB9E}"/>
          </ac:spMkLst>
        </pc:spChg>
        <pc:spChg chg="del">
          <ac:chgData name="Neemias Informatica Lima" userId="b77af7bd85500281" providerId="LiveId" clId="{ECC298F4-EDB4-4C3D-9D19-66AC0E389956}" dt="2024-02-23T20:53:06.942" v="112" actId="478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ECC298F4-EDB4-4C3D-9D19-66AC0E389956}" dt="2024-02-23T21:04:27.334" v="335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ECC298F4-EDB4-4C3D-9D19-66AC0E389956}" dt="2024-02-23T20:53:07.475" v="113"/>
          <ac:picMkLst>
            <pc:docMk/>
            <pc:sldMk cId="3114938747" sldId="293"/>
            <ac:picMk id="4" creationId="{A1D28EF7-708F-3BDB-5782-5553374535B6}"/>
          </ac:picMkLst>
        </pc:picChg>
        <pc:picChg chg="del">
          <ac:chgData name="Neemias Informatica Lima" userId="b77af7bd85500281" providerId="LiveId" clId="{ECC298F4-EDB4-4C3D-9D19-66AC0E389956}" dt="2024-02-23T20:53:06.942" v="112" actId="478"/>
          <ac:picMkLst>
            <pc:docMk/>
            <pc:sldMk cId="3114938747" sldId="293"/>
            <ac:picMk id="7" creationId="{178B53E0-982F-E70F-B86D-472909AB9DE1}"/>
          </ac:picMkLst>
        </pc:picChg>
      </pc:sldChg>
      <pc:sldChg chg="addSp delSp modSp add setBg">
        <pc:chgData name="Neemias Informatica Lima" userId="b77af7bd85500281" providerId="LiveId" clId="{ECC298F4-EDB4-4C3D-9D19-66AC0E389956}" dt="2024-02-23T21:07:00.502" v="347" actId="1076"/>
        <pc:sldMkLst>
          <pc:docMk/>
          <pc:sldMk cId="1462869185" sldId="294"/>
        </pc:sldMkLst>
        <pc:spChg chg="del">
          <ac:chgData name="Neemias Informatica Lima" userId="b77af7bd85500281" providerId="LiveId" clId="{ECC298F4-EDB4-4C3D-9D19-66AC0E389956}" dt="2024-02-23T21:06:13.769" v="337" actId="478"/>
          <ac:spMkLst>
            <pc:docMk/>
            <pc:sldMk cId="1462869185" sldId="294"/>
            <ac:spMk id="16" creationId="{E5D8DD5E-5BAF-693C-DBF9-7C82D549A3E9}"/>
          </ac:spMkLst>
        </pc:spChg>
        <pc:picChg chg="add del mod">
          <ac:chgData name="Neemias Informatica Lima" userId="b77af7bd85500281" providerId="LiveId" clId="{ECC298F4-EDB4-4C3D-9D19-66AC0E389956}" dt="2024-02-23T21:06:20.507" v="340" actId="478"/>
          <ac:picMkLst>
            <pc:docMk/>
            <pc:sldMk cId="1462869185" sldId="294"/>
            <ac:picMk id="1026" creationId="{D657DDFF-3BEE-2919-E9E0-EBA85A57DB99}"/>
          </ac:picMkLst>
        </pc:picChg>
        <pc:picChg chg="add mod">
          <ac:chgData name="Neemias Informatica Lima" userId="b77af7bd85500281" providerId="LiveId" clId="{ECC298F4-EDB4-4C3D-9D19-66AC0E389956}" dt="2024-02-23T21:07:00.502" v="347" actId="1076"/>
          <ac:picMkLst>
            <pc:docMk/>
            <pc:sldMk cId="1462869185" sldId="294"/>
            <ac:picMk id="1028" creationId="{BCDF1667-4958-94C8-87BB-9A9D46564FFA}"/>
          </ac:picMkLst>
        </pc:picChg>
      </pc:sldChg>
    </pc:docChg>
  </pc:docChgLst>
  <pc:docChgLst>
    <pc:chgData name="Neemias Informatica Lima" userId="b77af7bd85500281" providerId="LiveId" clId="{D2B5DD86-8EAF-4E0F-B3C6-EEAF7EF1CCCE}"/>
    <pc:docChg chg="undo redo custSel modSld">
      <pc:chgData name="Neemias Informatica Lima" userId="b77af7bd85500281" providerId="LiveId" clId="{D2B5DD86-8EAF-4E0F-B3C6-EEAF7EF1CCCE}" dt="2024-02-20T10:59:46.410" v="372" actId="313"/>
      <pc:docMkLst>
        <pc:docMk/>
      </pc:docMkLst>
      <pc:sldChg chg="addSp delSp modSp mod">
        <pc:chgData name="Neemias Informatica Lima" userId="b77af7bd85500281" providerId="LiveId" clId="{D2B5DD86-8EAF-4E0F-B3C6-EEAF7EF1CCCE}" dt="2024-02-20T10:37:58.609" v="47" actId="20577"/>
        <pc:sldMkLst>
          <pc:docMk/>
          <pc:sldMk cId="2232331225" sldId="280"/>
        </pc:sldMkLst>
        <pc:spChg chg="mod">
          <ac:chgData name="Neemias Informatica Lima" userId="b77af7bd85500281" providerId="LiveId" clId="{D2B5DD86-8EAF-4E0F-B3C6-EEAF7EF1CCCE}" dt="2024-02-20T09:50:47.073" v="1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40.407" v="3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37:58.609" v="47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09:50:29.161" v="5" actId="478"/>
          <ac:picMkLst>
            <pc:docMk/>
            <pc:sldMk cId="2232331225" sldId="280"/>
            <ac:picMk id="3" creationId="{8459030A-0354-25B2-74E5-139FB0FFBF57}"/>
          </ac:picMkLst>
        </pc:picChg>
        <pc:picChg chg="add mod">
          <ac:chgData name="Neemias Informatica Lima" userId="b77af7bd85500281" providerId="LiveId" clId="{D2B5DD86-8EAF-4E0F-B3C6-EEAF7EF1CCCE}" dt="2024-02-20T09:50:35.199" v="7" actId="14100"/>
          <ac:picMkLst>
            <pc:docMk/>
            <pc:sldMk cId="2232331225" sldId="280"/>
            <ac:picMk id="4" creationId="{1E5F7F84-E301-F4F4-F4D6-D4EF93B7AEF1}"/>
          </ac:picMkLst>
        </pc:picChg>
        <pc:picChg chg="del">
          <ac:chgData name="Neemias Informatica Lima" userId="b77af7bd85500281" providerId="LiveId" clId="{D2B5DD86-8EAF-4E0F-B3C6-EEAF7EF1CCCE}" dt="2024-02-20T09:50:50.603" v="13" actId="478"/>
          <ac:picMkLst>
            <pc:docMk/>
            <pc:sldMk cId="2232331225" sldId="280"/>
            <ac:picMk id="1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09:52:15.893" v="21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D2B5DD86-8EAF-4E0F-B3C6-EEAF7EF1CCCE}" dt="2024-02-20T10:42:41.550" v="128" actId="6549"/>
        <pc:sldMkLst>
          <pc:docMk/>
          <pc:sldMk cId="2103443556" sldId="281"/>
        </pc:sldMkLst>
        <pc:spChg chg="mod">
          <ac:chgData name="Neemias Informatica Lima" userId="b77af7bd85500281" providerId="LiveId" clId="{D2B5DD86-8EAF-4E0F-B3C6-EEAF7EF1CCCE}" dt="2024-02-20T10:42:41.550" v="12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0:12.177" v="77" actId="1036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39:12.757" v="59" actId="478"/>
          <ac:picMkLst>
            <pc:docMk/>
            <pc:sldMk cId="2103443556" sldId="281"/>
            <ac:picMk id="2" creationId="{75BC1A2E-8AA2-A139-0337-F7BC8D8E4D51}"/>
          </ac:picMkLst>
        </pc:picChg>
        <pc:picChg chg="del">
          <ac:chgData name="Neemias Informatica Lima" userId="b77af7bd85500281" providerId="LiveId" clId="{D2B5DD86-8EAF-4E0F-B3C6-EEAF7EF1CCCE}" dt="2024-02-20T10:38:25.943" v="48" actId="478"/>
          <ac:picMkLst>
            <pc:docMk/>
            <pc:sldMk cId="2103443556" sldId="281"/>
            <ac:picMk id="3" creationId="{90782C93-E4CD-857C-516D-47799A5B8721}"/>
          </ac:picMkLst>
        </pc:picChg>
        <pc:picChg chg="add mod">
          <ac:chgData name="Neemias Informatica Lima" userId="b77af7bd85500281" providerId="LiveId" clId="{D2B5DD86-8EAF-4E0F-B3C6-EEAF7EF1CCCE}" dt="2024-02-20T10:38:49.742" v="58" actId="1037"/>
          <ac:picMkLst>
            <pc:docMk/>
            <pc:sldMk cId="2103443556" sldId="281"/>
            <ac:picMk id="4" creationId="{5E50C07A-91C0-123C-3194-517732FDBBF7}"/>
          </ac:picMkLst>
        </pc:picChg>
        <pc:picChg chg="add mod">
          <ac:chgData name="Neemias Informatica Lima" userId="b77af7bd85500281" providerId="LiveId" clId="{D2B5DD86-8EAF-4E0F-B3C6-EEAF7EF1CCCE}" dt="2024-02-20T10:39:22.122" v="63" actId="14100"/>
          <ac:picMkLst>
            <pc:docMk/>
            <pc:sldMk cId="2103443556" sldId="281"/>
            <ac:picMk id="5" creationId="{AE5CDBEB-0648-60BA-F6E4-ECAD73D381AF}"/>
          </ac:picMkLst>
        </pc:picChg>
      </pc:sldChg>
      <pc:sldChg chg="addSp delSp modSp mod">
        <pc:chgData name="Neemias Informatica Lima" userId="b77af7bd85500281" providerId="LiveId" clId="{D2B5DD86-8EAF-4E0F-B3C6-EEAF7EF1CCCE}" dt="2024-02-20T10:44:23.457" v="162" actId="20577"/>
        <pc:sldMkLst>
          <pc:docMk/>
          <pc:sldMk cId="3683219421" sldId="282"/>
        </pc:sldMkLst>
        <pc:spChg chg="del">
          <ac:chgData name="Neemias Informatica Lima" userId="b77af7bd85500281" providerId="LiveId" clId="{D2B5DD86-8EAF-4E0F-B3C6-EEAF7EF1CCCE}" dt="2024-02-20T10:40:32.640" v="80" actId="478"/>
          <ac:spMkLst>
            <pc:docMk/>
            <pc:sldMk cId="3683219421" sldId="282"/>
            <ac:spMk id="2" creationId="{5F75C951-ADFA-52C3-753A-BA1315CCCE5D}"/>
          </ac:spMkLst>
        </pc:spChg>
        <pc:spChg chg="add mod">
          <ac:chgData name="Neemias Informatica Lima" userId="b77af7bd85500281" providerId="LiveId" clId="{D2B5DD86-8EAF-4E0F-B3C6-EEAF7EF1CCCE}" dt="2024-02-20T10:40:32.949" v="81"/>
          <ac:spMkLst>
            <pc:docMk/>
            <pc:sldMk cId="3683219421" sldId="282"/>
            <ac:spMk id="6" creationId="{9637ACB4-762A-635D-FDEA-12397AF3A53F}"/>
          </ac:spMkLst>
        </pc:spChg>
        <pc:spChg chg="mod">
          <ac:chgData name="Neemias Informatica Lima" userId="b77af7bd85500281" providerId="LiveId" clId="{D2B5DD86-8EAF-4E0F-B3C6-EEAF7EF1CCCE}" dt="2024-02-20T10:44:23.457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3:03.811" v="13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4" creationId="{5F5FFF93-B293-80B2-CC1C-DF16E54FC03A}"/>
          </ac:picMkLst>
        </pc:picChg>
        <pc:picChg chg="del">
          <ac:chgData name="Neemias Informatica Lima" userId="b77af7bd85500281" providerId="LiveId" clId="{D2B5DD86-8EAF-4E0F-B3C6-EEAF7EF1CCCE}" dt="2024-02-20T10:40:32.640" v="80" actId="478"/>
          <ac:picMkLst>
            <pc:docMk/>
            <pc:sldMk cId="3683219421" sldId="282"/>
            <ac:picMk id="5" creationId="{D71F9B90-F8C4-7AEA-9499-544B231D25EE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8" creationId="{1B4580B3-E4F0-EABD-596F-401A1270C624}"/>
          </ac:picMkLst>
        </pc:picChg>
        <pc:picChg chg="add mod">
          <ac:chgData name="Neemias Informatica Lima" userId="b77af7bd85500281" providerId="LiveId" clId="{D2B5DD86-8EAF-4E0F-B3C6-EEAF7EF1CCCE}" dt="2024-02-20T10:40:32.949" v="81"/>
          <ac:picMkLst>
            <pc:docMk/>
            <pc:sldMk cId="3683219421" sldId="282"/>
            <ac:picMk id="9" creationId="{6AA875DB-3E67-6C3D-8120-4ED4B5452081}"/>
          </ac:picMkLst>
        </pc:picChg>
      </pc:sldChg>
      <pc:sldChg chg="addSp delSp modSp mod">
        <pc:chgData name="Neemias Informatica Lima" userId="b77af7bd85500281" providerId="LiveId" clId="{D2B5DD86-8EAF-4E0F-B3C6-EEAF7EF1CCCE}" dt="2024-02-20T10:49:13.430" v="193"/>
        <pc:sldMkLst>
          <pc:docMk/>
          <pc:sldMk cId="3902406419" sldId="283"/>
        </pc:sldMkLst>
        <pc:spChg chg="del">
          <ac:chgData name="Neemias Informatica Lima" userId="b77af7bd85500281" providerId="LiveId" clId="{D2B5DD86-8EAF-4E0F-B3C6-EEAF7EF1CCCE}" dt="2024-02-20T10:40:40.984" v="82" actId="478"/>
          <ac:spMkLst>
            <pc:docMk/>
            <pc:sldMk cId="3902406419" sldId="283"/>
            <ac:spMk id="2" creationId="{11EBDFC8-9AEF-72C4-EB99-9B155C91F456}"/>
          </ac:spMkLst>
        </pc:spChg>
        <pc:spChg chg="add mod">
          <ac:chgData name="Neemias Informatica Lima" userId="b77af7bd85500281" providerId="LiveId" clId="{D2B5DD86-8EAF-4E0F-B3C6-EEAF7EF1CCCE}" dt="2024-02-20T10:40:41.354" v="83"/>
          <ac:spMkLst>
            <pc:docMk/>
            <pc:sldMk cId="3902406419" sldId="283"/>
            <ac:spMk id="5" creationId="{99F4E7C5-C5B8-5F8D-4A50-2D5763CA661F}"/>
          </ac:spMkLst>
        </pc:spChg>
        <pc:spChg chg="mod">
          <ac:chgData name="Neemias Informatica Lima" userId="b77af7bd85500281" providerId="LiveId" clId="{D2B5DD86-8EAF-4E0F-B3C6-EEAF7EF1CCCE}" dt="2024-02-20T10:44:41.166" v="16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9:13.430" v="193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3" creationId="{FB4C629C-3540-A7BF-6C30-A0187F230609}"/>
          </ac:picMkLst>
        </pc:picChg>
        <pc:picChg chg="del">
          <ac:chgData name="Neemias Informatica Lima" userId="b77af7bd85500281" providerId="LiveId" clId="{D2B5DD86-8EAF-4E0F-B3C6-EEAF7EF1CCCE}" dt="2024-02-20T10:40:40.984" v="82" actId="478"/>
          <ac:picMkLst>
            <pc:docMk/>
            <pc:sldMk cId="3902406419" sldId="283"/>
            <ac:picMk id="4" creationId="{01FB662F-1135-74C3-9C30-330249087D8A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7" creationId="{5BE3054B-1B45-0790-5E4F-E0F7033FCB0F}"/>
          </ac:picMkLst>
        </pc:picChg>
        <pc:picChg chg="add mod">
          <ac:chgData name="Neemias Informatica Lima" userId="b77af7bd85500281" providerId="LiveId" clId="{D2B5DD86-8EAF-4E0F-B3C6-EEAF7EF1CCCE}" dt="2024-02-20T10:40:41.354" v="83"/>
          <ac:picMkLst>
            <pc:docMk/>
            <pc:sldMk cId="3902406419" sldId="283"/>
            <ac:picMk id="8" creationId="{548A4B08-BF03-DB14-9CC7-65212DE8BEE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1:19.999" v="239" actId="20577"/>
        <pc:sldMkLst>
          <pc:docMk/>
          <pc:sldMk cId="2424059023" sldId="284"/>
        </pc:sldMkLst>
        <pc:spChg chg="del">
          <ac:chgData name="Neemias Informatica Lima" userId="b77af7bd85500281" providerId="LiveId" clId="{D2B5DD86-8EAF-4E0F-B3C6-EEAF7EF1CCCE}" dt="2024-02-20T10:40:56.799" v="86" actId="478"/>
          <ac:spMkLst>
            <pc:docMk/>
            <pc:sldMk cId="2424059023" sldId="284"/>
            <ac:spMk id="2" creationId="{8C3503AD-07BF-6CFD-A7A8-EC518DD7083A}"/>
          </ac:spMkLst>
        </pc:spChg>
        <pc:spChg chg="add mod">
          <ac:chgData name="Neemias Informatica Lima" userId="b77af7bd85500281" providerId="LiveId" clId="{D2B5DD86-8EAF-4E0F-B3C6-EEAF7EF1CCCE}" dt="2024-02-20T10:40:57.136" v="87"/>
          <ac:spMkLst>
            <pc:docMk/>
            <pc:sldMk cId="2424059023" sldId="284"/>
            <ac:spMk id="5" creationId="{8F4605FB-8D94-A0E2-AF3B-4995C2DD7124}"/>
          </ac:spMkLst>
        </pc:spChg>
        <pc:spChg chg="mod">
          <ac:chgData name="Neemias Informatica Lima" userId="b77af7bd85500281" providerId="LiveId" clId="{D2B5DD86-8EAF-4E0F-B3C6-EEAF7EF1CCCE}" dt="2024-02-20T10:50:25.780" v="21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1:19.999" v="239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3" creationId="{FC008282-3793-D012-6EED-5AA1DA61D944}"/>
          </ac:picMkLst>
        </pc:picChg>
        <pc:picChg chg="del">
          <ac:chgData name="Neemias Informatica Lima" userId="b77af7bd85500281" providerId="LiveId" clId="{D2B5DD86-8EAF-4E0F-B3C6-EEAF7EF1CCCE}" dt="2024-02-20T10:40:56.799" v="86" actId="478"/>
          <ac:picMkLst>
            <pc:docMk/>
            <pc:sldMk cId="2424059023" sldId="284"/>
            <ac:picMk id="4" creationId="{3F5B4919-EA9A-3309-E993-0C056E514EF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7" creationId="{E893B890-5C6E-F3FD-BF39-8B627571DE15}"/>
          </ac:picMkLst>
        </pc:picChg>
        <pc:picChg chg="add mod">
          <ac:chgData name="Neemias Informatica Lima" userId="b77af7bd85500281" providerId="LiveId" clId="{D2B5DD86-8EAF-4E0F-B3C6-EEAF7EF1CCCE}" dt="2024-02-20T10:40:57.136" v="87"/>
          <ac:picMkLst>
            <pc:docMk/>
            <pc:sldMk cId="2424059023" sldId="284"/>
            <ac:picMk id="8" creationId="{50558775-9F80-ECBD-AD92-83283D753A4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3:29.762" v="277" actId="313"/>
        <pc:sldMkLst>
          <pc:docMk/>
          <pc:sldMk cId="2241968852" sldId="285"/>
        </pc:sldMkLst>
        <pc:spChg chg="del">
          <ac:chgData name="Neemias Informatica Lima" userId="b77af7bd85500281" providerId="LiveId" clId="{D2B5DD86-8EAF-4E0F-B3C6-EEAF7EF1CCCE}" dt="2024-02-20T10:41:08.016" v="90" actId="478"/>
          <ac:spMkLst>
            <pc:docMk/>
            <pc:sldMk cId="2241968852" sldId="285"/>
            <ac:spMk id="2" creationId="{1CDA1407-863C-0C7B-1019-50A1E75EBD9E}"/>
          </ac:spMkLst>
        </pc:spChg>
        <pc:spChg chg="add mod">
          <ac:chgData name="Neemias Informatica Lima" userId="b77af7bd85500281" providerId="LiveId" clId="{D2B5DD86-8EAF-4E0F-B3C6-EEAF7EF1CCCE}" dt="2024-02-20T10:41:08.382" v="91"/>
          <ac:spMkLst>
            <pc:docMk/>
            <pc:sldMk cId="2241968852" sldId="285"/>
            <ac:spMk id="5" creationId="{C6916D47-173B-A170-0371-6D5FAD5BC0B3}"/>
          </ac:spMkLst>
        </pc:spChg>
        <pc:spChg chg="mod">
          <ac:chgData name="Neemias Informatica Lima" userId="b77af7bd85500281" providerId="LiveId" clId="{D2B5DD86-8EAF-4E0F-B3C6-EEAF7EF1CCCE}" dt="2024-02-20T10:52:43.961" v="25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3:29.762" v="277" actId="313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3" creationId="{0E3B97D4-6691-EEB0-410C-C2693A744F99}"/>
          </ac:picMkLst>
        </pc:picChg>
        <pc:picChg chg="del">
          <ac:chgData name="Neemias Informatica Lima" userId="b77af7bd85500281" providerId="LiveId" clId="{D2B5DD86-8EAF-4E0F-B3C6-EEAF7EF1CCCE}" dt="2024-02-20T10:41:08.016" v="90" actId="478"/>
          <ac:picMkLst>
            <pc:docMk/>
            <pc:sldMk cId="2241968852" sldId="285"/>
            <ac:picMk id="4" creationId="{E7EEAF4A-24D0-7264-F287-75DE6283AA0C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7" creationId="{F853418A-E7AD-EB12-B725-FB9A057B06C2}"/>
          </ac:picMkLst>
        </pc:picChg>
        <pc:picChg chg="add mod">
          <ac:chgData name="Neemias Informatica Lima" userId="b77af7bd85500281" providerId="LiveId" clId="{D2B5DD86-8EAF-4E0F-B3C6-EEAF7EF1CCCE}" dt="2024-02-20T10:41:08.382" v="91"/>
          <ac:picMkLst>
            <pc:docMk/>
            <pc:sldMk cId="2241968852" sldId="285"/>
            <ac:picMk id="8" creationId="{8CA136F5-F830-F2D5-2504-4BDC4589D3A0}"/>
          </ac:picMkLst>
        </pc:picChg>
      </pc:sldChg>
      <pc:sldChg chg="addSp delSp modSp mod">
        <pc:chgData name="Neemias Informatica Lima" userId="b77af7bd85500281" providerId="LiveId" clId="{D2B5DD86-8EAF-4E0F-B3C6-EEAF7EF1CCCE}" dt="2024-02-20T10:55:55.472" v="322" actId="20577"/>
        <pc:sldMkLst>
          <pc:docMk/>
          <pc:sldMk cId="1959249856" sldId="286"/>
        </pc:sldMkLst>
        <pc:spChg chg="del">
          <ac:chgData name="Neemias Informatica Lima" userId="b77af7bd85500281" providerId="LiveId" clId="{D2B5DD86-8EAF-4E0F-B3C6-EEAF7EF1CCCE}" dt="2024-02-20T10:41:19.501" v="94" actId="478"/>
          <ac:spMkLst>
            <pc:docMk/>
            <pc:sldMk cId="1959249856" sldId="286"/>
            <ac:spMk id="2" creationId="{AB7C0574-91E0-6E82-A717-0337D564BBC8}"/>
          </ac:spMkLst>
        </pc:spChg>
        <pc:spChg chg="add mod">
          <ac:chgData name="Neemias Informatica Lima" userId="b77af7bd85500281" providerId="LiveId" clId="{D2B5DD86-8EAF-4E0F-B3C6-EEAF7EF1CCCE}" dt="2024-02-20T10:41:19.845" v="95"/>
          <ac:spMkLst>
            <pc:docMk/>
            <pc:sldMk cId="1959249856" sldId="286"/>
            <ac:spMk id="5" creationId="{2F0CFB38-E3F5-B9D9-5E73-0388429F89FC}"/>
          </ac:spMkLst>
        </pc:spChg>
        <pc:spChg chg="mod">
          <ac:chgData name="Neemias Informatica Lima" userId="b77af7bd85500281" providerId="LiveId" clId="{D2B5DD86-8EAF-4E0F-B3C6-EEAF7EF1CCCE}" dt="2024-02-20T10:54:44.341" v="295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55:55.472" v="322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3" creationId="{A0FF73A8-8BF9-F527-9C72-0F5C3D6D1459}"/>
          </ac:picMkLst>
        </pc:picChg>
        <pc:picChg chg="del">
          <ac:chgData name="Neemias Informatica Lima" userId="b77af7bd85500281" providerId="LiveId" clId="{D2B5DD86-8EAF-4E0F-B3C6-EEAF7EF1CCCE}" dt="2024-02-20T10:41:19.501" v="94" actId="478"/>
          <ac:picMkLst>
            <pc:docMk/>
            <pc:sldMk cId="1959249856" sldId="286"/>
            <ac:picMk id="4" creationId="{4BC68804-1FCA-101D-7E47-C7BC7A4689EF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7" creationId="{4CAD79D9-E4B5-0B27-6BF1-3C3C16C46224}"/>
          </ac:picMkLst>
        </pc:picChg>
        <pc:picChg chg="add mod">
          <ac:chgData name="Neemias Informatica Lima" userId="b77af7bd85500281" providerId="LiveId" clId="{D2B5DD86-8EAF-4E0F-B3C6-EEAF7EF1CCCE}" dt="2024-02-20T10:41:19.845" v="95"/>
          <ac:picMkLst>
            <pc:docMk/>
            <pc:sldMk cId="1959249856" sldId="286"/>
            <ac:picMk id="8" creationId="{A9796CBB-22E7-3A22-9793-6F0BAC5865F6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58.019" v="370" actId="6549"/>
        <pc:sldMkLst>
          <pc:docMk/>
          <pc:sldMk cId="2857006406" sldId="287"/>
        </pc:sldMkLst>
        <pc:spChg chg="del">
          <ac:chgData name="Neemias Informatica Lima" userId="b77af7bd85500281" providerId="LiveId" clId="{D2B5DD86-8EAF-4E0F-B3C6-EEAF7EF1CCCE}" dt="2024-02-20T10:41:35.919" v="100" actId="478"/>
          <ac:spMkLst>
            <pc:docMk/>
            <pc:sldMk cId="2857006406" sldId="287"/>
            <ac:spMk id="2" creationId="{0005C4D7-00FF-4884-7B97-7513E22E1008}"/>
          </ac:spMkLst>
        </pc:spChg>
        <pc:spChg chg="add mod">
          <ac:chgData name="Neemias Informatica Lima" userId="b77af7bd85500281" providerId="LiveId" clId="{D2B5DD86-8EAF-4E0F-B3C6-EEAF7EF1CCCE}" dt="2024-02-20T10:41:36.229" v="101"/>
          <ac:spMkLst>
            <pc:docMk/>
            <pc:sldMk cId="2857006406" sldId="287"/>
            <ac:spMk id="5" creationId="{49C9CECD-E45A-7D3A-A207-74A9C845115C}"/>
          </ac:spMkLst>
        </pc:spChg>
        <pc:spChg chg="mod">
          <ac:chgData name="Neemias Informatica Lima" userId="b77af7bd85500281" providerId="LiveId" clId="{D2B5DD86-8EAF-4E0F-B3C6-EEAF7EF1CCCE}" dt="2024-02-20T10:58:58.019" v="370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3" creationId="{4C5B123F-8E84-8FC0-8679-089C7A6C4D8D}"/>
          </ac:picMkLst>
        </pc:picChg>
        <pc:picChg chg="del">
          <ac:chgData name="Neemias Informatica Lima" userId="b77af7bd85500281" providerId="LiveId" clId="{D2B5DD86-8EAF-4E0F-B3C6-EEAF7EF1CCCE}" dt="2024-02-20T10:41:35.919" v="100" actId="478"/>
          <ac:picMkLst>
            <pc:docMk/>
            <pc:sldMk cId="2857006406" sldId="287"/>
            <ac:picMk id="4" creationId="{FF3EC3FF-ECCC-AA66-9A45-5EAD03D04FC6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7" creationId="{C6A0D47A-F830-5802-8A79-DA62F2571C6E}"/>
          </ac:picMkLst>
        </pc:picChg>
        <pc:picChg chg="add mod">
          <ac:chgData name="Neemias Informatica Lima" userId="b77af7bd85500281" providerId="LiveId" clId="{D2B5DD86-8EAF-4E0F-B3C6-EEAF7EF1CCCE}" dt="2024-02-20T10:41:36.229" v="101"/>
          <ac:picMkLst>
            <pc:docMk/>
            <pc:sldMk cId="2857006406" sldId="287"/>
            <ac:picMk id="8" creationId="{ABFB088B-E860-7126-4318-BCD320D15E76}"/>
          </ac:picMkLst>
        </pc:picChg>
      </pc:sldChg>
      <pc:sldChg chg="addSp delSp modSp mod">
        <pc:chgData name="Neemias Informatica Lima" userId="b77af7bd85500281" providerId="LiveId" clId="{D2B5DD86-8EAF-4E0F-B3C6-EEAF7EF1CCCE}" dt="2024-02-20T10:45:20.309" v="183" actId="6549"/>
        <pc:sldMkLst>
          <pc:docMk/>
          <pc:sldMk cId="2630436816" sldId="288"/>
        </pc:sldMkLst>
        <pc:spChg chg="del">
          <ac:chgData name="Neemias Informatica Lima" userId="b77af7bd85500281" providerId="LiveId" clId="{D2B5DD86-8EAF-4E0F-B3C6-EEAF7EF1CCCE}" dt="2024-02-20T10:40:27.223" v="78" actId="478"/>
          <ac:spMkLst>
            <pc:docMk/>
            <pc:sldMk cId="2630436816" sldId="288"/>
            <ac:spMk id="2" creationId="{76DB6DD9-8755-485F-41C7-00DFF1907AB6}"/>
          </ac:spMkLst>
        </pc:spChg>
        <pc:spChg chg="add mod">
          <ac:chgData name="Neemias Informatica Lima" userId="b77af7bd85500281" providerId="LiveId" clId="{D2B5DD86-8EAF-4E0F-B3C6-EEAF7EF1CCCE}" dt="2024-02-20T10:40:27.613" v="79"/>
          <ac:spMkLst>
            <pc:docMk/>
            <pc:sldMk cId="2630436816" sldId="288"/>
            <ac:spMk id="5" creationId="{0361F6E1-54F6-3B56-F426-3A5257CDE79B}"/>
          </ac:spMkLst>
        </pc:spChg>
        <pc:spChg chg="mod">
          <ac:chgData name="Neemias Informatica Lima" userId="b77af7bd85500281" providerId="LiveId" clId="{D2B5DD86-8EAF-4E0F-B3C6-EEAF7EF1CCCE}" dt="2024-02-20T10:45:20.309" v="183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2B5DD86-8EAF-4E0F-B3C6-EEAF7EF1CCCE}" dt="2024-02-20T10:42:58.409" v="13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3" creationId="{A652FF02-6A2B-140C-34ED-C43A6FC4379B}"/>
          </ac:picMkLst>
        </pc:picChg>
        <pc:picChg chg="del">
          <ac:chgData name="Neemias Informatica Lima" userId="b77af7bd85500281" providerId="LiveId" clId="{D2B5DD86-8EAF-4E0F-B3C6-EEAF7EF1CCCE}" dt="2024-02-20T10:40:27.223" v="78" actId="478"/>
          <ac:picMkLst>
            <pc:docMk/>
            <pc:sldMk cId="2630436816" sldId="288"/>
            <ac:picMk id="4" creationId="{28C4F974-1AC4-E691-E4E6-D12C5C772E74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7" creationId="{EF1A6F14-D60A-51D1-C4B6-21148EF4D37B}"/>
          </ac:picMkLst>
        </pc:picChg>
        <pc:picChg chg="add mod">
          <ac:chgData name="Neemias Informatica Lima" userId="b77af7bd85500281" providerId="LiveId" clId="{D2B5DD86-8EAF-4E0F-B3C6-EEAF7EF1CCCE}" dt="2024-02-20T10:40:27.613" v="79"/>
          <ac:picMkLst>
            <pc:docMk/>
            <pc:sldMk cId="2630436816" sldId="288"/>
            <ac:picMk id="8" creationId="{78AD38F7-1777-2E0C-FD31-F2F74E58BC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9:46.410" v="372" actId="313"/>
        <pc:sldMkLst>
          <pc:docMk/>
          <pc:sldMk cId="3032827026" sldId="289"/>
        </pc:sldMkLst>
        <pc:spChg chg="del">
          <ac:chgData name="Neemias Informatica Lima" userId="b77af7bd85500281" providerId="LiveId" clId="{D2B5DD86-8EAF-4E0F-B3C6-EEAF7EF1CCCE}" dt="2024-02-20T10:40:50.818" v="84" actId="478"/>
          <ac:spMkLst>
            <pc:docMk/>
            <pc:sldMk cId="3032827026" sldId="289"/>
            <ac:spMk id="2" creationId="{1DDFBFA1-9350-7E4D-9A66-59B2A927A45B}"/>
          </ac:spMkLst>
        </pc:spChg>
        <pc:spChg chg="add mod">
          <ac:chgData name="Neemias Informatica Lima" userId="b77af7bd85500281" providerId="LiveId" clId="{D2B5DD86-8EAF-4E0F-B3C6-EEAF7EF1CCCE}" dt="2024-02-20T10:40:51.283" v="85"/>
          <ac:spMkLst>
            <pc:docMk/>
            <pc:sldMk cId="3032827026" sldId="289"/>
            <ac:spMk id="5" creationId="{EDBBAAE8-AD4A-97C4-F36B-D5674BCAC5C3}"/>
          </ac:spMkLst>
        </pc:spChg>
        <pc:spChg chg="mod">
          <ac:chgData name="Neemias Informatica Lima" userId="b77af7bd85500281" providerId="LiveId" clId="{D2B5DD86-8EAF-4E0F-B3C6-EEAF7EF1CCCE}" dt="2024-02-20T10:59:46.410" v="37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2B5DD86-8EAF-4E0F-B3C6-EEAF7EF1CCCE}" dt="2024-02-20T10:44:46.477" v="168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3" creationId="{7E2D46BE-ED57-AE72-A5F9-EB1CBDB47182}"/>
          </ac:picMkLst>
        </pc:picChg>
        <pc:picChg chg="del">
          <ac:chgData name="Neemias Informatica Lima" userId="b77af7bd85500281" providerId="LiveId" clId="{D2B5DD86-8EAF-4E0F-B3C6-EEAF7EF1CCCE}" dt="2024-02-20T10:40:50.818" v="84" actId="478"/>
          <ac:picMkLst>
            <pc:docMk/>
            <pc:sldMk cId="3032827026" sldId="289"/>
            <ac:picMk id="4" creationId="{9D33F971-8654-BA45-DFD6-608C83A1D99B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7" creationId="{112D8330-C60A-BDC6-27EF-CA5A53AE2A48}"/>
          </ac:picMkLst>
        </pc:picChg>
        <pc:picChg chg="add mod">
          <ac:chgData name="Neemias Informatica Lima" userId="b77af7bd85500281" providerId="LiveId" clId="{D2B5DD86-8EAF-4E0F-B3C6-EEAF7EF1CCCE}" dt="2024-02-20T10:40:51.283" v="85"/>
          <ac:picMkLst>
            <pc:docMk/>
            <pc:sldMk cId="3032827026" sldId="289"/>
            <ac:picMk id="8" creationId="{67868905-11E4-7B86-1903-4ADA624FC10A}"/>
          </ac:picMkLst>
        </pc:picChg>
      </pc:sldChg>
      <pc:sldChg chg="addSp delSp modSp mod">
        <pc:chgData name="Neemias Informatica Lima" userId="b77af7bd85500281" providerId="LiveId" clId="{D2B5DD86-8EAF-4E0F-B3C6-EEAF7EF1CCCE}" dt="2024-02-20T10:52:28.200" v="254" actId="1035"/>
        <pc:sldMkLst>
          <pc:docMk/>
          <pc:sldMk cId="3772032319" sldId="290"/>
        </pc:sldMkLst>
        <pc:spChg chg="del">
          <ac:chgData name="Neemias Informatica Lima" userId="b77af7bd85500281" providerId="LiveId" clId="{D2B5DD86-8EAF-4E0F-B3C6-EEAF7EF1CCCE}" dt="2024-02-20T10:41:03.111" v="88" actId="478"/>
          <ac:spMkLst>
            <pc:docMk/>
            <pc:sldMk cId="3772032319" sldId="290"/>
            <ac:spMk id="2" creationId="{FC68624B-C12E-69A9-1B5A-C98BEBBDD139}"/>
          </ac:spMkLst>
        </pc:spChg>
        <pc:spChg chg="add mod">
          <ac:chgData name="Neemias Informatica Lima" userId="b77af7bd85500281" providerId="LiveId" clId="{D2B5DD86-8EAF-4E0F-B3C6-EEAF7EF1CCCE}" dt="2024-02-20T10:41:03.431" v="89"/>
          <ac:spMkLst>
            <pc:docMk/>
            <pc:sldMk cId="3772032319" sldId="290"/>
            <ac:spMk id="5" creationId="{7748E928-157E-25F4-F1B0-15CF3C66046D}"/>
          </ac:spMkLst>
        </pc:spChg>
        <pc:spChg chg="mod">
          <ac:chgData name="Neemias Informatica Lima" userId="b77af7bd85500281" providerId="LiveId" clId="{D2B5DD86-8EAF-4E0F-B3C6-EEAF7EF1CCCE}" dt="2024-02-20T10:52:28.200" v="254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2B5DD86-8EAF-4E0F-B3C6-EEAF7EF1CCCE}" dt="2024-02-20T10:50:33.222" v="21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3" creationId="{5A0CE7BE-E0FF-4CA7-3035-C66C8C102E63}"/>
          </ac:picMkLst>
        </pc:picChg>
        <pc:picChg chg="del">
          <ac:chgData name="Neemias Informatica Lima" userId="b77af7bd85500281" providerId="LiveId" clId="{D2B5DD86-8EAF-4E0F-B3C6-EEAF7EF1CCCE}" dt="2024-02-20T10:41:03.111" v="88" actId="478"/>
          <ac:picMkLst>
            <pc:docMk/>
            <pc:sldMk cId="3772032319" sldId="290"/>
            <ac:picMk id="4" creationId="{519CAC71-BAF5-C81A-4BD0-5BE80D4A2E4A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7" creationId="{5AEC3517-60F4-65A9-F22B-9BD1B7ECCE5F}"/>
          </ac:picMkLst>
        </pc:picChg>
        <pc:picChg chg="add mod">
          <ac:chgData name="Neemias Informatica Lima" userId="b77af7bd85500281" providerId="LiveId" clId="{D2B5DD86-8EAF-4E0F-B3C6-EEAF7EF1CCCE}" dt="2024-02-20T10:41:03.431" v="89"/>
          <ac:picMkLst>
            <pc:docMk/>
            <pc:sldMk cId="3772032319" sldId="290"/>
            <ac:picMk id="8" creationId="{5ECF9D35-7A19-8675-4812-98C47B7134FD}"/>
          </ac:picMkLst>
        </pc:picChg>
      </pc:sldChg>
      <pc:sldChg chg="addSp delSp modSp mod">
        <pc:chgData name="Neemias Informatica Lima" userId="b77af7bd85500281" providerId="LiveId" clId="{D2B5DD86-8EAF-4E0F-B3C6-EEAF7EF1CCCE}" dt="2024-02-20T10:54:30.153" v="290" actId="313"/>
        <pc:sldMkLst>
          <pc:docMk/>
          <pc:sldMk cId="1768216317" sldId="291"/>
        </pc:sldMkLst>
        <pc:spChg chg="del">
          <ac:chgData name="Neemias Informatica Lima" userId="b77af7bd85500281" providerId="LiveId" clId="{D2B5DD86-8EAF-4E0F-B3C6-EEAF7EF1CCCE}" dt="2024-02-20T10:41:14.609" v="92" actId="478"/>
          <ac:spMkLst>
            <pc:docMk/>
            <pc:sldMk cId="1768216317" sldId="291"/>
            <ac:spMk id="2" creationId="{3B3DC347-6AB4-7195-1FA9-D8D623314BE2}"/>
          </ac:spMkLst>
        </pc:spChg>
        <pc:spChg chg="add mod">
          <ac:chgData name="Neemias Informatica Lima" userId="b77af7bd85500281" providerId="LiveId" clId="{D2B5DD86-8EAF-4E0F-B3C6-EEAF7EF1CCCE}" dt="2024-02-20T10:41:14.943" v="93"/>
          <ac:spMkLst>
            <pc:docMk/>
            <pc:sldMk cId="1768216317" sldId="291"/>
            <ac:spMk id="5" creationId="{3335F489-5BE2-67AD-3705-CD00FA4678DB}"/>
          </ac:spMkLst>
        </pc:spChg>
        <pc:spChg chg="mod">
          <ac:chgData name="Neemias Informatica Lima" userId="b77af7bd85500281" providerId="LiveId" clId="{D2B5DD86-8EAF-4E0F-B3C6-EEAF7EF1CCCE}" dt="2024-02-20T10:54:30.153" v="290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2B5DD86-8EAF-4E0F-B3C6-EEAF7EF1CCCE}" dt="2024-02-20T10:52:48.345" v="260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3" creationId="{94DDE6D8-2E75-151F-6C11-B49D7151D03C}"/>
          </ac:picMkLst>
        </pc:picChg>
        <pc:picChg chg="del">
          <ac:chgData name="Neemias Informatica Lima" userId="b77af7bd85500281" providerId="LiveId" clId="{D2B5DD86-8EAF-4E0F-B3C6-EEAF7EF1CCCE}" dt="2024-02-20T10:41:14.609" v="92" actId="478"/>
          <ac:picMkLst>
            <pc:docMk/>
            <pc:sldMk cId="1768216317" sldId="291"/>
            <ac:picMk id="4" creationId="{FA514DAF-3365-682E-9A59-7277893FF995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7" creationId="{98E9CFAD-32F7-65CF-699F-87BC8E27FCCF}"/>
          </ac:picMkLst>
        </pc:picChg>
        <pc:picChg chg="add mod">
          <ac:chgData name="Neemias Informatica Lima" userId="b77af7bd85500281" providerId="LiveId" clId="{D2B5DD86-8EAF-4E0F-B3C6-EEAF7EF1CCCE}" dt="2024-02-20T10:41:14.943" v="93"/>
          <ac:picMkLst>
            <pc:docMk/>
            <pc:sldMk cId="1768216317" sldId="291"/>
            <ac:picMk id="8" creationId="{9D5DAD65-571D-5D64-AD1F-E078DAF3141E}"/>
          </ac:picMkLst>
        </pc:picChg>
      </pc:sldChg>
      <pc:sldChg chg="addSp delSp modSp mod">
        <pc:chgData name="Neemias Informatica Lima" userId="b77af7bd85500281" providerId="LiveId" clId="{D2B5DD86-8EAF-4E0F-B3C6-EEAF7EF1CCCE}" dt="2024-02-20T10:56:38.763" v="335" actId="20577"/>
        <pc:sldMkLst>
          <pc:docMk/>
          <pc:sldMk cId="3757265641" sldId="292"/>
        </pc:sldMkLst>
        <pc:spChg chg="del">
          <ac:chgData name="Neemias Informatica Lima" userId="b77af7bd85500281" providerId="LiveId" clId="{D2B5DD86-8EAF-4E0F-B3C6-EEAF7EF1CCCE}" dt="2024-02-20T10:41:25.031" v="96" actId="478"/>
          <ac:spMkLst>
            <pc:docMk/>
            <pc:sldMk cId="3757265641" sldId="292"/>
            <ac:spMk id="2" creationId="{B63278CB-8CF9-0474-AACF-E6E3D504B41D}"/>
          </ac:spMkLst>
        </pc:spChg>
        <pc:spChg chg="add mod">
          <ac:chgData name="Neemias Informatica Lima" userId="b77af7bd85500281" providerId="LiveId" clId="{D2B5DD86-8EAF-4E0F-B3C6-EEAF7EF1CCCE}" dt="2024-02-20T10:41:25.388" v="97"/>
          <ac:spMkLst>
            <pc:docMk/>
            <pc:sldMk cId="3757265641" sldId="292"/>
            <ac:spMk id="5" creationId="{6FCCE2DA-E077-D47D-6210-4E4C4084676A}"/>
          </ac:spMkLst>
        </pc:spChg>
        <pc:spChg chg="mod">
          <ac:chgData name="Neemias Informatica Lima" userId="b77af7bd85500281" providerId="LiveId" clId="{D2B5DD86-8EAF-4E0F-B3C6-EEAF7EF1CCCE}" dt="2024-02-20T10:56:38.763" v="335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2B5DD86-8EAF-4E0F-B3C6-EEAF7EF1CCCE}" dt="2024-02-20T10:54:50.243" v="30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3" creationId="{9E481C7A-67B6-24D5-C0BD-942A94F94A3F}"/>
          </ac:picMkLst>
        </pc:picChg>
        <pc:picChg chg="del">
          <ac:chgData name="Neemias Informatica Lima" userId="b77af7bd85500281" providerId="LiveId" clId="{D2B5DD86-8EAF-4E0F-B3C6-EEAF7EF1CCCE}" dt="2024-02-20T10:41:25.031" v="96" actId="478"/>
          <ac:picMkLst>
            <pc:docMk/>
            <pc:sldMk cId="3757265641" sldId="292"/>
            <ac:picMk id="4" creationId="{61A129E5-57FB-6351-5D40-6B9DDDFC1C2A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7" creationId="{AE0E9CDB-9655-6223-7E26-AE6BB4BC25F8}"/>
          </ac:picMkLst>
        </pc:picChg>
        <pc:picChg chg="add mod">
          <ac:chgData name="Neemias Informatica Lima" userId="b77af7bd85500281" providerId="LiveId" clId="{D2B5DD86-8EAF-4E0F-B3C6-EEAF7EF1CCCE}" dt="2024-02-20T10:41:25.388" v="97"/>
          <ac:picMkLst>
            <pc:docMk/>
            <pc:sldMk cId="3757265641" sldId="292"/>
            <ac:picMk id="8" creationId="{E0418568-43B7-F807-B6B8-529B97E2A449}"/>
          </ac:picMkLst>
        </pc:picChg>
      </pc:sldChg>
      <pc:sldChg chg="addSp delSp modSp mod">
        <pc:chgData name="Neemias Informatica Lima" userId="b77af7bd85500281" providerId="LiveId" clId="{D2B5DD86-8EAF-4E0F-B3C6-EEAF7EF1CCCE}" dt="2024-02-20T10:58:15.025" v="346" actId="20577"/>
        <pc:sldMkLst>
          <pc:docMk/>
          <pc:sldMk cId="3114938747" sldId="293"/>
        </pc:sldMkLst>
        <pc:spChg chg="del">
          <ac:chgData name="Neemias Informatica Lima" userId="b77af7bd85500281" providerId="LiveId" clId="{D2B5DD86-8EAF-4E0F-B3C6-EEAF7EF1CCCE}" dt="2024-02-20T10:41:30.247" v="98" actId="478"/>
          <ac:spMkLst>
            <pc:docMk/>
            <pc:sldMk cId="3114938747" sldId="293"/>
            <ac:spMk id="2" creationId="{462C39BB-4B1F-802F-03D1-DA4598E9B5D0}"/>
          </ac:spMkLst>
        </pc:spChg>
        <pc:spChg chg="add mod">
          <ac:chgData name="Neemias Informatica Lima" userId="b77af7bd85500281" providerId="LiveId" clId="{D2B5DD86-8EAF-4E0F-B3C6-EEAF7EF1CCCE}" dt="2024-02-20T10:41:30.577" v="99"/>
          <ac:spMkLst>
            <pc:docMk/>
            <pc:sldMk cId="3114938747" sldId="293"/>
            <ac:spMk id="5" creationId="{E0F8B825-43AF-AD9A-BBDE-F3D1764354C5}"/>
          </ac:spMkLst>
        </pc:spChg>
        <pc:spChg chg="mod">
          <ac:chgData name="Neemias Informatica Lima" userId="b77af7bd85500281" providerId="LiveId" clId="{D2B5DD86-8EAF-4E0F-B3C6-EEAF7EF1CCCE}" dt="2024-02-20T10:58:15.025" v="346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3" creationId="{C16293BF-81B1-6FAC-8601-192B4ED05BD6}"/>
          </ac:picMkLst>
        </pc:picChg>
        <pc:picChg chg="del">
          <ac:chgData name="Neemias Informatica Lima" userId="b77af7bd85500281" providerId="LiveId" clId="{D2B5DD86-8EAF-4E0F-B3C6-EEAF7EF1CCCE}" dt="2024-02-20T10:41:30.247" v="98" actId="478"/>
          <ac:picMkLst>
            <pc:docMk/>
            <pc:sldMk cId="3114938747" sldId="293"/>
            <ac:picMk id="4" creationId="{D450500D-1A11-EB03-51D9-DF9E94EA05E3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7" creationId="{5182B1A2-E1F1-011D-438D-A6D61FF80E4B}"/>
          </ac:picMkLst>
        </pc:picChg>
        <pc:picChg chg="add mod">
          <ac:chgData name="Neemias Informatica Lima" userId="b77af7bd85500281" providerId="LiveId" clId="{D2B5DD86-8EAF-4E0F-B3C6-EEAF7EF1CCCE}" dt="2024-02-20T10:41:30.577" v="99"/>
          <ac:picMkLst>
            <pc:docMk/>
            <pc:sldMk cId="3114938747" sldId="293"/>
            <ac:picMk id="8" creationId="{F13E9188-98CD-6CBE-21F5-1813083F623E}"/>
          </ac:picMkLst>
        </pc:picChg>
      </pc:sldChg>
    </pc:docChg>
  </pc:docChgLst>
  <pc:docChgLst>
    <pc:chgData name="Neemias e Catia Lima" userId="b77af7bd85500281" providerId="LiveId" clId="{9BD10400-1A0A-4E76-B31A-1E27EAB56E75}"/>
    <pc:docChg chg="undo custSel modSld">
      <pc:chgData name="Neemias e Catia Lima" userId="b77af7bd85500281" providerId="LiveId" clId="{9BD10400-1A0A-4E76-B31A-1E27EAB56E75}" dt="2019-10-20T09:48:46.961" v="138"/>
      <pc:docMkLst>
        <pc:docMk/>
      </pc:docMkLst>
      <pc:sldChg chg="addSp delSp modSp">
        <pc:chgData name="Neemias e Catia Lima" userId="b77af7bd85500281" providerId="LiveId" clId="{9BD10400-1A0A-4E76-B31A-1E27EAB56E75}" dt="2019-10-20T09:43:08.258" v="58" actId="20577"/>
        <pc:sldMkLst>
          <pc:docMk/>
          <pc:sldMk cId="2232331225" sldId="280"/>
        </pc:sldMkLst>
        <pc:spChg chg="mod">
          <ac:chgData name="Neemias e Catia Lima" userId="b77af7bd85500281" providerId="LiveId" clId="{9BD10400-1A0A-4E76-B31A-1E27EAB56E75}" dt="2019-10-20T09:40:49.779" v="30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1:44.046" v="44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9BD10400-1A0A-4E76-B31A-1E27EAB56E75}" dt="2019-10-20T09:43:08.258" v="58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9BD10400-1A0A-4E76-B31A-1E27EAB56E75}" dt="2019-10-20T09:36:32.245" v="0" actId="478"/>
          <ac:picMkLst>
            <pc:docMk/>
            <pc:sldMk cId="2232331225" sldId="280"/>
            <ac:picMk id="2" creationId="{48F720AC-B6F6-4BC6-ACC9-26859EEFCCC6}"/>
          </ac:picMkLst>
        </pc:picChg>
        <pc:picChg chg="add mod">
          <ac:chgData name="Neemias e Catia Lima" userId="b77af7bd85500281" providerId="LiveId" clId="{9BD10400-1A0A-4E76-B31A-1E27EAB56E75}" dt="2019-10-20T09:37:09.345" v="16" actId="14100"/>
          <ac:picMkLst>
            <pc:docMk/>
            <pc:sldMk cId="2232331225" sldId="280"/>
            <ac:picMk id="3" creationId="{E81D35A3-A2C0-47C1-8085-B70E51961B8D}"/>
          </ac:picMkLst>
        </pc:picChg>
        <pc:picChg chg="add mod">
          <ac:chgData name="Neemias e Catia Lima" userId="b77af7bd85500281" providerId="LiveId" clId="{9BD10400-1A0A-4E76-B31A-1E27EAB56E75}" dt="2019-10-20T09:39:16.197" v="25" actId="1440"/>
          <ac:picMkLst>
            <pc:docMk/>
            <pc:sldMk cId="2232331225" sldId="280"/>
            <ac:picMk id="4" creationId="{5A350337-6EB5-49FE-AA00-D708B43A9F02}"/>
          </ac:picMkLst>
        </pc:picChg>
        <pc:picChg chg="del">
          <ac:chgData name="Neemias e Catia Lima" userId="b77af7bd85500281" providerId="LiveId" clId="{9BD10400-1A0A-4E76-B31A-1E27EAB56E75}" dt="2019-10-20T09:38:00.303" v="17" actId="478"/>
          <ac:picMkLst>
            <pc:docMk/>
            <pc:sldMk cId="2232331225" sldId="280"/>
            <ac:picMk id="8" creationId="{6151917D-8475-4FBB-91BB-00170498BAD0}"/>
          </ac:picMkLst>
        </pc:picChg>
      </pc:sldChg>
      <pc:sldChg chg="addSp delSp modSp">
        <pc:chgData name="Neemias e Catia Lima" userId="b77af7bd85500281" providerId="LiveId" clId="{9BD10400-1A0A-4E76-B31A-1E27EAB56E75}" dt="2019-10-20T09:45:07.466" v="88" actId="14100"/>
        <pc:sldMkLst>
          <pc:docMk/>
          <pc:sldMk cId="2103443556" sldId="281"/>
        </pc:sldMkLst>
        <pc:spChg chg="mod">
          <ac:chgData name="Neemias e Catia Lima" userId="b77af7bd85500281" providerId="LiveId" clId="{9BD10400-1A0A-4E76-B31A-1E27EAB56E75}" dt="2019-10-20T09:43:42.308" v="6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9BD10400-1A0A-4E76-B31A-1E27EAB56E75}" dt="2019-10-20T09:44:40.495" v="80" actId="14100"/>
          <ac:picMkLst>
            <pc:docMk/>
            <pc:sldMk cId="2103443556" sldId="281"/>
            <ac:picMk id="12" creationId="{E699580A-9C3E-45F4-81D1-69559C93D0D0}"/>
          </ac:picMkLst>
        </pc:picChg>
        <pc:picChg chg="add mod">
          <ac:chgData name="Neemias e Catia Lima" userId="b77af7bd85500281" providerId="LiveId" clId="{9BD10400-1A0A-4E76-B31A-1E27EAB56E75}" dt="2019-10-20T09:45:07.466" v="88" actId="14100"/>
          <ac:picMkLst>
            <pc:docMk/>
            <pc:sldMk cId="2103443556" sldId="281"/>
            <ac:picMk id="13" creationId="{B9F9DAAF-DCCD-456E-AAD2-69C6344364F9}"/>
          </ac:picMkLst>
        </pc:picChg>
        <pc:picChg chg="del">
          <ac:chgData name="Neemias e Catia Lima" userId="b77af7bd85500281" providerId="LiveId" clId="{9BD10400-1A0A-4E76-B31A-1E27EAB56E75}" dt="2019-10-20T09:43:57.530" v="63" actId="478"/>
          <ac:picMkLst>
            <pc:docMk/>
            <pc:sldMk cId="2103443556" sldId="281"/>
            <ac:picMk id="15" creationId="{32F28BB7-5FA1-40F0-90E3-96C813787A1B}"/>
          </ac:picMkLst>
        </pc:picChg>
        <pc:picChg chg="del">
          <ac:chgData name="Neemias e Catia Lima" userId="b77af7bd85500281" providerId="LiveId" clId="{9BD10400-1A0A-4E76-B31A-1E27EAB56E75}" dt="2019-10-20T09:44:51.613" v="81" actId="478"/>
          <ac:picMkLst>
            <pc:docMk/>
            <pc:sldMk cId="2103443556" sldId="281"/>
            <ac:picMk id="16" creationId="{0760105A-B88E-49CD-AE02-62A6A23ECEE6}"/>
          </ac:picMkLst>
        </pc:picChg>
      </pc:sldChg>
      <pc:sldChg chg="addSp delSp">
        <pc:chgData name="Neemias e Catia Lima" userId="b77af7bd85500281" providerId="LiveId" clId="{9BD10400-1A0A-4E76-B31A-1E27EAB56E75}" dt="2019-10-20T09:46:02.387" v="97"/>
        <pc:sldMkLst>
          <pc:docMk/>
          <pc:sldMk cId="3683219421" sldId="282"/>
        </pc:sldMkLst>
        <pc:spChg chg="add">
          <ac:chgData name="Neemias e Catia Lima" userId="b77af7bd85500281" providerId="LiveId" clId="{9BD10400-1A0A-4E76-B31A-1E27EAB56E75}" dt="2019-10-20T09:46:02.387" v="97"/>
          <ac:spMkLst>
            <pc:docMk/>
            <pc:sldMk cId="3683219421" sldId="282"/>
            <ac:spMk id="15" creationId="{81166CFE-DD64-4AB1-AD26-B9EF2D693240}"/>
          </ac:spMkLst>
        </pc:spChg>
        <pc:spChg chg="del">
          <ac:chgData name="Neemias e Catia Lima" userId="b77af7bd85500281" providerId="LiveId" clId="{9BD10400-1A0A-4E76-B31A-1E27EAB56E75}" dt="2019-10-20T09:46:01.755" v="96" actId="478"/>
          <ac:spMkLst>
            <pc:docMk/>
            <pc:sldMk cId="3683219421" sldId="282"/>
            <ac:spMk id="17" creationId="{1C70B27E-3292-47F3-A29F-BA0FCA1F7314}"/>
          </ac:spMkLst>
        </pc:spChg>
        <pc:picChg chg="del">
          <ac:chgData name="Neemias e Catia Lima" userId="b77af7bd85500281" providerId="LiveId" clId="{9BD10400-1A0A-4E76-B31A-1E27EAB56E75}" dt="2019-10-20T09:45:59.241" v="95" actId="478"/>
          <ac:picMkLst>
            <pc:docMk/>
            <pc:sldMk cId="3683219421" sldId="282"/>
            <ac:picMk id="18" creationId="{0ECFAF6D-0DEF-4666-8042-F868582AD6F9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19" creationId="{FBBB2E4E-C6CD-44C4-965D-9362CB705E85}"/>
          </ac:picMkLst>
        </pc:picChg>
        <pc:picChg chg="add">
          <ac:chgData name="Neemias e Catia Lima" userId="b77af7bd85500281" providerId="LiveId" clId="{9BD10400-1A0A-4E76-B31A-1E27EAB56E75}" dt="2019-10-20T09:46:02.387" v="97"/>
          <ac:picMkLst>
            <pc:docMk/>
            <pc:sldMk cId="3683219421" sldId="282"/>
            <ac:picMk id="20" creationId="{8F2236B4-A5F4-4E73-AC1B-796B73CB5843}"/>
          </ac:picMkLst>
        </pc:picChg>
        <pc:picChg chg="del">
          <ac:chgData name="Neemias e Catia Lima" userId="b77af7bd85500281" providerId="LiveId" clId="{9BD10400-1A0A-4E76-B31A-1E27EAB56E75}" dt="2019-10-20T09:45:52.644" v="94" actId="478"/>
          <ac:picMkLst>
            <pc:docMk/>
            <pc:sldMk cId="3683219421" sldId="282"/>
            <ac:picMk id="21" creationId="{8AB09F77-E74D-41D9-9CD1-BDA9F1981F29}"/>
          </ac:picMkLst>
        </pc:picChg>
      </pc:sldChg>
      <pc:sldChg chg="addSp delSp">
        <pc:chgData name="Neemias e Catia Lima" userId="b77af7bd85500281" providerId="LiveId" clId="{9BD10400-1A0A-4E76-B31A-1E27EAB56E75}" dt="2019-10-20T09:46:24.341" v="101"/>
        <pc:sldMkLst>
          <pc:docMk/>
          <pc:sldMk cId="3902406419" sldId="283"/>
        </pc:sldMkLst>
        <pc:spChg chg="add">
          <ac:chgData name="Neemias e Catia Lima" userId="b77af7bd85500281" providerId="LiveId" clId="{9BD10400-1A0A-4E76-B31A-1E27EAB56E75}" dt="2019-10-20T09:46:24.341" v="101"/>
          <ac:spMkLst>
            <pc:docMk/>
            <pc:sldMk cId="3902406419" sldId="283"/>
            <ac:spMk id="12" creationId="{8C4F9DFC-7017-4B85-A749-B767D6D50402}"/>
          </ac:spMkLst>
        </pc:spChg>
        <pc:spChg chg="del">
          <ac:chgData name="Neemias e Catia Lima" userId="b77af7bd85500281" providerId="LiveId" clId="{9BD10400-1A0A-4E76-B31A-1E27EAB56E75}" dt="2019-10-20T09:46:23.381" v="100" actId="478"/>
          <ac:spMkLst>
            <pc:docMk/>
            <pc:sldMk cId="3902406419" sldId="283"/>
            <ac:spMk id="17" creationId="{C85C8A7D-5A99-456A-AA3F-ABE1708CE538}"/>
          </ac:spMkLst>
        </pc:spChg>
        <pc:picChg chg="del">
          <ac:chgData name="Neemias e Catia Lima" userId="b77af7bd85500281" providerId="LiveId" clId="{9BD10400-1A0A-4E76-B31A-1E27EAB56E75}" dt="2019-10-20T09:46:21.248" v="99" actId="478"/>
          <ac:picMkLst>
            <pc:docMk/>
            <pc:sldMk cId="3902406419" sldId="283"/>
            <ac:picMk id="18" creationId="{0AC91D42-3664-4ED0-A2FB-78F212991B3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19" creationId="{64871F36-F116-415D-BC70-2A155A8FBAB8}"/>
          </ac:picMkLst>
        </pc:picChg>
        <pc:picChg chg="del">
          <ac:chgData name="Neemias e Catia Lima" userId="b77af7bd85500281" providerId="LiveId" clId="{9BD10400-1A0A-4E76-B31A-1E27EAB56E75}" dt="2019-10-20T09:46:13.959" v="98" actId="478"/>
          <ac:picMkLst>
            <pc:docMk/>
            <pc:sldMk cId="3902406419" sldId="283"/>
            <ac:picMk id="20" creationId="{CCB1605F-712A-41EE-BAD1-DEFC6B3ADBE8}"/>
          </ac:picMkLst>
        </pc:picChg>
        <pc:picChg chg="add">
          <ac:chgData name="Neemias e Catia Lima" userId="b77af7bd85500281" providerId="LiveId" clId="{9BD10400-1A0A-4E76-B31A-1E27EAB56E75}" dt="2019-10-20T09:46:24.341" v="101"/>
          <ac:picMkLst>
            <pc:docMk/>
            <pc:sldMk cId="3902406419" sldId="283"/>
            <ac:picMk id="21" creationId="{2BCD2E65-875D-4B9B-A39A-3684E752AB58}"/>
          </ac:picMkLst>
        </pc:picChg>
      </pc:sldChg>
      <pc:sldChg chg="addSp delSp modSp">
        <pc:chgData name="Neemias e Catia Lima" userId="b77af7bd85500281" providerId="LiveId" clId="{9BD10400-1A0A-4E76-B31A-1E27EAB56E75}" dt="2019-10-20T09:47:19.681" v="110"/>
        <pc:sldMkLst>
          <pc:docMk/>
          <pc:sldMk cId="2424059023" sldId="284"/>
        </pc:sldMkLst>
        <pc:spChg chg="del mod">
          <ac:chgData name="Neemias e Catia Lima" userId="b77af7bd85500281" providerId="LiveId" clId="{9BD10400-1A0A-4E76-B31A-1E27EAB56E75}" dt="2019-10-20T09:47:18.382" v="109" actId="478"/>
          <ac:spMkLst>
            <pc:docMk/>
            <pc:sldMk cId="2424059023" sldId="284"/>
            <ac:spMk id="16" creationId="{F335A567-874F-4C49-BC78-F6541D72D466}"/>
          </ac:spMkLst>
        </pc:spChg>
        <pc:spChg chg="add">
          <ac:chgData name="Neemias e Catia Lima" userId="b77af7bd85500281" providerId="LiveId" clId="{9BD10400-1A0A-4E76-B31A-1E27EAB56E75}" dt="2019-10-20T09:47:19.681" v="110"/>
          <ac:spMkLst>
            <pc:docMk/>
            <pc:sldMk cId="2424059023" sldId="284"/>
            <ac:spMk id="18" creationId="{E2378788-1854-49BF-BB9B-3B451F82E91F}"/>
          </ac:spMkLst>
        </pc:sp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19" creationId="{ED9326E6-985B-4F66-910B-561B06E7D678}"/>
          </ac:picMkLst>
        </pc:picChg>
        <pc:picChg chg="add">
          <ac:chgData name="Neemias e Catia Lima" userId="b77af7bd85500281" providerId="LiveId" clId="{9BD10400-1A0A-4E76-B31A-1E27EAB56E75}" dt="2019-10-20T09:47:19.681" v="110"/>
          <ac:picMkLst>
            <pc:docMk/>
            <pc:sldMk cId="2424059023" sldId="284"/>
            <ac:picMk id="20" creationId="{A482EDEF-AE68-4647-883F-D8948BDD1EDB}"/>
          </ac:picMkLst>
        </pc:picChg>
        <pc:picChg chg="del">
          <ac:chgData name="Neemias e Catia Lima" userId="b77af7bd85500281" providerId="LiveId" clId="{9BD10400-1A0A-4E76-B31A-1E27EAB56E75}" dt="2019-10-20T09:47:13.174" v="107" actId="478"/>
          <ac:picMkLst>
            <pc:docMk/>
            <pc:sldMk cId="2424059023" sldId="284"/>
            <ac:picMk id="24" creationId="{8EA85CF7-FABA-48D1-A352-1FB3488468AC}"/>
          </ac:picMkLst>
        </pc:picChg>
        <pc:picChg chg="del">
          <ac:chgData name="Neemias e Catia Lima" userId="b77af7bd85500281" providerId="LiveId" clId="{9BD10400-1A0A-4E76-B31A-1E27EAB56E75}" dt="2019-10-20T09:47:06.683" v="106" actId="478"/>
          <ac:picMkLst>
            <pc:docMk/>
            <pc:sldMk cId="2424059023" sldId="284"/>
            <ac:picMk id="25" creationId="{2A1FAA7C-4ABE-49A2-A26F-D8366914E255}"/>
          </ac:picMkLst>
        </pc:picChg>
      </pc:sldChg>
      <pc:sldChg chg="addSp delSp">
        <pc:chgData name="Neemias e Catia Lima" userId="b77af7bd85500281" providerId="LiveId" clId="{9BD10400-1A0A-4E76-B31A-1E27EAB56E75}" dt="2019-10-20T09:47:51.954" v="118"/>
        <pc:sldMkLst>
          <pc:docMk/>
          <pc:sldMk cId="2241968852" sldId="285"/>
        </pc:sldMkLst>
        <pc:spChg chg="add">
          <ac:chgData name="Neemias e Catia Lima" userId="b77af7bd85500281" providerId="LiveId" clId="{9BD10400-1A0A-4E76-B31A-1E27EAB56E75}" dt="2019-10-20T09:47:51.954" v="118"/>
          <ac:spMkLst>
            <pc:docMk/>
            <pc:sldMk cId="2241968852" sldId="285"/>
            <ac:spMk id="16" creationId="{4158BB93-095E-4043-8548-6F77AC6C8270}"/>
          </ac:spMkLst>
        </pc:spChg>
        <pc:spChg chg="del">
          <ac:chgData name="Neemias e Catia Lima" userId="b77af7bd85500281" providerId="LiveId" clId="{9BD10400-1A0A-4E76-B31A-1E27EAB56E75}" dt="2019-10-20T09:47:51.035" v="117" actId="478"/>
          <ac:spMkLst>
            <pc:docMk/>
            <pc:sldMk cId="2241968852" sldId="285"/>
            <ac:spMk id="17" creationId="{E4153240-A40D-49B2-8C3C-FBD4676D04CC}"/>
          </ac:spMkLst>
        </pc:sp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8" creationId="{20C19529-5FBC-419E-8A6B-209D5A911F4D}"/>
          </ac:picMkLst>
        </pc:picChg>
        <pc:picChg chg="add">
          <ac:chgData name="Neemias e Catia Lima" userId="b77af7bd85500281" providerId="LiveId" clId="{9BD10400-1A0A-4E76-B31A-1E27EAB56E75}" dt="2019-10-20T09:47:51.954" v="118"/>
          <ac:picMkLst>
            <pc:docMk/>
            <pc:sldMk cId="2241968852" sldId="285"/>
            <ac:picMk id="19" creationId="{855D96F1-8E05-4655-A9EB-03B58388374B}"/>
          </ac:picMkLst>
        </pc:picChg>
        <pc:picChg chg="del">
          <ac:chgData name="Neemias e Catia Lima" userId="b77af7bd85500281" providerId="LiveId" clId="{9BD10400-1A0A-4E76-B31A-1E27EAB56E75}" dt="2019-10-20T09:47:45.094" v="116" actId="478"/>
          <ac:picMkLst>
            <pc:docMk/>
            <pc:sldMk cId="2241968852" sldId="285"/>
            <ac:picMk id="21" creationId="{CBD6E39B-82F9-4738-9E18-8EBC80FD2E3F}"/>
          </ac:picMkLst>
        </pc:picChg>
        <pc:picChg chg="del">
          <ac:chgData name="Neemias e Catia Lima" userId="b77af7bd85500281" providerId="LiveId" clId="{9BD10400-1A0A-4E76-B31A-1E27EAB56E75}" dt="2019-10-20T09:47:41.185" v="115" actId="478"/>
          <ac:picMkLst>
            <pc:docMk/>
            <pc:sldMk cId="2241968852" sldId="285"/>
            <ac:picMk id="25" creationId="{085DDC97-82CD-4BEE-BCB8-B46C6E5567F3}"/>
          </ac:picMkLst>
        </pc:picChg>
      </pc:sldChg>
      <pc:sldChg chg="addSp delSp">
        <pc:chgData name="Neemias e Catia Lima" userId="b77af7bd85500281" providerId="LiveId" clId="{9BD10400-1A0A-4E76-B31A-1E27EAB56E75}" dt="2019-10-20T09:48:16.268" v="126"/>
        <pc:sldMkLst>
          <pc:docMk/>
          <pc:sldMk cId="1959249856" sldId="286"/>
        </pc:sldMkLst>
        <pc:spChg chg="add">
          <ac:chgData name="Neemias e Catia Lima" userId="b77af7bd85500281" providerId="LiveId" clId="{9BD10400-1A0A-4E76-B31A-1E27EAB56E75}" dt="2019-10-20T09:48:16.268" v="126"/>
          <ac:spMkLst>
            <pc:docMk/>
            <pc:sldMk cId="1959249856" sldId="286"/>
            <ac:spMk id="16" creationId="{B88A9F0D-E7BC-49EE-92CD-95FD33639E1A}"/>
          </ac:spMkLst>
        </pc:spChg>
        <pc:spChg chg="del">
          <ac:chgData name="Neemias e Catia Lima" userId="b77af7bd85500281" providerId="LiveId" clId="{9BD10400-1A0A-4E76-B31A-1E27EAB56E75}" dt="2019-10-20T09:48:15.466" v="125" actId="478"/>
          <ac:spMkLst>
            <pc:docMk/>
            <pc:sldMk cId="1959249856" sldId="286"/>
            <ac:spMk id="21" creationId="{47B48909-5F2C-45F0-9B31-717E5922A59B}"/>
          </ac:spMkLst>
        </pc:sp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8" creationId="{CD62B14D-707E-4FED-8D95-672B57734141}"/>
          </ac:picMkLst>
        </pc:picChg>
        <pc:picChg chg="add">
          <ac:chgData name="Neemias e Catia Lima" userId="b77af7bd85500281" providerId="LiveId" clId="{9BD10400-1A0A-4E76-B31A-1E27EAB56E75}" dt="2019-10-20T09:48:16.268" v="126"/>
          <ac:picMkLst>
            <pc:docMk/>
            <pc:sldMk cId="1959249856" sldId="286"/>
            <ac:picMk id="19" creationId="{5EEB0D6F-127E-4558-829C-D5755A979A92}"/>
          </ac:picMkLst>
        </pc:picChg>
        <pc:picChg chg="del">
          <ac:chgData name="Neemias e Catia Lima" userId="b77af7bd85500281" providerId="LiveId" clId="{9BD10400-1A0A-4E76-B31A-1E27EAB56E75}" dt="2019-10-20T09:48:13.210" v="124" actId="478"/>
          <ac:picMkLst>
            <pc:docMk/>
            <pc:sldMk cId="1959249856" sldId="286"/>
            <ac:picMk id="24" creationId="{7B919A19-8474-448A-838F-E5EE25892980}"/>
          </ac:picMkLst>
        </pc:picChg>
        <pc:picChg chg="del">
          <ac:chgData name="Neemias e Catia Lima" userId="b77af7bd85500281" providerId="LiveId" clId="{9BD10400-1A0A-4E76-B31A-1E27EAB56E75}" dt="2019-10-20T09:48:09.433" v="123" actId="478"/>
          <ac:picMkLst>
            <pc:docMk/>
            <pc:sldMk cId="1959249856" sldId="286"/>
            <ac:picMk id="25" creationId="{F8BDCC99-60E5-4357-8C12-1136D3F117CA}"/>
          </ac:picMkLst>
        </pc:picChg>
      </pc:sldChg>
      <pc:sldChg chg="addSp delSp">
        <pc:chgData name="Neemias e Catia Lima" userId="b77af7bd85500281" providerId="LiveId" clId="{9BD10400-1A0A-4E76-B31A-1E27EAB56E75}" dt="2019-10-20T09:48:46.961" v="138"/>
        <pc:sldMkLst>
          <pc:docMk/>
          <pc:sldMk cId="2857006406" sldId="287"/>
        </pc:sldMkLst>
        <pc:spChg chg="del">
          <ac:chgData name="Neemias e Catia Lima" userId="b77af7bd85500281" providerId="LiveId" clId="{9BD10400-1A0A-4E76-B31A-1E27EAB56E75}" dt="2019-10-20T09:48:46.446" v="137" actId="478"/>
          <ac:spMkLst>
            <pc:docMk/>
            <pc:sldMk cId="2857006406" sldId="287"/>
            <ac:spMk id="15" creationId="{5BF7DF38-30FA-46E6-A3C9-984C99CF2236}"/>
          </ac:spMkLst>
        </pc:spChg>
        <pc:spChg chg="add">
          <ac:chgData name="Neemias e Catia Lima" userId="b77af7bd85500281" providerId="LiveId" clId="{9BD10400-1A0A-4E76-B31A-1E27EAB56E75}" dt="2019-10-20T09:48:46.961" v="138"/>
          <ac:spMkLst>
            <pc:docMk/>
            <pc:sldMk cId="2857006406" sldId="287"/>
            <ac:spMk id="17" creationId="{4787891C-AADF-4CEC-AE5B-81C22BDF0699}"/>
          </ac:spMkLst>
        </pc:sp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8" creationId="{A6296839-36BA-4224-8400-835F9D6D20C2}"/>
          </ac:picMkLst>
        </pc:picChg>
        <pc:picChg chg="add">
          <ac:chgData name="Neemias e Catia Lima" userId="b77af7bd85500281" providerId="LiveId" clId="{9BD10400-1A0A-4E76-B31A-1E27EAB56E75}" dt="2019-10-20T09:48:46.961" v="138"/>
          <ac:picMkLst>
            <pc:docMk/>
            <pc:sldMk cId="2857006406" sldId="287"/>
            <ac:picMk id="19" creationId="{E8BBA7D6-65B8-48E3-BA6E-BD11F042A1F2}"/>
          </ac:picMkLst>
        </pc:picChg>
        <pc:picChg chg="del">
          <ac:chgData name="Neemias e Catia Lima" userId="b77af7bd85500281" providerId="LiveId" clId="{9BD10400-1A0A-4E76-B31A-1E27EAB56E75}" dt="2019-10-20T09:48:44.427" v="136" actId="478"/>
          <ac:picMkLst>
            <pc:docMk/>
            <pc:sldMk cId="2857006406" sldId="287"/>
            <ac:picMk id="23" creationId="{9114DE0E-BE50-42A8-BEFD-C93034038022}"/>
          </ac:picMkLst>
        </pc:picChg>
        <pc:picChg chg="del">
          <ac:chgData name="Neemias e Catia Lima" userId="b77af7bd85500281" providerId="LiveId" clId="{9BD10400-1A0A-4E76-B31A-1E27EAB56E75}" dt="2019-10-20T09:48:42.471" v="135" actId="478"/>
          <ac:picMkLst>
            <pc:docMk/>
            <pc:sldMk cId="2857006406" sldId="287"/>
            <ac:picMk id="24" creationId="{B9077BAB-2261-4A8C-A095-E5D545EA352E}"/>
          </ac:picMkLst>
        </pc:picChg>
      </pc:sldChg>
      <pc:sldChg chg="addSp delSp">
        <pc:chgData name="Neemias e Catia Lima" userId="b77af7bd85500281" providerId="LiveId" clId="{9BD10400-1A0A-4E76-B31A-1E27EAB56E75}" dt="2019-10-20T09:45:45.251" v="93"/>
        <pc:sldMkLst>
          <pc:docMk/>
          <pc:sldMk cId="2630436816" sldId="288"/>
        </pc:sldMkLst>
        <pc:spChg chg="add">
          <ac:chgData name="Neemias e Catia Lima" userId="b77af7bd85500281" providerId="LiveId" clId="{9BD10400-1A0A-4E76-B31A-1E27EAB56E75}" dt="2019-10-20T09:45:45.251" v="93"/>
          <ac:spMkLst>
            <pc:docMk/>
            <pc:sldMk cId="2630436816" sldId="288"/>
            <ac:spMk id="12" creationId="{C730150B-70CD-4942-A54B-20305FD3FE91}"/>
          </ac:spMkLst>
        </pc:spChg>
        <pc:spChg chg="del">
          <ac:chgData name="Neemias e Catia Lima" userId="b77af7bd85500281" providerId="LiveId" clId="{9BD10400-1A0A-4E76-B31A-1E27EAB56E75}" dt="2019-10-20T09:45:44.609" v="92" actId="478"/>
          <ac:spMkLst>
            <pc:docMk/>
            <pc:sldMk cId="2630436816" sldId="288"/>
            <ac:spMk id="22" creationId="{BCE07AC8-137E-434C-81F8-DEE19E2D7E6B}"/>
          </ac:spMkLst>
        </pc:spChg>
        <pc:picChg chg="del">
          <ac:chgData name="Neemias e Catia Lima" userId="b77af7bd85500281" providerId="LiveId" clId="{9BD10400-1A0A-4E76-B31A-1E27EAB56E75}" dt="2019-10-20T09:45:40.231" v="90" actId="478"/>
          <ac:picMkLst>
            <pc:docMk/>
            <pc:sldMk cId="2630436816" sldId="288"/>
            <ac:picMk id="2" creationId="{566C3968-A415-4A6C-8930-7E4607409FB5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7" creationId="{B857C57F-46B6-423D-ADE4-954BCB53E737}"/>
          </ac:picMkLst>
        </pc:picChg>
        <pc:picChg chg="add">
          <ac:chgData name="Neemias e Catia Lima" userId="b77af7bd85500281" providerId="LiveId" clId="{9BD10400-1A0A-4E76-B31A-1E27EAB56E75}" dt="2019-10-20T09:45:45.251" v="93"/>
          <ac:picMkLst>
            <pc:docMk/>
            <pc:sldMk cId="2630436816" sldId="288"/>
            <ac:picMk id="18" creationId="{D0D1D77B-24F3-4623-8807-7CF849011E1C}"/>
          </ac:picMkLst>
        </pc:picChg>
        <pc:picChg chg="del">
          <ac:chgData name="Neemias e Catia Lima" userId="b77af7bd85500281" providerId="LiveId" clId="{9BD10400-1A0A-4E76-B31A-1E27EAB56E75}" dt="2019-10-20T09:45:41.809" v="91" actId="478"/>
          <ac:picMkLst>
            <pc:docMk/>
            <pc:sldMk cId="2630436816" sldId="288"/>
            <ac:picMk id="23" creationId="{0A5F14DF-9B62-451E-B152-1994540E767B}"/>
          </ac:picMkLst>
        </pc:picChg>
        <pc:picChg chg="del">
          <ac:chgData name="Neemias e Catia Lima" userId="b77af7bd85500281" providerId="LiveId" clId="{9BD10400-1A0A-4E76-B31A-1E27EAB56E75}" dt="2019-10-20T09:45:35.920" v="89" actId="478"/>
          <ac:picMkLst>
            <pc:docMk/>
            <pc:sldMk cId="2630436816" sldId="288"/>
            <ac:picMk id="24" creationId="{66149083-DA33-4CC9-8D7C-1F23525CA1DF}"/>
          </ac:picMkLst>
        </pc:picChg>
      </pc:sldChg>
      <pc:sldChg chg="addSp delSp">
        <pc:chgData name="Neemias e Catia Lima" userId="b77af7bd85500281" providerId="LiveId" clId="{9BD10400-1A0A-4E76-B31A-1E27EAB56E75}" dt="2019-10-20T09:46:59.832" v="105"/>
        <pc:sldMkLst>
          <pc:docMk/>
          <pc:sldMk cId="3032827026" sldId="289"/>
        </pc:sldMkLst>
        <pc:spChg chg="del">
          <ac:chgData name="Neemias e Catia Lima" userId="b77af7bd85500281" providerId="LiveId" clId="{9BD10400-1A0A-4E76-B31A-1E27EAB56E75}" dt="2019-10-20T09:46:59.226" v="104" actId="478"/>
          <ac:spMkLst>
            <pc:docMk/>
            <pc:sldMk cId="3032827026" sldId="289"/>
            <ac:spMk id="17" creationId="{D2CAE8FC-4041-4AD8-8075-0A48CC1EDB3C}"/>
          </ac:spMkLst>
        </pc:spChg>
        <pc:spChg chg="add">
          <ac:chgData name="Neemias e Catia Lima" userId="b77af7bd85500281" providerId="LiveId" clId="{9BD10400-1A0A-4E76-B31A-1E27EAB56E75}" dt="2019-10-20T09:46:59.832" v="105"/>
          <ac:spMkLst>
            <pc:docMk/>
            <pc:sldMk cId="3032827026" sldId="289"/>
            <ac:spMk id="19" creationId="{2D375C1E-F577-4B35-AF3A-DF0FDAE36152}"/>
          </ac:spMkLst>
        </pc:sp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0" creationId="{4F53148D-D2EC-4426-A6A2-D37A0CEA2D5A}"/>
          </ac:picMkLst>
        </pc:picChg>
        <pc:picChg chg="add">
          <ac:chgData name="Neemias e Catia Lima" userId="b77af7bd85500281" providerId="LiveId" clId="{9BD10400-1A0A-4E76-B31A-1E27EAB56E75}" dt="2019-10-20T09:46:59.832" v="105"/>
          <ac:picMkLst>
            <pc:docMk/>
            <pc:sldMk cId="3032827026" sldId="289"/>
            <ac:picMk id="21" creationId="{82BDC2EA-F863-404A-8190-E64EE6DD022B}"/>
          </ac:picMkLst>
        </pc:picChg>
        <pc:picChg chg="del">
          <ac:chgData name="Neemias e Catia Lima" userId="b77af7bd85500281" providerId="LiveId" clId="{9BD10400-1A0A-4E76-B31A-1E27EAB56E75}" dt="2019-10-20T09:46:57.049" v="103" actId="478"/>
          <ac:picMkLst>
            <pc:docMk/>
            <pc:sldMk cId="3032827026" sldId="289"/>
            <ac:picMk id="23" creationId="{30F56AE0-350F-46DA-94DF-E03A81EA586C}"/>
          </ac:picMkLst>
        </pc:picChg>
        <pc:picChg chg="del">
          <ac:chgData name="Neemias e Catia Lima" userId="b77af7bd85500281" providerId="LiveId" clId="{9BD10400-1A0A-4E76-B31A-1E27EAB56E75}" dt="2019-10-20T09:46:51.979" v="102" actId="478"/>
          <ac:picMkLst>
            <pc:docMk/>
            <pc:sldMk cId="3032827026" sldId="289"/>
            <ac:picMk id="24" creationId="{6ECB5315-E4D4-43D1-A245-6BF9DC66283F}"/>
          </ac:picMkLst>
        </pc:picChg>
      </pc:sldChg>
      <pc:sldChg chg="addSp delSp">
        <pc:chgData name="Neemias e Catia Lima" userId="b77af7bd85500281" providerId="LiveId" clId="{9BD10400-1A0A-4E76-B31A-1E27EAB56E75}" dt="2019-10-20T09:47:36.747" v="114"/>
        <pc:sldMkLst>
          <pc:docMk/>
          <pc:sldMk cId="3772032319" sldId="290"/>
        </pc:sldMkLst>
        <pc:spChg chg="add">
          <ac:chgData name="Neemias e Catia Lima" userId="b77af7bd85500281" providerId="LiveId" clId="{9BD10400-1A0A-4E76-B31A-1E27EAB56E75}" dt="2019-10-20T09:47:36.747" v="114"/>
          <ac:spMkLst>
            <pc:docMk/>
            <pc:sldMk cId="3772032319" sldId="290"/>
            <ac:spMk id="15" creationId="{E476916A-BB25-4008-9C2C-58EA459633B4}"/>
          </ac:spMkLst>
        </pc:spChg>
        <pc:spChg chg="del">
          <ac:chgData name="Neemias e Catia Lima" userId="b77af7bd85500281" providerId="LiveId" clId="{9BD10400-1A0A-4E76-B31A-1E27EAB56E75}" dt="2019-10-20T09:47:35.824" v="113" actId="478"/>
          <ac:spMkLst>
            <pc:docMk/>
            <pc:sldMk cId="3772032319" sldId="290"/>
            <ac:spMk id="22" creationId="{3009482E-BA7D-4F95-96CB-DAE7ADAA3587}"/>
          </ac:spMkLst>
        </pc:sp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6" creationId="{1E40DAE9-718D-4E5C-9906-3978CEB77BA2}"/>
          </ac:picMkLst>
        </pc:picChg>
        <pc:picChg chg="add">
          <ac:chgData name="Neemias e Catia Lima" userId="b77af7bd85500281" providerId="LiveId" clId="{9BD10400-1A0A-4E76-B31A-1E27EAB56E75}" dt="2019-10-20T09:47:36.747" v="114"/>
          <ac:picMkLst>
            <pc:docMk/>
            <pc:sldMk cId="3772032319" sldId="290"/>
            <ac:picMk id="18" creationId="{9A54C4BA-3022-489E-BB55-6DC017315D79}"/>
          </ac:picMkLst>
        </pc:picChg>
        <pc:picChg chg="del">
          <ac:chgData name="Neemias e Catia Lima" userId="b77af7bd85500281" providerId="LiveId" clId="{9BD10400-1A0A-4E76-B31A-1E27EAB56E75}" dt="2019-10-20T09:47:31.745" v="112" actId="478"/>
          <ac:picMkLst>
            <pc:docMk/>
            <pc:sldMk cId="3772032319" sldId="290"/>
            <ac:picMk id="23" creationId="{790283E9-E943-46A6-9D07-8EE78C3AD8AC}"/>
          </ac:picMkLst>
        </pc:picChg>
        <pc:picChg chg="del">
          <ac:chgData name="Neemias e Catia Lima" userId="b77af7bd85500281" providerId="LiveId" clId="{9BD10400-1A0A-4E76-B31A-1E27EAB56E75}" dt="2019-10-20T09:47:25.188" v="111" actId="478"/>
          <ac:picMkLst>
            <pc:docMk/>
            <pc:sldMk cId="3772032319" sldId="290"/>
            <ac:picMk id="24" creationId="{B8A5C3A7-90F3-47A4-B2D1-DF599D261072}"/>
          </ac:picMkLst>
        </pc:picChg>
      </pc:sldChg>
      <pc:sldChg chg="addSp delSp">
        <pc:chgData name="Neemias e Catia Lima" userId="b77af7bd85500281" providerId="LiveId" clId="{9BD10400-1A0A-4E76-B31A-1E27EAB56E75}" dt="2019-10-20T09:48:05.399" v="122"/>
        <pc:sldMkLst>
          <pc:docMk/>
          <pc:sldMk cId="1768216317" sldId="291"/>
        </pc:sldMkLst>
        <pc:spChg chg="add">
          <ac:chgData name="Neemias e Catia Lima" userId="b77af7bd85500281" providerId="LiveId" clId="{9BD10400-1A0A-4E76-B31A-1E27EAB56E75}" dt="2019-10-20T09:48:05.399" v="122"/>
          <ac:spMkLst>
            <pc:docMk/>
            <pc:sldMk cId="1768216317" sldId="291"/>
            <ac:spMk id="18" creationId="{48A1D82C-F9FC-48DD-8A8C-42585BF803A9}"/>
          </ac:spMkLst>
        </pc:spChg>
        <pc:spChg chg="del">
          <ac:chgData name="Neemias e Catia Lima" userId="b77af7bd85500281" providerId="LiveId" clId="{9BD10400-1A0A-4E76-B31A-1E27EAB56E75}" dt="2019-10-20T09:48:04.605" v="121" actId="478"/>
          <ac:spMkLst>
            <pc:docMk/>
            <pc:sldMk cId="1768216317" sldId="291"/>
            <ac:spMk id="22" creationId="{1D188B65-6B7D-45DF-9201-12F9A1D1630F}"/>
          </ac:spMkLst>
        </pc:sp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19" creationId="{4A219333-35AE-4034-93DF-9C96A6A10E6D}"/>
          </ac:picMkLst>
        </pc:picChg>
        <pc:picChg chg="add">
          <ac:chgData name="Neemias e Catia Lima" userId="b77af7bd85500281" providerId="LiveId" clId="{9BD10400-1A0A-4E76-B31A-1E27EAB56E75}" dt="2019-10-20T09:48:05.399" v="122"/>
          <ac:picMkLst>
            <pc:docMk/>
            <pc:sldMk cId="1768216317" sldId="291"/>
            <ac:picMk id="20" creationId="{EABD1B52-9439-4F5A-A50E-23AB6523731E}"/>
          </ac:picMkLst>
        </pc:picChg>
        <pc:picChg chg="del">
          <ac:chgData name="Neemias e Catia Lima" userId="b77af7bd85500281" providerId="LiveId" clId="{9BD10400-1A0A-4E76-B31A-1E27EAB56E75}" dt="2019-10-20T09:48:02.158" v="120" actId="478"/>
          <ac:picMkLst>
            <pc:docMk/>
            <pc:sldMk cId="1768216317" sldId="291"/>
            <ac:picMk id="23" creationId="{C6782E62-6DEC-4B1D-AE02-C1851404EEF2}"/>
          </ac:picMkLst>
        </pc:picChg>
        <pc:picChg chg="del">
          <ac:chgData name="Neemias e Catia Lima" userId="b77af7bd85500281" providerId="LiveId" clId="{9BD10400-1A0A-4E76-B31A-1E27EAB56E75}" dt="2019-10-20T09:47:57.472" v="119" actId="478"/>
          <ac:picMkLst>
            <pc:docMk/>
            <pc:sldMk cId="1768216317" sldId="291"/>
            <ac:picMk id="24" creationId="{A1C11B97-07FD-41DC-8998-23C92E9F1E20}"/>
          </ac:picMkLst>
        </pc:picChg>
      </pc:sldChg>
      <pc:sldChg chg="addSp delSp">
        <pc:chgData name="Neemias e Catia Lima" userId="b77af7bd85500281" providerId="LiveId" clId="{9BD10400-1A0A-4E76-B31A-1E27EAB56E75}" dt="2019-10-20T09:48:26.858" v="130"/>
        <pc:sldMkLst>
          <pc:docMk/>
          <pc:sldMk cId="3757265641" sldId="292"/>
        </pc:sldMkLst>
        <pc:spChg chg="add">
          <ac:chgData name="Neemias e Catia Lima" userId="b77af7bd85500281" providerId="LiveId" clId="{9BD10400-1A0A-4E76-B31A-1E27EAB56E75}" dt="2019-10-20T09:48:26.858" v="130"/>
          <ac:spMkLst>
            <pc:docMk/>
            <pc:sldMk cId="3757265641" sldId="292"/>
            <ac:spMk id="16" creationId="{B85912FA-B035-4D4C-ABA1-52D9C43D5179}"/>
          </ac:spMkLst>
        </pc:spChg>
        <pc:spChg chg="del">
          <ac:chgData name="Neemias e Catia Lima" userId="b77af7bd85500281" providerId="LiveId" clId="{9BD10400-1A0A-4E76-B31A-1E27EAB56E75}" dt="2019-10-20T09:48:26.230" v="129" actId="478"/>
          <ac:spMkLst>
            <pc:docMk/>
            <pc:sldMk cId="3757265641" sldId="292"/>
            <ac:spMk id="22" creationId="{34BC2FBA-9954-4EFC-9D19-ADC76EDED1AC}"/>
          </ac:spMkLst>
        </pc:sp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8" creationId="{5EF44C72-9C6D-435D-AD51-763D01878F3B}"/>
          </ac:picMkLst>
        </pc:picChg>
        <pc:picChg chg="add">
          <ac:chgData name="Neemias e Catia Lima" userId="b77af7bd85500281" providerId="LiveId" clId="{9BD10400-1A0A-4E76-B31A-1E27EAB56E75}" dt="2019-10-20T09:48:26.858" v="130"/>
          <ac:picMkLst>
            <pc:docMk/>
            <pc:sldMk cId="3757265641" sldId="292"/>
            <ac:picMk id="19" creationId="{9BE5D88C-8E6A-4816-B2A8-167F82624350}"/>
          </ac:picMkLst>
        </pc:picChg>
        <pc:picChg chg="del">
          <ac:chgData name="Neemias e Catia Lima" userId="b77af7bd85500281" providerId="LiveId" clId="{9BD10400-1A0A-4E76-B31A-1E27EAB56E75}" dt="2019-10-20T09:48:23.889" v="128" actId="478"/>
          <ac:picMkLst>
            <pc:docMk/>
            <pc:sldMk cId="3757265641" sldId="292"/>
            <ac:picMk id="23" creationId="{2116EAA9-0216-4815-AF7E-09C77F2E61CE}"/>
          </ac:picMkLst>
        </pc:picChg>
        <pc:picChg chg="del">
          <ac:chgData name="Neemias e Catia Lima" userId="b77af7bd85500281" providerId="LiveId" clId="{9BD10400-1A0A-4E76-B31A-1E27EAB56E75}" dt="2019-10-20T09:48:20.188" v="127" actId="478"/>
          <ac:picMkLst>
            <pc:docMk/>
            <pc:sldMk cId="3757265641" sldId="292"/>
            <ac:picMk id="24" creationId="{F026655F-6FD5-4A25-80FC-D3F32C8CEF8C}"/>
          </ac:picMkLst>
        </pc:picChg>
      </pc:sldChg>
      <pc:sldChg chg="addSp delSp">
        <pc:chgData name="Neemias e Catia Lima" userId="b77af7bd85500281" providerId="LiveId" clId="{9BD10400-1A0A-4E76-B31A-1E27EAB56E75}" dt="2019-10-20T09:48:37.249" v="134"/>
        <pc:sldMkLst>
          <pc:docMk/>
          <pc:sldMk cId="3114938747" sldId="293"/>
        </pc:sldMkLst>
        <pc:spChg chg="del">
          <ac:chgData name="Neemias e Catia Lima" userId="b77af7bd85500281" providerId="LiveId" clId="{9BD10400-1A0A-4E76-B31A-1E27EAB56E75}" dt="2019-10-20T09:48:36.737" v="133" actId="478"/>
          <ac:spMkLst>
            <pc:docMk/>
            <pc:sldMk cId="3114938747" sldId="293"/>
            <ac:spMk id="15" creationId="{44B846F4-54FD-43C1-B397-B3886E01EE3F}"/>
          </ac:spMkLst>
        </pc:spChg>
        <pc:spChg chg="add">
          <ac:chgData name="Neemias e Catia Lima" userId="b77af7bd85500281" providerId="LiveId" clId="{9BD10400-1A0A-4E76-B31A-1E27EAB56E75}" dt="2019-10-20T09:48:37.249" v="134"/>
          <ac:spMkLst>
            <pc:docMk/>
            <pc:sldMk cId="3114938747" sldId="293"/>
            <ac:spMk id="18" creationId="{155FF450-40DD-4592-B57C-DFE25DF749D4}"/>
          </ac:spMkLst>
        </pc:sp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19" creationId="{D83D194E-9F31-447C-801D-94D9CD3F5A84}"/>
          </ac:picMkLst>
        </pc:picChg>
        <pc:picChg chg="add">
          <ac:chgData name="Neemias e Catia Lima" userId="b77af7bd85500281" providerId="LiveId" clId="{9BD10400-1A0A-4E76-B31A-1E27EAB56E75}" dt="2019-10-20T09:48:37.249" v="134"/>
          <ac:picMkLst>
            <pc:docMk/>
            <pc:sldMk cId="3114938747" sldId="293"/>
            <ac:picMk id="20" creationId="{A6122E69-2638-4D13-B16D-4D901CD8D076}"/>
          </ac:picMkLst>
        </pc:picChg>
        <pc:picChg chg="del">
          <ac:chgData name="Neemias e Catia Lima" userId="b77af7bd85500281" providerId="LiveId" clId="{9BD10400-1A0A-4E76-B31A-1E27EAB56E75}" dt="2019-10-20T09:48:32.303" v="131" actId="478"/>
          <ac:picMkLst>
            <pc:docMk/>
            <pc:sldMk cId="3114938747" sldId="293"/>
            <ac:picMk id="23" creationId="{B36CB7B1-6856-41DA-9278-5D709DF6211C}"/>
          </ac:picMkLst>
        </pc:picChg>
        <pc:picChg chg="del">
          <ac:chgData name="Neemias e Catia Lima" userId="b77af7bd85500281" providerId="LiveId" clId="{9BD10400-1A0A-4E76-B31A-1E27EAB56E75}" dt="2019-10-20T09:48:34.752" v="132" actId="478"/>
          <ac:picMkLst>
            <pc:docMk/>
            <pc:sldMk cId="3114938747" sldId="293"/>
            <ac:picMk id="24" creationId="{15584D41-6CA4-4926-BFA7-F47262E35ADE}"/>
          </ac:picMkLst>
        </pc:picChg>
      </pc:sldChg>
    </pc:docChg>
  </pc:docChgLst>
  <pc:docChgLst>
    <pc:chgData name="Neemias Informatica Lima" userId="b77af7bd85500281" providerId="LiveId" clId="{D67CE145-C70E-4392-98EB-B4E69A88A630}"/>
    <pc:docChg chg="undo redo custSel modSld">
      <pc:chgData name="Neemias Informatica Lima" userId="b77af7bd85500281" providerId="LiveId" clId="{D67CE145-C70E-4392-98EB-B4E69A88A630}" dt="2023-05-05T12:33:39.722" v="294" actId="313"/>
      <pc:docMkLst>
        <pc:docMk/>
      </pc:docMkLst>
      <pc:sldChg chg="addSp delSp modSp mod">
        <pc:chgData name="Neemias Informatica Lima" userId="b77af7bd85500281" providerId="LiveId" clId="{D67CE145-C70E-4392-98EB-B4E69A88A630}" dt="2023-05-05T12:14:33.304" v="64" actId="14100"/>
        <pc:sldMkLst>
          <pc:docMk/>
          <pc:sldMk cId="2232331225" sldId="280"/>
        </pc:sldMkLst>
        <pc:spChg chg="mod">
          <ac:chgData name="Neemias Informatica Lima" userId="b77af7bd85500281" providerId="LiveId" clId="{D67CE145-C70E-4392-98EB-B4E69A88A630}" dt="2023-05-05T12:13:25.413" v="41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3:59.107" v="56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4:20.339" v="62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1:31.041" v="10" actId="1076"/>
          <ac:picMkLst>
            <pc:docMk/>
            <pc:sldMk cId="2232331225" sldId="280"/>
            <ac:picMk id="3" creationId="{94FEF9AA-FC8B-78BB-E2F0-8B77AB652B6F}"/>
          </ac:picMkLst>
        </pc:picChg>
        <pc:picChg chg="del">
          <ac:chgData name="Neemias Informatica Lima" userId="b77af7bd85500281" providerId="LiveId" clId="{D67CE145-C70E-4392-98EB-B4E69A88A630}" dt="2023-05-05T12:10:42.161" v="0" actId="478"/>
          <ac:picMkLst>
            <pc:docMk/>
            <pc:sldMk cId="2232331225" sldId="280"/>
            <ac:picMk id="4" creationId="{C6F3A0BC-C3CC-4334-B492-5E2DD50216FF}"/>
          </ac:picMkLst>
        </pc:picChg>
        <pc:picChg chg="add mod">
          <ac:chgData name="Neemias Informatica Lima" userId="b77af7bd85500281" providerId="LiveId" clId="{D67CE145-C70E-4392-98EB-B4E69A88A630}" dt="2023-05-05T12:14:33.304" v="64" actId="14100"/>
          <ac:picMkLst>
            <pc:docMk/>
            <pc:sldMk cId="2232331225" sldId="280"/>
            <ac:picMk id="13" creationId="{2CB54BE5-4CF9-ACAD-5D91-B0E064F0866E}"/>
          </ac:picMkLst>
        </pc:picChg>
        <pc:picChg chg="del">
          <ac:chgData name="Neemias Informatica Lima" userId="b77af7bd85500281" providerId="LiveId" clId="{D67CE145-C70E-4392-98EB-B4E69A88A630}" dt="2023-05-05T12:12:27.701" v="28" actId="478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39.722" v="294" actId="313"/>
        <pc:sldMkLst>
          <pc:docMk/>
          <pc:sldMk cId="2103443556" sldId="281"/>
        </pc:sldMkLst>
        <pc:spChg chg="mod">
          <ac:chgData name="Neemias Informatica Lima" userId="b77af7bd85500281" providerId="LiveId" clId="{D67CE145-C70E-4392-98EB-B4E69A88A630}" dt="2023-05-05T12:33:39.722" v="294" actId="313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7:04.409" v="77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2:03.264" v="27" actId="1035"/>
          <ac:picMkLst>
            <pc:docMk/>
            <pc:sldMk cId="2103443556" sldId="281"/>
            <ac:picMk id="2" creationId="{033884EC-6BAC-E98B-92F9-0F95BFC5D142}"/>
          </ac:picMkLst>
        </pc:picChg>
        <pc:picChg chg="add mod">
          <ac:chgData name="Neemias Informatica Lima" userId="b77af7bd85500281" providerId="LiveId" clId="{D67CE145-C70E-4392-98EB-B4E69A88A630}" dt="2023-05-05T12:16:15.520" v="71" actId="14100"/>
          <ac:picMkLst>
            <pc:docMk/>
            <pc:sldMk cId="2103443556" sldId="281"/>
            <ac:picMk id="3" creationId="{A660EB47-AC82-BD8B-C43A-AD23DA463620}"/>
          </ac:picMkLst>
        </pc:picChg>
        <pc:picChg chg="del">
          <ac:chgData name="Neemias Informatica Lima" userId="b77af7bd85500281" providerId="LiveId" clId="{D67CE145-C70E-4392-98EB-B4E69A88A630}" dt="2023-05-05T12:11:42.785" v="11" actId="478"/>
          <ac:picMkLst>
            <pc:docMk/>
            <pc:sldMk cId="2103443556" sldId="281"/>
            <ac:picMk id="4" creationId="{854ADA26-F7B5-E851-A19C-B33C3766DE7B}"/>
          </ac:picMkLst>
        </pc:picChg>
        <pc:picChg chg="del">
          <ac:chgData name="Neemias Informatica Lima" userId="b77af7bd85500281" providerId="LiveId" clId="{D67CE145-C70E-4392-98EB-B4E69A88A630}" dt="2023-05-05T12:16:01.051" v="65" actId="478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D67CE145-C70E-4392-98EB-B4E69A88A630}" dt="2023-05-05T12:20:50.708" v="137" actId="313"/>
        <pc:sldMkLst>
          <pc:docMk/>
          <pc:sldMk cId="3683219421" sldId="282"/>
        </pc:sldMkLst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2" creationId="{3491D5EA-6C15-3D88-0DD4-7DB79CE1D014}"/>
          </ac:spMkLst>
        </pc:spChg>
        <pc:spChg chg="add mod">
          <ac:chgData name="Neemias Informatica Lima" userId="b77af7bd85500281" providerId="LiveId" clId="{D67CE145-C70E-4392-98EB-B4E69A88A630}" dt="2023-05-05T12:17:46.928" v="81"/>
          <ac:spMkLst>
            <pc:docMk/>
            <pc:sldMk cId="3683219421" sldId="282"/>
            <ac:spMk id="4" creationId="{3F35780F-BA0E-C838-58B7-94B3D250E3A2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7" creationId="{C2E85F08-0CB1-61E0-16E5-105FD77AC54C}"/>
          </ac:spMkLst>
        </pc:spChg>
        <pc:spChg chg="del">
          <ac:chgData name="Neemias Informatica Lima" userId="b77af7bd85500281" providerId="LiveId" clId="{D67CE145-C70E-4392-98EB-B4E69A88A630}" dt="2023-05-05T12:17:46.563" v="80" actId="478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D67CE145-C70E-4392-98EB-B4E69A88A630}" dt="2023-05-05T12:20:50.708" v="137" actId="313"/>
          <ac:spMkLst>
            <pc:docMk/>
            <pc:sldMk cId="3683219421" sldId="282"/>
            <ac:spMk id="12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5" creationId="{2074D15B-C433-B3FE-655E-F896186A7E29}"/>
          </ac:picMkLst>
        </pc:picChg>
        <pc:picChg chg="add mod">
          <ac:chgData name="Neemias Informatica Lima" userId="b77af7bd85500281" providerId="LiveId" clId="{D67CE145-C70E-4392-98EB-B4E69A88A630}" dt="2023-05-05T12:17:46.928" v="81"/>
          <ac:picMkLst>
            <pc:docMk/>
            <pc:sldMk cId="3683219421" sldId="282"/>
            <ac:picMk id="6" creationId="{07BDFE5B-EEF5-3811-2C82-561761550694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9" creationId="{23C4DCDC-7522-A0DF-E1C2-2ADF7565FCB9}"/>
          </ac:picMkLst>
        </pc:picChg>
        <pc:picChg chg="del">
          <ac:chgData name="Neemias Informatica Lima" userId="b77af7bd85500281" providerId="LiveId" clId="{D67CE145-C70E-4392-98EB-B4E69A88A630}" dt="2023-05-05T12:17:46.563" v="80" actId="478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D67CE145-C70E-4392-98EB-B4E69A88A630}" dt="2023-05-05T12:33:28.109" v="293" actId="313"/>
        <pc:sldMkLst>
          <pc:docMk/>
          <pc:sldMk cId="3902406419" sldId="283"/>
        </pc:sldMkLst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2" creationId="{D3F2D1D4-493F-B3EC-6211-0D2D727670AA}"/>
          </ac:spMkLst>
        </pc:spChg>
        <pc:spChg chg="add mod">
          <ac:chgData name="Neemias Informatica Lima" userId="b77af7bd85500281" providerId="LiveId" clId="{D67CE145-C70E-4392-98EB-B4E69A88A630}" dt="2023-05-05T12:17:54.224" v="83"/>
          <ac:spMkLst>
            <pc:docMk/>
            <pc:sldMk cId="3902406419" sldId="283"/>
            <ac:spMk id="3" creationId="{EA826045-1181-CAD1-2B51-E9311AB30D4F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6" creationId="{31C842B8-AC36-71E9-A516-F73D5CA0B538}"/>
          </ac:spMkLst>
        </pc:spChg>
        <pc:spChg chg="del">
          <ac:chgData name="Neemias Informatica Lima" userId="b77af7bd85500281" providerId="LiveId" clId="{D67CE145-C70E-4392-98EB-B4E69A88A630}" dt="2023-05-05T12:17:53.899" v="82" actId="478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D67CE145-C70E-4392-98EB-B4E69A88A630}" dt="2023-05-05T12:21:01.375" v="14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3:28.109" v="293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4" creationId="{D22E72BF-B0A0-CBCE-3EEA-338FA26238F2}"/>
          </ac:picMkLst>
        </pc:picChg>
        <pc:picChg chg="add mod">
          <ac:chgData name="Neemias Informatica Lima" userId="b77af7bd85500281" providerId="LiveId" clId="{D67CE145-C70E-4392-98EB-B4E69A88A630}" dt="2023-05-05T12:17:54.224" v="83"/>
          <ac:picMkLst>
            <pc:docMk/>
            <pc:sldMk cId="3902406419" sldId="283"/>
            <ac:picMk id="5" creationId="{B6666158-6DAF-F93A-BD4A-F9D9BC2A85CF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8" creationId="{625EFE89-F78B-EBB1-9CB0-1CBF1C2F67A9}"/>
          </ac:picMkLst>
        </pc:picChg>
        <pc:picChg chg="del">
          <ac:chgData name="Neemias Informatica Lima" userId="b77af7bd85500281" providerId="LiveId" clId="{D67CE145-C70E-4392-98EB-B4E69A88A630}" dt="2023-05-05T12:17:53.899" v="82" actId="478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D67CE145-C70E-4392-98EB-B4E69A88A630}" dt="2023-05-05T12:23:48.040" v="202" actId="20577"/>
        <pc:sldMkLst>
          <pc:docMk/>
          <pc:sldMk cId="2424059023" sldId="284"/>
        </pc:sldMkLst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2" creationId="{5448C91B-BD93-B540-0F02-1F19032D0E0D}"/>
          </ac:spMkLst>
        </pc:spChg>
        <pc:spChg chg="add mod">
          <ac:chgData name="Neemias Informatica Lima" userId="b77af7bd85500281" providerId="LiveId" clId="{D67CE145-C70E-4392-98EB-B4E69A88A630}" dt="2023-05-05T12:18:07.896" v="87"/>
          <ac:spMkLst>
            <pc:docMk/>
            <pc:sldMk cId="2424059023" sldId="284"/>
            <ac:spMk id="3" creationId="{E563B708-1A1D-9AA7-DD96-FB882AF3DA40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6" creationId="{5CEC55D4-D87E-D6C2-9F70-538D42029517}"/>
          </ac:spMkLst>
        </pc:spChg>
        <pc:spChg chg="del">
          <ac:chgData name="Neemias Informatica Lima" userId="b77af7bd85500281" providerId="LiveId" clId="{D67CE145-C70E-4392-98EB-B4E69A88A630}" dt="2023-05-05T12:18:07.560" v="86" actId="478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D67CE145-C70E-4392-98EB-B4E69A88A630}" dt="2023-05-05T12:23:15.876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3:48.040" v="202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4" creationId="{12736DC3-3EF5-5FF0-9751-EA431A7F7D81}"/>
          </ac:picMkLst>
        </pc:picChg>
        <pc:picChg chg="add mod">
          <ac:chgData name="Neemias Informatica Lima" userId="b77af7bd85500281" providerId="LiveId" clId="{D67CE145-C70E-4392-98EB-B4E69A88A630}" dt="2023-05-05T12:18:07.896" v="87"/>
          <ac:picMkLst>
            <pc:docMk/>
            <pc:sldMk cId="2424059023" sldId="284"/>
            <ac:picMk id="5" creationId="{076D8450-2428-BADD-0B44-188453E51C9E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8" creationId="{8702EECD-51D1-C70A-D2BD-B45C94B0A28F}"/>
          </ac:picMkLst>
        </pc:picChg>
        <pc:picChg chg="del">
          <ac:chgData name="Neemias Informatica Lima" userId="b77af7bd85500281" providerId="LiveId" clId="{D67CE145-C70E-4392-98EB-B4E69A88A630}" dt="2023-05-05T12:18:07.560" v="86" actId="478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D67CE145-C70E-4392-98EB-B4E69A88A630}" dt="2023-05-05T12:25:39.995" v="225" actId="313"/>
        <pc:sldMkLst>
          <pc:docMk/>
          <pc:sldMk cId="2241968852" sldId="285"/>
        </pc:sldMkLst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2" creationId="{F4F771C1-83E3-12C5-DBA1-C1AABF506852}"/>
          </ac:spMkLst>
        </pc:spChg>
        <pc:spChg chg="add mod">
          <ac:chgData name="Neemias Informatica Lima" userId="b77af7bd85500281" providerId="LiveId" clId="{D67CE145-C70E-4392-98EB-B4E69A88A630}" dt="2023-05-05T12:18:22.604" v="91"/>
          <ac:spMkLst>
            <pc:docMk/>
            <pc:sldMk cId="2241968852" sldId="285"/>
            <ac:spMk id="3" creationId="{0099895D-FE3D-1042-7382-7A86FCF45654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6" creationId="{A9C6F8CF-246A-570A-03D6-8187EFBEDB89}"/>
          </ac:spMkLst>
        </pc:spChg>
        <pc:spChg chg="del">
          <ac:chgData name="Neemias Informatica Lima" userId="b77af7bd85500281" providerId="LiveId" clId="{D67CE145-C70E-4392-98EB-B4E69A88A630}" dt="2023-05-05T12:18:22.184" v="90" actId="478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D67CE145-C70E-4392-98EB-B4E69A88A630}" dt="2023-05-05T12:24:46.862" v="210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25:39.995" v="225" actId="313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4" creationId="{26FCE371-1823-90C1-B89D-65B5E05C4D80}"/>
          </ac:picMkLst>
        </pc:picChg>
        <pc:picChg chg="add mod">
          <ac:chgData name="Neemias Informatica Lima" userId="b77af7bd85500281" providerId="LiveId" clId="{D67CE145-C70E-4392-98EB-B4E69A88A630}" dt="2023-05-05T12:18:22.604" v="91"/>
          <ac:picMkLst>
            <pc:docMk/>
            <pc:sldMk cId="2241968852" sldId="285"/>
            <ac:picMk id="5" creationId="{481AE682-A837-9478-BF33-F11C6C5EBD80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8" creationId="{628B461B-6DC0-A68F-1777-A9F031191FB2}"/>
          </ac:picMkLst>
        </pc:picChg>
        <pc:picChg chg="del">
          <ac:chgData name="Neemias Informatica Lima" userId="b77af7bd85500281" providerId="LiveId" clId="{D67CE145-C70E-4392-98EB-B4E69A88A630}" dt="2023-05-05T12:18:22.184" v="90" actId="478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59.092" v="292" actId="20577"/>
        <pc:sldMkLst>
          <pc:docMk/>
          <pc:sldMk cId="1959249856" sldId="286"/>
        </pc:sldMkLst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2" creationId="{4B107FD8-FF2C-D912-F2B8-7158E66FA82F}"/>
          </ac:spMkLst>
        </pc:spChg>
        <pc:spChg chg="add mod">
          <ac:chgData name="Neemias Informatica Lima" userId="b77af7bd85500281" providerId="LiveId" clId="{D67CE145-C70E-4392-98EB-B4E69A88A630}" dt="2023-05-05T12:18:38.764" v="95"/>
          <ac:spMkLst>
            <pc:docMk/>
            <pc:sldMk cId="1959249856" sldId="286"/>
            <ac:spMk id="3" creationId="{030B43DF-D850-F3FF-6DBC-5537A388E7B3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6" creationId="{8B442EF4-B652-BE37-EDAF-703F58551CC9}"/>
          </ac:spMkLst>
        </pc:spChg>
        <pc:spChg chg="del">
          <ac:chgData name="Neemias Informatica Lima" userId="b77af7bd85500281" providerId="LiveId" clId="{D67CE145-C70E-4392-98EB-B4E69A88A630}" dt="2023-05-05T12:18:38.384" v="94" actId="47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D67CE145-C70E-4392-98EB-B4E69A88A630}" dt="2023-05-05T12:27:16.458" v="24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32:59.092" v="292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4" creationId="{A3502776-9141-DAB8-3C65-B06976C8A3A6}"/>
          </ac:picMkLst>
        </pc:picChg>
        <pc:picChg chg="add mod">
          <ac:chgData name="Neemias Informatica Lima" userId="b77af7bd85500281" providerId="LiveId" clId="{D67CE145-C70E-4392-98EB-B4E69A88A630}" dt="2023-05-05T12:18:38.764" v="95"/>
          <ac:picMkLst>
            <pc:docMk/>
            <pc:sldMk cId="1959249856" sldId="286"/>
            <ac:picMk id="5" creationId="{F65291AA-D5ED-C2C9-382D-60B59A7DBA75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8" creationId="{7406FDB4-0976-5055-EF78-8A993A889BC4}"/>
          </ac:picMkLst>
        </pc:picChg>
        <pc:picChg chg="del">
          <ac:chgData name="Neemias Informatica Lima" userId="b77af7bd85500281" providerId="LiveId" clId="{D67CE145-C70E-4392-98EB-B4E69A88A630}" dt="2023-05-05T12:18:38.384" v="94" actId="47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D67CE145-C70E-4392-98EB-B4E69A88A630}" dt="2023-05-05T12:31:07.680" v="279" actId="20577"/>
        <pc:sldMkLst>
          <pc:docMk/>
          <pc:sldMk cId="2857006406" sldId="287"/>
        </pc:sldMkLst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2" creationId="{6A3800FE-FEA4-281A-B38B-EBA1FBE51B3E}"/>
          </ac:spMkLst>
        </pc:spChg>
        <pc:spChg chg="add mod">
          <ac:chgData name="Neemias Informatica Lima" userId="b77af7bd85500281" providerId="LiveId" clId="{D67CE145-C70E-4392-98EB-B4E69A88A630}" dt="2023-05-05T12:19:00.061" v="101"/>
          <ac:spMkLst>
            <pc:docMk/>
            <pc:sldMk cId="2857006406" sldId="287"/>
            <ac:spMk id="3" creationId="{D30C7927-E748-F33E-1525-E02850415F22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6" creationId="{F56EA440-74E2-8F79-3D05-31E9A0F64533}"/>
          </ac:spMkLst>
        </pc:spChg>
        <pc:spChg chg="del">
          <ac:chgData name="Neemias Informatica Lima" userId="b77af7bd85500281" providerId="LiveId" clId="{D67CE145-C70E-4392-98EB-B4E69A88A630}" dt="2023-05-05T12:18:59.760" v="100" actId="478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D67CE145-C70E-4392-98EB-B4E69A88A630}" dt="2023-05-05T12:31:07.680" v="279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4" creationId="{48740DD9-EFBE-5FDD-1F96-F5159B348663}"/>
          </ac:picMkLst>
        </pc:picChg>
        <pc:picChg chg="add mod">
          <ac:chgData name="Neemias Informatica Lima" userId="b77af7bd85500281" providerId="LiveId" clId="{D67CE145-C70E-4392-98EB-B4E69A88A630}" dt="2023-05-05T12:19:00.061" v="101"/>
          <ac:picMkLst>
            <pc:docMk/>
            <pc:sldMk cId="2857006406" sldId="287"/>
            <ac:picMk id="5" creationId="{19F96F83-1902-8460-A1D5-DEA60DE57ED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8" creationId="{8799D3B6-F708-8339-7DAE-3EF83B8223A7}"/>
          </ac:picMkLst>
        </pc:picChg>
        <pc:picChg chg="del">
          <ac:chgData name="Neemias Informatica Lima" userId="b77af7bd85500281" providerId="LiveId" clId="{D67CE145-C70E-4392-98EB-B4E69A88A630}" dt="2023-05-05T12:18:59.760" v="100" actId="478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D67CE145-C70E-4392-98EB-B4E69A88A630}" dt="2023-05-05T12:19:58.691" v="128" actId="20577"/>
        <pc:sldMkLst>
          <pc:docMk/>
          <pc:sldMk cId="2630436816" sldId="288"/>
        </pc:sldMkLst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2" creationId="{EF47AC37-76E0-0D1D-AC73-A8845302AB22}"/>
          </ac:spMkLst>
        </pc:spChg>
        <pc:spChg chg="add mod">
          <ac:chgData name="Neemias Informatica Lima" userId="b77af7bd85500281" providerId="LiveId" clId="{D67CE145-C70E-4392-98EB-B4E69A88A630}" dt="2023-05-05T12:17:39.896" v="79"/>
          <ac:spMkLst>
            <pc:docMk/>
            <pc:sldMk cId="2630436816" sldId="288"/>
            <ac:spMk id="3" creationId="{9178F071-A7A4-103C-4FED-3AB988353EEC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6" creationId="{5D71EAA3-7893-4D45-9E3A-97E239802F34}"/>
          </ac:spMkLst>
        </pc:spChg>
        <pc:spChg chg="del">
          <ac:chgData name="Neemias Informatica Lima" userId="b77af7bd85500281" providerId="LiveId" clId="{D67CE145-C70E-4392-98EB-B4E69A88A630}" dt="2023-05-05T12:17:39.572" v="78" actId="478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D67CE145-C70E-4392-98EB-B4E69A88A630}" dt="2023-05-05T12:19:58.691" v="12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D67CE145-C70E-4392-98EB-B4E69A88A630}" dt="2023-05-05T12:19:24.657" v="10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4" creationId="{FB6D4313-215E-240F-0D3F-C8EC65EE1CEE}"/>
          </ac:picMkLst>
        </pc:picChg>
        <pc:picChg chg="add mod">
          <ac:chgData name="Neemias Informatica Lima" userId="b77af7bd85500281" providerId="LiveId" clId="{D67CE145-C70E-4392-98EB-B4E69A88A630}" dt="2023-05-05T12:17:39.896" v="79"/>
          <ac:picMkLst>
            <pc:docMk/>
            <pc:sldMk cId="2630436816" sldId="288"/>
            <ac:picMk id="5" creationId="{82E3D6E2-7EE4-C71D-6192-499B9E6DDF88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8" creationId="{E000AF40-C1C2-04BD-4D53-043502258A45}"/>
          </ac:picMkLst>
        </pc:picChg>
        <pc:picChg chg="del">
          <ac:chgData name="Neemias Informatica Lima" userId="b77af7bd85500281" providerId="LiveId" clId="{D67CE145-C70E-4392-98EB-B4E69A88A630}" dt="2023-05-05T12:17:39.572" v="78" actId="478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D67CE145-C70E-4392-98EB-B4E69A88A630}" dt="2023-05-05T12:22:58.123" v="175"/>
        <pc:sldMkLst>
          <pc:docMk/>
          <pc:sldMk cId="3032827026" sldId="289"/>
        </pc:sldMkLst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2" creationId="{F5580265-5AA2-3AE3-CBED-F6CC3BD6042C}"/>
          </ac:spMkLst>
        </pc:spChg>
        <pc:spChg chg="add mod">
          <ac:chgData name="Neemias Informatica Lima" userId="b77af7bd85500281" providerId="LiveId" clId="{D67CE145-C70E-4392-98EB-B4E69A88A630}" dt="2023-05-05T12:18:01.328" v="85"/>
          <ac:spMkLst>
            <pc:docMk/>
            <pc:sldMk cId="3032827026" sldId="289"/>
            <ac:spMk id="3" creationId="{662D4E7D-B5EC-9FCE-1C2F-2F47F941B2BC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6" creationId="{C0E9B510-CD9B-0467-06A1-BA5BD27B8EDF}"/>
          </ac:spMkLst>
        </pc:spChg>
        <pc:spChg chg="del">
          <ac:chgData name="Neemias Informatica Lima" userId="b77af7bd85500281" providerId="LiveId" clId="{D67CE145-C70E-4392-98EB-B4E69A88A630}" dt="2023-05-05T12:18:01.008" v="84" actId="47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D67CE145-C70E-4392-98EB-B4E69A88A630}" dt="2023-05-05T12:22:58.123" v="175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D67CE145-C70E-4392-98EB-B4E69A88A630}" dt="2023-05-05T12:21:06.514" v="145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4" creationId="{C201B004-7A1D-2A0E-7751-AD0A2A8B9535}"/>
          </ac:picMkLst>
        </pc:picChg>
        <pc:picChg chg="add mod">
          <ac:chgData name="Neemias Informatica Lima" userId="b77af7bd85500281" providerId="LiveId" clId="{D67CE145-C70E-4392-98EB-B4E69A88A630}" dt="2023-05-05T12:18:01.328" v="85"/>
          <ac:picMkLst>
            <pc:docMk/>
            <pc:sldMk cId="3032827026" sldId="289"/>
            <ac:picMk id="5" creationId="{DF619252-3A68-36C3-8A02-1BBB1778C807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8" creationId="{68E5EA0E-2BAA-3576-FEFB-129C7962811C}"/>
          </ac:picMkLst>
        </pc:picChg>
        <pc:picChg chg="del">
          <ac:chgData name="Neemias Informatica Lima" userId="b77af7bd85500281" providerId="LiveId" clId="{D67CE145-C70E-4392-98EB-B4E69A88A630}" dt="2023-05-05T12:18:01.008" v="84" actId="47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D67CE145-C70E-4392-98EB-B4E69A88A630}" dt="2023-05-05T12:24:30.504" v="205"/>
        <pc:sldMkLst>
          <pc:docMk/>
          <pc:sldMk cId="3772032319" sldId="290"/>
        </pc:sldMkLst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2" creationId="{F893D189-21E4-236D-2998-75E843222639}"/>
          </ac:spMkLst>
        </pc:spChg>
        <pc:spChg chg="add mod">
          <ac:chgData name="Neemias Informatica Lima" userId="b77af7bd85500281" providerId="LiveId" clId="{D67CE145-C70E-4392-98EB-B4E69A88A630}" dt="2023-05-05T12:18:15.824" v="89"/>
          <ac:spMkLst>
            <pc:docMk/>
            <pc:sldMk cId="3772032319" sldId="290"/>
            <ac:spMk id="3" creationId="{7EEE24F7-3AFD-3D69-5A54-D12264F66391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6" creationId="{258F165C-FFE4-7265-61FA-76E816404C85}"/>
          </ac:spMkLst>
        </pc:spChg>
        <pc:spChg chg="del">
          <ac:chgData name="Neemias Informatica Lima" userId="b77af7bd85500281" providerId="LiveId" clId="{D67CE145-C70E-4392-98EB-B4E69A88A630}" dt="2023-05-05T12:18:15.475" v="88" actId="478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D67CE145-C70E-4392-98EB-B4E69A88A630}" dt="2023-05-05T12:24:30.504" v="20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D67CE145-C70E-4392-98EB-B4E69A88A630}" dt="2023-05-05T12:23:20.476" v="185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4" creationId="{99874C42-34AB-8FB5-16FD-074885951211}"/>
          </ac:picMkLst>
        </pc:picChg>
        <pc:picChg chg="add mod">
          <ac:chgData name="Neemias Informatica Lima" userId="b77af7bd85500281" providerId="LiveId" clId="{D67CE145-C70E-4392-98EB-B4E69A88A630}" dt="2023-05-05T12:18:15.824" v="89"/>
          <ac:picMkLst>
            <pc:docMk/>
            <pc:sldMk cId="3772032319" sldId="290"/>
            <ac:picMk id="5" creationId="{0785B292-7DA8-29C6-E61A-E985840933A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8" creationId="{90BA5F3F-4950-8D41-DDF5-375F2C88ED93}"/>
          </ac:picMkLst>
        </pc:picChg>
        <pc:picChg chg="del">
          <ac:chgData name="Neemias Informatica Lima" userId="b77af7bd85500281" providerId="LiveId" clId="{D67CE145-C70E-4392-98EB-B4E69A88A630}" dt="2023-05-05T12:18:15.475" v="88" actId="478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D67CE145-C70E-4392-98EB-B4E69A88A630}" dt="2023-05-05T12:27:02.431" v="242" actId="14100"/>
        <pc:sldMkLst>
          <pc:docMk/>
          <pc:sldMk cId="1768216317" sldId="291"/>
        </pc:sldMkLst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2" creationId="{FECC388F-52FD-C696-9DA8-8366C328A147}"/>
          </ac:spMkLst>
        </pc:spChg>
        <pc:spChg chg="add mod">
          <ac:chgData name="Neemias Informatica Lima" userId="b77af7bd85500281" providerId="LiveId" clId="{D67CE145-C70E-4392-98EB-B4E69A88A630}" dt="2023-05-05T12:18:31.604" v="93"/>
          <ac:spMkLst>
            <pc:docMk/>
            <pc:sldMk cId="1768216317" sldId="291"/>
            <ac:spMk id="3" creationId="{1B565B09-C3A5-96D0-65CC-9AFE89FF4870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6" creationId="{7FF482E2-B248-B3C5-CFE6-8E5A6D7EA78B}"/>
          </ac:spMkLst>
        </pc:spChg>
        <pc:spChg chg="del">
          <ac:chgData name="Neemias Informatica Lima" userId="b77af7bd85500281" providerId="LiveId" clId="{D67CE145-C70E-4392-98EB-B4E69A88A630}" dt="2023-05-05T12:18:31.256" v="92" actId="478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D67CE145-C70E-4392-98EB-B4E69A88A630}" dt="2023-05-05T12:27:02.431" v="242" actId="14100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D67CE145-C70E-4392-98EB-B4E69A88A630}" dt="2023-05-05T12:24:51.026" v="213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4" creationId="{2C97A3C9-C9BE-DD44-696E-3D2DBC4A2730}"/>
          </ac:picMkLst>
        </pc:picChg>
        <pc:picChg chg="add mod">
          <ac:chgData name="Neemias Informatica Lima" userId="b77af7bd85500281" providerId="LiveId" clId="{D67CE145-C70E-4392-98EB-B4E69A88A630}" dt="2023-05-05T12:18:31.604" v="93"/>
          <ac:picMkLst>
            <pc:docMk/>
            <pc:sldMk cId="1768216317" sldId="291"/>
            <ac:picMk id="5" creationId="{6F585D8B-DFB3-3046-199A-AF99A4A2ED29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8" creationId="{890E538E-07EC-A376-4929-1D0B7D103AAD}"/>
          </ac:picMkLst>
        </pc:picChg>
        <pc:picChg chg="del">
          <ac:chgData name="Neemias Informatica Lima" userId="b77af7bd85500281" providerId="LiveId" clId="{D67CE145-C70E-4392-98EB-B4E69A88A630}" dt="2023-05-05T12:18:31.256" v="92" actId="478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D67CE145-C70E-4392-98EB-B4E69A88A630}" dt="2023-05-05T12:29:01.072" v="272" actId="14100"/>
        <pc:sldMkLst>
          <pc:docMk/>
          <pc:sldMk cId="3757265641" sldId="292"/>
        </pc:sldMkLst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2" creationId="{484F34BC-B9E4-5ADF-A90C-E72D16A651BF}"/>
          </ac:spMkLst>
        </pc:spChg>
        <pc:spChg chg="add mod">
          <ac:chgData name="Neemias Informatica Lima" userId="b77af7bd85500281" providerId="LiveId" clId="{D67CE145-C70E-4392-98EB-B4E69A88A630}" dt="2023-05-05T12:18:46.509" v="97"/>
          <ac:spMkLst>
            <pc:docMk/>
            <pc:sldMk cId="3757265641" sldId="292"/>
            <ac:spMk id="3" creationId="{0F656E3F-F80C-E389-4C0E-0B626BF2E4CC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6" creationId="{BD2981D2-B240-9160-03D8-C6391CE84956}"/>
          </ac:spMkLst>
        </pc:spChg>
        <pc:spChg chg="del">
          <ac:chgData name="Neemias Informatica Lima" userId="b77af7bd85500281" providerId="LiveId" clId="{D67CE145-C70E-4392-98EB-B4E69A88A630}" dt="2023-05-05T12:18:46.188" v="96" actId="478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D67CE145-C70E-4392-98EB-B4E69A88A630}" dt="2023-05-05T12:29:01.072" v="272" actId="1410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D67CE145-C70E-4392-98EB-B4E69A88A630}" dt="2023-05-05T12:27:26.037" v="250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4" creationId="{3D0C0BD3-65B0-4FCD-C0AB-3F1B17AD4FF6}"/>
          </ac:picMkLst>
        </pc:picChg>
        <pc:picChg chg="add mod">
          <ac:chgData name="Neemias Informatica Lima" userId="b77af7bd85500281" providerId="LiveId" clId="{D67CE145-C70E-4392-98EB-B4E69A88A630}" dt="2023-05-05T12:18:46.509" v="97"/>
          <ac:picMkLst>
            <pc:docMk/>
            <pc:sldMk cId="3757265641" sldId="292"/>
            <ac:picMk id="5" creationId="{265E0221-A7B8-DB10-52FB-E13D01FE5076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8" creationId="{58AC132A-C8EC-76E6-23C4-A3185DFF610B}"/>
          </ac:picMkLst>
        </pc:picChg>
        <pc:picChg chg="del">
          <ac:chgData name="Neemias Informatica Lima" userId="b77af7bd85500281" providerId="LiveId" clId="{D67CE145-C70E-4392-98EB-B4E69A88A630}" dt="2023-05-05T12:18:46.188" v="96" actId="478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D67CE145-C70E-4392-98EB-B4E69A88A630}" dt="2023-05-05T12:32:40.903" v="290"/>
        <pc:sldMkLst>
          <pc:docMk/>
          <pc:sldMk cId="3114938747" sldId="293"/>
        </pc:sldMkLst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2" creationId="{86194473-DE93-792A-66D7-CAC736A8C24B}"/>
          </ac:spMkLst>
        </pc:spChg>
        <pc:spChg chg="add mod">
          <ac:chgData name="Neemias Informatica Lima" userId="b77af7bd85500281" providerId="LiveId" clId="{D67CE145-C70E-4392-98EB-B4E69A88A630}" dt="2023-05-05T12:18:53.505" v="99"/>
          <ac:spMkLst>
            <pc:docMk/>
            <pc:sldMk cId="3114938747" sldId="293"/>
            <ac:spMk id="3" creationId="{07FBBBE7-E681-C09F-D99E-85138969986A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6" creationId="{AE3566F7-D159-9510-BDE7-73790CC5C2D3}"/>
          </ac:spMkLst>
        </pc:spChg>
        <pc:spChg chg="del">
          <ac:chgData name="Neemias Informatica Lima" userId="b77af7bd85500281" providerId="LiveId" clId="{D67CE145-C70E-4392-98EB-B4E69A88A630}" dt="2023-05-05T12:18:53.156" v="98" actId="478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D67CE145-C70E-4392-98EB-B4E69A88A630}" dt="2023-05-05T12:32:40.903" v="290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4" creationId="{F593D162-ED26-E470-5A4F-ADEEC2CBB496}"/>
          </ac:picMkLst>
        </pc:picChg>
        <pc:picChg chg="add mod">
          <ac:chgData name="Neemias Informatica Lima" userId="b77af7bd85500281" providerId="LiveId" clId="{D67CE145-C70E-4392-98EB-B4E69A88A630}" dt="2023-05-05T12:18:53.505" v="99"/>
          <ac:picMkLst>
            <pc:docMk/>
            <pc:sldMk cId="3114938747" sldId="293"/>
            <ac:picMk id="5" creationId="{D218B5AB-2C22-F59F-3423-6485EDA8FD94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8" creationId="{DB07F899-5E02-C3D0-31DF-0D33300DD741}"/>
          </ac:picMkLst>
        </pc:picChg>
        <pc:picChg chg="del">
          <ac:chgData name="Neemias Informatica Lima" userId="b77af7bd85500281" providerId="LiveId" clId="{D67CE145-C70E-4392-98EB-B4E69A88A630}" dt="2023-05-05T12:18:53.156" v="98" actId="478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458A66A9-DC7A-4938-A5D6-831EB99DDD31}"/>
    <pc:docChg chg="undo redo custSel modSld">
      <pc:chgData name="Neemias Informatica Lima" userId="b77af7bd85500281" providerId="LiveId" clId="{458A66A9-DC7A-4938-A5D6-831EB99DDD31}" dt="2024-02-25T23:00:41.307" v="353" actId="20577"/>
      <pc:docMkLst>
        <pc:docMk/>
      </pc:docMkLst>
      <pc:sldChg chg="addSp delSp modSp mod">
        <pc:chgData name="Neemias Informatica Lima" userId="b77af7bd85500281" providerId="LiveId" clId="{458A66A9-DC7A-4938-A5D6-831EB99DDD31}" dt="2024-02-25T22:46:15.703" v="47" actId="1440"/>
        <pc:sldMkLst>
          <pc:docMk/>
          <pc:sldMk cId="2232331225" sldId="280"/>
        </pc:sldMkLst>
        <pc:spChg chg="mod">
          <ac:chgData name="Neemias Informatica Lima" userId="b77af7bd85500281" providerId="LiveId" clId="{458A66A9-DC7A-4938-A5D6-831EB99DDD31}" dt="2024-02-25T22:43:55.224" v="4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44:03.522" v="10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44:23.101" v="19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43:58.074" v="6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44:48.756" v="39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458A66A9-DC7A-4938-A5D6-831EB99DDD31}" dt="2024-02-25T22:45:41.810" v="40" actId="478"/>
          <ac:picMkLst>
            <pc:docMk/>
            <pc:sldMk cId="2232331225" sldId="280"/>
            <ac:picMk id="3" creationId="{6ADB24A3-FEDA-68B9-3A32-4B3E8E70278C}"/>
          </ac:picMkLst>
        </pc:picChg>
        <pc:picChg chg="add mod">
          <ac:chgData name="Neemias Informatica Lima" userId="b77af7bd85500281" providerId="LiveId" clId="{458A66A9-DC7A-4938-A5D6-831EB99DDD31}" dt="2024-02-25T22:46:15.703" v="47" actId="1440"/>
          <ac:picMkLst>
            <pc:docMk/>
            <pc:sldMk cId="2232331225" sldId="280"/>
            <ac:picMk id="8" creationId="{C21CC4DB-3EEB-D07A-BA27-78B1FDFD7429}"/>
          </ac:picMkLst>
        </pc:picChg>
      </pc:sldChg>
      <pc:sldChg chg="addSp delSp modSp mod">
        <pc:chgData name="Neemias Informatica Lima" userId="b77af7bd85500281" providerId="LiveId" clId="{458A66A9-DC7A-4938-A5D6-831EB99DDD31}" dt="2024-02-25T22:49:42.416" v="112" actId="6549"/>
        <pc:sldMkLst>
          <pc:docMk/>
          <pc:sldMk cId="2103443556" sldId="281"/>
        </pc:sldMkLst>
        <pc:spChg chg="mod">
          <ac:chgData name="Neemias Informatica Lima" userId="b77af7bd85500281" providerId="LiveId" clId="{458A66A9-DC7A-4938-A5D6-831EB99DDD31}" dt="2024-02-25T22:49:42.416" v="112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46:59.552" v="56" actId="1035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47:13.089" v="6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458A66A9-DC7A-4938-A5D6-831EB99DDD31}" dt="2024-02-25T22:46:27.484" v="48" actId="478"/>
          <ac:picMkLst>
            <pc:docMk/>
            <pc:sldMk cId="2103443556" sldId="281"/>
            <ac:picMk id="2" creationId="{86907913-40AA-1D3A-E967-502406F2DD09}"/>
          </ac:picMkLst>
        </pc:picChg>
        <pc:picChg chg="add mod">
          <ac:chgData name="Neemias Informatica Lima" userId="b77af7bd85500281" providerId="LiveId" clId="{458A66A9-DC7A-4938-A5D6-831EB99DDD31}" dt="2024-02-25T22:46:50.533" v="55" actId="1076"/>
          <ac:picMkLst>
            <pc:docMk/>
            <pc:sldMk cId="2103443556" sldId="281"/>
            <ac:picMk id="3" creationId="{BD89BC56-782A-9E30-F2BB-E996BA676156}"/>
          </ac:picMkLst>
        </pc:picChg>
      </pc:sldChg>
      <pc:sldChg chg="addSp delSp modSp mod">
        <pc:chgData name="Neemias Informatica Lima" userId="b77af7bd85500281" providerId="LiveId" clId="{458A66A9-DC7A-4938-A5D6-831EB99DDD31}" dt="2024-02-25T22:52:20.572" v="152"/>
        <pc:sldMkLst>
          <pc:docMk/>
          <pc:sldMk cId="3683219421" sldId="282"/>
        </pc:sldMkLst>
        <pc:spChg chg="add mod">
          <ac:chgData name="Neemias Informatica Lima" userId="b77af7bd85500281" providerId="LiveId" clId="{458A66A9-DC7A-4938-A5D6-831EB99DDD31}" dt="2024-02-25T22:47:36.217" v="65"/>
          <ac:spMkLst>
            <pc:docMk/>
            <pc:sldMk cId="3683219421" sldId="282"/>
            <ac:spMk id="2" creationId="{10E64C6E-A781-DC48-5D60-E9C6246D4BA1}"/>
          </ac:spMkLst>
        </pc:spChg>
        <pc:spChg chg="del">
          <ac:chgData name="Neemias Informatica Lima" userId="b77af7bd85500281" providerId="LiveId" clId="{458A66A9-DC7A-4938-A5D6-831EB99DDD31}" dt="2024-02-25T22:47:35.821" v="64" actId="478"/>
          <ac:spMkLst>
            <pc:docMk/>
            <pc:sldMk cId="3683219421" sldId="282"/>
            <ac:spMk id="4" creationId="{5B63A18D-35D5-5848-9CC6-AC34720F922F}"/>
          </ac:spMkLst>
        </pc:spChg>
        <pc:spChg chg="del">
          <ac:chgData name="Neemias Informatica Lima" userId="b77af7bd85500281" providerId="LiveId" clId="{458A66A9-DC7A-4938-A5D6-831EB99DDD31}" dt="2024-02-25T22:47:35.821" v="64" actId="478"/>
          <ac:spMkLst>
            <pc:docMk/>
            <pc:sldMk cId="3683219421" sldId="282"/>
            <ac:spMk id="5" creationId="{DD14CD8F-B2DC-3122-7FE4-0710AC5B420F}"/>
          </ac:spMkLst>
        </pc:spChg>
        <pc:spChg chg="add mod">
          <ac:chgData name="Neemias Informatica Lima" userId="b77af7bd85500281" providerId="LiveId" clId="{458A66A9-DC7A-4938-A5D6-831EB99DDD31}" dt="2024-02-25T22:47:36.217" v="65"/>
          <ac:spMkLst>
            <pc:docMk/>
            <pc:sldMk cId="3683219421" sldId="282"/>
            <ac:spMk id="7" creationId="{D0CC1332-A5E0-1310-B898-B50858F43E76}"/>
          </ac:spMkLst>
        </pc:spChg>
        <pc:spChg chg="mod">
          <ac:chgData name="Neemias Informatica Lima" userId="b77af7bd85500281" providerId="LiveId" clId="{458A66A9-DC7A-4938-A5D6-831EB99DDD31}" dt="2024-02-25T22:52:20.572" v="152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50:03.097" v="122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458A66A9-DC7A-4938-A5D6-831EB99DDD31}" dt="2024-02-25T22:47:35.821" v="64" actId="478"/>
          <ac:picMkLst>
            <pc:docMk/>
            <pc:sldMk cId="3683219421" sldId="282"/>
            <ac:picMk id="6" creationId="{0A6150A1-24F3-C722-3953-FEC605BCB035}"/>
          </ac:picMkLst>
        </pc:picChg>
        <pc:picChg chg="add mod">
          <ac:chgData name="Neemias Informatica Lima" userId="b77af7bd85500281" providerId="LiveId" clId="{458A66A9-DC7A-4938-A5D6-831EB99DDD31}" dt="2024-02-25T22:47:36.217" v="65"/>
          <ac:picMkLst>
            <pc:docMk/>
            <pc:sldMk cId="3683219421" sldId="282"/>
            <ac:picMk id="8" creationId="{A045EA6B-F8DE-BF55-4CDC-7F1E221D3C8F}"/>
          </ac:picMkLst>
        </pc:picChg>
      </pc:sldChg>
      <pc:sldChg chg="addSp delSp modSp mod">
        <pc:chgData name="Neemias Informatica Lima" userId="b77af7bd85500281" providerId="LiveId" clId="{458A66A9-DC7A-4938-A5D6-831EB99DDD31}" dt="2024-02-25T22:53:24.100" v="179" actId="20577"/>
        <pc:sldMkLst>
          <pc:docMk/>
          <pc:sldMk cId="3902406419" sldId="283"/>
        </pc:sldMkLst>
        <pc:spChg chg="del">
          <ac:chgData name="Neemias Informatica Lima" userId="b77af7bd85500281" providerId="LiveId" clId="{458A66A9-DC7A-4938-A5D6-831EB99DDD31}" dt="2024-02-25T22:47:41.973" v="66" actId="478"/>
          <ac:spMkLst>
            <pc:docMk/>
            <pc:sldMk cId="3902406419" sldId="283"/>
            <ac:spMk id="2" creationId="{4C7E107D-695D-6322-6ACD-516C719E7E27}"/>
          </ac:spMkLst>
        </pc:spChg>
        <pc:spChg chg="del">
          <ac:chgData name="Neemias Informatica Lima" userId="b77af7bd85500281" providerId="LiveId" clId="{458A66A9-DC7A-4938-A5D6-831EB99DDD31}" dt="2024-02-25T22:47:41.973" v="66" actId="478"/>
          <ac:spMkLst>
            <pc:docMk/>
            <pc:sldMk cId="3902406419" sldId="283"/>
            <ac:spMk id="3" creationId="{8F559C55-229D-300D-243B-CC41F7FCF4B4}"/>
          </ac:spMkLst>
        </pc:spChg>
        <pc:spChg chg="add mod">
          <ac:chgData name="Neemias Informatica Lima" userId="b77af7bd85500281" providerId="LiveId" clId="{458A66A9-DC7A-4938-A5D6-831EB99DDD31}" dt="2024-02-25T22:47:42.386" v="67"/>
          <ac:spMkLst>
            <pc:docMk/>
            <pc:sldMk cId="3902406419" sldId="283"/>
            <ac:spMk id="5" creationId="{5CC38891-DCD1-F428-A392-4D2DAB4C9C4F}"/>
          </ac:spMkLst>
        </pc:spChg>
        <pc:spChg chg="add mod">
          <ac:chgData name="Neemias Informatica Lima" userId="b77af7bd85500281" providerId="LiveId" clId="{458A66A9-DC7A-4938-A5D6-831EB99DDD31}" dt="2024-02-25T22:47:42.386" v="67"/>
          <ac:spMkLst>
            <pc:docMk/>
            <pc:sldMk cId="3902406419" sldId="283"/>
            <ac:spMk id="6" creationId="{F17ED623-18D7-0919-B875-ABCE442CE7DA}"/>
          </ac:spMkLst>
        </pc:spChg>
        <pc:spChg chg="mod">
          <ac:chgData name="Neemias Informatica Lima" userId="b77af7bd85500281" providerId="LiveId" clId="{458A66A9-DC7A-4938-A5D6-831EB99DDD31}" dt="2024-02-25T22:52:33.462" v="15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53:24.100" v="179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458A66A9-DC7A-4938-A5D6-831EB99DDD31}" dt="2024-02-25T22:47:41.973" v="66" actId="478"/>
          <ac:picMkLst>
            <pc:docMk/>
            <pc:sldMk cId="3902406419" sldId="283"/>
            <ac:picMk id="4" creationId="{47402A0F-BF3B-4CFD-D7E6-C6361665FF0A}"/>
          </ac:picMkLst>
        </pc:picChg>
        <pc:picChg chg="add mod">
          <ac:chgData name="Neemias Informatica Lima" userId="b77af7bd85500281" providerId="LiveId" clId="{458A66A9-DC7A-4938-A5D6-831EB99DDD31}" dt="2024-02-25T22:47:42.386" v="67"/>
          <ac:picMkLst>
            <pc:docMk/>
            <pc:sldMk cId="3902406419" sldId="283"/>
            <ac:picMk id="7" creationId="{982CF906-507A-CF0E-D692-803E1FB4ACA6}"/>
          </ac:picMkLst>
        </pc:picChg>
      </pc:sldChg>
      <pc:sldChg chg="addSp delSp modSp mod">
        <pc:chgData name="Neemias Informatica Lima" userId="b77af7bd85500281" providerId="LiveId" clId="{458A66A9-DC7A-4938-A5D6-831EB99DDD31}" dt="2024-02-25T22:55:26.016" v="209" actId="207"/>
        <pc:sldMkLst>
          <pc:docMk/>
          <pc:sldMk cId="2424059023" sldId="284"/>
        </pc:sldMkLst>
        <pc:spChg chg="del">
          <ac:chgData name="Neemias Informatica Lima" userId="b77af7bd85500281" providerId="LiveId" clId="{458A66A9-DC7A-4938-A5D6-831EB99DDD31}" dt="2024-02-25T22:47:56.231" v="70" actId="478"/>
          <ac:spMkLst>
            <pc:docMk/>
            <pc:sldMk cId="2424059023" sldId="284"/>
            <ac:spMk id="2" creationId="{86A40646-46C5-58C0-86B3-9E8CD113BAB8}"/>
          </ac:spMkLst>
        </pc:spChg>
        <pc:spChg chg="del">
          <ac:chgData name="Neemias Informatica Lima" userId="b77af7bd85500281" providerId="LiveId" clId="{458A66A9-DC7A-4938-A5D6-831EB99DDD31}" dt="2024-02-25T22:47:56.231" v="70" actId="478"/>
          <ac:spMkLst>
            <pc:docMk/>
            <pc:sldMk cId="2424059023" sldId="284"/>
            <ac:spMk id="3" creationId="{529E6A2E-2CFE-9BEB-609E-A6B1F3030485}"/>
          </ac:spMkLst>
        </pc:spChg>
        <pc:spChg chg="add mod">
          <ac:chgData name="Neemias Informatica Lima" userId="b77af7bd85500281" providerId="LiveId" clId="{458A66A9-DC7A-4938-A5D6-831EB99DDD31}" dt="2024-02-25T22:47:56.587" v="71"/>
          <ac:spMkLst>
            <pc:docMk/>
            <pc:sldMk cId="2424059023" sldId="284"/>
            <ac:spMk id="5" creationId="{38798557-052B-ABD8-18BD-3295D43C313F}"/>
          </ac:spMkLst>
        </pc:spChg>
        <pc:spChg chg="add mod">
          <ac:chgData name="Neemias Informatica Lima" userId="b77af7bd85500281" providerId="LiveId" clId="{458A66A9-DC7A-4938-A5D6-831EB99DDD31}" dt="2024-02-25T22:47:56.587" v="71"/>
          <ac:spMkLst>
            <pc:docMk/>
            <pc:sldMk cId="2424059023" sldId="284"/>
            <ac:spMk id="6" creationId="{183ECD6A-9884-E50B-45FE-47B1AB84FE53}"/>
          </ac:spMkLst>
        </pc:spChg>
        <pc:spChg chg="mod">
          <ac:chgData name="Neemias Informatica Lima" userId="b77af7bd85500281" providerId="LiveId" clId="{458A66A9-DC7A-4938-A5D6-831EB99DDD31}" dt="2024-02-25T22:54:23.085" v="19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55:26.016" v="209" actId="20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458A66A9-DC7A-4938-A5D6-831EB99DDD31}" dt="2024-02-25T22:47:56.231" v="70" actId="478"/>
          <ac:picMkLst>
            <pc:docMk/>
            <pc:sldMk cId="2424059023" sldId="284"/>
            <ac:picMk id="4" creationId="{9DA295CD-7E31-5190-F014-4C6741D00B19}"/>
          </ac:picMkLst>
        </pc:picChg>
        <pc:picChg chg="add mod">
          <ac:chgData name="Neemias Informatica Lima" userId="b77af7bd85500281" providerId="LiveId" clId="{458A66A9-DC7A-4938-A5D6-831EB99DDD31}" dt="2024-02-25T22:47:56.587" v="71"/>
          <ac:picMkLst>
            <pc:docMk/>
            <pc:sldMk cId="2424059023" sldId="284"/>
            <ac:picMk id="7" creationId="{1DF5EA77-DBD5-429A-9D61-52A961383F06}"/>
          </ac:picMkLst>
        </pc:picChg>
      </pc:sldChg>
      <pc:sldChg chg="addSp delSp modSp mod">
        <pc:chgData name="Neemias Informatica Lima" userId="b77af7bd85500281" providerId="LiveId" clId="{458A66A9-DC7A-4938-A5D6-831EB99DDD31}" dt="2024-02-25T22:57:46.867" v="273" actId="20577"/>
        <pc:sldMkLst>
          <pc:docMk/>
          <pc:sldMk cId="2241968852" sldId="285"/>
        </pc:sldMkLst>
        <pc:spChg chg="del">
          <ac:chgData name="Neemias Informatica Lima" userId="b77af7bd85500281" providerId="LiveId" clId="{458A66A9-DC7A-4938-A5D6-831EB99DDD31}" dt="2024-02-25T22:48:08.657" v="74" actId="478"/>
          <ac:spMkLst>
            <pc:docMk/>
            <pc:sldMk cId="2241968852" sldId="285"/>
            <ac:spMk id="2" creationId="{93EDD190-1793-F6DC-DF94-C16B2DA33D17}"/>
          </ac:spMkLst>
        </pc:spChg>
        <pc:spChg chg="del">
          <ac:chgData name="Neemias Informatica Lima" userId="b77af7bd85500281" providerId="LiveId" clId="{458A66A9-DC7A-4938-A5D6-831EB99DDD31}" dt="2024-02-25T22:48:08.657" v="74" actId="478"/>
          <ac:spMkLst>
            <pc:docMk/>
            <pc:sldMk cId="2241968852" sldId="285"/>
            <ac:spMk id="3" creationId="{C6E18081-EBC4-0ADD-8371-C707A36AB2B4}"/>
          </ac:spMkLst>
        </pc:spChg>
        <pc:spChg chg="add mod">
          <ac:chgData name="Neemias Informatica Lima" userId="b77af7bd85500281" providerId="LiveId" clId="{458A66A9-DC7A-4938-A5D6-831EB99DDD31}" dt="2024-02-25T22:48:09.079" v="75"/>
          <ac:spMkLst>
            <pc:docMk/>
            <pc:sldMk cId="2241968852" sldId="285"/>
            <ac:spMk id="5" creationId="{9F7978D3-72F2-4A39-2129-A08D284A6B04}"/>
          </ac:spMkLst>
        </pc:spChg>
        <pc:spChg chg="add mod">
          <ac:chgData name="Neemias Informatica Lima" userId="b77af7bd85500281" providerId="LiveId" clId="{458A66A9-DC7A-4938-A5D6-831EB99DDD31}" dt="2024-02-25T22:48:09.079" v="75"/>
          <ac:spMkLst>
            <pc:docMk/>
            <pc:sldMk cId="2241968852" sldId="285"/>
            <ac:spMk id="6" creationId="{A9B802C7-9F00-5E08-1ABC-5D13F125E068}"/>
          </ac:spMkLst>
        </pc:spChg>
        <pc:spChg chg="mod">
          <ac:chgData name="Neemias Informatica Lima" userId="b77af7bd85500281" providerId="LiveId" clId="{458A66A9-DC7A-4938-A5D6-831EB99DDD31}" dt="2024-02-25T22:56:48.904" v="254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57:46.867" v="273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458A66A9-DC7A-4938-A5D6-831EB99DDD31}" dt="2024-02-25T22:48:08.657" v="74" actId="478"/>
          <ac:picMkLst>
            <pc:docMk/>
            <pc:sldMk cId="2241968852" sldId="285"/>
            <ac:picMk id="4" creationId="{69EB4DF7-5EAE-C71F-F57E-A63E617A31FD}"/>
          </ac:picMkLst>
        </pc:picChg>
        <pc:picChg chg="add mod">
          <ac:chgData name="Neemias Informatica Lima" userId="b77af7bd85500281" providerId="LiveId" clId="{458A66A9-DC7A-4938-A5D6-831EB99DDD31}" dt="2024-02-25T22:48:09.079" v="75"/>
          <ac:picMkLst>
            <pc:docMk/>
            <pc:sldMk cId="2241968852" sldId="285"/>
            <ac:picMk id="7" creationId="{CFCAF2B0-6405-1CF6-3F6D-AB1CF5A4FD62}"/>
          </ac:picMkLst>
        </pc:picChg>
      </pc:sldChg>
      <pc:sldChg chg="addSp delSp modSp mod">
        <pc:chgData name="Neemias Informatica Lima" userId="b77af7bd85500281" providerId="LiveId" clId="{458A66A9-DC7A-4938-A5D6-831EB99DDD31}" dt="2024-02-25T22:58:52.482" v="298" actId="20577"/>
        <pc:sldMkLst>
          <pc:docMk/>
          <pc:sldMk cId="1959249856" sldId="286"/>
        </pc:sldMkLst>
        <pc:spChg chg="del">
          <ac:chgData name="Neemias Informatica Lima" userId="b77af7bd85500281" providerId="LiveId" clId="{458A66A9-DC7A-4938-A5D6-831EB99DDD31}" dt="2024-02-25T22:48:21.359" v="78" actId="478"/>
          <ac:spMkLst>
            <pc:docMk/>
            <pc:sldMk cId="1959249856" sldId="286"/>
            <ac:spMk id="2" creationId="{09F864A5-61ED-8066-2C83-90C18732EFAC}"/>
          </ac:spMkLst>
        </pc:spChg>
        <pc:spChg chg="del">
          <ac:chgData name="Neemias Informatica Lima" userId="b77af7bd85500281" providerId="LiveId" clId="{458A66A9-DC7A-4938-A5D6-831EB99DDD31}" dt="2024-02-25T22:48:21.359" v="78" actId="478"/>
          <ac:spMkLst>
            <pc:docMk/>
            <pc:sldMk cId="1959249856" sldId="286"/>
            <ac:spMk id="3" creationId="{1CE7D4BC-628F-AA1F-AED8-F79C53F76CDC}"/>
          </ac:spMkLst>
        </pc:spChg>
        <pc:spChg chg="add mod">
          <ac:chgData name="Neemias Informatica Lima" userId="b77af7bd85500281" providerId="LiveId" clId="{458A66A9-DC7A-4938-A5D6-831EB99DDD31}" dt="2024-02-25T22:48:21.818" v="79"/>
          <ac:spMkLst>
            <pc:docMk/>
            <pc:sldMk cId="1959249856" sldId="286"/>
            <ac:spMk id="5" creationId="{1146C50C-8715-7D7F-843F-D109EDEC2B5E}"/>
          </ac:spMkLst>
        </pc:spChg>
        <pc:spChg chg="add mod">
          <ac:chgData name="Neemias Informatica Lima" userId="b77af7bd85500281" providerId="LiveId" clId="{458A66A9-DC7A-4938-A5D6-831EB99DDD31}" dt="2024-02-25T22:48:21.818" v="79"/>
          <ac:spMkLst>
            <pc:docMk/>
            <pc:sldMk cId="1959249856" sldId="286"/>
            <ac:spMk id="6" creationId="{AE66AEF5-D51D-0C28-E695-E535996F6AF9}"/>
          </ac:spMkLst>
        </pc:spChg>
        <pc:spChg chg="mod">
          <ac:chgData name="Neemias Informatica Lima" userId="b77af7bd85500281" providerId="LiveId" clId="{458A66A9-DC7A-4938-A5D6-831EB99DDD31}" dt="2024-02-25T22:58:16.005" v="281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58:52.482" v="29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458A66A9-DC7A-4938-A5D6-831EB99DDD31}" dt="2024-02-25T22:48:21.359" v="78" actId="478"/>
          <ac:picMkLst>
            <pc:docMk/>
            <pc:sldMk cId="1959249856" sldId="286"/>
            <ac:picMk id="4" creationId="{439C1262-3B6C-342A-2CDD-BC8C5027AD0A}"/>
          </ac:picMkLst>
        </pc:picChg>
        <pc:picChg chg="add mod">
          <ac:chgData name="Neemias Informatica Lima" userId="b77af7bd85500281" providerId="LiveId" clId="{458A66A9-DC7A-4938-A5D6-831EB99DDD31}" dt="2024-02-25T22:48:21.818" v="79"/>
          <ac:picMkLst>
            <pc:docMk/>
            <pc:sldMk cId="1959249856" sldId="286"/>
            <ac:picMk id="7" creationId="{0081B44B-7F14-3C22-0271-EB754EA94CCE}"/>
          </ac:picMkLst>
        </pc:picChg>
      </pc:sldChg>
      <pc:sldChg chg="addSp delSp modSp mod">
        <pc:chgData name="Neemias Informatica Lima" userId="b77af7bd85500281" providerId="LiveId" clId="{458A66A9-DC7A-4938-A5D6-831EB99DDD31}" dt="2024-02-25T23:00:41.307" v="353" actId="20577"/>
        <pc:sldMkLst>
          <pc:docMk/>
          <pc:sldMk cId="2857006406" sldId="287"/>
        </pc:sldMkLst>
        <pc:spChg chg="del">
          <ac:chgData name="Neemias Informatica Lima" userId="b77af7bd85500281" providerId="LiveId" clId="{458A66A9-DC7A-4938-A5D6-831EB99DDD31}" dt="2024-02-25T22:48:42.909" v="84" actId="478"/>
          <ac:spMkLst>
            <pc:docMk/>
            <pc:sldMk cId="2857006406" sldId="287"/>
            <ac:spMk id="2" creationId="{B5CEF22E-563F-B782-1C3F-C35035CA44E7}"/>
          </ac:spMkLst>
        </pc:spChg>
        <pc:spChg chg="del">
          <ac:chgData name="Neemias Informatica Lima" userId="b77af7bd85500281" providerId="LiveId" clId="{458A66A9-DC7A-4938-A5D6-831EB99DDD31}" dt="2024-02-25T22:48:42.909" v="84" actId="478"/>
          <ac:spMkLst>
            <pc:docMk/>
            <pc:sldMk cId="2857006406" sldId="287"/>
            <ac:spMk id="3" creationId="{2DC988AE-C4AC-5E48-4374-939911EBE221}"/>
          </ac:spMkLst>
        </pc:spChg>
        <pc:spChg chg="add mod">
          <ac:chgData name="Neemias Informatica Lima" userId="b77af7bd85500281" providerId="LiveId" clId="{458A66A9-DC7A-4938-A5D6-831EB99DDD31}" dt="2024-02-25T22:48:43.234" v="85"/>
          <ac:spMkLst>
            <pc:docMk/>
            <pc:sldMk cId="2857006406" sldId="287"/>
            <ac:spMk id="5" creationId="{EEC8E815-B1AB-1B7A-CA29-7461A2DF0660}"/>
          </ac:spMkLst>
        </pc:spChg>
        <pc:spChg chg="add mod">
          <ac:chgData name="Neemias Informatica Lima" userId="b77af7bd85500281" providerId="LiveId" clId="{458A66A9-DC7A-4938-A5D6-831EB99DDD31}" dt="2024-02-25T22:48:43.234" v="85"/>
          <ac:spMkLst>
            <pc:docMk/>
            <pc:sldMk cId="2857006406" sldId="287"/>
            <ac:spMk id="6" creationId="{DF5B918E-5A44-931D-C1DB-FB2B32C1B8B2}"/>
          </ac:spMkLst>
        </pc:spChg>
        <pc:spChg chg="mod">
          <ac:chgData name="Neemias Informatica Lima" userId="b77af7bd85500281" providerId="LiveId" clId="{458A66A9-DC7A-4938-A5D6-831EB99DDD31}" dt="2024-02-25T23:00:41.307" v="353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458A66A9-DC7A-4938-A5D6-831EB99DDD31}" dt="2024-02-25T22:48:42.909" v="84" actId="478"/>
          <ac:picMkLst>
            <pc:docMk/>
            <pc:sldMk cId="2857006406" sldId="287"/>
            <ac:picMk id="4" creationId="{C8082F3C-00B1-397F-6F14-49403CAC24C4}"/>
          </ac:picMkLst>
        </pc:picChg>
        <pc:picChg chg="add mod">
          <ac:chgData name="Neemias Informatica Lima" userId="b77af7bd85500281" providerId="LiveId" clId="{458A66A9-DC7A-4938-A5D6-831EB99DDD31}" dt="2024-02-25T22:48:43.234" v="85"/>
          <ac:picMkLst>
            <pc:docMk/>
            <pc:sldMk cId="2857006406" sldId="287"/>
            <ac:picMk id="7" creationId="{A31645B4-BC24-84E6-4F3E-D46BD3802AC3}"/>
          </ac:picMkLst>
        </pc:picChg>
      </pc:sldChg>
      <pc:sldChg chg="addSp delSp modSp mod">
        <pc:chgData name="Neemias Informatica Lima" userId="b77af7bd85500281" providerId="LiveId" clId="{458A66A9-DC7A-4938-A5D6-831EB99DDD31}" dt="2024-02-25T22:51:57.823" v="147" actId="20577"/>
        <pc:sldMkLst>
          <pc:docMk/>
          <pc:sldMk cId="2630436816" sldId="288"/>
        </pc:sldMkLst>
        <pc:spChg chg="add mod">
          <ac:chgData name="Neemias Informatica Lima" userId="b77af7bd85500281" providerId="LiveId" clId="{458A66A9-DC7A-4938-A5D6-831EB99DDD31}" dt="2024-02-25T22:47:29.384" v="63"/>
          <ac:spMkLst>
            <pc:docMk/>
            <pc:sldMk cId="2630436816" sldId="288"/>
            <ac:spMk id="2" creationId="{D64EC1DD-D75C-2F30-BF81-D5AD62A83982}"/>
          </ac:spMkLst>
        </pc:spChg>
        <pc:spChg chg="del">
          <ac:chgData name="Neemias Informatica Lima" userId="b77af7bd85500281" providerId="LiveId" clId="{458A66A9-DC7A-4938-A5D6-831EB99DDD31}" dt="2024-02-25T22:47:28.948" v="62" actId="478"/>
          <ac:spMkLst>
            <pc:docMk/>
            <pc:sldMk cId="2630436816" sldId="288"/>
            <ac:spMk id="3" creationId="{68CC653C-8BF6-3342-F158-A1E5FAC0EF0B}"/>
          </ac:spMkLst>
        </pc:spChg>
        <pc:spChg chg="del">
          <ac:chgData name="Neemias Informatica Lima" userId="b77af7bd85500281" providerId="LiveId" clId="{458A66A9-DC7A-4938-A5D6-831EB99DDD31}" dt="2024-02-25T22:47:28.948" v="62" actId="478"/>
          <ac:spMkLst>
            <pc:docMk/>
            <pc:sldMk cId="2630436816" sldId="288"/>
            <ac:spMk id="4" creationId="{9C1CD07B-1C3E-B078-E130-592EACF6F837}"/>
          </ac:spMkLst>
        </pc:spChg>
        <pc:spChg chg="add mod">
          <ac:chgData name="Neemias Informatica Lima" userId="b77af7bd85500281" providerId="LiveId" clId="{458A66A9-DC7A-4938-A5D6-831EB99DDD31}" dt="2024-02-25T22:47:29.384" v="63"/>
          <ac:spMkLst>
            <pc:docMk/>
            <pc:sldMk cId="2630436816" sldId="288"/>
            <ac:spMk id="6" creationId="{93EF303C-CB88-50E2-A04F-D869DD2B36F2}"/>
          </ac:spMkLst>
        </pc:spChg>
        <pc:spChg chg="mod">
          <ac:chgData name="Neemias Informatica Lima" userId="b77af7bd85500281" providerId="LiveId" clId="{458A66A9-DC7A-4938-A5D6-831EB99DDD31}" dt="2024-02-25T22:51:57.823" v="14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49:57.186" v="117"/>
          <ac:spMkLst>
            <pc:docMk/>
            <pc:sldMk cId="2630436816" sldId="288"/>
            <ac:spMk id="14" creationId="{00000000-0000-0000-0000-000000000000}"/>
          </ac:spMkLst>
        </pc:spChg>
        <pc:spChg chg="mod">
          <ac:chgData name="Neemias Informatica Lima" userId="b77af7bd85500281" providerId="LiveId" clId="{458A66A9-DC7A-4938-A5D6-831EB99DDD31}" dt="2024-02-25T22:50:32.728" v="124" actId="1076"/>
          <ac:spMkLst>
            <pc:docMk/>
            <pc:sldMk cId="2630436816" sldId="288"/>
            <ac:spMk id="15" creationId="{9EF323A3-E3B5-474A-8077-D78C396E1C05}"/>
          </ac:spMkLst>
        </pc:spChg>
        <pc:picChg chg="del">
          <ac:chgData name="Neemias Informatica Lima" userId="b77af7bd85500281" providerId="LiveId" clId="{458A66A9-DC7A-4938-A5D6-831EB99DDD31}" dt="2024-02-25T22:47:28.948" v="62" actId="478"/>
          <ac:picMkLst>
            <pc:docMk/>
            <pc:sldMk cId="2630436816" sldId="288"/>
            <ac:picMk id="5" creationId="{3DA689FA-DBFE-ECD3-5C79-FA1656CFAE38}"/>
          </ac:picMkLst>
        </pc:picChg>
        <pc:picChg chg="add mod">
          <ac:chgData name="Neemias Informatica Lima" userId="b77af7bd85500281" providerId="LiveId" clId="{458A66A9-DC7A-4938-A5D6-831EB99DDD31}" dt="2024-02-25T22:47:29.384" v="63"/>
          <ac:picMkLst>
            <pc:docMk/>
            <pc:sldMk cId="2630436816" sldId="288"/>
            <ac:picMk id="7" creationId="{D3375035-62B2-F8B8-1EC1-A99AC9FEF03E}"/>
          </ac:picMkLst>
        </pc:picChg>
      </pc:sldChg>
      <pc:sldChg chg="addSp delSp modSp mod">
        <pc:chgData name="Neemias Informatica Lima" userId="b77af7bd85500281" providerId="LiveId" clId="{458A66A9-DC7A-4938-A5D6-831EB99DDD31}" dt="2024-02-25T22:54:05.576" v="189" actId="6549"/>
        <pc:sldMkLst>
          <pc:docMk/>
          <pc:sldMk cId="3032827026" sldId="289"/>
        </pc:sldMkLst>
        <pc:spChg chg="del">
          <ac:chgData name="Neemias Informatica Lima" userId="b77af7bd85500281" providerId="LiveId" clId="{458A66A9-DC7A-4938-A5D6-831EB99DDD31}" dt="2024-02-25T22:47:49.294" v="68" actId="478"/>
          <ac:spMkLst>
            <pc:docMk/>
            <pc:sldMk cId="3032827026" sldId="289"/>
            <ac:spMk id="2" creationId="{F810B9A8-B600-3D0A-D25D-9C1A32D0008C}"/>
          </ac:spMkLst>
        </pc:spChg>
        <pc:spChg chg="del">
          <ac:chgData name="Neemias Informatica Lima" userId="b77af7bd85500281" providerId="LiveId" clId="{458A66A9-DC7A-4938-A5D6-831EB99DDD31}" dt="2024-02-25T22:47:49.294" v="68" actId="478"/>
          <ac:spMkLst>
            <pc:docMk/>
            <pc:sldMk cId="3032827026" sldId="289"/>
            <ac:spMk id="3" creationId="{F56A197A-73F5-100C-7508-647EDB7255A0}"/>
          </ac:spMkLst>
        </pc:spChg>
        <pc:spChg chg="add mod">
          <ac:chgData name="Neemias Informatica Lima" userId="b77af7bd85500281" providerId="LiveId" clId="{458A66A9-DC7A-4938-A5D6-831EB99DDD31}" dt="2024-02-25T22:47:49.683" v="69"/>
          <ac:spMkLst>
            <pc:docMk/>
            <pc:sldMk cId="3032827026" sldId="289"/>
            <ac:spMk id="5" creationId="{A7EA942C-9885-57AA-14FF-59EF25F92E61}"/>
          </ac:spMkLst>
        </pc:spChg>
        <pc:spChg chg="add mod">
          <ac:chgData name="Neemias Informatica Lima" userId="b77af7bd85500281" providerId="LiveId" clId="{458A66A9-DC7A-4938-A5D6-831EB99DDD31}" dt="2024-02-25T22:47:49.683" v="69"/>
          <ac:spMkLst>
            <pc:docMk/>
            <pc:sldMk cId="3032827026" sldId="289"/>
            <ac:spMk id="6" creationId="{A806ABEB-D67A-5554-A817-072DF0F432E9}"/>
          </ac:spMkLst>
        </pc:spChg>
        <pc:spChg chg="mod">
          <ac:chgData name="Neemias Informatica Lima" userId="b77af7bd85500281" providerId="LiveId" clId="{458A66A9-DC7A-4938-A5D6-831EB99DDD31}" dt="2024-02-25T22:54:05.576" v="189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458A66A9-DC7A-4938-A5D6-831EB99DDD31}" dt="2024-02-25T22:52:38.142" v="16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458A66A9-DC7A-4938-A5D6-831EB99DDD31}" dt="2024-02-25T22:47:49.294" v="68" actId="478"/>
          <ac:picMkLst>
            <pc:docMk/>
            <pc:sldMk cId="3032827026" sldId="289"/>
            <ac:picMk id="4" creationId="{387E8D95-B963-CDFB-9249-4A6769387B55}"/>
          </ac:picMkLst>
        </pc:picChg>
        <pc:picChg chg="add mod">
          <ac:chgData name="Neemias Informatica Lima" userId="b77af7bd85500281" providerId="LiveId" clId="{458A66A9-DC7A-4938-A5D6-831EB99DDD31}" dt="2024-02-25T22:47:49.683" v="69"/>
          <ac:picMkLst>
            <pc:docMk/>
            <pc:sldMk cId="3032827026" sldId="289"/>
            <ac:picMk id="7" creationId="{A57C6F17-4338-DED0-70AB-92B7D70961C6}"/>
          </ac:picMkLst>
        </pc:picChg>
      </pc:sldChg>
      <pc:sldChg chg="addSp delSp modSp mod">
        <pc:chgData name="Neemias Informatica Lima" userId="b77af7bd85500281" providerId="LiveId" clId="{458A66A9-DC7A-4938-A5D6-831EB99DDD31}" dt="2024-02-25T22:56:32.444" v="251" actId="6549"/>
        <pc:sldMkLst>
          <pc:docMk/>
          <pc:sldMk cId="3772032319" sldId="290"/>
        </pc:sldMkLst>
        <pc:spChg chg="del">
          <ac:chgData name="Neemias Informatica Lima" userId="b77af7bd85500281" providerId="LiveId" clId="{458A66A9-DC7A-4938-A5D6-831EB99DDD31}" dt="2024-02-25T22:48:02.449" v="72" actId="478"/>
          <ac:spMkLst>
            <pc:docMk/>
            <pc:sldMk cId="3772032319" sldId="290"/>
            <ac:spMk id="2" creationId="{91773BB3-BE6B-6CE5-943D-670450AEFDC6}"/>
          </ac:spMkLst>
        </pc:spChg>
        <pc:spChg chg="del">
          <ac:chgData name="Neemias Informatica Lima" userId="b77af7bd85500281" providerId="LiveId" clId="{458A66A9-DC7A-4938-A5D6-831EB99DDD31}" dt="2024-02-25T22:48:02.449" v="72" actId="478"/>
          <ac:spMkLst>
            <pc:docMk/>
            <pc:sldMk cId="3772032319" sldId="290"/>
            <ac:spMk id="3" creationId="{9FE05F6F-7A96-15ED-169F-E40C123D3C2B}"/>
          </ac:spMkLst>
        </pc:spChg>
        <pc:spChg chg="add mod">
          <ac:chgData name="Neemias Informatica Lima" userId="b77af7bd85500281" providerId="LiveId" clId="{458A66A9-DC7A-4938-A5D6-831EB99DDD31}" dt="2024-02-25T22:48:02.861" v="73"/>
          <ac:spMkLst>
            <pc:docMk/>
            <pc:sldMk cId="3772032319" sldId="290"/>
            <ac:spMk id="5" creationId="{456E0942-5FBE-0FFE-497E-52E47D8D9899}"/>
          </ac:spMkLst>
        </pc:spChg>
        <pc:spChg chg="add mod">
          <ac:chgData name="Neemias Informatica Lima" userId="b77af7bd85500281" providerId="LiveId" clId="{458A66A9-DC7A-4938-A5D6-831EB99DDD31}" dt="2024-02-25T22:48:02.861" v="73"/>
          <ac:spMkLst>
            <pc:docMk/>
            <pc:sldMk cId="3772032319" sldId="290"/>
            <ac:spMk id="6" creationId="{A7A1CD94-B8CD-90BC-FA35-FC7073EE2660}"/>
          </ac:spMkLst>
        </pc:spChg>
        <pc:spChg chg="mod">
          <ac:chgData name="Neemias Informatica Lima" userId="b77af7bd85500281" providerId="LiveId" clId="{458A66A9-DC7A-4938-A5D6-831EB99DDD31}" dt="2024-02-25T22:56:32.444" v="251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458A66A9-DC7A-4938-A5D6-831EB99DDD31}" dt="2024-02-25T22:54:33.561" v="195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458A66A9-DC7A-4938-A5D6-831EB99DDD31}" dt="2024-02-25T22:48:02.449" v="72" actId="478"/>
          <ac:picMkLst>
            <pc:docMk/>
            <pc:sldMk cId="3772032319" sldId="290"/>
            <ac:picMk id="4" creationId="{05E0B839-2C58-7722-1BEA-71E7CE66034E}"/>
          </ac:picMkLst>
        </pc:picChg>
        <pc:picChg chg="add mod">
          <ac:chgData name="Neemias Informatica Lima" userId="b77af7bd85500281" providerId="LiveId" clId="{458A66A9-DC7A-4938-A5D6-831EB99DDD31}" dt="2024-02-25T22:48:02.861" v="73"/>
          <ac:picMkLst>
            <pc:docMk/>
            <pc:sldMk cId="3772032319" sldId="290"/>
            <ac:picMk id="7" creationId="{A486249C-43E7-8C23-1897-22D189898742}"/>
          </ac:picMkLst>
        </pc:picChg>
      </pc:sldChg>
      <pc:sldChg chg="addSp delSp modSp mod">
        <pc:chgData name="Neemias Informatica Lima" userId="b77af7bd85500281" providerId="LiveId" clId="{458A66A9-DC7A-4938-A5D6-831EB99DDD31}" dt="2024-02-25T22:58:07.322" v="278" actId="20577"/>
        <pc:sldMkLst>
          <pc:docMk/>
          <pc:sldMk cId="1768216317" sldId="291"/>
        </pc:sldMkLst>
        <pc:spChg chg="del">
          <ac:chgData name="Neemias Informatica Lima" userId="b77af7bd85500281" providerId="LiveId" clId="{458A66A9-DC7A-4938-A5D6-831EB99DDD31}" dt="2024-02-25T22:48:15.110" v="76" actId="478"/>
          <ac:spMkLst>
            <pc:docMk/>
            <pc:sldMk cId="1768216317" sldId="291"/>
            <ac:spMk id="2" creationId="{393A99C1-A58F-0B20-9E9C-895D04E904E2}"/>
          </ac:spMkLst>
        </pc:spChg>
        <pc:spChg chg="del">
          <ac:chgData name="Neemias Informatica Lima" userId="b77af7bd85500281" providerId="LiveId" clId="{458A66A9-DC7A-4938-A5D6-831EB99DDD31}" dt="2024-02-25T22:48:15.110" v="76" actId="478"/>
          <ac:spMkLst>
            <pc:docMk/>
            <pc:sldMk cId="1768216317" sldId="291"/>
            <ac:spMk id="3" creationId="{1FF440CB-AB23-CC40-BC02-0FDE45289C95}"/>
          </ac:spMkLst>
        </pc:spChg>
        <pc:spChg chg="add mod">
          <ac:chgData name="Neemias Informatica Lima" userId="b77af7bd85500281" providerId="LiveId" clId="{458A66A9-DC7A-4938-A5D6-831EB99DDD31}" dt="2024-02-25T22:48:15.459" v="77"/>
          <ac:spMkLst>
            <pc:docMk/>
            <pc:sldMk cId="1768216317" sldId="291"/>
            <ac:spMk id="5" creationId="{EA1FFE32-40FB-A711-4687-88969178283A}"/>
          </ac:spMkLst>
        </pc:spChg>
        <pc:spChg chg="add mod">
          <ac:chgData name="Neemias Informatica Lima" userId="b77af7bd85500281" providerId="LiveId" clId="{458A66A9-DC7A-4938-A5D6-831EB99DDD31}" dt="2024-02-25T22:48:15.459" v="77"/>
          <ac:spMkLst>
            <pc:docMk/>
            <pc:sldMk cId="1768216317" sldId="291"/>
            <ac:spMk id="6" creationId="{27757128-4EA7-F75E-1603-FE290CCFF5C6}"/>
          </ac:spMkLst>
        </pc:spChg>
        <pc:spChg chg="mod">
          <ac:chgData name="Neemias Informatica Lima" userId="b77af7bd85500281" providerId="LiveId" clId="{458A66A9-DC7A-4938-A5D6-831EB99DDD31}" dt="2024-02-25T22:58:07.322" v="278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458A66A9-DC7A-4938-A5D6-831EB99DDD31}" dt="2024-02-25T22:56:53.835" v="259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458A66A9-DC7A-4938-A5D6-831EB99DDD31}" dt="2024-02-25T22:48:15.110" v="76" actId="478"/>
          <ac:picMkLst>
            <pc:docMk/>
            <pc:sldMk cId="1768216317" sldId="291"/>
            <ac:picMk id="4" creationId="{78066F26-5A60-9C8F-FBDA-0245A12EF17C}"/>
          </ac:picMkLst>
        </pc:picChg>
        <pc:picChg chg="add mod">
          <ac:chgData name="Neemias Informatica Lima" userId="b77af7bd85500281" providerId="LiveId" clId="{458A66A9-DC7A-4938-A5D6-831EB99DDD31}" dt="2024-02-25T22:48:15.459" v="77"/>
          <ac:picMkLst>
            <pc:docMk/>
            <pc:sldMk cId="1768216317" sldId="291"/>
            <ac:picMk id="7" creationId="{4C48A2C4-B300-60BC-970D-89AC48EBCEFA}"/>
          </ac:picMkLst>
        </pc:picChg>
      </pc:sldChg>
      <pc:sldChg chg="addSp delSp modSp mod">
        <pc:chgData name="Neemias Informatica Lima" userId="b77af7bd85500281" providerId="LiveId" clId="{458A66A9-DC7A-4938-A5D6-831EB99DDD31}" dt="2024-02-25T22:59:36.513" v="327" actId="6549"/>
        <pc:sldMkLst>
          <pc:docMk/>
          <pc:sldMk cId="3757265641" sldId="292"/>
        </pc:sldMkLst>
        <pc:spChg chg="del">
          <ac:chgData name="Neemias Informatica Lima" userId="b77af7bd85500281" providerId="LiveId" clId="{458A66A9-DC7A-4938-A5D6-831EB99DDD31}" dt="2024-02-25T22:48:28.527" v="80" actId="478"/>
          <ac:spMkLst>
            <pc:docMk/>
            <pc:sldMk cId="3757265641" sldId="292"/>
            <ac:spMk id="2" creationId="{EEBDEEEF-5069-E450-CFE6-668E062417FD}"/>
          </ac:spMkLst>
        </pc:spChg>
        <pc:spChg chg="del">
          <ac:chgData name="Neemias Informatica Lima" userId="b77af7bd85500281" providerId="LiveId" clId="{458A66A9-DC7A-4938-A5D6-831EB99DDD31}" dt="2024-02-25T22:48:28.527" v="80" actId="478"/>
          <ac:spMkLst>
            <pc:docMk/>
            <pc:sldMk cId="3757265641" sldId="292"/>
            <ac:spMk id="3" creationId="{AE28071A-0B07-5C6C-78D2-FBB74600AB96}"/>
          </ac:spMkLst>
        </pc:spChg>
        <pc:spChg chg="add mod">
          <ac:chgData name="Neemias Informatica Lima" userId="b77af7bd85500281" providerId="LiveId" clId="{458A66A9-DC7A-4938-A5D6-831EB99DDD31}" dt="2024-02-25T22:48:28.907" v="81"/>
          <ac:spMkLst>
            <pc:docMk/>
            <pc:sldMk cId="3757265641" sldId="292"/>
            <ac:spMk id="5" creationId="{EE0965BC-C1D7-C548-EC44-4A0FE7650C5F}"/>
          </ac:spMkLst>
        </pc:spChg>
        <pc:spChg chg="add mod">
          <ac:chgData name="Neemias Informatica Lima" userId="b77af7bd85500281" providerId="LiveId" clId="{458A66A9-DC7A-4938-A5D6-831EB99DDD31}" dt="2024-02-25T22:48:28.907" v="81"/>
          <ac:spMkLst>
            <pc:docMk/>
            <pc:sldMk cId="3757265641" sldId="292"/>
            <ac:spMk id="6" creationId="{0597B21C-607B-2620-5B2D-B5F8958037CA}"/>
          </ac:spMkLst>
        </pc:spChg>
        <pc:spChg chg="mod">
          <ac:chgData name="Neemias Informatica Lima" userId="b77af7bd85500281" providerId="LiveId" clId="{458A66A9-DC7A-4938-A5D6-831EB99DDD31}" dt="2024-02-25T22:59:36.513" v="327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458A66A9-DC7A-4938-A5D6-831EB99DDD31}" dt="2024-02-25T22:58:20.616" v="284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458A66A9-DC7A-4938-A5D6-831EB99DDD31}" dt="2024-02-25T22:48:28.527" v="80" actId="478"/>
          <ac:picMkLst>
            <pc:docMk/>
            <pc:sldMk cId="3757265641" sldId="292"/>
            <ac:picMk id="4" creationId="{FD84EBBB-F454-E811-0161-5EE5A264073B}"/>
          </ac:picMkLst>
        </pc:picChg>
        <pc:picChg chg="add mod">
          <ac:chgData name="Neemias Informatica Lima" userId="b77af7bd85500281" providerId="LiveId" clId="{458A66A9-DC7A-4938-A5D6-831EB99DDD31}" dt="2024-02-25T22:48:28.907" v="81"/>
          <ac:picMkLst>
            <pc:docMk/>
            <pc:sldMk cId="3757265641" sldId="292"/>
            <ac:picMk id="7" creationId="{D6C2158C-9F82-50B2-C467-D134C82F69D5}"/>
          </ac:picMkLst>
        </pc:picChg>
      </pc:sldChg>
      <pc:sldChg chg="addSp delSp modSp mod">
        <pc:chgData name="Neemias Informatica Lima" userId="b77af7bd85500281" providerId="LiveId" clId="{458A66A9-DC7A-4938-A5D6-831EB99DDD31}" dt="2024-02-25T23:00:06.021" v="335" actId="6549"/>
        <pc:sldMkLst>
          <pc:docMk/>
          <pc:sldMk cId="3114938747" sldId="293"/>
        </pc:sldMkLst>
        <pc:spChg chg="del">
          <ac:chgData name="Neemias Informatica Lima" userId="b77af7bd85500281" providerId="LiveId" clId="{458A66A9-DC7A-4938-A5D6-831EB99DDD31}" dt="2024-02-25T22:48:36.632" v="82" actId="478"/>
          <ac:spMkLst>
            <pc:docMk/>
            <pc:sldMk cId="3114938747" sldId="293"/>
            <ac:spMk id="2" creationId="{8A7C614B-D2C6-46C5-7D20-1053EE76A720}"/>
          </ac:spMkLst>
        </pc:spChg>
        <pc:spChg chg="del">
          <ac:chgData name="Neemias Informatica Lima" userId="b77af7bd85500281" providerId="LiveId" clId="{458A66A9-DC7A-4938-A5D6-831EB99DDD31}" dt="2024-02-25T22:48:36.632" v="82" actId="478"/>
          <ac:spMkLst>
            <pc:docMk/>
            <pc:sldMk cId="3114938747" sldId="293"/>
            <ac:spMk id="3" creationId="{83C0C4C1-41DA-6C09-31DA-BBC285ED3147}"/>
          </ac:spMkLst>
        </pc:spChg>
        <pc:spChg chg="add mod">
          <ac:chgData name="Neemias Informatica Lima" userId="b77af7bd85500281" providerId="LiveId" clId="{458A66A9-DC7A-4938-A5D6-831EB99DDD31}" dt="2024-02-25T22:48:37.052" v="83"/>
          <ac:spMkLst>
            <pc:docMk/>
            <pc:sldMk cId="3114938747" sldId="293"/>
            <ac:spMk id="5" creationId="{C59076C8-6C45-BB90-E3F2-0E101D99DC5C}"/>
          </ac:spMkLst>
        </pc:spChg>
        <pc:spChg chg="add mod">
          <ac:chgData name="Neemias Informatica Lima" userId="b77af7bd85500281" providerId="LiveId" clId="{458A66A9-DC7A-4938-A5D6-831EB99DDD31}" dt="2024-02-25T22:48:37.052" v="83"/>
          <ac:spMkLst>
            <pc:docMk/>
            <pc:sldMk cId="3114938747" sldId="293"/>
            <ac:spMk id="6" creationId="{245A1308-99C5-DA87-609A-91C37C9B2BFA}"/>
          </ac:spMkLst>
        </pc:spChg>
        <pc:spChg chg="mod">
          <ac:chgData name="Neemias Informatica Lima" userId="b77af7bd85500281" providerId="LiveId" clId="{458A66A9-DC7A-4938-A5D6-831EB99DDD31}" dt="2024-02-25T23:00:06.021" v="335" actId="6549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458A66A9-DC7A-4938-A5D6-831EB99DDD31}" dt="2024-02-25T22:48:36.632" v="82" actId="478"/>
          <ac:picMkLst>
            <pc:docMk/>
            <pc:sldMk cId="3114938747" sldId="293"/>
            <ac:picMk id="4" creationId="{C1B7D7B9-FEC4-65EA-9BC6-7C031C34E06B}"/>
          </ac:picMkLst>
        </pc:picChg>
        <pc:picChg chg="add mod">
          <ac:chgData name="Neemias Informatica Lima" userId="b77af7bd85500281" providerId="LiveId" clId="{458A66A9-DC7A-4938-A5D6-831EB99DDD31}" dt="2024-02-25T22:48:37.052" v="83"/>
          <ac:picMkLst>
            <pc:docMk/>
            <pc:sldMk cId="3114938747" sldId="293"/>
            <ac:picMk id="7" creationId="{4F847D27-C91E-75E0-9343-74715FE9FB61}"/>
          </ac:picMkLst>
        </pc:picChg>
      </pc:sldChg>
    </pc:docChg>
  </pc:docChgLst>
  <pc:docChgLst>
    <pc:chgData name="Neemias e Catia Lima" userId="b77af7bd85500281" providerId="LiveId" clId="{8BB4A252-31CD-4F97-8301-FAD4CC2062C4}"/>
    <pc:docChg chg="undo redo custSel modSld">
      <pc:chgData name="Neemias e Catia Lima" userId="b77af7bd85500281" providerId="LiveId" clId="{8BB4A252-31CD-4F97-8301-FAD4CC2062C4}" dt="2021-05-04T17:57:58.539" v="211" actId="20577"/>
      <pc:docMkLst>
        <pc:docMk/>
      </pc:docMkLst>
      <pc:sldChg chg="addSp delSp modSp mod">
        <pc:chgData name="Neemias e Catia Lima" userId="b77af7bd85500281" providerId="LiveId" clId="{8BB4A252-31CD-4F97-8301-FAD4CC2062C4}" dt="2021-05-04T17:56:28.902" v="206" actId="14100"/>
        <pc:sldMkLst>
          <pc:docMk/>
          <pc:sldMk cId="3683219421" sldId="282"/>
        </pc:sldMkLst>
        <pc:spChg chg="mod">
          <ac:chgData name="Neemias e Catia Lima" userId="b77af7bd85500281" providerId="LiveId" clId="{8BB4A252-31CD-4F97-8301-FAD4CC2062C4}" dt="2021-05-04T17:39:47.999" v="44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26.646" v="10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6:02.174" v="197" actId="478"/>
          <ac:picMkLst>
            <pc:docMk/>
            <pc:sldMk cId="3683219421" sldId="282"/>
            <ac:picMk id="2050" creationId="{5B7B949A-D585-4A5E-A6F3-F33E8FA11E1D}"/>
          </ac:picMkLst>
        </pc:picChg>
        <pc:picChg chg="add mod">
          <ac:chgData name="Neemias e Catia Lima" userId="b77af7bd85500281" providerId="LiveId" clId="{8BB4A252-31CD-4F97-8301-FAD4CC2062C4}" dt="2021-05-04T17:56:28.902" v="206" actId="14100"/>
          <ac:picMkLst>
            <pc:docMk/>
            <pc:sldMk cId="3683219421" sldId="282"/>
            <ac:picMk id="4098" creationId="{74BBF12A-B1D4-409B-845C-33FB4CA0803C}"/>
          </ac:picMkLst>
        </pc:picChg>
      </pc:sldChg>
      <pc:sldChg chg="addSp delSp modSp mod">
        <pc:chgData name="Neemias e Catia Lima" userId="b77af7bd85500281" providerId="LiveId" clId="{8BB4A252-31CD-4F97-8301-FAD4CC2062C4}" dt="2021-05-04T17:55:35.348" v="196"/>
        <pc:sldMkLst>
          <pc:docMk/>
          <pc:sldMk cId="3902406419" sldId="283"/>
        </pc:sldMkLst>
        <pc:spChg chg="mod">
          <ac:chgData name="Neemias e Catia Lima" userId="b77af7bd85500281" providerId="LiveId" clId="{8BB4A252-31CD-4F97-8301-FAD4CC2062C4}" dt="2021-05-04T17:44:11.760" v="4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4:50.388" v="60" actId="6549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e Catia Lima" userId="b77af7bd85500281" providerId="LiveId" clId="{8BB4A252-31CD-4F97-8301-FAD4CC2062C4}" dt="2021-05-04T17:55:35.348" v="196"/>
          <ac:picMkLst>
            <pc:docMk/>
            <pc:sldMk cId="3902406419" sldId="283"/>
            <ac:picMk id="19" creationId="{3B0E243C-75D8-4476-B41F-D179231F7960}"/>
          </ac:picMkLst>
        </pc:picChg>
        <pc:picChg chg="del">
          <ac:chgData name="Neemias e Catia Lima" userId="b77af7bd85500281" providerId="LiveId" clId="{8BB4A252-31CD-4F97-8301-FAD4CC2062C4}" dt="2021-05-04T17:55:35.110" v="195" actId="478"/>
          <ac:picMkLst>
            <pc:docMk/>
            <pc:sldMk cId="3902406419" sldId="283"/>
            <ac:picMk id="3074" creationId="{92B70CD2-F9BC-4065-B5CA-4F98F8A66771}"/>
          </ac:picMkLst>
        </pc:picChg>
      </pc:sldChg>
      <pc:sldChg chg="modSp mod">
        <pc:chgData name="Neemias e Catia Lima" userId="b77af7bd85500281" providerId="LiveId" clId="{8BB4A252-31CD-4F97-8301-FAD4CC2062C4}" dt="2021-05-04T17:46:22.208" v="95" actId="20577"/>
        <pc:sldMkLst>
          <pc:docMk/>
          <pc:sldMk cId="2424059023" sldId="284"/>
        </pc:sldMkLst>
        <pc:spChg chg="mod">
          <ac:chgData name="Neemias e Catia Lima" userId="b77af7bd85500281" providerId="LiveId" clId="{8BB4A252-31CD-4F97-8301-FAD4CC2062C4}" dt="2021-05-04T17:45:46.877" v="75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6:22.208" v="95" actId="20577"/>
          <ac:spMkLst>
            <pc:docMk/>
            <pc:sldMk cId="2424059023" sldId="284"/>
            <ac:spMk id="15" creationId="{C3A1BEFC-B9B8-4142-B09F-1F5B330F4265}"/>
          </ac:spMkLst>
        </pc:spChg>
      </pc:sldChg>
      <pc:sldChg chg="modSp mod">
        <pc:chgData name="Neemias e Catia Lima" userId="b77af7bd85500281" providerId="LiveId" clId="{8BB4A252-31CD-4F97-8301-FAD4CC2062C4}" dt="2021-05-04T17:48:33.282" v="119" actId="313"/>
        <pc:sldMkLst>
          <pc:docMk/>
          <pc:sldMk cId="2241968852" sldId="285"/>
        </pc:sldMkLst>
        <pc:spChg chg="mod">
          <ac:chgData name="Neemias e Catia Lima" userId="b77af7bd85500281" providerId="LiveId" clId="{8BB4A252-31CD-4F97-8301-FAD4CC2062C4}" dt="2021-05-04T17:47:36.617" v="10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48:33.282" v="119" actId="313"/>
          <ac:spMkLst>
            <pc:docMk/>
            <pc:sldMk cId="2241968852" sldId="285"/>
            <ac:spMk id="15" creationId="{0F091E13-8EAD-4FFB-9473-BC74E5ABDC64}"/>
          </ac:spMkLst>
        </pc:spChg>
      </pc:sldChg>
      <pc:sldChg chg="addSp delSp modSp mod">
        <pc:chgData name="Neemias e Catia Lima" userId="b77af7bd85500281" providerId="LiveId" clId="{8BB4A252-31CD-4F97-8301-FAD4CC2062C4}" dt="2021-05-04T17:57:58.539" v="211" actId="20577"/>
        <pc:sldMkLst>
          <pc:docMk/>
          <pc:sldMk cId="1959249856" sldId="286"/>
        </pc:sldMkLst>
        <pc:spChg chg="mod">
          <ac:chgData name="Neemias e Catia Lima" userId="b77af7bd85500281" providerId="LiveId" clId="{8BB4A252-31CD-4F97-8301-FAD4CC2062C4}" dt="2021-05-04T17:49:50.016" v="12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57:58.539" v="21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e Catia Lima" userId="b77af7bd85500281" providerId="LiveId" clId="{8BB4A252-31CD-4F97-8301-FAD4CC2062C4}" dt="2021-05-04T17:54:03.141" v="187"/>
          <ac:picMkLst>
            <pc:docMk/>
            <pc:sldMk cId="1959249856" sldId="286"/>
            <ac:picMk id="18" creationId="{1C346599-6376-4B53-909E-BE751BF0ED0F}"/>
          </ac:picMkLst>
        </pc:picChg>
        <pc:picChg chg="del">
          <ac:chgData name="Neemias e Catia Lima" userId="b77af7bd85500281" providerId="LiveId" clId="{8BB4A252-31CD-4F97-8301-FAD4CC2062C4}" dt="2021-05-04T17:54:02.862" v="186" actId="478"/>
          <ac:picMkLst>
            <pc:docMk/>
            <pc:sldMk cId="1959249856" sldId="286"/>
            <ac:picMk id="25" creationId="{6F5DCD9F-0540-4CC4-87F4-40F6F91677A0}"/>
          </ac:picMkLst>
        </pc:picChg>
      </pc:sldChg>
      <pc:sldChg chg="modSp mod">
        <pc:chgData name="Neemias e Catia Lima" userId="b77af7bd85500281" providerId="LiveId" clId="{8BB4A252-31CD-4F97-8301-FAD4CC2062C4}" dt="2021-05-04T17:52:38.775" v="178" actId="20577"/>
        <pc:sldMkLst>
          <pc:docMk/>
          <pc:sldMk cId="2857006406" sldId="287"/>
        </pc:sldMkLst>
        <pc:spChg chg="mod">
          <ac:chgData name="Neemias e Catia Lima" userId="b77af7bd85500281" providerId="LiveId" clId="{8BB4A252-31CD-4F97-8301-FAD4CC2062C4}" dt="2021-05-04T17:52:38.775" v="178" actId="20577"/>
          <ac:spMkLst>
            <pc:docMk/>
            <pc:sldMk cId="2857006406" sldId="287"/>
            <ac:spMk id="16" creationId="{28D68641-D640-4BD7-9D5B-B3803DCCF9B3}"/>
          </ac:spMkLst>
        </pc:spChg>
      </pc:sldChg>
      <pc:sldChg chg="addSp delSp modSp mod">
        <pc:chgData name="Neemias e Catia Lima" userId="b77af7bd85500281" providerId="LiveId" clId="{8BB4A252-31CD-4F97-8301-FAD4CC2062C4}" dt="2021-05-04T17:57:01.301" v="210"/>
        <pc:sldMkLst>
          <pc:docMk/>
          <pc:sldMk cId="2630436816" sldId="288"/>
        </pc:sldMkLst>
        <pc:spChg chg="mod">
          <ac:chgData name="Neemias e Catia Lima" userId="b77af7bd85500281" providerId="LiveId" clId="{8BB4A252-31CD-4F97-8301-FAD4CC2062C4}" dt="2021-05-04T17:38:06.623" v="2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8BB4A252-31CD-4F97-8301-FAD4CC2062C4}" dt="2021-05-04T17:37:11.114" v="6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7:01.301" v="210"/>
          <ac:picMkLst>
            <pc:docMk/>
            <pc:sldMk cId="2630436816" sldId="288"/>
            <ac:picMk id="17" creationId="{2962FF35-813B-4E0D-A658-E76E01A1AD44}"/>
          </ac:picMkLst>
        </pc:picChg>
        <pc:picChg chg="add del">
          <ac:chgData name="Neemias e Catia Lima" userId="b77af7bd85500281" providerId="LiveId" clId="{8BB4A252-31CD-4F97-8301-FAD4CC2062C4}" dt="2021-05-04T17:57:00.984" v="209" actId="478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8BB4A252-31CD-4F97-8301-FAD4CC2062C4}" dt="2021-05-04T17:55:29.838" v="194" actId="1440"/>
        <pc:sldMkLst>
          <pc:docMk/>
          <pc:sldMk cId="3032827026" sldId="289"/>
        </pc:sldMkLst>
        <pc:spChg chg="mod">
          <ac:chgData name="Neemias e Catia Lima" userId="b77af7bd85500281" providerId="LiveId" clId="{8BB4A252-31CD-4F97-8301-FAD4CC2062C4}" dt="2021-05-04T17:45:29.743" v="70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8BB4A252-31CD-4F97-8301-FAD4CC2062C4}" dt="2021-05-04T17:44:19.262" v="50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e Catia Lima" userId="b77af7bd85500281" providerId="LiveId" clId="{8BB4A252-31CD-4F97-8301-FAD4CC2062C4}" dt="2021-05-04T17:55:12.382" v="188" actId="478"/>
          <ac:picMkLst>
            <pc:docMk/>
            <pc:sldMk cId="3032827026" sldId="289"/>
            <ac:picMk id="24" creationId="{988094A6-621D-4E20-BDB5-E58A9D35F79C}"/>
          </ac:picMkLst>
        </pc:picChg>
        <pc:picChg chg="add mod">
          <ac:chgData name="Neemias e Catia Lima" userId="b77af7bd85500281" providerId="LiveId" clId="{8BB4A252-31CD-4F97-8301-FAD4CC2062C4}" dt="2021-05-04T17:55:29.838" v="194" actId="1440"/>
          <ac:picMkLst>
            <pc:docMk/>
            <pc:sldMk cId="3032827026" sldId="289"/>
            <ac:picMk id="2050" creationId="{CF7D0738-7737-475B-9CE3-C6C0460EF3E7}"/>
          </ac:picMkLst>
        </pc:picChg>
      </pc:sldChg>
      <pc:sldChg chg="modSp mod">
        <pc:chgData name="Neemias e Catia Lima" userId="b77af7bd85500281" providerId="LiveId" clId="{8BB4A252-31CD-4F97-8301-FAD4CC2062C4}" dt="2021-05-04T17:47:00.358" v="104" actId="20577"/>
        <pc:sldMkLst>
          <pc:docMk/>
          <pc:sldMk cId="3772032319" sldId="290"/>
        </pc:sldMkLst>
        <pc:spChg chg="mod">
          <ac:chgData name="Neemias e Catia Lima" userId="b77af7bd85500281" providerId="LiveId" clId="{8BB4A252-31CD-4F97-8301-FAD4CC2062C4}" dt="2021-05-04T17:47:00.358" v="104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8BB4A252-31CD-4F97-8301-FAD4CC2062C4}" dt="2021-05-04T17:45:54.143" v="80"/>
          <ac:spMkLst>
            <pc:docMk/>
            <pc:sldMk cId="3772032319" sldId="290"/>
            <ac:spMk id="14" creationId="{00000000-0000-0000-0000-000000000000}"/>
          </ac:spMkLst>
        </pc:spChg>
      </pc:sldChg>
      <pc:sldChg chg="modSp mod">
        <pc:chgData name="Neemias e Catia Lima" userId="b77af7bd85500281" providerId="LiveId" clId="{8BB4A252-31CD-4F97-8301-FAD4CC2062C4}" dt="2021-05-04T17:49:14.613" v="126"/>
        <pc:sldMkLst>
          <pc:docMk/>
          <pc:sldMk cId="1768216317" sldId="291"/>
        </pc:sldMkLst>
        <pc:spChg chg="mod">
          <ac:chgData name="Neemias e Catia Lima" userId="b77af7bd85500281" providerId="LiveId" clId="{8BB4A252-31CD-4F97-8301-FAD4CC2062C4}" dt="2021-05-04T17:49:14.613" v="126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8BB4A252-31CD-4F97-8301-FAD4CC2062C4}" dt="2021-05-04T17:47:43.590" v="108"/>
          <ac:spMkLst>
            <pc:docMk/>
            <pc:sldMk cId="1768216317" sldId="291"/>
            <ac:spMk id="14" creationId="{00000000-0000-0000-0000-000000000000}"/>
          </ac:spMkLst>
        </pc:spChg>
      </pc:sldChg>
      <pc:sldChg chg="addSp delSp modSp mod">
        <pc:chgData name="Neemias e Catia Lima" userId="b77af7bd85500281" providerId="LiveId" clId="{8BB4A252-31CD-4F97-8301-FAD4CC2062C4}" dt="2021-05-04T17:53:58.240" v="185" actId="1440"/>
        <pc:sldMkLst>
          <pc:docMk/>
          <pc:sldMk cId="3757265641" sldId="292"/>
        </pc:sldMkLst>
        <pc:spChg chg="mod">
          <ac:chgData name="Neemias e Catia Lima" userId="b77af7bd85500281" providerId="LiveId" clId="{8BB4A252-31CD-4F97-8301-FAD4CC2062C4}" dt="2021-05-04T17:51:26.683" v="166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8BB4A252-31CD-4F97-8301-FAD4CC2062C4}" dt="2021-05-04T17:49:57.901" v="132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e Catia Lima" userId="b77af7bd85500281" providerId="LiveId" clId="{8BB4A252-31CD-4F97-8301-FAD4CC2062C4}" dt="2021-05-04T17:53:58.240" v="185" actId="1440"/>
          <ac:picMkLst>
            <pc:docMk/>
            <pc:sldMk cId="3757265641" sldId="292"/>
            <ac:picMk id="1026" creationId="{7F094247-0380-4F73-BFBA-6F1BAD9B0A27}"/>
          </ac:picMkLst>
        </pc:picChg>
        <pc:picChg chg="del">
          <ac:chgData name="Neemias e Catia Lima" userId="b77af7bd85500281" providerId="LiveId" clId="{8BB4A252-31CD-4F97-8301-FAD4CC2062C4}" dt="2021-05-04T17:53:42.802" v="179" actId="478"/>
          <ac:picMkLst>
            <pc:docMk/>
            <pc:sldMk cId="3757265641" sldId="292"/>
            <ac:picMk id="9218" creationId="{923F9D24-2F88-46BD-8101-4C66A9A3F0FA}"/>
          </ac:picMkLst>
        </pc:picChg>
      </pc:sldChg>
      <pc:sldChg chg="modSp mod">
        <pc:chgData name="Neemias e Catia Lima" userId="b77af7bd85500281" providerId="LiveId" clId="{8BB4A252-31CD-4F97-8301-FAD4CC2062C4}" dt="2021-05-04T17:51:55.987" v="172" actId="20577"/>
        <pc:sldMkLst>
          <pc:docMk/>
          <pc:sldMk cId="3114938747" sldId="293"/>
        </pc:sldMkLst>
        <pc:spChg chg="mod">
          <ac:chgData name="Neemias e Catia Lima" userId="b77af7bd85500281" providerId="LiveId" clId="{8BB4A252-31CD-4F97-8301-FAD4CC2062C4}" dt="2021-05-04T17:51:55.987" v="172" actId="20577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88071AEB-5366-486F-85FE-7E70FC93100A}"/>
    <pc:docChg chg="undo redo custSel modSld">
      <pc:chgData name="Neemias Informatica Lima" userId="b77af7bd85500281" providerId="LiveId" clId="{88071AEB-5366-486F-85FE-7E70FC93100A}" dt="2024-02-25T22:24:09.287" v="343" actId="20577"/>
      <pc:docMkLst>
        <pc:docMk/>
      </pc:docMkLst>
      <pc:sldChg chg="addSp delSp modSp mod">
        <pc:chgData name="Neemias Informatica Lima" userId="b77af7bd85500281" providerId="LiveId" clId="{88071AEB-5366-486F-85FE-7E70FC93100A}" dt="2024-02-25T22:04:30.351" v="93" actId="20577"/>
        <pc:sldMkLst>
          <pc:docMk/>
          <pc:sldMk cId="2232331225" sldId="280"/>
        </pc:sldMkLst>
        <pc:spChg chg="mod">
          <ac:chgData name="Neemias Informatica Lima" userId="b77af7bd85500281" providerId="LiveId" clId="{88071AEB-5366-486F-85FE-7E70FC93100A}" dt="2024-02-25T21:58:11.008" v="4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8:31.234" v="10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9:38.103" v="62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1:58:25.173" v="6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4:30.351" v="93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1:59:58.305" v="63" actId="478"/>
          <ac:picMkLst>
            <pc:docMk/>
            <pc:sldMk cId="2232331225" sldId="280"/>
            <ac:picMk id="3" creationId="{488E531C-1F98-7C23-21EF-59BDB0E1BB90}"/>
          </ac:picMkLst>
        </pc:picChg>
        <pc:picChg chg="add mod">
          <ac:chgData name="Neemias Informatica Lima" userId="b77af7bd85500281" providerId="LiveId" clId="{88071AEB-5366-486F-85FE-7E70FC93100A}" dt="2024-02-25T22:00:31.286" v="70"/>
          <ac:picMkLst>
            <pc:docMk/>
            <pc:sldMk cId="2232331225" sldId="280"/>
            <ac:picMk id="8" creationId="{FD16D64B-7F65-FDF4-E3FF-34A953E6B31D}"/>
          </ac:picMkLst>
        </pc:picChg>
      </pc:sldChg>
      <pc:sldChg chg="addSp delSp modSp mod">
        <pc:chgData name="Neemias Informatica Lima" userId="b77af7bd85500281" providerId="LiveId" clId="{88071AEB-5366-486F-85FE-7E70FC93100A}" dt="2024-02-25T22:06:45.384" v="143" actId="20577"/>
        <pc:sldMkLst>
          <pc:docMk/>
          <pc:sldMk cId="2103443556" sldId="281"/>
        </pc:sldMkLst>
        <pc:spChg chg="mod">
          <ac:chgData name="Neemias Informatica Lima" userId="b77af7bd85500281" providerId="LiveId" clId="{88071AEB-5366-486F-85FE-7E70FC93100A}" dt="2024-02-25T22:06:45.384" v="143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1:26.872" v="73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4:24.782" v="91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1:23.671" v="71" actId="478"/>
          <ac:picMkLst>
            <pc:docMk/>
            <pc:sldMk cId="2103443556" sldId="281"/>
            <ac:picMk id="2" creationId="{270188F2-7057-F8B0-ACF1-0F62D430065A}"/>
          </ac:picMkLst>
        </pc:picChg>
        <pc:picChg chg="add mod">
          <ac:chgData name="Neemias Informatica Lima" userId="b77af7bd85500281" providerId="LiveId" clId="{88071AEB-5366-486F-85FE-7E70FC93100A}" dt="2024-02-25T22:02:47.212" v="78" actId="14100"/>
          <ac:picMkLst>
            <pc:docMk/>
            <pc:sldMk cId="2103443556" sldId="281"/>
            <ac:picMk id="3" creationId="{6902F131-2EFC-92BB-6A84-C1B2FC940ED1}"/>
          </ac:picMkLst>
        </pc:picChg>
      </pc:sldChg>
      <pc:sldChg chg="addSp delSp modSp mod">
        <pc:chgData name="Neemias Informatica Lima" userId="b77af7bd85500281" providerId="LiveId" clId="{88071AEB-5366-486F-85FE-7E70FC93100A}" dt="2024-02-25T22:15:13.292" v="180"/>
        <pc:sldMkLst>
          <pc:docMk/>
          <pc:sldMk cId="3683219421" sldId="282"/>
        </pc:sldMkLst>
        <pc:spChg chg="add mod">
          <ac:chgData name="Neemias Informatica Lima" userId="b77af7bd85500281" providerId="LiveId" clId="{88071AEB-5366-486F-85FE-7E70FC93100A}" dt="2024-02-25T22:04:55.120" v="97"/>
          <ac:spMkLst>
            <pc:docMk/>
            <pc:sldMk cId="3683219421" sldId="282"/>
            <ac:spMk id="2" creationId="{BDAD9965-3677-9DA0-E346-9B1946BC2D36}"/>
          </ac:spMkLst>
        </pc:spChg>
        <pc:spChg chg="del">
          <ac:chgData name="Neemias Informatica Lima" userId="b77af7bd85500281" providerId="LiveId" clId="{88071AEB-5366-486F-85FE-7E70FC93100A}" dt="2024-02-25T22:04:54.714" v="96" actId="478"/>
          <ac:spMkLst>
            <pc:docMk/>
            <pc:sldMk cId="3683219421" sldId="282"/>
            <ac:spMk id="4" creationId="{55CD13F8-4D0C-11B8-1EC1-63042056EAAC}"/>
          </ac:spMkLst>
        </pc:spChg>
        <pc:spChg chg="del">
          <ac:chgData name="Neemias Informatica Lima" userId="b77af7bd85500281" providerId="LiveId" clId="{88071AEB-5366-486F-85FE-7E70FC93100A}" dt="2024-02-25T22:04:54.714" v="96" actId="478"/>
          <ac:spMkLst>
            <pc:docMk/>
            <pc:sldMk cId="3683219421" sldId="282"/>
            <ac:spMk id="5" creationId="{8E793A4A-E5ED-5EF3-8A21-247FC2CA00F5}"/>
          </ac:spMkLst>
        </pc:spChg>
        <pc:spChg chg="add mod">
          <ac:chgData name="Neemias Informatica Lima" userId="b77af7bd85500281" providerId="LiveId" clId="{88071AEB-5366-486F-85FE-7E70FC93100A}" dt="2024-02-25T22:04:55.120" v="97"/>
          <ac:spMkLst>
            <pc:docMk/>
            <pc:sldMk cId="3683219421" sldId="282"/>
            <ac:spMk id="7" creationId="{74B26F10-BC05-F1D8-9B2A-A0F40A969B76}"/>
          </ac:spMkLst>
        </pc:spChg>
        <pc:spChg chg="mod">
          <ac:chgData name="Neemias Informatica Lima" userId="b77af7bd85500281" providerId="LiveId" clId="{88071AEB-5366-486F-85FE-7E70FC93100A}" dt="2024-02-25T22:15:13.292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7:11.674" v="15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4:54.714" v="96" actId="478"/>
          <ac:picMkLst>
            <pc:docMk/>
            <pc:sldMk cId="3683219421" sldId="282"/>
            <ac:picMk id="6" creationId="{BBF5D52E-EA7D-6357-63B1-A9AD66A5A96C}"/>
          </ac:picMkLst>
        </pc:picChg>
        <pc:picChg chg="add mod">
          <ac:chgData name="Neemias Informatica Lima" userId="b77af7bd85500281" providerId="LiveId" clId="{88071AEB-5366-486F-85FE-7E70FC93100A}" dt="2024-02-25T22:04:55.120" v="97"/>
          <ac:picMkLst>
            <pc:docMk/>
            <pc:sldMk cId="3683219421" sldId="282"/>
            <ac:picMk id="8" creationId="{4621BFB8-D182-888F-86A7-F6207BC9305E}"/>
          </ac:picMkLst>
        </pc:picChg>
      </pc:sldChg>
      <pc:sldChg chg="addSp delSp modSp mod">
        <pc:chgData name="Neemias Informatica Lima" userId="b77af7bd85500281" providerId="LiveId" clId="{88071AEB-5366-486F-85FE-7E70FC93100A}" dt="2024-02-25T22:16:42.747" v="217" actId="20577"/>
        <pc:sldMkLst>
          <pc:docMk/>
          <pc:sldMk cId="3902406419" sldId="283"/>
        </pc:sldMkLst>
        <pc:spChg chg="del">
          <ac:chgData name="Neemias Informatica Lima" userId="b77af7bd85500281" providerId="LiveId" clId="{88071AEB-5366-486F-85FE-7E70FC93100A}" dt="2024-02-25T22:05:02.179" v="98" actId="478"/>
          <ac:spMkLst>
            <pc:docMk/>
            <pc:sldMk cId="3902406419" sldId="283"/>
            <ac:spMk id="2" creationId="{7F47C95E-C3E8-FA3A-AA4E-CDFD4921FA25}"/>
          </ac:spMkLst>
        </pc:spChg>
        <pc:spChg chg="del">
          <ac:chgData name="Neemias Informatica Lima" userId="b77af7bd85500281" providerId="LiveId" clId="{88071AEB-5366-486F-85FE-7E70FC93100A}" dt="2024-02-25T22:05:02.179" v="98" actId="478"/>
          <ac:spMkLst>
            <pc:docMk/>
            <pc:sldMk cId="3902406419" sldId="283"/>
            <ac:spMk id="3" creationId="{0B61BF89-849C-2139-0AA9-3FAA7FC73844}"/>
          </ac:spMkLst>
        </pc:spChg>
        <pc:spChg chg="add mod">
          <ac:chgData name="Neemias Informatica Lima" userId="b77af7bd85500281" providerId="LiveId" clId="{88071AEB-5366-486F-85FE-7E70FC93100A}" dt="2024-02-25T22:05:02.832" v="99"/>
          <ac:spMkLst>
            <pc:docMk/>
            <pc:sldMk cId="3902406419" sldId="283"/>
            <ac:spMk id="5" creationId="{74203DC3-9F21-CEAF-1367-453E120CF080}"/>
          </ac:spMkLst>
        </pc:spChg>
        <pc:spChg chg="add mod">
          <ac:chgData name="Neemias Informatica Lima" userId="b77af7bd85500281" providerId="LiveId" clId="{88071AEB-5366-486F-85FE-7E70FC93100A}" dt="2024-02-25T22:05:02.832" v="99"/>
          <ac:spMkLst>
            <pc:docMk/>
            <pc:sldMk cId="3902406419" sldId="283"/>
            <ac:spMk id="6" creationId="{F38F7981-A8FF-39BA-F8C0-3547CCFA828D}"/>
          </ac:spMkLst>
        </pc:spChg>
        <pc:spChg chg="mod">
          <ac:chgData name="Neemias Informatica Lima" userId="b77af7bd85500281" providerId="LiveId" clId="{88071AEB-5366-486F-85FE-7E70FC93100A}" dt="2024-02-25T22:15:28.882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16:42.747" v="21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8071AEB-5366-486F-85FE-7E70FC93100A}" dt="2024-02-25T22:05:02.179" v="98" actId="478"/>
          <ac:picMkLst>
            <pc:docMk/>
            <pc:sldMk cId="3902406419" sldId="283"/>
            <ac:picMk id="4" creationId="{98222435-9C52-A740-C51F-AE35F5BD514C}"/>
          </ac:picMkLst>
        </pc:picChg>
        <pc:picChg chg="add mod">
          <ac:chgData name="Neemias Informatica Lima" userId="b77af7bd85500281" providerId="LiveId" clId="{88071AEB-5366-486F-85FE-7E70FC93100A}" dt="2024-02-25T22:05:02.832" v="99"/>
          <ac:picMkLst>
            <pc:docMk/>
            <pc:sldMk cId="3902406419" sldId="283"/>
            <ac:picMk id="7" creationId="{00953518-3B32-ACB3-CDF3-683A7EB37F88}"/>
          </ac:picMkLst>
        </pc:picChg>
      </pc:sldChg>
      <pc:sldChg chg="addSp delSp modSp mod">
        <pc:chgData name="Neemias Informatica Lima" userId="b77af7bd85500281" providerId="LiveId" clId="{88071AEB-5366-486F-85FE-7E70FC93100A}" dt="2024-02-25T22:18:17.923" v="246" actId="20577"/>
        <pc:sldMkLst>
          <pc:docMk/>
          <pc:sldMk cId="2424059023" sldId="284"/>
        </pc:sldMkLst>
        <pc:spChg chg="del">
          <ac:chgData name="Neemias Informatica Lima" userId="b77af7bd85500281" providerId="LiveId" clId="{88071AEB-5366-486F-85FE-7E70FC93100A}" dt="2024-02-25T22:05:13.801" v="102" actId="478"/>
          <ac:spMkLst>
            <pc:docMk/>
            <pc:sldMk cId="2424059023" sldId="284"/>
            <ac:spMk id="2" creationId="{77435B4A-27E6-C8C9-58C4-E82B88007F0D}"/>
          </ac:spMkLst>
        </pc:spChg>
        <pc:spChg chg="del">
          <ac:chgData name="Neemias Informatica Lima" userId="b77af7bd85500281" providerId="LiveId" clId="{88071AEB-5366-486F-85FE-7E70FC93100A}" dt="2024-02-25T22:05:13.801" v="102" actId="478"/>
          <ac:spMkLst>
            <pc:docMk/>
            <pc:sldMk cId="2424059023" sldId="284"/>
            <ac:spMk id="3" creationId="{3F250127-776C-4693-092D-943E6FF76C57}"/>
          </ac:spMkLst>
        </pc:spChg>
        <pc:spChg chg="add mod">
          <ac:chgData name="Neemias Informatica Lima" userId="b77af7bd85500281" providerId="LiveId" clId="{88071AEB-5366-486F-85FE-7E70FC93100A}" dt="2024-02-25T22:05:14.222" v="103"/>
          <ac:spMkLst>
            <pc:docMk/>
            <pc:sldMk cId="2424059023" sldId="284"/>
            <ac:spMk id="5" creationId="{A27BE88D-C816-8191-9482-8C8CD24D5652}"/>
          </ac:spMkLst>
        </pc:spChg>
        <pc:spChg chg="add mod">
          <ac:chgData name="Neemias Informatica Lima" userId="b77af7bd85500281" providerId="LiveId" clId="{88071AEB-5366-486F-85FE-7E70FC93100A}" dt="2024-02-25T22:05:14.222" v="103"/>
          <ac:spMkLst>
            <pc:docMk/>
            <pc:sldMk cId="2424059023" sldId="284"/>
            <ac:spMk id="6" creationId="{8A4BEC91-7F0C-4CCB-2F84-A1C4C86440B9}"/>
          </ac:spMkLst>
        </pc:spChg>
        <pc:spChg chg="mod">
          <ac:chgData name="Neemias Informatica Lima" userId="b77af7bd85500281" providerId="LiveId" clId="{88071AEB-5366-486F-85FE-7E70FC93100A}" dt="2024-02-25T22:17:39.705" v="228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18:17.923" v="246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8071AEB-5366-486F-85FE-7E70FC93100A}" dt="2024-02-25T22:05:13.801" v="102" actId="478"/>
          <ac:picMkLst>
            <pc:docMk/>
            <pc:sldMk cId="2424059023" sldId="284"/>
            <ac:picMk id="4" creationId="{7B8EFA36-89F8-ACDF-859D-26A3F99D1845}"/>
          </ac:picMkLst>
        </pc:picChg>
        <pc:picChg chg="add mod">
          <ac:chgData name="Neemias Informatica Lima" userId="b77af7bd85500281" providerId="LiveId" clId="{88071AEB-5366-486F-85FE-7E70FC93100A}" dt="2024-02-25T22:05:14.222" v="103"/>
          <ac:picMkLst>
            <pc:docMk/>
            <pc:sldMk cId="2424059023" sldId="284"/>
            <ac:picMk id="7" creationId="{364FAE7A-5BD2-66E5-AA96-87148950A024}"/>
          </ac:picMkLst>
        </pc:picChg>
      </pc:sldChg>
      <pc:sldChg chg="addSp delSp modSp mod">
        <pc:chgData name="Neemias Informatica Lima" userId="b77af7bd85500281" providerId="LiveId" clId="{88071AEB-5366-486F-85FE-7E70FC93100A}" dt="2024-02-25T22:20:33.473" v="290" actId="20577"/>
        <pc:sldMkLst>
          <pc:docMk/>
          <pc:sldMk cId="2241968852" sldId="285"/>
        </pc:sldMkLst>
        <pc:spChg chg="del">
          <ac:chgData name="Neemias Informatica Lima" userId="b77af7bd85500281" providerId="LiveId" clId="{88071AEB-5366-486F-85FE-7E70FC93100A}" dt="2024-02-25T22:05:26.474" v="106" actId="478"/>
          <ac:spMkLst>
            <pc:docMk/>
            <pc:sldMk cId="2241968852" sldId="285"/>
            <ac:spMk id="2" creationId="{57B99E33-DEA9-6253-C9B1-EA2875F192CA}"/>
          </ac:spMkLst>
        </pc:spChg>
        <pc:spChg chg="del">
          <ac:chgData name="Neemias Informatica Lima" userId="b77af7bd85500281" providerId="LiveId" clId="{88071AEB-5366-486F-85FE-7E70FC93100A}" dt="2024-02-25T22:05:26.474" v="106" actId="478"/>
          <ac:spMkLst>
            <pc:docMk/>
            <pc:sldMk cId="2241968852" sldId="285"/>
            <ac:spMk id="3" creationId="{79A2E0F8-FA22-7E01-271B-E811949A14D8}"/>
          </ac:spMkLst>
        </pc:spChg>
        <pc:spChg chg="add mod">
          <ac:chgData name="Neemias Informatica Lima" userId="b77af7bd85500281" providerId="LiveId" clId="{88071AEB-5366-486F-85FE-7E70FC93100A}" dt="2024-02-25T22:05:26.848" v="107"/>
          <ac:spMkLst>
            <pc:docMk/>
            <pc:sldMk cId="2241968852" sldId="285"/>
            <ac:spMk id="5" creationId="{790CE088-52C9-E112-5630-CB4D07DDB5BA}"/>
          </ac:spMkLst>
        </pc:spChg>
        <pc:spChg chg="add mod">
          <ac:chgData name="Neemias Informatica Lima" userId="b77af7bd85500281" providerId="LiveId" clId="{88071AEB-5366-486F-85FE-7E70FC93100A}" dt="2024-02-25T22:05:26.848" v="107"/>
          <ac:spMkLst>
            <pc:docMk/>
            <pc:sldMk cId="2241968852" sldId="285"/>
            <ac:spMk id="6" creationId="{04E7FA96-78D5-6189-1175-D16735B5CED1}"/>
          </ac:spMkLst>
        </pc:spChg>
        <pc:spChg chg="mod">
          <ac:chgData name="Neemias Informatica Lima" userId="b77af7bd85500281" providerId="LiveId" clId="{88071AEB-5366-486F-85FE-7E70FC93100A}" dt="2024-02-25T22:19:34.424" v="265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20:33.473" v="29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8071AEB-5366-486F-85FE-7E70FC93100A}" dt="2024-02-25T22:05:26.474" v="106" actId="478"/>
          <ac:picMkLst>
            <pc:docMk/>
            <pc:sldMk cId="2241968852" sldId="285"/>
            <ac:picMk id="4" creationId="{5F065EA6-1D0D-6DA1-627A-3FA92CCC96A0}"/>
          </ac:picMkLst>
        </pc:picChg>
        <pc:picChg chg="add mod">
          <ac:chgData name="Neemias Informatica Lima" userId="b77af7bd85500281" providerId="LiveId" clId="{88071AEB-5366-486F-85FE-7E70FC93100A}" dt="2024-02-25T22:05:26.848" v="107"/>
          <ac:picMkLst>
            <pc:docMk/>
            <pc:sldMk cId="2241968852" sldId="285"/>
            <ac:picMk id="7" creationId="{FC3A03E3-CB2F-1BA8-ACC7-F1E2387A1077}"/>
          </ac:picMkLst>
        </pc:picChg>
      </pc:sldChg>
      <pc:sldChg chg="addSp delSp modSp mod">
        <pc:chgData name="Neemias Informatica Lima" userId="b77af7bd85500281" providerId="LiveId" clId="{88071AEB-5366-486F-85FE-7E70FC93100A}" dt="2024-02-25T22:22:41.575" v="321" actId="20577"/>
        <pc:sldMkLst>
          <pc:docMk/>
          <pc:sldMk cId="1959249856" sldId="286"/>
        </pc:sldMkLst>
        <pc:spChg chg="del">
          <ac:chgData name="Neemias Informatica Lima" userId="b77af7bd85500281" providerId="LiveId" clId="{88071AEB-5366-486F-85FE-7E70FC93100A}" dt="2024-02-25T22:05:39.303" v="110" actId="478"/>
          <ac:spMkLst>
            <pc:docMk/>
            <pc:sldMk cId="1959249856" sldId="286"/>
            <ac:spMk id="2" creationId="{F7E2C36A-B2EA-225B-9DBB-95079E5F52B8}"/>
          </ac:spMkLst>
        </pc:spChg>
        <pc:spChg chg="del">
          <ac:chgData name="Neemias Informatica Lima" userId="b77af7bd85500281" providerId="LiveId" clId="{88071AEB-5366-486F-85FE-7E70FC93100A}" dt="2024-02-25T22:05:39.303" v="110" actId="478"/>
          <ac:spMkLst>
            <pc:docMk/>
            <pc:sldMk cId="1959249856" sldId="286"/>
            <ac:spMk id="3" creationId="{CF9A5A7C-DA9D-8DAE-5373-617553273E02}"/>
          </ac:spMkLst>
        </pc:spChg>
        <pc:spChg chg="add mod">
          <ac:chgData name="Neemias Informatica Lima" userId="b77af7bd85500281" providerId="LiveId" clId="{88071AEB-5366-486F-85FE-7E70FC93100A}" dt="2024-02-25T22:05:39.641" v="111"/>
          <ac:spMkLst>
            <pc:docMk/>
            <pc:sldMk cId="1959249856" sldId="286"/>
            <ac:spMk id="5" creationId="{192DB01A-22F9-C11E-2FFA-C677214FA5E2}"/>
          </ac:spMkLst>
        </pc:spChg>
        <pc:spChg chg="add mod">
          <ac:chgData name="Neemias Informatica Lima" userId="b77af7bd85500281" providerId="LiveId" clId="{88071AEB-5366-486F-85FE-7E70FC93100A}" dt="2024-02-25T22:05:39.641" v="111"/>
          <ac:spMkLst>
            <pc:docMk/>
            <pc:sldMk cId="1959249856" sldId="286"/>
            <ac:spMk id="6" creationId="{09C6476D-C52F-A57E-0111-C2169FEB842A}"/>
          </ac:spMkLst>
        </pc:spChg>
        <pc:spChg chg="mod">
          <ac:chgData name="Neemias Informatica Lima" userId="b77af7bd85500281" providerId="LiveId" clId="{88071AEB-5366-486F-85FE-7E70FC93100A}" dt="2024-02-25T22:21:38.512" v="30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22:41.575" v="321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8071AEB-5366-486F-85FE-7E70FC93100A}" dt="2024-02-25T22:05:39.303" v="110" actId="478"/>
          <ac:picMkLst>
            <pc:docMk/>
            <pc:sldMk cId="1959249856" sldId="286"/>
            <ac:picMk id="4" creationId="{020F5A77-4AA7-81C3-A816-62E223CC7E76}"/>
          </ac:picMkLst>
        </pc:picChg>
        <pc:picChg chg="add mod">
          <ac:chgData name="Neemias Informatica Lima" userId="b77af7bd85500281" providerId="LiveId" clId="{88071AEB-5366-486F-85FE-7E70FC93100A}" dt="2024-02-25T22:05:39.641" v="111"/>
          <ac:picMkLst>
            <pc:docMk/>
            <pc:sldMk cId="1959249856" sldId="286"/>
            <ac:picMk id="7" creationId="{4DFB618E-0896-5163-00DC-B092FB7BB214}"/>
          </ac:picMkLst>
        </pc:picChg>
      </pc:sldChg>
      <pc:sldChg chg="addSp delSp modSp mod">
        <pc:chgData name="Neemias Informatica Lima" userId="b77af7bd85500281" providerId="LiveId" clId="{88071AEB-5366-486F-85FE-7E70FC93100A}" dt="2024-02-25T22:24:09.287" v="343" actId="20577"/>
        <pc:sldMkLst>
          <pc:docMk/>
          <pc:sldMk cId="2857006406" sldId="287"/>
        </pc:sldMkLst>
        <pc:spChg chg="del">
          <ac:chgData name="Neemias Informatica Lima" userId="b77af7bd85500281" providerId="LiveId" clId="{88071AEB-5366-486F-85FE-7E70FC93100A}" dt="2024-02-25T22:05:57.671" v="116" actId="478"/>
          <ac:spMkLst>
            <pc:docMk/>
            <pc:sldMk cId="2857006406" sldId="287"/>
            <ac:spMk id="2" creationId="{ECA26FE0-0AD6-44E3-09A9-1C8F126BACAB}"/>
          </ac:spMkLst>
        </pc:spChg>
        <pc:spChg chg="del">
          <ac:chgData name="Neemias Informatica Lima" userId="b77af7bd85500281" providerId="LiveId" clId="{88071AEB-5366-486F-85FE-7E70FC93100A}" dt="2024-02-25T22:05:57.671" v="116" actId="478"/>
          <ac:spMkLst>
            <pc:docMk/>
            <pc:sldMk cId="2857006406" sldId="287"/>
            <ac:spMk id="3" creationId="{B66B5463-8AE8-22AF-246A-ABBFD5F483DF}"/>
          </ac:spMkLst>
        </pc:spChg>
        <pc:spChg chg="add mod">
          <ac:chgData name="Neemias Informatica Lima" userId="b77af7bd85500281" providerId="LiveId" clId="{88071AEB-5366-486F-85FE-7E70FC93100A}" dt="2024-02-25T22:05:58.059" v="117"/>
          <ac:spMkLst>
            <pc:docMk/>
            <pc:sldMk cId="2857006406" sldId="287"/>
            <ac:spMk id="5" creationId="{2B248C8B-D2DF-CC90-8A86-DB60AA370CD2}"/>
          </ac:spMkLst>
        </pc:spChg>
        <pc:spChg chg="add mod">
          <ac:chgData name="Neemias Informatica Lima" userId="b77af7bd85500281" providerId="LiveId" clId="{88071AEB-5366-486F-85FE-7E70FC93100A}" dt="2024-02-25T22:05:58.059" v="117"/>
          <ac:spMkLst>
            <pc:docMk/>
            <pc:sldMk cId="2857006406" sldId="287"/>
            <ac:spMk id="6" creationId="{2D27F931-D9DB-E2EA-DE75-9DA319494AD8}"/>
          </ac:spMkLst>
        </pc:spChg>
        <pc:spChg chg="mod">
          <ac:chgData name="Neemias Informatica Lima" userId="b77af7bd85500281" providerId="LiveId" clId="{88071AEB-5366-486F-85FE-7E70FC93100A}" dt="2024-02-25T22:24:09.287" v="343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8071AEB-5366-486F-85FE-7E70FC93100A}" dt="2024-02-25T22:05:57.671" v="116" actId="478"/>
          <ac:picMkLst>
            <pc:docMk/>
            <pc:sldMk cId="2857006406" sldId="287"/>
            <ac:picMk id="4" creationId="{64536691-AE0E-4F41-680E-9B79735F668D}"/>
          </ac:picMkLst>
        </pc:picChg>
        <pc:picChg chg="add mod">
          <ac:chgData name="Neemias Informatica Lima" userId="b77af7bd85500281" providerId="LiveId" clId="{88071AEB-5366-486F-85FE-7E70FC93100A}" dt="2024-02-25T22:05:58.059" v="117"/>
          <ac:picMkLst>
            <pc:docMk/>
            <pc:sldMk cId="2857006406" sldId="287"/>
            <ac:picMk id="7" creationId="{CE843ABE-D12E-7142-D472-30A29EB3F8A9}"/>
          </ac:picMkLst>
        </pc:picChg>
      </pc:sldChg>
      <pc:sldChg chg="addSp delSp modSp mod">
        <pc:chgData name="Neemias Informatica Lima" userId="b77af7bd85500281" providerId="LiveId" clId="{88071AEB-5366-486F-85FE-7E70FC93100A}" dt="2024-02-25T22:09:36.393" v="173" actId="20577"/>
        <pc:sldMkLst>
          <pc:docMk/>
          <pc:sldMk cId="2630436816" sldId="288"/>
        </pc:sldMkLst>
        <pc:spChg chg="add mod">
          <ac:chgData name="Neemias Informatica Lima" userId="b77af7bd85500281" providerId="LiveId" clId="{88071AEB-5366-486F-85FE-7E70FC93100A}" dt="2024-02-25T22:04:49.311" v="95"/>
          <ac:spMkLst>
            <pc:docMk/>
            <pc:sldMk cId="2630436816" sldId="288"/>
            <ac:spMk id="2" creationId="{1D5FE500-D5AA-55C8-4851-602B4C6E5BC2}"/>
          </ac:spMkLst>
        </pc:spChg>
        <pc:spChg chg="del">
          <ac:chgData name="Neemias Informatica Lima" userId="b77af7bd85500281" providerId="LiveId" clId="{88071AEB-5366-486F-85FE-7E70FC93100A}" dt="2024-02-25T22:04:48.857" v="94" actId="478"/>
          <ac:spMkLst>
            <pc:docMk/>
            <pc:sldMk cId="2630436816" sldId="288"/>
            <ac:spMk id="3" creationId="{92BE035E-8B46-949D-813C-0747CB166744}"/>
          </ac:spMkLst>
        </pc:spChg>
        <pc:spChg chg="del">
          <ac:chgData name="Neemias Informatica Lima" userId="b77af7bd85500281" providerId="LiveId" clId="{88071AEB-5366-486F-85FE-7E70FC93100A}" dt="2024-02-25T22:04:48.857" v="94" actId="478"/>
          <ac:spMkLst>
            <pc:docMk/>
            <pc:sldMk cId="2630436816" sldId="288"/>
            <ac:spMk id="4" creationId="{80498620-1554-6070-F994-1E38171C650E}"/>
          </ac:spMkLst>
        </pc:spChg>
        <pc:spChg chg="add mod">
          <ac:chgData name="Neemias Informatica Lima" userId="b77af7bd85500281" providerId="LiveId" clId="{88071AEB-5366-486F-85FE-7E70FC93100A}" dt="2024-02-25T22:04:49.311" v="95"/>
          <ac:spMkLst>
            <pc:docMk/>
            <pc:sldMk cId="2630436816" sldId="288"/>
            <ac:spMk id="6" creationId="{7D710ADC-3366-79B4-A93D-E378AC1D49F2}"/>
          </ac:spMkLst>
        </pc:spChg>
        <pc:spChg chg="mod">
          <ac:chgData name="Neemias Informatica Lima" userId="b77af7bd85500281" providerId="LiveId" clId="{88071AEB-5366-486F-85FE-7E70FC93100A}" dt="2024-02-25T22:09:36.393" v="173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071AEB-5366-486F-85FE-7E70FC93100A}" dt="2024-02-25T22:07:06.030" v="148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4:48.857" v="94" actId="478"/>
          <ac:picMkLst>
            <pc:docMk/>
            <pc:sldMk cId="2630436816" sldId="288"/>
            <ac:picMk id="5" creationId="{1F518788-62D0-7A8E-7133-53E748F7533E}"/>
          </ac:picMkLst>
        </pc:picChg>
        <pc:picChg chg="add mod">
          <ac:chgData name="Neemias Informatica Lima" userId="b77af7bd85500281" providerId="LiveId" clId="{88071AEB-5366-486F-85FE-7E70FC93100A}" dt="2024-02-25T22:04:49.311" v="95"/>
          <ac:picMkLst>
            <pc:docMk/>
            <pc:sldMk cId="2630436816" sldId="288"/>
            <ac:picMk id="7" creationId="{8FE6B037-377F-D640-07A1-90C3D1F2ED0F}"/>
          </ac:picMkLst>
        </pc:picChg>
      </pc:sldChg>
      <pc:sldChg chg="addSp delSp modSp mod">
        <pc:chgData name="Neemias Informatica Lima" userId="b77af7bd85500281" providerId="LiveId" clId="{88071AEB-5366-486F-85FE-7E70FC93100A}" dt="2024-02-25T22:17:25.596" v="225" actId="313"/>
        <pc:sldMkLst>
          <pc:docMk/>
          <pc:sldMk cId="3032827026" sldId="289"/>
        </pc:sldMkLst>
        <pc:spChg chg="del">
          <ac:chgData name="Neemias Informatica Lima" userId="b77af7bd85500281" providerId="LiveId" clId="{88071AEB-5366-486F-85FE-7E70FC93100A}" dt="2024-02-25T22:05:08.132" v="100" actId="478"/>
          <ac:spMkLst>
            <pc:docMk/>
            <pc:sldMk cId="3032827026" sldId="289"/>
            <ac:spMk id="2" creationId="{34F0619E-BA41-D5E5-712C-BCAC5DFF9ACB}"/>
          </ac:spMkLst>
        </pc:spChg>
        <pc:spChg chg="del">
          <ac:chgData name="Neemias Informatica Lima" userId="b77af7bd85500281" providerId="LiveId" clId="{88071AEB-5366-486F-85FE-7E70FC93100A}" dt="2024-02-25T22:05:08.132" v="100" actId="478"/>
          <ac:spMkLst>
            <pc:docMk/>
            <pc:sldMk cId="3032827026" sldId="289"/>
            <ac:spMk id="3" creationId="{DB81C03F-AE71-3207-1C08-0A4036BF5206}"/>
          </ac:spMkLst>
        </pc:spChg>
        <pc:spChg chg="add mod">
          <ac:chgData name="Neemias Informatica Lima" userId="b77af7bd85500281" providerId="LiveId" clId="{88071AEB-5366-486F-85FE-7E70FC93100A}" dt="2024-02-25T22:05:08.537" v="101"/>
          <ac:spMkLst>
            <pc:docMk/>
            <pc:sldMk cId="3032827026" sldId="289"/>
            <ac:spMk id="5" creationId="{4C296FCD-98EC-CD6B-12CC-A9FB71EBD091}"/>
          </ac:spMkLst>
        </pc:spChg>
        <pc:spChg chg="add mod">
          <ac:chgData name="Neemias Informatica Lima" userId="b77af7bd85500281" providerId="LiveId" clId="{88071AEB-5366-486F-85FE-7E70FC93100A}" dt="2024-02-25T22:05:08.537" v="101"/>
          <ac:spMkLst>
            <pc:docMk/>
            <pc:sldMk cId="3032827026" sldId="289"/>
            <ac:spMk id="6" creationId="{8CD2FAD1-8300-0FFE-C5A5-8ED09B596FD5}"/>
          </ac:spMkLst>
        </pc:spChg>
        <pc:spChg chg="mod">
          <ac:chgData name="Neemias Informatica Lima" userId="b77af7bd85500281" providerId="LiveId" clId="{88071AEB-5366-486F-85FE-7E70FC93100A}" dt="2024-02-25T22:17:25.596" v="225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071AEB-5366-486F-85FE-7E70FC93100A}" dt="2024-02-25T22:15:34.458" v="188" actId="1076"/>
          <ac:spMkLst>
            <pc:docMk/>
            <pc:sldMk cId="3032827026" sldId="289"/>
            <ac:spMk id="13" creationId="{0D166226-26B4-450D-9EDE-E579CA78EEF8}"/>
          </ac:spMkLst>
        </pc:spChg>
        <pc:spChg chg="mod">
          <ac:chgData name="Neemias Informatica Lima" userId="b77af7bd85500281" providerId="LiveId" clId="{88071AEB-5366-486F-85FE-7E70FC93100A}" dt="2024-02-25T22:15:38.536" v="194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08.132" v="100" actId="478"/>
          <ac:picMkLst>
            <pc:docMk/>
            <pc:sldMk cId="3032827026" sldId="289"/>
            <ac:picMk id="4" creationId="{651C8B0F-9DB2-D93F-5048-100ED72F3D6E}"/>
          </ac:picMkLst>
        </pc:picChg>
        <pc:picChg chg="add mod">
          <ac:chgData name="Neemias Informatica Lima" userId="b77af7bd85500281" providerId="LiveId" clId="{88071AEB-5366-486F-85FE-7E70FC93100A}" dt="2024-02-25T22:05:08.537" v="101"/>
          <ac:picMkLst>
            <pc:docMk/>
            <pc:sldMk cId="3032827026" sldId="289"/>
            <ac:picMk id="7" creationId="{B0099E36-35A3-5279-491F-FE355983AA48}"/>
          </ac:picMkLst>
        </pc:picChg>
      </pc:sldChg>
      <pc:sldChg chg="addSp delSp modSp mod">
        <pc:chgData name="Neemias Informatica Lima" userId="b77af7bd85500281" providerId="LiveId" clId="{88071AEB-5366-486F-85FE-7E70FC93100A}" dt="2024-02-25T22:19:20.499" v="260" actId="6549"/>
        <pc:sldMkLst>
          <pc:docMk/>
          <pc:sldMk cId="3772032319" sldId="290"/>
        </pc:sldMkLst>
        <pc:spChg chg="del">
          <ac:chgData name="Neemias Informatica Lima" userId="b77af7bd85500281" providerId="LiveId" clId="{88071AEB-5366-486F-85FE-7E70FC93100A}" dt="2024-02-25T22:05:20.754" v="104" actId="478"/>
          <ac:spMkLst>
            <pc:docMk/>
            <pc:sldMk cId="3772032319" sldId="290"/>
            <ac:spMk id="2" creationId="{B2F2D807-40D4-BE72-F108-B0D3C8939199}"/>
          </ac:spMkLst>
        </pc:spChg>
        <pc:spChg chg="del">
          <ac:chgData name="Neemias Informatica Lima" userId="b77af7bd85500281" providerId="LiveId" clId="{88071AEB-5366-486F-85FE-7E70FC93100A}" dt="2024-02-25T22:05:20.754" v="104" actId="478"/>
          <ac:spMkLst>
            <pc:docMk/>
            <pc:sldMk cId="3772032319" sldId="290"/>
            <ac:spMk id="3" creationId="{741DB37F-889F-6558-2EC5-7EE236FC78D5}"/>
          </ac:spMkLst>
        </pc:spChg>
        <pc:spChg chg="add mod">
          <ac:chgData name="Neemias Informatica Lima" userId="b77af7bd85500281" providerId="LiveId" clId="{88071AEB-5366-486F-85FE-7E70FC93100A}" dt="2024-02-25T22:05:21.143" v="105"/>
          <ac:spMkLst>
            <pc:docMk/>
            <pc:sldMk cId="3772032319" sldId="290"/>
            <ac:spMk id="5" creationId="{65F860D3-FA15-FF6A-ADF6-ED34F67D4136}"/>
          </ac:spMkLst>
        </pc:spChg>
        <pc:spChg chg="add mod">
          <ac:chgData name="Neemias Informatica Lima" userId="b77af7bd85500281" providerId="LiveId" clId="{88071AEB-5366-486F-85FE-7E70FC93100A}" dt="2024-02-25T22:05:21.143" v="105"/>
          <ac:spMkLst>
            <pc:docMk/>
            <pc:sldMk cId="3772032319" sldId="290"/>
            <ac:spMk id="6" creationId="{10548E50-498F-B7E3-CA66-EF0BAEAB6584}"/>
          </ac:spMkLst>
        </pc:spChg>
        <pc:spChg chg="mod">
          <ac:chgData name="Neemias Informatica Lima" userId="b77af7bd85500281" providerId="LiveId" clId="{88071AEB-5366-486F-85FE-7E70FC93100A}" dt="2024-02-25T22:19:20.499" v="260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071AEB-5366-486F-85FE-7E70FC93100A}" dt="2024-02-25T22:17:45.641" v="231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20.754" v="104" actId="478"/>
          <ac:picMkLst>
            <pc:docMk/>
            <pc:sldMk cId="3772032319" sldId="290"/>
            <ac:picMk id="4" creationId="{E30E196C-0538-2561-7803-4CC16DC7662F}"/>
          </ac:picMkLst>
        </pc:picChg>
        <pc:picChg chg="add mod">
          <ac:chgData name="Neemias Informatica Lima" userId="b77af7bd85500281" providerId="LiveId" clId="{88071AEB-5366-486F-85FE-7E70FC93100A}" dt="2024-02-25T22:05:21.143" v="105"/>
          <ac:picMkLst>
            <pc:docMk/>
            <pc:sldMk cId="3772032319" sldId="290"/>
            <ac:picMk id="7" creationId="{B0F477B8-6387-BC60-D0EF-6BDEA19EFDB5}"/>
          </ac:picMkLst>
        </pc:picChg>
      </pc:sldChg>
      <pc:sldChg chg="addSp delSp modSp mod">
        <pc:chgData name="Neemias Informatica Lima" userId="b77af7bd85500281" providerId="LiveId" clId="{88071AEB-5366-486F-85FE-7E70FC93100A}" dt="2024-02-25T22:21:20.998" v="298" actId="313"/>
        <pc:sldMkLst>
          <pc:docMk/>
          <pc:sldMk cId="1768216317" sldId="291"/>
        </pc:sldMkLst>
        <pc:spChg chg="del">
          <ac:chgData name="Neemias Informatica Lima" userId="b77af7bd85500281" providerId="LiveId" clId="{88071AEB-5366-486F-85FE-7E70FC93100A}" dt="2024-02-25T22:05:33.268" v="108" actId="478"/>
          <ac:spMkLst>
            <pc:docMk/>
            <pc:sldMk cId="1768216317" sldId="291"/>
            <ac:spMk id="2" creationId="{75F3662D-0966-55C4-657A-7ECC54A2C329}"/>
          </ac:spMkLst>
        </pc:spChg>
        <pc:spChg chg="del">
          <ac:chgData name="Neemias Informatica Lima" userId="b77af7bd85500281" providerId="LiveId" clId="{88071AEB-5366-486F-85FE-7E70FC93100A}" dt="2024-02-25T22:05:33.268" v="108" actId="478"/>
          <ac:spMkLst>
            <pc:docMk/>
            <pc:sldMk cId="1768216317" sldId="291"/>
            <ac:spMk id="3" creationId="{56D1ABE9-4C8C-0E92-DDB7-A46407C7FDB0}"/>
          </ac:spMkLst>
        </pc:spChg>
        <pc:spChg chg="add mod">
          <ac:chgData name="Neemias Informatica Lima" userId="b77af7bd85500281" providerId="LiveId" clId="{88071AEB-5366-486F-85FE-7E70FC93100A}" dt="2024-02-25T22:05:33.625" v="109"/>
          <ac:spMkLst>
            <pc:docMk/>
            <pc:sldMk cId="1768216317" sldId="291"/>
            <ac:spMk id="5" creationId="{4D5D5D07-92B4-F97B-471A-4CAFE2DF7F07}"/>
          </ac:spMkLst>
        </pc:spChg>
        <pc:spChg chg="add mod">
          <ac:chgData name="Neemias Informatica Lima" userId="b77af7bd85500281" providerId="LiveId" clId="{88071AEB-5366-486F-85FE-7E70FC93100A}" dt="2024-02-25T22:05:33.625" v="109"/>
          <ac:spMkLst>
            <pc:docMk/>
            <pc:sldMk cId="1768216317" sldId="291"/>
            <ac:spMk id="6" creationId="{D53AB020-6BD3-6BFB-069A-5C24C0FBD5DD}"/>
          </ac:spMkLst>
        </pc:spChg>
        <pc:spChg chg="mod">
          <ac:chgData name="Neemias Informatica Lima" userId="b77af7bd85500281" providerId="LiveId" clId="{88071AEB-5366-486F-85FE-7E70FC93100A}" dt="2024-02-25T22:21:20.998" v="298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071AEB-5366-486F-85FE-7E70FC93100A}" dt="2024-02-25T22:19:44.155" v="26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33.268" v="108" actId="478"/>
          <ac:picMkLst>
            <pc:docMk/>
            <pc:sldMk cId="1768216317" sldId="291"/>
            <ac:picMk id="4" creationId="{ACEF60D4-A6CD-9EB6-E13C-B4D65638760E}"/>
          </ac:picMkLst>
        </pc:picChg>
        <pc:picChg chg="add mod">
          <ac:chgData name="Neemias Informatica Lima" userId="b77af7bd85500281" providerId="LiveId" clId="{88071AEB-5366-486F-85FE-7E70FC93100A}" dt="2024-02-25T22:05:33.625" v="109"/>
          <ac:picMkLst>
            <pc:docMk/>
            <pc:sldMk cId="1768216317" sldId="291"/>
            <ac:picMk id="7" creationId="{9B8AF33B-A0F7-2B85-9FA3-2EBA0DB991EB}"/>
          </ac:picMkLst>
        </pc:picChg>
      </pc:sldChg>
      <pc:sldChg chg="addSp delSp modSp mod">
        <pc:chgData name="Neemias Informatica Lima" userId="b77af7bd85500281" providerId="LiveId" clId="{88071AEB-5366-486F-85FE-7E70FC93100A}" dt="2024-02-25T22:23:18.764" v="329" actId="6549"/>
        <pc:sldMkLst>
          <pc:docMk/>
          <pc:sldMk cId="3757265641" sldId="292"/>
        </pc:sldMkLst>
        <pc:spChg chg="del">
          <ac:chgData name="Neemias Informatica Lima" userId="b77af7bd85500281" providerId="LiveId" clId="{88071AEB-5366-486F-85FE-7E70FC93100A}" dt="2024-02-25T22:05:45.661" v="112" actId="478"/>
          <ac:spMkLst>
            <pc:docMk/>
            <pc:sldMk cId="3757265641" sldId="292"/>
            <ac:spMk id="2" creationId="{BEFFE90A-746D-60F5-43ED-1E3D11D372B5}"/>
          </ac:spMkLst>
        </pc:spChg>
        <pc:spChg chg="del">
          <ac:chgData name="Neemias Informatica Lima" userId="b77af7bd85500281" providerId="LiveId" clId="{88071AEB-5366-486F-85FE-7E70FC93100A}" dt="2024-02-25T22:05:45.661" v="112" actId="478"/>
          <ac:spMkLst>
            <pc:docMk/>
            <pc:sldMk cId="3757265641" sldId="292"/>
            <ac:spMk id="3" creationId="{74D915CB-AAA4-267A-7953-40008C118352}"/>
          </ac:spMkLst>
        </pc:spChg>
        <pc:spChg chg="add mod">
          <ac:chgData name="Neemias Informatica Lima" userId="b77af7bd85500281" providerId="LiveId" clId="{88071AEB-5366-486F-85FE-7E70FC93100A}" dt="2024-02-25T22:05:46.026" v="113"/>
          <ac:spMkLst>
            <pc:docMk/>
            <pc:sldMk cId="3757265641" sldId="292"/>
            <ac:spMk id="5" creationId="{49662B4B-088B-395B-5237-C7BCBE218A15}"/>
          </ac:spMkLst>
        </pc:spChg>
        <pc:spChg chg="add mod">
          <ac:chgData name="Neemias Informatica Lima" userId="b77af7bd85500281" providerId="LiveId" clId="{88071AEB-5366-486F-85FE-7E70FC93100A}" dt="2024-02-25T22:05:46.026" v="113"/>
          <ac:spMkLst>
            <pc:docMk/>
            <pc:sldMk cId="3757265641" sldId="292"/>
            <ac:spMk id="6" creationId="{DF454961-2BDC-4C99-00C9-AFD78349F476}"/>
          </ac:spMkLst>
        </pc:spChg>
        <pc:spChg chg="mod">
          <ac:chgData name="Neemias Informatica Lima" userId="b77af7bd85500281" providerId="LiveId" clId="{88071AEB-5366-486F-85FE-7E70FC93100A}" dt="2024-02-25T22:23:18.764" v="329" actId="654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071AEB-5366-486F-85FE-7E70FC93100A}" dt="2024-02-25T22:21:44.427" v="308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8071AEB-5366-486F-85FE-7E70FC93100A}" dt="2024-02-25T22:05:45.661" v="112" actId="478"/>
          <ac:picMkLst>
            <pc:docMk/>
            <pc:sldMk cId="3757265641" sldId="292"/>
            <ac:picMk id="4" creationId="{8E3C6038-1716-E22D-39E8-C76D92AB1E84}"/>
          </ac:picMkLst>
        </pc:picChg>
        <pc:picChg chg="add mod">
          <ac:chgData name="Neemias Informatica Lima" userId="b77af7bd85500281" providerId="LiveId" clId="{88071AEB-5366-486F-85FE-7E70FC93100A}" dt="2024-02-25T22:05:46.026" v="113"/>
          <ac:picMkLst>
            <pc:docMk/>
            <pc:sldMk cId="3757265641" sldId="292"/>
            <ac:picMk id="7" creationId="{C7E0DBF6-1D79-81F7-2046-4A345E36F9EB}"/>
          </ac:picMkLst>
        </pc:picChg>
      </pc:sldChg>
      <pc:sldChg chg="addSp delSp modSp mod">
        <pc:chgData name="Neemias Informatica Lima" userId="b77af7bd85500281" providerId="LiveId" clId="{88071AEB-5366-486F-85FE-7E70FC93100A}" dt="2024-02-25T22:23:47.539" v="336" actId="6549"/>
        <pc:sldMkLst>
          <pc:docMk/>
          <pc:sldMk cId="3114938747" sldId="293"/>
        </pc:sldMkLst>
        <pc:spChg chg="del">
          <ac:chgData name="Neemias Informatica Lima" userId="b77af7bd85500281" providerId="LiveId" clId="{88071AEB-5366-486F-85FE-7E70FC93100A}" dt="2024-02-25T22:05:51.165" v="114" actId="478"/>
          <ac:spMkLst>
            <pc:docMk/>
            <pc:sldMk cId="3114938747" sldId="293"/>
            <ac:spMk id="2" creationId="{F1071A7D-5472-DB38-8071-7339D7C180C1}"/>
          </ac:spMkLst>
        </pc:spChg>
        <pc:spChg chg="del">
          <ac:chgData name="Neemias Informatica Lima" userId="b77af7bd85500281" providerId="LiveId" clId="{88071AEB-5366-486F-85FE-7E70FC93100A}" dt="2024-02-25T22:05:51.165" v="114" actId="478"/>
          <ac:spMkLst>
            <pc:docMk/>
            <pc:sldMk cId="3114938747" sldId="293"/>
            <ac:spMk id="3" creationId="{FF11730A-0783-B4D1-0A3A-469E514C9135}"/>
          </ac:spMkLst>
        </pc:spChg>
        <pc:spChg chg="add mod">
          <ac:chgData name="Neemias Informatica Lima" userId="b77af7bd85500281" providerId="LiveId" clId="{88071AEB-5366-486F-85FE-7E70FC93100A}" dt="2024-02-25T22:05:51.514" v="115"/>
          <ac:spMkLst>
            <pc:docMk/>
            <pc:sldMk cId="3114938747" sldId="293"/>
            <ac:spMk id="5" creationId="{D7AA8FBC-32F6-42F0-C6DE-08195C9A858D}"/>
          </ac:spMkLst>
        </pc:spChg>
        <pc:spChg chg="add mod">
          <ac:chgData name="Neemias Informatica Lima" userId="b77af7bd85500281" providerId="LiveId" clId="{88071AEB-5366-486F-85FE-7E70FC93100A}" dt="2024-02-25T22:05:51.514" v="115"/>
          <ac:spMkLst>
            <pc:docMk/>
            <pc:sldMk cId="3114938747" sldId="293"/>
            <ac:spMk id="6" creationId="{EF3460A3-2CC7-D100-D343-80EE3E7B9753}"/>
          </ac:spMkLst>
        </pc:spChg>
        <pc:spChg chg="mod">
          <ac:chgData name="Neemias Informatica Lima" userId="b77af7bd85500281" providerId="LiveId" clId="{88071AEB-5366-486F-85FE-7E70FC93100A}" dt="2024-02-25T22:23:47.539" v="336" actId="6549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8071AEB-5366-486F-85FE-7E70FC93100A}" dt="2024-02-25T22:05:51.165" v="114" actId="478"/>
          <ac:picMkLst>
            <pc:docMk/>
            <pc:sldMk cId="3114938747" sldId="293"/>
            <ac:picMk id="4" creationId="{79211BE3-A077-CFEF-60D3-BBC0F489ECA8}"/>
          </ac:picMkLst>
        </pc:picChg>
        <pc:picChg chg="add mod">
          <ac:chgData name="Neemias Informatica Lima" userId="b77af7bd85500281" providerId="LiveId" clId="{88071AEB-5366-486F-85FE-7E70FC93100A}" dt="2024-02-25T22:05:51.514" v="115"/>
          <ac:picMkLst>
            <pc:docMk/>
            <pc:sldMk cId="3114938747" sldId="293"/>
            <ac:picMk id="7" creationId="{E99BC0EE-C251-F771-8375-64CFD99189F1}"/>
          </ac:picMkLst>
        </pc:picChg>
      </pc:sldChg>
    </pc:docChg>
  </pc:docChgLst>
  <pc:docChgLst>
    <pc:chgData name="Neemias e Catia Lima" userId="b77af7bd85500281" providerId="LiveId" clId="{66E88CED-EB25-4063-A036-6CF037D4BC01}"/>
    <pc:docChg chg="undo redo custSel modSld">
      <pc:chgData name="Neemias e Catia Lima" userId="b77af7bd85500281" providerId="LiveId" clId="{66E88CED-EB25-4063-A036-6CF037D4BC01}" dt="2021-04-25T10:22:17.348" v="138" actId="20577"/>
      <pc:docMkLst>
        <pc:docMk/>
      </pc:docMkLst>
      <pc:sldChg chg="addSp delSp modSp mod">
        <pc:chgData name="Neemias e Catia Lima" userId="b77af7bd85500281" providerId="LiveId" clId="{66E88CED-EB25-4063-A036-6CF037D4BC01}" dt="2021-04-25T10:14:03.500" v="46" actId="14100"/>
        <pc:sldMkLst>
          <pc:docMk/>
          <pc:sldMk cId="2232331225" sldId="280"/>
        </pc:sldMkLst>
        <pc:spChg chg="mod">
          <ac:chgData name="Neemias e Catia Lima" userId="b77af7bd85500281" providerId="LiveId" clId="{66E88CED-EB25-4063-A036-6CF037D4BC01}" dt="2021-04-25T10:12:13.261" v="26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3:17.757" v="3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2:39.257" v="30" actId="1036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03.500" v="46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e Catia Lima" userId="b77af7bd85500281" providerId="LiveId" clId="{66E88CED-EB25-4063-A036-6CF037D4BC01}" dt="2021-04-25T10:08:26.398" v="4" actId="1440"/>
          <ac:picMkLst>
            <pc:docMk/>
            <pc:sldMk cId="2232331225" sldId="280"/>
            <ac:picMk id="3" creationId="{AB1EF268-9E2F-4213-B8B5-263AC3FC07C1}"/>
          </ac:picMkLst>
        </pc:picChg>
        <pc:picChg chg="del">
          <ac:chgData name="Neemias e Catia Lima" userId="b77af7bd85500281" providerId="LiveId" clId="{66E88CED-EB25-4063-A036-6CF037D4BC01}" dt="2021-04-25T10:08:12.399" v="0" actId="478"/>
          <ac:picMkLst>
            <pc:docMk/>
            <pc:sldMk cId="2232331225" sldId="280"/>
            <ac:picMk id="4" creationId="{0758D784-1597-4B8F-AF84-7C5AAA7AF4D4}"/>
          </ac:picMkLst>
        </pc:picChg>
        <pc:picChg chg="add mod">
          <ac:chgData name="Neemias e Catia Lima" userId="b77af7bd85500281" providerId="LiveId" clId="{66E88CED-EB25-4063-A036-6CF037D4BC01}" dt="2021-04-25T10:12:55.546" v="34" actId="14100"/>
          <ac:picMkLst>
            <pc:docMk/>
            <pc:sldMk cId="2232331225" sldId="280"/>
            <ac:picMk id="13" creationId="{F0777F7F-1700-4211-B4E1-14FFED49C148}"/>
          </ac:picMkLst>
        </pc:picChg>
        <pc:picChg chg="del">
          <ac:chgData name="Neemias e Catia Lima" userId="b77af7bd85500281" providerId="LiveId" clId="{66E88CED-EB25-4063-A036-6CF037D4BC01}" dt="2021-04-25T10:11:05.681" v="14" actId="47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66E88CED-EB25-4063-A036-6CF037D4BC01}" dt="2021-04-25T10:21:39.343" v="114" actId="1440"/>
        <pc:sldMkLst>
          <pc:docMk/>
          <pc:sldMk cId="2103443556" sldId="281"/>
        </pc:sldMkLst>
        <pc:spChg chg="add del">
          <ac:chgData name="Neemias e Catia Lima" userId="b77af7bd85500281" providerId="LiveId" clId="{66E88CED-EB25-4063-A036-6CF037D4BC01}" dt="2021-04-25T10:20:55.550" v="107"/>
          <ac:spMkLst>
            <pc:docMk/>
            <pc:sldMk cId="2103443556" sldId="281"/>
            <ac:spMk id="4" creationId="{97387214-262E-42FD-9635-97CF8B5AA48B}"/>
          </ac:spMkLst>
        </pc:spChg>
        <pc:spChg chg="mod">
          <ac:chgData name="Neemias e Catia Lima" userId="b77af7bd85500281" providerId="LiveId" clId="{66E88CED-EB25-4063-A036-6CF037D4BC01}" dt="2021-04-25T10:19:52.653" v="10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66E88CED-EB25-4063-A036-6CF037D4BC01}" dt="2021-04-25T10:14:23.958" v="51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e Catia Lima" userId="b77af7bd85500281" providerId="LiveId" clId="{66E88CED-EB25-4063-A036-6CF037D4BC01}" dt="2021-04-25T10:20:38.120" v="105" actId="478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66E88CED-EB25-4063-A036-6CF037D4BC01}" dt="2021-04-25T10:21:39.343" v="114" actId="1440"/>
          <ac:picMkLst>
            <pc:docMk/>
            <pc:sldMk cId="2103443556" sldId="281"/>
            <ac:picMk id="6" creationId="{9C2BDEC3-5B8E-4368-ACAF-35511A23935B}"/>
          </ac:picMkLst>
        </pc:picChg>
        <pc:picChg chg="del">
          <ac:chgData name="Neemias e Catia Lima" userId="b77af7bd85500281" providerId="LiveId" clId="{66E88CED-EB25-4063-A036-6CF037D4BC01}" dt="2021-04-25T10:09:56.212" v="6" actId="478"/>
          <ac:picMkLst>
            <pc:docMk/>
            <pc:sldMk cId="2103443556" sldId="281"/>
            <ac:picMk id="12" creationId="{F73680B5-D453-4C89-A02F-E4FA939E8D4B}"/>
          </ac:picMkLst>
        </pc:picChg>
        <pc:picChg chg="del">
          <ac:chgData name="Neemias e Catia Lima" userId="b77af7bd85500281" providerId="LiveId" clId="{66E88CED-EB25-4063-A036-6CF037D4BC01}" dt="2021-04-25T10:14:30.668" v="52" actId="478"/>
          <ac:picMkLst>
            <pc:docMk/>
            <pc:sldMk cId="2103443556" sldId="281"/>
            <ac:picMk id="13" creationId="{208373B7-B0F3-42EA-9693-9BE1FA5E3F07}"/>
          </ac:picMkLst>
        </pc:picChg>
        <pc:picChg chg="add mod">
          <ac:chgData name="Neemias e Catia Lima" userId="b77af7bd85500281" providerId="LiveId" clId="{66E88CED-EB25-4063-A036-6CF037D4BC01}" dt="2021-04-25T10:10:23.738" v="13" actId="14100"/>
          <ac:picMkLst>
            <pc:docMk/>
            <pc:sldMk cId="2103443556" sldId="281"/>
            <ac:picMk id="15" creationId="{B6BEDBB8-6BD7-4298-8DA4-A0215189B5E7}"/>
          </ac:picMkLst>
        </pc:picChg>
        <pc:picChg chg="add mod">
          <ac:chgData name="Neemias e Catia Lima" userId="b77af7bd85500281" providerId="LiveId" clId="{66E88CED-EB25-4063-A036-6CF037D4BC01}" dt="2021-04-25T10:15:34.544" v="68" actId="1037"/>
          <ac:picMkLst>
            <pc:docMk/>
            <pc:sldMk cId="2103443556" sldId="281"/>
            <ac:picMk id="16" creationId="{526DEBA6-A2CD-4647-B674-1E2A6DB5C4AA}"/>
          </ac:picMkLst>
        </pc:picChg>
      </pc:sldChg>
      <pc:sldChg chg="addSp delSp modSp mod">
        <pc:chgData name="Neemias e Catia Lima" userId="b77af7bd85500281" providerId="LiveId" clId="{66E88CED-EB25-4063-A036-6CF037D4BC01}" dt="2021-04-25T10:16:21.675" v="72"/>
        <pc:sldMkLst>
          <pc:docMk/>
          <pc:sldMk cId="3683219421" sldId="282"/>
        </pc:sldMkLst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5" creationId="{834FC239-74FD-41F6-B0FF-52E13106B3C7}"/>
          </ac:spMkLst>
        </pc:spChg>
        <pc:spChg chg="add mod">
          <ac:chgData name="Neemias e Catia Lima" userId="b77af7bd85500281" providerId="LiveId" clId="{66E88CED-EB25-4063-A036-6CF037D4BC01}" dt="2021-04-25T10:16:21.675" v="72"/>
          <ac:spMkLst>
            <pc:docMk/>
            <pc:sldMk cId="3683219421" sldId="282"/>
            <ac:spMk id="17" creationId="{5FE506DC-D962-407A-A48E-646AFB906F5C}"/>
          </ac:spMkLst>
        </pc:spChg>
        <pc:spChg chg="del">
          <ac:chgData name="Neemias e Catia Lima" userId="b77af7bd85500281" providerId="LiveId" clId="{66E88CED-EB25-4063-A036-6CF037D4BC01}" dt="2021-04-25T10:16:20.995" v="71" actId="478"/>
          <ac:spMkLst>
            <pc:docMk/>
            <pc:sldMk cId="3683219421" sldId="282"/>
            <ac:spMk id="22" creationId="{D2D8A74B-2CA5-4233-9A56-01AED1D8D103}"/>
          </ac:spMkLst>
        </pc:sp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18" creationId="{EDD29A2A-89B7-4468-9AE1-847380515A70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19" creationId="{BAD575A9-3957-442A-903D-0126834CBDBF}"/>
          </ac:picMkLst>
        </pc:picChg>
        <pc:picChg chg="del">
          <ac:chgData name="Neemias e Catia Lima" userId="b77af7bd85500281" providerId="LiveId" clId="{66E88CED-EB25-4063-A036-6CF037D4BC01}" dt="2021-04-25T10:16:20.995" v="71" actId="478"/>
          <ac:picMkLst>
            <pc:docMk/>
            <pc:sldMk cId="3683219421" sldId="282"/>
            <ac:picMk id="20" creationId="{06433064-A1CF-4682-B5B0-644F12C61525}"/>
          </ac:picMkLst>
        </pc:picChg>
        <pc:picChg chg="add mod">
          <ac:chgData name="Neemias e Catia Lima" userId="b77af7bd85500281" providerId="LiveId" clId="{66E88CED-EB25-4063-A036-6CF037D4BC01}" dt="2021-04-25T10:16:21.675" v="72"/>
          <ac:picMkLst>
            <pc:docMk/>
            <pc:sldMk cId="3683219421" sldId="282"/>
            <ac:picMk id="21" creationId="{C372667F-BCC6-4972-8A31-802F9A2FC8CE}"/>
          </ac:picMkLst>
        </pc:picChg>
      </pc:sldChg>
      <pc:sldChg chg="addSp delSp modSp mod">
        <pc:chgData name="Neemias e Catia Lima" userId="b77af7bd85500281" providerId="LiveId" clId="{66E88CED-EB25-4063-A036-6CF037D4BC01}" dt="2021-04-25T10:16:40.291" v="74"/>
        <pc:sldMkLst>
          <pc:docMk/>
          <pc:sldMk cId="3902406419" sldId="283"/>
        </pc:sldMkLst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2" creationId="{C3290409-560D-477C-A157-B9CAC6A6FBEA}"/>
          </ac:spMkLst>
        </pc:spChg>
        <pc:spChg chg="add mod">
          <ac:chgData name="Neemias e Catia Lima" userId="b77af7bd85500281" providerId="LiveId" clId="{66E88CED-EB25-4063-A036-6CF037D4BC01}" dt="2021-04-25T10:16:40.291" v="74"/>
          <ac:spMkLst>
            <pc:docMk/>
            <pc:sldMk cId="3902406419" sldId="283"/>
            <ac:spMk id="17" creationId="{EB7F8A88-B906-4396-AD44-F3357B3E72F9}"/>
          </ac:spMkLst>
        </pc:spChg>
        <pc:spChg chg="del">
          <ac:chgData name="Neemias e Catia Lima" userId="b77af7bd85500281" providerId="LiveId" clId="{66E88CED-EB25-4063-A036-6CF037D4BC01}" dt="2021-04-25T10:16:39.586" v="73" actId="478"/>
          <ac:spMkLst>
            <pc:docMk/>
            <pc:sldMk cId="3902406419" sldId="283"/>
            <ac:spMk id="24" creationId="{8E71D80C-BBB3-4BC0-BED3-A04F07E499D6}"/>
          </ac:spMkLst>
        </pc:sp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18" creationId="{156BA565-75DF-42AA-BE60-5EF276903F22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19" creationId="{B6489B6C-6DB8-4C27-B1B0-C409600C1BF2}"/>
          </ac:picMkLst>
        </pc:picChg>
        <pc:picChg chg="add mod">
          <ac:chgData name="Neemias e Catia Lima" userId="b77af7bd85500281" providerId="LiveId" clId="{66E88CED-EB25-4063-A036-6CF037D4BC01}" dt="2021-04-25T10:16:40.291" v="74"/>
          <ac:picMkLst>
            <pc:docMk/>
            <pc:sldMk cId="3902406419" sldId="283"/>
            <ac:picMk id="20" creationId="{6748B8A3-F13F-4F4D-A994-D64DDE4537DD}"/>
          </ac:picMkLst>
        </pc:picChg>
        <pc:picChg chg="del">
          <ac:chgData name="Neemias e Catia Lima" userId="b77af7bd85500281" providerId="LiveId" clId="{66E88CED-EB25-4063-A036-6CF037D4BC01}" dt="2021-04-25T10:16:39.586" v="73" actId="478"/>
          <ac:picMkLst>
            <pc:docMk/>
            <pc:sldMk cId="3902406419" sldId="283"/>
            <ac:picMk id="21" creationId="{8ECFC189-39F6-4240-A36C-C9877B211B6F}"/>
          </ac:picMkLst>
        </pc:picChg>
      </pc:sldChg>
      <pc:sldChg chg="addSp delSp modSp mod">
        <pc:chgData name="Neemias e Catia Lima" userId="b77af7bd85500281" providerId="LiveId" clId="{66E88CED-EB25-4063-A036-6CF037D4BC01}" dt="2021-04-25T10:17:07.827" v="78"/>
        <pc:sldMkLst>
          <pc:docMk/>
          <pc:sldMk cId="2424059023" sldId="284"/>
        </pc:sldMkLst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6" creationId="{71827421-4296-4A1A-BE3C-979111292EBE}"/>
          </ac:spMkLst>
        </pc:spChg>
        <pc:spChg chg="add mod">
          <ac:chgData name="Neemias e Catia Lima" userId="b77af7bd85500281" providerId="LiveId" clId="{66E88CED-EB25-4063-A036-6CF037D4BC01}" dt="2021-04-25T10:17:07.827" v="78"/>
          <ac:spMkLst>
            <pc:docMk/>
            <pc:sldMk cId="2424059023" sldId="284"/>
            <ac:spMk id="17" creationId="{C845DFF0-2581-4FC6-AB44-4987F63544A7}"/>
          </ac:spMkLst>
        </pc:spChg>
        <pc:spChg chg="del">
          <ac:chgData name="Neemias e Catia Lima" userId="b77af7bd85500281" providerId="LiveId" clId="{66E88CED-EB25-4063-A036-6CF037D4BC01}" dt="2021-04-25T10:17:07.186" v="77" actId="478"/>
          <ac:spMkLst>
            <pc:docMk/>
            <pc:sldMk cId="2424059023" sldId="284"/>
            <ac:spMk id="20" creationId="{3813CF3B-75B7-4DB6-8D85-A0B062D6E699}"/>
          </ac:spMkLst>
        </pc:sp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8" creationId="{CF8C9485-4DA0-4098-AA50-540AACC4B372}"/>
          </ac:picMkLst>
        </pc:picChg>
        <pc:picChg chg="del">
          <ac:chgData name="Neemias e Catia Lima" userId="b77af7bd85500281" providerId="LiveId" clId="{66E88CED-EB25-4063-A036-6CF037D4BC01}" dt="2021-04-25T10:17:07.186" v="77" actId="478"/>
          <ac:picMkLst>
            <pc:docMk/>
            <pc:sldMk cId="2424059023" sldId="284"/>
            <ac:picMk id="19" creationId="{F0359B73-2EDD-4331-BF02-48D144B8E73B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1" creationId="{C2CAC771-9431-4625-AE81-F7F4E142B675}"/>
          </ac:picMkLst>
        </pc:picChg>
        <pc:picChg chg="add mod">
          <ac:chgData name="Neemias e Catia Lima" userId="b77af7bd85500281" providerId="LiveId" clId="{66E88CED-EB25-4063-A036-6CF037D4BC01}" dt="2021-04-25T10:17:07.827" v="78"/>
          <ac:picMkLst>
            <pc:docMk/>
            <pc:sldMk cId="2424059023" sldId="284"/>
            <ac:picMk id="23" creationId="{0C26A93D-90DF-4CD5-9DDC-FC50C3270327}"/>
          </ac:picMkLst>
        </pc:picChg>
      </pc:sldChg>
      <pc:sldChg chg="addSp delSp modSp mod">
        <pc:chgData name="Neemias e Catia Lima" userId="b77af7bd85500281" providerId="LiveId" clId="{66E88CED-EB25-4063-A036-6CF037D4BC01}" dt="2021-04-25T10:17:29.252" v="82"/>
        <pc:sldMkLst>
          <pc:docMk/>
          <pc:sldMk cId="2241968852" sldId="285"/>
        </pc:sldMkLst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16" creationId="{246A5F12-9088-446D-8B34-3C1FCF9F3F82}"/>
          </ac:spMkLst>
        </pc:spChg>
        <pc:spChg chg="del">
          <ac:chgData name="Neemias e Catia Lima" userId="b77af7bd85500281" providerId="LiveId" clId="{66E88CED-EB25-4063-A036-6CF037D4BC01}" dt="2021-04-25T10:17:28.638" v="81" actId="478"/>
          <ac:spMkLst>
            <pc:docMk/>
            <pc:sldMk cId="2241968852" sldId="285"/>
            <ac:spMk id="19" creationId="{E2E0CE26-1F45-4D68-A14E-2839903ECED1}"/>
          </ac:spMkLst>
        </pc:spChg>
        <pc:spChg chg="add mod">
          <ac:chgData name="Neemias e Catia Lima" userId="b77af7bd85500281" providerId="LiveId" clId="{66E88CED-EB25-4063-A036-6CF037D4BC01}" dt="2021-04-25T10:17:29.252" v="82"/>
          <ac:spMkLst>
            <pc:docMk/>
            <pc:sldMk cId="2241968852" sldId="285"/>
            <ac:spMk id="20" creationId="{27D90F3E-6036-414B-BB3F-CF216D1C3FB0}"/>
          </ac:spMkLst>
        </pc:sp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7" creationId="{B193407A-3161-41BD-8968-C03FDE0EC7DD}"/>
          </ac:picMkLst>
        </pc:picChg>
        <pc:picChg chg="del">
          <ac:chgData name="Neemias e Catia Lima" userId="b77af7bd85500281" providerId="LiveId" clId="{66E88CED-EB25-4063-A036-6CF037D4BC01}" dt="2021-04-25T10:17:28.638" v="81" actId="478"/>
          <ac:picMkLst>
            <pc:docMk/>
            <pc:sldMk cId="2241968852" sldId="285"/>
            <ac:picMk id="18" creationId="{872C2F0F-6944-43E0-83B4-5E07F9F088FF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1" creationId="{E6E2ABBD-175C-4F65-B12F-E624FA534472}"/>
          </ac:picMkLst>
        </pc:picChg>
        <pc:picChg chg="add mod">
          <ac:chgData name="Neemias e Catia Lima" userId="b77af7bd85500281" providerId="LiveId" clId="{66E88CED-EB25-4063-A036-6CF037D4BC01}" dt="2021-04-25T10:17:29.252" v="82"/>
          <ac:picMkLst>
            <pc:docMk/>
            <pc:sldMk cId="2241968852" sldId="285"/>
            <ac:picMk id="23" creationId="{ED39F6F1-C89D-42F1-9EBB-B85DB177DFD6}"/>
          </ac:picMkLst>
        </pc:picChg>
      </pc:sldChg>
      <pc:sldChg chg="addSp delSp modSp mod">
        <pc:chgData name="Neemias e Catia Lima" userId="b77af7bd85500281" providerId="LiveId" clId="{66E88CED-EB25-4063-A036-6CF037D4BC01}" dt="2021-04-25T10:17:53.602" v="86"/>
        <pc:sldMkLst>
          <pc:docMk/>
          <pc:sldMk cId="1959249856" sldId="286"/>
        </pc:sldMkLst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6" creationId="{C7D6AD51-2907-44E0-9FFE-8B978050442C}"/>
          </ac:spMkLst>
        </pc:spChg>
        <pc:spChg chg="add mod">
          <ac:chgData name="Neemias e Catia Lima" userId="b77af7bd85500281" providerId="LiveId" clId="{66E88CED-EB25-4063-A036-6CF037D4BC01}" dt="2021-04-25T10:17:53.602" v="86"/>
          <ac:spMkLst>
            <pc:docMk/>
            <pc:sldMk cId="1959249856" sldId="286"/>
            <ac:spMk id="17" creationId="{88DDBE8F-8735-4C65-92E3-8B9AD03BF961}"/>
          </ac:spMkLst>
        </pc:spChg>
        <pc:spChg chg="del">
          <ac:chgData name="Neemias e Catia Lima" userId="b77af7bd85500281" providerId="LiveId" clId="{66E88CED-EB25-4063-A036-6CF037D4BC01}" dt="2021-04-25T10:17:52.946" v="85" actId="478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8" creationId="{C177EA06-53E3-493D-9225-573319401251}"/>
          </ac:picMkLst>
        </pc:picChg>
        <pc:picChg chg="del">
          <ac:chgData name="Neemias e Catia Lima" userId="b77af7bd85500281" providerId="LiveId" clId="{66E88CED-EB25-4063-A036-6CF037D4BC01}" dt="2021-04-25T10:17:52.946" v="85" actId="478"/>
          <ac:picMkLst>
            <pc:docMk/>
            <pc:sldMk cId="1959249856" sldId="286"/>
            <ac:picMk id="19" creationId="{BC9CC994-A681-4CBA-9733-27DD898D0B89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0" creationId="{0A4C4AFD-ADF0-4D3D-B102-A4DE2538E075}"/>
          </ac:picMkLst>
        </pc:picChg>
        <pc:picChg chg="add mod">
          <ac:chgData name="Neemias e Catia Lima" userId="b77af7bd85500281" providerId="LiveId" clId="{66E88CED-EB25-4063-A036-6CF037D4BC01}" dt="2021-04-25T10:17:53.602" v="86"/>
          <ac:picMkLst>
            <pc:docMk/>
            <pc:sldMk cId="1959249856" sldId="286"/>
            <ac:picMk id="21" creationId="{7AA4B699-144F-40E0-A847-E2FB03D819D0}"/>
          </ac:picMkLst>
        </pc:picChg>
      </pc:sldChg>
      <pc:sldChg chg="addSp delSp modSp mod">
        <pc:chgData name="Neemias e Catia Lima" userId="b77af7bd85500281" providerId="LiveId" clId="{66E88CED-EB25-4063-A036-6CF037D4BC01}" dt="2021-04-25T10:18:29.177" v="92"/>
        <pc:sldMkLst>
          <pc:docMk/>
          <pc:sldMk cId="2857006406" sldId="287"/>
        </pc:sldMkLst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5" creationId="{4BB5D5AE-9BBB-46E1-B054-D735791E4AA6}"/>
          </ac:spMkLst>
        </pc:spChg>
        <pc:spChg chg="add mod">
          <ac:chgData name="Neemias e Catia Lima" userId="b77af7bd85500281" providerId="LiveId" clId="{66E88CED-EB25-4063-A036-6CF037D4BC01}" dt="2021-04-25T10:18:29.177" v="92"/>
          <ac:spMkLst>
            <pc:docMk/>
            <pc:sldMk cId="2857006406" sldId="287"/>
            <ac:spMk id="17" creationId="{1517DE9C-D46F-4E5E-AF54-DA68CCB9ED9A}"/>
          </ac:spMkLst>
        </pc:spChg>
        <pc:spChg chg="del">
          <ac:chgData name="Neemias e Catia Lima" userId="b77af7bd85500281" providerId="LiveId" clId="{66E88CED-EB25-4063-A036-6CF037D4BC01}" dt="2021-04-25T10:18:28.589" v="91" actId="478"/>
          <ac:spMkLst>
            <pc:docMk/>
            <pc:sldMk cId="2857006406" sldId="287"/>
            <ac:spMk id="23" creationId="{7DB3738B-E0BD-4F51-A4EE-23323AEAC830}"/>
          </ac:spMkLst>
        </pc:sp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8" creationId="{5B11211E-C927-4E14-83F6-24B7EDDC780A}"/>
          </ac:picMkLst>
        </pc:picChg>
        <pc:picChg chg="del">
          <ac:chgData name="Neemias e Catia Lima" userId="b77af7bd85500281" providerId="LiveId" clId="{66E88CED-EB25-4063-A036-6CF037D4BC01}" dt="2021-04-25T10:18:28.589" v="91" actId="478"/>
          <ac:picMkLst>
            <pc:docMk/>
            <pc:sldMk cId="2857006406" sldId="287"/>
            <ac:picMk id="19" creationId="{2FCF8F42-042B-4EB6-B62F-CDBE2A0296FC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0" creationId="{1D97B2F8-C537-451E-BB41-C0C4A42654AE}"/>
          </ac:picMkLst>
        </pc:picChg>
        <pc:picChg chg="add mod">
          <ac:chgData name="Neemias e Catia Lima" userId="b77af7bd85500281" providerId="LiveId" clId="{66E88CED-EB25-4063-A036-6CF037D4BC01}" dt="2021-04-25T10:18:29.177" v="92"/>
          <ac:picMkLst>
            <pc:docMk/>
            <pc:sldMk cId="2857006406" sldId="287"/>
            <ac:picMk id="21" creationId="{3EB010AC-8ED3-4193-A9E2-55276A9A2ED9}"/>
          </ac:picMkLst>
        </pc:picChg>
      </pc:sldChg>
      <pc:sldChg chg="addSp delSp modSp mod">
        <pc:chgData name="Neemias e Catia Lima" userId="b77af7bd85500281" providerId="LiveId" clId="{66E88CED-EB25-4063-A036-6CF037D4BC01}" dt="2021-04-25T10:22:17.348" v="138" actId="20577"/>
        <pc:sldMkLst>
          <pc:docMk/>
          <pc:sldMk cId="2630436816" sldId="288"/>
        </pc:sldMkLst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2" creationId="{0A14A823-5A89-4788-84BD-C30FEF6879C8}"/>
          </ac:spMkLst>
        </pc:spChg>
        <pc:spChg chg="mod">
          <ac:chgData name="Neemias e Catia Lima" userId="b77af7bd85500281" providerId="LiveId" clId="{66E88CED-EB25-4063-A036-6CF037D4BC01}" dt="2021-04-25T10:22:17.348" v="138" actId="20577"/>
          <ac:spMkLst>
            <pc:docMk/>
            <pc:sldMk cId="2630436816" sldId="288"/>
            <ac:spMk id="14" creationId="{00000000-0000-0000-0000-000000000000}"/>
          </ac:spMkLst>
        </pc:spChg>
        <pc:spChg chg="add mod">
          <ac:chgData name="Neemias e Catia Lima" userId="b77af7bd85500281" providerId="LiveId" clId="{66E88CED-EB25-4063-A036-6CF037D4BC01}" dt="2021-04-25T10:16:05.151" v="70"/>
          <ac:spMkLst>
            <pc:docMk/>
            <pc:sldMk cId="2630436816" sldId="288"/>
            <ac:spMk id="19" creationId="{AD8EFDCC-6896-45B7-96B1-D2DA1F0B8064}"/>
          </ac:spMkLst>
        </pc:spChg>
        <pc:spChg chg="del">
          <ac:chgData name="Neemias e Catia Lima" userId="b77af7bd85500281" providerId="LiveId" clId="{66E88CED-EB25-4063-A036-6CF037D4BC01}" dt="2021-04-25T10:16:04.369" v="69" actId="478"/>
          <ac:spMkLst>
            <pc:docMk/>
            <pc:sldMk cId="2630436816" sldId="288"/>
            <ac:spMk id="24" creationId="{62898820-C50B-49BA-BCAD-1B77F45AA8D0}"/>
          </ac:spMkLst>
        </pc:sp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7" creationId="{8912F2D1-2832-4CC9-88E2-018CE9716162}"/>
          </ac:picMkLst>
        </pc:picChg>
        <pc:picChg chg="del">
          <ac:chgData name="Neemias e Catia Lima" userId="b77af7bd85500281" providerId="LiveId" clId="{66E88CED-EB25-4063-A036-6CF037D4BC01}" dt="2021-04-25T10:16:04.369" v="69" actId="478"/>
          <ac:picMkLst>
            <pc:docMk/>
            <pc:sldMk cId="2630436816" sldId="288"/>
            <ac:picMk id="18" creationId="{50B3A59D-544E-4F04-AE3F-A9F7D0971A0E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0" creationId="{CA73DAAD-FF02-45BA-B8D1-B4E99DB32BC3}"/>
          </ac:picMkLst>
        </pc:picChg>
        <pc:picChg chg="add mod">
          <ac:chgData name="Neemias e Catia Lima" userId="b77af7bd85500281" providerId="LiveId" clId="{66E88CED-EB25-4063-A036-6CF037D4BC01}" dt="2021-04-25T10:16:05.151" v="70"/>
          <ac:picMkLst>
            <pc:docMk/>
            <pc:sldMk cId="2630436816" sldId="288"/>
            <ac:picMk id="22" creationId="{1C65574D-66E3-4912-BDFF-4248E7C6EE02}"/>
          </ac:picMkLst>
        </pc:picChg>
      </pc:sldChg>
      <pc:sldChg chg="addSp delSp modSp mod">
        <pc:chgData name="Neemias e Catia Lima" userId="b77af7bd85500281" providerId="LiveId" clId="{66E88CED-EB25-4063-A036-6CF037D4BC01}" dt="2021-04-25T10:16:56.111" v="76"/>
        <pc:sldMkLst>
          <pc:docMk/>
          <pc:sldMk cId="3032827026" sldId="289"/>
        </pc:sldMkLst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7" creationId="{7ABD93F4-81F5-4C92-B6D7-EA55E30F1104}"/>
          </ac:spMkLst>
        </pc:spChg>
        <pc:spChg chg="add mod">
          <ac:chgData name="Neemias e Catia Lima" userId="b77af7bd85500281" providerId="LiveId" clId="{66E88CED-EB25-4063-A036-6CF037D4BC01}" dt="2021-04-25T10:16:56.111" v="76"/>
          <ac:spMkLst>
            <pc:docMk/>
            <pc:sldMk cId="3032827026" sldId="289"/>
            <ac:spMk id="18" creationId="{CBF89CF5-EEBE-4972-A473-2227F95E0CC7}"/>
          </ac:spMkLst>
        </pc:spChg>
        <pc:spChg chg="del">
          <ac:chgData name="Neemias e Catia Lima" userId="b77af7bd85500281" providerId="LiveId" clId="{66E88CED-EB25-4063-A036-6CF037D4BC01}" dt="2021-04-25T10:16:55.473" v="75" actId="478"/>
          <ac:spMkLst>
            <pc:docMk/>
            <pc:sldMk cId="3032827026" sldId="289"/>
            <ac:spMk id="21" creationId="{7F8D65C8-ABE6-415C-81C4-14DB491FDEE3}"/>
          </ac:spMkLst>
        </pc:sp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19" creationId="{C7A14A65-4BE6-44B3-A564-CC32A6B889DF}"/>
          </ac:picMkLst>
        </pc:picChg>
        <pc:picChg chg="del">
          <ac:chgData name="Neemias e Catia Lima" userId="b77af7bd85500281" providerId="LiveId" clId="{66E88CED-EB25-4063-A036-6CF037D4BC01}" dt="2021-04-25T10:16:55.473" v="75" actId="478"/>
          <ac:picMkLst>
            <pc:docMk/>
            <pc:sldMk cId="3032827026" sldId="289"/>
            <ac:picMk id="20" creationId="{F74F4650-88F4-4881-8F82-866FB1B9A3D9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2" creationId="{F6589BB4-9464-4A9F-B75E-048A143997D1}"/>
          </ac:picMkLst>
        </pc:picChg>
        <pc:picChg chg="add mod">
          <ac:chgData name="Neemias e Catia Lima" userId="b77af7bd85500281" providerId="LiveId" clId="{66E88CED-EB25-4063-A036-6CF037D4BC01}" dt="2021-04-25T10:16:56.111" v="76"/>
          <ac:picMkLst>
            <pc:docMk/>
            <pc:sldMk cId="3032827026" sldId="289"/>
            <ac:picMk id="23" creationId="{78AE393B-D22B-43B4-9A6A-37780B1444A1}"/>
          </ac:picMkLst>
        </pc:picChg>
      </pc:sldChg>
      <pc:sldChg chg="addSp delSp modSp mod">
        <pc:chgData name="Neemias e Catia Lima" userId="b77af7bd85500281" providerId="LiveId" clId="{66E88CED-EB25-4063-A036-6CF037D4BC01}" dt="2021-04-25T10:17:17.670" v="80"/>
        <pc:sldMkLst>
          <pc:docMk/>
          <pc:sldMk cId="3772032319" sldId="290"/>
        </pc:sldMkLst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5" creationId="{6A7FF78E-BDB1-4D55-B7F7-9859FD2B47C7}"/>
          </ac:spMkLst>
        </pc:spChg>
        <pc:spChg chg="add mod">
          <ac:chgData name="Neemias e Catia Lima" userId="b77af7bd85500281" providerId="LiveId" clId="{66E88CED-EB25-4063-A036-6CF037D4BC01}" dt="2021-04-25T10:17:17.670" v="80"/>
          <ac:spMkLst>
            <pc:docMk/>
            <pc:sldMk cId="3772032319" sldId="290"/>
            <ac:spMk id="19" creationId="{FBE1A34C-F070-4CD5-9A8C-1DF4896677C2}"/>
          </ac:spMkLst>
        </pc:spChg>
        <pc:spChg chg="del">
          <ac:chgData name="Neemias e Catia Lima" userId="b77af7bd85500281" providerId="LiveId" clId="{66E88CED-EB25-4063-A036-6CF037D4BC01}" dt="2021-04-25T10:17:17.097" v="79" actId="478"/>
          <ac:spMkLst>
            <pc:docMk/>
            <pc:sldMk cId="3772032319" sldId="290"/>
            <ac:spMk id="24" creationId="{74968B2C-8BDE-45DF-84CE-80FD8BA889CA}"/>
          </ac:spMkLst>
        </pc:sp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6" creationId="{12414F0B-CABF-4DB6-BEC2-9658A3B449C2}"/>
          </ac:picMkLst>
        </pc:picChg>
        <pc:picChg chg="del">
          <ac:chgData name="Neemias e Catia Lima" userId="b77af7bd85500281" providerId="LiveId" clId="{66E88CED-EB25-4063-A036-6CF037D4BC01}" dt="2021-04-25T10:17:17.097" v="79" actId="478"/>
          <ac:picMkLst>
            <pc:docMk/>
            <pc:sldMk cId="3772032319" sldId="290"/>
            <ac:picMk id="18" creationId="{04093B17-9E39-45C6-8BCE-E9BAE6506FE6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0" creationId="{6842D9A1-B098-4A60-98AC-BCDEB6CCA819}"/>
          </ac:picMkLst>
        </pc:picChg>
        <pc:picChg chg="add mod">
          <ac:chgData name="Neemias e Catia Lima" userId="b77af7bd85500281" providerId="LiveId" clId="{66E88CED-EB25-4063-A036-6CF037D4BC01}" dt="2021-04-25T10:17:17.670" v="80"/>
          <ac:picMkLst>
            <pc:docMk/>
            <pc:sldMk cId="3772032319" sldId="290"/>
            <ac:picMk id="22" creationId="{A37ED2F7-BEE4-48C5-AAE0-D85AC967C927}"/>
          </ac:picMkLst>
        </pc:picChg>
      </pc:sldChg>
      <pc:sldChg chg="addSp delSp modSp mod">
        <pc:chgData name="Neemias e Catia Lima" userId="b77af7bd85500281" providerId="LiveId" clId="{66E88CED-EB25-4063-A036-6CF037D4BC01}" dt="2021-04-25T10:17:40.739" v="84"/>
        <pc:sldMkLst>
          <pc:docMk/>
          <pc:sldMk cId="1768216317" sldId="291"/>
        </pc:sldMkLst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6" creationId="{7239DD75-1939-4316-9F21-5176C07B524E}"/>
          </ac:spMkLst>
        </pc:spChg>
        <pc:spChg chg="add mod">
          <ac:chgData name="Neemias e Catia Lima" userId="b77af7bd85500281" providerId="LiveId" clId="{66E88CED-EB25-4063-A036-6CF037D4BC01}" dt="2021-04-25T10:17:40.739" v="84"/>
          <ac:spMkLst>
            <pc:docMk/>
            <pc:sldMk cId="1768216317" sldId="291"/>
            <ac:spMk id="18" creationId="{152C1F28-AB17-4707-B1D3-092DECDA20CF}"/>
          </ac:spMkLst>
        </pc:spChg>
        <pc:spChg chg="del">
          <ac:chgData name="Neemias e Catia Lima" userId="b77af7bd85500281" providerId="LiveId" clId="{66E88CED-EB25-4063-A036-6CF037D4BC01}" dt="2021-04-25T10:17:40.168" v="83" actId="478"/>
          <ac:spMkLst>
            <pc:docMk/>
            <pc:sldMk cId="1768216317" sldId="291"/>
            <ac:spMk id="23" creationId="{229FF26D-8F3E-47D3-A7A4-A9006C959F88}"/>
          </ac:spMkLst>
        </pc:sp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19" creationId="{725FE7C6-109F-4630-B892-52A0CCB09FFE}"/>
          </ac:picMkLst>
        </pc:picChg>
        <pc:picChg chg="del">
          <ac:chgData name="Neemias e Catia Lima" userId="b77af7bd85500281" providerId="LiveId" clId="{66E88CED-EB25-4063-A036-6CF037D4BC01}" dt="2021-04-25T10:17:40.168" v="83" actId="478"/>
          <ac:picMkLst>
            <pc:docMk/>
            <pc:sldMk cId="1768216317" sldId="291"/>
            <ac:picMk id="20" creationId="{8F4BCA0C-CA2D-469C-9C41-6A1D1A7FEA4B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1" creationId="{CE4F7F57-D222-4C73-BF97-97D690D47D6A}"/>
          </ac:picMkLst>
        </pc:picChg>
        <pc:picChg chg="add mod">
          <ac:chgData name="Neemias e Catia Lima" userId="b77af7bd85500281" providerId="LiveId" clId="{66E88CED-EB25-4063-A036-6CF037D4BC01}" dt="2021-04-25T10:17:40.739" v="84"/>
          <ac:picMkLst>
            <pc:docMk/>
            <pc:sldMk cId="1768216317" sldId="291"/>
            <ac:picMk id="22" creationId="{71DD7588-BF27-4D85-B770-A35A22551DC2}"/>
          </ac:picMkLst>
        </pc:picChg>
      </pc:sldChg>
      <pc:sldChg chg="addSp delSp modSp mod">
        <pc:chgData name="Neemias e Catia Lima" userId="b77af7bd85500281" providerId="LiveId" clId="{66E88CED-EB25-4063-A036-6CF037D4BC01}" dt="2021-04-25T10:18:09.630" v="88"/>
        <pc:sldMkLst>
          <pc:docMk/>
          <pc:sldMk cId="3757265641" sldId="292"/>
        </pc:sldMkLst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16" creationId="{219CD554-FC1D-4796-BEBB-DFFA36313BE4}"/>
          </ac:spMkLst>
        </pc:spChg>
        <pc:spChg chg="add mod">
          <ac:chgData name="Neemias e Catia Lima" userId="b77af7bd85500281" providerId="LiveId" clId="{66E88CED-EB25-4063-A036-6CF037D4BC01}" dt="2021-04-25T10:18:09.630" v="88"/>
          <ac:spMkLst>
            <pc:docMk/>
            <pc:sldMk cId="3757265641" sldId="292"/>
            <ac:spMk id="20" creationId="{ECC754C2-1D86-4FDF-BBBA-36F0FB823A2F}"/>
          </ac:spMkLst>
        </pc:spChg>
        <pc:spChg chg="del">
          <ac:chgData name="Neemias e Catia Lima" userId="b77af7bd85500281" providerId="LiveId" clId="{66E88CED-EB25-4063-A036-6CF037D4BC01}" dt="2021-04-25T10:18:09.005" v="87" actId="478"/>
          <ac:spMkLst>
            <pc:docMk/>
            <pc:sldMk cId="3757265641" sldId="292"/>
            <ac:spMk id="23" creationId="{9109A1A0-AC06-41DE-A7AB-C0688B34C450}"/>
          </ac:spMkLst>
        </pc:sp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8" creationId="{E1A2143D-EA52-46E7-A4E7-50CA8A97CA8A}"/>
          </ac:picMkLst>
        </pc:picChg>
        <pc:picChg chg="del">
          <ac:chgData name="Neemias e Catia Lima" userId="b77af7bd85500281" providerId="LiveId" clId="{66E88CED-EB25-4063-A036-6CF037D4BC01}" dt="2021-04-25T10:18:09.005" v="87" actId="478"/>
          <ac:picMkLst>
            <pc:docMk/>
            <pc:sldMk cId="3757265641" sldId="292"/>
            <ac:picMk id="19" creationId="{962415E7-661E-464C-9AF7-179248D7FB7F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1" creationId="{BAD7D191-F1F6-451E-AF69-98E37A188598}"/>
          </ac:picMkLst>
        </pc:picChg>
        <pc:picChg chg="add mod">
          <ac:chgData name="Neemias e Catia Lima" userId="b77af7bd85500281" providerId="LiveId" clId="{66E88CED-EB25-4063-A036-6CF037D4BC01}" dt="2021-04-25T10:18:09.630" v="88"/>
          <ac:picMkLst>
            <pc:docMk/>
            <pc:sldMk cId="3757265641" sldId="292"/>
            <ac:picMk id="22" creationId="{50F3F568-03BF-415D-B3CF-704B3A2F840C}"/>
          </ac:picMkLst>
        </pc:picChg>
      </pc:sldChg>
      <pc:sldChg chg="addSp delSp modSp mod">
        <pc:chgData name="Neemias e Catia Lima" userId="b77af7bd85500281" providerId="LiveId" clId="{66E88CED-EB25-4063-A036-6CF037D4BC01}" dt="2021-04-25T10:18:21.506" v="90"/>
        <pc:sldMkLst>
          <pc:docMk/>
          <pc:sldMk cId="3114938747" sldId="293"/>
        </pc:sldMkLst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5" creationId="{59CD4B13-D399-4A4D-A2F7-421F99AE5CE7}"/>
          </ac:spMkLst>
        </pc:spChg>
        <pc:spChg chg="add mod">
          <ac:chgData name="Neemias e Catia Lima" userId="b77af7bd85500281" providerId="LiveId" clId="{66E88CED-EB25-4063-A036-6CF037D4BC01}" dt="2021-04-25T10:18:21.506" v="90"/>
          <ac:spMkLst>
            <pc:docMk/>
            <pc:sldMk cId="3114938747" sldId="293"/>
            <ac:spMk id="18" creationId="{D9E8F8F3-44CA-4DA6-A84E-50643020835B}"/>
          </ac:spMkLst>
        </pc:spChg>
        <pc:spChg chg="del">
          <ac:chgData name="Neemias e Catia Lima" userId="b77af7bd85500281" providerId="LiveId" clId="{66E88CED-EB25-4063-A036-6CF037D4BC01}" dt="2021-04-25T10:18:20.938" v="89" actId="478"/>
          <ac:spMkLst>
            <pc:docMk/>
            <pc:sldMk cId="3114938747" sldId="293"/>
            <ac:spMk id="23" creationId="{168642ED-E31E-486E-8FE1-F6C511EB2F9B}"/>
          </ac:spMkLst>
        </pc:sp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19" creationId="{8044FC40-DB5C-4D3A-90CD-1A9669F382C5}"/>
          </ac:picMkLst>
        </pc:picChg>
        <pc:picChg chg="del">
          <ac:chgData name="Neemias e Catia Lima" userId="b77af7bd85500281" providerId="LiveId" clId="{66E88CED-EB25-4063-A036-6CF037D4BC01}" dt="2021-04-25T10:18:20.938" v="89" actId="478"/>
          <ac:picMkLst>
            <pc:docMk/>
            <pc:sldMk cId="3114938747" sldId="293"/>
            <ac:picMk id="20" creationId="{A826F740-995D-4D1C-9A86-769B445A9F4C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1" creationId="{782541E6-593D-4207-AAF4-57A1DEF6E40D}"/>
          </ac:picMkLst>
        </pc:picChg>
        <pc:picChg chg="add mod">
          <ac:chgData name="Neemias e Catia Lima" userId="b77af7bd85500281" providerId="LiveId" clId="{66E88CED-EB25-4063-A036-6CF037D4BC01}" dt="2021-04-25T10:18:21.506" v="90"/>
          <ac:picMkLst>
            <pc:docMk/>
            <pc:sldMk cId="3114938747" sldId="293"/>
            <ac:picMk id="22" creationId="{70CBA0EC-BBAF-455F-A711-7DCBB544F42F}"/>
          </ac:picMkLst>
        </pc:picChg>
      </pc:sldChg>
    </pc:docChg>
  </pc:docChgLst>
  <pc:docChgLst>
    <pc:chgData name="Neemias e Catia Lima" userId="b77af7bd85500281" providerId="LiveId" clId="{77F20749-B77A-4301-BF25-60421B40E703}"/>
    <pc:docChg chg="undo redo custSel modSld">
      <pc:chgData name="Neemias e Catia Lima" userId="b77af7bd85500281" providerId="LiveId" clId="{77F20749-B77A-4301-BF25-60421B40E703}" dt="2021-02-05T17:08:19.958" v="360" actId="20577"/>
      <pc:docMkLst>
        <pc:docMk/>
      </pc:docMkLst>
      <pc:sldChg chg="addSp delSp modSp mod">
        <pc:chgData name="Neemias e Catia Lima" userId="b77af7bd85500281" providerId="LiveId" clId="{77F20749-B77A-4301-BF25-60421B40E703}" dt="2021-02-05T16:30:06.460" v="81" actId="207"/>
        <pc:sldMkLst>
          <pc:docMk/>
          <pc:sldMk cId="2232331225" sldId="280"/>
        </pc:sldMkLst>
        <pc:spChg chg="mod">
          <ac:chgData name="Neemias e Catia Lima" userId="b77af7bd85500281" providerId="LiveId" clId="{77F20749-B77A-4301-BF25-60421B40E703}" dt="2021-02-05T16:23:24.859" v="14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23:40.550" v="1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06.460" v="81" actId="20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e Catia Lima" userId="b77af7bd85500281" providerId="LiveId" clId="{77F20749-B77A-4301-BF25-60421B40E703}" dt="2021-02-05T16:21:52.271" v="0" actId="478"/>
          <ac:picMkLst>
            <pc:docMk/>
            <pc:sldMk cId="2232331225" sldId="280"/>
            <ac:picMk id="2" creationId="{84350001-FD95-472F-84F5-F1EA7CC47AF3}"/>
          </ac:picMkLst>
        </pc:picChg>
        <pc:picChg chg="add mod">
          <ac:chgData name="Neemias e Catia Lima" userId="b77af7bd85500281" providerId="LiveId" clId="{77F20749-B77A-4301-BF25-60421B40E703}" dt="2021-02-05T16:22:14.081" v="5" actId="14100"/>
          <ac:picMkLst>
            <pc:docMk/>
            <pc:sldMk cId="2232331225" sldId="280"/>
            <ac:picMk id="4" creationId="{0758D784-1597-4B8F-AF84-7C5AAA7AF4D4}"/>
          </ac:picMkLst>
        </pc:picChg>
        <pc:picChg chg="del">
          <ac:chgData name="Neemias e Catia Lima" userId="b77af7bd85500281" providerId="LiveId" clId="{77F20749-B77A-4301-BF25-60421B40E703}" dt="2021-02-05T16:22:22.168" v="6" actId="478"/>
          <ac:picMkLst>
            <pc:docMk/>
            <pc:sldMk cId="2232331225" sldId="280"/>
            <ac:picMk id="8" creationId="{2BCB6830-9CED-4942-A04D-C3BACDB3E461}"/>
          </ac:picMkLst>
        </pc:picChg>
        <pc:picChg chg="add mod">
          <ac:chgData name="Neemias e Catia Lima" userId="b77af7bd85500281" providerId="LiveId" clId="{77F20749-B77A-4301-BF25-60421B40E703}" dt="2021-02-05T16:24:57.608" v="28"/>
          <ac:picMkLst>
            <pc:docMk/>
            <pc:sldMk cId="2232331225" sldId="280"/>
            <ac:picMk id="14" creationId="{1AA47835-8522-4CB4-A277-E28BBF622FBF}"/>
          </ac:picMkLst>
        </pc:picChg>
      </pc:sldChg>
      <pc:sldChg chg="addSp delSp modSp mod">
        <pc:chgData name="Neemias e Catia Lima" userId="b77af7bd85500281" providerId="LiveId" clId="{77F20749-B77A-4301-BF25-60421B40E703}" dt="2021-02-05T16:40:52.380" v="121" actId="1440"/>
        <pc:sldMkLst>
          <pc:docMk/>
          <pc:sldMk cId="2103443556" sldId="281"/>
        </pc:sldMkLst>
        <pc:spChg chg="mod">
          <ac:chgData name="Neemias e Catia Lima" userId="b77af7bd85500281" providerId="LiveId" clId="{77F20749-B77A-4301-BF25-60421B40E703}" dt="2021-02-05T16:39:07.156" v="114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30:17.859" v="82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e Catia Lima" userId="b77af7bd85500281" providerId="LiveId" clId="{77F20749-B77A-4301-BF25-60421B40E703}" dt="2021-02-05T16:40:52.380" v="121" actId="1440"/>
          <ac:picMkLst>
            <pc:docMk/>
            <pc:sldMk cId="2103443556" sldId="281"/>
            <ac:picMk id="2" creationId="{06F3396B-9297-43B3-B4D1-A9F21DFB0961}"/>
          </ac:picMkLst>
        </pc:picChg>
        <pc:picChg chg="add mod">
          <ac:chgData name="Neemias e Catia Lima" userId="b77af7bd85500281" providerId="LiveId" clId="{77F20749-B77A-4301-BF25-60421B40E703}" dt="2021-02-05T16:22:39.848" v="10" actId="1076"/>
          <ac:picMkLst>
            <pc:docMk/>
            <pc:sldMk cId="2103443556" sldId="281"/>
            <ac:picMk id="12" creationId="{F73680B5-D453-4C89-A02F-E4FA939E8D4B}"/>
          </ac:picMkLst>
        </pc:picChg>
        <pc:picChg chg="add mod">
          <ac:chgData name="Neemias e Catia Lima" userId="b77af7bd85500281" providerId="LiveId" clId="{77F20749-B77A-4301-BF25-60421B40E703}" dt="2021-02-05T16:25:16.109" v="34" actId="1076"/>
          <ac:picMkLst>
            <pc:docMk/>
            <pc:sldMk cId="2103443556" sldId="281"/>
            <ac:picMk id="13" creationId="{208373B7-B0F3-42EA-9693-9BE1FA5E3F07}"/>
          </ac:picMkLst>
        </pc:picChg>
        <pc:picChg chg="del">
          <ac:chgData name="Neemias e Catia Lima" userId="b77af7bd85500281" providerId="LiveId" clId="{77F20749-B77A-4301-BF25-60421B40E703}" dt="2021-02-05T16:25:07.990" v="29" actId="478"/>
          <ac:picMkLst>
            <pc:docMk/>
            <pc:sldMk cId="2103443556" sldId="281"/>
            <ac:picMk id="15" creationId="{5F6E0530-AC92-4C37-A191-0CC6D9F08A11}"/>
          </ac:picMkLst>
        </pc:picChg>
        <pc:picChg chg="del">
          <ac:chgData name="Neemias e Catia Lima" userId="b77af7bd85500281" providerId="LiveId" clId="{77F20749-B77A-4301-BF25-60421B40E703}" dt="2021-02-05T16:22:29.632" v="7" actId="478"/>
          <ac:picMkLst>
            <pc:docMk/>
            <pc:sldMk cId="2103443556" sldId="281"/>
            <ac:picMk id="17" creationId="{04849132-96E0-49CB-92E6-723365C4EBAA}"/>
          </ac:picMkLst>
        </pc:picChg>
        <pc:picChg chg="del">
          <ac:chgData name="Neemias e Catia Lima" userId="b77af7bd85500281" providerId="LiveId" clId="{77F20749-B77A-4301-BF25-60421B40E703}" dt="2021-02-05T16:40:33.741" v="115" actId="478"/>
          <ac:picMkLst>
            <pc:docMk/>
            <pc:sldMk cId="2103443556" sldId="281"/>
            <ac:picMk id="1026" creationId="{E142E247-6554-4EB7-94F7-18383995F1DC}"/>
          </ac:picMkLst>
        </pc:picChg>
      </pc:sldChg>
      <pc:sldChg chg="addSp delSp modSp mod">
        <pc:chgData name="Neemias e Catia Lima" userId="b77af7bd85500281" providerId="LiveId" clId="{77F20749-B77A-4301-BF25-60421B40E703}" dt="2021-02-05T16:45:23.210" v="151" actId="1440"/>
        <pc:sldMkLst>
          <pc:docMk/>
          <pc:sldMk cId="3683219421" sldId="282"/>
        </pc:sldMkLst>
        <pc:spChg chg="mod">
          <ac:chgData name="Neemias e Catia Lima" userId="b77af7bd85500281" providerId="LiveId" clId="{77F20749-B77A-4301-BF25-60421B40E703}" dt="2021-02-05T16:44:05.963" v="146" actId="1036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18.519" v="127"/>
          <ac:spMkLst>
            <pc:docMk/>
            <pc:sldMk cId="3683219421" sldId="28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28.339" v="85" actId="478"/>
          <ac:spMkLst>
            <pc:docMk/>
            <pc:sldMk cId="3683219421" sldId="282"/>
            <ac:spMk id="15" creationId="{D49BE37B-BBE4-464A-8408-599E22F0CD7C}"/>
          </ac:spMkLst>
        </pc:spChg>
        <pc:spChg chg="del">
          <ac:chgData name="Neemias e Catia Lima" userId="b77af7bd85500281" providerId="LiveId" clId="{77F20749-B77A-4301-BF25-60421B40E703}" dt="2021-02-05T16:27:12.901" v="41" actId="478"/>
          <ac:spMkLst>
            <pc:docMk/>
            <pc:sldMk cId="3683219421" sldId="282"/>
            <ac:spMk id="17" creationId="{9F836FB7-D293-4873-BF3F-014CC6ED303A}"/>
          </ac:spMkLst>
        </pc:spChg>
        <pc:spChg chg="add mod">
          <ac:chgData name="Neemias e Catia Lima" userId="b77af7bd85500281" providerId="LiveId" clId="{77F20749-B77A-4301-BF25-60421B40E703}" dt="2021-02-05T16:30:28.648" v="86"/>
          <ac:spMkLst>
            <pc:docMk/>
            <pc:sldMk cId="3683219421" sldId="282"/>
            <ac:spMk id="22" creationId="{D2D8A74B-2CA5-4233-9A56-01AED1D8D103}"/>
          </ac:spMkLst>
        </pc:spChg>
        <pc:picChg chg="del">
          <ac:chgData name="Neemias e Catia Lima" userId="b77af7bd85500281" providerId="LiveId" clId="{77F20749-B77A-4301-BF25-60421B40E703}" dt="2021-02-05T16:45:06.106" v="147" actId="478"/>
          <ac:picMkLst>
            <pc:docMk/>
            <pc:sldMk cId="3683219421" sldId="282"/>
            <ac:picMk id="2" creationId="{E584816F-FB09-4F10-8A56-2C5B7CDBCCEB}"/>
          </ac:picMkLst>
        </pc:picChg>
        <pc:picChg chg="del">
          <ac:chgData name="Neemias e Catia Lima" userId="b77af7bd85500281" providerId="LiveId" clId="{77F20749-B77A-4301-BF25-60421B40E703}" dt="2021-02-05T16:27:06.501" v="40" actId="478"/>
          <ac:picMkLst>
            <pc:docMk/>
            <pc:sldMk cId="3683219421" sldId="282"/>
            <ac:picMk id="18" creationId="{9795D0CC-FE6D-4B91-9BAA-F99CA9DC943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19" creationId="{BAD575A9-3957-442A-903D-0126834CBDBF}"/>
          </ac:picMkLst>
        </pc:picChg>
        <pc:picChg chg="add mod">
          <ac:chgData name="Neemias e Catia Lima" userId="b77af7bd85500281" providerId="LiveId" clId="{77F20749-B77A-4301-BF25-60421B40E703}" dt="2021-02-05T16:27:13.691" v="42"/>
          <ac:picMkLst>
            <pc:docMk/>
            <pc:sldMk cId="3683219421" sldId="282"/>
            <ac:picMk id="20" creationId="{06433064-A1CF-4682-B5B0-644F12C61525}"/>
          </ac:picMkLst>
        </pc:picChg>
        <pc:picChg chg="del">
          <ac:chgData name="Neemias e Catia Lima" userId="b77af7bd85500281" providerId="LiveId" clId="{77F20749-B77A-4301-BF25-60421B40E703}" dt="2021-02-05T16:27:12.901" v="41" actId="478"/>
          <ac:picMkLst>
            <pc:docMk/>
            <pc:sldMk cId="3683219421" sldId="282"/>
            <ac:picMk id="21" creationId="{02BBE3DE-77D5-4981-9CDC-D6E2F7993D7D}"/>
          </ac:picMkLst>
        </pc:picChg>
        <pc:picChg chg="add mod">
          <ac:chgData name="Neemias e Catia Lima" userId="b77af7bd85500281" providerId="LiveId" clId="{77F20749-B77A-4301-BF25-60421B40E703}" dt="2021-02-05T16:45:23.210" v="151" actId="1440"/>
          <ac:picMkLst>
            <pc:docMk/>
            <pc:sldMk cId="3683219421" sldId="282"/>
            <ac:picMk id="2050" creationId="{5B7B949A-D585-4A5E-A6F3-F33E8FA11E1D}"/>
          </ac:picMkLst>
        </pc:picChg>
      </pc:sldChg>
      <pc:sldChg chg="addSp delSp modSp mod">
        <pc:chgData name="Neemias e Catia Lima" userId="b77af7bd85500281" providerId="LiveId" clId="{77F20749-B77A-4301-BF25-60421B40E703}" dt="2021-02-05T16:52:57.893" v="169" actId="1440"/>
        <pc:sldMkLst>
          <pc:docMk/>
          <pc:sldMk cId="3902406419" sldId="283"/>
        </pc:sldMkLst>
        <pc:spChg chg="add del mod">
          <ac:chgData name="Neemias e Catia Lima" userId="b77af7bd85500281" providerId="LiveId" clId="{77F20749-B77A-4301-BF25-60421B40E703}" dt="2021-02-05T16:30:32.483" v="87" actId="478"/>
          <ac:spMkLst>
            <pc:docMk/>
            <pc:sldMk cId="3902406419" sldId="283"/>
            <ac:spMk id="12" creationId="{3AD487C3-8AE2-410D-BC6D-128CE36A2681}"/>
          </ac:spMkLst>
        </pc:spChg>
        <pc:spChg chg="mod">
          <ac:chgData name="Neemias e Catia Lima" userId="b77af7bd85500281" providerId="LiveId" clId="{77F20749-B77A-4301-BF25-60421B40E703}" dt="2021-02-05T16:45:56.748" v="15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6:51.781" v="164" actId="20577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e Catia Lima" userId="b77af7bd85500281" providerId="LiveId" clId="{77F20749-B77A-4301-BF25-60421B40E703}" dt="2021-02-05T16:27:24.429" v="44" actId="478"/>
          <ac:spMkLst>
            <pc:docMk/>
            <pc:sldMk cId="3902406419" sldId="283"/>
            <ac:spMk id="17" creationId="{B74277F4-CF37-446F-A2EF-F45FE70C5E17}"/>
          </ac:spMkLst>
        </pc:spChg>
        <pc:spChg chg="add mod">
          <ac:chgData name="Neemias e Catia Lima" userId="b77af7bd85500281" providerId="LiveId" clId="{77F20749-B77A-4301-BF25-60421B40E703}" dt="2021-02-05T16:30:32.848" v="88"/>
          <ac:spMkLst>
            <pc:docMk/>
            <pc:sldMk cId="3902406419" sldId="283"/>
            <ac:spMk id="24" creationId="{8E71D80C-BBB3-4BC0-BED3-A04F07E499D6}"/>
          </ac:spMkLst>
        </pc:spChg>
        <pc:picChg chg="del">
          <ac:chgData name="Neemias e Catia Lima" userId="b77af7bd85500281" providerId="LiveId" clId="{77F20749-B77A-4301-BF25-60421B40E703}" dt="2021-02-05T16:27:25.660" v="45" actId="478"/>
          <ac:picMkLst>
            <pc:docMk/>
            <pc:sldMk cId="3902406419" sldId="283"/>
            <ac:picMk id="18" creationId="{50A8D356-0103-47F8-9860-F6978153742F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19" creationId="{B6489B6C-6DB8-4C27-B1B0-C409600C1BF2}"/>
          </ac:picMkLst>
        </pc:picChg>
        <pc:picChg chg="del">
          <ac:chgData name="Neemias e Catia Lima" userId="b77af7bd85500281" providerId="LiveId" clId="{77F20749-B77A-4301-BF25-60421B40E703}" dt="2021-02-05T16:27:22.876" v="43" actId="478"/>
          <ac:picMkLst>
            <pc:docMk/>
            <pc:sldMk cId="3902406419" sldId="283"/>
            <ac:picMk id="20" creationId="{D499AEE1-23D8-482E-A9DA-A9D5DE032220}"/>
          </ac:picMkLst>
        </pc:picChg>
        <pc:picChg chg="add mod">
          <ac:chgData name="Neemias e Catia Lima" userId="b77af7bd85500281" providerId="LiveId" clId="{77F20749-B77A-4301-BF25-60421B40E703}" dt="2021-02-05T16:27:26.803" v="46"/>
          <ac:picMkLst>
            <pc:docMk/>
            <pc:sldMk cId="3902406419" sldId="283"/>
            <ac:picMk id="21" creationId="{8ECFC189-39F6-4240-A36C-C9877B211B6F}"/>
          </ac:picMkLst>
        </pc:picChg>
        <pc:picChg chg="del">
          <ac:chgData name="Neemias e Catia Lima" userId="b77af7bd85500281" providerId="LiveId" clId="{77F20749-B77A-4301-BF25-60421B40E703}" dt="2021-02-05T16:52:44.149" v="165" actId="478"/>
          <ac:picMkLst>
            <pc:docMk/>
            <pc:sldMk cId="3902406419" sldId="283"/>
            <ac:picMk id="23" creationId="{78D1C679-9F62-401B-BE7E-13A07441402B}"/>
          </ac:picMkLst>
        </pc:picChg>
        <pc:picChg chg="add mod">
          <ac:chgData name="Neemias e Catia Lima" userId="b77af7bd85500281" providerId="LiveId" clId="{77F20749-B77A-4301-BF25-60421B40E703}" dt="2021-02-05T16:52:57.893" v="169" actId="1440"/>
          <ac:picMkLst>
            <pc:docMk/>
            <pc:sldMk cId="3902406419" sldId="283"/>
            <ac:picMk id="3074" creationId="{92B70CD2-F9BC-4065-B5CA-4F98F8A66771}"/>
          </ac:picMkLst>
        </pc:picChg>
      </pc:sldChg>
      <pc:sldChg chg="addSp delSp modSp mod">
        <pc:chgData name="Neemias e Catia Lima" userId="b77af7bd85500281" providerId="LiveId" clId="{77F20749-B77A-4301-BF25-60421B40E703}" dt="2021-02-05T16:58:19.231" v="220"/>
        <pc:sldMkLst>
          <pc:docMk/>
          <pc:sldMk cId="2424059023" sldId="284"/>
        </pc:sldMkLst>
        <pc:spChg chg="mod">
          <ac:chgData name="Neemias e Catia Lima" userId="b77af7bd85500281" providerId="LiveId" clId="{77F20749-B77A-4301-BF25-60421B40E703}" dt="2021-02-05T16:54:19.825" v="18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6:07.890" v="199" actId="207"/>
          <ac:spMkLst>
            <pc:docMk/>
            <pc:sldMk cId="2424059023" sldId="284"/>
            <ac:spMk id="15" creationId="{C3A1BEFC-B9B8-4142-B09F-1F5B330F4265}"/>
          </ac:spMkLst>
        </pc:spChg>
        <pc:spChg chg="add del mod">
          <ac:chgData name="Neemias e Catia Lima" userId="b77af7bd85500281" providerId="LiveId" clId="{77F20749-B77A-4301-BF25-60421B40E703}" dt="2021-02-05T16:30:40.251" v="91" actId="478"/>
          <ac:spMkLst>
            <pc:docMk/>
            <pc:sldMk cId="2424059023" sldId="284"/>
            <ac:spMk id="16" creationId="{388DCB83-902A-4472-A805-2BE8656F0BC0}"/>
          </ac:spMkLst>
        </pc:spChg>
        <pc:spChg chg="del">
          <ac:chgData name="Neemias e Catia Lima" userId="b77af7bd85500281" providerId="LiveId" clId="{77F20749-B77A-4301-BF25-60421B40E703}" dt="2021-02-05T16:27:45.405" v="51" actId="478"/>
          <ac:spMkLst>
            <pc:docMk/>
            <pc:sldMk cId="2424059023" sldId="284"/>
            <ac:spMk id="17" creationId="{71D807EC-41FF-4434-A806-D9E0A63B0608}"/>
          </ac:spMkLst>
        </pc:spChg>
        <pc:spChg chg="add mod">
          <ac:chgData name="Neemias e Catia Lima" userId="b77af7bd85500281" providerId="LiveId" clId="{77F20749-B77A-4301-BF25-60421B40E703}" dt="2021-02-05T16:30:40.529" v="92"/>
          <ac:spMkLst>
            <pc:docMk/>
            <pc:sldMk cId="2424059023" sldId="284"/>
            <ac:spMk id="20" creationId="{3813CF3B-75B7-4DB6-8D85-A0B062D6E699}"/>
          </ac:spMkLst>
        </pc:sp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8" creationId="{CF8C9485-4DA0-4098-AA50-540AACC4B372}"/>
          </ac:picMkLst>
        </pc:picChg>
        <pc:picChg chg="add mod">
          <ac:chgData name="Neemias e Catia Lima" userId="b77af7bd85500281" providerId="LiveId" clId="{77F20749-B77A-4301-BF25-60421B40E703}" dt="2021-02-05T16:27:47.419" v="53"/>
          <ac:picMkLst>
            <pc:docMk/>
            <pc:sldMk cId="2424059023" sldId="284"/>
            <ac:picMk id="19" creationId="{F0359B73-2EDD-4331-BF02-48D144B8E73B}"/>
          </ac:picMkLst>
        </pc:picChg>
        <pc:picChg chg="del">
          <ac:chgData name="Neemias e Catia Lima" userId="b77af7bd85500281" providerId="LiveId" clId="{77F20749-B77A-4301-BF25-60421B40E703}" dt="2021-02-05T16:27:47.100" v="52" actId="478"/>
          <ac:picMkLst>
            <pc:docMk/>
            <pc:sldMk cId="2424059023" sldId="284"/>
            <ac:picMk id="21" creationId="{00991CD2-959D-4F52-B434-0548C207FBE9}"/>
          </ac:picMkLst>
        </pc:picChg>
        <pc:picChg chg="del">
          <ac:chgData name="Neemias e Catia Lima" userId="b77af7bd85500281" providerId="LiveId" clId="{77F20749-B77A-4301-BF25-60421B40E703}" dt="2021-02-05T16:27:45.405" v="51" actId="478"/>
          <ac:picMkLst>
            <pc:docMk/>
            <pc:sldMk cId="2424059023" sldId="284"/>
            <ac:picMk id="23" creationId="{973B2D5A-D591-4137-8A5A-D01072326D2D}"/>
          </ac:picMkLst>
        </pc:picChg>
        <pc:picChg chg="del">
          <ac:chgData name="Neemias e Catia Lima" userId="b77af7bd85500281" providerId="LiveId" clId="{77F20749-B77A-4301-BF25-60421B40E703}" dt="2021-02-05T16:58:18.922" v="219" actId="478"/>
          <ac:picMkLst>
            <pc:docMk/>
            <pc:sldMk cId="2424059023" sldId="284"/>
            <ac:picMk id="24" creationId="{1CE012E9-A8CE-4A2F-A8C0-2C743F61828C}"/>
          </ac:picMkLst>
        </pc:picChg>
        <pc:picChg chg="add mod">
          <ac:chgData name="Neemias e Catia Lima" userId="b77af7bd85500281" providerId="LiveId" clId="{77F20749-B77A-4301-BF25-60421B40E703}" dt="2021-02-05T16:58:19.231" v="220"/>
          <ac:picMkLst>
            <pc:docMk/>
            <pc:sldMk cId="2424059023" sldId="284"/>
            <ac:picMk id="25" creationId="{0CD769EB-56A2-49A4-AE9A-5B2A57094BF4}"/>
          </ac:picMkLst>
        </pc:picChg>
      </pc:sldChg>
      <pc:sldChg chg="addSp delSp modSp mod">
        <pc:chgData name="Neemias e Catia Lima" userId="b77af7bd85500281" providerId="LiveId" clId="{77F20749-B77A-4301-BF25-60421B40E703}" dt="2021-02-05T17:01:22.526" v="290"/>
        <pc:sldMkLst>
          <pc:docMk/>
          <pc:sldMk cId="2241968852" sldId="285"/>
        </pc:sldMkLst>
        <pc:spChg chg="mod">
          <ac:chgData name="Neemias e Catia Lima" userId="b77af7bd85500281" providerId="LiveId" clId="{77F20749-B77A-4301-BF25-60421B40E703}" dt="2021-02-05T16:58:51.850" v="227" actId="205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59:47.339" v="245" actId="313"/>
          <ac:spMkLst>
            <pc:docMk/>
            <pc:sldMk cId="2241968852" sldId="285"/>
            <ac:spMk id="15" creationId="{0F091E13-8EAD-4FFB-9473-BC74E5ABDC64}"/>
          </ac:spMkLst>
        </pc:spChg>
        <pc:spChg chg="add del mod">
          <ac:chgData name="Neemias e Catia Lima" userId="b77af7bd85500281" providerId="LiveId" clId="{77F20749-B77A-4301-BF25-60421B40E703}" dt="2021-02-05T16:30:47.500" v="95" actId="478"/>
          <ac:spMkLst>
            <pc:docMk/>
            <pc:sldMk cId="2241968852" sldId="285"/>
            <ac:spMk id="16" creationId="{B100248E-93CD-4EEC-BEC8-1E1D42149EE9}"/>
          </ac:spMkLst>
        </pc:spChg>
        <pc:spChg chg="add mod">
          <ac:chgData name="Neemias e Catia Lima" userId="b77af7bd85500281" providerId="LiveId" clId="{77F20749-B77A-4301-BF25-60421B40E703}" dt="2021-02-05T16:30:47.727" v="96"/>
          <ac:spMkLst>
            <pc:docMk/>
            <pc:sldMk cId="2241968852" sldId="285"/>
            <ac:spMk id="19" creationId="{E2E0CE26-1F45-4D68-A14E-2839903ECED1}"/>
          </ac:spMkLst>
        </pc:spChg>
        <pc:spChg chg="del">
          <ac:chgData name="Neemias e Catia Lima" userId="b77af7bd85500281" providerId="LiveId" clId="{77F20749-B77A-4301-BF25-60421B40E703}" dt="2021-02-05T16:28:07.251" v="59" actId="478"/>
          <ac:spMkLst>
            <pc:docMk/>
            <pc:sldMk cId="2241968852" sldId="285"/>
            <ac:spMk id="20" creationId="{267CB1C3-5D04-4DD8-BED5-B4D04D60E3AF}"/>
          </ac:spMkLst>
        </pc:sp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7" creationId="{B193407A-3161-41BD-8968-C03FDE0EC7DD}"/>
          </ac:picMkLst>
        </pc:picChg>
        <pc:picChg chg="add mod">
          <ac:chgData name="Neemias e Catia Lima" userId="b77af7bd85500281" providerId="LiveId" clId="{77F20749-B77A-4301-BF25-60421B40E703}" dt="2021-02-05T16:28:08.362" v="60"/>
          <ac:picMkLst>
            <pc:docMk/>
            <pc:sldMk cId="2241968852" sldId="285"/>
            <ac:picMk id="18" creationId="{872C2F0F-6944-43E0-83B4-5E07F9F088FF}"/>
          </ac:picMkLst>
        </pc:picChg>
        <pc:picChg chg="del">
          <ac:chgData name="Neemias e Catia Lima" userId="b77af7bd85500281" providerId="LiveId" clId="{77F20749-B77A-4301-BF25-60421B40E703}" dt="2021-02-05T16:28:03.077" v="57" actId="478"/>
          <ac:picMkLst>
            <pc:docMk/>
            <pc:sldMk cId="2241968852" sldId="285"/>
            <ac:picMk id="21" creationId="{BC92D456-536C-4816-8A0F-AD799230BB69}"/>
          </ac:picMkLst>
        </pc:picChg>
        <pc:picChg chg="del">
          <ac:chgData name="Neemias e Catia Lima" userId="b77af7bd85500281" providerId="LiveId" clId="{77F20749-B77A-4301-BF25-60421B40E703}" dt="2021-02-05T16:28:05.812" v="58" actId="478"/>
          <ac:picMkLst>
            <pc:docMk/>
            <pc:sldMk cId="2241968852" sldId="285"/>
            <ac:picMk id="23" creationId="{0E5AAD51-8A35-4B09-96BC-6C76F38DE775}"/>
          </ac:picMkLst>
        </pc:picChg>
        <pc:picChg chg="del">
          <ac:chgData name="Neemias e Catia Lima" userId="b77af7bd85500281" providerId="LiveId" clId="{77F20749-B77A-4301-BF25-60421B40E703}" dt="2021-02-05T17:01:22.272" v="289" actId="478"/>
          <ac:picMkLst>
            <pc:docMk/>
            <pc:sldMk cId="2241968852" sldId="285"/>
            <ac:picMk id="24" creationId="{0494AE0A-E16E-4316-8A03-4995D87BF47A}"/>
          </ac:picMkLst>
        </pc:picChg>
        <pc:picChg chg="add mod">
          <ac:chgData name="Neemias e Catia Lima" userId="b77af7bd85500281" providerId="LiveId" clId="{77F20749-B77A-4301-BF25-60421B40E703}" dt="2021-02-05T17:01:22.526" v="290"/>
          <ac:picMkLst>
            <pc:docMk/>
            <pc:sldMk cId="2241968852" sldId="285"/>
            <ac:picMk id="25" creationId="{6EF02F80-8DF2-4109-AFF3-B8A65CA7B793}"/>
          </ac:picMkLst>
        </pc:picChg>
      </pc:sldChg>
      <pc:sldChg chg="addSp delSp modSp mod">
        <pc:chgData name="Neemias e Catia Lima" userId="b77af7bd85500281" providerId="LiveId" clId="{77F20749-B77A-4301-BF25-60421B40E703}" dt="2021-02-05T17:06:30.225" v="346"/>
        <pc:sldMkLst>
          <pc:docMk/>
          <pc:sldMk cId="1959249856" sldId="286"/>
        </pc:sldMkLst>
        <pc:spChg chg="mod">
          <ac:chgData name="Neemias e Catia Lima" userId="b77af7bd85500281" providerId="LiveId" clId="{77F20749-B77A-4301-BF25-60421B40E703}" dt="2021-02-05T17:01:39.787" v="293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7:02:59.616" v="314" actId="20577"/>
          <ac:spMkLst>
            <pc:docMk/>
            <pc:sldMk cId="1959249856" sldId="286"/>
            <ac:spMk id="15" creationId="{863BB09B-C8C1-4354-BC51-D930C951E507}"/>
          </ac:spMkLst>
        </pc:spChg>
        <pc:spChg chg="add del mod">
          <ac:chgData name="Neemias e Catia Lima" userId="b77af7bd85500281" providerId="LiveId" clId="{77F20749-B77A-4301-BF25-60421B40E703}" dt="2021-02-05T16:30:55.555" v="99" actId="478"/>
          <ac:spMkLst>
            <pc:docMk/>
            <pc:sldMk cId="1959249856" sldId="286"/>
            <ac:spMk id="16" creationId="{A4A16D69-93E2-4B93-9F76-377F8B9ED1C6}"/>
          </ac:spMkLst>
        </pc:spChg>
        <pc:spChg chg="del">
          <ac:chgData name="Neemias e Catia Lima" userId="b77af7bd85500281" providerId="LiveId" clId="{77F20749-B77A-4301-BF25-60421B40E703}" dt="2021-02-05T16:28:38.228" v="67" actId="478"/>
          <ac:spMkLst>
            <pc:docMk/>
            <pc:sldMk cId="1959249856" sldId="286"/>
            <ac:spMk id="20" creationId="{5526030F-5CA7-45D7-BA64-2EB55890BB5F}"/>
          </ac:spMkLst>
        </pc:spChg>
        <pc:spChg chg="add mod">
          <ac:chgData name="Neemias e Catia Lima" userId="b77af7bd85500281" providerId="LiveId" clId="{77F20749-B77A-4301-BF25-60421B40E703}" dt="2021-02-05T16:30:55.944" v="100"/>
          <ac:spMkLst>
            <pc:docMk/>
            <pc:sldMk cId="1959249856" sldId="286"/>
            <ac:spMk id="24" creationId="{B950A7A9-BA80-4907-93E0-678A64407229}"/>
          </ac:spMkLst>
        </pc:spChg>
        <pc:picChg chg="del">
          <ac:chgData name="Neemias e Catia Lima" userId="b77af7bd85500281" providerId="LiveId" clId="{77F20749-B77A-4301-BF25-60421B40E703}" dt="2021-02-05T17:06:29.940" v="345" actId="478"/>
          <ac:picMkLst>
            <pc:docMk/>
            <pc:sldMk cId="1959249856" sldId="286"/>
            <ac:picMk id="17" creationId="{4A5164D5-0D45-4639-BEDE-5C723CB32C35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8" creationId="{C177EA06-53E3-493D-9225-573319401251}"/>
          </ac:picMkLst>
        </pc:picChg>
        <pc:picChg chg="add mod">
          <ac:chgData name="Neemias e Catia Lima" userId="b77af7bd85500281" providerId="LiveId" clId="{77F20749-B77A-4301-BF25-60421B40E703}" dt="2021-02-05T16:28:39.322" v="68"/>
          <ac:picMkLst>
            <pc:docMk/>
            <pc:sldMk cId="1959249856" sldId="286"/>
            <ac:picMk id="19" creationId="{BC9CC994-A681-4CBA-9733-27DD898D0B89}"/>
          </ac:picMkLst>
        </pc:picChg>
        <pc:picChg chg="del">
          <ac:chgData name="Neemias e Catia Lima" userId="b77af7bd85500281" providerId="LiveId" clId="{77F20749-B77A-4301-BF25-60421B40E703}" dt="2021-02-05T16:28:34.164" v="65" actId="478"/>
          <ac:picMkLst>
            <pc:docMk/>
            <pc:sldMk cId="1959249856" sldId="286"/>
            <ac:picMk id="21" creationId="{0CCD0223-9547-4EB0-AA41-6D383ADC6476}"/>
          </ac:picMkLst>
        </pc:picChg>
        <pc:picChg chg="del">
          <ac:chgData name="Neemias e Catia Lima" userId="b77af7bd85500281" providerId="LiveId" clId="{77F20749-B77A-4301-BF25-60421B40E703}" dt="2021-02-05T16:28:35.324" v="66" actId="478"/>
          <ac:picMkLst>
            <pc:docMk/>
            <pc:sldMk cId="1959249856" sldId="286"/>
            <ac:picMk id="23" creationId="{894D2BE0-BFAD-4CF7-9E30-F3673AE8917B}"/>
          </ac:picMkLst>
        </pc:picChg>
        <pc:picChg chg="add mod">
          <ac:chgData name="Neemias e Catia Lima" userId="b77af7bd85500281" providerId="LiveId" clId="{77F20749-B77A-4301-BF25-60421B40E703}" dt="2021-02-05T17:06:30.225" v="346"/>
          <ac:picMkLst>
            <pc:docMk/>
            <pc:sldMk cId="1959249856" sldId="286"/>
            <ac:picMk id="25" creationId="{6F5DCD9F-0540-4CC4-87F4-40F6F91677A0}"/>
          </ac:picMkLst>
        </pc:picChg>
      </pc:sldChg>
      <pc:sldChg chg="addSp delSp modSp mod">
        <pc:chgData name="Neemias e Catia Lima" userId="b77af7bd85500281" providerId="LiveId" clId="{77F20749-B77A-4301-BF25-60421B40E703}" dt="2021-02-05T17:08:19.958" v="360" actId="20577"/>
        <pc:sldMkLst>
          <pc:docMk/>
          <pc:sldMk cId="2857006406" sldId="287"/>
        </pc:sldMkLst>
        <pc:spChg chg="del">
          <ac:chgData name="Neemias e Catia Lima" userId="b77af7bd85500281" providerId="LiveId" clId="{77F20749-B77A-4301-BF25-60421B40E703}" dt="2021-02-05T16:29:07.572" v="79" actId="478"/>
          <ac:spMkLst>
            <pc:docMk/>
            <pc:sldMk cId="2857006406" sldId="287"/>
            <ac:spMk id="15" creationId="{6B461F7E-C89A-4409-8525-6D52D918DEA0}"/>
          </ac:spMkLst>
        </pc:spChg>
        <pc:spChg chg="mod">
          <ac:chgData name="Neemias e Catia Lima" userId="b77af7bd85500281" providerId="LiveId" clId="{77F20749-B77A-4301-BF25-60421B40E703}" dt="2021-02-05T17:08:19.958" v="360" actId="20577"/>
          <ac:spMkLst>
            <pc:docMk/>
            <pc:sldMk cId="2857006406" sldId="287"/>
            <ac:spMk id="16" creationId="{28D68641-D640-4BD7-9D5B-B3803DCCF9B3}"/>
          </ac:spMkLst>
        </pc:spChg>
        <pc:spChg chg="add del mod">
          <ac:chgData name="Neemias e Catia Lima" userId="b77af7bd85500281" providerId="LiveId" clId="{77F20749-B77A-4301-BF25-60421B40E703}" dt="2021-02-05T16:31:09.954" v="105" actId="478"/>
          <ac:spMkLst>
            <pc:docMk/>
            <pc:sldMk cId="2857006406" sldId="287"/>
            <ac:spMk id="17" creationId="{B47AD62D-044B-4CFE-AF21-52F1F1BB96AC}"/>
          </ac:spMkLst>
        </pc:spChg>
        <pc:spChg chg="add mod">
          <ac:chgData name="Neemias e Catia Lima" userId="b77af7bd85500281" providerId="LiveId" clId="{77F20749-B77A-4301-BF25-60421B40E703}" dt="2021-02-05T16:31:10.239" v="106"/>
          <ac:spMkLst>
            <pc:docMk/>
            <pc:sldMk cId="2857006406" sldId="287"/>
            <ac:spMk id="23" creationId="{7DB3738B-E0BD-4F51-A4EE-23323AEAC830}"/>
          </ac:spMkLst>
        </pc:sp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8" creationId="{5B11211E-C927-4E14-83F6-24B7EDDC780A}"/>
          </ac:picMkLst>
        </pc:picChg>
        <pc:picChg chg="add mod">
          <ac:chgData name="Neemias e Catia Lima" userId="b77af7bd85500281" providerId="LiveId" clId="{77F20749-B77A-4301-BF25-60421B40E703}" dt="2021-02-05T16:29:08.635" v="80"/>
          <ac:picMkLst>
            <pc:docMk/>
            <pc:sldMk cId="2857006406" sldId="287"/>
            <ac:picMk id="19" creationId="{2FCF8F42-042B-4EB6-B62F-CDBE2A0296FC}"/>
          </ac:picMkLst>
        </pc:picChg>
        <pc:picChg chg="del">
          <ac:chgData name="Neemias e Catia Lima" userId="b77af7bd85500281" providerId="LiveId" clId="{77F20749-B77A-4301-BF25-60421B40E703}" dt="2021-02-05T16:29:05.092" v="77" actId="478"/>
          <ac:picMkLst>
            <pc:docMk/>
            <pc:sldMk cId="2857006406" sldId="287"/>
            <ac:picMk id="20" creationId="{5DD17D35-02EF-4C90-B72B-D73C7CDF9FDF}"/>
          </ac:picMkLst>
        </pc:picChg>
        <pc:picChg chg="del">
          <ac:chgData name="Neemias e Catia Lima" userId="b77af7bd85500281" providerId="LiveId" clId="{77F20749-B77A-4301-BF25-60421B40E703}" dt="2021-02-05T16:29:06.036" v="78" actId="478"/>
          <ac:picMkLst>
            <pc:docMk/>
            <pc:sldMk cId="2857006406" sldId="287"/>
            <ac:picMk id="21" creationId="{C8E946E4-00D3-4913-96FF-6C267DF4C9ED}"/>
          </ac:picMkLst>
        </pc:picChg>
      </pc:sldChg>
      <pc:sldChg chg="addSp delSp modSp mod">
        <pc:chgData name="Neemias e Catia Lima" userId="b77af7bd85500281" providerId="LiveId" clId="{77F20749-B77A-4301-BF25-60421B40E703}" dt="2021-02-05T16:45:32.653" v="153"/>
        <pc:sldMkLst>
          <pc:docMk/>
          <pc:sldMk cId="2630436816" sldId="288"/>
        </pc:sldMkLst>
        <pc:spChg chg="add del mod">
          <ac:chgData name="Neemias e Catia Lima" userId="b77af7bd85500281" providerId="LiveId" clId="{77F20749-B77A-4301-BF25-60421B40E703}" dt="2021-02-05T16:30:23.579" v="83" actId="478"/>
          <ac:spMkLst>
            <pc:docMk/>
            <pc:sldMk cId="2630436816" sldId="288"/>
            <ac:spMk id="12" creationId="{429BBD7E-4893-484B-954B-C200BDC571B6}"/>
          </ac:spMkLst>
        </pc:spChg>
        <pc:spChg chg="mod">
          <ac:chgData name="Neemias e Catia Lima" userId="b77af7bd85500281" providerId="LiveId" clId="{77F20749-B77A-4301-BF25-60421B40E703}" dt="2021-02-05T16:43:23.325" v="138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77F20749-B77A-4301-BF25-60421B40E703}" dt="2021-02-05T16:42:07.072" v="124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01.317" v="38" actId="478"/>
          <ac:spMkLst>
            <pc:docMk/>
            <pc:sldMk cId="2630436816" sldId="288"/>
            <ac:spMk id="19" creationId="{42E7CD78-976A-44AC-8590-0E79BD194D45}"/>
          </ac:spMkLst>
        </pc:spChg>
        <pc:spChg chg="add mod">
          <ac:chgData name="Neemias e Catia Lima" userId="b77af7bd85500281" providerId="LiveId" clId="{77F20749-B77A-4301-BF25-60421B40E703}" dt="2021-02-05T16:30:24.024" v="84"/>
          <ac:spMkLst>
            <pc:docMk/>
            <pc:sldMk cId="2630436816" sldId="288"/>
            <ac:spMk id="24" creationId="{62898820-C50B-49BA-BCAD-1B77F45AA8D0}"/>
          </ac:spMkLst>
        </pc:sp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7" creationId="{8912F2D1-2832-4CC9-88E2-018CE9716162}"/>
          </ac:picMkLst>
        </pc:picChg>
        <pc:picChg chg="add mod">
          <ac:chgData name="Neemias e Catia Lima" userId="b77af7bd85500281" providerId="LiveId" clId="{77F20749-B77A-4301-BF25-60421B40E703}" dt="2021-02-05T16:27:02.043" v="39"/>
          <ac:picMkLst>
            <pc:docMk/>
            <pc:sldMk cId="2630436816" sldId="288"/>
            <ac:picMk id="18" creationId="{50B3A59D-544E-4F04-AE3F-A9F7D0971A0E}"/>
          </ac:picMkLst>
        </pc:picChg>
        <pc:picChg chg="del">
          <ac:chgData name="Neemias e Catia Lima" userId="b77af7bd85500281" providerId="LiveId" clId="{77F20749-B77A-4301-BF25-60421B40E703}" dt="2021-02-05T16:26:52.812" v="36" actId="478"/>
          <ac:picMkLst>
            <pc:docMk/>
            <pc:sldMk cId="2630436816" sldId="288"/>
            <ac:picMk id="20" creationId="{B84FA315-F8B8-4AA5-A2F4-D46BD78040E0}"/>
          </ac:picMkLst>
        </pc:picChg>
        <pc:picChg chg="del">
          <ac:chgData name="Neemias e Catia Lima" userId="b77af7bd85500281" providerId="LiveId" clId="{77F20749-B77A-4301-BF25-60421B40E703}" dt="2021-02-05T16:26:57.228" v="37" actId="478"/>
          <ac:picMkLst>
            <pc:docMk/>
            <pc:sldMk cId="2630436816" sldId="288"/>
            <ac:picMk id="22" creationId="{51728EE1-CD15-4886-A75D-3FD46E864C1A}"/>
          </ac:picMkLst>
        </pc:picChg>
        <pc:picChg chg="del">
          <ac:chgData name="Neemias e Catia Lima" userId="b77af7bd85500281" providerId="LiveId" clId="{77F20749-B77A-4301-BF25-60421B40E703}" dt="2021-02-05T16:45:32.361" v="152" actId="478"/>
          <ac:picMkLst>
            <pc:docMk/>
            <pc:sldMk cId="2630436816" sldId="288"/>
            <ac:picMk id="23" creationId="{0E8F958F-0ED9-4C62-87D7-EA7DBD33081F}"/>
          </ac:picMkLst>
        </pc:picChg>
        <pc:picChg chg="add mod">
          <ac:chgData name="Neemias e Catia Lima" userId="b77af7bd85500281" providerId="LiveId" clId="{77F20749-B77A-4301-BF25-60421B40E703}" dt="2021-02-05T16:45:32.653" v="153"/>
          <ac:picMkLst>
            <pc:docMk/>
            <pc:sldMk cId="2630436816" sldId="288"/>
            <ac:picMk id="25" creationId="{B42D5DCB-433E-4CEF-BFBE-18C0CDEC2F58}"/>
          </ac:picMkLst>
        </pc:picChg>
      </pc:sldChg>
      <pc:sldChg chg="addSp delSp modSp mod">
        <pc:chgData name="Neemias e Catia Lima" userId="b77af7bd85500281" providerId="LiveId" clId="{77F20749-B77A-4301-BF25-60421B40E703}" dt="2021-02-05T16:53:28.709" v="175" actId="20577"/>
        <pc:sldMkLst>
          <pc:docMk/>
          <pc:sldMk cId="3032827026" sldId="289"/>
        </pc:sldMkLst>
        <pc:spChg chg="mod">
          <ac:chgData name="Neemias e Catia Lima" userId="b77af7bd85500281" providerId="LiveId" clId="{77F20749-B77A-4301-BF25-60421B40E703}" dt="2021-02-05T16:53:28.709" v="175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77F20749-B77A-4301-BF25-60421B40E703}" dt="2021-02-05T16:46:02.109" v="159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7:36.501" v="48" actId="478"/>
          <ac:spMkLst>
            <pc:docMk/>
            <pc:sldMk cId="3032827026" sldId="289"/>
            <ac:spMk id="17" creationId="{70931E9A-39F7-4C6C-B471-9EE717088FF3}"/>
          </ac:spMkLst>
        </pc:spChg>
        <pc:spChg chg="add del mod">
          <ac:chgData name="Neemias e Catia Lima" userId="b77af7bd85500281" providerId="LiveId" clId="{77F20749-B77A-4301-BF25-60421B40E703}" dt="2021-02-05T16:30:36.155" v="89" actId="478"/>
          <ac:spMkLst>
            <pc:docMk/>
            <pc:sldMk cId="3032827026" sldId="289"/>
            <ac:spMk id="18" creationId="{E7489D49-7A64-4E09-8465-0E5A047AD57B}"/>
          </ac:spMkLst>
        </pc:spChg>
        <pc:spChg chg="add mod">
          <ac:chgData name="Neemias e Catia Lima" userId="b77af7bd85500281" providerId="LiveId" clId="{77F20749-B77A-4301-BF25-60421B40E703}" dt="2021-02-05T16:30:36.424" v="90"/>
          <ac:spMkLst>
            <pc:docMk/>
            <pc:sldMk cId="3032827026" sldId="289"/>
            <ac:spMk id="21" creationId="{7F8D65C8-ABE6-415C-81C4-14DB491FDEE3}"/>
          </ac:spMkLst>
        </pc:sp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19" creationId="{C7A14A65-4BE6-44B3-A564-CC32A6B889DF}"/>
          </ac:picMkLst>
        </pc:picChg>
        <pc:picChg chg="add mod">
          <ac:chgData name="Neemias e Catia Lima" userId="b77af7bd85500281" providerId="LiveId" clId="{77F20749-B77A-4301-BF25-60421B40E703}" dt="2021-02-05T16:27:39.075" v="50"/>
          <ac:picMkLst>
            <pc:docMk/>
            <pc:sldMk cId="3032827026" sldId="289"/>
            <ac:picMk id="20" creationId="{F74F4650-88F4-4881-8F82-866FB1B9A3D9}"/>
          </ac:picMkLst>
        </pc:picChg>
        <pc:picChg chg="del">
          <ac:chgData name="Neemias e Catia Lima" userId="b77af7bd85500281" providerId="LiveId" clId="{77F20749-B77A-4301-BF25-60421B40E703}" dt="2021-02-05T16:27:38.773" v="49" actId="478"/>
          <ac:picMkLst>
            <pc:docMk/>
            <pc:sldMk cId="3032827026" sldId="289"/>
            <ac:picMk id="22" creationId="{B216CAB5-1E5B-44C3-9275-8EE237C1DD43}"/>
          </ac:picMkLst>
        </pc:picChg>
        <pc:picChg chg="del">
          <ac:chgData name="Neemias e Catia Lima" userId="b77af7bd85500281" providerId="LiveId" clId="{77F20749-B77A-4301-BF25-60421B40E703}" dt="2021-02-05T16:27:32.281" v="47" actId="478"/>
          <ac:picMkLst>
            <pc:docMk/>
            <pc:sldMk cId="3032827026" sldId="289"/>
            <ac:picMk id="23" creationId="{54C70755-700C-4BB7-850D-61BA48989386}"/>
          </ac:picMkLst>
        </pc:picChg>
        <pc:picChg chg="add mod">
          <ac:chgData name="Neemias e Catia Lima" userId="b77af7bd85500281" providerId="LiveId" clId="{77F20749-B77A-4301-BF25-60421B40E703}" dt="2021-02-05T16:53:03.890" v="171"/>
          <ac:picMkLst>
            <pc:docMk/>
            <pc:sldMk cId="3032827026" sldId="289"/>
            <ac:picMk id="24" creationId="{988094A6-621D-4E20-BDB5-E58A9D35F79C}"/>
          </ac:picMkLst>
        </pc:picChg>
        <pc:picChg chg="del">
          <ac:chgData name="Neemias e Catia Lima" userId="b77af7bd85500281" providerId="LiveId" clId="{77F20749-B77A-4301-BF25-60421B40E703}" dt="2021-02-05T16:53:03.525" v="170" actId="478"/>
          <ac:picMkLst>
            <pc:docMk/>
            <pc:sldMk cId="3032827026" sldId="289"/>
            <ac:picMk id="2050" creationId="{9D1FD7AD-CCF0-4F0A-9A7C-CA2D98B295E6}"/>
          </ac:picMkLst>
        </pc:picChg>
      </pc:sldChg>
      <pc:sldChg chg="addSp delSp modSp mod">
        <pc:chgData name="Neemias e Catia Lima" userId="b77af7bd85500281" providerId="LiveId" clId="{77F20749-B77A-4301-BF25-60421B40E703}" dt="2021-02-05T16:58:10.994" v="218" actId="1440"/>
        <pc:sldMkLst>
          <pc:docMk/>
          <pc:sldMk cId="3772032319" sldId="290"/>
        </pc:sldMkLst>
        <pc:spChg chg="mod">
          <ac:chgData name="Neemias e Catia Lima" userId="b77af7bd85500281" providerId="LiveId" clId="{77F20749-B77A-4301-BF25-60421B40E703}" dt="2021-02-05T16:57:17.517" v="207" actId="313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77F20749-B77A-4301-BF25-60421B40E703}" dt="2021-02-05T16:54:25.624" v="183"/>
          <ac:spMkLst>
            <pc:docMk/>
            <pc:sldMk cId="3772032319" sldId="290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0:43.995" v="93" actId="478"/>
          <ac:spMkLst>
            <pc:docMk/>
            <pc:sldMk cId="3772032319" sldId="290"/>
            <ac:spMk id="15" creationId="{07519702-7917-49B0-AD20-D771085C06DF}"/>
          </ac:spMkLst>
        </pc:spChg>
        <pc:spChg chg="del">
          <ac:chgData name="Neemias e Catia Lima" userId="b77af7bd85500281" providerId="LiveId" clId="{77F20749-B77A-4301-BF25-60421B40E703}" dt="2021-02-05T16:27:55.476" v="55" actId="478"/>
          <ac:spMkLst>
            <pc:docMk/>
            <pc:sldMk cId="3772032319" sldId="290"/>
            <ac:spMk id="19" creationId="{A77264CA-2E8D-4296-8606-D8EF6CE8B281}"/>
          </ac:spMkLst>
        </pc:spChg>
        <pc:spChg chg="add mod">
          <ac:chgData name="Neemias e Catia Lima" userId="b77af7bd85500281" providerId="LiveId" clId="{77F20749-B77A-4301-BF25-60421B40E703}" dt="2021-02-05T16:30:44.224" v="94"/>
          <ac:spMkLst>
            <pc:docMk/>
            <pc:sldMk cId="3772032319" sldId="290"/>
            <ac:spMk id="24" creationId="{74968B2C-8BDE-45DF-84CE-80FD8BA889CA}"/>
          </ac:spMkLst>
        </pc:sp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6" creationId="{12414F0B-CABF-4DB6-BEC2-9658A3B449C2}"/>
          </ac:picMkLst>
        </pc:picChg>
        <pc:picChg chg="add mod">
          <ac:chgData name="Neemias e Catia Lima" userId="b77af7bd85500281" providerId="LiveId" clId="{77F20749-B77A-4301-BF25-60421B40E703}" dt="2021-02-05T16:27:56.443" v="56"/>
          <ac:picMkLst>
            <pc:docMk/>
            <pc:sldMk cId="3772032319" sldId="290"/>
            <ac:picMk id="18" creationId="{04093B17-9E39-45C6-8BCE-E9BAE6506FE6}"/>
          </ac:picMkLst>
        </pc:picChg>
        <pc:picChg chg="del">
          <ac:chgData name="Neemias e Catia Lima" userId="b77af7bd85500281" providerId="LiveId" clId="{77F20749-B77A-4301-BF25-60421B40E703}" dt="2021-02-05T16:27:51.445" v="54" actId="478"/>
          <ac:picMkLst>
            <pc:docMk/>
            <pc:sldMk cId="3772032319" sldId="290"/>
            <ac:picMk id="20" creationId="{EFF3D9C1-551C-4E01-95C0-7C336266B925}"/>
          </ac:picMkLst>
        </pc:picChg>
        <pc:picChg chg="del">
          <ac:chgData name="Neemias e Catia Lima" userId="b77af7bd85500281" providerId="LiveId" clId="{77F20749-B77A-4301-BF25-60421B40E703}" dt="2021-02-05T16:27:55.476" v="55" actId="478"/>
          <ac:picMkLst>
            <pc:docMk/>
            <pc:sldMk cId="3772032319" sldId="290"/>
            <ac:picMk id="22" creationId="{1B941EC7-9AD7-40EC-94F8-D6BDC76A41F7}"/>
          </ac:picMkLst>
        </pc:picChg>
        <pc:picChg chg="del">
          <ac:chgData name="Neemias e Catia Lima" userId="b77af7bd85500281" providerId="LiveId" clId="{77F20749-B77A-4301-BF25-60421B40E703}" dt="2021-02-05T16:57:34.570" v="208" actId="478"/>
          <ac:picMkLst>
            <pc:docMk/>
            <pc:sldMk cId="3772032319" sldId="290"/>
            <ac:picMk id="23" creationId="{AE8756B3-5979-4BBE-BFA0-85042E3A7247}"/>
          </ac:picMkLst>
        </pc:picChg>
        <pc:picChg chg="add mod">
          <ac:chgData name="Neemias e Catia Lima" userId="b77af7bd85500281" providerId="LiveId" clId="{77F20749-B77A-4301-BF25-60421B40E703}" dt="2021-02-05T16:58:10.994" v="218" actId="1440"/>
          <ac:picMkLst>
            <pc:docMk/>
            <pc:sldMk cId="3772032319" sldId="290"/>
            <ac:picMk id="5122" creationId="{F1C8B8D7-29E0-4DF3-8EC6-4DFFC1865D8F}"/>
          </ac:picMkLst>
        </pc:picChg>
      </pc:sldChg>
      <pc:sldChg chg="addSp delSp modSp mod">
        <pc:chgData name="Neemias e Catia Lima" userId="b77af7bd85500281" providerId="LiveId" clId="{77F20749-B77A-4301-BF25-60421B40E703}" dt="2021-02-05T17:01:15.824" v="288" actId="1036"/>
        <pc:sldMkLst>
          <pc:docMk/>
          <pc:sldMk cId="1768216317" sldId="291"/>
        </pc:sldMkLst>
        <pc:spChg chg="mod">
          <ac:chgData name="Neemias e Catia Lima" userId="b77af7bd85500281" providerId="LiveId" clId="{77F20749-B77A-4301-BF25-60421B40E703}" dt="2021-02-05T17:00:42.678" v="26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77F20749-B77A-4301-BF25-60421B40E703}" dt="2021-02-05T16:59:03.657" v="232" actId="20577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e Catia Lima" userId="b77af7bd85500281" providerId="LiveId" clId="{77F20749-B77A-4301-BF25-60421B40E703}" dt="2021-02-05T16:28:28.164" v="63" actId="478"/>
          <ac:spMkLst>
            <pc:docMk/>
            <pc:sldMk cId="1768216317" sldId="291"/>
            <ac:spMk id="16" creationId="{A7D6ED1D-546F-4C68-94D3-B23D9119E812}"/>
          </ac:spMkLst>
        </pc:spChg>
        <pc:spChg chg="add del mod">
          <ac:chgData name="Neemias e Catia Lima" userId="b77af7bd85500281" providerId="LiveId" clId="{77F20749-B77A-4301-BF25-60421B40E703}" dt="2021-02-05T16:30:51.723" v="97" actId="478"/>
          <ac:spMkLst>
            <pc:docMk/>
            <pc:sldMk cId="1768216317" sldId="291"/>
            <ac:spMk id="18" creationId="{D391DAA1-4F44-40F2-96D6-98DB1AE140B1}"/>
          </ac:spMkLst>
        </pc:spChg>
        <pc:spChg chg="add mod">
          <ac:chgData name="Neemias e Catia Lima" userId="b77af7bd85500281" providerId="LiveId" clId="{77F20749-B77A-4301-BF25-60421B40E703}" dt="2021-02-05T16:30:51.994" v="98"/>
          <ac:spMkLst>
            <pc:docMk/>
            <pc:sldMk cId="1768216317" sldId="291"/>
            <ac:spMk id="23" creationId="{229FF26D-8F3E-47D3-A7A4-A9006C959F88}"/>
          </ac:spMkLst>
        </pc:sp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19" creationId="{725FE7C6-109F-4630-B892-52A0CCB09FFE}"/>
          </ac:picMkLst>
        </pc:picChg>
        <pc:picChg chg="add mod">
          <ac:chgData name="Neemias e Catia Lima" userId="b77af7bd85500281" providerId="LiveId" clId="{77F20749-B77A-4301-BF25-60421B40E703}" dt="2021-02-05T16:28:29.113" v="64"/>
          <ac:picMkLst>
            <pc:docMk/>
            <pc:sldMk cId="1768216317" sldId="291"/>
            <ac:picMk id="20" creationId="{8F4BCA0C-CA2D-469C-9C41-6A1D1A7FEA4B}"/>
          </ac:picMkLst>
        </pc:picChg>
        <pc:picChg chg="del">
          <ac:chgData name="Neemias e Catia Lima" userId="b77af7bd85500281" providerId="LiveId" clId="{77F20749-B77A-4301-BF25-60421B40E703}" dt="2021-02-05T16:28:23.757" v="61" actId="478"/>
          <ac:picMkLst>
            <pc:docMk/>
            <pc:sldMk cId="1768216317" sldId="291"/>
            <ac:picMk id="21" creationId="{248952B7-8171-4EDF-9B1C-EDA2EFEAE2E4}"/>
          </ac:picMkLst>
        </pc:picChg>
        <pc:picChg chg="del">
          <ac:chgData name="Neemias e Catia Lima" userId="b77af7bd85500281" providerId="LiveId" clId="{77F20749-B77A-4301-BF25-60421B40E703}" dt="2021-02-05T16:28:26.828" v="62" actId="478"/>
          <ac:picMkLst>
            <pc:docMk/>
            <pc:sldMk cId="1768216317" sldId="291"/>
            <ac:picMk id="22" creationId="{7D56DFF2-836A-44C6-980F-915E95AD76D4}"/>
          </ac:picMkLst>
        </pc:picChg>
        <pc:picChg chg="del">
          <ac:chgData name="Neemias e Catia Lima" userId="b77af7bd85500281" providerId="LiveId" clId="{77F20749-B77A-4301-BF25-60421B40E703}" dt="2021-02-05T17:01:02.064" v="268" actId="478"/>
          <ac:picMkLst>
            <pc:docMk/>
            <pc:sldMk cId="1768216317" sldId="291"/>
            <ac:picMk id="4098" creationId="{91F029EA-6997-4840-AD10-E4615F6B1633}"/>
          </ac:picMkLst>
        </pc:picChg>
        <pc:picChg chg="add mod">
          <ac:chgData name="Neemias e Catia Lima" userId="b77af7bd85500281" providerId="LiveId" clId="{77F20749-B77A-4301-BF25-60421B40E703}" dt="2021-02-05T17:01:15.824" v="288" actId="1036"/>
          <ac:picMkLst>
            <pc:docMk/>
            <pc:sldMk cId="1768216317" sldId="291"/>
            <ac:picMk id="7170" creationId="{575D8C05-4999-4150-ACA9-5E29FF82F4DC}"/>
          </ac:picMkLst>
        </pc:picChg>
      </pc:sldChg>
      <pc:sldChg chg="addSp delSp modSp mod">
        <pc:chgData name="Neemias e Catia Lima" userId="b77af7bd85500281" providerId="LiveId" clId="{77F20749-B77A-4301-BF25-60421B40E703}" dt="2021-02-05T17:06:19.381" v="344" actId="1036"/>
        <pc:sldMkLst>
          <pc:docMk/>
          <pc:sldMk cId="3757265641" sldId="292"/>
        </pc:sldMkLst>
        <pc:spChg chg="mod">
          <ac:chgData name="Neemias e Catia Lima" userId="b77af7bd85500281" providerId="LiveId" clId="{77F20749-B77A-4301-BF25-60421B40E703}" dt="2021-02-05T17:04:25.258" v="332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77F20749-B77A-4301-BF25-60421B40E703}" dt="2021-02-05T17:01:44.335" v="296"/>
          <ac:spMkLst>
            <pc:docMk/>
            <pc:sldMk cId="3757265641" sldId="292"/>
            <ac:spMk id="14" creationId="{00000000-0000-0000-0000-000000000000}"/>
          </ac:spMkLst>
        </pc:spChg>
        <pc:spChg chg="add del mod">
          <ac:chgData name="Neemias e Catia Lima" userId="b77af7bd85500281" providerId="LiveId" clId="{77F20749-B77A-4301-BF25-60421B40E703}" dt="2021-02-05T16:31:01.379" v="101" actId="478"/>
          <ac:spMkLst>
            <pc:docMk/>
            <pc:sldMk cId="3757265641" sldId="292"/>
            <ac:spMk id="16" creationId="{A7B31EE9-FE18-43C3-A068-E5B7FD855624}"/>
          </ac:spMkLst>
        </pc:spChg>
        <pc:spChg chg="del">
          <ac:chgData name="Neemias e Catia Lima" userId="b77af7bd85500281" providerId="LiveId" clId="{77F20749-B77A-4301-BF25-60421B40E703}" dt="2021-02-05T16:28:51.300" v="71" actId="478"/>
          <ac:spMkLst>
            <pc:docMk/>
            <pc:sldMk cId="3757265641" sldId="292"/>
            <ac:spMk id="20" creationId="{C6DD4677-4E3A-4C0A-84CE-FF74597155EC}"/>
          </ac:spMkLst>
        </pc:spChg>
        <pc:spChg chg="add mod">
          <ac:chgData name="Neemias e Catia Lima" userId="b77af7bd85500281" providerId="LiveId" clId="{77F20749-B77A-4301-BF25-60421B40E703}" dt="2021-02-05T16:31:01.685" v="102"/>
          <ac:spMkLst>
            <pc:docMk/>
            <pc:sldMk cId="3757265641" sldId="292"/>
            <ac:spMk id="23" creationId="{9109A1A0-AC06-41DE-A7AB-C0688B34C450}"/>
          </ac:spMkLst>
        </pc:sp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8" creationId="{E1A2143D-EA52-46E7-A4E7-50CA8A97CA8A}"/>
          </ac:picMkLst>
        </pc:picChg>
        <pc:picChg chg="add mod">
          <ac:chgData name="Neemias e Catia Lima" userId="b77af7bd85500281" providerId="LiveId" clId="{77F20749-B77A-4301-BF25-60421B40E703}" dt="2021-02-05T16:28:52.315" v="72"/>
          <ac:picMkLst>
            <pc:docMk/>
            <pc:sldMk cId="3757265641" sldId="292"/>
            <ac:picMk id="19" creationId="{962415E7-661E-464C-9AF7-179248D7FB7F}"/>
          </ac:picMkLst>
        </pc:picChg>
        <pc:picChg chg="del">
          <ac:chgData name="Neemias e Catia Lima" userId="b77af7bd85500281" providerId="LiveId" clId="{77F20749-B77A-4301-BF25-60421B40E703}" dt="2021-02-05T16:28:47.644" v="69" actId="478"/>
          <ac:picMkLst>
            <pc:docMk/>
            <pc:sldMk cId="3757265641" sldId="292"/>
            <ac:picMk id="21" creationId="{CFE1ADC2-DEB3-48EE-9063-6C7A81CA0EB8}"/>
          </ac:picMkLst>
        </pc:picChg>
        <pc:picChg chg="del">
          <ac:chgData name="Neemias e Catia Lima" userId="b77af7bd85500281" providerId="LiveId" clId="{77F20749-B77A-4301-BF25-60421B40E703}" dt="2021-02-05T16:28:48.412" v="70" actId="478"/>
          <ac:picMkLst>
            <pc:docMk/>
            <pc:sldMk cId="3757265641" sldId="292"/>
            <ac:picMk id="22" creationId="{EFB6FBEB-2B5D-4FC9-A9B8-805F422C3FB3}"/>
          </ac:picMkLst>
        </pc:picChg>
        <pc:picChg chg="del">
          <ac:chgData name="Neemias e Catia Lima" userId="b77af7bd85500281" providerId="LiveId" clId="{77F20749-B77A-4301-BF25-60421B40E703}" dt="2021-02-05T17:05:39.140" v="333" actId="478"/>
          <ac:picMkLst>
            <pc:docMk/>
            <pc:sldMk cId="3757265641" sldId="292"/>
            <ac:picMk id="6146" creationId="{53E99AB8-301F-467E-B173-E75E7DECCD1F}"/>
          </ac:picMkLst>
        </pc:picChg>
        <pc:picChg chg="add mod">
          <ac:chgData name="Neemias e Catia Lima" userId="b77af7bd85500281" providerId="LiveId" clId="{77F20749-B77A-4301-BF25-60421B40E703}" dt="2021-02-05T17:06:19.381" v="344" actId="1036"/>
          <ac:picMkLst>
            <pc:docMk/>
            <pc:sldMk cId="3757265641" sldId="292"/>
            <ac:picMk id="9218" creationId="{923F9D24-2F88-46BD-8101-4C66A9A3F0FA}"/>
          </ac:picMkLst>
        </pc:picChg>
      </pc:sldChg>
      <pc:sldChg chg="addSp delSp modSp mod">
        <pc:chgData name="Neemias e Catia Lima" userId="b77af7bd85500281" providerId="LiveId" clId="{77F20749-B77A-4301-BF25-60421B40E703}" dt="2021-02-05T17:07:47.544" v="351"/>
        <pc:sldMkLst>
          <pc:docMk/>
          <pc:sldMk cId="3114938747" sldId="293"/>
        </pc:sldMkLst>
        <pc:spChg chg="del">
          <ac:chgData name="Neemias e Catia Lima" userId="b77af7bd85500281" providerId="LiveId" clId="{77F20749-B77A-4301-BF25-60421B40E703}" dt="2021-02-05T16:28:58.108" v="75" actId="478"/>
          <ac:spMkLst>
            <pc:docMk/>
            <pc:sldMk cId="3114938747" sldId="293"/>
            <ac:spMk id="15" creationId="{EEEDD8BE-97A2-45E5-BD91-23CD4464BAE2}"/>
          </ac:spMkLst>
        </pc:spChg>
        <pc:spChg chg="mod">
          <ac:chgData name="Neemias e Catia Lima" userId="b77af7bd85500281" providerId="LiveId" clId="{77F20749-B77A-4301-BF25-60421B40E703}" dt="2021-02-05T17:07:47.544" v="351"/>
          <ac:spMkLst>
            <pc:docMk/>
            <pc:sldMk cId="3114938747" sldId="293"/>
            <ac:spMk id="16" creationId="{CFC8B9D9-C6ED-4706-A104-65D118A5B7F9}"/>
          </ac:spMkLst>
        </pc:spChg>
        <pc:spChg chg="add del mod">
          <ac:chgData name="Neemias e Catia Lima" userId="b77af7bd85500281" providerId="LiveId" clId="{77F20749-B77A-4301-BF25-60421B40E703}" dt="2021-02-05T16:31:06.107" v="103" actId="478"/>
          <ac:spMkLst>
            <pc:docMk/>
            <pc:sldMk cId="3114938747" sldId="293"/>
            <ac:spMk id="18" creationId="{4F0155CB-2140-4B0F-967A-882177225201}"/>
          </ac:spMkLst>
        </pc:spChg>
        <pc:spChg chg="add mod">
          <ac:chgData name="Neemias e Catia Lima" userId="b77af7bd85500281" providerId="LiveId" clId="{77F20749-B77A-4301-BF25-60421B40E703}" dt="2021-02-05T16:31:06.378" v="104"/>
          <ac:spMkLst>
            <pc:docMk/>
            <pc:sldMk cId="3114938747" sldId="293"/>
            <ac:spMk id="23" creationId="{168642ED-E31E-486E-8FE1-F6C511EB2F9B}"/>
          </ac:spMkLst>
        </pc:sp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19" creationId="{8044FC40-DB5C-4D3A-90CD-1A9669F382C5}"/>
          </ac:picMkLst>
        </pc:picChg>
        <pc:picChg chg="add mod">
          <ac:chgData name="Neemias e Catia Lima" userId="b77af7bd85500281" providerId="LiveId" clId="{77F20749-B77A-4301-BF25-60421B40E703}" dt="2021-02-05T16:28:59.353" v="76"/>
          <ac:picMkLst>
            <pc:docMk/>
            <pc:sldMk cId="3114938747" sldId="293"/>
            <ac:picMk id="20" creationId="{A826F740-995D-4D1C-9A86-769B445A9F4C}"/>
          </ac:picMkLst>
        </pc:picChg>
        <pc:picChg chg="del">
          <ac:chgData name="Neemias e Catia Lima" userId="b77af7bd85500281" providerId="LiveId" clId="{77F20749-B77A-4301-BF25-60421B40E703}" dt="2021-02-05T16:28:56.212" v="73" actId="478"/>
          <ac:picMkLst>
            <pc:docMk/>
            <pc:sldMk cId="3114938747" sldId="293"/>
            <ac:picMk id="21" creationId="{AEA4776F-532B-4951-85B9-CBA495B97BF4}"/>
          </ac:picMkLst>
        </pc:picChg>
        <pc:picChg chg="del">
          <ac:chgData name="Neemias e Catia Lima" userId="b77af7bd85500281" providerId="LiveId" clId="{77F20749-B77A-4301-BF25-60421B40E703}" dt="2021-02-05T16:28:56.868" v="74" actId="478"/>
          <ac:picMkLst>
            <pc:docMk/>
            <pc:sldMk cId="3114938747" sldId="293"/>
            <ac:picMk id="22" creationId="{BEDB5758-4255-4133-94DB-DBC37F5076A9}"/>
          </ac:picMkLst>
        </pc:picChg>
      </pc:sldChg>
    </pc:docChg>
  </pc:docChgLst>
  <pc:docChgLst>
    <pc:chgData name="Neemias Informatica Lima" userId="b77af7bd85500281" providerId="LiveId" clId="{98FF1C9C-5698-43DE-BBC1-CDF22B3029BB}"/>
    <pc:docChg chg="undo redo custSel addSld delSld modSld">
      <pc:chgData name="Neemias Informatica Lima" userId="b77af7bd85500281" providerId="LiveId" clId="{98FF1C9C-5698-43DE-BBC1-CDF22B3029BB}" dt="2024-02-23T20:22:52.068" v="319" actId="20577"/>
      <pc:docMkLst>
        <pc:docMk/>
      </pc:docMkLst>
      <pc:sldChg chg="addSp delSp modSp mod">
        <pc:chgData name="Neemias Informatica Lima" userId="b77af7bd85500281" providerId="LiveId" clId="{98FF1C9C-5698-43DE-BBC1-CDF22B3029BB}" dt="2024-02-23T19:54:11.503" v="33" actId="1440"/>
        <pc:sldMkLst>
          <pc:docMk/>
          <pc:sldMk cId="2232331225" sldId="280"/>
        </pc:sldMkLst>
        <pc:spChg chg="mod">
          <ac:chgData name="Neemias Informatica Lima" userId="b77af7bd85500281" providerId="LiveId" clId="{98FF1C9C-5698-43DE-BBC1-CDF22B3029BB}" dt="2024-02-23T19:52:06.811" v="2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15.336" v="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13.347" v="2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2:09.383" v="4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3:32.102" v="30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2:35.274" v="9" actId="478"/>
          <ac:picMkLst>
            <pc:docMk/>
            <pc:sldMk cId="2232331225" sldId="280"/>
            <ac:picMk id="3" creationId="{5F775884-772C-7157-8318-F890BAE266AC}"/>
          </ac:picMkLst>
        </pc:picChg>
        <pc:picChg chg="add mod">
          <ac:chgData name="Neemias Informatica Lima" userId="b77af7bd85500281" providerId="LiveId" clId="{98FF1C9C-5698-43DE-BBC1-CDF22B3029BB}" dt="2024-02-23T19:54:11.503" v="33" actId="1440"/>
          <ac:picMkLst>
            <pc:docMk/>
            <pc:sldMk cId="2232331225" sldId="280"/>
            <ac:picMk id="8" creationId="{009943F9-1E8A-22B3-5313-47B5813B361D}"/>
          </ac:picMkLst>
        </pc:picChg>
      </pc:sldChg>
      <pc:sldChg chg="addSp delSp modSp mod">
        <pc:chgData name="Neemias Informatica Lima" userId="b77af7bd85500281" providerId="LiveId" clId="{98FF1C9C-5698-43DE-BBC1-CDF22B3029BB}" dt="2024-02-23T19:57:21.109" v="106" actId="6549"/>
        <pc:sldMkLst>
          <pc:docMk/>
          <pc:sldMk cId="2103443556" sldId="281"/>
        </pc:sldMkLst>
        <pc:spChg chg="mod">
          <ac:chgData name="Neemias Informatica Lima" userId="b77af7bd85500281" providerId="LiveId" clId="{98FF1C9C-5698-43DE-BBC1-CDF22B3029BB}" dt="2024-02-23T19:57:21.109" v="106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4:22.565" v="35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5:02.455" v="55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4:19.027" v="34" actId="478"/>
          <ac:picMkLst>
            <pc:docMk/>
            <pc:sldMk cId="2103443556" sldId="281"/>
            <ac:picMk id="2" creationId="{9C51C8B7-DEC0-D13C-E59E-995267672DF9}"/>
          </ac:picMkLst>
        </pc:picChg>
        <pc:picChg chg="add mod">
          <ac:chgData name="Neemias Informatica Lima" userId="b77af7bd85500281" providerId="LiveId" clId="{98FF1C9C-5698-43DE-BBC1-CDF22B3029BB}" dt="2024-02-23T19:54:38.829" v="50" actId="1038"/>
          <ac:picMkLst>
            <pc:docMk/>
            <pc:sldMk cId="2103443556" sldId="281"/>
            <ac:picMk id="3" creationId="{50165502-445F-D24A-18B0-23D29B431381}"/>
          </ac:picMkLst>
        </pc:picChg>
      </pc:sldChg>
      <pc:sldChg chg="addSp delSp modSp mod">
        <pc:chgData name="Neemias Informatica Lima" userId="b77af7bd85500281" providerId="LiveId" clId="{98FF1C9C-5698-43DE-BBC1-CDF22B3029BB}" dt="2024-02-23T20:09:21.055" v="139" actId="313"/>
        <pc:sldMkLst>
          <pc:docMk/>
          <pc:sldMk cId="3683219421" sldId="282"/>
        </pc:sldMkLst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2" creationId="{2E85310A-3EAD-2571-B64D-74E8852679A0}"/>
          </ac:spMkLst>
        </pc:spChg>
        <pc:spChg chg="del">
          <ac:chgData name="Neemias Informatica Lima" userId="b77af7bd85500281" providerId="LiveId" clId="{98FF1C9C-5698-43DE-BBC1-CDF22B3029BB}" dt="2024-02-23T19:55:18.598" v="58" actId="478"/>
          <ac:spMkLst>
            <pc:docMk/>
            <pc:sldMk cId="3683219421" sldId="282"/>
            <ac:spMk id="4" creationId="{E7727AF9-F7DC-06A3-6433-8CCE90CD9597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6" creationId="{22934883-FF7A-D794-0D1B-91558191C4A0}"/>
          </ac:spMkLst>
        </pc:spChg>
        <pc:spChg chg="add mod">
          <ac:chgData name="Neemias Informatica Lima" userId="b77af7bd85500281" providerId="LiveId" clId="{98FF1C9C-5698-43DE-BBC1-CDF22B3029BB}" dt="2024-02-23T19:55:18.916" v="59"/>
          <ac:spMkLst>
            <pc:docMk/>
            <pc:sldMk cId="3683219421" sldId="282"/>
            <ac:spMk id="7" creationId="{B1A3D200-DDA1-1BAE-BD3E-2A9B0A0B849D}"/>
          </ac:spMkLst>
        </pc:spChg>
        <pc:spChg chg="mod">
          <ac:chgData name="Neemias Informatica Lima" userId="b77af7bd85500281" providerId="LiveId" clId="{98FF1C9C-5698-43DE-BBC1-CDF22B3029BB}" dt="2024-02-23T20:09:21.055" v="13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8.460" v="116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8.598" v="58" actId="478"/>
          <ac:picMkLst>
            <pc:docMk/>
            <pc:sldMk cId="3683219421" sldId="282"/>
            <ac:picMk id="5" creationId="{22A54038-1F2F-FDF5-846D-796980395C8D}"/>
          </ac:picMkLst>
        </pc:picChg>
        <pc:picChg chg="add mod">
          <ac:chgData name="Neemias Informatica Lima" userId="b77af7bd85500281" providerId="LiveId" clId="{98FF1C9C-5698-43DE-BBC1-CDF22B3029BB}" dt="2024-02-23T19:55:18.916" v="59"/>
          <ac:picMkLst>
            <pc:docMk/>
            <pc:sldMk cId="3683219421" sldId="282"/>
            <ac:picMk id="8" creationId="{EBC97658-B7A2-BF59-7128-C5BE587DDF44}"/>
          </ac:picMkLst>
        </pc:picChg>
      </pc:sldChg>
      <pc:sldChg chg="addSp delSp modSp mod">
        <pc:chgData name="Neemias Informatica Lima" userId="b77af7bd85500281" providerId="LiveId" clId="{98FF1C9C-5698-43DE-BBC1-CDF22B3029BB}" dt="2024-02-23T20:10:34.136" v="160" actId="20577"/>
        <pc:sldMkLst>
          <pc:docMk/>
          <pc:sldMk cId="3902406419" sldId="283"/>
        </pc:sldMkLst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2" creationId="{9B043968-3CA0-730F-D973-845390E71064}"/>
          </ac:spMkLst>
        </pc:spChg>
        <pc:spChg chg="del">
          <ac:chgData name="Neemias Informatica Lima" userId="b77af7bd85500281" providerId="LiveId" clId="{98FF1C9C-5698-43DE-BBC1-CDF22B3029BB}" dt="2024-02-23T19:55:26.824" v="60" actId="478"/>
          <ac:spMkLst>
            <pc:docMk/>
            <pc:sldMk cId="3902406419" sldId="283"/>
            <ac:spMk id="3" creationId="{3BEDEEF3-0F4E-BF59-0C73-673EC0621C71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5" creationId="{64CB1FE2-BA30-8279-776E-7DC9BC620210}"/>
          </ac:spMkLst>
        </pc:spChg>
        <pc:spChg chg="add mod">
          <ac:chgData name="Neemias Informatica Lima" userId="b77af7bd85500281" providerId="LiveId" clId="{98FF1C9C-5698-43DE-BBC1-CDF22B3029BB}" dt="2024-02-23T19:55:27.213" v="61"/>
          <ac:spMkLst>
            <pc:docMk/>
            <pc:sldMk cId="3902406419" sldId="283"/>
            <ac:spMk id="6" creationId="{D23702ED-8FD0-4052-DBE0-1090D1287F77}"/>
          </ac:spMkLst>
        </pc:spChg>
        <pc:spChg chg="mod">
          <ac:chgData name="Neemias Informatica Lima" userId="b77af7bd85500281" providerId="LiveId" clId="{98FF1C9C-5698-43DE-BBC1-CDF22B3029BB}" dt="2024-02-23T20:10:00.500" v="144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0:34.136" v="160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98FF1C9C-5698-43DE-BBC1-CDF22B3029BB}" dt="2024-02-23T19:55:26.824" v="60" actId="478"/>
          <ac:picMkLst>
            <pc:docMk/>
            <pc:sldMk cId="3902406419" sldId="283"/>
            <ac:picMk id="4" creationId="{744D7F9F-6125-79C3-6301-288B1D5BF7B1}"/>
          </ac:picMkLst>
        </pc:picChg>
        <pc:picChg chg="add mod">
          <ac:chgData name="Neemias Informatica Lima" userId="b77af7bd85500281" providerId="LiveId" clId="{98FF1C9C-5698-43DE-BBC1-CDF22B3029BB}" dt="2024-02-23T19:55:27.213" v="61"/>
          <ac:picMkLst>
            <pc:docMk/>
            <pc:sldMk cId="3902406419" sldId="283"/>
            <ac:picMk id="7" creationId="{18A228B3-A576-C8DA-5663-09CD11C65D26}"/>
          </ac:picMkLst>
        </pc:picChg>
      </pc:sldChg>
      <pc:sldChg chg="addSp delSp modSp mod">
        <pc:chgData name="Neemias Informatica Lima" userId="b77af7bd85500281" providerId="LiveId" clId="{98FF1C9C-5698-43DE-BBC1-CDF22B3029BB}" dt="2024-02-23T20:12:33.013" v="188" actId="6549"/>
        <pc:sldMkLst>
          <pc:docMk/>
          <pc:sldMk cId="2424059023" sldId="284"/>
        </pc:sldMkLst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2" creationId="{6B710410-FA7D-9D02-F7AA-9FDDF2DAAF48}"/>
          </ac:spMkLst>
        </pc:spChg>
        <pc:spChg chg="del">
          <ac:chgData name="Neemias Informatica Lima" userId="b77af7bd85500281" providerId="LiveId" clId="{98FF1C9C-5698-43DE-BBC1-CDF22B3029BB}" dt="2024-02-23T19:55:41.106" v="64" actId="478"/>
          <ac:spMkLst>
            <pc:docMk/>
            <pc:sldMk cId="2424059023" sldId="284"/>
            <ac:spMk id="3" creationId="{C22704CF-C2A2-B9A8-32A7-78C6F1838750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5" creationId="{78268D53-E738-79EB-0EEA-089FC74705BD}"/>
          </ac:spMkLst>
        </pc:spChg>
        <pc:spChg chg="add mod">
          <ac:chgData name="Neemias Informatica Lima" userId="b77af7bd85500281" providerId="LiveId" clId="{98FF1C9C-5698-43DE-BBC1-CDF22B3029BB}" dt="2024-02-23T19:55:41.488" v="65"/>
          <ac:spMkLst>
            <pc:docMk/>
            <pc:sldMk cId="2424059023" sldId="284"/>
            <ac:spMk id="6" creationId="{5A203651-4300-8AD6-09F4-E104FAEEE322}"/>
          </ac:spMkLst>
        </pc:spChg>
        <pc:spChg chg="mod">
          <ac:chgData name="Neemias Informatica Lima" userId="b77af7bd85500281" providerId="LiveId" clId="{98FF1C9C-5698-43DE-BBC1-CDF22B3029BB}" dt="2024-02-23T20:11:34.226" v="179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2:33.013" v="188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98FF1C9C-5698-43DE-BBC1-CDF22B3029BB}" dt="2024-02-23T19:55:41.106" v="64" actId="478"/>
          <ac:picMkLst>
            <pc:docMk/>
            <pc:sldMk cId="2424059023" sldId="284"/>
            <ac:picMk id="4" creationId="{18F1F4D7-7F99-F8F0-0952-2CB31B39F36E}"/>
          </ac:picMkLst>
        </pc:picChg>
        <pc:picChg chg="add mod">
          <ac:chgData name="Neemias Informatica Lima" userId="b77af7bd85500281" providerId="LiveId" clId="{98FF1C9C-5698-43DE-BBC1-CDF22B3029BB}" dt="2024-02-23T19:55:41.488" v="65"/>
          <ac:picMkLst>
            <pc:docMk/>
            <pc:sldMk cId="2424059023" sldId="284"/>
            <ac:picMk id="7" creationId="{B66C3DCE-9FAE-1414-BC5C-8929E9382711}"/>
          </ac:picMkLst>
        </pc:picChg>
      </pc:sldChg>
      <pc:sldChg chg="addSp delSp modSp mod">
        <pc:chgData name="Neemias Informatica Lima" userId="b77af7bd85500281" providerId="LiveId" clId="{98FF1C9C-5698-43DE-BBC1-CDF22B3029BB}" dt="2024-02-23T20:14:28.045" v="236" actId="20577"/>
        <pc:sldMkLst>
          <pc:docMk/>
          <pc:sldMk cId="2241968852" sldId="285"/>
        </pc:sldMkLst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2" creationId="{3E1DDEDB-02D1-E5E7-0AD5-1F191BDD56A9}"/>
          </ac:spMkLst>
        </pc:spChg>
        <pc:spChg chg="del">
          <ac:chgData name="Neemias Informatica Lima" userId="b77af7bd85500281" providerId="LiveId" clId="{98FF1C9C-5698-43DE-BBC1-CDF22B3029BB}" dt="2024-02-23T19:55:53.747" v="68" actId="478"/>
          <ac:spMkLst>
            <pc:docMk/>
            <pc:sldMk cId="2241968852" sldId="285"/>
            <ac:spMk id="3" creationId="{47059DF1-E108-E478-FB14-798C6E18B3B2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5" creationId="{88440405-0A27-2855-D046-B9E868718C1B}"/>
          </ac:spMkLst>
        </pc:spChg>
        <pc:spChg chg="add mod">
          <ac:chgData name="Neemias Informatica Lima" userId="b77af7bd85500281" providerId="LiveId" clId="{98FF1C9C-5698-43DE-BBC1-CDF22B3029BB}" dt="2024-02-23T19:55:54.078" v="69"/>
          <ac:spMkLst>
            <pc:docMk/>
            <pc:sldMk cId="2241968852" sldId="285"/>
            <ac:spMk id="6" creationId="{22AECFDA-73E3-CD92-032F-41C880190E40}"/>
          </ac:spMkLst>
        </pc:spChg>
        <pc:spChg chg="mod">
          <ac:chgData name="Neemias Informatica Lima" userId="b77af7bd85500281" providerId="LiveId" clId="{98FF1C9C-5698-43DE-BBC1-CDF22B3029BB}" dt="2024-02-23T20:13:20.283" v="20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4:28.045" v="236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98FF1C9C-5698-43DE-BBC1-CDF22B3029BB}" dt="2024-02-23T19:55:53.747" v="68" actId="478"/>
          <ac:picMkLst>
            <pc:docMk/>
            <pc:sldMk cId="2241968852" sldId="285"/>
            <ac:picMk id="4" creationId="{4B22F6D5-9CE3-84F2-9B9E-4B838DF9ADF2}"/>
          </ac:picMkLst>
        </pc:picChg>
        <pc:picChg chg="add mod">
          <ac:chgData name="Neemias Informatica Lima" userId="b77af7bd85500281" providerId="LiveId" clId="{98FF1C9C-5698-43DE-BBC1-CDF22B3029BB}" dt="2024-02-23T19:55:54.078" v="69"/>
          <ac:picMkLst>
            <pc:docMk/>
            <pc:sldMk cId="2241968852" sldId="285"/>
            <ac:picMk id="7" creationId="{6D8C88DB-C23F-EF2F-D30D-8A622603E42E}"/>
          </ac:picMkLst>
        </pc:picChg>
      </pc:sldChg>
      <pc:sldChg chg="addSp delSp modSp mod">
        <pc:chgData name="Neemias Informatica Lima" userId="b77af7bd85500281" providerId="LiveId" clId="{98FF1C9C-5698-43DE-BBC1-CDF22B3029BB}" dt="2024-02-23T20:16:44.448" v="279" actId="20577"/>
        <pc:sldMkLst>
          <pc:docMk/>
          <pc:sldMk cId="1959249856" sldId="286"/>
        </pc:sldMkLst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2" creationId="{6D63FBA6-C3F0-F6E7-878D-CF922FE56F18}"/>
          </ac:spMkLst>
        </pc:spChg>
        <pc:spChg chg="del">
          <ac:chgData name="Neemias Informatica Lima" userId="b77af7bd85500281" providerId="LiveId" clId="{98FF1C9C-5698-43DE-BBC1-CDF22B3029BB}" dt="2024-02-23T19:56:06.325" v="72" actId="478"/>
          <ac:spMkLst>
            <pc:docMk/>
            <pc:sldMk cId="1959249856" sldId="286"/>
            <ac:spMk id="3" creationId="{20EF9CE9-BB0F-B155-145C-AA313564999F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5" creationId="{A61587D3-3CDC-1C1A-9373-5B92BB4C6771}"/>
          </ac:spMkLst>
        </pc:spChg>
        <pc:spChg chg="add mod">
          <ac:chgData name="Neemias Informatica Lima" userId="b77af7bd85500281" providerId="LiveId" clId="{98FF1C9C-5698-43DE-BBC1-CDF22B3029BB}" dt="2024-02-23T19:56:06.641" v="73"/>
          <ac:spMkLst>
            <pc:docMk/>
            <pc:sldMk cId="1959249856" sldId="286"/>
            <ac:spMk id="6" creationId="{21035F67-67D0-089E-FFB9-3C7F772903B2}"/>
          </ac:spMkLst>
        </pc:spChg>
        <pc:spChg chg="mod">
          <ac:chgData name="Neemias Informatica Lima" userId="b77af7bd85500281" providerId="LiveId" clId="{98FF1C9C-5698-43DE-BBC1-CDF22B3029BB}" dt="2024-02-23T20:15:22.665" v="25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20:16:44.448" v="279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98FF1C9C-5698-43DE-BBC1-CDF22B3029BB}" dt="2024-02-23T19:56:06.325" v="72" actId="478"/>
          <ac:picMkLst>
            <pc:docMk/>
            <pc:sldMk cId="1959249856" sldId="286"/>
            <ac:picMk id="4" creationId="{85A6734A-E656-B9A1-1059-9BCD0DA51442}"/>
          </ac:picMkLst>
        </pc:picChg>
        <pc:picChg chg="add mod">
          <ac:chgData name="Neemias Informatica Lima" userId="b77af7bd85500281" providerId="LiveId" clId="{98FF1C9C-5698-43DE-BBC1-CDF22B3029BB}" dt="2024-02-23T19:56:06.641" v="73"/>
          <ac:picMkLst>
            <pc:docMk/>
            <pc:sldMk cId="1959249856" sldId="286"/>
            <ac:picMk id="7" creationId="{E5D22789-07EA-B4C2-C1BB-14A5D6566D48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52.068" v="319" actId="20577"/>
        <pc:sldMkLst>
          <pc:docMk/>
          <pc:sldMk cId="2857006406" sldId="287"/>
        </pc:sldMkLst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2" creationId="{118D6672-3002-0F36-141B-0FDA57137A82}"/>
          </ac:spMkLst>
        </pc:spChg>
        <pc:spChg chg="del">
          <ac:chgData name="Neemias Informatica Lima" userId="b77af7bd85500281" providerId="LiveId" clId="{98FF1C9C-5698-43DE-BBC1-CDF22B3029BB}" dt="2024-02-23T19:56:22.863" v="78" actId="478"/>
          <ac:spMkLst>
            <pc:docMk/>
            <pc:sldMk cId="2857006406" sldId="287"/>
            <ac:spMk id="3" creationId="{8A87C4D7-73BF-B8C9-8CBB-3CF2D609D7ED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5" creationId="{29EB7D6A-30E1-9226-F768-126864DB830B}"/>
          </ac:spMkLst>
        </pc:spChg>
        <pc:spChg chg="add mod">
          <ac:chgData name="Neemias Informatica Lima" userId="b77af7bd85500281" providerId="LiveId" clId="{98FF1C9C-5698-43DE-BBC1-CDF22B3029BB}" dt="2024-02-23T19:56:23.228" v="79"/>
          <ac:spMkLst>
            <pc:docMk/>
            <pc:sldMk cId="2857006406" sldId="287"/>
            <ac:spMk id="6" creationId="{CAC6E923-A58A-31AA-1AD0-CAC0E2EC98C7}"/>
          </ac:spMkLst>
        </pc:spChg>
        <pc:spChg chg="mod">
          <ac:chgData name="Neemias Informatica Lima" userId="b77af7bd85500281" providerId="LiveId" clId="{98FF1C9C-5698-43DE-BBC1-CDF22B3029BB}" dt="2024-02-23T20:22:52.068" v="319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98FF1C9C-5698-43DE-BBC1-CDF22B3029BB}" dt="2024-02-23T19:56:22.863" v="78" actId="478"/>
          <ac:picMkLst>
            <pc:docMk/>
            <pc:sldMk cId="2857006406" sldId="287"/>
            <ac:picMk id="4" creationId="{3CD2F04F-2452-1E08-1163-F35685590E3B}"/>
          </ac:picMkLst>
        </pc:picChg>
        <pc:picChg chg="add mod">
          <ac:chgData name="Neemias Informatica Lima" userId="b77af7bd85500281" providerId="LiveId" clId="{98FF1C9C-5698-43DE-BBC1-CDF22B3029BB}" dt="2024-02-23T19:56:23.228" v="79"/>
          <ac:picMkLst>
            <pc:docMk/>
            <pc:sldMk cId="2857006406" sldId="287"/>
            <ac:picMk id="7" creationId="{2EAB579B-9453-B982-1CB1-228646A3C6A5}"/>
          </ac:picMkLst>
        </pc:picChg>
      </pc:sldChg>
      <pc:sldChg chg="addSp delSp modSp mod">
        <pc:chgData name="Neemias Informatica Lima" userId="b77af7bd85500281" providerId="LiveId" clId="{98FF1C9C-5698-43DE-BBC1-CDF22B3029BB}" dt="2024-02-23T19:58:15.547" v="128"/>
        <pc:sldMkLst>
          <pc:docMk/>
          <pc:sldMk cId="2630436816" sldId="288"/>
        </pc:sldMkLst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2" creationId="{30889119-C356-94CB-6F5F-A6A87466FAC6}"/>
          </ac:spMkLst>
        </pc:spChg>
        <pc:spChg chg="del">
          <ac:chgData name="Neemias Informatica Lima" userId="b77af7bd85500281" providerId="LiveId" clId="{98FF1C9C-5698-43DE-BBC1-CDF22B3029BB}" dt="2024-02-23T19:55:13.226" v="56" actId="478"/>
          <ac:spMkLst>
            <pc:docMk/>
            <pc:sldMk cId="2630436816" sldId="288"/>
            <ac:spMk id="3" creationId="{49496019-D0CA-CB15-36AD-3F073522E37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5" creationId="{F599723C-3432-9DF4-C802-90CA44248BE3}"/>
          </ac:spMkLst>
        </pc:spChg>
        <pc:spChg chg="add mod">
          <ac:chgData name="Neemias Informatica Lima" userId="b77af7bd85500281" providerId="LiveId" clId="{98FF1C9C-5698-43DE-BBC1-CDF22B3029BB}" dt="2024-02-23T19:55:13.631" v="57"/>
          <ac:spMkLst>
            <pc:docMk/>
            <pc:sldMk cId="2630436816" sldId="288"/>
            <ac:spMk id="6" creationId="{D9A15907-9E61-A474-1C1D-0CBA0B444E27}"/>
          </ac:spMkLst>
        </pc:spChg>
        <pc:spChg chg="mod">
          <ac:chgData name="Neemias Informatica Lima" userId="b77af7bd85500281" providerId="LiveId" clId="{98FF1C9C-5698-43DE-BBC1-CDF22B3029BB}" dt="2024-02-23T19:58:15.547" v="128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98FF1C9C-5698-43DE-BBC1-CDF22B3029BB}" dt="2024-02-23T19:57:42.523" v="11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13.226" v="56" actId="478"/>
          <ac:picMkLst>
            <pc:docMk/>
            <pc:sldMk cId="2630436816" sldId="288"/>
            <ac:picMk id="4" creationId="{88393AEA-B1E5-C0AB-F599-1DCDF7526693}"/>
          </ac:picMkLst>
        </pc:picChg>
        <pc:picChg chg="add mod">
          <ac:chgData name="Neemias Informatica Lima" userId="b77af7bd85500281" providerId="LiveId" clId="{98FF1C9C-5698-43DE-BBC1-CDF22B3029BB}" dt="2024-02-23T19:55:13.631" v="57"/>
          <ac:picMkLst>
            <pc:docMk/>
            <pc:sldMk cId="2630436816" sldId="288"/>
            <ac:picMk id="7" creationId="{618C89FD-F8A5-635E-E47F-E65D8C9D50F5}"/>
          </ac:picMkLst>
        </pc:picChg>
      </pc:sldChg>
      <pc:sldChg chg="addSp delSp modSp mod">
        <pc:chgData name="Neemias Informatica Lima" userId="b77af7bd85500281" providerId="LiveId" clId="{98FF1C9C-5698-43DE-BBC1-CDF22B3029BB}" dt="2024-02-23T20:11:05.163" v="174" actId="6549"/>
        <pc:sldMkLst>
          <pc:docMk/>
          <pc:sldMk cId="3032827026" sldId="289"/>
        </pc:sldMkLst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2" creationId="{6E89A964-46DE-8D62-7F3D-7CCB8B3853EF}"/>
          </ac:spMkLst>
        </pc:spChg>
        <pc:spChg chg="del">
          <ac:chgData name="Neemias Informatica Lima" userId="b77af7bd85500281" providerId="LiveId" clId="{98FF1C9C-5698-43DE-BBC1-CDF22B3029BB}" dt="2024-02-23T19:55:33.537" v="62" actId="478"/>
          <ac:spMkLst>
            <pc:docMk/>
            <pc:sldMk cId="3032827026" sldId="289"/>
            <ac:spMk id="3" creationId="{5D4C2659-04BD-3F36-4B02-A02BBB5EB9AE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5" creationId="{D4A067D2-F394-0DBD-FBD1-63247C724824}"/>
          </ac:spMkLst>
        </pc:spChg>
        <pc:spChg chg="add mod">
          <ac:chgData name="Neemias Informatica Lima" userId="b77af7bd85500281" providerId="LiveId" clId="{98FF1C9C-5698-43DE-BBC1-CDF22B3029BB}" dt="2024-02-23T19:55:33.870" v="63"/>
          <ac:spMkLst>
            <pc:docMk/>
            <pc:sldMk cId="3032827026" sldId="289"/>
            <ac:spMk id="6" creationId="{E8239E33-1287-F609-7F39-33C3E1110587}"/>
          </ac:spMkLst>
        </pc:spChg>
        <pc:spChg chg="mod">
          <ac:chgData name="Neemias Informatica Lima" userId="b77af7bd85500281" providerId="LiveId" clId="{98FF1C9C-5698-43DE-BBC1-CDF22B3029BB}" dt="2024-02-23T20:11:05.163" v="174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98FF1C9C-5698-43DE-BBC1-CDF22B3029BB}" dt="2024-02-23T20:10:06.399" v="149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33.537" v="62" actId="478"/>
          <ac:picMkLst>
            <pc:docMk/>
            <pc:sldMk cId="3032827026" sldId="289"/>
            <ac:picMk id="4" creationId="{FA98250C-ECD5-A49F-33CA-B05C5324A1F0}"/>
          </ac:picMkLst>
        </pc:picChg>
        <pc:picChg chg="add mod">
          <ac:chgData name="Neemias Informatica Lima" userId="b77af7bd85500281" providerId="LiveId" clId="{98FF1C9C-5698-43DE-BBC1-CDF22B3029BB}" dt="2024-02-23T19:55:33.870" v="63"/>
          <ac:picMkLst>
            <pc:docMk/>
            <pc:sldMk cId="3032827026" sldId="289"/>
            <ac:picMk id="7" creationId="{89459701-C0BF-E965-7576-E0A535A584A2}"/>
          </ac:picMkLst>
        </pc:picChg>
      </pc:sldChg>
      <pc:sldChg chg="addSp delSp modSp mod">
        <pc:chgData name="Neemias Informatica Lima" userId="b77af7bd85500281" providerId="LiveId" clId="{98FF1C9C-5698-43DE-BBC1-CDF22B3029BB}" dt="2024-02-23T20:13:07.353" v="200"/>
        <pc:sldMkLst>
          <pc:docMk/>
          <pc:sldMk cId="3772032319" sldId="290"/>
        </pc:sldMkLst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2" creationId="{FF58CD7D-6808-28AE-FE6D-E10440B93B82}"/>
          </ac:spMkLst>
        </pc:spChg>
        <pc:spChg chg="del">
          <ac:chgData name="Neemias Informatica Lima" userId="b77af7bd85500281" providerId="LiveId" clId="{98FF1C9C-5698-43DE-BBC1-CDF22B3029BB}" dt="2024-02-23T19:55:47.691" v="66" actId="478"/>
          <ac:spMkLst>
            <pc:docMk/>
            <pc:sldMk cId="3772032319" sldId="290"/>
            <ac:spMk id="3" creationId="{60A9F2A4-7A27-D2AE-233F-4CB6587D098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5" creationId="{85A204CF-BE05-A49D-E084-5A580383ACB8}"/>
          </ac:spMkLst>
        </pc:spChg>
        <pc:spChg chg="add mod">
          <ac:chgData name="Neemias Informatica Lima" userId="b77af7bd85500281" providerId="LiveId" clId="{98FF1C9C-5698-43DE-BBC1-CDF22B3029BB}" dt="2024-02-23T19:55:48.083" v="67"/>
          <ac:spMkLst>
            <pc:docMk/>
            <pc:sldMk cId="3772032319" sldId="290"/>
            <ac:spMk id="6" creationId="{DEF18B7B-BBEB-3CDD-E289-6C3F141B30B7}"/>
          </ac:spMkLst>
        </pc:spChg>
        <pc:spChg chg="mod">
          <ac:chgData name="Neemias Informatica Lima" userId="b77af7bd85500281" providerId="LiveId" clId="{98FF1C9C-5698-43DE-BBC1-CDF22B3029BB}" dt="2024-02-23T20:13:07.353" v="2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98FF1C9C-5698-43DE-BBC1-CDF22B3029BB}" dt="2024-02-23T20:11:39.363" v="182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5:47.691" v="66" actId="478"/>
          <ac:picMkLst>
            <pc:docMk/>
            <pc:sldMk cId="3772032319" sldId="290"/>
            <ac:picMk id="4" creationId="{6A93FC3B-31AF-1EAE-5013-89407F4DA89B}"/>
          </ac:picMkLst>
        </pc:picChg>
        <pc:picChg chg="add mod">
          <ac:chgData name="Neemias Informatica Lima" userId="b77af7bd85500281" providerId="LiveId" clId="{98FF1C9C-5698-43DE-BBC1-CDF22B3029BB}" dt="2024-02-23T19:55:48.083" v="67"/>
          <ac:picMkLst>
            <pc:docMk/>
            <pc:sldMk cId="3772032319" sldId="290"/>
            <ac:picMk id="7" creationId="{4F7AE466-E0C9-B62F-9DC8-1E2BAD76EB58}"/>
          </ac:picMkLst>
        </pc:picChg>
      </pc:sldChg>
      <pc:sldChg chg="addSp delSp modSp mod">
        <pc:chgData name="Neemias Informatica Lima" userId="b77af7bd85500281" providerId="LiveId" clId="{98FF1C9C-5698-43DE-BBC1-CDF22B3029BB}" dt="2024-02-23T20:15:05.002" v="251" actId="6549"/>
        <pc:sldMkLst>
          <pc:docMk/>
          <pc:sldMk cId="1768216317" sldId="291"/>
        </pc:sldMkLst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2" creationId="{2AF92445-D4D6-0570-CC60-3CE69C62DC4B}"/>
          </ac:spMkLst>
        </pc:spChg>
        <pc:spChg chg="del">
          <ac:chgData name="Neemias Informatica Lima" userId="b77af7bd85500281" providerId="LiveId" clId="{98FF1C9C-5698-43DE-BBC1-CDF22B3029BB}" dt="2024-02-23T19:56:00.092" v="70" actId="478"/>
          <ac:spMkLst>
            <pc:docMk/>
            <pc:sldMk cId="1768216317" sldId="291"/>
            <ac:spMk id="3" creationId="{765ACA15-BD8E-C708-FD3F-B76904708D48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5" creationId="{B6AFE31B-8464-E157-1809-D04E08A48875}"/>
          </ac:spMkLst>
        </pc:spChg>
        <pc:spChg chg="add mod">
          <ac:chgData name="Neemias Informatica Lima" userId="b77af7bd85500281" providerId="LiveId" clId="{98FF1C9C-5698-43DE-BBC1-CDF22B3029BB}" dt="2024-02-23T19:56:00.429" v="71"/>
          <ac:spMkLst>
            <pc:docMk/>
            <pc:sldMk cId="1768216317" sldId="291"/>
            <ac:spMk id="6" creationId="{01D32D73-A15E-2FBB-30B2-BCAF9DDBA826}"/>
          </ac:spMkLst>
        </pc:spChg>
        <pc:spChg chg="mod">
          <ac:chgData name="Neemias Informatica Lima" userId="b77af7bd85500281" providerId="LiveId" clId="{98FF1C9C-5698-43DE-BBC1-CDF22B3029BB}" dt="2024-02-23T20:15:05.002" v="25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98FF1C9C-5698-43DE-BBC1-CDF22B3029BB}" dt="2024-02-23T20:13:25.343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00.092" v="70" actId="478"/>
          <ac:picMkLst>
            <pc:docMk/>
            <pc:sldMk cId="1768216317" sldId="291"/>
            <ac:picMk id="4" creationId="{6A2B0A4F-19EE-C413-6596-D5F48CD3D6F1}"/>
          </ac:picMkLst>
        </pc:picChg>
        <pc:picChg chg="add mod">
          <ac:chgData name="Neemias Informatica Lima" userId="b77af7bd85500281" providerId="LiveId" clId="{98FF1C9C-5698-43DE-BBC1-CDF22B3029BB}" dt="2024-02-23T19:56:00.429" v="71"/>
          <ac:picMkLst>
            <pc:docMk/>
            <pc:sldMk cId="1768216317" sldId="291"/>
            <ac:picMk id="7" creationId="{72CAF7BF-A894-D6A7-35C7-1E828777094C}"/>
          </ac:picMkLst>
        </pc:picChg>
      </pc:sldChg>
      <pc:sldChg chg="addSp delSp modSp mod">
        <pc:chgData name="Neemias Informatica Lima" userId="b77af7bd85500281" providerId="LiveId" clId="{98FF1C9C-5698-43DE-BBC1-CDF22B3029BB}" dt="2024-02-23T20:17:11.549" v="290"/>
        <pc:sldMkLst>
          <pc:docMk/>
          <pc:sldMk cId="3757265641" sldId="292"/>
        </pc:sldMkLst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2" creationId="{1B91F151-CFEF-E9DF-4762-8BB81A134C54}"/>
          </ac:spMkLst>
        </pc:spChg>
        <pc:spChg chg="del">
          <ac:chgData name="Neemias Informatica Lima" userId="b77af7bd85500281" providerId="LiveId" clId="{98FF1C9C-5698-43DE-BBC1-CDF22B3029BB}" dt="2024-02-23T19:56:11.565" v="74" actId="478"/>
          <ac:spMkLst>
            <pc:docMk/>
            <pc:sldMk cId="3757265641" sldId="292"/>
            <ac:spMk id="3" creationId="{72FE134E-C585-62DF-41C1-3D8FE707EE8E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5" creationId="{043DC70F-0AEF-0724-2203-92E60C210166}"/>
          </ac:spMkLst>
        </pc:spChg>
        <pc:spChg chg="add mod">
          <ac:chgData name="Neemias Informatica Lima" userId="b77af7bd85500281" providerId="LiveId" clId="{98FF1C9C-5698-43DE-BBC1-CDF22B3029BB}" dt="2024-02-23T19:56:11.883" v="75"/>
          <ac:spMkLst>
            <pc:docMk/>
            <pc:sldMk cId="3757265641" sldId="292"/>
            <ac:spMk id="6" creationId="{6438FE06-D09E-D98D-8D7C-2D42261E1330}"/>
          </ac:spMkLst>
        </pc:spChg>
        <pc:spChg chg="mod">
          <ac:chgData name="Neemias Informatica Lima" userId="b77af7bd85500281" providerId="LiveId" clId="{98FF1C9C-5698-43DE-BBC1-CDF22B3029BB}" dt="2024-02-23T20:17:11.549" v="290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98FF1C9C-5698-43DE-BBC1-CDF22B3029BB}" dt="2024-02-23T20:15:27.783" v="261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98FF1C9C-5698-43DE-BBC1-CDF22B3029BB}" dt="2024-02-23T19:56:11.565" v="74" actId="478"/>
          <ac:picMkLst>
            <pc:docMk/>
            <pc:sldMk cId="3757265641" sldId="292"/>
            <ac:picMk id="4" creationId="{04237762-F1A9-8FFF-3A15-618435DE8E7B}"/>
          </ac:picMkLst>
        </pc:picChg>
        <pc:picChg chg="add mod">
          <ac:chgData name="Neemias Informatica Lima" userId="b77af7bd85500281" providerId="LiveId" clId="{98FF1C9C-5698-43DE-BBC1-CDF22B3029BB}" dt="2024-02-23T19:56:11.883" v="75"/>
          <ac:picMkLst>
            <pc:docMk/>
            <pc:sldMk cId="3757265641" sldId="292"/>
            <ac:picMk id="7" creationId="{945744B3-9A60-F254-38DC-F0914D73E241}"/>
          </ac:picMkLst>
        </pc:picChg>
      </pc:sldChg>
      <pc:sldChg chg="addSp delSp modSp mod">
        <pc:chgData name="Neemias Informatica Lima" userId="b77af7bd85500281" providerId="LiveId" clId="{98FF1C9C-5698-43DE-BBC1-CDF22B3029BB}" dt="2024-02-23T20:22:16.512" v="305" actId="20577"/>
        <pc:sldMkLst>
          <pc:docMk/>
          <pc:sldMk cId="3114938747" sldId="293"/>
        </pc:sldMkLst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2" creationId="{E8911446-F0CE-E54D-28F1-C3220C155A0C}"/>
          </ac:spMkLst>
        </pc:spChg>
        <pc:spChg chg="del">
          <ac:chgData name="Neemias Informatica Lima" userId="b77af7bd85500281" providerId="LiveId" clId="{98FF1C9C-5698-43DE-BBC1-CDF22B3029BB}" dt="2024-02-23T19:56:17.991" v="76" actId="478"/>
          <ac:spMkLst>
            <pc:docMk/>
            <pc:sldMk cId="3114938747" sldId="293"/>
            <ac:spMk id="3" creationId="{C099C69B-2CAC-8EF7-E390-67A626BD4E06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5" creationId="{5F7FC810-116E-FCB8-197D-2FB2492AFB9E}"/>
          </ac:spMkLst>
        </pc:spChg>
        <pc:spChg chg="add mod">
          <ac:chgData name="Neemias Informatica Lima" userId="b77af7bd85500281" providerId="LiveId" clId="{98FF1C9C-5698-43DE-BBC1-CDF22B3029BB}" dt="2024-02-23T19:56:18.388" v="77"/>
          <ac:spMkLst>
            <pc:docMk/>
            <pc:sldMk cId="3114938747" sldId="293"/>
            <ac:spMk id="6" creationId="{FBD5E810-356A-642B-480C-1D6D1BC01107}"/>
          </ac:spMkLst>
        </pc:spChg>
        <pc:spChg chg="mod">
          <ac:chgData name="Neemias Informatica Lima" userId="b77af7bd85500281" providerId="LiveId" clId="{98FF1C9C-5698-43DE-BBC1-CDF22B3029BB}" dt="2024-02-23T20:22:16.512" v="305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98FF1C9C-5698-43DE-BBC1-CDF22B3029BB}" dt="2024-02-23T19:56:17.991" v="76" actId="478"/>
          <ac:picMkLst>
            <pc:docMk/>
            <pc:sldMk cId="3114938747" sldId="293"/>
            <ac:picMk id="4" creationId="{784F65E2-4ECE-B61E-FAB5-8C4CC89FEFA1}"/>
          </ac:picMkLst>
        </pc:picChg>
        <pc:picChg chg="add mod">
          <ac:chgData name="Neemias Informatica Lima" userId="b77af7bd85500281" providerId="LiveId" clId="{98FF1C9C-5698-43DE-BBC1-CDF22B3029BB}" dt="2024-02-23T19:56:18.388" v="77"/>
          <ac:picMkLst>
            <pc:docMk/>
            <pc:sldMk cId="3114938747" sldId="293"/>
            <ac:picMk id="7" creationId="{178B53E0-982F-E70F-B86D-472909AB9DE1}"/>
          </ac:picMkLst>
        </pc:picChg>
      </pc:sldChg>
      <pc:sldChg chg="add del setBg">
        <pc:chgData name="Neemias Informatica Lima" userId="b77af7bd85500281" providerId="LiveId" clId="{98FF1C9C-5698-43DE-BBC1-CDF22B3029BB}" dt="2024-02-23T20:15:54.464" v="263"/>
        <pc:sldMkLst>
          <pc:docMk/>
          <pc:sldMk cId="1576419024" sldId="294"/>
        </pc:sldMkLst>
      </pc:sldChg>
    </pc:docChg>
  </pc:docChgLst>
  <pc:docChgLst>
    <pc:chgData name="Neemias Informatica Lima" userId="b77af7bd85500281" providerId="LiveId" clId="{8705B063-2491-4060-933C-1606E6D942F3}"/>
    <pc:docChg chg="undo redo custSel modSld">
      <pc:chgData name="Neemias Informatica Lima" userId="b77af7bd85500281" providerId="LiveId" clId="{8705B063-2491-4060-933C-1606E6D942F3}" dt="2024-02-20T18:12:52.062" v="338" actId="20577"/>
      <pc:docMkLst>
        <pc:docMk/>
      </pc:docMkLst>
      <pc:sldChg chg="addSp delSp modSp mod">
        <pc:chgData name="Neemias Informatica Lima" userId="b77af7bd85500281" providerId="LiveId" clId="{8705B063-2491-4060-933C-1606E6D942F3}" dt="2024-02-20T17:44:18.887" v="107" actId="20577"/>
        <pc:sldMkLst>
          <pc:docMk/>
          <pc:sldMk cId="2232331225" sldId="280"/>
        </pc:sldMkLst>
        <pc:spChg chg="mod">
          <ac:chgData name="Neemias Informatica Lima" userId="b77af7bd85500281" providerId="LiveId" clId="{8705B063-2491-4060-933C-1606E6D942F3}" dt="2024-02-20T17:33:04.298" v="12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9.240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4:18.887" v="10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2:40.407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4:48.071" v="35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33:10.947" v="13" actId="478"/>
          <ac:picMkLst>
            <pc:docMk/>
            <pc:sldMk cId="2232331225" sldId="280"/>
            <ac:picMk id="3" creationId="{EA23CDDD-0592-BA8F-8FC2-4F47A72894C4}"/>
          </ac:picMkLst>
        </pc:picChg>
        <pc:picChg chg="add mod">
          <ac:chgData name="Neemias Informatica Lima" userId="b77af7bd85500281" providerId="LiveId" clId="{8705B063-2491-4060-933C-1606E6D942F3}" dt="2024-02-20T17:37:58.900" v="46" actId="14100"/>
          <ac:picMkLst>
            <pc:docMk/>
            <pc:sldMk cId="2232331225" sldId="280"/>
            <ac:picMk id="8" creationId="{AA5AD6DA-2170-8489-776A-DB224D1BBF2C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24.718" v="337" actId="20577"/>
        <pc:sldMkLst>
          <pc:docMk/>
          <pc:sldMk cId="2103443556" sldId="281"/>
        </pc:sldMkLst>
        <pc:spChg chg="mod">
          <ac:chgData name="Neemias Informatica Lima" userId="b77af7bd85500281" providerId="LiveId" clId="{8705B063-2491-4060-933C-1606E6D942F3}" dt="2024-02-20T18:12:24.718" v="337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39:53.826" v="48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41:13.588" v="73" actId="6549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0:15.080" v="49" actId="478"/>
          <ac:picMkLst>
            <pc:docMk/>
            <pc:sldMk cId="2103443556" sldId="281"/>
            <ac:picMk id="2" creationId="{7B629915-8571-45EF-512F-DFA68D74875A}"/>
          </ac:picMkLst>
        </pc:picChg>
        <pc:picChg chg="add mod">
          <ac:chgData name="Neemias Informatica Lima" userId="b77af7bd85500281" providerId="LiveId" clId="{8705B063-2491-4060-933C-1606E6D942F3}" dt="2024-02-20T17:40:26.672" v="54" actId="1076"/>
          <ac:picMkLst>
            <pc:docMk/>
            <pc:sldMk cId="2103443556" sldId="281"/>
            <ac:picMk id="3" creationId="{46359711-6FE9-65F1-CEA2-70A15BD20616}"/>
          </ac:picMkLst>
        </pc:picChg>
      </pc:sldChg>
      <pc:sldChg chg="addSp delSp modSp mod">
        <pc:chgData name="Neemias Informatica Lima" userId="b77af7bd85500281" providerId="LiveId" clId="{8705B063-2491-4060-933C-1606E6D942F3}" dt="2024-02-20T17:56:43.854" v="180"/>
        <pc:sldMkLst>
          <pc:docMk/>
          <pc:sldMk cId="3683219421" sldId="282"/>
        </pc:sldMkLst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2" creationId="{E93EA094-84BE-ED5C-CF35-52E6770EA19E}"/>
          </ac:spMkLst>
        </pc:spChg>
        <pc:spChg chg="del">
          <ac:chgData name="Neemias Informatica Lima" userId="b77af7bd85500281" providerId="LiveId" clId="{8705B063-2491-4060-933C-1606E6D942F3}" dt="2024-02-20T17:41:37.322" v="76" actId="478"/>
          <ac:spMkLst>
            <pc:docMk/>
            <pc:sldMk cId="3683219421" sldId="282"/>
            <ac:spMk id="4" creationId="{6861D89A-71F1-B9BF-0E88-D15217C78FB4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6" creationId="{8025EB23-5AF1-EEF9-A5CD-541531C60450}"/>
          </ac:spMkLst>
        </pc:spChg>
        <pc:spChg chg="add mod">
          <ac:chgData name="Neemias Informatica Lima" userId="b77af7bd85500281" providerId="LiveId" clId="{8705B063-2491-4060-933C-1606E6D942F3}" dt="2024-02-20T17:41:37.672" v="77"/>
          <ac:spMkLst>
            <pc:docMk/>
            <pc:sldMk cId="3683219421" sldId="282"/>
            <ac:spMk id="7" creationId="{BE75FBD4-646E-B4CB-138A-682D3578A343}"/>
          </ac:spMkLst>
        </pc:spChg>
        <pc:spChg chg="mod">
          <ac:chgData name="Neemias Informatica Lima" userId="b77af7bd85500281" providerId="LiveId" clId="{8705B063-2491-4060-933C-1606E6D942F3}" dt="2024-02-20T17:56:43.854" v="180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52.112" v="14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7.322" v="76" actId="478"/>
          <ac:picMkLst>
            <pc:docMk/>
            <pc:sldMk cId="3683219421" sldId="282"/>
            <ac:picMk id="5" creationId="{4A6FF4E9-A6B3-B1F3-74FB-B34F8BE693D8}"/>
          </ac:picMkLst>
        </pc:picChg>
        <pc:picChg chg="add mod">
          <ac:chgData name="Neemias Informatica Lima" userId="b77af7bd85500281" providerId="LiveId" clId="{8705B063-2491-4060-933C-1606E6D942F3}" dt="2024-02-20T17:41:37.672" v="77"/>
          <ac:picMkLst>
            <pc:docMk/>
            <pc:sldMk cId="3683219421" sldId="282"/>
            <ac:picMk id="8" creationId="{A39B8C66-E16E-45C7-63F9-EAE91DFEC060}"/>
          </ac:picMkLst>
        </pc:picChg>
      </pc:sldChg>
      <pc:sldChg chg="addSp delSp modSp mod">
        <pc:chgData name="Neemias Informatica Lima" userId="b77af7bd85500281" providerId="LiveId" clId="{8705B063-2491-4060-933C-1606E6D942F3}" dt="2024-02-20T18:01:40.866" v="207" actId="20577"/>
        <pc:sldMkLst>
          <pc:docMk/>
          <pc:sldMk cId="3902406419" sldId="283"/>
        </pc:sldMkLst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2" creationId="{A36E5A6B-AA36-E3C4-E4C4-642E7E66EECA}"/>
          </ac:spMkLst>
        </pc:spChg>
        <pc:spChg chg="del">
          <ac:chgData name="Neemias Informatica Lima" userId="b77af7bd85500281" providerId="LiveId" clId="{8705B063-2491-4060-933C-1606E6D942F3}" dt="2024-02-20T17:41:47.139" v="78" actId="478"/>
          <ac:spMkLst>
            <pc:docMk/>
            <pc:sldMk cId="3902406419" sldId="283"/>
            <ac:spMk id="3" creationId="{2D739C42-67D0-D63D-5058-0A0D205C588F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5" creationId="{BD9AE0D3-5269-4775-42AF-12B7C9E7C296}"/>
          </ac:spMkLst>
        </pc:spChg>
        <pc:spChg chg="add mod">
          <ac:chgData name="Neemias Informatica Lima" userId="b77af7bd85500281" providerId="LiveId" clId="{8705B063-2491-4060-933C-1606E6D942F3}" dt="2024-02-20T17:41:47.464" v="79"/>
          <ac:spMkLst>
            <pc:docMk/>
            <pc:sldMk cId="3902406419" sldId="283"/>
            <ac:spMk id="6" creationId="{0FD89A76-C058-A97F-6C58-4B0E7F7D72EB}"/>
          </ac:spMkLst>
        </pc:spChg>
        <pc:spChg chg="mod">
          <ac:chgData name="Neemias Informatica Lima" userId="b77af7bd85500281" providerId="LiveId" clId="{8705B063-2491-4060-933C-1606E6D942F3}" dt="2024-02-20T17:57:04.469" v="185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1:40.866" v="207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8705B063-2491-4060-933C-1606E6D942F3}" dt="2024-02-20T17:41:47.139" v="78" actId="478"/>
          <ac:picMkLst>
            <pc:docMk/>
            <pc:sldMk cId="3902406419" sldId="283"/>
            <ac:picMk id="4" creationId="{4ED879D1-9EBB-93A1-663A-542D4594ADB6}"/>
          </ac:picMkLst>
        </pc:picChg>
        <pc:picChg chg="add mod">
          <ac:chgData name="Neemias Informatica Lima" userId="b77af7bd85500281" providerId="LiveId" clId="{8705B063-2491-4060-933C-1606E6D942F3}" dt="2024-02-20T17:41:47.464" v="79"/>
          <ac:picMkLst>
            <pc:docMk/>
            <pc:sldMk cId="3902406419" sldId="283"/>
            <ac:picMk id="7" creationId="{4D4684E3-99D9-C7F0-497B-380C049F5FBE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14.295" v="227" actId="20577"/>
        <pc:sldMkLst>
          <pc:docMk/>
          <pc:sldMk cId="2424059023" sldId="284"/>
        </pc:sldMkLst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2" creationId="{0654C57D-3E63-3A71-31F9-0B1108D13FFC}"/>
          </ac:spMkLst>
        </pc:spChg>
        <pc:spChg chg="del">
          <ac:chgData name="Neemias Informatica Lima" userId="b77af7bd85500281" providerId="LiveId" clId="{8705B063-2491-4060-933C-1606E6D942F3}" dt="2024-02-20T17:41:57.584" v="82" actId="478"/>
          <ac:spMkLst>
            <pc:docMk/>
            <pc:sldMk cId="2424059023" sldId="284"/>
            <ac:spMk id="3" creationId="{24ED2880-1908-5805-EE1D-30356A2DE593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5" creationId="{B8AA4A93-B7F2-18E7-457C-06471BA1CC68}"/>
          </ac:spMkLst>
        </pc:spChg>
        <pc:spChg chg="add mod">
          <ac:chgData name="Neemias Informatica Lima" userId="b77af7bd85500281" providerId="LiveId" clId="{8705B063-2491-4060-933C-1606E6D942F3}" dt="2024-02-20T17:41:57.935" v="83"/>
          <ac:spMkLst>
            <pc:docMk/>
            <pc:sldMk cId="2424059023" sldId="284"/>
            <ac:spMk id="6" creationId="{E1717067-D3E3-D3B9-A741-12BD88C4B1C5}"/>
          </ac:spMkLst>
        </pc:spChg>
        <pc:spChg chg="mod">
          <ac:chgData name="Neemias Informatica Lima" userId="b77af7bd85500281" providerId="LiveId" clId="{8705B063-2491-4060-933C-1606E6D942F3}" dt="2024-02-20T18:05:29.473" v="213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6:14.295" v="227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8705B063-2491-4060-933C-1606E6D942F3}" dt="2024-02-20T17:41:57.584" v="82" actId="478"/>
          <ac:picMkLst>
            <pc:docMk/>
            <pc:sldMk cId="2424059023" sldId="284"/>
            <ac:picMk id="4" creationId="{59C05A2A-6129-A78B-3FFB-527712244F3D}"/>
          </ac:picMkLst>
        </pc:picChg>
        <pc:picChg chg="add mod">
          <ac:chgData name="Neemias Informatica Lima" userId="b77af7bd85500281" providerId="LiveId" clId="{8705B063-2491-4060-933C-1606E6D942F3}" dt="2024-02-20T17:41:57.935" v="83"/>
          <ac:picMkLst>
            <pc:docMk/>
            <pc:sldMk cId="2424059023" sldId="284"/>
            <ac:picMk id="7" creationId="{8A5E4EF9-EC93-AD1D-0EEE-A623E225AAE4}"/>
          </ac:picMkLst>
        </pc:picChg>
      </pc:sldChg>
      <pc:sldChg chg="addSp delSp modSp mod">
        <pc:chgData name="Neemias Informatica Lima" userId="b77af7bd85500281" providerId="LiveId" clId="{8705B063-2491-4060-933C-1606E6D942F3}" dt="2024-02-20T18:07:45.626" v="260" actId="20577"/>
        <pc:sldMkLst>
          <pc:docMk/>
          <pc:sldMk cId="2241968852" sldId="285"/>
        </pc:sldMkLst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2" creationId="{97ECC88F-C744-BA90-2332-0BED0B2B0A7F}"/>
          </ac:spMkLst>
        </pc:spChg>
        <pc:spChg chg="del">
          <ac:chgData name="Neemias Informatica Lima" userId="b77af7bd85500281" providerId="LiveId" clId="{8705B063-2491-4060-933C-1606E6D942F3}" dt="2024-02-20T17:42:08.691" v="86" actId="478"/>
          <ac:spMkLst>
            <pc:docMk/>
            <pc:sldMk cId="2241968852" sldId="285"/>
            <ac:spMk id="3" creationId="{33BEC984-A759-4F1F-8E23-44E7FDD59A9E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5" creationId="{C0B9F35E-34CC-5A82-D198-3E6A3802D876}"/>
          </ac:spMkLst>
        </pc:spChg>
        <pc:spChg chg="add mod">
          <ac:chgData name="Neemias Informatica Lima" userId="b77af7bd85500281" providerId="LiveId" clId="{8705B063-2491-4060-933C-1606E6D942F3}" dt="2024-02-20T17:42:09.024" v="87"/>
          <ac:spMkLst>
            <pc:docMk/>
            <pc:sldMk cId="2241968852" sldId="285"/>
            <ac:spMk id="6" creationId="{B5D94E7E-5AC0-C430-8444-FA63EC68A274}"/>
          </ac:spMkLst>
        </pc:spChg>
        <pc:spChg chg="mod">
          <ac:chgData name="Neemias Informatica Lima" userId="b77af7bd85500281" providerId="LiveId" clId="{8705B063-2491-4060-933C-1606E6D942F3}" dt="2024-02-20T18:07:04.532" v="242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07:45.626" v="26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8705B063-2491-4060-933C-1606E6D942F3}" dt="2024-02-20T17:42:08.691" v="86" actId="478"/>
          <ac:picMkLst>
            <pc:docMk/>
            <pc:sldMk cId="2241968852" sldId="285"/>
            <ac:picMk id="4" creationId="{425A0613-38AA-C7A2-EE22-40495175D1EA}"/>
          </ac:picMkLst>
        </pc:picChg>
        <pc:picChg chg="add mod">
          <ac:chgData name="Neemias Informatica Lima" userId="b77af7bd85500281" providerId="LiveId" clId="{8705B063-2491-4060-933C-1606E6D942F3}" dt="2024-02-20T17:42:09.024" v="87"/>
          <ac:picMkLst>
            <pc:docMk/>
            <pc:sldMk cId="2241968852" sldId="285"/>
            <ac:picMk id="7" creationId="{736E82A9-0719-6C99-7416-A00F6A6B8108}"/>
          </ac:picMkLst>
        </pc:picChg>
      </pc:sldChg>
      <pc:sldChg chg="addSp delSp modSp mod">
        <pc:chgData name="Neemias Informatica Lima" userId="b77af7bd85500281" providerId="LiveId" clId="{8705B063-2491-4060-933C-1606E6D942F3}" dt="2024-02-20T18:12:52.062" v="338" actId="20577"/>
        <pc:sldMkLst>
          <pc:docMk/>
          <pc:sldMk cId="1959249856" sldId="286"/>
        </pc:sldMkLst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2" creationId="{85892DA3-61C5-5A77-1DE0-BC1A5E0D7360}"/>
          </ac:spMkLst>
        </pc:spChg>
        <pc:spChg chg="del">
          <ac:chgData name="Neemias Informatica Lima" userId="b77af7bd85500281" providerId="LiveId" clId="{8705B063-2491-4060-933C-1606E6D942F3}" dt="2024-02-20T17:42:21.460" v="90" actId="478"/>
          <ac:spMkLst>
            <pc:docMk/>
            <pc:sldMk cId="1959249856" sldId="286"/>
            <ac:spMk id="3" creationId="{0C0BF29C-FD82-60BE-DD0A-1AC3A6C891CE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5" creationId="{936BAE6E-8263-451E-B892-69E0F50366CD}"/>
          </ac:spMkLst>
        </pc:spChg>
        <pc:spChg chg="add mod">
          <ac:chgData name="Neemias Informatica Lima" userId="b77af7bd85500281" providerId="LiveId" clId="{8705B063-2491-4060-933C-1606E6D942F3}" dt="2024-02-20T17:42:21.802" v="91"/>
          <ac:spMkLst>
            <pc:docMk/>
            <pc:sldMk cId="1959249856" sldId="286"/>
            <ac:spMk id="6" creationId="{343368CB-E7AC-53B4-FAF7-A8459836847A}"/>
          </ac:spMkLst>
        </pc:spChg>
        <pc:spChg chg="mod">
          <ac:chgData name="Neemias Informatica Lima" userId="b77af7bd85500281" providerId="LiveId" clId="{8705B063-2491-4060-933C-1606E6D942F3}" dt="2024-02-20T18:09:25.492" v="284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8:12:52.062" v="338" actId="2057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8705B063-2491-4060-933C-1606E6D942F3}" dt="2024-02-20T17:42:21.460" v="90" actId="478"/>
          <ac:picMkLst>
            <pc:docMk/>
            <pc:sldMk cId="1959249856" sldId="286"/>
            <ac:picMk id="4" creationId="{A1EF4718-34A2-73F4-74BB-2781F1A0FA36}"/>
          </ac:picMkLst>
        </pc:picChg>
        <pc:picChg chg="add mod">
          <ac:chgData name="Neemias Informatica Lima" userId="b77af7bd85500281" providerId="LiveId" clId="{8705B063-2491-4060-933C-1606E6D942F3}" dt="2024-02-20T17:42:21.802" v="91"/>
          <ac:picMkLst>
            <pc:docMk/>
            <pc:sldMk cId="1959249856" sldId="286"/>
            <ac:picMk id="7" creationId="{EFD1A159-EF1C-E71F-086E-36EB4318ED94}"/>
          </ac:picMkLst>
        </pc:picChg>
      </pc:sldChg>
      <pc:sldChg chg="addSp delSp modSp mod">
        <pc:chgData name="Neemias Informatica Lima" userId="b77af7bd85500281" providerId="LiveId" clId="{8705B063-2491-4060-933C-1606E6D942F3}" dt="2024-02-20T18:11:58.136" v="335" actId="20577"/>
        <pc:sldMkLst>
          <pc:docMk/>
          <pc:sldMk cId="2857006406" sldId="287"/>
        </pc:sldMkLst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2" creationId="{34BBE7EE-CADD-DA06-8C96-F781BECC74A0}"/>
          </ac:spMkLst>
        </pc:spChg>
        <pc:spChg chg="del">
          <ac:chgData name="Neemias Informatica Lima" userId="b77af7bd85500281" providerId="LiveId" clId="{8705B063-2491-4060-933C-1606E6D942F3}" dt="2024-02-20T17:42:37.698" v="96" actId="478"/>
          <ac:spMkLst>
            <pc:docMk/>
            <pc:sldMk cId="2857006406" sldId="287"/>
            <ac:spMk id="3" creationId="{9150FA78-FFE0-555A-6EFC-E07374232E4F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5" creationId="{7635979C-2224-87D5-37E2-18D6E6394017}"/>
          </ac:spMkLst>
        </pc:spChg>
        <pc:spChg chg="add mod">
          <ac:chgData name="Neemias Informatica Lima" userId="b77af7bd85500281" providerId="LiveId" clId="{8705B063-2491-4060-933C-1606E6D942F3}" dt="2024-02-20T17:42:38.088" v="97"/>
          <ac:spMkLst>
            <pc:docMk/>
            <pc:sldMk cId="2857006406" sldId="287"/>
            <ac:spMk id="6" creationId="{B28DAA68-4538-7089-77D7-2D06C6B707AD}"/>
          </ac:spMkLst>
        </pc:spChg>
        <pc:spChg chg="mod">
          <ac:chgData name="Neemias Informatica Lima" userId="b77af7bd85500281" providerId="LiveId" clId="{8705B063-2491-4060-933C-1606E6D942F3}" dt="2024-02-20T18:11:58.136" v="335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8705B063-2491-4060-933C-1606E6D942F3}" dt="2024-02-20T17:42:37.698" v="96" actId="478"/>
          <ac:picMkLst>
            <pc:docMk/>
            <pc:sldMk cId="2857006406" sldId="287"/>
            <ac:picMk id="4" creationId="{14F3BA0D-16CF-F365-AF48-333310134924}"/>
          </ac:picMkLst>
        </pc:picChg>
        <pc:picChg chg="add mod">
          <ac:chgData name="Neemias Informatica Lima" userId="b77af7bd85500281" providerId="LiveId" clId="{8705B063-2491-4060-933C-1606E6D942F3}" dt="2024-02-20T17:42:38.088" v="97"/>
          <ac:picMkLst>
            <pc:docMk/>
            <pc:sldMk cId="2857006406" sldId="287"/>
            <ac:picMk id="7" creationId="{A28DF9C6-E4D7-909E-AA7F-041F8E87DEBB}"/>
          </ac:picMkLst>
        </pc:picChg>
      </pc:sldChg>
      <pc:sldChg chg="addSp delSp modSp mod">
        <pc:chgData name="Neemias Informatica Lima" userId="b77af7bd85500281" providerId="LiveId" clId="{8705B063-2491-4060-933C-1606E6D942F3}" dt="2024-02-20T17:55:59.803" v="167" actId="20577"/>
        <pc:sldMkLst>
          <pc:docMk/>
          <pc:sldMk cId="2630436816" sldId="288"/>
        </pc:sldMkLst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2" creationId="{5D9931AB-A1EE-9E1B-E500-A6B25ECE7A65}"/>
          </ac:spMkLst>
        </pc:spChg>
        <pc:spChg chg="del">
          <ac:chgData name="Neemias Informatica Lima" userId="b77af7bd85500281" providerId="LiveId" clId="{8705B063-2491-4060-933C-1606E6D942F3}" dt="2024-02-20T17:41:31.749" v="74" actId="478"/>
          <ac:spMkLst>
            <pc:docMk/>
            <pc:sldMk cId="2630436816" sldId="288"/>
            <ac:spMk id="3" creationId="{9A4DD270-27FC-A507-4AA1-F7B7CAC3E1F9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5" creationId="{917548CB-A4F8-8DFA-5101-BD7954471BAE}"/>
          </ac:spMkLst>
        </pc:spChg>
        <pc:spChg chg="add mod">
          <ac:chgData name="Neemias Informatica Lima" userId="b77af7bd85500281" providerId="LiveId" clId="{8705B063-2491-4060-933C-1606E6D942F3}" dt="2024-02-20T17:41:32.091" v="75"/>
          <ac:spMkLst>
            <pc:docMk/>
            <pc:sldMk cId="2630436816" sldId="288"/>
            <ac:spMk id="6" creationId="{66CF3B41-8C39-D1E0-70A8-66A8D4129116}"/>
          </ac:spMkLst>
        </pc:spChg>
        <pc:spChg chg="mod">
          <ac:chgData name="Neemias Informatica Lima" userId="b77af7bd85500281" providerId="LiveId" clId="{8705B063-2491-4060-933C-1606E6D942F3}" dt="2024-02-20T17:55:59.803" v="167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705B063-2491-4060-933C-1606E6D942F3}" dt="2024-02-20T17:54:47.034" v="141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31.749" v="74" actId="478"/>
          <ac:picMkLst>
            <pc:docMk/>
            <pc:sldMk cId="2630436816" sldId="288"/>
            <ac:picMk id="4" creationId="{41388232-B860-FA7A-CA50-DA7B05D5BF14}"/>
          </ac:picMkLst>
        </pc:picChg>
        <pc:picChg chg="add mod">
          <ac:chgData name="Neemias Informatica Lima" userId="b77af7bd85500281" providerId="LiveId" clId="{8705B063-2491-4060-933C-1606E6D942F3}" dt="2024-02-20T17:41:32.091" v="75"/>
          <ac:picMkLst>
            <pc:docMk/>
            <pc:sldMk cId="2630436816" sldId="288"/>
            <ac:picMk id="7" creationId="{5DB04D94-2913-9B35-E9CA-14571319CD0A}"/>
          </ac:picMkLst>
        </pc:picChg>
      </pc:sldChg>
      <pc:sldChg chg="addSp delSp modSp mod">
        <pc:chgData name="Neemias Informatica Lima" userId="b77af7bd85500281" providerId="LiveId" clId="{8705B063-2491-4060-933C-1606E6D942F3}" dt="2024-02-20T18:02:45.207" v="210"/>
        <pc:sldMkLst>
          <pc:docMk/>
          <pc:sldMk cId="3032827026" sldId="289"/>
        </pc:sldMkLst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2" creationId="{9BDC4E02-CC56-CABD-174F-448868C5143C}"/>
          </ac:spMkLst>
        </pc:spChg>
        <pc:spChg chg="del">
          <ac:chgData name="Neemias Informatica Lima" userId="b77af7bd85500281" providerId="LiveId" clId="{8705B063-2491-4060-933C-1606E6D942F3}" dt="2024-02-20T17:41:52.453" v="80" actId="478"/>
          <ac:spMkLst>
            <pc:docMk/>
            <pc:sldMk cId="3032827026" sldId="289"/>
            <ac:spMk id="3" creationId="{8EC1FD22-A9E5-FED5-B655-A0209D8F12B8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5" creationId="{B03018DB-830D-06DC-DEA3-17B00F449029}"/>
          </ac:spMkLst>
        </pc:spChg>
        <pc:spChg chg="add mod">
          <ac:chgData name="Neemias Informatica Lima" userId="b77af7bd85500281" providerId="LiveId" clId="{8705B063-2491-4060-933C-1606E6D942F3}" dt="2024-02-20T17:41:52.730" v="81"/>
          <ac:spMkLst>
            <pc:docMk/>
            <pc:sldMk cId="3032827026" sldId="289"/>
            <ac:spMk id="6" creationId="{65FABA18-8028-9948-31F6-7CB21D06012C}"/>
          </ac:spMkLst>
        </pc:spChg>
        <pc:spChg chg="mod">
          <ac:chgData name="Neemias Informatica Lima" userId="b77af7bd85500281" providerId="LiveId" clId="{8705B063-2491-4060-933C-1606E6D942F3}" dt="2024-02-20T18:02:45.207" v="210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705B063-2491-4060-933C-1606E6D942F3}" dt="2024-02-20T17:57:27.412" v="186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1:52.453" v="80" actId="478"/>
          <ac:picMkLst>
            <pc:docMk/>
            <pc:sldMk cId="3032827026" sldId="289"/>
            <ac:picMk id="4" creationId="{6013B298-59FB-6362-C4C7-75FD4AD6799D}"/>
          </ac:picMkLst>
        </pc:picChg>
        <pc:picChg chg="add mod">
          <ac:chgData name="Neemias Informatica Lima" userId="b77af7bd85500281" providerId="LiveId" clId="{8705B063-2491-4060-933C-1606E6D942F3}" dt="2024-02-20T17:41:52.730" v="81"/>
          <ac:picMkLst>
            <pc:docMk/>
            <pc:sldMk cId="3032827026" sldId="289"/>
            <ac:picMk id="7" creationId="{9FE5E3D7-946F-E2CF-AC7A-AB226C2A2017}"/>
          </ac:picMkLst>
        </pc:picChg>
      </pc:sldChg>
      <pc:sldChg chg="addSp delSp modSp mod">
        <pc:chgData name="Neemias Informatica Lima" userId="b77af7bd85500281" providerId="LiveId" clId="{8705B063-2491-4060-933C-1606E6D942F3}" dt="2024-02-20T18:06:43.991" v="237" actId="6549"/>
        <pc:sldMkLst>
          <pc:docMk/>
          <pc:sldMk cId="3772032319" sldId="290"/>
        </pc:sldMkLst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2" creationId="{3E2C86AB-1379-0FEB-5A1A-57ADCFC644E8}"/>
          </ac:spMkLst>
        </pc:spChg>
        <pc:spChg chg="del">
          <ac:chgData name="Neemias Informatica Lima" userId="b77af7bd85500281" providerId="LiveId" clId="{8705B063-2491-4060-933C-1606E6D942F3}" dt="2024-02-20T17:42:03.025" v="84" actId="478"/>
          <ac:spMkLst>
            <pc:docMk/>
            <pc:sldMk cId="3772032319" sldId="290"/>
            <ac:spMk id="3" creationId="{242F513D-FBFC-CCE5-6A29-3F6EFD68C879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5" creationId="{C4C9CAED-A6F6-5CB3-F39B-CC65C2CE4F60}"/>
          </ac:spMkLst>
        </pc:spChg>
        <pc:spChg chg="add mod">
          <ac:chgData name="Neemias Informatica Lima" userId="b77af7bd85500281" providerId="LiveId" clId="{8705B063-2491-4060-933C-1606E6D942F3}" dt="2024-02-20T17:42:03.383" v="85"/>
          <ac:spMkLst>
            <pc:docMk/>
            <pc:sldMk cId="3772032319" sldId="290"/>
            <ac:spMk id="6" creationId="{50E794FB-DE36-1E8A-2E82-69FFF6A9B79C}"/>
          </ac:spMkLst>
        </pc:spChg>
        <pc:spChg chg="mod">
          <ac:chgData name="Neemias Informatica Lima" userId="b77af7bd85500281" providerId="LiveId" clId="{8705B063-2491-4060-933C-1606E6D942F3}" dt="2024-02-20T18:06:43.991" v="237" actId="6549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705B063-2491-4060-933C-1606E6D942F3}" dt="2024-02-20T18:05:34.801" v="216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03.025" v="84" actId="478"/>
          <ac:picMkLst>
            <pc:docMk/>
            <pc:sldMk cId="3772032319" sldId="290"/>
            <ac:picMk id="4" creationId="{01A534C2-88F6-D6C8-EB18-3D4C7B59CC73}"/>
          </ac:picMkLst>
        </pc:picChg>
        <pc:picChg chg="add mod">
          <ac:chgData name="Neemias Informatica Lima" userId="b77af7bd85500281" providerId="LiveId" clId="{8705B063-2491-4060-933C-1606E6D942F3}" dt="2024-02-20T17:42:03.383" v="85"/>
          <ac:picMkLst>
            <pc:docMk/>
            <pc:sldMk cId="3772032319" sldId="290"/>
            <ac:picMk id="7" creationId="{7BCD8B20-315F-FF87-D823-94ECF9C8DFA1}"/>
          </ac:picMkLst>
        </pc:picChg>
      </pc:sldChg>
      <pc:sldChg chg="addSp delSp modSp mod">
        <pc:chgData name="Neemias Informatica Lima" userId="b77af7bd85500281" providerId="LiveId" clId="{8705B063-2491-4060-933C-1606E6D942F3}" dt="2024-02-20T18:09:05.853" v="281" actId="6549"/>
        <pc:sldMkLst>
          <pc:docMk/>
          <pc:sldMk cId="1768216317" sldId="291"/>
        </pc:sldMkLst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2" creationId="{54974A24-6F5E-59E8-83C2-830ACB61507C}"/>
          </ac:spMkLst>
        </pc:spChg>
        <pc:spChg chg="del">
          <ac:chgData name="Neemias Informatica Lima" userId="b77af7bd85500281" providerId="LiveId" clId="{8705B063-2491-4060-933C-1606E6D942F3}" dt="2024-02-20T17:42:16.255" v="88" actId="478"/>
          <ac:spMkLst>
            <pc:docMk/>
            <pc:sldMk cId="1768216317" sldId="291"/>
            <ac:spMk id="3" creationId="{9E976E02-E9FC-6BF4-F62E-139513CD02E7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5" creationId="{650AC758-BA39-FCF6-358E-7C44CAD0C2F8}"/>
          </ac:spMkLst>
        </pc:spChg>
        <pc:spChg chg="add mod">
          <ac:chgData name="Neemias Informatica Lima" userId="b77af7bd85500281" providerId="LiveId" clId="{8705B063-2491-4060-933C-1606E6D942F3}" dt="2024-02-20T17:42:16.556" v="89"/>
          <ac:spMkLst>
            <pc:docMk/>
            <pc:sldMk cId="1768216317" sldId="291"/>
            <ac:spMk id="6" creationId="{603EA0E6-CC83-89AD-6F76-9C57A15BAAAB}"/>
          </ac:spMkLst>
        </pc:spChg>
        <pc:spChg chg="mod">
          <ac:chgData name="Neemias Informatica Lima" userId="b77af7bd85500281" providerId="LiveId" clId="{8705B063-2491-4060-933C-1606E6D942F3}" dt="2024-02-20T18:09:05.853" v="281" actId="6549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705B063-2491-4060-933C-1606E6D942F3}" dt="2024-02-20T18:07:10.257" v="247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16.255" v="88" actId="478"/>
          <ac:picMkLst>
            <pc:docMk/>
            <pc:sldMk cId="1768216317" sldId="291"/>
            <ac:picMk id="4" creationId="{5EFF77E5-4820-8553-E1C3-91C839473415}"/>
          </ac:picMkLst>
        </pc:picChg>
        <pc:picChg chg="add mod">
          <ac:chgData name="Neemias Informatica Lima" userId="b77af7bd85500281" providerId="LiveId" clId="{8705B063-2491-4060-933C-1606E6D942F3}" dt="2024-02-20T17:42:16.556" v="89"/>
          <ac:picMkLst>
            <pc:docMk/>
            <pc:sldMk cId="1768216317" sldId="291"/>
            <ac:picMk id="7" creationId="{C5F964BE-16E8-F458-DCBE-93A5BB333125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35.533" v="313"/>
        <pc:sldMkLst>
          <pc:docMk/>
          <pc:sldMk cId="3757265641" sldId="292"/>
        </pc:sldMkLst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2" creationId="{5FD0D31B-7361-F0C3-62D3-0EE63FA5A43D}"/>
          </ac:spMkLst>
        </pc:spChg>
        <pc:spChg chg="del">
          <ac:chgData name="Neemias Informatica Lima" userId="b77af7bd85500281" providerId="LiveId" clId="{8705B063-2491-4060-933C-1606E6D942F3}" dt="2024-02-20T17:42:26.908" v="92" actId="478"/>
          <ac:spMkLst>
            <pc:docMk/>
            <pc:sldMk cId="3757265641" sldId="292"/>
            <ac:spMk id="3" creationId="{E389A403-4D22-4504-BB18-BDD267E5CC61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5" creationId="{707ACF27-A054-67A3-A85D-B1C528682056}"/>
          </ac:spMkLst>
        </pc:spChg>
        <pc:spChg chg="add mod">
          <ac:chgData name="Neemias Informatica Lima" userId="b77af7bd85500281" providerId="LiveId" clId="{8705B063-2491-4060-933C-1606E6D942F3}" dt="2024-02-20T17:42:27.290" v="93"/>
          <ac:spMkLst>
            <pc:docMk/>
            <pc:sldMk cId="3757265641" sldId="292"/>
            <ac:spMk id="6" creationId="{481FFDE2-6943-7E72-21D1-E78E383439D2}"/>
          </ac:spMkLst>
        </pc:spChg>
        <pc:spChg chg="mod">
          <ac:chgData name="Neemias Informatica Lima" userId="b77af7bd85500281" providerId="LiveId" clId="{8705B063-2491-4060-933C-1606E6D942F3}" dt="2024-02-20T18:10:35.533" v="313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705B063-2491-4060-933C-1606E6D942F3}" dt="2024-02-20T18:09:30.840" v="289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8705B063-2491-4060-933C-1606E6D942F3}" dt="2024-02-20T17:42:26.908" v="92" actId="478"/>
          <ac:picMkLst>
            <pc:docMk/>
            <pc:sldMk cId="3757265641" sldId="292"/>
            <ac:picMk id="4" creationId="{0368FE61-6247-BC6F-FA15-632E935643B5}"/>
          </ac:picMkLst>
        </pc:picChg>
        <pc:picChg chg="add mod">
          <ac:chgData name="Neemias Informatica Lima" userId="b77af7bd85500281" providerId="LiveId" clId="{8705B063-2491-4060-933C-1606E6D942F3}" dt="2024-02-20T17:42:27.290" v="93"/>
          <ac:picMkLst>
            <pc:docMk/>
            <pc:sldMk cId="3757265641" sldId="292"/>
            <ac:picMk id="7" creationId="{4C85B01F-1DF3-48F2-D73E-E8B2A0211E01}"/>
          </ac:picMkLst>
        </pc:picChg>
      </pc:sldChg>
      <pc:sldChg chg="addSp delSp modSp mod">
        <pc:chgData name="Neemias Informatica Lima" userId="b77af7bd85500281" providerId="LiveId" clId="{8705B063-2491-4060-933C-1606E6D942F3}" dt="2024-02-20T18:10:49.848" v="316"/>
        <pc:sldMkLst>
          <pc:docMk/>
          <pc:sldMk cId="3114938747" sldId="293"/>
        </pc:sldMkLst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2" creationId="{3EE96EFB-4D6F-A54E-4AB3-69DDE66676F0}"/>
          </ac:spMkLst>
        </pc:spChg>
        <pc:spChg chg="del">
          <ac:chgData name="Neemias Informatica Lima" userId="b77af7bd85500281" providerId="LiveId" clId="{8705B063-2491-4060-933C-1606E6D942F3}" dt="2024-02-20T17:42:32.738" v="94" actId="478"/>
          <ac:spMkLst>
            <pc:docMk/>
            <pc:sldMk cId="3114938747" sldId="293"/>
            <ac:spMk id="3" creationId="{9999F744-72BC-DB38-AC58-4877576DCC3D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5" creationId="{69311968-41FE-07E4-A144-3DD1D45D9449}"/>
          </ac:spMkLst>
        </pc:spChg>
        <pc:spChg chg="add mod">
          <ac:chgData name="Neemias Informatica Lima" userId="b77af7bd85500281" providerId="LiveId" clId="{8705B063-2491-4060-933C-1606E6D942F3}" dt="2024-02-20T17:42:33.071" v="95"/>
          <ac:spMkLst>
            <pc:docMk/>
            <pc:sldMk cId="3114938747" sldId="293"/>
            <ac:spMk id="6" creationId="{FB659E79-A8FE-D3F0-9514-99CFA5CBD352}"/>
          </ac:spMkLst>
        </pc:spChg>
        <pc:spChg chg="mod">
          <ac:chgData name="Neemias Informatica Lima" userId="b77af7bd85500281" providerId="LiveId" clId="{8705B063-2491-4060-933C-1606E6D942F3}" dt="2024-02-20T18:10:49.848" v="31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8705B063-2491-4060-933C-1606E6D942F3}" dt="2024-02-20T17:42:32.738" v="94" actId="478"/>
          <ac:picMkLst>
            <pc:docMk/>
            <pc:sldMk cId="3114938747" sldId="293"/>
            <ac:picMk id="4" creationId="{0C2C626C-E63D-42A7-E59E-A0BBFCFD90CE}"/>
          </ac:picMkLst>
        </pc:picChg>
        <pc:picChg chg="add mod">
          <ac:chgData name="Neemias Informatica Lima" userId="b77af7bd85500281" providerId="LiveId" clId="{8705B063-2491-4060-933C-1606E6D942F3}" dt="2024-02-20T17:42:33.071" v="95"/>
          <ac:picMkLst>
            <pc:docMk/>
            <pc:sldMk cId="3114938747" sldId="293"/>
            <ac:picMk id="7" creationId="{116B7872-C129-339F-AC75-3BC8485398FC}"/>
          </ac:picMkLst>
        </pc:picChg>
      </pc:sldChg>
    </pc:docChg>
  </pc:docChgLst>
  <pc:docChgLst>
    <pc:chgData name="Neemias Informatica Lima" userId="b77af7bd85500281" providerId="LiveId" clId="{B74F13B8-D1BC-478B-89FF-1B8AFEA45C88}"/>
    <pc:docChg chg="undo redo custSel modSld">
      <pc:chgData name="Neemias Informatica Lima" userId="b77af7bd85500281" providerId="LiveId" clId="{B74F13B8-D1BC-478B-89FF-1B8AFEA45C88}" dt="2024-02-25T21:28:39.662" v="333" actId="313"/>
      <pc:docMkLst>
        <pc:docMk/>
      </pc:docMkLst>
      <pc:sldChg chg="addSp delSp modSp mod">
        <pc:chgData name="Neemias Informatica Lima" userId="b77af7bd85500281" providerId="LiveId" clId="{B74F13B8-D1BC-478B-89FF-1B8AFEA45C88}" dt="2024-02-25T21:10:49.916" v="45"/>
        <pc:sldMkLst>
          <pc:docMk/>
          <pc:sldMk cId="2232331225" sldId="280"/>
        </pc:sldMkLst>
        <pc:spChg chg="mod">
          <ac:chgData name="Neemias Informatica Lima" userId="b77af7bd85500281" providerId="LiveId" clId="{B74F13B8-D1BC-478B-89FF-1B8AFEA45C88}" dt="2024-02-25T21:08:36.463" v="8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7.126" v="14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44.340" v="3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8:41.301" v="1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09:29.524" v="35" actId="6549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0:49.916" v="45"/>
          <ac:picMkLst>
            <pc:docMk/>
            <pc:sldMk cId="2232331225" sldId="280"/>
            <ac:picMk id="3" creationId="{488E531C-1F98-7C23-21EF-59BDB0E1BB90}"/>
          </ac:picMkLst>
        </pc:picChg>
        <pc:picChg chg="del">
          <ac:chgData name="Neemias Informatica Lima" userId="b77af7bd85500281" providerId="LiveId" clId="{B74F13B8-D1BC-478B-89FF-1B8AFEA45C88}" dt="2024-02-25T21:08:51.062" v="15" actId="478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B74F13B8-D1BC-478B-89FF-1B8AFEA45C88}" dt="2024-02-25T21:14:44.111" v="114" actId="6549"/>
        <pc:sldMkLst>
          <pc:docMk/>
          <pc:sldMk cId="2103443556" sldId="281"/>
        </pc:sldMkLst>
        <pc:spChg chg="mod">
          <ac:chgData name="Neemias Informatica Lima" userId="b77af7bd85500281" providerId="LiveId" clId="{B74F13B8-D1BC-478B-89FF-1B8AFEA45C88}" dt="2024-02-25T21:14:44.111" v="114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36.720" v="5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1:12.926" v="50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1:52.849" v="60" actId="1037"/>
          <ac:picMkLst>
            <pc:docMk/>
            <pc:sldMk cId="2103443556" sldId="281"/>
            <ac:picMk id="2" creationId="{270188F2-7057-F8B0-ACF1-0F62D430065A}"/>
          </ac:picMkLst>
        </pc:picChg>
        <pc:picChg chg="del">
          <ac:chgData name="Neemias Informatica Lima" userId="b77af7bd85500281" providerId="LiveId" clId="{B74F13B8-D1BC-478B-89FF-1B8AFEA45C88}" dt="2024-02-25T21:14:06.706" v="85" actId="478"/>
          <ac:picMkLst>
            <pc:docMk/>
            <pc:sldMk cId="2103443556" sldId="281"/>
            <ac:picMk id="4" creationId="{7A30FE51-33F2-6630-4CDA-12DEDD801DE6}"/>
          </ac:picMkLst>
        </pc:picChg>
        <pc:picChg chg="del">
          <ac:chgData name="Neemias Informatica Lima" userId="b77af7bd85500281" providerId="LiveId" clId="{B74F13B8-D1BC-478B-89FF-1B8AFEA45C88}" dt="2024-02-25T21:11:33.239" v="51" actId="478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16:28.094" v="149" actId="313"/>
        <pc:sldMkLst>
          <pc:docMk/>
          <pc:sldMk cId="3683219421" sldId="282"/>
        </pc:sldMkLst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2" creationId="{BED91A5E-4E8D-3A6D-3F07-C56DB33A249A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4" creationId="{55CD13F8-4D0C-11B8-1EC1-63042056EAAC}"/>
          </ac:spMkLst>
        </pc:spChg>
        <pc:spChg chg="add mod">
          <ac:chgData name="Neemias Informatica Lima" userId="b77af7bd85500281" providerId="LiveId" clId="{B74F13B8-D1BC-478B-89FF-1B8AFEA45C88}" dt="2024-02-25T21:12:31.964" v="64"/>
          <ac:spMkLst>
            <pc:docMk/>
            <pc:sldMk cId="3683219421" sldId="282"/>
            <ac:spMk id="5" creationId="{8E793A4A-E5ED-5EF3-8A21-247FC2CA00F5}"/>
          </ac:spMkLst>
        </pc:spChg>
        <pc:spChg chg="del">
          <ac:chgData name="Neemias Informatica Lima" userId="b77af7bd85500281" providerId="LiveId" clId="{B74F13B8-D1BC-478B-89FF-1B8AFEA45C88}" dt="2024-02-25T21:12:31.599" v="63" actId="478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B74F13B8-D1BC-478B-89FF-1B8AFEA45C88}" dt="2024-02-25T21:16:28.094" v="149" actId="313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8.043" v="12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31.964" v="64"/>
          <ac:picMkLst>
            <pc:docMk/>
            <pc:sldMk cId="3683219421" sldId="282"/>
            <ac:picMk id="6" creationId="{BBF5D52E-EA7D-6357-63B1-A9AD66A5A96C}"/>
          </ac:picMkLst>
        </pc:picChg>
        <pc:picChg chg="del">
          <ac:chgData name="Neemias Informatica Lima" userId="b77af7bd85500281" providerId="LiveId" clId="{B74F13B8-D1BC-478B-89FF-1B8AFEA45C88}" dt="2024-02-25T21:12:31.599" v="63" actId="478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B74F13B8-D1BC-478B-89FF-1B8AFEA45C88}" dt="2024-02-25T21:17:55.984" v="181" actId="20577"/>
        <pc:sldMkLst>
          <pc:docMk/>
          <pc:sldMk cId="3902406419" sldId="283"/>
        </pc:sldMkLst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2" creationId="{7F47C95E-C3E8-FA3A-AA4E-CDFD4921FA25}"/>
          </ac:spMkLst>
        </pc:spChg>
        <pc:spChg chg="add mod">
          <ac:chgData name="Neemias Informatica Lima" userId="b77af7bd85500281" providerId="LiveId" clId="{B74F13B8-D1BC-478B-89FF-1B8AFEA45C88}" dt="2024-02-25T21:12:38.732" v="66"/>
          <ac:spMkLst>
            <pc:docMk/>
            <pc:sldMk cId="3902406419" sldId="283"/>
            <ac:spMk id="3" creationId="{0B61BF89-849C-2139-0AA9-3FAA7FC73844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5" creationId="{011D2B5E-F924-7CD5-9ED2-CED5E6120E7A}"/>
          </ac:spMkLst>
        </pc:spChg>
        <pc:spChg chg="del">
          <ac:chgData name="Neemias Informatica Lima" userId="b77af7bd85500281" providerId="LiveId" clId="{B74F13B8-D1BC-478B-89FF-1B8AFEA45C88}" dt="2024-02-25T21:12:38.183" v="65" actId="478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B74F13B8-D1BC-478B-89FF-1B8AFEA45C88}" dt="2024-02-25T21:16:46.900" v="15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7:55.984" v="181" actId="20577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B74F13B8-D1BC-478B-89FF-1B8AFEA45C88}" dt="2024-02-25T21:12:38.732" v="66"/>
          <ac:picMkLst>
            <pc:docMk/>
            <pc:sldMk cId="3902406419" sldId="283"/>
            <ac:picMk id="4" creationId="{98222435-9C52-A740-C51F-AE35F5BD514C}"/>
          </ac:picMkLst>
        </pc:picChg>
        <pc:picChg chg="del">
          <ac:chgData name="Neemias Informatica Lima" userId="b77af7bd85500281" providerId="LiveId" clId="{B74F13B8-D1BC-478B-89FF-1B8AFEA45C88}" dt="2024-02-25T21:12:38.183" v="65" actId="478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B74F13B8-D1BC-478B-89FF-1B8AFEA45C88}" dt="2024-02-25T21:19:32.241" v="206" actId="20577"/>
        <pc:sldMkLst>
          <pc:docMk/>
          <pc:sldMk cId="2424059023" sldId="284"/>
        </pc:sldMkLst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2" creationId="{77435B4A-27E6-C8C9-58C4-E82B88007F0D}"/>
          </ac:spMkLst>
        </pc:spChg>
        <pc:spChg chg="add mod">
          <ac:chgData name="Neemias Informatica Lima" userId="b77af7bd85500281" providerId="LiveId" clId="{B74F13B8-D1BC-478B-89FF-1B8AFEA45C88}" dt="2024-02-25T21:12:56.903" v="70"/>
          <ac:spMkLst>
            <pc:docMk/>
            <pc:sldMk cId="2424059023" sldId="284"/>
            <ac:spMk id="3" creationId="{3F250127-776C-4693-092D-943E6FF76C57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5" creationId="{4C71B775-E1EE-DF9B-B6E9-782C187E209F}"/>
          </ac:spMkLst>
        </pc:spChg>
        <pc:spChg chg="del">
          <ac:chgData name="Neemias Informatica Lima" userId="b77af7bd85500281" providerId="LiveId" clId="{B74F13B8-D1BC-478B-89FF-1B8AFEA45C88}" dt="2024-02-25T21:12:56.441" v="69" actId="47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B74F13B8-D1BC-478B-89FF-1B8AFEA45C88}" dt="2024-02-25T21:18:35.217" v="18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9:32.241" v="206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B74F13B8-D1BC-478B-89FF-1B8AFEA45C88}" dt="2024-02-25T21:12:56.903" v="70"/>
          <ac:picMkLst>
            <pc:docMk/>
            <pc:sldMk cId="2424059023" sldId="284"/>
            <ac:picMk id="4" creationId="{7B8EFA36-89F8-ACDF-859D-26A3F99D1845}"/>
          </ac:picMkLst>
        </pc:picChg>
        <pc:picChg chg="del">
          <ac:chgData name="Neemias Informatica Lima" userId="b77af7bd85500281" providerId="LiveId" clId="{B74F13B8-D1BC-478B-89FF-1B8AFEA45C88}" dt="2024-02-25T21:12:56.441" v="69" actId="47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4:15.904" v="260" actId="6549"/>
        <pc:sldMkLst>
          <pc:docMk/>
          <pc:sldMk cId="2241968852" sldId="285"/>
        </pc:sldMkLst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2" creationId="{57B99E33-DEA9-6253-C9B1-EA2875F192CA}"/>
          </ac:spMkLst>
        </pc:spChg>
        <pc:spChg chg="add mod">
          <ac:chgData name="Neemias Informatica Lima" userId="b77af7bd85500281" providerId="LiveId" clId="{B74F13B8-D1BC-478B-89FF-1B8AFEA45C88}" dt="2024-02-25T21:13:12.921" v="74"/>
          <ac:spMkLst>
            <pc:docMk/>
            <pc:sldMk cId="2241968852" sldId="285"/>
            <ac:spMk id="3" creationId="{79A2E0F8-FA22-7E01-271B-E811949A14D8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5" creationId="{82C3B8BE-7905-36B2-95DD-EC8EF63D461E}"/>
          </ac:spMkLst>
        </pc:spChg>
        <pc:spChg chg="del">
          <ac:chgData name="Neemias Informatica Lima" userId="b77af7bd85500281" providerId="LiveId" clId="{B74F13B8-D1BC-478B-89FF-1B8AFEA45C88}" dt="2024-02-25T21:13:12.436" v="73" actId="478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B74F13B8-D1BC-478B-89FF-1B8AFEA45C88}" dt="2024-02-25T21:23:16.967" v="23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4:15.904" v="260" actId="6549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B74F13B8-D1BC-478B-89FF-1B8AFEA45C88}" dt="2024-02-25T21:13:12.921" v="74"/>
          <ac:picMkLst>
            <pc:docMk/>
            <pc:sldMk cId="2241968852" sldId="285"/>
            <ac:picMk id="4" creationId="{5F065EA6-1D0D-6DA1-627A-3FA92CCC96A0}"/>
          </ac:picMkLst>
        </pc:picChg>
        <pc:picChg chg="del">
          <ac:chgData name="Neemias Informatica Lima" userId="b77af7bd85500281" providerId="LiveId" clId="{B74F13B8-D1BC-478B-89FF-1B8AFEA45C88}" dt="2024-02-25T21:13:12.436" v="73" actId="478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B74F13B8-D1BC-478B-89FF-1B8AFEA45C88}" dt="2024-02-25T21:26:02.671" v="301" actId="20577"/>
        <pc:sldMkLst>
          <pc:docMk/>
          <pc:sldMk cId="1959249856" sldId="286"/>
        </pc:sldMkLst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2" creationId="{F7E2C36A-B2EA-225B-9DBB-95079E5F52B8}"/>
          </ac:spMkLst>
        </pc:spChg>
        <pc:spChg chg="add mod">
          <ac:chgData name="Neemias Informatica Lima" userId="b77af7bd85500281" providerId="LiveId" clId="{B74F13B8-D1BC-478B-89FF-1B8AFEA45C88}" dt="2024-02-25T21:13:24.930" v="78"/>
          <ac:spMkLst>
            <pc:docMk/>
            <pc:sldMk cId="1959249856" sldId="286"/>
            <ac:spMk id="3" creationId="{CF9A5A7C-DA9D-8DAE-5373-617553273E02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5" creationId="{F23C38D1-3E02-4C42-0105-8F936B70963A}"/>
          </ac:spMkLst>
        </pc:spChg>
        <pc:spChg chg="del">
          <ac:chgData name="Neemias Informatica Lima" userId="b77af7bd85500281" providerId="LiveId" clId="{B74F13B8-D1BC-478B-89FF-1B8AFEA45C88}" dt="2024-02-25T21:13:24.484" v="77" actId="478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B74F13B8-D1BC-478B-89FF-1B8AFEA45C88}" dt="2024-02-25T21:25:21.710" v="281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26:02.671" v="301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B74F13B8-D1BC-478B-89FF-1B8AFEA45C88}" dt="2024-02-25T21:13:24.930" v="78"/>
          <ac:picMkLst>
            <pc:docMk/>
            <pc:sldMk cId="1959249856" sldId="286"/>
            <ac:picMk id="4" creationId="{020F5A77-4AA7-81C3-A816-62E223CC7E76}"/>
          </ac:picMkLst>
        </pc:picChg>
        <pc:picChg chg="del">
          <ac:chgData name="Neemias Informatica Lima" userId="b77af7bd85500281" providerId="LiveId" clId="{B74F13B8-D1BC-478B-89FF-1B8AFEA45C88}" dt="2024-02-25T21:13:24.484" v="77" actId="478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08.182" v="332" actId="20577"/>
        <pc:sldMkLst>
          <pc:docMk/>
          <pc:sldMk cId="2857006406" sldId="287"/>
        </pc:sldMkLst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2" creationId="{ECA26FE0-0AD6-44E3-09A9-1C8F126BACAB}"/>
          </ac:spMkLst>
        </pc:spChg>
        <pc:spChg chg="add mod">
          <ac:chgData name="Neemias Informatica Lima" userId="b77af7bd85500281" providerId="LiveId" clId="{B74F13B8-D1BC-478B-89FF-1B8AFEA45C88}" dt="2024-02-25T21:13:48.701" v="84"/>
          <ac:spMkLst>
            <pc:docMk/>
            <pc:sldMk cId="2857006406" sldId="287"/>
            <ac:spMk id="3" creationId="{B66B5463-8AE8-22AF-246A-ABBFD5F483DF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5" creationId="{A9B51D08-4D27-F065-14C8-75EB4265F90E}"/>
          </ac:spMkLst>
        </pc:spChg>
        <pc:spChg chg="del">
          <ac:chgData name="Neemias Informatica Lima" userId="b77af7bd85500281" providerId="LiveId" clId="{B74F13B8-D1BC-478B-89FF-1B8AFEA45C88}" dt="2024-02-25T21:13:48.191" v="83" actId="478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B74F13B8-D1BC-478B-89FF-1B8AFEA45C88}" dt="2024-02-25T21:28:08.182" v="332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B74F13B8-D1BC-478B-89FF-1B8AFEA45C88}" dt="2024-02-25T21:13:48.701" v="84"/>
          <ac:picMkLst>
            <pc:docMk/>
            <pc:sldMk cId="2857006406" sldId="287"/>
            <ac:picMk id="4" creationId="{64536691-AE0E-4F41-680E-9B79735F668D}"/>
          </ac:picMkLst>
        </pc:picChg>
        <pc:picChg chg="del">
          <ac:chgData name="Neemias Informatica Lima" userId="b77af7bd85500281" providerId="LiveId" clId="{B74F13B8-D1BC-478B-89FF-1B8AFEA45C88}" dt="2024-02-25T21:13:48.191" v="83" actId="478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B74F13B8-D1BC-478B-89FF-1B8AFEA45C88}" dt="2024-02-25T21:15:45.195" v="137" actId="6549"/>
        <pc:sldMkLst>
          <pc:docMk/>
          <pc:sldMk cId="2630436816" sldId="288"/>
        </pc:sldMkLst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2" creationId="{C82AB49F-AA21-8031-33EB-D9B2BE57C767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3" creationId="{92BE035E-8B46-949D-813C-0747CB166744}"/>
          </ac:spMkLst>
        </pc:spChg>
        <pc:spChg chg="add mod">
          <ac:chgData name="Neemias Informatica Lima" userId="b77af7bd85500281" providerId="LiveId" clId="{B74F13B8-D1BC-478B-89FF-1B8AFEA45C88}" dt="2024-02-25T21:12:25.562" v="62"/>
          <ac:spMkLst>
            <pc:docMk/>
            <pc:sldMk cId="2630436816" sldId="288"/>
            <ac:spMk id="4" creationId="{80498620-1554-6070-F994-1E38171C650E}"/>
          </ac:spMkLst>
        </pc:spChg>
        <pc:spChg chg="del">
          <ac:chgData name="Neemias Informatica Lima" userId="b77af7bd85500281" providerId="LiveId" clId="{B74F13B8-D1BC-478B-89FF-1B8AFEA45C88}" dt="2024-02-25T21:12:25.142" v="61" actId="478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B74F13B8-D1BC-478B-89FF-1B8AFEA45C88}" dt="2024-02-25T21:15:45.195" v="137" actId="6549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B74F13B8-D1BC-478B-89FF-1B8AFEA45C88}" dt="2024-02-25T21:15:02.484" v="119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25.562" v="62"/>
          <ac:picMkLst>
            <pc:docMk/>
            <pc:sldMk cId="2630436816" sldId="288"/>
            <ac:picMk id="5" creationId="{1F518788-62D0-7A8E-7133-53E748F7533E}"/>
          </ac:picMkLst>
        </pc:picChg>
        <pc:picChg chg="del">
          <ac:chgData name="Neemias Informatica Lima" userId="b77af7bd85500281" providerId="LiveId" clId="{B74F13B8-D1BC-478B-89FF-1B8AFEA45C88}" dt="2024-02-25T21:12:25.142" v="61" actId="478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B74F13B8-D1BC-478B-89FF-1B8AFEA45C88}" dt="2024-02-25T21:28:39.662" v="333" actId="313"/>
        <pc:sldMkLst>
          <pc:docMk/>
          <pc:sldMk cId="3032827026" sldId="289"/>
        </pc:sldMkLst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2" creationId="{34F0619E-BA41-D5E5-712C-BCAC5DFF9ACB}"/>
          </ac:spMkLst>
        </pc:spChg>
        <pc:spChg chg="add mod">
          <ac:chgData name="Neemias Informatica Lima" userId="b77af7bd85500281" providerId="LiveId" clId="{B74F13B8-D1BC-478B-89FF-1B8AFEA45C88}" dt="2024-02-25T21:12:50.430" v="68"/>
          <ac:spMkLst>
            <pc:docMk/>
            <pc:sldMk cId="3032827026" sldId="289"/>
            <ac:spMk id="3" creationId="{DB81C03F-AE71-3207-1C08-0A4036BF5206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5" creationId="{863638F7-9A13-B3A4-2E92-A1DDF62926E0}"/>
          </ac:spMkLst>
        </pc:spChg>
        <pc:spChg chg="del">
          <ac:chgData name="Neemias Informatica Lima" userId="b77af7bd85500281" providerId="LiveId" clId="{B74F13B8-D1BC-478B-89FF-1B8AFEA45C88}" dt="2024-02-25T21:12:49.896" v="67" actId="478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B74F13B8-D1BC-478B-89FF-1B8AFEA45C88}" dt="2024-02-25T21:28:39.662" v="333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B74F13B8-D1BC-478B-89FF-1B8AFEA45C88}" dt="2024-02-25T21:16:51.701" v="157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2:50.430" v="68"/>
          <ac:picMkLst>
            <pc:docMk/>
            <pc:sldMk cId="3032827026" sldId="289"/>
            <ac:picMk id="4" creationId="{651C8B0F-9DB2-D93F-5048-100ED72F3D6E}"/>
          </ac:picMkLst>
        </pc:picChg>
        <pc:picChg chg="del">
          <ac:chgData name="Neemias Informatica Lima" userId="b77af7bd85500281" providerId="LiveId" clId="{B74F13B8-D1BC-478B-89FF-1B8AFEA45C88}" dt="2024-02-25T21:12:49.896" v="67" actId="478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B74F13B8-D1BC-478B-89FF-1B8AFEA45C88}" dt="2024-02-25T21:22:59.996" v="231"/>
        <pc:sldMkLst>
          <pc:docMk/>
          <pc:sldMk cId="3772032319" sldId="290"/>
        </pc:sldMkLst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2" creationId="{B2F2D807-40D4-BE72-F108-B0D3C8939199}"/>
          </ac:spMkLst>
        </pc:spChg>
        <pc:spChg chg="add mod">
          <ac:chgData name="Neemias Informatica Lima" userId="b77af7bd85500281" providerId="LiveId" clId="{B74F13B8-D1BC-478B-89FF-1B8AFEA45C88}" dt="2024-02-25T21:13:06.288" v="72"/>
          <ac:spMkLst>
            <pc:docMk/>
            <pc:sldMk cId="3772032319" sldId="290"/>
            <ac:spMk id="3" creationId="{741DB37F-889F-6558-2EC5-7EE236FC78D5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5" creationId="{8DCF935B-050B-A2AD-BFC7-73D515DD4C5B}"/>
          </ac:spMkLst>
        </pc:spChg>
        <pc:spChg chg="del">
          <ac:chgData name="Neemias Informatica Lima" userId="b77af7bd85500281" providerId="LiveId" clId="{B74F13B8-D1BC-478B-89FF-1B8AFEA45C88}" dt="2024-02-25T21:13:05.818" v="71" actId="478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B74F13B8-D1BC-478B-89FF-1B8AFEA45C88}" dt="2024-02-25T21:22:59.996" v="231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B74F13B8-D1BC-478B-89FF-1B8AFEA45C88}" dt="2024-02-25T21:18:42.387" v="192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06.288" v="72"/>
          <ac:picMkLst>
            <pc:docMk/>
            <pc:sldMk cId="3772032319" sldId="290"/>
            <ac:picMk id="4" creationId="{E30E196C-0538-2561-7803-4CC16DC7662F}"/>
          </ac:picMkLst>
        </pc:picChg>
        <pc:picChg chg="del">
          <ac:chgData name="Neemias Informatica Lima" userId="b77af7bd85500281" providerId="LiveId" clId="{B74F13B8-D1BC-478B-89FF-1B8AFEA45C88}" dt="2024-02-25T21:13:05.818" v="71" actId="478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B74F13B8-D1BC-478B-89FF-1B8AFEA45C88}" dt="2024-02-25T21:25:08.383" v="276" actId="313"/>
        <pc:sldMkLst>
          <pc:docMk/>
          <pc:sldMk cId="1768216317" sldId="291"/>
        </pc:sldMkLst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2" creationId="{75F3662D-0966-55C4-657A-7ECC54A2C329}"/>
          </ac:spMkLst>
        </pc:spChg>
        <pc:spChg chg="add mod">
          <ac:chgData name="Neemias Informatica Lima" userId="b77af7bd85500281" providerId="LiveId" clId="{B74F13B8-D1BC-478B-89FF-1B8AFEA45C88}" dt="2024-02-25T21:13:18.633" v="76"/>
          <ac:spMkLst>
            <pc:docMk/>
            <pc:sldMk cId="1768216317" sldId="291"/>
            <ac:spMk id="3" creationId="{56D1ABE9-4C8C-0E92-DDB7-A46407C7FDB0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5" creationId="{F9CC19F7-9027-0C69-9ACE-F363B21B1336}"/>
          </ac:spMkLst>
        </pc:spChg>
        <pc:spChg chg="del">
          <ac:chgData name="Neemias Informatica Lima" userId="b77af7bd85500281" providerId="LiveId" clId="{B74F13B8-D1BC-478B-89FF-1B8AFEA45C88}" dt="2024-02-25T21:13:18.236" v="75" actId="478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B74F13B8-D1BC-478B-89FF-1B8AFEA45C88}" dt="2024-02-25T21:25:08.383" v="276" actId="3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B74F13B8-D1BC-478B-89FF-1B8AFEA45C88}" dt="2024-02-25T21:23:23.497" v="241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18.633" v="76"/>
          <ac:picMkLst>
            <pc:docMk/>
            <pc:sldMk cId="1768216317" sldId="291"/>
            <ac:picMk id="4" creationId="{ACEF60D4-A6CD-9EB6-E13C-B4D65638760E}"/>
          </ac:picMkLst>
        </pc:picChg>
        <pc:picChg chg="del">
          <ac:chgData name="Neemias Informatica Lima" userId="b77af7bd85500281" providerId="LiveId" clId="{B74F13B8-D1BC-478B-89FF-1B8AFEA45C88}" dt="2024-02-25T21:13:18.236" v="75" actId="478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10.232" v="317" actId="20577"/>
        <pc:sldMkLst>
          <pc:docMk/>
          <pc:sldMk cId="3757265641" sldId="292"/>
        </pc:sldMkLst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2" creationId="{BEFFE90A-746D-60F5-43ED-1E3D11D372B5}"/>
          </ac:spMkLst>
        </pc:spChg>
        <pc:spChg chg="add mod">
          <ac:chgData name="Neemias Informatica Lima" userId="b77af7bd85500281" providerId="LiveId" clId="{B74F13B8-D1BC-478B-89FF-1B8AFEA45C88}" dt="2024-02-25T21:13:32.003" v="80"/>
          <ac:spMkLst>
            <pc:docMk/>
            <pc:sldMk cId="3757265641" sldId="292"/>
            <ac:spMk id="3" creationId="{74D915CB-AAA4-267A-7953-40008C11835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5" creationId="{46E6CC49-F5BB-2FC0-3480-F7B338EF4072}"/>
          </ac:spMkLst>
        </pc:spChg>
        <pc:spChg chg="del">
          <ac:chgData name="Neemias Informatica Lima" userId="b77af7bd85500281" providerId="LiveId" clId="{B74F13B8-D1BC-478B-89FF-1B8AFEA45C88}" dt="2024-02-25T21:13:31.477" v="79" actId="47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B74F13B8-D1BC-478B-89FF-1B8AFEA45C88}" dt="2024-02-25T21:27:10.232" v="317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B74F13B8-D1BC-478B-89FF-1B8AFEA45C88}" dt="2024-02-25T21:25:33.704" v="286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B74F13B8-D1BC-478B-89FF-1B8AFEA45C88}" dt="2024-02-25T21:13:32.003" v="80"/>
          <ac:picMkLst>
            <pc:docMk/>
            <pc:sldMk cId="3757265641" sldId="292"/>
            <ac:picMk id="4" creationId="{8E3C6038-1716-E22D-39E8-C76D92AB1E84}"/>
          </ac:picMkLst>
        </pc:picChg>
        <pc:picChg chg="del">
          <ac:chgData name="Neemias Informatica Lima" userId="b77af7bd85500281" providerId="LiveId" clId="{B74F13B8-D1BC-478B-89FF-1B8AFEA45C88}" dt="2024-02-25T21:13:31.477" v="79" actId="47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B74F13B8-D1BC-478B-89FF-1B8AFEA45C88}" dt="2024-02-25T21:27:35.530" v="322"/>
        <pc:sldMkLst>
          <pc:docMk/>
          <pc:sldMk cId="3114938747" sldId="293"/>
        </pc:sldMkLst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2" creationId="{F1071A7D-5472-DB38-8071-7339D7C180C1}"/>
          </ac:spMkLst>
        </pc:spChg>
        <pc:spChg chg="add mod">
          <ac:chgData name="Neemias Informatica Lima" userId="b77af7bd85500281" providerId="LiveId" clId="{B74F13B8-D1BC-478B-89FF-1B8AFEA45C88}" dt="2024-02-25T21:13:39.452" v="82"/>
          <ac:spMkLst>
            <pc:docMk/>
            <pc:sldMk cId="3114938747" sldId="293"/>
            <ac:spMk id="3" creationId="{FF11730A-0783-B4D1-0A3A-469E514C9135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5" creationId="{3CB186FB-296D-82A1-4650-39C890CCFBB8}"/>
          </ac:spMkLst>
        </pc:spChg>
        <pc:spChg chg="del">
          <ac:chgData name="Neemias Informatica Lima" userId="b77af7bd85500281" providerId="LiveId" clId="{B74F13B8-D1BC-478B-89FF-1B8AFEA45C88}" dt="2024-02-25T21:13:38.702" v="81" actId="478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B74F13B8-D1BC-478B-89FF-1B8AFEA45C88}" dt="2024-02-25T21:27:35.530" v="322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B74F13B8-D1BC-478B-89FF-1B8AFEA45C88}" dt="2024-02-25T21:13:39.452" v="82"/>
          <ac:picMkLst>
            <pc:docMk/>
            <pc:sldMk cId="3114938747" sldId="293"/>
            <ac:picMk id="4" creationId="{79211BE3-A077-CFEF-60D3-BBC0F489ECA8}"/>
          </ac:picMkLst>
        </pc:picChg>
        <pc:picChg chg="del">
          <ac:chgData name="Neemias Informatica Lima" userId="b77af7bd85500281" providerId="LiveId" clId="{B74F13B8-D1BC-478B-89FF-1B8AFEA45C88}" dt="2024-02-25T21:13:38.702" v="81" actId="478"/>
          <ac:picMkLst>
            <pc:docMk/>
            <pc:sldMk cId="3114938747" sldId="293"/>
            <ac:picMk id="7" creationId="{FC1E68A4-6ECC-6BB6-4D19-3F768F9183E0}"/>
          </ac:picMkLst>
        </pc:picChg>
      </pc:sldChg>
    </pc:docChg>
  </pc:docChgLst>
  <pc:docChgLst>
    <pc:chgData name="Neemias Informatica Lima" userId="b77af7bd85500281" providerId="LiveId" clId="{2B9EC388-95F2-400A-8AD7-6A626D3E1F48}"/>
    <pc:docChg chg="custSel modSld">
      <pc:chgData name="Neemias Informatica Lima" userId="b77af7bd85500281" providerId="LiveId" clId="{2B9EC388-95F2-400A-8AD7-6A626D3E1F48}" dt="2024-02-23T20:34:48.341" v="33" actId="20577"/>
      <pc:docMkLst>
        <pc:docMk/>
      </pc:docMkLst>
      <pc:sldChg chg="modSp mod">
        <pc:chgData name="Neemias Informatica Lima" userId="b77af7bd85500281" providerId="LiveId" clId="{2B9EC388-95F2-400A-8AD7-6A626D3E1F48}" dt="2024-02-23T20:33:45.669" v="5" actId="20577"/>
        <pc:sldMkLst>
          <pc:docMk/>
          <pc:sldMk cId="2232331225" sldId="280"/>
        </pc:sldMkLst>
        <pc:spChg chg="mod">
          <ac:chgData name="Neemias Informatica Lima" userId="b77af7bd85500281" providerId="LiveId" clId="{2B9EC388-95F2-400A-8AD7-6A626D3E1F48}" dt="2024-02-23T20:33:45.669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2B9EC388-95F2-400A-8AD7-6A626D3E1F48}" dt="2024-02-23T20:33:41.108" v="1" actId="20577"/>
          <ac:spMkLst>
            <pc:docMk/>
            <pc:sldMk cId="2232331225" sldId="280"/>
            <ac:spMk id="11" creationId="{00000000-0000-0000-0000-000000000000}"/>
          </ac:spMkLst>
        </pc:spChg>
      </pc:sldChg>
      <pc:sldChg chg="modSp mod">
        <pc:chgData name="Neemias Informatica Lima" userId="b77af7bd85500281" providerId="LiveId" clId="{2B9EC388-95F2-400A-8AD7-6A626D3E1F48}" dt="2024-02-23T20:33:51.006" v="7" actId="20577"/>
        <pc:sldMkLst>
          <pc:docMk/>
          <pc:sldMk cId="2103443556" sldId="281"/>
        </pc:sldMkLst>
        <pc:spChg chg="mod">
          <ac:chgData name="Neemias Informatica Lima" userId="b77af7bd85500281" providerId="LiveId" clId="{2B9EC388-95F2-400A-8AD7-6A626D3E1F48}" dt="2024-02-23T20:33:51.006" v="7" actId="20577"/>
          <ac:spMkLst>
            <pc:docMk/>
            <pc:sldMk cId="2103443556" sldId="281"/>
            <ac:spMk id="11" creationId="{00000000-0000-0000-0000-000000000000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4.988" v="11"/>
        <pc:sldMkLst>
          <pc:docMk/>
          <pc:sldMk cId="3683219421" sldId="282"/>
        </pc:sldMkLst>
        <pc:spChg chg="add mod">
          <ac:chgData name="Neemias Informatica Lima" userId="b77af7bd85500281" providerId="LiveId" clId="{2B9EC388-95F2-400A-8AD7-6A626D3E1F48}" dt="2024-02-23T20:34:04.988" v="11"/>
          <ac:spMkLst>
            <pc:docMk/>
            <pc:sldMk cId="3683219421" sldId="282"/>
            <ac:spMk id="2" creationId="{F1600955-FCDB-798E-21CF-35C53DECA859}"/>
          </ac:spMkLst>
        </pc:spChg>
        <pc:spChg chg="del">
          <ac:chgData name="Neemias Informatica Lima" userId="b77af7bd85500281" providerId="LiveId" clId="{2B9EC388-95F2-400A-8AD7-6A626D3E1F48}" dt="2024-02-23T20:34:04.551" v="10" actId="478"/>
          <ac:spMkLst>
            <pc:docMk/>
            <pc:sldMk cId="3683219421" sldId="282"/>
            <ac:spMk id="6" creationId="{22934883-FF7A-D794-0D1B-91558191C4A0}"/>
          </ac:spMkLst>
        </pc:spChg>
      </pc:sldChg>
      <pc:sldChg chg="modSp mod">
        <pc:chgData name="Neemias Informatica Lima" userId="b77af7bd85500281" providerId="LiveId" clId="{2B9EC388-95F2-400A-8AD7-6A626D3E1F48}" dt="2024-02-23T20:34:08.568" v="13" actId="20577"/>
        <pc:sldMkLst>
          <pc:docMk/>
          <pc:sldMk cId="3902406419" sldId="283"/>
        </pc:sldMkLst>
        <pc:spChg chg="mod">
          <ac:chgData name="Neemias Informatica Lima" userId="b77af7bd85500281" providerId="LiveId" clId="{2B9EC388-95F2-400A-8AD7-6A626D3E1F48}" dt="2024-02-23T20:34:08.568" v="13" actId="20577"/>
          <ac:spMkLst>
            <pc:docMk/>
            <pc:sldMk cId="3902406419" sldId="283"/>
            <ac:spMk id="5" creationId="{64CB1FE2-BA30-8279-776E-7DC9BC620210}"/>
          </ac:spMkLst>
        </pc:spChg>
      </pc:sldChg>
      <pc:sldChg chg="modSp mod">
        <pc:chgData name="Neemias Informatica Lima" userId="b77af7bd85500281" providerId="LiveId" clId="{2B9EC388-95F2-400A-8AD7-6A626D3E1F48}" dt="2024-02-23T20:34:16.161" v="17" actId="20577"/>
        <pc:sldMkLst>
          <pc:docMk/>
          <pc:sldMk cId="2424059023" sldId="284"/>
        </pc:sldMkLst>
        <pc:spChg chg="mod">
          <ac:chgData name="Neemias Informatica Lima" userId="b77af7bd85500281" providerId="LiveId" clId="{2B9EC388-95F2-400A-8AD7-6A626D3E1F48}" dt="2024-02-23T20:34:16.161" v="17" actId="20577"/>
          <ac:spMkLst>
            <pc:docMk/>
            <pc:sldMk cId="2424059023" sldId="284"/>
            <ac:spMk id="5" creationId="{78268D53-E738-79EB-0EEA-089FC74705BD}"/>
          </ac:spMkLst>
        </pc:spChg>
      </pc:sldChg>
      <pc:sldChg chg="modSp mod">
        <pc:chgData name="Neemias Informatica Lima" userId="b77af7bd85500281" providerId="LiveId" clId="{2B9EC388-95F2-400A-8AD7-6A626D3E1F48}" dt="2024-02-23T20:34:23.794" v="21" actId="20577"/>
        <pc:sldMkLst>
          <pc:docMk/>
          <pc:sldMk cId="2241968852" sldId="285"/>
        </pc:sldMkLst>
        <pc:spChg chg="mod">
          <ac:chgData name="Neemias Informatica Lima" userId="b77af7bd85500281" providerId="LiveId" clId="{2B9EC388-95F2-400A-8AD7-6A626D3E1F48}" dt="2024-02-23T20:34:23.794" v="21" actId="20577"/>
          <ac:spMkLst>
            <pc:docMk/>
            <pc:sldMk cId="2241968852" sldId="285"/>
            <ac:spMk id="5" creationId="{88440405-0A27-2855-D046-B9E868718C1B}"/>
          </ac:spMkLst>
        </pc:spChg>
      </pc:sldChg>
      <pc:sldChg chg="modSp mod">
        <pc:chgData name="Neemias Informatica Lima" userId="b77af7bd85500281" providerId="LiveId" clId="{2B9EC388-95F2-400A-8AD7-6A626D3E1F48}" dt="2024-02-23T20:34:31.906" v="25" actId="20577"/>
        <pc:sldMkLst>
          <pc:docMk/>
          <pc:sldMk cId="1959249856" sldId="286"/>
        </pc:sldMkLst>
        <pc:spChg chg="mod">
          <ac:chgData name="Neemias Informatica Lima" userId="b77af7bd85500281" providerId="LiveId" clId="{2B9EC388-95F2-400A-8AD7-6A626D3E1F48}" dt="2024-02-23T20:34:31.906" v="25" actId="20577"/>
          <ac:spMkLst>
            <pc:docMk/>
            <pc:sldMk cId="1959249856" sldId="286"/>
            <ac:spMk id="5" creationId="{A61587D3-3CDC-1C1A-9373-5B92BB4C6771}"/>
          </ac:spMkLst>
        </pc:spChg>
      </pc:sldChg>
      <pc:sldChg chg="modSp mod">
        <pc:chgData name="Neemias Informatica Lima" userId="b77af7bd85500281" providerId="LiveId" clId="{2B9EC388-95F2-400A-8AD7-6A626D3E1F48}" dt="2024-02-23T20:34:48.341" v="33" actId="20577"/>
        <pc:sldMkLst>
          <pc:docMk/>
          <pc:sldMk cId="2857006406" sldId="287"/>
        </pc:sldMkLst>
        <pc:spChg chg="mod">
          <ac:chgData name="Neemias Informatica Lima" userId="b77af7bd85500281" providerId="LiveId" clId="{2B9EC388-95F2-400A-8AD7-6A626D3E1F48}" dt="2024-02-23T20:34:48.341" v="33" actId="20577"/>
          <ac:spMkLst>
            <pc:docMk/>
            <pc:sldMk cId="2857006406" sldId="287"/>
            <ac:spMk id="5" creationId="{29EB7D6A-30E1-9226-F768-126864DB830B}"/>
          </ac:spMkLst>
        </pc:spChg>
      </pc:sldChg>
      <pc:sldChg chg="addSp delSp modSp mod">
        <pc:chgData name="Neemias Informatica Lima" userId="b77af7bd85500281" providerId="LiveId" clId="{2B9EC388-95F2-400A-8AD7-6A626D3E1F48}" dt="2024-02-23T20:34:01.350" v="9"/>
        <pc:sldMkLst>
          <pc:docMk/>
          <pc:sldMk cId="2630436816" sldId="288"/>
        </pc:sldMkLst>
        <pc:spChg chg="add mod">
          <ac:chgData name="Neemias Informatica Lima" userId="b77af7bd85500281" providerId="LiveId" clId="{2B9EC388-95F2-400A-8AD7-6A626D3E1F48}" dt="2024-02-23T20:34:01.350" v="9"/>
          <ac:spMkLst>
            <pc:docMk/>
            <pc:sldMk cId="2630436816" sldId="288"/>
            <ac:spMk id="2" creationId="{4B8F44DA-672B-B449-018B-30D171443EE7}"/>
          </ac:spMkLst>
        </pc:spChg>
        <pc:spChg chg="del">
          <ac:chgData name="Neemias Informatica Lima" userId="b77af7bd85500281" providerId="LiveId" clId="{2B9EC388-95F2-400A-8AD7-6A626D3E1F48}" dt="2024-02-23T20:34:01.031" v="8" actId="478"/>
          <ac:spMkLst>
            <pc:docMk/>
            <pc:sldMk cId="2630436816" sldId="288"/>
            <ac:spMk id="5" creationId="{F599723C-3432-9DF4-C802-90CA44248BE3}"/>
          </ac:spMkLst>
        </pc:spChg>
      </pc:sldChg>
      <pc:sldChg chg="modSp mod">
        <pc:chgData name="Neemias Informatica Lima" userId="b77af7bd85500281" providerId="LiveId" clId="{2B9EC388-95F2-400A-8AD7-6A626D3E1F48}" dt="2024-02-23T20:34:12.395" v="15" actId="20577"/>
        <pc:sldMkLst>
          <pc:docMk/>
          <pc:sldMk cId="3032827026" sldId="289"/>
        </pc:sldMkLst>
        <pc:spChg chg="mod">
          <ac:chgData name="Neemias Informatica Lima" userId="b77af7bd85500281" providerId="LiveId" clId="{2B9EC388-95F2-400A-8AD7-6A626D3E1F48}" dt="2024-02-23T20:34:12.395" v="15" actId="20577"/>
          <ac:spMkLst>
            <pc:docMk/>
            <pc:sldMk cId="3032827026" sldId="289"/>
            <ac:spMk id="5" creationId="{D4A067D2-F394-0DBD-FBD1-63247C724824}"/>
          </ac:spMkLst>
        </pc:spChg>
      </pc:sldChg>
      <pc:sldChg chg="modSp mod">
        <pc:chgData name="Neemias Informatica Lima" userId="b77af7bd85500281" providerId="LiveId" clId="{2B9EC388-95F2-400A-8AD7-6A626D3E1F48}" dt="2024-02-23T20:34:19.977" v="19" actId="20577"/>
        <pc:sldMkLst>
          <pc:docMk/>
          <pc:sldMk cId="3772032319" sldId="290"/>
        </pc:sldMkLst>
        <pc:spChg chg="mod">
          <ac:chgData name="Neemias Informatica Lima" userId="b77af7bd85500281" providerId="LiveId" clId="{2B9EC388-95F2-400A-8AD7-6A626D3E1F48}" dt="2024-02-23T20:34:19.977" v="19" actId="20577"/>
          <ac:spMkLst>
            <pc:docMk/>
            <pc:sldMk cId="3772032319" sldId="290"/>
            <ac:spMk id="5" creationId="{85A204CF-BE05-A49D-E084-5A580383ACB8}"/>
          </ac:spMkLst>
        </pc:spChg>
      </pc:sldChg>
      <pc:sldChg chg="modSp mod">
        <pc:chgData name="Neemias Informatica Lima" userId="b77af7bd85500281" providerId="LiveId" clId="{2B9EC388-95F2-400A-8AD7-6A626D3E1F48}" dt="2024-02-23T20:34:28.779" v="23" actId="20577"/>
        <pc:sldMkLst>
          <pc:docMk/>
          <pc:sldMk cId="1768216317" sldId="291"/>
        </pc:sldMkLst>
        <pc:spChg chg="mod">
          <ac:chgData name="Neemias Informatica Lima" userId="b77af7bd85500281" providerId="LiveId" clId="{2B9EC388-95F2-400A-8AD7-6A626D3E1F48}" dt="2024-02-23T20:34:28.779" v="23" actId="20577"/>
          <ac:spMkLst>
            <pc:docMk/>
            <pc:sldMk cId="1768216317" sldId="291"/>
            <ac:spMk id="5" creationId="{B6AFE31B-8464-E157-1809-D04E08A48875}"/>
          </ac:spMkLst>
        </pc:spChg>
      </pc:sldChg>
      <pc:sldChg chg="modSp mod">
        <pc:chgData name="Neemias Informatica Lima" userId="b77af7bd85500281" providerId="LiveId" clId="{2B9EC388-95F2-400A-8AD7-6A626D3E1F48}" dt="2024-02-23T20:34:35.472" v="27" actId="20577"/>
        <pc:sldMkLst>
          <pc:docMk/>
          <pc:sldMk cId="3757265641" sldId="292"/>
        </pc:sldMkLst>
        <pc:spChg chg="mod">
          <ac:chgData name="Neemias Informatica Lima" userId="b77af7bd85500281" providerId="LiveId" clId="{2B9EC388-95F2-400A-8AD7-6A626D3E1F48}" dt="2024-02-23T20:34:35.472" v="27" actId="20577"/>
          <ac:spMkLst>
            <pc:docMk/>
            <pc:sldMk cId="3757265641" sldId="292"/>
            <ac:spMk id="5" creationId="{043DC70F-0AEF-0724-2203-92E60C210166}"/>
          </ac:spMkLst>
        </pc:spChg>
      </pc:sldChg>
      <pc:sldChg chg="modSp mod">
        <pc:chgData name="Neemias Informatica Lima" userId="b77af7bd85500281" providerId="LiveId" clId="{2B9EC388-95F2-400A-8AD7-6A626D3E1F48}" dt="2024-02-23T20:34:44.060" v="31" actId="20577"/>
        <pc:sldMkLst>
          <pc:docMk/>
          <pc:sldMk cId="3114938747" sldId="293"/>
        </pc:sldMkLst>
        <pc:spChg chg="mod">
          <ac:chgData name="Neemias Informatica Lima" userId="b77af7bd85500281" providerId="LiveId" clId="{2B9EC388-95F2-400A-8AD7-6A626D3E1F48}" dt="2024-02-23T20:34:44.060" v="31" actId="20577"/>
          <ac:spMkLst>
            <pc:docMk/>
            <pc:sldMk cId="3114938747" sldId="293"/>
            <ac:spMk id="5" creationId="{5F7FC810-116E-FCB8-197D-2FB2492AFB9E}"/>
          </ac:spMkLst>
        </pc:spChg>
        <pc:spChg chg="mod">
          <ac:chgData name="Neemias Informatica Lima" userId="b77af7bd85500281" providerId="LiveId" clId="{2B9EC388-95F2-400A-8AD7-6A626D3E1F48}" dt="2024-02-23T20:34:41.224" v="30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70BF4EFA-C635-4E02-85A4-EE8AA687EAFE}"/>
    <pc:docChg chg="undo redo custSel modSld">
      <pc:chgData name="Neemias Informatica Lima" userId="b77af7bd85500281" providerId="LiveId" clId="{70BF4EFA-C635-4E02-85A4-EE8AA687EAFE}" dt="2023-07-26T00:07:47.547" v="289" actId="20577"/>
      <pc:docMkLst>
        <pc:docMk/>
      </pc:docMkLst>
      <pc:sldChg chg="addSp delSp modSp mod">
        <pc:chgData name="Neemias Informatica Lima" userId="b77af7bd85500281" providerId="LiveId" clId="{70BF4EFA-C635-4E02-85A4-EE8AA687EAFE}" dt="2023-07-25T23:50:39.029" v="56" actId="20577"/>
        <pc:sldMkLst>
          <pc:docMk/>
          <pc:sldMk cId="2232331225" sldId="280"/>
        </pc:sldMkLst>
        <pc:spChg chg="mod">
          <ac:chgData name="Neemias Informatica Lima" userId="b77af7bd85500281" providerId="LiveId" clId="{70BF4EFA-C635-4E02-85A4-EE8AA687EAFE}" dt="2023-07-25T23:45:53.947" v="6" actId="20577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47:38.496" v="26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0:39.029" v="56" actId="20577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6:04.699" v="7" actId="478"/>
          <ac:picMkLst>
            <pc:docMk/>
            <pc:sldMk cId="2232331225" sldId="280"/>
            <ac:picMk id="3" creationId="{94FEF9AA-FC8B-78BB-E2F0-8B77AB652B6F}"/>
          </ac:picMkLst>
        </pc:picChg>
        <pc:picChg chg="add mod">
          <ac:chgData name="Neemias Informatica Lima" userId="b77af7bd85500281" providerId="LiveId" clId="{70BF4EFA-C635-4E02-85A4-EE8AA687EAFE}" dt="2023-07-25T23:47:07.054" v="19" actId="14100"/>
          <ac:picMkLst>
            <pc:docMk/>
            <pc:sldMk cId="2232331225" sldId="280"/>
            <ac:picMk id="4" creationId="{0F0ADB51-F692-DBC1-F27B-4574BD63BA43}"/>
          </ac:picMkLst>
        </pc:picChg>
        <pc:picChg chg="del">
          <ac:chgData name="Neemias Informatica Lima" userId="b77af7bd85500281" providerId="LiveId" clId="{70BF4EFA-C635-4E02-85A4-EE8AA687EAFE}" dt="2023-07-25T23:45:39.905" v="0" actId="478"/>
          <ac:picMkLst>
            <pc:docMk/>
            <pc:sldMk cId="2232331225" sldId="280"/>
            <ac:picMk id="13" creationId="{2CB54BE5-4CF9-ACAD-5D91-B0E064F0866E}"/>
          </ac:picMkLst>
        </pc:picChg>
        <pc:picChg chg="add mod">
          <ac:chgData name="Neemias Informatica Lima" userId="b77af7bd85500281" providerId="LiveId" clId="{70BF4EFA-C635-4E02-85A4-EE8AA687EAFE}" dt="2023-07-25T23:49:19.996" v="36"/>
          <ac:picMkLst>
            <pc:docMk/>
            <pc:sldMk cId="2232331225" sldId="280"/>
            <ac:picMk id="14" creationId="{4956ACF0-5B64-BB6C-250A-31CBE6FF33F4}"/>
          </ac:picMkLst>
        </pc:picChg>
      </pc:sldChg>
      <pc:sldChg chg="addSp delSp modSp mod">
        <pc:chgData name="Neemias Informatica Lima" userId="b77af7bd85500281" providerId="LiveId" clId="{70BF4EFA-C635-4E02-85A4-EE8AA687EAFE}" dt="2023-07-25T23:54:53.499" v="99"/>
        <pc:sldMkLst>
          <pc:docMk/>
          <pc:sldMk cId="2103443556" sldId="281"/>
        </pc:sldMkLst>
        <pc:spChg chg="mod">
          <ac:chgData name="Neemias Informatica Lima" userId="b77af7bd85500281" providerId="LiveId" clId="{70BF4EFA-C635-4E02-85A4-EE8AA687EAFE}" dt="2023-07-25T23:54:53.499" v="9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1:18.859" v="70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49:55.114" v="43" actId="478"/>
          <ac:picMkLst>
            <pc:docMk/>
            <pc:sldMk cId="2103443556" sldId="281"/>
            <ac:picMk id="2" creationId="{033884EC-6BAC-E98B-92F9-0F95BFC5D142}"/>
          </ac:picMkLst>
        </pc:picChg>
        <pc:picChg chg="del">
          <ac:chgData name="Neemias Informatica Lima" userId="b77af7bd85500281" providerId="LiveId" clId="{70BF4EFA-C635-4E02-85A4-EE8AA687EAFE}" dt="2023-07-25T23:49:27.305" v="37" actId="478"/>
          <ac:picMkLst>
            <pc:docMk/>
            <pc:sldMk cId="2103443556" sldId="281"/>
            <ac:picMk id="3" creationId="{A660EB47-AC82-BD8B-C43A-AD23DA463620}"/>
          </ac:picMkLst>
        </pc:picChg>
        <pc:picChg chg="add mod">
          <ac:chgData name="Neemias Informatica Lima" userId="b77af7bd85500281" providerId="LiveId" clId="{70BF4EFA-C635-4E02-85A4-EE8AA687EAFE}" dt="2023-07-25T23:49:45.861" v="42" actId="1440"/>
          <ac:picMkLst>
            <pc:docMk/>
            <pc:sldMk cId="2103443556" sldId="281"/>
            <ac:picMk id="4" creationId="{0401683E-6619-33FD-E0CA-0A94716BB2D0}"/>
          </ac:picMkLst>
        </pc:picChg>
        <pc:picChg chg="add mod">
          <ac:chgData name="Neemias Informatica Lima" userId="b77af7bd85500281" providerId="LiveId" clId="{70BF4EFA-C635-4E02-85A4-EE8AA687EAFE}" dt="2023-07-25T23:50:13.048" v="49" actId="14100"/>
          <ac:picMkLst>
            <pc:docMk/>
            <pc:sldMk cId="2103443556" sldId="281"/>
            <ac:picMk id="5" creationId="{F0646410-B1E3-621B-1B89-2DFCB31A465B}"/>
          </ac:picMkLst>
        </pc:picChg>
        <pc:picChg chg="add del mod">
          <ac:chgData name="Neemias Informatica Lima" userId="b77af7bd85500281" providerId="LiveId" clId="{70BF4EFA-C635-4E02-85A4-EE8AA687EAFE}" dt="2023-07-25T23:51:07.773" v="63" actId="478"/>
          <ac:picMkLst>
            <pc:docMk/>
            <pc:sldMk cId="2103443556" sldId="281"/>
            <ac:picMk id="7" creationId="{0CB26EE6-034E-1A00-D2B4-CB5F1E891F27}"/>
          </ac:picMkLst>
        </pc:picChg>
      </pc:sldChg>
      <pc:sldChg chg="addSp delSp modSp mod">
        <pc:chgData name="Neemias Informatica Lima" userId="b77af7bd85500281" providerId="LiveId" clId="{70BF4EFA-C635-4E02-85A4-EE8AA687EAFE}" dt="2023-07-25T23:56:18.942" v="131" actId="20577"/>
        <pc:sldMkLst>
          <pc:docMk/>
          <pc:sldMk cId="3683219421" sldId="282"/>
        </pc:sldMkLst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2" creationId="{3491D5EA-6C15-3D88-0DD4-7DB79CE1D014}"/>
          </ac:spMkLst>
        </pc:spChg>
        <pc:spChg chg="del">
          <ac:chgData name="Neemias Informatica Lima" userId="b77af7bd85500281" providerId="LiveId" clId="{70BF4EFA-C635-4E02-85A4-EE8AA687EAFE}" dt="2023-07-25T23:51:57.413" v="73" actId="478"/>
          <ac:spMkLst>
            <pc:docMk/>
            <pc:sldMk cId="3683219421" sldId="282"/>
            <ac:spMk id="4" creationId="{3F35780F-BA0E-C838-58B7-94B3D250E3A2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7" creationId="{819A9ECA-D30A-D6C9-81C6-EA9DE94C92E9}"/>
          </ac:spMkLst>
        </pc:spChg>
        <pc:spChg chg="add mod">
          <ac:chgData name="Neemias Informatica Lima" userId="b77af7bd85500281" providerId="LiveId" clId="{70BF4EFA-C635-4E02-85A4-EE8AA687EAFE}" dt="2023-07-25T23:51:58.114" v="74"/>
          <ac:spMkLst>
            <pc:docMk/>
            <pc:sldMk cId="3683219421" sldId="282"/>
            <ac:spMk id="8" creationId="{406832D3-51D0-D681-ABC6-D5AA21F8B4C4}"/>
          </ac:spMkLst>
        </pc:spChg>
        <pc:spChg chg="mod">
          <ac:chgData name="Neemias Informatica Lima" userId="b77af7bd85500281" providerId="LiveId" clId="{70BF4EFA-C635-4E02-85A4-EE8AA687EAFE}" dt="2023-07-25T23:56:18.942" v="131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7.440" v="109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5" creationId="{2074D15B-C433-B3FE-655E-F896186A7E29}"/>
          </ac:picMkLst>
        </pc:picChg>
        <pc:picChg chg="del">
          <ac:chgData name="Neemias Informatica Lima" userId="b77af7bd85500281" providerId="LiveId" clId="{70BF4EFA-C635-4E02-85A4-EE8AA687EAFE}" dt="2023-07-25T23:51:57.413" v="73" actId="478"/>
          <ac:picMkLst>
            <pc:docMk/>
            <pc:sldMk cId="3683219421" sldId="282"/>
            <ac:picMk id="6" creationId="{07BDFE5B-EEF5-3811-2C82-561761550694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9" creationId="{E4E7D18B-2663-8020-BA36-B88543827227}"/>
          </ac:picMkLst>
        </pc:picChg>
        <pc:picChg chg="add mod">
          <ac:chgData name="Neemias Informatica Lima" userId="b77af7bd85500281" providerId="LiveId" clId="{70BF4EFA-C635-4E02-85A4-EE8AA687EAFE}" dt="2023-07-25T23:51:58.114" v="74"/>
          <ac:picMkLst>
            <pc:docMk/>
            <pc:sldMk cId="3683219421" sldId="282"/>
            <ac:picMk id="11" creationId="{106373A6-913A-FB36-4DC5-2B97F23E5862}"/>
          </ac:picMkLst>
        </pc:picChg>
      </pc:sldChg>
      <pc:sldChg chg="addSp delSp modSp mod">
        <pc:chgData name="Neemias Informatica Lima" userId="b77af7bd85500281" providerId="LiveId" clId="{70BF4EFA-C635-4E02-85A4-EE8AA687EAFE}" dt="2023-07-25T23:57:39.131" v="156" actId="20577"/>
        <pc:sldMkLst>
          <pc:docMk/>
          <pc:sldMk cId="3902406419" sldId="283"/>
        </pc:sldMkLst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2" creationId="{D3F2D1D4-493F-B3EC-6211-0D2D727670AA}"/>
          </ac:spMkLst>
        </pc:spChg>
        <pc:spChg chg="del">
          <ac:chgData name="Neemias Informatica Lima" userId="b77af7bd85500281" providerId="LiveId" clId="{70BF4EFA-C635-4E02-85A4-EE8AA687EAFE}" dt="2023-07-25T23:52:11.501" v="75" actId="478"/>
          <ac:spMkLst>
            <pc:docMk/>
            <pc:sldMk cId="3902406419" sldId="283"/>
            <ac:spMk id="3" creationId="{EA826045-1181-CAD1-2B51-E9311AB30D4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6" creationId="{FABDE56D-3F03-0165-FE61-AF4DC3BC7A2F}"/>
          </ac:spMkLst>
        </pc:spChg>
        <pc:spChg chg="add mod">
          <ac:chgData name="Neemias Informatica Lima" userId="b77af7bd85500281" providerId="LiveId" clId="{70BF4EFA-C635-4E02-85A4-EE8AA687EAFE}" dt="2023-07-25T23:52:11.947" v="76"/>
          <ac:spMkLst>
            <pc:docMk/>
            <pc:sldMk cId="3902406419" sldId="283"/>
            <ac:spMk id="7" creationId="{D4068EE0-66FE-857B-0CB9-43EFAF05F80A}"/>
          </ac:spMkLst>
        </pc:spChg>
        <pc:spChg chg="mod">
          <ac:chgData name="Neemias Informatica Lima" userId="b77af7bd85500281" providerId="LiveId" clId="{70BF4EFA-C635-4E02-85A4-EE8AA687EAFE}" dt="2023-07-25T23:56:37.817" v="136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7:39.131" v="156" actId="2057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4" creationId="{D22E72BF-B0A0-CBCE-3EEA-338FA26238F2}"/>
          </ac:picMkLst>
        </pc:picChg>
        <pc:picChg chg="del">
          <ac:chgData name="Neemias Informatica Lima" userId="b77af7bd85500281" providerId="LiveId" clId="{70BF4EFA-C635-4E02-85A4-EE8AA687EAFE}" dt="2023-07-25T23:52:11.501" v="75" actId="478"/>
          <ac:picMkLst>
            <pc:docMk/>
            <pc:sldMk cId="3902406419" sldId="283"/>
            <ac:picMk id="5" creationId="{B6666158-6DAF-F93A-BD4A-F9D9BC2A85CF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8" creationId="{5ED0E2B3-CD61-4068-16B9-2A663EE7B7D9}"/>
          </ac:picMkLst>
        </pc:picChg>
        <pc:picChg chg="add mod">
          <ac:chgData name="Neemias Informatica Lima" userId="b77af7bd85500281" providerId="LiveId" clId="{70BF4EFA-C635-4E02-85A4-EE8AA687EAFE}" dt="2023-07-25T23:52:11.947" v="76"/>
          <ac:picMkLst>
            <pc:docMk/>
            <pc:sldMk cId="3902406419" sldId="283"/>
            <ac:picMk id="9" creationId="{18B901A2-6B27-3819-6BC5-4B4074B3EECB}"/>
          </ac:picMkLst>
        </pc:picChg>
      </pc:sldChg>
      <pc:sldChg chg="addSp delSp modSp mod">
        <pc:chgData name="Neemias Informatica Lima" userId="b77af7bd85500281" providerId="LiveId" clId="{70BF4EFA-C635-4E02-85A4-EE8AA687EAFE}" dt="2023-07-26T00:00:16.268" v="191" actId="6549"/>
        <pc:sldMkLst>
          <pc:docMk/>
          <pc:sldMk cId="2424059023" sldId="284"/>
        </pc:sldMkLst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2" creationId="{5448C91B-BD93-B540-0F02-1F19032D0E0D}"/>
          </ac:spMkLst>
        </pc:spChg>
        <pc:spChg chg="del">
          <ac:chgData name="Neemias Informatica Lima" userId="b77af7bd85500281" providerId="LiveId" clId="{70BF4EFA-C635-4E02-85A4-EE8AA687EAFE}" dt="2023-07-25T23:52:37.561" v="79" actId="478"/>
          <ac:spMkLst>
            <pc:docMk/>
            <pc:sldMk cId="2424059023" sldId="284"/>
            <ac:spMk id="3" creationId="{E563B708-1A1D-9AA7-DD96-FB882AF3DA40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6" creationId="{66AE90E3-AC57-DD86-AC9B-E74D0C2B036E}"/>
          </ac:spMkLst>
        </pc:spChg>
        <pc:spChg chg="add mod">
          <ac:chgData name="Neemias Informatica Lima" userId="b77af7bd85500281" providerId="LiveId" clId="{70BF4EFA-C635-4E02-85A4-EE8AA687EAFE}" dt="2023-07-25T23:52:38.122" v="80"/>
          <ac:spMkLst>
            <pc:docMk/>
            <pc:sldMk cId="2424059023" sldId="284"/>
            <ac:spMk id="7" creationId="{1D466D24-A8FB-06BE-67E0-58F3C8F57E12}"/>
          </ac:spMkLst>
        </pc:spChg>
        <pc:spChg chg="mod">
          <ac:chgData name="Neemias Informatica Lima" userId="b77af7bd85500281" providerId="LiveId" clId="{70BF4EFA-C635-4E02-85A4-EE8AA687EAFE}" dt="2023-07-25T23:58:38.835" v="165" actId="20577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0:16.268" v="191" actId="6549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4" creationId="{12736DC3-3EF5-5FF0-9751-EA431A7F7D81}"/>
          </ac:picMkLst>
        </pc:picChg>
        <pc:picChg chg="del">
          <ac:chgData name="Neemias Informatica Lima" userId="b77af7bd85500281" providerId="LiveId" clId="{70BF4EFA-C635-4E02-85A4-EE8AA687EAFE}" dt="2023-07-25T23:52:37.561" v="79" actId="478"/>
          <ac:picMkLst>
            <pc:docMk/>
            <pc:sldMk cId="2424059023" sldId="284"/>
            <ac:picMk id="5" creationId="{076D8450-2428-BADD-0B44-188453E51C9E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8" creationId="{46375442-6DC0-7CDE-49C5-8B0C451DE421}"/>
          </ac:picMkLst>
        </pc:picChg>
        <pc:picChg chg="add mod">
          <ac:chgData name="Neemias Informatica Lima" userId="b77af7bd85500281" providerId="LiveId" clId="{70BF4EFA-C635-4E02-85A4-EE8AA687EAFE}" dt="2023-07-25T23:52:38.122" v="80"/>
          <ac:picMkLst>
            <pc:docMk/>
            <pc:sldMk cId="2424059023" sldId="284"/>
            <ac:picMk id="9" creationId="{2CC0FD82-8D8A-175B-49BD-99EDD91F81F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2:56.661" v="243" actId="207"/>
        <pc:sldMkLst>
          <pc:docMk/>
          <pc:sldMk cId="2241968852" sldId="285"/>
        </pc:sldMkLst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2" creationId="{F4F771C1-83E3-12C5-DBA1-C1AABF506852}"/>
          </ac:spMkLst>
        </pc:spChg>
        <pc:spChg chg="del">
          <ac:chgData name="Neemias Informatica Lima" userId="b77af7bd85500281" providerId="LiveId" clId="{70BF4EFA-C635-4E02-85A4-EE8AA687EAFE}" dt="2023-07-25T23:52:56.561" v="83" actId="478"/>
          <ac:spMkLst>
            <pc:docMk/>
            <pc:sldMk cId="2241968852" sldId="285"/>
            <ac:spMk id="3" creationId="{0099895D-FE3D-1042-7382-7A86FCF4565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6" creationId="{5E8CB69D-73BB-0BDB-51A4-F4EE1B6D1C04}"/>
          </ac:spMkLst>
        </pc:spChg>
        <pc:spChg chg="add mod">
          <ac:chgData name="Neemias Informatica Lima" userId="b77af7bd85500281" providerId="LiveId" clId="{70BF4EFA-C635-4E02-85A4-EE8AA687EAFE}" dt="2023-07-25T23:52:56.910" v="84"/>
          <ac:spMkLst>
            <pc:docMk/>
            <pc:sldMk cId="2241968852" sldId="285"/>
            <ac:spMk id="7" creationId="{C062E573-7681-6A57-9D95-178BF7C1444C}"/>
          </ac:spMkLst>
        </pc:spChg>
        <pc:spChg chg="mod">
          <ac:chgData name="Neemias Informatica Lima" userId="b77af7bd85500281" providerId="LiveId" clId="{70BF4EFA-C635-4E02-85A4-EE8AA687EAFE}" dt="2023-07-26T00:01:47.790" v="213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2:56.661" v="243" actId="20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4" creationId="{26FCE371-1823-90C1-B89D-65B5E05C4D80}"/>
          </ac:picMkLst>
        </pc:picChg>
        <pc:picChg chg="del">
          <ac:chgData name="Neemias Informatica Lima" userId="b77af7bd85500281" providerId="LiveId" clId="{70BF4EFA-C635-4E02-85A4-EE8AA687EAFE}" dt="2023-07-25T23:52:56.561" v="83" actId="478"/>
          <ac:picMkLst>
            <pc:docMk/>
            <pc:sldMk cId="2241968852" sldId="285"/>
            <ac:picMk id="5" creationId="{481AE682-A837-9478-BF33-F11C6C5EBD80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8" creationId="{7E4811F5-9FDC-8318-34E6-BDE5CC260426}"/>
          </ac:picMkLst>
        </pc:picChg>
        <pc:picChg chg="add mod">
          <ac:chgData name="Neemias Informatica Lima" userId="b77af7bd85500281" providerId="LiveId" clId="{70BF4EFA-C635-4E02-85A4-EE8AA687EAFE}" dt="2023-07-25T23:52:56.910" v="84"/>
          <ac:picMkLst>
            <pc:docMk/>
            <pc:sldMk cId="2241968852" sldId="285"/>
            <ac:picMk id="9" creationId="{07F84724-0C72-5160-F9BC-2C0FBD7797B9}"/>
          </ac:picMkLst>
        </pc:picChg>
      </pc:sldChg>
      <pc:sldChg chg="addSp delSp modSp mod">
        <pc:chgData name="Neemias Informatica Lima" userId="b77af7bd85500281" providerId="LiveId" clId="{70BF4EFA-C635-4E02-85A4-EE8AA687EAFE}" dt="2023-07-26T00:05:24.979" v="270"/>
        <pc:sldMkLst>
          <pc:docMk/>
          <pc:sldMk cId="1959249856" sldId="286"/>
        </pc:sldMkLst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2" creationId="{4B107FD8-FF2C-D912-F2B8-7158E66FA82F}"/>
          </ac:spMkLst>
        </pc:spChg>
        <pc:spChg chg="del">
          <ac:chgData name="Neemias Informatica Lima" userId="b77af7bd85500281" providerId="LiveId" clId="{70BF4EFA-C635-4E02-85A4-EE8AA687EAFE}" dt="2023-07-25T23:53:13.741" v="87" actId="478"/>
          <ac:spMkLst>
            <pc:docMk/>
            <pc:sldMk cId="1959249856" sldId="286"/>
            <ac:spMk id="3" creationId="{030B43DF-D850-F3FF-6DBC-5537A388E7B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6" creationId="{6D14C760-7EAB-140C-C5D6-A56918D05283}"/>
          </ac:spMkLst>
        </pc:spChg>
        <pc:spChg chg="add mod">
          <ac:chgData name="Neemias Informatica Lima" userId="b77af7bd85500281" providerId="LiveId" clId="{70BF4EFA-C635-4E02-85A4-EE8AA687EAFE}" dt="2023-07-25T23:53:14.122" v="88"/>
          <ac:spMkLst>
            <pc:docMk/>
            <pc:sldMk cId="1959249856" sldId="286"/>
            <ac:spMk id="7" creationId="{8F3CF0ED-FEE4-E591-139C-653BCBCED841}"/>
          </ac:spMkLst>
        </pc:spChg>
        <pc:spChg chg="mod">
          <ac:chgData name="Neemias Informatica Lima" userId="b77af7bd85500281" providerId="LiveId" clId="{70BF4EFA-C635-4E02-85A4-EE8AA687EAFE}" dt="2023-07-26T00:04:04.592" v="25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6T00:05:24.979" v="27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4" creationId="{A3502776-9141-DAB8-3C65-B06976C8A3A6}"/>
          </ac:picMkLst>
        </pc:picChg>
        <pc:picChg chg="del">
          <ac:chgData name="Neemias Informatica Lima" userId="b77af7bd85500281" providerId="LiveId" clId="{70BF4EFA-C635-4E02-85A4-EE8AA687EAFE}" dt="2023-07-25T23:53:13.741" v="87" actId="478"/>
          <ac:picMkLst>
            <pc:docMk/>
            <pc:sldMk cId="1959249856" sldId="286"/>
            <ac:picMk id="5" creationId="{F65291AA-D5ED-C2C9-382D-60B59A7DBA75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8" creationId="{8041C163-EC9F-F965-C4C2-5E44D220DFDD}"/>
          </ac:picMkLst>
        </pc:picChg>
        <pc:picChg chg="add mod">
          <ac:chgData name="Neemias Informatica Lima" userId="b77af7bd85500281" providerId="LiveId" clId="{70BF4EFA-C635-4E02-85A4-EE8AA687EAFE}" dt="2023-07-25T23:53:14.122" v="88"/>
          <ac:picMkLst>
            <pc:docMk/>
            <pc:sldMk cId="1959249856" sldId="286"/>
            <ac:picMk id="9" creationId="{4B738343-EC6D-DDF9-B985-7A0C103826AD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33.542" v="287" actId="313"/>
        <pc:sldMkLst>
          <pc:docMk/>
          <pc:sldMk cId="2857006406" sldId="287"/>
        </pc:sldMkLst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2" creationId="{6A3800FE-FEA4-281A-B38B-EBA1FBE51B3E}"/>
          </ac:spMkLst>
        </pc:spChg>
        <pc:spChg chg="del">
          <ac:chgData name="Neemias Informatica Lima" userId="b77af7bd85500281" providerId="LiveId" clId="{70BF4EFA-C635-4E02-85A4-EE8AA687EAFE}" dt="2023-07-25T23:53:37.425" v="93" actId="478"/>
          <ac:spMkLst>
            <pc:docMk/>
            <pc:sldMk cId="2857006406" sldId="287"/>
            <ac:spMk id="3" creationId="{D30C7927-E748-F33E-1525-E02850415F22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6" creationId="{BDC1ADE2-2244-599B-566C-3CC288D6A210}"/>
          </ac:spMkLst>
        </pc:spChg>
        <pc:spChg chg="add mod">
          <ac:chgData name="Neemias Informatica Lima" userId="b77af7bd85500281" providerId="LiveId" clId="{70BF4EFA-C635-4E02-85A4-EE8AA687EAFE}" dt="2023-07-25T23:53:37.851" v="94"/>
          <ac:spMkLst>
            <pc:docMk/>
            <pc:sldMk cId="2857006406" sldId="287"/>
            <ac:spMk id="7" creationId="{36D26608-E90C-2D57-3619-313CB0CA8FE6}"/>
          </ac:spMkLst>
        </pc:spChg>
        <pc:spChg chg="mod">
          <ac:chgData name="Neemias Informatica Lima" userId="b77af7bd85500281" providerId="LiveId" clId="{70BF4EFA-C635-4E02-85A4-EE8AA687EAFE}" dt="2023-07-26T00:07:33.542" v="287" actId="313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4" creationId="{48740DD9-EFBE-5FDD-1F96-F5159B348663}"/>
          </ac:picMkLst>
        </pc:picChg>
        <pc:picChg chg="del">
          <ac:chgData name="Neemias Informatica Lima" userId="b77af7bd85500281" providerId="LiveId" clId="{70BF4EFA-C635-4E02-85A4-EE8AA687EAFE}" dt="2023-07-25T23:53:37.425" v="93" actId="478"/>
          <ac:picMkLst>
            <pc:docMk/>
            <pc:sldMk cId="2857006406" sldId="287"/>
            <ac:picMk id="5" creationId="{19F96F83-1902-8460-A1D5-DEA60DE57ED7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8" creationId="{009787A1-6377-2DF2-D88A-51EE249831F1}"/>
          </ac:picMkLst>
        </pc:picChg>
        <pc:picChg chg="add mod">
          <ac:chgData name="Neemias Informatica Lima" userId="b77af7bd85500281" providerId="LiveId" clId="{70BF4EFA-C635-4E02-85A4-EE8AA687EAFE}" dt="2023-07-25T23:53:37.851" v="94"/>
          <ac:picMkLst>
            <pc:docMk/>
            <pc:sldMk cId="2857006406" sldId="287"/>
            <ac:picMk id="9" creationId="{ED201D25-645B-B612-52CC-F8B0E14E3436}"/>
          </ac:picMkLst>
        </pc:picChg>
      </pc:sldChg>
      <pc:sldChg chg="addSp delSp modSp mod">
        <pc:chgData name="Neemias Informatica Lima" userId="b77af7bd85500281" providerId="LiveId" clId="{70BF4EFA-C635-4E02-85A4-EE8AA687EAFE}" dt="2023-07-25T23:55:48.282" v="120" actId="313"/>
        <pc:sldMkLst>
          <pc:docMk/>
          <pc:sldMk cId="2630436816" sldId="288"/>
        </pc:sldMkLst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2" creationId="{EF47AC37-76E0-0D1D-AC73-A8845302AB22}"/>
          </ac:spMkLst>
        </pc:spChg>
        <pc:spChg chg="del">
          <ac:chgData name="Neemias Informatica Lima" userId="b77af7bd85500281" providerId="LiveId" clId="{70BF4EFA-C635-4E02-85A4-EE8AA687EAFE}" dt="2023-07-25T23:51:44.712" v="71" actId="478"/>
          <ac:spMkLst>
            <pc:docMk/>
            <pc:sldMk cId="2630436816" sldId="288"/>
            <ac:spMk id="3" creationId="{9178F071-A7A4-103C-4FED-3AB988353EEC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6" creationId="{98BF13D1-6BB1-7F51-09F2-9C96D7BB94D5}"/>
          </ac:spMkLst>
        </pc:spChg>
        <pc:spChg chg="add mod">
          <ac:chgData name="Neemias Informatica Lima" userId="b77af7bd85500281" providerId="LiveId" clId="{70BF4EFA-C635-4E02-85A4-EE8AA687EAFE}" dt="2023-07-25T23:51:45.065" v="72"/>
          <ac:spMkLst>
            <pc:docMk/>
            <pc:sldMk cId="2630436816" sldId="288"/>
            <ac:spMk id="7" creationId="{3BCD3BD0-AF48-39F5-9870-CD32DA04448C}"/>
          </ac:spMkLst>
        </pc:spChg>
        <pc:spChg chg="mod">
          <ac:chgData name="Neemias Informatica Lima" userId="b77af7bd85500281" providerId="LiveId" clId="{70BF4EFA-C635-4E02-85A4-EE8AA687EAFE}" dt="2023-07-25T23:55:48.282" v="120" actId="313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70BF4EFA-C635-4E02-85A4-EE8AA687EAFE}" dt="2023-07-25T23:55:10.177" v="104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4" creationId="{FB6D4313-215E-240F-0D3F-C8EC65EE1CEE}"/>
          </ac:picMkLst>
        </pc:picChg>
        <pc:picChg chg="del">
          <ac:chgData name="Neemias Informatica Lima" userId="b77af7bd85500281" providerId="LiveId" clId="{70BF4EFA-C635-4E02-85A4-EE8AA687EAFE}" dt="2023-07-25T23:51:44.712" v="71" actId="478"/>
          <ac:picMkLst>
            <pc:docMk/>
            <pc:sldMk cId="2630436816" sldId="288"/>
            <ac:picMk id="5" creationId="{82E3D6E2-7EE4-C71D-6192-499B9E6DDF88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8" creationId="{D6392301-8EFC-A362-99BF-276F9FBA7460}"/>
          </ac:picMkLst>
        </pc:picChg>
        <pc:picChg chg="add mod">
          <ac:chgData name="Neemias Informatica Lima" userId="b77af7bd85500281" providerId="LiveId" clId="{70BF4EFA-C635-4E02-85A4-EE8AA687EAFE}" dt="2023-07-25T23:51:45.065" v="72"/>
          <ac:picMkLst>
            <pc:docMk/>
            <pc:sldMk cId="2630436816" sldId="288"/>
            <ac:picMk id="9" creationId="{9C747321-5B1E-1B9C-C7E8-F73806646B4E}"/>
          </ac:picMkLst>
        </pc:picChg>
      </pc:sldChg>
      <pc:sldChg chg="addSp delSp modSp mod">
        <pc:chgData name="Neemias Informatica Lima" userId="b77af7bd85500281" providerId="LiveId" clId="{70BF4EFA-C635-4E02-85A4-EE8AA687EAFE}" dt="2023-07-25T23:58:15.523" v="160" actId="6549"/>
        <pc:sldMkLst>
          <pc:docMk/>
          <pc:sldMk cId="3032827026" sldId="289"/>
        </pc:sldMkLst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2" creationId="{F5580265-5AA2-3AE3-CBED-F6CC3BD6042C}"/>
          </ac:spMkLst>
        </pc:spChg>
        <pc:spChg chg="del">
          <ac:chgData name="Neemias Informatica Lima" userId="b77af7bd85500281" providerId="LiveId" clId="{70BF4EFA-C635-4E02-85A4-EE8AA687EAFE}" dt="2023-07-25T23:52:27.374" v="77" actId="478"/>
          <ac:spMkLst>
            <pc:docMk/>
            <pc:sldMk cId="3032827026" sldId="289"/>
            <ac:spMk id="3" creationId="{662D4E7D-B5EC-9FCE-1C2F-2F47F941B2BC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6" creationId="{88F95B22-0B17-9481-526D-40ED6F40ADA5}"/>
          </ac:spMkLst>
        </pc:spChg>
        <pc:spChg chg="add mod">
          <ac:chgData name="Neemias Informatica Lima" userId="b77af7bd85500281" providerId="LiveId" clId="{70BF4EFA-C635-4E02-85A4-EE8AA687EAFE}" dt="2023-07-25T23:52:27.951" v="78"/>
          <ac:spMkLst>
            <pc:docMk/>
            <pc:sldMk cId="3032827026" sldId="289"/>
            <ac:spMk id="7" creationId="{35EDF1FD-A111-1684-F827-06A272011522}"/>
          </ac:spMkLst>
        </pc:spChg>
        <pc:spChg chg="mod">
          <ac:chgData name="Neemias Informatica Lima" userId="b77af7bd85500281" providerId="LiveId" clId="{70BF4EFA-C635-4E02-85A4-EE8AA687EAFE}" dt="2023-07-25T23:58:15.523" v="160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70BF4EFA-C635-4E02-85A4-EE8AA687EAFE}" dt="2023-07-25T23:56:43.703" v="141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4" creationId="{C201B004-7A1D-2A0E-7751-AD0A2A8B9535}"/>
          </ac:picMkLst>
        </pc:picChg>
        <pc:picChg chg="del">
          <ac:chgData name="Neemias Informatica Lima" userId="b77af7bd85500281" providerId="LiveId" clId="{70BF4EFA-C635-4E02-85A4-EE8AA687EAFE}" dt="2023-07-25T23:52:27.374" v="77" actId="478"/>
          <ac:picMkLst>
            <pc:docMk/>
            <pc:sldMk cId="3032827026" sldId="289"/>
            <ac:picMk id="5" creationId="{DF619252-3A68-36C3-8A02-1BBB1778C807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8" creationId="{522D4808-B459-4DD8-9C36-9D4282D7B9E5}"/>
          </ac:picMkLst>
        </pc:picChg>
        <pc:picChg chg="add mod">
          <ac:chgData name="Neemias Informatica Lima" userId="b77af7bd85500281" providerId="LiveId" clId="{70BF4EFA-C635-4E02-85A4-EE8AA687EAFE}" dt="2023-07-25T23:52:27.951" v="78"/>
          <ac:picMkLst>
            <pc:docMk/>
            <pc:sldMk cId="3032827026" sldId="289"/>
            <ac:picMk id="9" creationId="{9C1535DA-8A27-1D04-82C9-14E6073D4607}"/>
          </ac:picMkLst>
        </pc:picChg>
      </pc:sldChg>
      <pc:sldChg chg="addSp delSp modSp mod">
        <pc:chgData name="Neemias Informatica Lima" userId="b77af7bd85500281" providerId="LiveId" clId="{70BF4EFA-C635-4E02-85A4-EE8AA687EAFE}" dt="2023-07-26T00:01:12.995" v="208" actId="1035"/>
        <pc:sldMkLst>
          <pc:docMk/>
          <pc:sldMk cId="3772032319" sldId="290"/>
        </pc:sldMkLst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2" creationId="{F893D189-21E4-236D-2998-75E843222639}"/>
          </ac:spMkLst>
        </pc:spChg>
        <pc:spChg chg="del">
          <ac:chgData name="Neemias Informatica Lima" userId="b77af7bd85500281" providerId="LiveId" clId="{70BF4EFA-C635-4E02-85A4-EE8AA687EAFE}" dt="2023-07-25T23:52:46.037" v="81" actId="478"/>
          <ac:spMkLst>
            <pc:docMk/>
            <pc:sldMk cId="3772032319" sldId="290"/>
            <ac:spMk id="3" creationId="{7EEE24F7-3AFD-3D69-5A54-D12264F66391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6" creationId="{21F33FAF-AC31-9F25-C5DE-618FFB28596F}"/>
          </ac:spMkLst>
        </pc:spChg>
        <pc:spChg chg="add mod">
          <ac:chgData name="Neemias Informatica Lima" userId="b77af7bd85500281" providerId="LiveId" clId="{70BF4EFA-C635-4E02-85A4-EE8AA687EAFE}" dt="2023-07-25T23:52:46.378" v="82"/>
          <ac:spMkLst>
            <pc:docMk/>
            <pc:sldMk cId="3772032319" sldId="290"/>
            <ac:spMk id="7" creationId="{39B58CFE-B762-99AB-3B13-A4C5BADF0865}"/>
          </ac:spMkLst>
        </pc:spChg>
        <pc:spChg chg="mod">
          <ac:chgData name="Neemias Informatica Lima" userId="b77af7bd85500281" providerId="LiveId" clId="{70BF4EFA-C635-4E02-85A4-EE8AA687EAFE}" dt="2023-07-26T00:01:12.995" v="208" actId="1035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70BF4EFA-C635-4E02-85A4-EE8AA687EAFE}" dt="2023-07-25T23:58:50.451" v="170" actId="2057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4" creationId="{99874C42-34AB-8FB5-16FD-074885951211}"/>
          </ac:picMkLst>
        </pc:picChg>
        <pc:picChg chg="del">
          <ac:chgData name="Neemias Informatica Lima" userId="b77af7bd85500281" providerId="LiveId" clId="{70BF4EFA-C635-4E02-85A4-EE8AA687EAFE}" dt="2023-07-25T23:52:46.037" v="81" actId="478"/>
          <ac:picMkLst>
            <pc:docMk/>
            <pc:sldMk cId="3772032319" sldId="290"/>
            <ac:picMk id="5" creationId="{0785B292-7DA8-29C6-E61A-E985840933A3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8" creationId="{82106B95-983B-BBA5-75C9-7C2056B4BD05}"/>
          </ac:picMkLst>
        </pc:picChg>
        <pc:picChg chg="add mod">
          <ac:chgData name="Neemias Informatica Lima" userId="b77af7bd85500281" providerId="LiveId" clId="{70BF4EFA-C635-4E02-85A4-EE8AA687EAFE}" dt="2023-07-25T23:52:46.378" v="82"/>
          <ac:picMkLst>
            <pc:docMk/>
            <pc:sldMk cId="3772032319" sldId="290"/>
            <ac:picMk id="9" creationId="{484F0367-3DEE-B0D8-28C4-5FB1388790EE}"/>
          </ac:picMkLst>
        </pc:picChg>
      </pc:sldChg>
      <pc:sldChg chg="addSp delSp modSp mod">
        <pc:chgData name="Neemias Informatica Lima" userId="b77af7bd85500281" providerId="LiveId" clId="{70BF4EFA-C635-4E02-85A4-EE8AA687EAFE}" dt="2023-07-26T00:03:24.328" v="252"/>
        <pc:sldMkLst>
          <pc:docMk/>
          <pc:sldMk cId="1768216317" sldId="291"/>
        </pc:sldMkLst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2" creationId="{FECC388F-52FD-C696-9DA8-8366C328A147}"/>
          </ac:spMkLst>
        </pc:spChg>
        <pc:spChg chg="del">
          <ac:chgData name="Neemias Informatica Lima" userId="b77af7bd85500281" providerId="LiveId" clId="{70BF4EFA-C635-4E02-85A4-EE8AA687EAFE}" dt="2023-07-25T23:53:04.449" v="85" actId="478"/>
          <ac:spMkLst>
            <pc:docMk/>
            <pc:sldMk cId="1768216317" sldId="291"/>
            <ac:spMk id="3" creationId="{1B565B09-C3A5-96D0-65CC-9AFE89FF4870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6" creationId="{55C9F7F9-F2DD-5368-7E5A-9007BC64C5E7}"/>
          </ac:spMkLst>
        </pc:spChg>
        <pc:spChg chg="add mod">
          <ac:chgData name="Neemias Informatica Lima" userId="b77af7bd85500281" providerId="LiveId" clId="{70BF4EFA-C635-4E02-85A4-EE8AA687EAFE}" dt="2023-07-25T23:53:04.862" v="86"/>
          <ac:spMkLst>
            <pc:docMk/>
            <pc:sldMk cId="1768216317" sldId="291"/>
            <ac:spMk id="7" creationId="{C5195436-F292-2C09-CD33-60AB3FB774C7}"/>
          </ac:spMkLst>
        </pc:spChg>
        <pc:spChg chg="mod">
          <ac:chgData name="Neemias Informatica Lima" userId="b77af7bd85500281" providerId="LiveId" clId="{70BF4EFA-C635-4E02-85A4-EE8AA687EAFE}" dt="2023-07-26T00:03:24.328" v="252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70BF4EFA-C635-4E02-85A4-EE8AA687EAFE}" dt="2023-07-26T00:01:54.161" v="21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4" creationId="{2C97A3C9-C9BE-DD44-696E-3D2DBC4A2730}"/>
          </ac:picMkLst>
        </pc:picChg>
        <pc:picChg chg="del">
          <ac:chgData name="Neemias Informatica Lima" userId="b77af7bd85500281" providerId="LiveId" clId="{70BF4EFA-C635-4E02-85A4-EE8AA687EAFE}" dt="2023-07-25T23:53:04.449" v="85" actId="478"/>
          <ac:picMkLst>
            <pc:docMk/>
            <pc:sldMk cId="1768216317" sldId="291"/>
            <ac:picMk id="5" creationId="{6F585D8B-DFB3-3046-199A-AF99A4A2ED29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8" creationId="{887E7B1E-7072-9D1D-F43C-B064E7B9031F}"/>
          </ac:picMkLst>
        </pc:picChg>
        <pc:picChg chg="add mod">
          <ac:chgData name="Neemias Informatica Lima" userId="b77af7bd85500281" providerId="LiveId" clId="{70BF4EFA-C635-4E02-85A4-EE8AA687EAFE}" dt="2023-07-25T23:53:04.862" v="86"/>
          <ac:picMkLst>
            <pc:docMk/>
            <pc:sldMk cId="1768216317" sldId="291"/>
            <ac:picMk id="9" creationId="{9CBB4291-AA9D-5B1C-A83E-8AB5BFCF1DC3}"/>
          </ac:picMkLst>
        </pc:picChg>
      </pc:sldChg>
      <pc:sldChg chg="addSp delSp modSp mod">
        <pc:chgData name="Neemias Informatica Lima" userId="b77af7bd85500281" providerId="LiveId" clId="{70BF4EFA-C635-4E02-85A4-EE8AA687EAFE}" dt="2023-07-26T00:07:47.547" v="289" actId="20577"/>
        <pc:sldMkLst>
          <pc:docMk/>
          <pc:sldMk cId="3757265641" sldId="292"/>
        </pc:sldMkLst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2" creationId="{484F34BC-B9E4-5ADF-A90C-E72D16A651BF}"/>
          </ac:spMkLst>
        </pc:spChg>
        <pc:spChg chg="del">
          <ac:chgData name="Neemias Informatica Lima" userId="b77af7bd85500281" providerId="LiveId" clId="{70BF4EFA-C635-4E02-85A4-EE8AA687EAFE}" dt="2023-07-25T23:53:22.049" v="89" actId="478"/>
          <ac:spMkLst>
            <pc:docMk/>
            <pc:sldMk cId="3757265641" sldId="292"/>
            <ac:spMk id="3" creationId="{0F656E3F-F80C-E389-4C0E-0B626BF2E4CC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6" creationId="{5F4A209C-466E-14D3-2D79-A114F0E136BB}"/>
          </ac:spMkLst>
        </pc:spChg>
        <pc:spChg chg="add mod">
          <ac:chgData name="Neemias Informatica Lima" userId="b77af7bd85500281" providerId="LiveId" clId="{70BF4EFA-C635-4E02-85A4-EE8AA687EAFE}" dt="2023-07-25T23:53:22.472" v="90"/>
          <ac:spMkLst>
            <pc:docMk/>
            <pc:sldMk cId="3757265641" sldId="292"/>
            <ac:spMk id="7" creationId="{40CEF313-9683-AFCD-DDAA-AFDBB05249DD}"/>
          </ac:spMkLst>
        </pc:spChg>
        <pc:spChg chg="mod">
          <ac:chgData name="Neemias Informatica Lima" userId="b77af7bd85500281" providerId="LiveId" clId="{70BF4EFA-C635-4E02-85A4-EE8AA687EAFE}" dt="2023-07-26T00:07:47.547" v="289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70BF4EFA-C635-4E02-85A4-EE8AA687EAFE}" dt="2023-07-26T00:04:37.203" v="26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4" creationId="{3D0C0BD3-65B0-4FCD-C0AB-3F1B17AD4FF6}"/>
          </ac:picMkLst>
        </pc:picChg>
        <pc:picChg chg="del">
          <ac:chgData name="Neemias Informatica Lima" userId="b77af7bd85500281" providerId="LiveId" clId="{70BF4EFA-C635-4E02-85A4-EE8AA687EAFE}" dt="2023-07-25T23:53:22.049" v="89" actId="478"/>
          <ac:picMkLst>
            <pc:docMk/>
            <pc:sldMk cId="3757265641" sldId="292"/>
            <ac:picMk id="5" creationId="{265E0221-A7B8-DB10-52FB-E13D01FE5076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8" creationId="{7CE7BCB5-5FB6-AFB3-F1A5-9BC74B812D5C}"/>
          </ac:picMkLst>
        </pc:picChg>
        <pc:picChg chg="add mod">
          <ac:chgData name="Neemias Informatica Lima" userId="b77af7bd85500281" providerId="LiveId" clId="{70BF4EFA-C635-4E02-85A4-EE8AA687EAFE}" dt="2023-07-25T23:53:22.472" v="90"/>
          <ac:picMkLst>
            <pc:docMk/>
            <pc:sldMk cId="3757265641" sldId="292"/>
            <ac:picMk id="9" creationId="{172F24A9-83E8-F295-E61B-CF63A11641F8}"/>
          </ac:picMkLst>
        </pc:picChg>
      </pc:sldChg>
      <pc:sldChg chg="addSp delSp modSp mod">
        <pc:chgData name="Neemias Informatica Lima" userId="b77af7bd85500281" providerId="LiveId" clId="{70BF4EFA-C635-4E02-85A4-EE8AA687EAFE}" dt="2023-07-26T00:06:39.940" v="277"/>
        <pc:sldMkLst>
          <pc:docMk/>
          <pc:sldMk cId="3114938747" sldId="293"/>
        </pc:sldMkLst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2" creationId="{86194473-DE93-792A-66D7-CAC736A8C24B}"/>
          </ac:spMkLst>
        </pc:spChg>
        <pc:spChg chg="del">
          <ac:chgData name="Neemias Informatica Lima" userId="b77af7bd85500281" providerId="LiveId" clId="{70BF4EFA-C635-4E02-85A4-EE8AA687EAFE}" dt="2023-07-25T23:53:29.653" v="91" actId="478"/>
          <ac:spMkLst>
            <pc:docMk/>
            <pc:sldMk cId="3114938747" sldId="293"/>
            <ac:spMk id="3" creationId="{07FBBBE7-E681-C09F-D99E-85138969986A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6" creationId="{ED7CD55C-BFCE-4975-A678-D5FBEE835717}"/>
          </ac:spMkLst>
        </pc:spChg>
        <pc:spChg chg="add mod">
          <ac:chgData name="Neemias Informatica Lima" userId="b77af7bd85500281" providerId="LiveId" clId="{70BF4EFA-C635-4E02-85A4-EE8AA687EAFE}" dt="2023-07-25T23:53:30.042" v="92"/>
          <ac:spMkLst>
            <pc:docMk/>
            <pc:sldMk cId="3114938747" sldId="293"/>
            <ac:spMk id="7" creationId="{45EDCD87-2A4D-8B7E-889D-6868FFDC6627}"/>
          </ac:spMkLst>
        </pc:spChg>
        <pc:spChg chg="mod">
          <ac:chgData name="Neemias Informatica Lima" userId="b77af7bd85500281" providerId="LiveId" clId="{70BF4EFA-C635-4E02-85A4-EE8AA687EAFE}" dt="2023-07-26T00:06:39.940" v="2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4" creationId="{F593D162-ED26-E470-5A4F-ADEEC2CBB496}"/>
          </ac:picMkLst>
        </pc:picChg>
        <pc:picChg chg="del">
          <ac:chgData name="Neemias Informatica Lima" userId="b77af7bd85500281" providerId="LiveId" clId="{70BF4EFA-C635-4E02-85A4-EE8AA687EAFE}" dt="2023-07-25T23:53:29.653" v="91" actId="478"/>
          <ac:picMkLst>
            <pc:docMk/>
            <pc:sldMk cId="3114938747" sldId="293"/>
            <ac:picMk id="5" creationId="{D218B5AB-2C22-F59F-3423-6485EDA8FD94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8" creationId="{677298EA-ADB1-978C-E4B2-FA55276E596E}"/>
          </ac:picMkLst>
        </pc:picChg>
        <pc:picChg chg="add mod">
          <ac:chgData name="Neemias Informatica Lima" userId="b77af7bd85500281" providerId="LiveId" clId="{70BF4EFA-C635-4E02-85A4-EE8AA687EAFE}" dt="2023-07-25T23:53:30.042" v="92"/>
          <ac:picMkLst>
            <pc:docMk/>
            <pc:sldMk cId="3114938747" sldId="293"/>
            <ac:picMk id="9" creationId="{2511B223-4BA1-B017-9EF0-572CF550D65E}"/>
          </ac:picMkLst>
        </pc:picChg>
      </pc:sldChg>
    </pc:docChg>
  </pc:docChgLst>
  <pc:docChgLst>
    <pc:chgData name="Neemias Informatica Lima" userId="b77af7bd85500281" providerId="LiveId" clId="{CE358FD6-5C90-48B3-A556-772A88D1BB13}"/>
    <pc:docChg chg="undo redo custSel delSld modSld">
      <pc:chgData name="Neemias Informatica Lima" userId="b77af7bd85500281" providerId="LiveId" clId="{CE358FD6-5C90-48B3-A556-772A88D1BB13}" dt="2024-02-25T21:06:44.091" v="317" actId="20577"/>
      <pc:docMkLst>
        <pc:docMk/>
      </pc:docMkLst>
      <pc:sldChg chg="addSp delSp modSp mod">
        <pc:chgData name="Neemias Informatica Lima" userId="b77af7bd85500281" providerId="LiveId" clId="{CE358FD6-5C90-48B3-A556-772A88D1BB13}" dt="2024-02-25T20:50:15.771" v="41" actId="6549"/>
        <pc:sldMkLst>
          <pc:docMk/>
          <pc:sldMk cId="2232331225" sldId="280"/>
        </pc:sldMkLst>
        <pc:spChg chg="mod">
          <ac:chgData name="Neemias Informatica Lima" userId="b77af7bd85500281" providerId="LiveId" clId="{CE358FD6-5C90-48B3-A556-772A88D1BB13}" dt="2024-02-25T20:48:39.171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8.428" v="5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9:44.280" v="30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48:23.525" v="1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0:15.771" v="41" actId="6549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0:48:07.364" v="0" actId="478"/>
          <ac:picMkLst>
            <pc:docMk/>
            <pc:sldMk cId="2232331225" sldId="280"/>
            <ac:picMk id="3" creationId="{6B775732-50CF-ED49-9B81-881B6538B16C}"/>
          </ac:picMkLst>
        </pc:picChg>
        <pc:picChg chg="add mod">
          <ac:chgData name="Neemias Informatica Lima" userId="b77af7bd85500281" providerId="LiveId" clId="{CE358FD6-5C90-48B3-A556-772A88D1BB13}" dt="2024-02-25T20:49:23.026" v="17" actId="1440"/>
          <ac:picMkLst>
            <pc:docMk/>
            <pc:sldMk cId="2232331225" sldId="280"/>
            <ac:picMk id="8" creationId="{999B881E-73CB-46CB-A553-8F8EA93C6DA7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35.736" v="228" actId="20577"/>
        <pc:sldMkLst>
          <pc:docMk/>
          <pc:sldMk cId="2103443556" sldId="281"/>
        </pc:sldMkLst>
        <pc:spChg chg="mod">
          <ac:chgData name="Neemias Informatica Lima" userId="b77af7bd85500281" providerId="LiveId" clId="{CE358FD6-5C90-48B3-A556-772A88D1BB13}" dt="2024-02-25T20:51:34.721" v="52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51.618" v="216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1:35.736" v="228" actId="2057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0:48.225" v="214" actId="478"/>
          <ac:picMkLst>
            <pc:docMk/>
            <pc:sldMk cId="2103443556" sldId="281"/>
            <ac:picMk id="2" creationId="{07807719-CBFF-90FB-D8F1-092A0C4D34B5}"/>
          </ac:picMkLst>
        </pc:picChg>
        <pc:picChg chg="add mod">
          <ac:chgData name="Neemias Informatica Lima" userId="b77af7bd85500281" providerId="LiveId" clId="{CE358FD6-5C90-48B3-A556-772A88D1BB13}" dt="2024-02-25T20:52:29.073" v="60" actId="1440"/>
          <ac:picMkLst>
            <pc:docMk/>
            <pc:sldMk cId="2103443556" sldId="281"/>
            <ac:picMk id="4" creationId="{7A30FE51-33F2-6630-4CDA-12DEDD801DE6}"/>
          </ac:picMkLst>
        </pc:picChg>
        <pc:picChg chg="add mod">
          <ac:chgData name="Neemias Informatica Lima" userId="b77af7bd85500281" providerId="LiveId" clId="{CE358FD6-5C90-48B3-A556-772A88D1BB13}" dt="2024-02-25T21:01:09.389" v="222" actId="14100"/>
          <ac:picMkLst>
            <pc:docMk/>
            <pc:sldMk cId="2103443556" sldId="281"/>
            <ac:picMk id="6" creationId="{79265DE1-DF6A-8367-0952-AD2255D649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7.640" v="232"/>
        <pc:sldMkLst>
          <pc:docMk/>
          <pc:sldMk cId="3683219421" sldId="282"/>
        </pc:sldMkLst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2" creationId="{BED91A5E-4E8D-3A6D-3F07-C56DB33A249A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4" creationId="{AB4D820D-222A-5685-440C-6D707119C0A1}"/>
          </ac:spMkLst>
        </pc:spChg>
        <pc:spChg chg="del">
          <ac:chgData name="Neemias Informatica Lima" userId="b77af7bd85500281" providerId="LiveId" clId="{CE358FD6-5C90-48B3-A556-772A88D1BB13}" dt="2024-02-25T21:01:57.106" v="231" actId="478"/>
          <ac:spMkLst>
            <pc:docMk/>
            <pc:sldMk cId="3683219421" sldId="282"/>
            <ac:spMk id="5" creationId="{152D14DA-0D56-B4C0-2FF7-684A0C7E52B0}"/>
          </ac:spMkLst>
        </pc:spChg>
        <pc:spChg chg="add mod">
          <ac:chgData name="Neemias Informatica Lima" userId="b77af7bd85500281" providerId="LiveId" clId="{CE358FD6-5C90-48B3-A556-772A88D1BB13}" dt="2024-02-25T21:01:57.640" v="232"/>
          <ac:spMkLst>
            <pc:docMk/>
            <pc:sldMk cId="3683219421" sldId="282"/>
            <ac:spMk id="7" creationId="{AFD0288C-EB4A-9A51-DF6C-AD496D3039E1}"/>
          </ac:spMkLst>
        </pc:spChg>
        <pc:spChg chg="mod">
          <ac:chgData name="Neemias Informatica Lima" userId="b77af7bd85500281" providerId="LiveId" clId="{CE358FD6-5C90-48B3-A556-772A88D1BB13}" dt="2024-02-25T20:54:21.719" v="9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7.612" v="68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57.106" v="231" actId="478"/>
          <ac:picMkLst>
            <pc:docMk/>
            <pc:sldMk cId="3683219421" sldId="282"/>
            <ac:picMk id="6" creationId="{6B0D3E1D-D02A-25DF-F448-AC217A23BF95}"/>
          </ac:picMkLst>
        </pc:picChg>
        <pc:picChg chg="add mod">
          <ac:chgData name="Neemias Informatica Lima" userId="b77af7bd85500281" providerId="LiveId" clId="{CE358FD6-5C90-48B3-A556-772A88D1BB13}" dt="2024-02-25T21:01:57.640" v="232"/>
          <ac:picMkLst>
            <pc:docMk/>
            <pc:sldMk cId="3683219421" sldId="282"/>
            <ac:picMk id="8" creationId="{C716660D-5B62-BF6B-81AF-05896970D0F1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04.713" v="234"/>
        <pc:sldMkLst>
          <pc:docMk/>
          <pc:sldMk cId="3902406419" sldId="283"/>
        </pc:sldMkLst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2" creationId="{14B0F14A-5A6E-228E-2B2A-C7CE9DFD1093}"/>
          </ac:spMkLst>
        </pc:spChg>
        <pc:spChg chg="del">
          <ac:chgData name="Neemias Informatica Lima" userId="b77af7bd85500281" providerId="LiveId" clId="{CE358FD6-5C90-48B3-A556-772A88D1BB13}" dt="2024-02-25T21:02:04.227" v="233" actId="478"/>
          <ac:spMkLst>
            <pc:docMk/>
            <pc:sldMk cId="3902406419" sldId="283"/>
            <ac:spMk id="3" creationId="{F075F311-C3D0-80E5-F62B-53F3D55DE46D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5" creationId="{011D2B5E-F924-7CD5-9ED2-CED5E6120E7A}"/>
          </ac:spMkLst>
        </pc:spChg>
        <pc:spChg chg="add mod">
          <ac:chgData name="Neemias Informatica Lima" userId="b77af7bd85500281" providerId="LiveId" clId="{CE358FD6-5C90-48B3-A556-772A88D1BB13}" dt="2024-02-25T21:02:04.713" v="234"/>
          <ac:spMkLst>
            <pc:docMk/>
            <pc:sldMk cId="3902406419" sldId="283"/>
            <ac:spMk id="6" creationId="{7B584290-6EB8-7B0A-9217-BD05B2ADF32E}"/>
          </ac:spMkLst>
        </pc:spChg>
        <pc:spChg chg="mod">
          <ac:chgData name="Neemias Informatica Lima" userId="b77af7bd85500281" providerId="LiveId" clId="{CE358FD6-5C90-48B3-A556-772A88D1BB13}" dt="2024-02-25T20:54:34.776" v="98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5:03.440" v="11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CE358FD6-5C90-48B3-A556-772A88D1BB13}" dt="2024-02-25T21:02:04.227" v="233" actId="478"/>
          <ac:picMkLst>
            <pc:docMk/>
            <pc:sldMk cId="3902406419" sldId="283"/>
            <ac:picMk id="4" creationId="{BF730CBC-8069-AB3E-38AD-BDFFD3D510A8}"/>
          </ac:picMkLst>
        </pc:picChg>
        <pc:picChg chg="add mod">
          <ac:chgData name="Neemias Informatica Lima" userId="b77af7bd85500281" providerId="LiveId" clId="{CE358FD6-5C90-48B3-A556-772A88D1BB13}" dt="2024-02-25T21:02:04.713" v="234"/>
          <ac:picMkLst>
            <pc:docMk/>
            <pc:sldMk cId="3902406419" sldId="283"/>
            <ac:picMk id="7" creationId="{23D296F4-170B-C34E-EDA9-779C849B91D3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8.238" v="238"/>
        <pc:sldMkLst>
          <pc:docMk/>
          <pc:sldMk cId="2424059023" sldId="284"/>
        </pc:sldMkLst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2" creationId="{6AA66C24-AD03-B88A-E4E4-BC5F6DA17480}"/>
          </ac:spMkLst>
        </pc:spChg>
        <pc:spChg chg="del">
          <ac:chgData name="Neemias Informatica Lima" userId="b77af7bd85500281" providerId="LiveId" clId="{CE358FD6-5C90-48B3-A556-772A88D1BB13}" dt="2024-02-25T21:02:17.809" v="237" actId="478"/>
          <ac:spMkLst>
            <pc:docMk/>
            <pc:sldMk cId="2424059023" sldId="284"/>
            <ac:spMk id="3" creationId="{DBA6B0B6-F5E4-3D49-2E30-29480C7766F9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5" creationId="{4C71B775-E1EE-DF9B-B6E9-782C187E209F}"/>
          </ac:spMkLst>
        </pc:spChg>
        <pc:spChg chg="add mod">
          <ac:chgData name="Neemias Informatica Lima" userId="b77af7bd85500281" providerId="LiveId" clId="{CE358FD6-5C90-48B3-A556-772A88D1BB13}" dt="2024-02-25T21:02:18.238" v="238"/>
          <ac:spMkLst>
            <pc:docMk/>
            <pc:sldMk cId="2424059023" sldId="284"/>
            <ac:spMk id="6" creationId="{AF499445-1E8C-02DF-67DB-56871AB70F48}"/>
          </ac:spMkLst>
        </pc:spChg>
        <pc:spChg chg="mod">
          <ac:chgData name="Neemias Informatica Lima" userId="b77af7bd85500281" providerId="LiveId" clId="{CE358FD6-5C90-48B3-A556-772A88D1BB13}" dt="2024-02-25T20:56:36.088" v="130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8:06.420" v="163" actId="205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CE358FD6-5C90-48B3-A556-772A88D1BB13}" dt="2024-02-25T21:02:17.809" v="237" actId="478"/>
          <ac:picMkLst>
            <pc:docMk/>
            <pc:sldMk cId="2424059023" sldId="284"/>
            <ac:picMk id="4" creationId="{3AD13A3D-047A-D550-1B42-57E1BC6C600F}"/>
          </ac:picMkLst>
        </pc:picChg>
        <pc:picChg chg="add mod">
          <ac:chgData name="Neemias Informatica Lima" userId="b77af7bd85500281" providerId="LiveId" clId="{CE358FD6-5C90-48B3-A556-772A88D1BB13}" dt="2024-02-25T21:02:18.238" v="238"/>
          <ac:picMkLst>
            <pc:docMk/>
            <pc:sldMk cId="2424059023" sldId="284"/>
            <ac:picMk id="7" creationId="{A721EDB2-6E6C-1F83-55A7-20FE4707961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33.884" v="242"/>
        <pc:sldMkLst>
          <pc:docMk/>
          <pc:sldMk cId="2241968852" sldId="285"/>
        </pc:sldMkLst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2" creationId="{F91F2A19-2BB9-EA2C-1713-40357D6BF90E}"/>
          </ac:spMkLst>
        </pc:spChg>
        <pc:spChg chg="del">
          <ac:chgData name="Neemias Informatica Lima" userId="b77af7bd85500281" providerId="LiveId" clId="{CE358FD6-5C90-48B3-A556-772A88D1BB13}" dt="2024-02-25T21:02:33.295" v="241" actId="478"/>
          <ac:spMkLst>
            <pc:docMk/>
            <pc:sldMk cId="2241968852" sldId="285"/>
            <ac:spMk id="3" creationId="{14D0FFC5-3E6E-ECC2-BC05-9F0985E558B6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5" creationId="{82C3B8BE-7905-36B2-95DD-EC8EF63D461E}"/>
          </ac:spMkLst>
        </pc:spChg>
        <pc:spChg chg="add mod">
          <ac:chgData name="Neemias Informatica Lima" userId="b77af7bd85500281" providerId="LiveId" clId="{CE358FD6-5C90-48B3-A556-772A88D1BB13}" dt="2024-02-25T21:02:33.884" v="242"/>
          <ac:spMkLst>
            <pc:docMk/>
            <pc:sldMk cId="2241968852" sldId="285"/>
            <ac:spMk id="6" creationId="{ADB9AAA8-2D86-431E-2C71-30E4D83C7295}"/>
          </ac:spMkLst>
        </pc:spChg>
        <pc:spChg chg="mod">
          <ac:chgData name="Neemias Informatica Lima" userId="b77af7bd85500281" providerId="LiveId" clId="{CE358FD6-5C90-48B3-A556-772A88D1BB13}" dt="2024-02-25T20:59:02.655" v="17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0:03.999" v="210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CE358FD6-5C90-48B3-A556-772A88D1BB13}" dt="2024-02-25T21:02:33.295" v="241" actId="478"/>
          <ac:picMkLst>
            <pc:docMk/>
            <pc:sldMk cId="2241968852" sldId="285"/>
            <ac:picMk id="4" creationId="{3B3BC88D-13AA-0B04-2ABB-52CA09FC9E75}"/>
          </ac:picMkLst>
        </pc:picChg>
        <pc:picChg chg="add mod">
          <ac:chgData name="Neemias Informatica Lima" userId="b77af7bd85500281" providerId="LiveId" clId="{CE358FD6-5C90-48B3-A556-772A88D1BB13}" dt="2024-02-25T21:02:33.884" v="242"/>
          <ac:picMkLst>
            <pc:docMk/>
            <pc:sldMk cId="2241968852" sldId="285"/>
            <ac:picMk id="7" creationId="{F2D4B6E9-75BB-52F6-6C67-9FF4FAF1CA94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09.945" v="292" actId="207"/>
        <pc:sldMkLst>
          <pc:docMk/>
          <pc:sldMk cId="1959249856" sldId="286"/>
        </pc:sldMkLst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2" creationId="{38177D5C-FCAD-5EFB-0935-763D31114924}"/>
          </ac:spMkLst>
        </pc:spChg>
        <pc:spChg chg="del">
          <ac:chgData name="Neemias Informatica Lima" userId="b77af7bd85500281" providerId="LiveId" clId="{CE358FD6-5C90-48B3-A556-772A88D1BB13}" dt="2024-02-25T21:02:52.849" v="245" actId="478"/>
          <ac:spMkLst>
            <pc:docMk/>
            <pc:sldMk cId="1959249856" sldId="286"/>
            <ac:spMk id="3" creationId="{56002FDC-9003-1362-AC16-1E01DCC4EFE3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5" creationId="{F23C38D1-3E02-4C42-0105-8F936B70963A}"/>
          </ac:spMkLst>
        </pc:spChg>
        <pc:spChg chg="add mod">
          <ac:chgData name="Neemias Informatica Lima" userId="b77af7bd85500281" providerId="LiveId" clId="{CE358FD6-5C90-48B3-A556-772A88D1BB13}" dt="2024-02-25T21:02:53.367" v="246"/>
          <ac:spMkLst>
            <pc:docMk/>
            <pc:sldMk cId="1959249856" sldId="286"/>
            <ac:spMk id="6" creationId="{56C8B6CD-76F5-E6E0-3D8C-767BC260411A}"/>
          </ac:spMkLst>
        </pc:spChg>
        <pc:spChg chg="mod">
          <ac:chgData name="Neemias Informatica Lima" userId="b77af7bd85500281" providerId="LiveId" clId="{CE358FD6-5C90-48B3-A556-772A88D1BB13}" dt="2024-02-25T21:04:05.841" v="259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1:05:09.945" v="292" actId="207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CE358FD6-5C90-48B3-A556-772A88D1BB13}" dt="2024-02-25T21:02:52.849" v="245" actId="478"/>
          <ac:picMkLst>
            <pc:docMk/>
            <pc:sldMk cId="1959249856" sldId="286"/>
            <ac:picMk id="4" creationId="{8B9D79AC-A635-4C8A-0100-6C06F1A26CF0}"/>
          </ac:picMkLst>
        </pc:picChg>
        <pc:picChg chg="add mod">
          <ac:chgData name="Neemias Informatica Lima" userId="b77af7bd85500281" providerId="LiveId" clId="{CE358FD6-5C90-48B3-A556-772A88D1BB13}" dt="2024-02-25T21:02:53.367" v="246"/>
          <ac:picMkLst>
            <pc:docMk/>
            <pc:sldMk cId="1959249856" sldId="286"/>
            <ac:picMk id="7" creationId="{4E373CC9-4FE8-8787-84A2-11E7FDDB6F5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31.311" v="316" actId="6549"/>
        <pc:sldMkLst>
          <pc:docMk/>
          <pc:sldMk cId="2857006406" sldId="287"/>
        </pc:sldMkLst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2" creationId="{612C569A-7636-3D83-2E58-47D1537546C5}"/>
          </ac:spMkLst>
        </pc:spChg>
        <pc:spChg chg="del">
          <ac:chgData name="Neemias Informatica Lima" userId="b77af7bd85500281" providerId="LiveId" clId="{CE358FD6-5C90-48B3-A556-772A88D1BB13}" dt="2024-02-25T21:03:21.341" v="253" actId="478"/>
          <ac:spMkLst>
            <pc:docMk/>
            <pc:sldMk cId="2857006406" sldId="287"/>
            <ac:spMk id="3" creationId="{32728F36-9A55-913E-918E-FF35D344EB06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5" creationId="{A9B51D08-4D27-F065-14C8-75EB4265F90E}"/>
          </ac:spMkLst>
        </pc:spChg>
        <pc:spChg chg="add mod">
          <ac:chgData name="Neemias Informatica Lima" userId="b77af7bd85500281" providerId="LiveId" clId="{CE358FD6-5C90-48B3-A556-772A88D1BB13}" dt="2024-02-25T21:03:21.839" v="254"/>
          <ac:spMkLst>
            <pc:docMk/>
            <pc:sldMk cId="2857006406" sldId="287"/>
            <ac:spMk id="6" creationId="{F5D5B905-F581-68B1-D849-825789F4A114}"/>
          </ac:spMkLst>
        </pc:spChg>
        <pc:spChg chg="mod">
          <ac:chgData name="Neemias Informatica Lima" userId="b77af7bd85500281" providerId="LiveId" clId="{CE358FD6-5C90-48B3-A556-772A88D1BB13}" dt="2024-02-25T21:06:31.311" v="316" actId="6549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CE358FD6-5C90-48B3-A556-772A88D1BB13}" dt="2024-02-25T21:03:21.341" v="253" actId="478"/>
          <ac:picMkLst>
            <pc:docMk/>
            <pc:sldMk cId="2857006406" sldId="287"/>
            <ac:picMk id="4" creationId="{2091FEB6-BC4B-7796-FAE7-D0423DB88F72}"/>
          </ac:picMkLst>
        </pc:picChg>
        <pc:picChg chg="add mod">
          <ac:chgData name="Neemias Informatica Lima" userId="b77af7bd85500281" providerId="LiveId" clId="{CE358FD6-5C90-48B3-A556-772A88D1BB13}" dt="2024-02-25T21:03:21.839" v="254"/>
          <ac:picMkLst>
            <pc:docMk/>
            <pc:sldMk cId="2857006406" sldId="287"/>
            <ac:picMk id="7" creationId="{DDC8ED2E-A38E-E06C-6C47-2BF687C273D2}"/>
          </ac:picMkLst>
        </pc:picChg>
      </pc:sldChg>
      <pc:sldChg chg="addSp delSp modSp mod">
        <pc:chgData name="Neemias Informatica Lima" userId="b77af7bd85500281" providerId="LiveId" clId="{CE358FD6-5C90-48B3-A556-772A88D1BB13}" dt="2024-02-25T21:01:50.377" v="230"/>
        <pc:sldMkLst>
          <pc:docMk/>
          <pc:sldMk cId="2630436816" sldId="288"/>
        </pc:sldMkLst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2" creationId="{C82AB49F-AA21-8031-33EB-D9B2BE57C767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3" creationId="{E44D4783-6FF8-7471-4427-8AAD1C20FAD9}"/>
          </ac:spMkLst>
        </pc:spChg>
        <pc:spChg chg="del">
          <ac:chgData name="Neemias Informatica Lima" userId="b77af7bd85500281" providerId="LiveId" clId="{CE358FD6-5C90-48B3-A556-772A88D1BB13}" dt="2024-02-25T21:01:49.833" v="229" actId="478"/>
          <ac:spMkLst>
            <pc:docMk/>
            <pc:sldMk cId="2630436816" sldId="288"/>
            <ac:spMk id="4" creationId="{18A42864-8C81-9837-83D3-1D37BF7BDA9B}"/>
          </ac:spMkLst>
        </pc:spChg>
        <pc:spChg chg="add mod">
          <ac:chgData name="Neemias Informatica Lima" userId="b77af7bd85500281" providerId="LiveId" clId="{CE358FD6-5C90-48B3-A556-772A88D1BB13}" dt="2024-02-25T21:01:50.377" v="230"/>
          <ac:spMkLst>
            <pc:docMk/>
            <pc:sldMk cId="2630436816" sldId="288"/>
            <ac:spMk id="6" creationId="{B9DB5C98-6B43-D66C-1D2A-F746DB6BABC3}"/>
          </ac:spMkLst>
        </pc:spChg>
        <pc:spChg chg="mod">
          <ac:chgData name="Neemias Informatica Lima" userId="b77af7bd85500281" providerId="LiveId" clId="{CE358FD6-5C90-48B3-A556-772A88D1BB13}" dt="2024-02-25T20:53:24.716" v="80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CE358FD6-5C90-48B3-A556-772A88D1BB13}" dt="2024-02-25T20:52:42.332" v="65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1:49.833" v="229" actId="478"/>
          <ac:picMkLst>
            <pc:docMk/>
            <pc:sldMk cId="2630436816" sldId="288"/>
            <ac:picMk id="5" creationId="{B9D8D3BB-4C22-CFCB-C261-0FB50E9E7775}"/>
          </ac:picMkLst>
        </pc:picChg>
        <pc:picChg chg="add mod">
          <ac:chgData name="Neemias Informatica Lima" userId="b77af7bd85500281" providerId="LiveId" clId="{CE358FD6-5C90-48B3-A556-772A88D1BB13}" dt="2024-02-25T21:01:50.377" v="230"/>
          <ac:picMkLst>
            <pc:docMk/>
            <pc:sldMk cId="2630436816" sldId="288"/>
            <ac:picMk id="7" creationId="{FA4DFC1E-C731-D995-652F-89D2241A0D4A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11.997" v="236"/>
        <pc:sldMkLst>
          <pc:docMk/>
          <pc:sldMk cId="3032827026" sldId="289"/>
        </pc:sldMkLst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2" creationId="{71B875AA-512B-B352-D5BE-A19548CCECB4}"/>
          </ac:spMkLst>
        </pc:spChg>
        <pc:spChg chg="del">
          <ac:chgData name="Neemias Informatica Lima" userId="b77af7bd85500281" providerId="LiveId" clId="{CE358FD6-5C90-48B3-A556-772A88D1BB13}" dt="2024-02-25T21:02:11.560" v="235" actId="478"/>
          <ac:spMkLst>
            <pc:docMk/>
            <pc:sldMk cId="3032827026" sldId="289"/>
            <ac:spMk id="3" creationId="{CE4E5061-2740-D6A1-1FFD-B48121DA7467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5" creationId="{863638F7-9A13-B3A4-2E92-A1DDF62926E0}"/>
          </ac:spMkLst>
        </pc:spChg>
        <pc:spChg chg="add mod">
          <ac:chgData name="Neemias Informatica Lima" userId="b77af7bd85500281" providerId="LiveId" clId="{CE358FD6-5C90-48B3-A556-772A88D1BB13}" dt="2024-02-25T21:02:11.997" v="236"/>
          <ac:spMkLst>
            <pc:docMk/>
            <pc:sldMk cId="3032827026" sldId="289"/>
            <ac:spMk id="6" creationId="{93CA8126-C657-C85D-1654-AF01EC9FBBFB}"/>
          </ac:spMkLst>
        </pc:spChg>
        <pc:spChg chg="mod">
          <ac:chgData name="Neemias Informatica Lima" userId="b77af7bd85500281" providerId="LiveId" clId="{CE358FD6-5C90-48B3-A556-772A88D1BB13}" dt="2024-02-25T20:55:51.603" v="12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CE358FD6-5C90-48B3-A556-772A88D1BB13}" dt="2024-02-25T20:54:40.125" v="10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11.560" v="235" actId="478"/>
          <ac:picMkLst>
            <pc:docMk/>
            <pc:sldMk cId="3032827026" sldId="289"/>
            <ac:picMk id="4" creationId="{2E1C043A-A487-BE53-9AB2-3DAE4CEAC426}"/>
          </ac:picMkLst>
        </pc:picChg>
        <pc:picChg chg="add mod">
          <ac:chgData name="Neemias Informatica Lima" userId="b77af7bd85500281" providerId="LiveId" clId="{CE358FD6-5C90-48B3-A556-772A88D1BB13}" dt="2024-02-25T21:02:11.997" v="236"/>
          <ac:picMkLst>
            <pc:docMk/>
            <pc:sldMk cId="3032827026" sldId="289"/>
            <ac:picMk id="7" creationId="{77AA38C2-D068-A232-1F16-5C67D3724450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24.564" v="240"/>
        <pc:sldMkLst>
          <pc:docMk/>
          <pc:sldMk cId="3772032319" sldId="290"/>
        </pc:sldMkLst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2" creationId="{5545354E-D379-CE40-391D-D1513D9514BE}"/>
          </ac:spMkLst>
        </pc:spChg>
        <pc:spChg chg="del">
          <ac:chgData name="Neemias Informatica Lima" userId="b77af7bd85500281" providerId="LiveId" clId="{CE358FD6-5C90-48B3-A556-772A88D1BB13}" dt="2024-02-25T21:02:24.061" v="239" actId="478"/>
          <ac:spMkLst>
            <pc:docMk/>
            <pc:sldMk cId="3772032319" sldId="290"/>
            <ac:spMk id="3" creationId="{12EF15C8-71A5-B2E2-0FF4-5142100BAEFF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5" creationId="{8DCF935B-050B-A2AD-BFC7-73D515DD4C5B}"/>
          </ac:spMkLst>
        </pc:spChg>
        <pc:spChg chg="add mod">
          <ac:chgData name="Neemias Informatica Lima" userId="b77af7bd85500281" providerId="LiveId" clId="{CE358FD6-5C90-48B3-A556-772A88D1BB13}" dt="2024-02-25T21:02:24.564" v="240"/>
          <ac:spMkLst>
            <pc:docMk/>
            <pc:sldMk cId="3772032319" sldId="290"/>
            <ac:spMk id="6" creationId="{3936AF82-59F7-BD9A-3AD1-5C6F1E876D34}"/>
          </ac:spMkLst>
        </pc:spChg>
        <pc:spChg chg="mod">
          <ac:chgData name="Neemias Informatica Lima" userId="b77af7bd85500281" providerId="LiveId" clId="{CE358FD6-5C90-48B3-A556-772A88D1BB13}" dt="2024-02-25T20:58:31.550" v="17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CE358FD6-5C90-48B3-A556-772A88D1BB13}" dt="2024-02-25T20:56:41.591" v="135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24.061" v="239" actId="478"/>
          <ac:picMkLst>
            <pc:docMk/>
            <pc:sldMk cId="3772032319" sldId="290"/>
            <ac:picMk id="4" creationId="{89D41491-50B4-1D1E-DC1F-5B3D8CF983D0}"/>
          </ac:picMkLst>
        </pc:picChg>
        <pc:picChg chg="add mod">
          <ac:chgData name="Neemias Informatica Lima" userId="b77af7bd85500281" providerId="LiveId" clId="{CE358FD6-5C90-48B3-A556-772A88D1BB13}" dt="2024-02-25T21:02:24.564" v="240"/>
          <ac:picMkLst>
            <pc:docMk/>
            <pc:sldMk cId="3772032319" sldId="290"/>
            <ac:picMk id="7" creationId="{3A63F779-01F7-0BE7-E74A-D2555C695929}"/>
          </ac:picMkLst>
        </pc:picChg>
      </pc:sldChg>
      <pc:sldChg chg="addSp delSp modSp mod">
        <pc:chgData name="Neemias Informatica Lima" userId="b77af7bd85500281" providerId="LiveId" clId="{CE358FD6-5C90-48B3-A556-772A88D1BB13}" dt="2024-02-25T21:02:40.981" v="244"/>
        <pc:sldMkLst>
          <pc:docMk/>
          <pc:sldMk cId="1768216317" sldId="291"/>
        </pc:sldMkLst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2" creationId="{9C64A652-70B1-3E74-3DDD-2A92ABC39867}"/>
          </ac:spMkLst>
        </pc:spChg>
        <pc:spChg chg="del">
          <ac:chgData name="Neemias Informatica Lima" userId="b77af7bd85500281" providerId="LiveId" clId="{CE358FD6-5C90-48B3-A556-772A88D1BB13}" dt="2024-02-25T21:02:40.480" v="243" actId="478"/>
          <ac:spMkLst>
            <pc:docMk/>
            <pc:sldMk cId="1768216317" sldId="291"/>
            <ac:spMk id="3" creationId="{B4CD73FA-9B5D-6DA7-0368-2CC40547AA88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5" creationId="{F9CC19F7-9027-0C69-9ACE-F363B21B1336}"/>
          </ac:spMkLst>
        </pc:spChg>
        <pc:spChg chg="add mod">
          <ac:chgData name="Neemias Informatica Lima" userId="b77af7bd85500281" providerId="LiveId" clId="{CE358FD6-5C90-48B3-A556-772A88D1BB13}" dt="2024-02-25T21:02:40.981" v="244"/>
          <ac:spMkLst>
            <pc:docMk/>
            <pc:sldMk cId="1768216317" sldId="291"/>
            <ac:spMk id="6" creationId="{8C29DBCD-C989-7778-7BE7-1BE008E1D3B8}"/>
          </ac:spMkLst>
        </pc:spChg>
        <pc:spChg chg="mod">
          <ac:chgData name="Neemias Informatica Lima" userId="b77af7bd85500281" providerId="LiveId" clId="{CE358FD6-5C90-48B3-A556-772A88D1BB13}" dt="2024-02-25T21:00:20.441" v="213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CE358FD6-5C90-48B3-A556-772A88D1BB13}" dt="2024-02-25T20:59:07.961" v="18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2:40.480" v="243" actId="478"/>
          <ac:picMkLst>
            <pc:docMk/>
            <pc:sldMk cId="1768216317" sldId="291"/>
            <ac:picMk id="4" creationId="{3CF29467-4BFB-9552-D93D-AE046570F75B}"/>
          </ac:picMkLst>
        </pc:picChg>
        <pc:picChg chg="add mod">
          <ac:chgData name="Neemias Informatica Lima" userId="b77af7bd85500281" providerId="LiveId" clId="{CE358FD6-5C90-48B3-A556-772A88D1BB13}" dt="2024-02-25T21:02:40.981" v="244"/>
          <ac:picMkLst>
            <pc:docMk/>
            <pc:sldMk cId="1768216317" sldId="291"/>
            <ac:picMk id="7" creationId="{F1D398E9-1BFC-971B-4A5E-10014F13DD6E}"/>
          </ac:picMkLst>
        </pc:picChg>
      </pc:sldChg>
      <pc:sldChg chg="addSp delSp modSp mod">
        <pc:chgData name="Neemias Informatica Lima" userId="b77af7bd85500281" providerId="LiveId" clId="{CE358FD6-5C90-48B3-A556-772A88D1BB13}" dt="2024-02-25T21:05:32.988" v="297"/>
        <pc:sldMkLst>
          <pc:docMk/>
          <pc:sldMk cId="3757265641" sldId="292"/>
        </pc:sldMkLst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2" creationId="{00579764-9980-1C10-A414-3E238E897E06}"/>
          </ac:spMkLst>
        </pc:spChg>
        <pc:spChg chg="del">
          <ac:chgData name="Neemias Informatica Lima" userId="b77af7bd85500281" providerId="LiveId" clId="{CE358FD6-5C90-48B3-A556-772A88D1BB13}" dt="2024-02-25T21:03:00.490" v="247" actId="478"/>
          <ac:spMkLst>
            <pc:docMk/>
            <pc:sldMk cId="3757265641" sldId="292"/>
            <ac:spMk id="3" creationId="{D270092C-5221-D0D2-7A00-895DA8CB6DA8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5" creationId="{46E6CC49-F5BB-2FC0-3480-F7B338EF4072}"/>
          </ac:spMkLst>
        </pc:spChg>
        <pc:spChg chg="add mod">
          <ac:chgData name="Neemias Informatica Lima" userId="b77af7bd85500281" providerId="LiveId" clId="{CE358FD6-5C90-48B3-A556-772A88D1BB13}" dt="2024-02-25T21:03:01.001" v="248"/>
          <ac:spMkLst>
            <pc:docMk/>
            <pc:sldMk cId="3757265641" sldId="292"/>
            <ac:spMk id="6" creationId="{7962EA3E-10C4-9D13-6C11-B4C022B48212}"/>
          </ac:spMkLst>
        </pc:spChg>
        <pc:spChg chg="mod">
          <ac:chgData name="Neemias Informatica Lima" userId="b77af7bd85500281" providerId="LiveId" clId="{CE358FD6-5C90-48B3-A556-772A88D1BB13}" dt="2024-02-25T21:05:32.988" v="29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CE358FD6-5C90-48B3-A556-772A88D1BB13}" dt="2024-02-25T21:04:11.065" v="264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CE358FD6-5C90-48B3-A556-772A88D1BB13}" dt="2024-02-25T21:03:00.490" v="247" actId="478"/>
          <ac:picMkLst>
            <pc:docMk/>
            <pc:sldMk cId="3757265641" sldId="292"/>
            <ac:picMk id="4" creationId="{58493701-85EC-57C8-36F1-64947CADBCF4}"/>
          </ac:picMkLst>
        </pc:picChg>
        <pc:picChg chg="add mod">
          <ac:chgData name="Neemias Informatica Lima" userId="b77af7bd85500281" providerId="LiveId" clId="{CE358FD6-5C90-48B3-A556-772A88D1BB13}" dt="2024-02-25T21:03:01.001" v="248"/>
          <ac:picMkLst>
            <pc:docMk/>
            <pc:sldMk cId="3757265641" sldId="292"/>
            <ac:picMk id="7" creationId="{5087BEF1-9662-4B07-AAEC-DDD935B1C9CF}"/>
          </ac:picMkLst>
        </pc:picChg>
      </pc:sldChg>
      <pc:sldChg chg="addSp delSp modSp mod">
        <pc:chgData name="Neemias Informatica Lima" userId="b77af7bd85500281" providerId="LiveId" clId="{CE358FD6-5C90-48B3-A556-772A88D1BB13}" dt="2024-02-25T21:06:44.091" v="317" actId="20577"/>
        <pc:sldMkLst>
          <pc:docMk/>
          <pc:sldMk cId="3114938747" sldId="293"/>
        </pc:sldMkLst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2" creationId="{E9DE521F-5AD4-DD60-C62F-B23484B94793}"/>
          </ac:spMkLst>
        </pc:spChg>
        <pc:spChg chg="del">
          <ac:chgData name="Neemias Informatica Lima" userId="b77af7bd85500281" providerId="LiveId" clId="{CE358FD6-5C90-48B3-A556-772A88D1BB13}" dt="2024-02-25T21:03:07.952" v="249" actId="478"/>
          <ac:spMkLst>
            <pc:docMk/>
            <pc:sldMk cId="3114938747" sldId="293"/>
            <ac:spMk id="3" creationId="{0E6221BE-145A-5F54-7011-4F7BF80628D1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5" creationId="{3CB186FB-296D-82A1-4650-39C890CCFBB8}"/>
          </ac:spMkLst>
        </pc:spChg>
        <pc:spChg chg="add mod">
          <ac:chgData name="Neemias Informatica Lima" userId="b77af7bd85500281" providerId="LiveId" clId="{CE358FD6-5C90-48B3-A556-772A88D1BB13}" dt="2024-02-25T21:03:08.405" v="250"/>
          <ac:spMkLst>
            <pc:docMk/>
            <pc:sldMk cId="3114938747" sldId="293"/>
            <ac:spMk id="6" creationId="{666B518F-C625-61EE-A541-C6436DE8D63F}"/>
          </ac:spMkLst>
        </pc:spChg>
        <pc:spChg chg="mod">
          <ac:chgData name="Neemias Informatica Lima" userId="b77af7bd85500281" providerId="LiveId" clId="{CE358FD6-5C90-48B3-A556-772A88D1BB13}" dt="2024-02-25T21:06:44.091" v="317" actId="20577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CE358FD6-5C90-48B3-A556-772A88D1BB13}" dt="2024-02-25T21:03:07.952" v="249" actId="478"/>
          <ac:picMkLst>
            <pc:docMk/>
            <pc:sldMk cId="3114938747" sldId="293"/>
            <ac:picMk id="4" creationId="{A1D28EF7-708F-3BDB-5782-5553374535B6}"/>
          </ac:picMkLst>
        </pc:picChg>
        <pc:picChg chg="add mod">
          <ac:chgData name="Neemias Informatica Lima" userId="b77af7bd85500281" providerId="LiveId" clId="{CE358FD6-5C90-48B3-A556-772A88D1BB13}" dt="2024-02-25T21:03:08.405" v="250"/>
          <ac:picMkLst>
            <pc:docMk/>
            <pc:sldMk cId="3114938747" sldId="293"/>
            <ac:picMk id="7" creationId="{FC1E68A4-6ECC-6BB6-4D19-3F768F9183E0}"/>
          </ac:picMkLst>
        </pc:picChg>
      </pc:sldChg>
      <pc:sldChg chg="addSp delSp modSp del mod">
        <pc:chgData name="Neemias Informatica Lima" userId="b77af7bd85500281" providerId="LiveId" clId="{CE358FD6-5C90-48B3-A556-772A88D1BB13}" dt="2024-02-25T21:06:00.503" v="301" actId="47"/>
        <pc:sldMkLst>
          <pc:docMk/>
          <pc:sldMk cId="1462869185" sldId="294"/>
        </pc:sldMkLst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2" creationId="{765004D0-0FE4-6277-2126-4917D11C7423}"/>
          </ac:spMkLst>
        </pc:spChg>
        <pc:spChg chg="del">
          <ac:chgData name="Neemias Informatica Lima" userId="b77af7bd85500281" providerId="LiveId" clId="{CE358FD6-5C90-48B3-A556-772A88D1BB13}" dt="2024-02-25T21:03:15.164" v="251" actId="478"/>
          <ac:spMkLst>
            <pc:docMk/>
            <pc:sldMk cId="1462869185" sldId="294"/>
            <ac:spMk id="3" creationId="{B7CF0D5E-0390-1510-7DA2-11A784585EB8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5" creationId="{44BA810A-CDA0-795D-DDEF-48C392AD18F5}"/>
          </ac:spMkLst>
        </pc:spChg>
        <pc:spChg chg="add mod">
          <ac:chgData name="Neemias Informatica Lima" userId="b77af7bd85500281" providerId="LiveId" clId="{CE358FD6-5C90-48B3-A556-772A88D1BB13}" dt="2024-02-25T21:03:15.706" v="252"/>
          <ac:spMkLst>
            <pc:docMk/>
            <pc:sldMk cId="1462869185" sldId="294"/>
            <ac:spMk id="6" creationId="{E4112C12-AB88-E0E3-0D33-EBFEA7E170AA}"/>
          </ac:spMkLst>
        </pc:spChg>
        <pc:picChg chg="del">
          <ac:chgData name="Neemias Informatica Lima" userId="b77af7bd85500281" providerId="LiveId" clId="{CE358FD6-5C90-48B3-A556-772A88D1BB13}" dt="2024-02-25T21:03:15.164" v="251" actId="478"/>
          <ac:picMkLst>
            <pc:docMk/>
            <pc:sldMk cId="1462869185" sldId="294"/>
            <ac:picMk id="4" creationId="{401A6EEE-56DD-72F6-F910-225BE93C003A}"/>
          </ac:picMkLst>
        </pc:picChg>
        <pc:picChg chg="add mod">
          <ac:chgData name="Neemias Informatica Lima" userId="b77af7bd85500281" providerId="LiveId" clId="{CE358FD6-5C90-48B3-A556-772A88D1BB13}" dt="2024-02-25T21:03:15.706" v="252"/>
          <ac:picMkLst>
            <pc:docMk/>
            <pc:sldMk cId="1462869185" sldId="294"/>
            <ac:picMk id="7" creationId="{EBEDFAF7-4694-EEDB-7981-0675CA7D534B}"/>
          </ac:picMkLst>
        </pc:picChg>
      </pc:sldChg>
    </pc:docChg>
  </pc:docChgLst>
  <pc:docChgLst>
    <pc:chgData name="Neemias e Catia Lima" userId="b77af7bd85500281" providerId="LiveId" clId="{9C8C53DD-A5F2-42B9-BB02-9475D8BD173C}"/>
    <pc:docChg chg="custSel modSld sldOrd">
      <pc:chgData name="Neemias e Catia Lima" userId="b77af7bd85500281" providerId="LiveId" clId="{9C8C53DD-A5F2-42B9-BB02-9475D8BD173C}" dt="2019-10-25T10:02:57.860" v="293"/>
      <pc:docMkLst>
        <pc:docMk/>
      </pc:docMkLst>
      <pc:sldChg chg="modSp">
        <pc:chgData name="Neemias e Catia Lima" userId="b77af7bd85500281" providerId="LiveId" clId="{9C8C53DD-A5F2-42B9-BB02-9475D8BD173C}" dt="2019-10-25T09:26:23.814" v="28" actId="6549"/>
        <pc:sldMkLst>
          <pc:docMk/>
          <pc:sldMk cId="2103443556" sldId="281"/>
        </pc:sldMkLst>
        <pc:spChg chg="mod">
          <ac:chgData name="Neemias e Catia Lima" userId="b77af7bd85500281" providerId="LiveId" clId="{9C8C53DD-A5F2-42B9-BB02-9475D8BD173C}" dt="2019-10-25T09:26:23.814" v="28" actId="6549"/>
          <ac:spMkLst>
            <pc:docMk/>
            <pc:sldMk cId="2103443556" sldId="281"/>
            <ac:spMk id="8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36:10.725" v="127" actId="1440"/>
        <pc:sldMkLst>
          <pc:docMk/>
          <pc:sldMk cId="3683219421" sldId="282"/>
        </pc:sldMkLst>
        <pc:spChg chg="mod">
          <ac:chgData name="Neemias e Catia Lima" userId="b77af7bd85500281" providerId="LiveId" clId="{9C8C53DD-A5F2-42B9-BB02-9475D8BD173C}" dt="2019-10-25T09:33:46.911" v="116" actId="6549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8:30.545" v="54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35:33.824" v="117" actId="478"/>
          <ac:picMkLst>
            <pc:docMk/>
            <pc:sldMk cId="3683219421" sldId="282"/>
            <ac:picMk id="25" creationId="{97127AD8-0ADE-4DCD-B226-182DC6095F75}"/>
          </ac:picMkLst>
        </pc:picChg>
        <pc:picChg chg="add mod">
          <ac:chgData name="Neemias e Catia Lima" userId="b77af7bd85500281" providerId="LiveId" clId="{9C8C53DD-A5F2-42B9-BB02-9475D8BD173C}" dt="2019-10-25T09:36:10.725" v="127" actId="1440"/>
          <ac:picMkLst>
            <pc:docMk/>
            <pc:sldMk cId="3683219421" sldId="282"/>
            <ac:picMk id="1026" creationId="{DD78910C-68B7-4B03-AF48-C884639015D1}"/>
          </ac:picMkLst>
        </pc:picChg>
      </pc:sldChg>
      <pc:sldChg chg="addSp modSp">
        <pc:chgData name="Neemias e Catia Lima" userId="b77af7bd85500281" providerId="LiveId" clId="{9C8C53DD-A5F2-42B9-BB02-9475D8BD173C}" dt="2019-10-25T09:45:10.905" v="169" actId="732"/>
        <pc:sldMkLst>
          <pc:docMk/>
          <pc:sldMk cId="3902406419" sldId="283"/>
        </pc:sldMkLst>
        <pc:spChg chg="mod">
          <ac:chgData name="Neemias e Catia Lima" userId="b77af7bd85500281" providerId="LiveId" clId="{9C8C53DD-A5F2-42B9-BB02-9475D8BD173C}" dt="2019-10-25T09:40:22.975" v="131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1:02.505" v="137" actId="20577"/>
          <ac:spMkLst>
            <pc:docMk/>
            <pc:sldMk cId="3902406419" sldId="283"/>
            <ac:spMk id="15" creationId="{D5C09FDA-172B-4732-BD2E-A9BBEF8B191B}"/>
          </ac:spMkLst>
        </pc:spChg>
        <pc:picChg chg="add mod modCrop">
          <ac:chgData name="Neemias e Catia Lima" userId="b77af7bd85500281" providerId="LiveId" clId="{9C8C53DD-A5F2-42B9-BB02-9475D8BD173C}" dt="2019-10-25T09:45:10.905" v="169" actId="732"/>
          <ac:picMkLst>
            <pc:docMk/>
            <pc:sldMk cId="3902406419" sldId="283"/>
            <ac:picMk id="2" creationId="{0E7AA2C1-6AE7-4BE9-B99A-175A76178F88}"/>
          </ac:picMkLst>
        </pc:picChg>
      </pc:sldChg>
      <pc:sldChg chg="addSp delSp modSp">
        <pc:chgData name="Neemias e Catia Lima" userId="b77af7bd85500281" providerId="LiveId" clId="{9C8C53DD-A5F2-42B9-BB02-9475D8BD173C}" dt="2019-10-25T09:57:58.381" v="258"/>
        <pc:sldMkLst>
          <pc:docMk/>
          <pc:sldMk cId="2424059023" sldId="284"/>
        </pc:sldMkLst>
        <pc:spChg chg="mod">
          <ac:chgData name="Neemias e Catia Lima" userId="b77af7bd85500281" providerId="LiveId" clId="{9C8C53DD-A5F2-42B9-BB02-9475D8BD173C}" dt="2019-10-25T09:45:59.299" v="17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46:51.841" v="180" actId="6549"/>
          <ac:spMkLst>
            <pc:docMk/>
            <pc:sldMk cId="2424059023" sldId="284"/>
            <ac:spMk id="15" creationId="{C3A1BEFC-B9B8-4142-B09F-1F5B330F4265}"/>
          </ac:spMkLst>
        </pc:spChg>
        <pc:picChg chg="add">
          <ac:chgData name="Neemias e Catia Lima" userId="b77af7bd85500281" providerId="LiveId" clId="{9C8C53DD-A5F2-42B9-BB02-9475D8BD173C}" dt="2019-10-25T09:57:58.381" v="258"/>
          <ac:picMkLst>
            <pc:docMk/>
            <pc:sldMk cId="2424059023" sldId="284"/>
            <ac:picMk id="16" creationId="{7149A764-A194-4E73-B46C-36F072484E5D}"/>
          </ac:picMkLst>
        </pc:picChg>
        <pc:picChg chg="del">
          <ac:chgData name="Neemias e Catia Lima" userId="b77af7bd85500281" providerId="LiveId" clId="{9C8C53DD-A5F2-42B9-BB02-9475D8BD173C}" dt="2019-10-25T09:57:58.023" v="257" actId="478"/>
          <ac:picMkLst>
            <pc:docMk/>
            <pc:sldMk cId="2424059023" sldId="284"/>
            <ac:picMk id="17" creationId="{C60AEC74-BA5E-4E03-AA45-FC11AC8799BD}"/>
          </ac:picMkLst>
        </pc:picChg>
      </pc:sldChg>
      <pc:sldChg chg="addSp delSp modSp ord">
        <pc:chgData name="Neemias e Catia Lima" userId="b77af7bd85500281" providerId="LiveId" clId="{9C8C53DD-A5F2-42B9-BB02-9475D8BD173C}" dt="2019-10-25T09:56:10.288" v="243"/>
        <pc:sldMkLst>
          <pc:docMk/>
          <pc:sldMk cId="2241968852" sldId="285"/>
        </pc:sldMkLst>
        <pc:spChg chg="mod">
          <ac:chgData name="Neemias e Catia Lima" userId="b77af7bd85500281" providerId="LiveId" clId="{9C8C53DD-A5F2-42B9-BB02-9475D8BD173C}" dt="2019-10-25T09:51:25.601" v="206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52:22.176" v="214"/>
          <ac:spMkLst>
            <pc:docMk/>
            <pc:sldMk cId="2241968852" sldId="285"/>
            <ac:spMk id="15" creationId="{0F091E13-8EAD-4FFB-9473-BC74E5ABDC64}"/>
          </ac:spMkLst>
        </pc:spChg>
        <pc:picChg chg="add">
          <ac:chgData name="Neemias e Catia Lima" userId="b77af7bd85500281" providerId="LiveId" clId="{9C8C53DD-A5F2-42B9-BB02-9475D8BD173C}" dt="2019-10-25T09:56:10.288" v="243"/>
          <ac:picMkLst>
            <pc:docMk/>
            <pc:sldMk cId="2241968852" sldId="285"/>
            <ac:picMk id="17" creationId="{40C9162B-917F-40AA-B704-F9949FAC5EBE}"/>
          </ac:picMkLst>
        </pc:picChg>
        <pc:picChg chg="del">
          <ac:chgData name="Neemias e Catia Lima" userId="b77af7bd85500281" providerId="LiveId" clId="{9C8C53DD-A5F2-42B9-BB02-9475D8BD173C}" dt="2019-10-25T09:56:09.427" v="242" actId="478"/>
          <ac:picMkLst>
            <pc:docMk/>
            <pc:sldMk cId="2241968852" sldId="285"/>
            <ac:picMk id="4098" creationId="{FD0272F7-17A6-42F3-A637-A1E8C4824432}"/>
          </ac:picMkLst>
        </pc:picChg>
      </pc:sldChg>
      <pc:sldChg chg="modSp">
        <pc:chgData name="Neemias e Catia Lima" userId="b77af7bd85500281" providerId="LiveId" clId="{9C8C53DD-A5F2-42B9-BB02-9475D8BD173C}" dt="2019-10-25T10:00:20.044" v="271" actId="20577"/>
        <pc:sldMkLst>
          <pc:docMk/>
          <pc:sldMk cId="1959249856" sldId="286"/>
        </pc:sldMkLst>
        <pc:spChg chg="mod">
          <ac:chgData name="Neemias e Catia Lima" userId="b77af7bd85500281" providerId="LiveId" clId="{9C8C53DD-A5F2-42B9-BB02-9475D8BD173C}" dt="2019-10-25T09:58:47.569" v="26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10:00:20.044" v="271" actId="20577"/>
          <ac:spMkLst>
            <pc:docMk/>
            <pc:sldMk cId="1959249856" sldId="286"/>
            <ac:spMk id="15" creationId="{863BB09B-C8C1-4354-BC51-D930C951E507}"/>
          </ac:spMkLst>
        </pc:spChg>
      </pc:sldChg>
      <pc:sldChg chg="modSp">
        <pc:chgData name="Neemias e Catia Lima" userId="b77af7bd85500281" providerId="LiveId" clId="{9C8C53DD-A5F2-42B9-BB02-9475D8BD173C}" dt="2019-10-25T10:02:57.860" v="293"/>
        <pc:sldMkLst>
          <pc:docMk/>
          <pc:sldMk cId="2857006406" sldId="287"/>
        </pc:sldMkLst>
        <pc:spChg chg="mod">
          <ac:chgData name="Neemias e Catia Lima" userId="b77af7bd85500281" providerId="LiveId" clId="{9C8C53DD-A5F2-42B9-BB02-9475D8BD173C}" dt="2019-10-25T10:02:57.860" v="293"/>
          <ac:spMkLst>
            <pc:docMk/>
            <pc:sldMk cId="2857006406" sldId="287"/>
            <ac:spMk id="16" creationId="{28D68641-D640-4BD7-9D5B-B3803DCCF9B3}"/>
          </ac:spMkLst>
        </pc:spChg>
      </pc:sldChg>
      <pc:sldChg chg="addSp modSp">
        <pc:chgData name="Neemias e Catia Lima" userId="b77af7bd85500281" providerId="LiveId" clId="{9C8C53DD-A5F2-42B9-BB02-9475D8BD173C}" dt="2019-10-25T09:36:38.731" v="129" actId="14100"/>
        <pc:sldMkLst>
          <pc:docMk/>
          <pc:sldMk cId="2630436816" sldId="288"/>
        </pc:sldMkLst>
        <pc:spChg chg="mod">
          <ac:chgData name="Neemias e Catia Lima" userId="b77af7bd85500281" providerId="LiveId" clId="{9C8C53DD-A5F2-42B9-BB02-9475D8BD173C}" dt="2019-10-25T09:36:38.731" v="129" actId="14100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e Catia Lima" userId="b77af7bd85500281" providerId="LiveId" clId="{9C8C53DD-A5F2-42B9-BB02-9475D8BD173C}" dt="2019-10-25T09:27:01.398" v="34" actId="20577"/>
          <ac:spMkLst>
            <pc:docMk/>
            <pc:sldMk cId="2630436816" sldId="288"/>
            <ac:spMk id="14" creationId="{00000000-0000-0000-0000-000000000000}"/>
          </ac:spMkLst>
        </pc:spChg>
        <pc:picChg chg="add">
          <ac:chgData name="Neemias e Catia Lima" userId="b77af7bd85500281" providerId="LiveId" clId="{9C8C53DD-A5F2-42B9-BB02-9475D8BD173C}" dt="2019-10-25T09:36:27.410" v="128"/>
          <ac:picMkLst>
            <pc:docMk/>
            <pc:sldMk cId="2630436816" sldId="288"/>
            <ac:picMk id="11" creationId="{102A43F1-1323-4AD9-B151-36ABAE35DD53}"/>
          </ac:picMkLst>
        </pc:picChg>
      </pc:sldChg>
      <pc:sldChg chg="modSp">
        <pc:chgData name="Neemias e Catia Lima" userId="b77af7bd85500281" providerId="LiveId" clId="{9C8C53DD-A5F2-42B9-BB02-9475D8BD173C}" dt="2019-10-25T09:43:13.934" v="152" actId="20577"/>
        <pc:sldMkLst>
          <pc:docMk/>
          <pc:sldMk cId="3032827026" sldId="289"/>
        </pc:sldMkLst>
        <pc:spChg chg="mod">
          <ac:chgData name="Neemias e Catia Lima" userId="b77af7bd85500281" providerId="LiveId" clId="{9C8C53DD-A5F2-42B9-BB02-9475D8BD173C}" dt="2019-10-25T09:43:13.934" v="152" actId="2057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e Catia Lima" userId="b77af7bd85500281" providerId="LiveId" clId="{9C8C53DD-A5F2-42B9-BB02-9475D8BD173C}" dt="2019-10-25T09:40:29.480" v="133"/>
          <ac:spMkLst>
            <pc:docMk/>
            <pc:sldMk cId="3032827026" sldId="289"/>
            <ac:spMk id="14" creationId="{00000000-0000-0000-0000-000000000000}"/>
          </ac:spMkLst>
        </pc:spChg>
      </pc:sldChg>
      <pc:sldChg chg="addSp delSp modSp">
        <pc:chgData name="Neemias e Catia Lima" userId="b77af7bd85500281" providerId="LiveId" clId="{9C8C53DD-A5F2-42B9-BB02-9475D8BD173C}" dt="2019-10-25T09:57:54.431" v="256" actId="1440"/>
        <pc:sldMkLst>
          <pc:docMk/>
          <pc:sldMk cId="3772032319" sldId="290"/>
        </pc:sldMkLst>
        <pc:spChg chg="mod">
          <ac:chgData name="Neemias e Catia Lima" userId="b77af7bd85500281" providerId="LiveId" clId="{9C8C53DD-A5F2-42B9-BB02-9475D8BD173C}" dt="2019-10-25T09:50:19.225" v="20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e Catia Lima" userId="b77af7bd85500281" providerId="LiveId" clId="{9C8C53DD-A5F2-42B9-BB02-9475D8BD173C}" dt="2019-10-25T09:46:06.135" v="173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7:33.971" v="244" actId="478"/>
          <ac:picMkLst>
            <pc:docMk/>
            <pc:sldMk cId="3772032319" sldId="290"/>
            <ac:picMk id="2050" creationId="{3E1F8323-15E5-4073-88EC-8C43BE3AB970}"/>
          </ac:picMkLst>
        </pc:picChg>
        <pc:picChg chg="add mod">
          <ac:chgData name="Neemias e Catia Lima" userId="b77af7bd85500281" providerId="LiveId" clId="{9C8C53DD-A5F2-42B9-BB02-9475D8BD173C}" dt="2019-10-25T09:57:54.431" v="256" actId="1440"/>
          <ac:picMkLst>
            <pc:docMk/>
            <pc:sldMk cId="3772032319" sldId="290"/>
            <ac:picMk id="4098" creationId="{A37400EC-B8BC-485B-8860-FE86B92B0258}"/>
          </ac:picMkLst>
        </pc:picChg>
      </pc:sldChg>
      <pc:sldChg chg="addSp delSp modSp">
        <pc:chgData name="Neemias e Catia Lima" userId="b77af7bd85500281" providerId="LiveId" clId="{9C8C53DD-A5F2-42B9-BB02-9475D8BD173C}" dt="2019-10-25T09:55:50.268" v="241" actId="1440"/>
        <pc:sldMkLst>
          <pc:docMk/>
          <pc:sldMk cId="1768216317" sldId="291"/>
        </pc:sldMkLst>
        <pc:spChg chg="mod">
          <ac:chgData name="Neemias e Catia Lima" userId="b77af7bd85500281" providerId="LiveId" clId="{9C8C53DD-A5F2-42B9-BB02-9475D8BD173C}" dt="2019-10-25T09:54:37.200" v="234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e Catia Lima" userId="b77af7bd85500281" providerId="LiveId" clId="{9C8C53DD-A5F2-42B9-BB02-9475D8BD173C}" dt="2019-10-25T09:51:35.339" v="208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e Catia Lima" userId="b77af7bd85500281" providerId="LiveId" clId="{9C8C53DD-A5F2-42B9-BB02-9475D8BD173C}" dt="2019-10-25T09:55:26.253" v="235" actId="478"/>
          <ac:picMkLst>
            <pc:docMk/>
            <pc:sldMk cId="1768216317" sldId="291"/>
            <ac:picMk id="16" creationId="{8B81A202-2972-4577-BC80-0260253A9EEC}"/>
          </ac:picMkLst>
        </pc:picChg>
        <pc:picChg chg="add mod">
          <ac:chgData name="Neemias e Catia Lima" userId="b77af7bd85500281" providerId="LiveId" clId="{9C8C53DD-A5F2-42B9-BB02-9475D8BD173C}" dt="2019-10-25T09:55:50.268" v="241" actId="1440"/>
          <ac:picMkLst>
            <pc:docMk/>
            <pc:sldMk cId="1768216317" sldId="291"/>
            <ac:picMk id="2050" creationId="{4F7C354A-29EA-4A48-AE0D-515B7CCEB97D}"/>
          </ac:picMkLst>
        </pc:picChg>
      </pc:sldChg>
      <pc:sldChg chg="modSp">
        <pc:chgData name="Neemias e Catia Lima" userId="b77af7bd85500281" providerId="LiveId" clId="{9C8C53DD-A5F2-42B9-BB02-9475D8BD173C}" dt="2019-10-25T10:01:16.922" v="284" actId="20577"/>
        <pc:sldMkLst>
          <pc:docMk/>
          <pc:sldMk cId="3757265641" sldId="292"/>
        </pc:sldMkLst>
        <pc:spChg chg="mod">
          <ac:chgData name="Neemias e Catia Lima" userId="b77af7bd85500281" providerId="LiveId" clId="{9C8C53DD-A5F2-42B9-BB02-9475D8BD173C}" dt="2019-10-25T10:01:16.922" v="284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e Catia Lima" userId="b77af7bd85500281" providerId="LiveId" clId="{9C8C53DD-A5F2-42B9-BB02-9475D8BD173C}" dt="2019-10-25T09:59:01.763" v="262"/>
          <ac:spMkLst>
            <pc:docMk/>
            <pc:sldMk cId="3757265641" sldId="292"/>
            <ac:spMk id="14" creationId="{00000000-0000-0000-0000-000000000000}"/>
          </ac:spMkLst>
        </pc:spChg>
      </pc:sldChg>
      <pc:sldChg chg="modSp">
        <pc:chgData name="Neemias e Catia Lima" userId="b77af7bd85500281" providerId="LiveId" clId="{9C8C53DD-A5F2-42B9-BB02-9475D8BD173C}" dt="2019-10-25T10:02:00.477" v="288" actId="6549"/>
        <pc:sldMkLst>
          <pc:docMk/>
          <pc:sldMk cId="3114938747" sldId="293"/>
        </pc:sldMkLst>
        <pc:spChg chg="mod">
          <ac:chgData name="Neemias e Catia Lima" userId="b77af7bd85500281" providerId="LiveId" clId="{9C8C53DD-A5F2-42B9-BB02-9475D8BD173C}" dt="2019-10-25T10:02:00.477" v="288" actId="6549"/>
          <ac:spMkLst>
            <pc:docMk/>
            <pc:sldMk cId="3114938747" sldId="293"/>
            <ac:spMk id="16" creationId="{CFC8B9D9-C6ED-4706-A104-65D118A5B7F9}"/>
          </ac:spMkLst>
        </pc:spChg>
      </pc:sldChg>
    </pc:docChg>
  </pc:docChgLst>
  <pc:docChgLst>
    <pc:chgData name="Neemias Informatica Lima" userId="b77af7bd85500281" providerId="LiveId" clId="{67D08E85-DA52-4500-9366-709A01A58869}"/>
    <pc:docChg chg="undo redo custSel modSld">
      <pc:chgData name="Neemias Informatica Lima" userId="b77af7bd85500281" providerId="LiveId" clId="{67D08E85-DA52-4500-9366-709A01A58869}" dt="2023-02-12T23:56:13.404" v="255" actId="6549"/>
      <pc:docMkLst>
        <pc:docMk/>
      </pc:docMkLst>
      <pc:sldChg chg="addSp delSp modSp mod">
        <pc:chgData name="Neemias Informatica Lima" userId="b77af7bd85500281" providerId="LiveId" clId="{67D08E85-DA52-4500-9366-709A01A58869}" dt="2023-02-12T23:43:26.039" v="34" actId="1440"/>
        <pc:sldMkLst>
          <pc:docMk/>
          <pc:sldMk cId="2232331225" sldId="280"/>
        </pc:sldMkLst>
        <pc:spChg chg="mod">
          <ac:chgData name="Neemias Informatica Lima" userId="b77af7bd85500281" providerId="LiveId" clId="{67D08E85-DA52-4500-9366-709A01A58869}" dt="2023-02-12T23:43:12.305" v="33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36.009" v="25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2:44.691" v="28"/>
          <ac:spMkLst>
            <pc:docMk/>
            <pc:sldMk cId="2232331225" sldId="280"/>
            <ac:spMk id="16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39:23.641" v="7" actId="478"/>
          <ac:picMkLst>
            <pc:docMk/>
            <pc:sldMk cId="2232331225" sldId="280"/>
            <ac:picMk id="3" creationId="{357C7B3F-BD2E-AB7E-10EB-BAD6DD50E7A7}"/>
          </ac:picMkLst>
        </pc:picChg>
        <pc:picChg chg="add mod">
          <ac:chgData name="Neemias Informatica Lima" userId="b77af7bd85500281" providerId="LiveId" clId="{67D08E85-DA52-4500-9366-709A01A58869}" dt="2023-02-12T23:39:26.188" v="8" actId="1076"/>
          <ac:picMkLst>
            <pc:docMk/>
            <pc:sldMk cId="2232331225" sldId="280"/>
            <ac:picMk id="4" creationId="{C6F3A0BC-C3CC-4334-B492-5E2DD50216FF}"/>
          </ac:picMkLst>
        </pc:picChg>
        <pc:picChg chg="del">
          <ac:chgData name="Neemias Informatica Lima" userId="b77af7bd85500281" providerId="LiveId" clId="{67D08E85-DA52-4500-9366-709A01A58869}" dt="2023-02-12T23:39:59.493" v="9" actId="478"/>
          <ac:picMkLst>
            <pc:docMk/>
            <pc:sldMk cId="2232331225" sldId="280"/>
            <ac:picMk id="13" creationId="{4CAB6FDA-3BA3-11A9-92E7-82DBFC7035BD}"/>
          </ac:picMkLst>
        </pc:picChg>
        <pc:picChg chg="add mod">
          <ac:chgData name="Neemias Informatica Lima" userId="b77af7bd85500281" providerId="LiveId" clId="{67D08E85-DA52-4500-9366-709A01A58869}" dt="2023-02-12T23:43:26.039" v="34" actId="1440"/>
          <ac:picMkLst>
            <pc:docMk/>
            <pc:sldMk cId="2232331225" sldId="280"/>
            <ac:picMk id="14" creationId="{3027EB71-4F1C-CD54-9C07-856BF687F8E5}"/>
          </ac:picMkLst>
        </pc:picChg>
      </pc:sldChg>
      <pc:sldChg chg="addSp delSp modSp mod">
        <pc:chgData name="Neemias Informatica Lima" userId="b77af7bd85500281" providerId="LiveId" clId="{67D08E85-DA52-4500-9366-709A01A58869}" dt="2023-02-12T23:56:13.404" v="255" actId="6549"/>
        <pc:sldMkLst>
          <pc:docMk/>
          <pc:sldMk cId="2103443556" sldId="281"/>
        </pc:sldMkLst>
        <pc:spChg chg="mod">
          <ac:chgData name="Neemias Informatica Lima" userId="b77af7bd85500281" providerId="LiveId" clId="{67D08E85-DA52-4500-9366-709A01A58869}" dt="2023-02-12T23:56:13.404" v="255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3:53.682" v="38" actId="207"/>
          <ac:spMkLst>
            <pc:docMk/>
            <pc:sldMk cId="2103443556" sldId="281"/>
            <ac:spMk id="18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4:28.809" v="43" actId="478"/>
          <ac:picMkLst>
            <pc:docMk/>
            <pc:sldMk cId="2103443556" sldId="281"/>
            <ac:picMk id="2" creationId="{83F58DA6-0CBC-3FB8-DA88-B72D7392B9AE}"/>
          </ac:picMkLst>
        </pc:picChg>
        <pc:picChg chg="del">
          <ac:chgData name="Neemias Informatica Lima" userId="b77af7bd85500281" providerId="LiveId" clId="{67D08E85-DA52-4500-9366-709A01A58869}" dt="2023-02-12T23:44:02.304" v="39" actId="478"/>
          <ac:picMkLst>
            <pc:docMk/>
            <pc:sldMk cId="2103443556" sldId="281"/>
            <ac:picMk id="3" creationId="{F49570C7-A113-A678-6305-5DD2D0DCB942}"/>
          </ac:picMkLst>
        </pc:picChg>
        <pc:picChg chg="add mod">
          <ac:chgData name="Neemias Informatica Lima" userId="b77af7bd85500281" providerId="LiveId" clId="{67D08E85-DA52-4500-9366-709A01A58869}" dt="2023-02-12T23:44:08.770" v="42" actId="14100"/>
          <ac:picMkLst>
            <pc:docMk/>
            <pc:sldMk cId="2103443556" sldId="281"/>
            <ac:picMk id="4" creationId="{854ADA26-F7B5-E851-A19C-B33C3766DE7B}"/>
          </ac:picMkLst>
        </pc:picChg>
        <pc:picChg chg="add mod">
          <ac:chgData name="Neemias Informatica Lima" userId="b77af7bd85500281" providerId="LiveId" clId="{67D08E85-DA52-4500-9366-709A01A58869}" dt="2023-02-12T23:44:43.828" v="50" actId="1037"/>
          <ac:picMkLst>
            <pc:docMk/>
            <pc:sldMk cId="2103443556" sldId="281"/>
            <ac:picMk id="5" creationId="{9CC7F4EC-3137-B3AB-549E-E6EE506C5B23}"/>
          </ac:picMkLst>
        </pc:picChg>
      </pc:sldChg>
      <pc:sldChg chg="addSp delSp modSp mod">
        <pc:chgData name="Neemias Informatica Lima" userId="b77af7bd85500281" providerId="LiveId" clId="{67D08E85-DA52-4500-9366-709A01A58869}" dt="2023-02-12T23:48:25.792" v="115"/>
        <pc:sldMkLst>
          <pc:docMk/>
          <pc:sldMk cId="3683219421" sldId="282"/>
        </pc:sldMkLst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2" creationId="{1C9C029D-9F7E-59EB-7D97-AE3C4DEF7A1F}"/>
          </ac:spMkLst>
        </pc:spChg>
        <pc:spChg chg="del">
          <ac:chgData name="Neemias Informatica Lima" userId="b77af7bd85500281" providerId="LiveId" clId="{67D08E85-DA52-4500-9366-709A01A58869}" dt="2023-02-12T23:45:14.809" v="53" actId="478"/>
          <ac:spMkLst>
            <pc:docMk/>
            <pc:sldMk cId="3683219421" sldId="282"/>
            <ac:spMk id="4" creationId="{0ACD4FE8-0FB3-DEF9-E952-6F2B2FE7E622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7" creationId="{C2E85F08-0CB1-61E0-16E5-105FD77AC54C}"/>
          </ac:spMkLst>
        </pc:spChg>
        <pc:spChg chg="add mod">
          <ac:chgData name="Neemias Informatica Lima" userId="b77af7bd85500281" providerId="LiveId" clId="{67D08E85-DA52-4500-9366-709A01A58869}" dt="2023-02-12T23:45:15.203" v="54"/>
          <ac:spMkLst>
            <pc:docMk/>
            <pc:sldMk cId="3683219421" sldId="282"/>
            <ac:spMk id="8" creationId="{E104F529-E40F-A904-42BB-FA609FE8DCAF}"/>
          </ac:spMkLst>
        </pc:spChg>
        <pc:spChg chg="mod">
          <ac:chgData name="Neemias Informatica Lima" userId="b77af7bd85500281" providerId="LiveId" clId="{67D08E85-DA52-4500-9366-709A01A58869}" dt="2023-02-12T23:48:25.792" v="115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30.146" v="91"/>
          <ac:spMkLst>
            <pc:docMk/>
            <pc:sldMk cId="3683219421" sldId="28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5" creationId="{2751C383-E816-AE2A-6374-722941101A36}"/>
          </ac:picMkLst>
        </pc:picChg>
        <pc:picChg chg="del">
          <ac:chgData name="Neemias Informatica Lima" userId="b77af7bd85500281" providerId="LiveId" clId="{67D08E85-DA52-4500-9366-709A01A58869}" dt="2023-02-12T23:45:14.809" v="53" actId="478"/>
          <ac:picMkLst>
            <pc:docMk/>
            <pc:sldMk cId="3683219421" sldId="282"/>
            <ac:picMk id="6" creationId="{F5890864-04D7-A6F0-DE98-98C6033A4E54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9" creationId="{23C4DCDC-7522-A0DF-E1C2-2ADF7565FCB9}"/>
          </ac:picMkLst>
        </pc:picChg>
        <pc:picChg chg="add mod">
          <ac:chgData name="Neemias Informatica Lima" userId="b77af7bd85500281" providerId="LiveId" clId="{67D08E85-DA52-4500-9366-709A01A58869}" dt="2023-02-12T23:45:15.203" v="54"/>
          <ac:picMkLst>
            <pc:docMk/>
            <pc:sldMk cId="3683219421" sldId="282"/>
            <ac:picMk id="11" creationId="{67A7D580-C8A8-3B02-0956-1239B1892C91}"/>
          </ac:picMkLst>
        </pc:picChg>
      </pc:sldChg>
      <pc:sldChg chg="addSp delSp modSp mod">
        <pc:chgData name="Neemias Informatica Lima" userId="b77af7bd85500281" providerId="LiveId" clId="{67D08E85-DA52-4500-9366-709A01A58869}" dt="2023-02-12T23:49:36.374" v="144" actId="207"/>
        <pc:sldMkLst>
          <pc:docMk/>
          <pc:sldMk cId="3902406419" sldId="283"/>
        </pc:sldMkLst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2" creationId="{D88BD668-7F1F-2AE3-3C00-7DBC4EF53153}"/>
          </ac:spMkLst>
        </pc:spChg>
        <pc:spChg chg="del">
          <ac:chgData name="Neemias Informatica Lima" userId="b77af7bd85500281" providerId="LiveId" clId="{67D08E85-DA52-4500-9366-709A01A58869}" dt="2023-02-12T23:45:24.133" v="55" actId="478"/>
          <ac:spMkLst>
            <pc:docMk/>
            <pc:sldMk cId="3902406419" sldId="283"/>
            <ac:spMk id="3" creationId="{747716D4-7329-CA80-1DE2-16B7F1FF2047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6" creationId="{31C842B8-AC36-71E9-A516-F73D5CA0B538}"/>
          </ac:spMkLst>
        </pc:spChg>
        <pc:spChg chg="add mod">
          <ac:chgData name="Neemias Informatica Lima" userId="b77af7bd85500281" providerId="LiveId" clId="{67D08E85-DA52-4500-9366-709A01A58869}" dt="2023-02-12T23:45:24.506" v="56"/>
          <ac:spMkLst>
            <pc:docMk/>
            <pc:sldMk cId="3902406419" sldId="283"/>
            <ac:spMk id="7" creationId="{8828E095-420E-AA10-5AAA-19B0CED3FCFD}"/>
          </ac:spMkLst>
        </pc:spChg>
        <pc:spChg chg="mod">
          <ac:chgData name="Neemias Informatica Lima" userId="b77af7bd85500281" providerId="LiveId" clId="{67D08E85-DA52-4500-9366-709A01A58869}" dt="2023-02-12T23:48:36.741" v="120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9:36.374" v="144" actId="207"/>
          <ac:spMkLst>
            <pc:docMk/>
            <pc:sldMk cId="3902406419" sldId="283"/>
            <ac:spMk id="15" creationId="{D5C09FDA-172B-4732-BD2E-A9BBEF8B191B}"/>
          </ac:spMkLst>
        </pc:sp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4" creationId="{EC420E64-DCEA-8F1E-2BF3-37A69DAD7F77}"/>
          </ac:picMkLst>
        </pc:picChg>
        <pc:picChg chg="del">
          <ac:chgData name="Neemias Informatica Lima" userId="b77af7bd85500281" providerId="LiveId" clId="{67D08E85-DA52-4500-9366-709A01A58869}" dt="2023-02-12T23:45:24.133" v="55" actId="478"/>
          <ac:picMkLst>
            <pc:docMk/>
            <pc:sldMk cId="3902406419" sldId="283"/>
            <ac:picMk id="5" creationId="{89FC7583-ED25-F725-DD3D-7E2647D6D873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8" creationId="{625EFE89-F78B-EBB1-9CB0-1CBF1C2F67A9}"/>
          </ac:picMkLst>
        </pc:picChg>
        <pc:picChg chg="add mod">
          <ac:chgData name="Neemias Informatica Lima" userId="b77af7bd85500281" providerId="LiveId" clId="{67D08E85-DA52-4500-9366-709A01A58869}" dt="2023-02-12T23:45:24.506" v="56"/>
          <ac:picMkLst>
            <pc:docMk/>
            <pc:sldMk cId="3902406419" sldId="283"/>
            <ac:picMk id="9" creationId="{E46CEE59-9AEB-3CCF-0728-1524716DFC18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07.672" v="177"/>
        <pc:sldMkLst>
          <pc:docMk/>
          <pc:sldMk cId="2424059023" sldId="284"/>
        </pc:sldMkLst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2" creationId="{C686CA8A-D3C0-C1D6-6E9C-77F482E7261F}"/>
          </ac:spMkLst>
        </pc:spChg>
        <pc:spChg chg="del">
          <ac:chgData name="Neemias Informatica Lima" userId="b77af7bd85500281" providerId="LiveId" clId="{67D08E85-DA52-4500-9366-709A01A58869}" dt="2023-02-12T23:45:36.757" v="59" actId="478"/>
          <ac:spMkLst>
            <pc:docMk/>
            <pc:sldMk cId="2424059023" sldId="284"/>
            <ac:spMk id="3" creationId="{058CE0CD-27AC-DDCA-6726-05BFB8F59F92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6" creationId="{5CEC55D4-D87E-D6C2-9F70-538D42029517}"/>
          </ac:spMkLst>
        </pc:spChg>
        <pc:spChg chg="add mod">
          <ac:chgData name="Neemias Informatica Lima" userId="b77af7bd85500281" providerId="LiveId" clId="{67D08E85-DA52-4500-9366-709A01A58869}" dt="2023-02-12T23:45:37.363" v="60"/>
          <ac:spMkLst>
            <pc:docMk/>
            <pc:sldMk cId="2424059023" sldId="284"/>
            <ac:spMk id="7" creationId="{6C53E7B0-992F-B02A-4277-F44AC8E637F2}"/>
          </ac:spMkLst>
        </pc:spChg>
        <pc:spChg chg="mod">
          <ac:chgData name="Neemias Informatica Lima" userId="b77af7bd85500281" providerId="LiveId" clId="{67D08E85-DA52-4500-9366-709A01A58869}" dt="2023-02-12T23:50:40.498" v="164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1:07.672" v="177"/>
          <ac:spMkLst>
            <pc:docMk/>
            <pc:sldMk cId="2424059023" sldId="284"/>
            <ac:spMk id="15" creationId="{C3A1BEFC-B9B8-4142-B09F-1F5B330F4265}"/>
          </ac:spMkLst>
        </pc:sp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4" creationId="{8F80192C-BF49-A4D8-1B4F-6EE99DAF555A}"/>
          </ac:picMkLst>
        </pc:picChg>
        <pc:picChg chg="del">
          <ac:chgData name="Neemias Informatica Lima" userId="b77af7bd85500281" providerId="LiveId" clId="{67D08E85-DA52-4500-9366-709A01A58869}" dt="2023-02-12T23:45:36.757" v="59" actId="478"/>
          <ac:picMkLst>
            <pc:docMk/>
            <pc:sldMk cId="2424059023" sldId="284"/>
            <ac:picMk id="5" creationId="{555945AA-4EBD-BE25-AABC-B2C38DC6ECE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8" creationId="{8702EECD-51D1-C70A-D2BD-B45C94B0A28F}"/>
          </ac:picMkLst>
        </pc:picChg>
        <pc:picChg chg="add mod">
          <ac:chgData name="Neemias Informatica Lima" userId="b77af7bd85500281" providerId="LiveId" clId="{67D08E85-DA52-4500-9366-709A01A58869}" dt="2023-02-12T23:45:37.363" v="60"/>
          <ac:picMkLst>
            <pc:docMk/>
            <pc:sldMk cId="2424059023" sldId="284"/>
            <ac:picMk id="9" creationId="{FD998447-B91C-9BE0-4513-468893F23F51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28.920" v="205" actId="20577"/>
        <pc:sldMkLst>
          <pc:docMk/>
          <pc:sldMk cId="2241968852" sldId="285"/>
        </pc:sldMkLst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2" creationId="{E1206968-400B-5C94-D865-88123E5ED0EA}"/>
          </ac:spMkLst>
        </pc:spChg>
        <pc:spChg chg="del">
          <ac:chgData name="Neemias Informatica Lima" userId="b77af7bd85500281" providerId="LiveId" clId="{67D08E85-DA52-4500-9366-709A01A58869}" dt="2023-02-12T23:45:58.281" v="63" actId="478"/>
          <ac:spMkLst>
            <pc:docMk/>
            <pc:sldMk cId="2241968852" sldId="285"/>
            <ac:spMk id="3" creationId="{8B4B812B-5D20-AF2D-E03D-583E2267FE2F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6" creationId="{A9C6F8CF-246A-570A-03D6-8187EFBEDB89}"/>
          </ac:spMkLst>
        </pc:spChg>
        <pc:spChg chg="add mod">
          <ac:chgData name="Neemias Informatica Lima" userId="b77af7bd85500281" providerId="LiveId" clId="{67D08E85-DA52-4500-9366-709A01A58869}" dt="2023-02-12T23:45:58.585" v="64"/>
          <ac:spMkLst>
            <pc:docMk/>
            <pc:sldMk cId="2241968852" sldId="285"/>
            <ac:spMk id="7" creationId="{A5C2950F-12F5-FCC4-12AC-DA872D8D8EEB}"/>
          </ac:spMkLst>
        </pc:spChg>
        <pc:spChg chg="mod">
          <ac:chgData name="Neemias Informatica Lima" userId="b77af7bd85500281" providerId="LiveId" clId="{67D08E85-DA52-4500-9366-709A01A58869}" dt="2023-02-12T23:51:51.167" v="189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2:28.920" v="205" actId="20577"/>
          <ac:spMkLst>
            <pc:docMk/>
            <pc:sldMk cId="2241968852" sldId="285"/>
            <ac:spMk id="15" creationId="{0F091E13-8EAD-4FFB-9473-BC74E5ABDC64}"/>
          </ac:spMkLst>
        </pc:sp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4" creationId="{41CB568F-2909-5705-C551-BC8C33B27D95}"/>
          </ac:picMkLst>
        </pc:picChg>
        <pc:picChg chg="del">
          <ac:chgData name="Neemias Informatica Lima" userId="b77af7bd85500281" providerId="LiveId" clId="{67D08E85-DA52-4500-9366-709A01A58869}" dt="2023-02-12T23:45:58.281" v="63" actId="478"/>
          <ac:picMkLst>
            <pc:docMk/>
            <pc:sldMk cId="2241968852" sldId="285"/>
            <ac:picMk id="5" creationId="{1BA36714-53AD-66B4-1CEE-08B210D334AF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8" creationId="{628B461B-6DC0-A68F-1777-A9F031191FB2}"/>
          </ac:picMkLst>
        </pc:picChg>
        <pc:picChg chg="add mod">
          <ac:chgData name="Neemias Informatica Lima" userId="b77af7bd85500281" providerId="LiveId" clId="{67D08E85-DA52-4500-9366-709A01A58869}" dt="2023-02-12T23:45:58.585" v="64"/>
          <ac:picMkLst>
            <pc:docMk/>
            <pc:sldMk cId="2241968852" sldId="285"/>
            <ac:picMk id="9" creationId="{FEF5D018-5C8A-B7FF-8494-F775DA34863A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08.072" v="230"/>
        <pc:sldMkLst>
          <pc:docMk/>
          <pc:sldMk cId="1959249856" sldId="286"/>
        </pc:sldMkLst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2" creationId="{DEA700FC-83C8-2605-485E-50D061C7B75F}"/>
          </ac:spMkLst>
        </pc:spChg>
        <pc:spChg chg="del">
          <ac:chgData name="Neemias Informatica Lima" userId="b77af7bd85500281" providerId="LiveId" clId="{67D08E85-DA52-4500-9366-709A01A58869}" dt="2023-02-12T23:46:16.229" v="67" actId="478"/>
          <ac:spMkLst>
            <pc:docMk/>
            <pc:sldMk cId="1959249856" sldId="286"/>
            <ac:spMk id="3" creationId="{5720F88F-7EE6-42C3-FCB3-16C133F24E65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6" creationId="{8B442EF4-B652-BE37-EDAF-703F58551CC9}"/>
          </ac:spMkLst>
        </pc:spChg>
        <pc:spChg chg="add mod">
          <ac:chgData name="Neemias Informatica Lima" userId="b77af7bd85500281" providerId="LiveId" clId="{67D08E85-DA52-4500-9366-709A01A58869}" dt="2023-02-12T23:46:16.504" v="68"/>
          <ac:spMkLst>
            <pc:docMk/>
            <pc:sldMk cId="1959249856" sldId="286"/>
            <ac:spMk id="7" creationId="{332F41A2-38EB-AF9A-39DB-429A62CDCF7E}"/>
          </ac:spMkLst>
        </pc:spChg>
        <pc:spChg chg="mod">
          <ac:chgData name="Neemias Informatica Lima" userId="b77af7bd85500281" providerId="LiveId" clId="{67D08E85-DA52-4500-9366-709A01A58869}" dt="2023-02-12T23:53:30.663" v="219" actId="20577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54:08.072" v="230"/>
          <ac:spMkLst>
            <pc:docMk/>
            <pc:sldMk cId="1959249856" sldId="286"/>
            <ac:spMk id="15" creationId="{863BB09B-C8C1-4354-BC51-D930C951E507}"/>
          </ac:spMkLst>
        </pc:sp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4" creationId="{CC597FA2-FD4F-2277-BD7A-7F51C4F50101}"/>
          </ac:picMkLst>
        </pc:picChg>
        <pc:picChg chg="del">
          <ac:chgData name="Neemias Informatica Lima" userId="b77af7bd85500281" providerId="LiveId" clId="{67D08E85-DA52-4500-9366-709A01A58869}" dt="2023-02-12T23:46:16.229" v="67" actId="478"/>
          <ac:picMkLst>
            <pc:docMk/>
            <pc:sldMk cId="1959249856" sldId="286"/>
            <ac:picMk id="5" creationId="{6F49CCFF-4D1D-A065-D837-CD26D5929E49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8" creationId="{7406FDB4-0976-5055-EF78-8A993A889BC4}"/>
          </ac:picMkLst>
        </pc:picChg>
        <pc:picChg chg="add mod">
          <ac:chgData name="Neemias Informatica Lima" userId="b77af7bd85500281" providerId="LiveId" clId="{67D08E85-DA52-4500-9366-709A01A58869}" dt="2023-02-12T23:46:16.504" v="68"/>
          <ac:picMkLst>
            <pc:docMk/>
            <pc:sldMk cId="1959249856" sldId="286"/>
            <ac:picMk id="9" creationId="{2BCFC22D-6FF2-4317-EC47-E5201E230E13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17.976" v="251" actId="20577"/>
        <pc:sldMkLst>
          <pc:docMk/>
          <pc:sldMk cId="2857006406" sldId="287"/>
        </pc:sldMkLst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2" creationId="{30190CB2-F69F-6A96-48AF-4667AADE9D62}"/>
          </ac:spMkLst>
        </pc:spChg>
        <pc:spChg chg="del">
          <ac:chgData name="Neemias Informatica Lima" userId="b77af7bd85500281" providerId="LiveId" clId="{67D08E85-DA52-4500-9366-709A01A58869}" dt="2023-02-12T23:46:36.884" v="73" actId="478"/>
          <ac:spMkLst>
            <pc:docMk/>
            <pc:sldMk cId="2857006406" sldId="287"/>
            <ac:spMk id="3" creationId="{DB376BF7-6AD9-7423-F7BA-554C13BDD0C2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6" creationId="{F56EA440-74E2-8F79-3D05-31E9A0F64533}"/>
          </ac:spMkLst>
        </pc:spChg>
        <pc:spChg chg="add mod">
          <ac:chgData name="Neemias Informatica Lima" userId="b77af7bd85500281" providerId="LiveId" clId="{67D08E85-DA52-4500-9366-709A01A58869}" dt="2023-02-12T23:46:37.179" v="74"/>
          <ac:spMkLst>
            <pc:docMk/>
            <pc:sldMk cId="2857006406" sldId="287"/>
            <ac:spMk id="7" creationId="{A3118D54-A281-C1BA-743C-A191A3CA0DD4}"/>
          </ac:spMkLst>
        </pc:spChg>
        <pc:spChg chg="mod">
          <ac:chgData name="Neemias Informatica Lima" userId="b77af7bd85500281" providerId="LiveId" clId="{67D08E85-DA52-4500-9366-709A01A58869}" dt="2023-02-12T23:55:17.976" v="251" actId="20577"/>
          <ac:spMkLst>
            <pc:docMk/>
            <pc:sldMk cId="2857006406" sldId="287"/>
            <ac:spMk id="16" creationId="{28D68641-D640-4BD7-9D5B-B3803DCCF9B3}"/>
          </ac:spMkLst>
        </pc:sp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4" creationId="{3589F04D-E640-DC07-2FFB-FB64F4DF31B0}"/>
          </ac:picMkLst>
        </pc:picChg>
        <pc:picChg chg="del">
          <ac:chgData name="Neemias Informatica Lima" userId="b77af7bd85500281" providerId="LiveId" clId="{67D08E85-DA52-4500-9366-709A01A58869}" dt="2023-02-12T23:46:36.884" v="73" actId="478"/>
          <ac:picMkLst>
            <pc:docMk/>
            <pc:sldMk cId="2857006406" sldId="287"/>
            <ac:picMk id="5" creationId="{2587AF40-2D6F-F693-2FFD-260922B5024A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8" creationId="{8799D3B6-F708-8339-7DAE-3EF83B8223A7}"/>
          </ac:picMkLst>
        </pc:picChg>
        <pc:picChg chg="add mod">
          <ac:chgData name="Neemias Informatica Lima" userId="b77af7bd85500281" providerId="LiveId" clId="{67D08E85-DA52-4500-9366-709A01A58869}" dt="2023-02-12T23:46:37.179" v="74"/>
          <ac:picMkLst>
            <pc:docMk/>
            <pc:sldMk cId="2857006406" sldId="287"/>
            <ac:picMk id="9" creationId="{08AA151C-420E-38F7-3B42-4BA9EB7D948B}"/>
          </ac:picMkLst>
        </pc:picChg>
      </pc:sldChg>
      <pc:sldChg chg="addSp delSp modSp mod">
        <pc:chgData name="Neemias Informatica Lima" userId="b77af7bd85500281" providerId="LiveId" clId="{67D08E85-DA52-4500-9366-709A01A58869}" dt="2023-02-12T23:47:58.689" v="106" actId="20577"/>
        <pc:sldMkLst>
          <pc:docMk/>
          <pc:sldMk cId="2630436816" sldId="288"/>
        </pc:sldMkLst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2" creationId="{ED5E2C5E-D515-C7A1-0E45-9ED32A00A4FC}"/>
          </ac:spMkLst>
        </pc:spChg>
        <pc:spChg chg="del">
          <ac:chgData name="Neemias Informatica Lima" userId="b77af7bd85500281" providerId="LiveId" clId="{67D08E85-DA52-4500-9366-709A01A58869}" dt="2023-02-12T23:45:04.289" v="51" actId="478"/>
          <ac:spMkLst>
            <pc:docMk/>
            <pc:sldMk cId="2630436816" sldId="288"/>
            <ac:spMk id="3" creationId="{6234C521-A3F7-7431-ECA2-D12BA10AB993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6" creationId="{5D71EAA3-7893-4D45-9E3A-97E239802F34}"/>
          </ac:spMkLst>
        </pc:spChg>
        <pc:spChg chg="add mod">
          <ac:chgData name="Neemias Informatica Lima" userId="b77af7bd85500281" providerId="LiveId" clId="{67D08E85-DA52-4500-9366-709A01A58869}" dt="2023-02-12T23:45:04.671" v="52"/>
          <ac:spMkLst>
            <pc:docMk/>
            <pc:sldMk cId="2630436816" sldId="288"/>
            <ac:spMk id="7" creationId="{2F4D65B1-B8C4-0290-9AD6-1DBC3175E676}"/>
          </ac:spMkLst>
        </pc:spChg>
        <pc:spChg chg="mod">
          <ac:chgData name="Neemias Informatica Lima" userId="b77af7bd85500281" providerId="LiveId" clId="{67D08E85-DA52-4500-9366-709A01A58869}" dt="2023-02-12T23:47:58.689" v="106" actId="20577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67D08E85-DA52-4500-9366-709A01A58869}" dt="2023-02-12T23:47:23.288" v="88" actId="20577"/>
          <ac:spMkLst>
            <pc:docMk/>
            <pc:sldMk cId="2630436816" sldId="288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4" creationId="{F7A120D6-E2B2-9229-C1C5-98AA3F15143C}"/>
          </ac:picMkLst>
        </pc:picChg>
        <pc:picChg chg="del">
          <ac:chgData name="Neemias Informatica Lima" userId="b77af7bd85500281" providerId="LiveId" clId="{67D08E85-DA52-4500-9366-709A01A58869}" dt="2023-02-12T23:45:04.289" v="51" actId="478"/>
          <ac:picMkLst>
            <pc:docMk/>
            <pc:sldMk cId="2630436816" sldId="288"/>
            <ac:picMk id="5" creationId="{877110B8-FABC-C765-1A77-564F6074D66E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8" creationId="{E000AF40-C1C2-04BD-4D53-043502258A45}"/>
          </ac:picMkLst>
        </pc:picChg>
        <pc:picChg chg="add mod">
          <ac:chgData name="Neemias Informatica Lima" userId="b77af7bd85500281" providerId="LiveId" clId="{67D08E85-DA52-4500-9366-709A01A58869}" dt="2023-02-12T23:45:04.671" v="52"/>
          <ac:picMkLst>
            <pc:docMk/>
            <pc:sldMk cId="2630436816" sldId="288"/>
            <ac:picMk id="9" creationId="{CBDE90B5-DCB0-58C0-4275-412A0A9E768E}"/>
          </ac:picMkLst>
        </pc:picChg>
      </pc:sldChg>
      <pc:sldChg chg="addSp delSp modSp mod">
        <pc:chgData name="Neemias Informatica Lima" userId="b77af7bd85500281" providerId="LiveId" clId="{67D08E85-DA52-4500-9366-709A01A58869}" dt="2023-02-12T23:55:54.821" v="252" actId="313"/>
        <pc:sldMkLst>
          <pc:docMk/>
          <pc:sldMk cId="3032827026" sldId="289"/>
        </pc:sldMkLst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2" creationId="{5BD05C22-0AE5-584D-5454-3A9A3B1A78EA}"/>
          </ac:spMkLst>
        </pc:spChg>
        <pc:spChg chg="del">
          <ac:chgData name="Neemias Informatica Lima" userId="b77af7bd85500281" providerId="LiveId" clId="{67D08E85-DA52-4500-9366-709A01A58869}" dt="2023-02-12T23:45:30.929" v="57" actId="478"/>
          <ac:spMkLst>
            <pc:docMk/>
            <pc:sldMk cId="3032827026" sldId="289"/>
            <ac:spMk id="3" creationId="{3BA32948-7EBA-098A-D46A-16D38A909AF5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6" creationId="{C0E9B510-CD9B-0467-06A1-BA5BD27B8EDF}"/>
          </ac:spMkLst>
        </pc:spChg>
        <pc:spChg chg="add mod">
          <ac:chgData name="Neemias Informatica Lima" userId="b77af7bd85500281" providerId="LiveId" clId="{67D08E85-DA52-4500-9366-709A01A58869}" dt="2023-02-12T23:45:31.191" v="58"/>
          <ac:spMkLst>
            <pc:docMk/>
            <pc:sldMk cId="3032827026" sldId="289"/>
            <ac:spMk id="7" creationId="{EE98CFA1-33F9-F9B7-402E-CAB3870BF9A6}"/>
          </ac:spMkLst>
        </pc:spChg>
        <pc:spChg chg="mod">
          <ac:chgData name="Neemias Informatica Lima" userId="b77af7bd85500281" providerId="LiveId" clId="{67D08E85-DA52-4500-9366-709A01A58869}" dt="2023-02-12T23:55:54.821" v="252" actId="313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67D08E85-DA52-4500-9366-709A01A58869}" dt="2023-02-12T23:48:41.865" v="123"/>
          <ac:spMkLst>
            <pc:docMk/>
            <pc:sldMk cId="3032827026" sldId="289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4" creationId="{69ED12D6-D1B0-D573-D85D-53CEC6274ABD}"/>
          </ac:picMkLst>
        </pc:picChg>
        <pc:picChg chg="del">
          <ac:chgData name="Neemias Informatica Lima" userId="b77af7bd85500281" providerId="LiveId" clId="{67D08E85-DA52-4500-9366-709A01A58869}" dt="2023-02-12T23:45:30.929" v="57" actId="478"/>
          <ac:picMkLst>
            <pc:docMk/>
            <pc:sldMk cId="3032827026" sldId="289"/>
            <ac:picMk id="5" creationId="{9E8A4BE6-F927-AFCA-007B-E0DE1A0AE467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8" creationId="{68E5EA0E-2BAA-3576-FEFB-129C7962811C}"/>
          </ac:picMkLst>
        </pc:picChg>
        <pc:picChg chg="add mod">
          <ac:chgData name="Neemias Informatica Lima" userId="b77af7bd85500281" providerId="LiveId" clId="{67D08E85-DA52-4500-9366-709A01A58869}" dt="2023-02-12T23:45:31.191" v="58"/>
          <ac:picMkLst>
            <pc:docMk/>
            <pc:sldMk cId="3032827026" sldId="289"/>
            <ac:picMk id="9" creationId="{62BAC008-50EB-A773-34D0-A9CDDC722A9D}"/>
          </ac:picMkLst>
        </pc:picChg>
      </pc:sldChg>
      <pc:sldChg chg="addSp delSp modSp mod">
        <pc:chgData name="Neemias Informatica Lima" userId="b77af7bd85500281" providerId="LiveId" clId="{67D08E85-DA52-4500-9366-709A01A58869}" dt="2023-02-12T23:51:32.364" v="184"/>
        <pc:sldMkLst>
          <pc:docMk/>
          <pc:sldMk cId="3772032319" sldId="290"/>
        </pc:sldMkLst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2" creationId="{4328107A-83C1-222D-E707-4EF785F7F12A}"/>
          </ac:spMkLst>
        </pc:spChg>
        <pc:spChg chg="del">
          <ac:chgData name="Neemias Informatica Lima" userId="b77af7bd85500281" providerId="LiveId" clId="{67D08E85-DA52-4500-9366-709A01A58869}" dt="2023-02-12T23:45:44.760" v="61" actId="478"/>
          <ac:spMkLst>
            <pc:docMk/>
            <pc:sldMk cId="3772032319" sldId="290"/>
            <ac:spMk id="3" creationId="{F1287257-8226-823D-6201-774C9847F783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6" creationId="{258F165C-FFE4-7265-61FA-76E816404C85}"/>
          </ac:spMkLst>
        </pc:spChg>
        <pc:spChg chg="add mod">
          <ac:chgData name="Neemias Informatica Lima" userId="b77af7bd85500281" providerId="LiveId" clId="{67D08E85-DA52-4500-9366-709A01A58869}" dt="2023-02-12T23:45:45.095" v="62"/>
          <ac:spMkLst>
            <pc:docMk/>
            <pc:sldMk cId="3772032319" sldId="290"/>
            <ac:spMk id="7" creationId="{10611E46-CAE8-DC09-AE45-33CF3BD90CD0}"/>
          </ac:spMkLst>
        </pc:spChg>
        <pc:spChg chg="mod">
          <ac:chgData name="Neemias Informatica Lima" userId="b77af7bd85500281" providerId="LiveId" clId="{67D08E85-DA52-4500-9366-709A01A58869}" dt="2023-02-12T23:51:32.364" v="184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67D08E85-DA52-4500-9366-709A01A58869}" dt="2023-02-12T23:50:49.132" v="167"/>
          <ac:spMkLst>
            <pc:docMk/>
            <pc:sldMk cId="3772032319" sldId="290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4" creationId="{94A5ABA2-6C2E-5E01-3244-89849BA1D3E3}"/>
          </ac:picMkLst>
        </pc:picChg>
        <pc:picChg chg="del">
          <ac:chgData name="Neemias Informatica Lima" userId="b77af7bd85500281" providerId="LiveId" clId="{67D08E85-DA52-4500-9366-709A01A58869}" dt="2023-02-12T23:45:44.760" v="61" actId="478"/>
          <ac:picMkLst>
            <pc:docMk/>
            <pc:sldMk cId="3772032319" sldId="290"/>
            <ac:picMk id="5" creationId="{0E223C39-F311-EEFE-8EC1-C1DE87B13AE9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8" creationId="{90BA5F3F-4950-8D41-DDF5-375F2C88ED93}"/>
          </ac:picMkLst>
        </pc:picChg>
        <pc:picChg chg="add mod">
          <ac:chgData name="Neemias Informatica Lima" userId="b77af7bd85500281" providerId="LiveId" clId="{67D08E85-DA52-4500-9366-709A01A58869}" dt="2023-02-12T23:45:45.095" v="62"/>
          <ac:picMkLst>
            <pc:docMk/>
            <pc:sldMk cId="3772032319" sldId="290"/>
            <ac:picMk id="9" creationId="{94960230-3FF4-E7CA-BED1-E9E7F881AB6B}"/>
          </ac:picMkLst>
        </pc:picChg>
      </pc:sldChg>
      <pc:sldChg chg="addSp delSp modSp mod">
        <pc:chgData name="Neemias Informatica Lima" userId="b77af7bd85500281" providerId="LiveId" clId="{67D08E85-DA52-4500-9366-709A01A58869}" dt="2023-02-12T23:52:54.859" v="215" actId="20577"/>
        <pc:sldMkLst>
          <pc:docMk/>
          <pc:sldMk cId="1768216317" sldId="291"/>
        </pc:sldMkLst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2" creationId="{7A4E58ED-0553-F336-1435-795FF50FB452}"/>
          </ac:spMkLst>
        </pc:spChg>
        <pc:spChg chg="del">
          <ac:chgData name="Neemias Informatica Lima" userId="b77af7bd85500281" providerId="LiveId" clId="{67D08E85-DA52-4500-9366-709A01A58869}" dt="2023-02-12T23:46:09.241" v="65" actId="478"/>
          <ac:spMkLst>
            <pc:docMk/>
            <pc:sldMk cId="1768216317" sldId="291"/>
            <ac:spMk id="3" creationId="{A418F0A0-C4B5-FCA5-5EB3-B7A1B7918546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6" creationId="{7FF482E2-B248-B3C5-CFE6-8E5A6D7EA78B}"/>
          </ac:spMkLst>
        </pc:spChg>
        <pc:spChg chg="add mod">
          <ac:chgData name="Neemias Informatica Lima" userId="b77af7bd85500281" providerId="LiveId" clId="{67D08E85-DA52-4500-9366-709A01A58869}" dt="2023-02-12T23:46:09.503" v="66"/>
          <ac:spMkLst>
            <pc:docMk/>
            <pc:sldMk cId="1768216317" sldId="291"/>
            <ac:spMk id="7" creationId="{21AD923E-3E38-C83E-720F-559B8B7C9464}"/>
          </ac:spMkLst>
        </pc:spChg>
        <pc:spChg chg="mod">
          <ac:chgData name="Neemias Informatica Lima" userId="b77af7bd85500281" providerId="LiveId" clId="{67D08E85-DA52-4500-9366-709A01A58869}" dt="2023-02-12T23:52:54.859" v="215" actId="2057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67D08E85-DA52-4500-9366-709A01A58869}" dt="2023-02-12T23:51:56.932" v="194"/>
          <ac:spMkLst>
            <pc:docMk/>
            <pc:sldMk cId="1768216317" sldId="291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4" creationId="{E78C97A7-55BB-2839-06AD-64E13B539707}"/>
          </ac:picMkLst>
        </pc:picChg>
        <pc:picChg chg="del">
          <ac:chgData name="Neemias Informatica Lima" userId="b77af7bd85500281" providerId="LiveId" clId="{67D08E85-DA52-4500-9366-709A01A58869}" dt="2023-02-12T23:46:09.241" v="65" actId="478"/>
          <ac:picMkLst>
            <pc:docMk/>
            <pc:sldMk cId="1768216317" sldId="291"/>
            <ac:picMk id="5" creationId="{599BA734-ABEA-8744-9F6B-93F9113EE17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8" creationId="{890E538E-07EC-A376-4929-1D0B7D103AAD}"/>
          </ac:picMkLst>
        </pc:picChg>
        <pc:picChg chg="add mod">
          <ac:chgData name="Neemias Informatica Lima" userId="b77af7bd85500281" providerId="LiveId" clId="{67D08E85-DA52-4500-9366-709A01A58869}" dt="2023-02-12T23:46:09.503" v="66"/>
          <ac:picMkLst>
            <pc:docMk/>
            <pc:sldMk cId="1768216317" sldId="291"/>
            <ac:picMk id="9" creationId="{656BCBC8-4684-871D-87D4-C07900D6FFD7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46.444" v="241"/>
        <pc:sldMkLst>
          <pc:docMk/>
          <pc:sldMk cId="3757265641" sldId="292"/>
        </pc:sldMkLst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2" creationId="{A0DB44E6-F58E-D2CB-9196-3FBA999267F4}"/>
          </ac:spMkLst>
        </pc:spChg>
        <pc:spChg chg="del">
          <ac:chgData name="Neemias Informatica Lima" userId="b77af7bd85500281" providerId="LiveId" clId="{67D08E85-DA52-4500-9366-709A01A58869}" dt="2023-02-12T23:46:23.040" v="69" actId="478"/>
          <ac:spMkLst>
            <pc:docMk/>
            <pc:sldMk cId="3757265641" sldId="292"/>
            <ac:spMk id="3" creationId="{965A8417-251A-448F-1059-583FAAEEEF93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6" creationId="{BD2981D2-B240-9160-03D8-C6391CE84956}"/>
          </ac:spMkLst>
        </pc:spChg>
        <pc:spChg chg="add mod">
          <ac:chgData name="Neemias Informatica Lima" userId="b77af7bd85500281" providerId="LiveId" clId="{67D08E85-DA52-4500-9366-709A01A58869}" dt="2023-02-12T23:46:23.342" v="70"/>
          <ac:spMkLst>
            <pc:docMk/>
            <pc:sldMk cId="3757265641" sldId="292"/>
            <ac:spMk id="7" creationId="{56B1B161-0658-0648-49D0-35E2837CD5F3}"/>
          </ac:spMkLst>
        </pc:spChg>
        <pc:spChg chg="mod">
          <ac:chgData name="Neemias Informatica Lima" userId="b77af7bd85500281" providerId="LiveId" clId="{67D08E85-DA52-4500-9366-709A01A58869}" dt="2023-02-12T23:54:46.444" v="241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67D08E85-DA52-4500-9366-709A01A58869}" dt="2023-02-12T23:53:37.289" v="220"/>
          <ac:spMkLst>
            <pc:docMk/>
            <pc:sldMk cId="3757265641" sldId="292"/>
            <ac:spMk id="14" creationId="{00000000-0000-0000-0000-000000000000}"/>
          </ac:spMkLst>
        </pc:sp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4" creationId="{D3796CFA-A66B-827B-7FF8-0C436647E422}"/>
          </ac:picMkLst>
        </pc:picChg>
        <pc:picChg chg="del">
          <ac:chgData name="Neemias Informatica Lima" userId="b77af7bd85500281" providerId="LiveId" clId="{67D08E85-DA52-4500-9366-709A01A58869}" dt="2023-02-12T23:46:23.040" v="69" actId="478"/>
          <ac:picMkLst>
            <pc:docMk/>
            <pc:sldMk cId="3757265641" sldId="292"/>
            <ac:picMk id="5" creationId="{C4AB9179-3C2D-A2FE-F400-58AE681347C6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8" creationId="{58AC132A-C8EC-76E6-23C4-A3185DFF610B}"/>
          </ac:picMkLst>
        </pc:picChg>
        <pc:picChg chg="add mod">
          <ac:chgData name="Neemias Informatica Lima" userId="b77af7bd85500281" providerId="LiveId" clId="{67D08E85-DA52-4500-9366-709A01A58869}" dt="2023-02-12T23:46:23.342" v="70"/>
          <ac:picMkLst>
            <pc:docMk/>
            <pc:sldMk cId="3757265641" sldId="292"/>
            <ac:picMk id="9" creationId="{478963F3-6E6A-8A71-611F-9CB5F2618ECC}"/>
          </ac:picMkLst>
        </pc:picChg>
      </pc:sldChg>
      <pc:sldChg chg="addSp delSp modSp mod">
        <pc:chgData name="Neemias Informatica Lima" userId="b77af7bd85500281" providerId="LiveId" clId="{67D08E85-DA52-4500-9366-709A01A58869}" dt="2023-02-12T23:54:59.736" v="246"/>
        <pc:sldMkLst>
          <pc:docMk/>
          <pc:sldMk cId="3114938747" sldId="293"/>
        </pc:sldMkLst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2" creationId="{707BD544-9DC0-219B-192F-4926D39E14D5}"/>
          </ac:spMkLst>
        </pc:spChg>
        <pc:spChg chg="del">
          <ac:chgData name="Neemias Informatica Lima" userId="b77af7bd85500281" providerId="LiveId" clId="{67D08E85-DA52-4500-9366-709A01A58869}" dt="2023-02-12T23:46:29.972" v="71" actId="478"/>
          <ac:spMkLst>
            <pc:docMk/>
            <pc:sldMk cId="3114938747" sldId="293"/>
            <ac:spMk id="3" creationId="{C4BFDC45-8EB1-3FFB-B91A-8B48C0DEF2C5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6" creationId="{AE3566F7-D159-9510-BDE7-73790CC5C2D3}"/>
          </ac:spMkLst>
        </pc:spChg>
        <pc:spChg chg="add mod">
          <ac:chgData name="Neemias Informatica Lima" userId="b77af7bd85500281" providerId="LiveId" clId="{67D08E85-DA52-4500-9366-709A01A58869}" dt="2023-02-12T23:46:30.247" v="72"/>
          <ac:spMkLst>
            <pc:docMk/>
            <pc:sldMk cId="3114938747" sldId="293"/>
            <ac:spMk id="7" creationId="{33271FEB-8622-4E20-67BE-E4B03E68811F}"/>
          </ac:spMkLst>
        </pc:spChg>
        <pc:spChg chg="mod">
          <ac:chgData name="Neemias Informatica Lima" userId="b77af7bd85500281" providerId="LiveId" clId="{67D08E85-DA52-4500-9366-709A01A58869}" dt="2023-02-12T23:54:59.736" v="246"/>
          <ac:spMkLst>
            <pc:docMk/>
            <pc:sldMk cId="3114938747" sldId="293"/>
            <ac:spMk id="16" creationId="{CFC8B9D9-C6ED-4706-A104-65D118A5B7F9}"/>
          </ac:spMkLst>
        </pc:sp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4" creationId="{D82CB1C8-C947-B595-410B-F44E50AFAF1A}"/>
          </ac:picMkLst>
        </pc:picChg>
        <pc:picChg chg="del">
          <ac:chgData name="Neemias Informatica Lima" userId="b77af7bd85500281" providerId="LiveId" clId="{67D08E85-DA52-4500-9366-709A01A58869}" dt="2023-02-12T23:46:29.972" v="71" actId="478"/>
          <ac:picMkLst>
            <pc:docMk/>
            <pc:sldMk cId="3114938747" sldId="293"/>
            <ac:picMk id="5" creationId="{72B65B44-EA53-AAB5-4183-55BDD5BE2BB5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8" creationId="{DB07F899-5E02-C3D0-31DF-0D33300DD741}"/>
          </ac:picMkLst>
        </pc:picChg>
        <pc:picChg chg="add mod">
          <ac:chgData name="Neemias Informatica Lima" userId="b77af7bd85500281" providerId="LiveId" clId="{67D08E85-DA52-4500-9366-709A01A58869}" dt="2023-02-12T23:46:30.247" v="72"/>
          <ac:picMkLst>
            <pc:docMk/>
            <pc:sldMk cId="3114938747" sldId="293"/>
            <ac:picMk id="9" creationId="{2955F903-A3BE-5960-36F4-A66077550A78}"/>
          </ac:picMkLst>
        </pc:picChg>
      </pc:sldChg>
    </pc:docChg>
  </pc:docChgLst>
  <pc:docChgLst>
    <pc:chgData name="Neemias Informatica Lima" userId="b77af7bd85500281" providerId="LiveId" clId="{0E738822-0204-43F8-9A75-A0C8A52CADBB}"/>
    <pc:docChg chg="undo redo custSel modSld">
      <pc:chgData name="Neemias Informatica Lima" userId="b77af7bd85500281" providerId="LiveId" clId="{0E738822-0204-43F8-9A75-A0C8A52CADBB}" dt="2024-02-20T17:28:46.609" v="396" actId="20577"/>
      <pc:docMkLst>
        <pc:docMk/>
      </pc:docMkLst>
      <pc:sldChg chg="addSp delSp modSp mod">
        <pc:chgData name="Neemias Informatica Lima" userId="b77af7bd85500281" providerId="LiveId" clId="{0E738822-0204-43F8-9A75-A0C8A52CADBB}" dt="2024-02-20T16:53:04.736" v="60" actId="20577"/>
        <pc:sldMkLst>
          <pc:docMk/>
          <pc:sldMk cId="2232331225" sldId="280"/>
        </pc:sldMkLst>
        <pc:spChg chg="mod">
          <ac:chgData name="Neemias Informatica Lima" userId="b77af7bd85500281" providerId="LiveId" clId="{0E738822-0204-43F8-9A75-A0C8A52CADBB}" dt="2024-02-20T16:50:19.104" v="11" actId="6549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2:45.574" v="58" actId="20577"/>
          <ac:spMkLst>
            <pc:docMk/>
            <pc:sldMk cId="2232331225" sldId="280"/>
            <ac:spMk id="7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47.523" v="33" actId="6549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1:23.608" v="20" actId="20577"/>
          <ac:spMkLst>
            <pc:docMk/>
            <pc:sldMk cId="2232331225" sldId="280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3:04.736" v="60" actId="20577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1:18.435" v="18" actId="1440"/>
          <ac:picMkLst>
            <pc:docMk/>
            <pc:sldMk cId="2232331225" sldId="280"/>
            <ac:picMk id="3" creationId="{EA23CDDD-0592-BA8F-8FC2-4F47A72894C4}"/>
          </ac:picMkLst>
        </pc:picChg>
        <pc:picChg chg="del">
          <ac:chgData name="Neemias Informatica Lima" userId="b77af7bd85500281" providerId="LiveId" clId="{0E738822-0204-43F8-9A75-A0C8A52CADBB}" dt="2024-02-20T16:49:50.108" v="0" actId="478"/>
          <ac:picMkLst>
            <pc:docMk/>
            <pc:sldMk cId="2232331225" sldId="280"/>
            <ac:picMk id="14" creationId="{9039C93D-003A-5A94-0B1D-9EB5D1D0220B}"/>
          </ac:picMkLst>
        </pc:picChg>
      </pc:sldChg>
      <pc:sldChg chg="addSp delSp modSp mod">
        <pc:chgData name="Neemias Informatica Lima" userId="b77af7bd85500281" providerId="LiveId" clId="{0E738822-0204-43F8-9A75-A0C8A52CADBB}" dt="2024-02-20T16:55:07.228" v="105"/>
        <pc:sldMkLst>
          <pc:docMk/>
          <pc:sldMk cId="2103443556" sldId="281"/>
        </pc:sldMkLst>
        <pc:spChg chg="mod">
          <ac:chgData name="Neemias Informatica Lima" userId="b77af7bd85500281" providerId="LiveId" clId="{0E738822-0204-43F8-9A75-A0C8A52CADBB}" dt="2024-02-20T16:54:15.534" v="90" actId="20577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4:24.599" v="92" actId="20577"/>
          <ac:spMkLst>
            <pc:docMk/>
            <pc:sldMk cId="2103443556" sldId="281"/>
            <ac:spMk id="11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6:55:07.228" v="105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4:46.804" v="98" actId="14100"/>
          <ac:picMkLst>
            <pc:docMk/>
            <pc:sldMk cId="2103443556" sldId="281"/>
            <ac:picMk id="2" creationId="{7B629915-8571-45EF-512F-DFA68D74875A}"/>
          </ac:picMkLst>
        </pc:picChg>
        <pc:picChg chg="del">
          <ac:chgData name="Neemias Informatica Lima" userId="b77af7bd85500281" providerId="LiveId" clId="{0E738822-0204-43F8-9A75-A0C8A52CADBB}" dt="2024-02-20T16:54:34.087" v="93" actId="478"/>
          <ac:picMkLst>
            <pc:docMk/>
            <pc:sldMk cId="2103443556" sldId="281"/>
            <ac:picMk id="4" creationId="{5E50C07A-91C0-123C-3194-517732FDBBF7}"/>
          </ac:picMkLst>
        </pc:picChg>
      </pc:sldChg>
      <pc:sldChg chg="addSp delSp modSp mod">
        <pc:chgData name="Neemias Informatica Lima" userId="b77af7bd85500281" providerId="LiveId" clId="{0E738822-0204-43F8-9A75-A0C8A52CADBB}" dt="2024-02-20T17:09:34.974" v="162" actId="20577"/>
        <pc:sldMkLst>
          <pc:docMk/>
          <pc:sldMk cId="3683219421" sldId="282"/>
        </pc:sldMkLst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2" creationId="{E93EA094-84BE-ED5C-CF35-52E6770EA19E}"/>
          </ac:spMkLst>
        </pc:spChg>
        <pc:spChg chg="add mod">
          <ac:chgData name="Neemias Informatica Lima" userId="b77af7bd85500281" providerId="LiveId" clId="{0E738822-0204-43F8-9A75-A0C8A52CADBB}" dt="2024-02-20T16:55:26.948" v="109"/>
          <ac:spMkLst>
            <pc:docMk/>
            <pc:sldMk cId="3683219421" sldId="282"/>
            <ac:spMk id="4" creationId="{6861D89A-71F1-B9BF-0E88-D15217C78FB4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6" creationId="{9637ACB4-762A-635D-FDEA-12397AF3A53F}"/>
          </ac:spMkLst>
        </pc:spChg>
        <pc:spChg chg="del">
          <ac:chgData name="Neemias Informatica Lima" userId="b77af7bd85500281" providerId="LiveId" clId="{0E738822-0204-43F8-9A75-A0C8A52CADBB}" dt="2024-02-20T16:55:25.934" v="108" actId="478"/>
          <ac:spMkLst>
            <pc:docMk/>
            <pc:sldMk cId="3683219421" sldId="282"/>
            <ac:spMk id="7" creationId="{819A9ECA-D30A-D6C9-81C6-EA9DE94C92E9}"/>
          </ac:spMkLst>
        </pc:spChg>
        <pc:spChg chg="mod">
          <ac:chgData name="Neemias Informatica Lima" userId="b77af7bd85500281" providerId="LiveId" clId="{0E738822-0204-43F8-9A75-A0C8A52CADBB}" dt="2024-02-20T17:09:34.974" v="162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8:47.065" v="152"/>
          <ac:spMkLst>
            <pc:docMk/>
            <pc:sldMk cId="3683219421" sldId="28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6.948" v="109"/>
          <ac:picMkLst>
            <pc:docMk/>
            <pc:sldMk cId="3683219421" sldId="282"/>
            <ac:picMk id="5" creationId="{4A6FF4E9-A6B3-B1F3-74FB-B34F8BE693D8}"/>
          </ac:picMkLst>
        </pc:picChg>
        <pc:picChg chg="del">
          <ac:chgData name="Neemias Informatica Lima" userId="b77af7bd85500281" providerId="LiveId" clId="{0E738822-0204-43F8-9A75-A0C8A52CADBB}" dt="2024-02-20T16:55:25.934" v="108" actId="478"/>
          <ac:picMkLst>
            <pc:docMk/>
            <pc:sldMk cId="3683219421" sldId="282"/>
            <ac:picMk id="8" creationId="{1B4580B3-E4F0-EABD-596F-401A1270C6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14:52.048" v="200" actId="313"/>
        <pc:sldMkLst>
          <pc:docMk/>
          <pc:sldMk cId="3902406419" sldId="283"/>
        </pc:sldMkLst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2" creationId="{A36E5A6B-AA36-E3C4-E4C4-642E7E66EECA}"/>
          </ac:spMkLst>
        </pc:spChg>
        <pc:spChg chg="add mod">
          <ac:chgData name="Neemias Informatica Lima" userId="b77af7bd85500281" providerId="LiveId" clId="{0E738822-0204-43F8-9A75-A0C8A52CADBB}" dt="2024-02-20T16:55:35.812" v="111"/>
          <ac:spMkLst>
            <pc:docMk/>
            <pc:sldMk cId="3902406419" sldId="283"/>
            <ac:spMk id="3" creationId="{2D739C42-67D0-D63D-5058-0A0D205C588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5" creationId="{99F4E7C5-C5B8-5F8D-4A50-2D5763CA661F}"/>
          </ac:spMkLst>
        </pc:spChg>
        <pc:spChg chg="del">
          <ac:chgData name="Neemias Informatica Lima" userId="b77af7bd85500281" providerId="LiveId" clId="{0E738822-0204-43F8-9A75-A0C8A52CADBB}" dt="2024-02-20T16:55:34.444" v="110" actId="478"/>
          <ac:spMkLst>
            <pc:docMk/>
            <pc:sldMk cId="3902406419" sldId="283"/>
            <ac:spMk id="6" creationId="{FABDE56D-3F03-0165-FE61-AF4DC3BC7A2F}"/>
          </ac:spMkLst>
        </pc:spChg>
        <pc:spChg chg="mod">
          <ac:chgData name="Neemias Informatica Lima" userId="b77af7bd85500281" providerId="LiveId" clId="{0E738822-0204-43F8-9A75-A0C8A52CADBB}" dt="2024-02-20T17:10:14.792" v="167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4:52.048" v="200" actId="313"/>
          <ac:spMkLst>
            <pc:docMk/>
            <pc:sldMk cId="3902406419" sldId="283"/>
            <ac:spMk id="15" creationId="{D5C09FDA-172B-4732-BD2E-A9BBEF8B191B}"/>
          </ac:spMkLst>
        </pc:spChg>
        <pc:picChg chg="add mod">
          <ac:chgData name="Neemias Informatica Lima" userId="b77af7bd85500281" providerId="LiveId" clId="{0E738822-0204-43F8-9A75-A0C8A52CADBB}" dt="2024-02-20T16:55:35.812" v="111"/>
          <ac:picMkLst>
            <pc:docMk/>
            <pc:sldMk cId="3902406419" sldId="283"/>
            <ac:picMk id="4" creationId="{4ED879D1-9EBB-93A1-663A-542D4594ADB6}"/>
          </ac:picMkLst>
        </pc:picChg>
        <pc:picChg chg="del">
          <ac:chgData name="Neemias Informatica Lima" userId="b77af7bd85500281" providerId="LiveId" clId="{0E738822-0204-43F8-9A75-A0C8A52CADBB}" dt="2024-02-20T16:55:34.444" v="110" actId="478"/>
          <ac:picMkLst>
            <pc:docMk/>
            <pc:sldMk cId="3902406419" sldId="283"/>
            <ac:picMk id="7" creationId="{5BE3054B-1B45-0790-5E4F-E0F7033FCB0F}"/>
          </ac:picMkLst>
        </pc:picChg>
      </pc:sldChg>
      <pc:sldChg chg="addSp delSp modSp mod">
        <pc:chgData name="Neemias Informatica Lima" userId="b77af7bd85500281" providerId="LiveId" clId="{0E738822-0204-43F8-9A75-A0C8A52CADBB}" dt="2024-02-20T17:19:48.811" v="245" actId="20577"/>
        <pc:sldMkLst>
          <pc:docMk/>
          <pc:sldMk cId="2424059023" sldId="284"/>
        </pc:sldMkLst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2" creationId="{0654C57D-3E63-3A71-31F9-0B1108D13FFC}"/>
          </ac:spMkLst>
        </pc:spChg>
        <pc:spChg chg="add mod">
          <ac:chgData name="Neemias Informatica Lima" userId="b77af7bd85500281" providerId="LiveId" clId="{0E738822-0204-43F8-9A75-A0C8A52CADBB}" dt="2024-02-20T16:56:12.345" v="115"/>
          <ac:spMkLst>
            <pc:docMk/>
            <pc:sldMk cId="2424059023" sldId="284"/>
            <ac:spMk id="3" creationId="{24ED2880-1908-5805-EE1D-30356A2DE593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5" creationId="{8F4605FB-8D94-A0E2-AF3B-4995C2DD7124}"/>
          </ac:spMkLst>
        </pc:spChg>
        <pc:spChg chg="del">
          <ac:chgData name="Neemias Informatica Lima" userId="b77af7bd85500281" providerId="LiveId" clId="{0E738822-0204-43F8-9A75-A0C8A52CADBB}" dt="2024-02-20T16:56:11.340" v="114" actId="478"/>
          <ac:spMkLst>
            <pc:docMk/>
            <pc:sldMk cId="2424059023" sldId="284"/>
            <ac:spMk id="6" creationId="{66AE90E3-AC57-DD86-AC9B-E74D0C2B036E}"/>
          </ac:spMkLst>
        </pc:spChg>
        <pc:spChg chg="mod">
          <ac:chgData name="Neemias Informatica Lima" userId="b77af7bd85500281" providerId="LiveId" clId="{0E738822-0204-43F8-9A75-A0C8A52CADBB}" dt="2024-02-20T17:19:08.662" v="222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19:48.811" v="245" actId="20577"/>
          <ac:spMkLst>
            <pc:docMk/>
            <pc:sldMk cId="2424059023" sldId="284"/>
            <ac:spMk id="15" creationId="{C3A1BEFC-B9B8-4142-B09F-1F5B330F4265}"/>
          </ac:spMkLst>
        </pc:spChg>
        <pc:picChg chg="add mod">
          <ac:chgData name="Neemias Informatica Lima" userId="b77af7bd85500281" providerId="LiveId" clId="{0E738822-0204-43F8-9A75-A0C8A52CADBB}" dt="2024-02-20T16:56:12.345" v="115"/>
          <ac:picMkLst>
            <pc:docMk/>
            <pc:sldMk cId="2424059023" sldId="284"/>
            <ac:picMk id="4" creationId="{59C05A2A-6129-A78B-3FFB-527712244F3D}"/>
          </ac:picMkLst>
        </pc:picChg>
        <pc:picChg chg="del">
          <ac:chgData name="Neemias Informatica Lima" userId="b77af7bd85500281" providerId="LiveId" clId="{0E738822-0204-43F8-9A75-A0C8A52CADBB}" dt="2024-02-20T16:56:11.340" v="114" actId="478"/>
          <ac:picMkLst>
            <pc:docMk/>
            <pc:sldMk cId="2424059023" sldId="284"/>
            <ac:picMk id="7" creationId="{E893B890-5C6E-F3FD-BF39-8B627571DE15}"/>
          </ac:picMkLst>
        </pc:picChg>
      </pc:sldChg>
      <pc:sldChg chg="addSp delSp modSp mod">
        <pc:chgData name="Neemias Informatica Lima" userId="b77af7bd85500281" providerId="LiveId" clId="{0E738822-0204-43F8-9A75-A0C8A52CADBB}" dt="2024-02-20T17:24:42.630" v="308"/>
        <pc:sldMkLst>
          <pc:docMk/>
          <pc:sldMk cId="2241968852" sldId="285"/>
        </pc:sldMkLst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2" creationId="{97ECC88F-C744-BA90-2332-0BED0B2B0A7F}"/>
          </ac:spMkLst>
        </pc:spChg>
        <pc:spChg chg="add mod">
          <ac:chgData name="Neemias Informatica Lima" userId="b77af7bd85500281" providerId="LiveId" clId="{0E738822-0204-43F8-9A75-A0C8A52CADBB}" dt="2024-02-20T16:56:52.751" v="119"/>
          <ac:spMkLst>
            <pc:docMk/>
            <pc:sldMk cId="2241968852" sldId="285"/>
            <ac:spMk id="3" creationId="{33BEC984-A759-4F1F-8E23-44E7FDD59A9E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5" creationId="{C6916D47-173B-A170-0371-6D5FAD5BC0B3}"/>
          </ac:spMkLst>
        </pc:spChg>
        <pc:spChg chg="del">
          <ac:chgData name="Neemias Informatica Lima" userId="b77af7bd85500281" providerId="LiveId" clId="{0E738822-0204-43F8-9A75-A0C8A52CADBB}" dt="2024-02-20T16:56:51.720" v="118" actId="478"/>
          <ac:spMkLst>
            <pc:docMk/>
            <pc:sldMk cId="2241968852" sldId="285"/>
            <ac:spMk id="6" creationId="{5E8CB69D-73BB-0BDB-51A4-F4EE1B6D1C04}"/>
          </ac:spMkLst>
        </pc:spChg>
        <pc:spChg chg="mod">
          <ac:chgData name="Neemias Informatica Lima" userId="b77af7bd85500281" providerId="LiveId" clId="{0E738822-0204-43F8-9A75-A0C8A52CADBB}" dt="2024-02-20T17:23:58.964" v="291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4:42.630" v="308"/>
          <ac:spMkLst>
            <pc:docMk/>
            <pc:sldMk cId="2241968852" sldId="285"/>
            <ac:spMk id="15" creationId="{0F091E13-8EAD-4FFB-9473-BC74E5ABDC64}"/>
          </ac:spMkLst>
        </pc:spChg>
        <pc:picChg chg="add mod">
          <ac:chgData name="Neemias Informatica Lima" userId="b77af7bd85500281" providerId="LiveId" clId="{0E738822-0204-43F8-9A75-A0C8A52CADBB}" dt="2024-02-20T16:56:52.751" v="119"/>
          <ac:picMkLst>
            <pc:docMk/>
            <pc:sldMk cId="2241968852" sldId="285"/>
            <ac:picMk id="4" creationId="{425A0613-38AA-C7A2-EE22-40495175D1EA}"/>
          </ac:picMkLst>
        </pc:picChg>
        <pc:picChg chg="del">
          <ac:chgData name="Neemias Informatica Lima" userId="b77af7bd85500281" providerId="LiveId" clId="{0E738822-0204-43F8-9A75-A0C8A52CADBB}" dt="2024-02-20T16:56:51.720" v="118" actId="478"/>
          <ac:picMkLst>
            <pc:docMk/>
            <pc:sldMk cId="2241968852" sldId="285"/>
            <ac:picMk id="7" creationId="{F853418A-E7AD-EB12-B725-FB9A057B06C2}"/>
          </ac:picMkLst>
        </pc:picChg>
      </pc:sldChg>
      <pc:sldChg chg="addSp delSp modSp mod">
        <pc:chgData name="Neemias Informatica Lima" userId="b77af7bd85500281" providerId="LiveId" clId="{0E738822-0204-43F8-9A75-A0C8A52CADBB}" dt="2024-02-20T17:26:27.718" v="348" actId="20577"/>
        <pc:sldMkLst>
          <pc:docMk/>
          <pc:sldMk cId="1959249856" sldId="286"/>
        </pc:sldMkLst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2" creationId="{85892DA3-61C5-5A77-1DE0-BC1A5E0D7360}"/>
          </ac:spMkLst>
        </pc:spChg>
        <pc:spChg chg="add mod">
          <ac:chgData name="Neemias Informatica Lima" userId="b77af7bd85500281" providerId="LiveId" clId="{0E738822-0204-43F8-9A75-A0C8A52CADBB}" dt="2024-02-20T16:57:07.472" v="123"/>
          <ac:spMkLst>
            <pc:docMk/>
            <pc:sldMk cId="1959249856" sldId="286"/>
            <ac:spMk id="3" creationId="{0C0BF29C-FD82-60BE-DD0A-1AC3A6C891CE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5" creationId="{2F0CFB38-E3F5-B9D9-5E73-0388429F89FC}"/>
          </ac:spMkLst>
        </pc:spChg>
        <pc:spChg chg="del">
          <ac:chgData name="Neemias Informatica Lima" userId="b77af7bd85500281" providerId="LiveId" clId="{0E738822-0204-43F8-9A75-A0C8A52CADBB}" dt="2024-02-20T16:57:06.418" v="122" actId="478"/>
          <ac:spMkLst>
            <pc:docMk/>
            <pc:sldMk cId="1959249856" sldId="286"/>
            <ac:spMk id="6" creationId="{6D14C760-7EAB-140C-C5D6-A56918D05283}"/>
          </ac:spMkLst>
        </pc:spChg>
        <pc:spChg chg="mod">
          <ac:chgData name="Neemias Informatica Lima" userId="b77af7bd85500281" providerId="LiveId" clId="{0E738822-0204-43F8-9A75-A0C8A52CADBB}" dt="2024-02-20T17:25:37.279" v="326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26:27.718" v="348" actId="20577"/>
          <ac:spMkLst>
            <pc:docMk/>
            <pc:sldMk cId="1959249856" sldId="286"/>
            <ac:spMk id="15" creationId="{863BB09B-C8C1-4354-BC51-D930C951E507}"/>
          </ac:spMkLst>
        </pc:spChg>
        <pc:picChg chg="add mod">
          <ac:chgData name="Neemias Informatica Lima" userId="b77af7bd85500281" providerId="LiveId" clId="{0E738822-0204-43F8-9A75-A0C8A52CADBB}" dt="2024-02-20T16:57:07.472" v="123"/>
          <ac:picMkLst>
            <pc:docMk/>
            <pc:sldMk cId="1959249856" sldId="286"/>
            <ac:picMk id="4" creationId="{A1EF4718-34A2-73F4-74BB-2781F1A0FA36}"/>
          </ac:picMkLst>
        </pc:picChg>
        <pc:picChg chg="del">
          <ac:chgData name="Neemias Informatica Lima" userId="b77af7bd85500281" providerId="LiveId" clId="{0E738822-0204-43F8-9A75-A0C8A52CADBB}" dt="2024-02-20T16:57:06.418" v="122" actId="478"/>
          <ac:picMkLst>
            <pc:docMk/>
            <pc:sldMk cId="1959249856" sldId="286"/>
            <ac:picMk id="7" creationId="{4CAD79D9-E4B5-0B27-6BF1-3C3C16C46224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46.609" v="396" actId="20577"/>
        <pc:sldMkLst>
          <pc:docMk/>
          <pc:sldMk cId="2857006406" sldId="287"/>
        </pc:sldMkLst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2" creationId="{34BBE7EE-CADD-DA06-8C96-F781BECC74A0}"/>
          </ac:spMkLst>
        </pc:spChg>
        <pc:spChg chg="add mod">
          <ac:chgData name="Neemias Informatica Lima" userId="b77af7bd85500281" providerId="LiveId" clId="{0E738822-0204-43F8-9A75-A0C8A52CADBB}" dt="2024-02-20T16:57:34.316" v="129"/>
          <ac:spMkLst>
            <pc:docMk/>
            <pc:sldMk cId="2857006406" sldId="287"/>
            <ac:spMk id="3" creationId="{9150FA78-FFE0-555A-6EFC-E07374232E4F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5" creationId="{49C9CECD-E45A-7D3A-A207-74A9C845115C}"/>
          </ac:spMkLst>
        </pc:spChg>
        <pc:spChg chg="del">
          <ac:chgData name="Neemias Informatica Lima" userId="b77af7bd85500281" providerId="LiveId" clId="{0E738822-0204-43F8-9A75-A0C8A52CADBB}" dt="2024-02-20T16:57:33.286" v="128" actId="478"/>
          <ac:spMkLst>
            <pc:docMk/>
            <pc:sldMk cId="2857006406" sldId="287"/>
            <ac:spMk id="6" creationId="{BDC1ADE2-2244-599B-566C-3CC288D6A210}"/>
          </ac:spMkLst>
        </pc:spChg>
        <pc:spChg chg="mod">
          <ac:chgData name="Neemias Informatica Lima" userId="b77af7bd85500281" providerId="LiveId" clId="{0E738822-0204-43F8-9A75-A0C8A52CADBB}" dt="2024-02-20T17:28:46.609" v="396" actId="20577"/>
          <ac:spMkLst>
            <pc:docMk/>
            <pc:sldMk cId="2857006406" sldId="287"/>
            <ac:spMk id="16" creationId="{28D68641-D640-4BD7-9D5B-B3803DCCF9B3}"/>
          </ac:spMkLst>
        </pc:spChg>
        <pc:picChg chg="add mod">
          <ac:chgData name="Neemias Informatica Lima" userId="b77af7bd85500281" providerId="LiveId" clId="{0E738822-0204-43F8-9A75-A0C8A52CADBB}" dt="2024-02-20T16:57:34.316" v="129"/>
          <ac:picMkLst>
            <pc:docMk/>
            <pc:sldMk cId="2857006406" sldId="287"/>
            <ac:picMk id="4" creationId="{14F3BA0D-16CF-F365-AF48-333310134924}"/>
          </ac:picMkLst>
        </pc:picChg>
        <pc:picChg chg="del">
          <ac:chgData name="Neemias Informatica Lima" userId="b77af7bd85500281" providerId="LiveId" clId="{0E738822-0204-43F8-9A75-A0C8A52CADBB}" dt="2024-02-20T16:57:33.286" v="128" actId="478"/>
          <ac:picMkLst>
            <pc:docMk/>
            <pc:sldMk cId="2857006406" sldId="287"/>
            <ac:picMk id="7" creationId="{C6A0D47A-F830-5802-8A79-DA62F2571C6E}"/>
          </ac:picMkLst>
        </pc:picChg>
      </pc:sldChg>
      <pc:sldChg chg="addSp delSp modSp mod">
        <pc:chgData name="Neemias Informatica Lima" userId="b77af7bd85500281" providerId="LiveId" clId="{0E738822-0204-43F8-9A75-A0C8A52CADBB}" dt="2024-02-20T17:08:35.736" v="151"/>
        <pc:sldMkLst>
          <pc:docMk/>
          <pc:sldMk cId="2630436816" sldId="288"/>
        </pc:sldMkLst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2" creationId="{5D9931AB-A1EE-9E1B-E500-A6B25ECE7A65}"/>
          </ac:spMkLst>
        </pc:spChg>
        <pc:spChg chg="add mod">
          <ac:chgData name="Neemias Informatica Lima" userId="b77af7bd85500281" providerId="LiveId" clId="{0E738822-0204-43F8-9A75-A0C8A52CADBB}" dt="2024-02-20T16:55:20.044" v="107"/>
          <ac:spMkLst>
            <pc:docMk/>
            <pc:sldMk cId="2630436816" sldId="288"/>
            <ac:spMk id="3" creationId="{9A4DD270-27FC-A507-4AA1-F7B7CAC3E1F9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5" creationId="{0361F6E1-54F6-3B56-F426-3A5257CDE79B}"/>
          </ac:spMkLst>
        </pc:spChg>
        <pc:spChg chg="del">
          <ac:chgData name="Neemias Informatica Lima" userId="b77af7bd85500281" providerId="LiveId" clId="{0E738822-0204-43F8-9A75-A0C8A52CADBB}" dt="2024-02-20T16:55:19.070" v="106" actId="478"/>
          <ac:spMkLst>
            <pc:docMk/>
            <pc:sldMk cId="2630436816" sldId="288"/>
            <ac:spMk id="6" creationId="{98BF13D1-6BB1-7F51-09F2-9C96D7BB94D5}"/>
          </ac:spMkLst>
        </pc:spChg>
        <pc:spChg chg="mod">
          <ac:chgData name="Neemias Informatica Lima" userId="b77af7bd85500281" providerId="LiveId" clId="{0E738822-0204-43F8-9A75-A0C8A52CADBB}" dt="2024-02-20T17:08:35.736" v="151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0E738822-0204-43F8-9A75-A0C8A52CADBB}" dt="2024-02-20T17:07:16.585" v="132"/>
          <ac:spMkLst>
            <pc:docMk/>
            <pc:sldMk cId="2630436816" sldId="288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5:20.044" v="107"/>
          <ac:picMkLst>
            <pc:docMk/>
            <pc:sldMk cId="2630436816" sldId="288"/>
            <ac:picMk id="4" creationId="{41388232-B860-FA7A-CA50-DA7B05D5BF14}"/>
          </ac:picMkLst>
        </pc:picChg>
        <pc:picChg chg="del">
          <ac:chgData name="Neemias Informatica Lima" userId="b77af7bd85500281" providerId="LiveId" clId="{0E738822-0204-43F8-9A75-A0C8A52CADBB}" dt="2024-02-20T16:55:19.070" v="106" actId="478"/>
          <ac:picMkLst>
            <pc:docMk/>
            <pc:sldMk cId="2630436816" sldId="288"/>
            <ac:picMk id="7" creationId="{EF1A6F14-D60A-51D1-C4B6-21148EF4D37B}"/>
          </ac:picMkLst>
        </pc:picChg>
      </pc:sldChg>
      <pc:sldChg chg="addSp delSp modSp mod">
        <pc:chgData name="Neemias Informatica Lima" userId="b77af7bd85500281" providerId="LiveId" clId="{0E738822-0204-43F8-9A75-A0C8A52CADBB}" dt="2024-02-20T17:16:29.946" v="217"/>
        <pc:sldMkLst>
          <pc:docMk/>
          <pc:sldMk cId="3032827026" sldId="289"/>
        </pc:sldMkLst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2" creationId="{9BDC4E02-CC56-CABD-174F-448868C5143C}"/>
          </ac:spMkLst>
        </pc:spChg>
        <pc:spChg chg="add mod">
          <ac:chgData name="Neemias Informatica Lima" userId="b77af7bd85500281" providerId="LiveId" clId="{0E738822-0204-43F8-9A75-A0C8A52CADBB}" dt="2024-02-20T16:56:05.553" v="113"/>
          <ac:spMkLst>
            <pc:docMk/>
            <pc:sldMk cId="3032827026" sldId="289"/>
            <ac:spMk id="3" creationId="{8EC1FD22-A9E5-FED5-B655-A0209D8F12B8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5" creationId="{EDBBAAE8-AD4A-97C4-F36B-D5674BCAC5C3}"/>
          </ac:spMkLst>
        </pc:spChg>
        <pc:spChg chg="del">
          <ac:chgData name="Neemias Informatica Lima" userId="b77af7bd85500281" providerId="LiveId" clId="{0E738822-0204-43F8-9A75-A0C8A52CADBB}" dt="2024-02-20T16:56:04.355" v="112" actId="478"/>
          <ac:spMkLst>
            <pc:docMk/>
            <pc:sldMk cId="3032827026" sldId="289"/>
            <ac:spMk id="6" creationId="{88F95B22-0B17-9481-526D-40ED6F40ADA5}"/>
          </ac:spMkLst>
        </pc:spChg>
        <pc:spChg chg="mod">
          <ac:chgData name="Neemias Informatica Lima" userId="b77af7bd85500281" providerId="LiveId" clId="{0E738822-0204-43F8-9A75-A0C8A52CADBB}" dt="2024-02-20T17:16:29.946" v="217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0E738822-0204-43F8-9A75-A0C8A52CADBB}" dt="2024-02-20T17:10:21.206" v="170"/>
          <ac:spMkLst>
            <pc:docMk/>
            <pc:sldMk cId="3032827026" sldId="289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05.553" v="113"/>
          <ac:picMkLst>
            <pc:docMk/>
            <pc:sldMk cId="3032827026" sldId="289"/>
            <ac:picMk id="4" creationId="{6013B298-59FB-6362-C4C7-75FD4AD6799D}"/>
          </ac:picMkLst>
        </pc:picChg>
        <pc:picChg chg="del">
          <ac:chgData name="Neemias Informatica Lima" userId="b77af7bd85500281" providerId="LiveId" clId="{0E738822-0204-43F8-9A75-A0C8A52CADBB}" dt="2024-02-20T16:56:04.355" v="112" actId="478"/>
          <ac:picMkLst>
            <pc:docMk/>
            <pc:sldMk cId="3032827026" sldId="289"/>
            <ac:picMk id="7" creationId="{112D8330-C60A-BDC6-27EF-CA5A53AE2A4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3:36.801" v="286" actId="20577"/>
        <pc:sldMkLst>
          <pc:docMk/>
          <pc:sldMk cId="3772032319" sldId="290"/>
        </pc:sldMkLst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2" creationId="{3E2C86AB-1379-0FEB-5A1A-57ADCFC644E8}"/>
          </ac:spMkLst>
        </pc:spChg>
        <pc:spChg chg="add mod">
          <ac:chgData name="Neemias Informatica Lima" userId="b77af7bd85500281" providerId="LiveId" clId="{0E738822-0204-43F8-9A75-A0C8A52CADBB}" dt="2024-02-20T16:56:35.260" v="117"/>
          <ac:spMkLst>
            <pc:docMk/>
            <pc:sldMk cId="3772032319" sldId="290"/>
            <ac:spMk id="3" creationId="{242F513D-FBFC-CCE5-6A29-3F6EFD68C879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5" creationId="{7748E928-157E-25F4-F1B0-15CF3C66046D}"/>
          </ac:spMkLst>
        </pc:spChg>
        <pc:spChg chg="del">
          <ac:chgData name="Neemias Informatica Lima" userId="b77af7bd85500281" providerId="LiveId" clId="{0E738822-0204-43F8-9A75-A0C8A52CADBB}" dt="2024-02-20T16:56:33.846" v="116" actId="478"/>
          <ac:spMkLst>
            <pc:docMk/>
            <pc:sldMk cId="3772032319" sldId="290"/>
            <ac:spMk id="6" creationId="{21F33FAF-AC31-9F25-C5DE-618FFB28596F}"/>
          </ac:spMkLst>
        </pc:spChg>
        <pc:spChg chg="mod">
          <ac:chgData name="Neemias Informatica Lima" userId="b77af7bd85500281" providerId="LiveId" clId="{0E738822-0204-43F8-9A75-A0C8A52CADBB}" dt="2024-02-20T17:23:36.801" v="286" actId="20577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0E738822-0204-43F8-9A75-A0C8A52CADBB}" dt="2024-02-20T17:19:14.837" v="227"/>
          <ac:spMkLst>
            <pc:docMk/>
            <pc:sldMk cId="3772032319" sldId="290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6:35.260" v="117"/>
          <ac:picMkLst>
            <pc:docMk/>
            <pc:sldMk cId="3772032319" sldId="290"/>
            <ac:picMk id="4" creationId="{01A534C2-88F6-D6C8-EB18-3D4C7B59CC73}"/>
          </ac:picMkLst>
        </pc:picChg>
        <pc:picChg chg="del">
          <ac:chgData name="Neemias Informatica Lima" userId="b77af7bd85500281" providerId="LiveId" clId="{0E738822-0204-43F8-9A75-A0C8A52CADBB}" dt="2024-02-20T16:56:33.846" v="116" actId="478"/>
          <ac:picMkLst>
            <pc:docMk/>
            <pc:sldMk cId="3772032319" sldId="290"/>
            <ac:picMk id="7" creationId="{5AEC3517-60F4-65A9-F22B-9BD1B7ECCE5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5:26.811" v="321"/>
        <pc:sldMkLst>
          <pc:docMk/>
          <pc:sldMk cId="1768216317" sldId="291"/>
        </pc:sldMkLst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2" creationId="{54974A24-6F5E-59E8-83C2-830ACB61507C}"/>
          </ac:spMkLst>
        </pc:spChg>
        <pc:spChg chg="add mod">
          <ac:chgData name="Neemias Informatica Lima" userId="b77af7bd85500281" providerId="LiveId" clId="{0E738822-0204-43F8-9A75-A0C8A52CADBB}" dt="2024-02-20T16:57:00.791" v="121"/>
          <ac:spMkLst>
            <pc:docMk/>
            <pc:sldMk cId="1768216317" sldId="291"/>
            <ac:spMk id="3" creationId="{9E976E02-E9FC-6BF4-F62E-139513CD02E7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5" creationId="{3335F489-5BE2-67AD-3705-CD00FA4678DB}"/>
          </ac:spMkLst>
        </pc:spChg>
        <pc:spChg chg="del">
          <ac:chgData name="Neemias Informatica Lima" userId="b77af7bd85500281" providerId="LiveId" clId="{0E738822-0204-43F8-9A75-A0C8A52CADBB}" dt="2024-02-20T16:56:59.754" v="120" actId="478"/>
          <ac:spMkLst>
            <pc:docMk/>
            <pc:sldMk cId="1768216317" sldId="291"/>
            <ac:spMk id="6" creationId="{55C9F7F9-F2DD-5368-7E5A-9007BC64C5E7}"/>
          </ac:spMkLst>
        </pc:spChg>
        <pc:spChg chg="mod">
          <ac:chgData name="Neemias Informatica Lima" userId="b77af7bd85500281" providerId="LiveId" clId="{0E738822-0204-43F8-9A75-A0C8A52CADBB}" dt="2024-02-20T17:25:26.811" v="321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0E738822-0204-43F8-9A75-A0C8A52CADBB}" dt="2024-02-20T17:24:04.822" v="296"/>
          <ac:spMkLst>
            <pc:docMk/>
            <pc:sldMk cId="1768216317" sldId="291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00.791" v="121"/>
          <ac:picMkLst>
            <pc:docMk/>
            <pc:sldMk cId="1768216317" sldId="291"/>
            <ac:picMk id="4" creationId="{5EFF77E5-4820-8553-E1C3-91C839473415}"/>
          </ac:picMkLst>
        </pc:picChg>
        <pc:picChg chg="del">
          <ac:chgData name="Neemias Informatica Lima" userId="b77af7bd85500281" providerId="LiveId" clId="{0E738822-0204-43F8-9A75-A0C8A52CADBB}" dt="2024-02-20T16:56:59.754" v="120" actId="478"/>
          <ac:picMkLst>
            <pc:docMk/>
            <pc:sldMk cId="1768216317" sldId="291"/>
            <ac:picMk id="7" creationId="{98E9CFAD-32F7-65CF-699F-87BC8E27FCCF}"/>
          </ac:picMkLst>
        </pc:picChg>
      </pc:sldChg>
      <pc:sldChg chg="addSp delSp modSp mod">
        <pc:chgData name="Neemias Informatica Lima" userId="b77af7bd85500281" providerId="LiveId" clId="{0E738822-0204-43F8-9A75-A0C8A52CADBB}" dt="2024-02-20T17:27:24.788" v="361" actId="20577"/>
        <pc:sldMkLst>
          <pc:docMk/>
          <pc:sldMk cId="3757265641" sldId="292"/>
        </pc:sldMkLst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2" creationId="{5FD0D31B-7361-F0C3-62D3-0EE63FA5A43D}"/>
          </ac:spMkLst>
        </pc:spChg>
        <pc:spChg chg="add mod">
          <ac:chgData name="Neemias Informatica Lima" userId="b77af7bd85500281" providerId="LiveId" clId="{0E738822-0204-43F8-9A75-A0C8A52CADBB}" dt="2024-02-20T16:57:15.289" v="125"/>
          <ac:spMkLst>
            <pc:docMk/>
            <pc:sldMk cId="3757265641" sldId="292"/>
            <ac:spMk id="3" creationId="{E389A403-4D22-4504-BB18-BDD267E5CC61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5" creationId="{6FCCE2DA-E077-D47D-6210-4E4C4084676A}"/>
          </ac:spMkLst>
        </pc:spChg>
        <pc:spChg chg="del">
          <ac:chgData name="Neemias Informatica Lima" userId="b77af7bd85500281" providerId="LiveId" clId="{0E738822-0204-43F8-9A75-A0C8A52CADBB}" dt="2024-02-20T16:57:14.195" v="124" actId="478"/>
          <ac:spMkLst>
            <pc:docMk/>
            <pc:sldMk cId="3757265641" sldId="292"/>
            <ac:spMk id="6" creationId="{5F4A209C-466E-14D3-2D79-A114F0E136BB}"/>
          </ac:spMkLst>
        </pc:spChg>
        <pc:spChg chg="mod">
          <ac:chgData name="Neemias Informatica Lima" userId="b77af7bd85500281" providerId="LiveId" clId="{0E738822-0204-43F8-9A75-A0C8A52CADBB}" dt="2024-02-20T17:27:24.788" v="361" actId="20577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0E738822-0204-43F8-9A75-A0C8A52CADBB}" dt="2024-02-20T17:25:43.548" v="331"/>
          <ac:spMkLst>
            <pc:docMk/>
            <pc:sldMk cId="3757265641" sldId="292"/>
            <ac:spMk id="14" creationId="{00000000-0000-0000-0000-000000000000}"/>
          </ac:spMkLst>
        </pc:spChg>
        <pc:picChg chg="add mod">
          <ac:chgData name="Neemias Informatica Lima" userId="b77af7bd85500281" providerId="LiveId" clId="{0E738822-0204-43F8-9A75-A0C8A52CADBB}" dt="2024-02-20T16:57:15.289" v="125"/>
          <ac:picMkLst>
            <pc:docMk/>
            <pc:sldMk cId="3757265641" sldId="292"/>
            <ac:picMk id="4" creationId="{0368FE61-6247-BC6F-FA15-632E935643B5}"/>
          </ac:picMkLst>
        </pc:picChg>
        <pc:picChg chg="del">
          <ac:chgData name="Neemias Informatica Lima" userId="b77af7bd85500281" providerId="LiveId" clId="{0E738822-0204-43F8-9A75-A0C8A52CADBB}" dt="2024-02-20T16:57:14.195" v="124" actId="478"/>
          <ac:picMkLst>
            <pc:docMk/>
            <pc:sldMk cId="3757265641" sldId="292"/>
            <ac:picMk id="7" creationId="{AE0E9CDB-9655-6223-7E26-AE6BB4BC25F8}"/>
          </ac:picMkLst>
        </pc:picChg>
      </pc:sldChg>
      <pc:sldChg chg="addSp delSp modSp mod">
        <pc:chgData name="Neemias Informatica Lima" userId="b77af7bd85500281" providerId="LiveId" clId="{0E738822-0204-43F8-9A75-A0C8A52CADBB}" dt="2024-02-20T17:28:20.320" v="389" actId="6549"/>
        <pc:sldMkLst>
          <pc:docMk/>
          <pc:sldMk cId="3114938747" sldId="293"/>
        </pc:sldMkLst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2" creationId="{3EE96EFB-4D6F-A54E-4AB3-69DDE66676F0}"/>
          </ac:spMkLst>
        </pc:spChg>
        <pc:spChg chg="add mod">
          <ac:chgData name="Neemias Informatica Lima" userId="b77af7bd85500281" providerId="LiveId" clId="{0E738822-0204-43F8-9A75-A0C8A52CADBB}" dt="2024-02-20T16:57:22.958" v="127"/>
          <ac:spMkLst>
            <pc:docMk/>
            <pc:sldMk cId="3114938747" sldId="293"/>
            <ac:spMk id="3" creationId="{9999F744-72BC-DB38-AC58-4877576DCC3D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5" creationId="{E0F8B825-43AF-AD9A-BBDE-F3D1764354C5}"/>
          </ac:spMkLst>
        </pc:spChg>
        <pc:spChg chg="del">
          <ac:chgData name="Neemias Informatica Lima" userId="b77af7bd85500281" providerId="LiveId" clId="{0E738822-0204-43F8-9A75-A0C8A52CADBB}" dt="2024-02-20T16:57:21.825" v="126" actId="478"/>
          <ac:spMkLst>
            <pc:docMk/>
            <pc:sldMk cId="3114938747" sldId="293"/>
            <ac:spMk id="6" creationId="{ED7CD55C-BFCE-4975-A678-D5FBEE835717}"/>
          </ac:spMkLst>
        </pc:spChg>
        <pc:spChg chg="mod">
          <ac:chgData name="Neemias Informatica Lima" userId="b77af7bd85500281" providerId="LiveId" clId="{0E738822-0204-43F8-9A75-A0C8A52CADBB}" dt="2024-02-20T17:28:20.320" v="389" actId="6549"/>
          <ac:spMkLst>
            <pc:docMk/>
            <pc:sldMk cId="3114938747" sldId="293"/>
            <ac:spMk id="16" creationId="{CFC8B9D9-C6ED-4706-A104-65D118A5B7F9}"/>
          </ac:spMkLst>
        </pc:spChg>
        <pc:picChg chg="add mod">
          <ac:chgData name="Neemias Informatica Lima" userId="b77af7bd85500281" providerId="LiveId" clId="{0E738822-0204-43F8-9A75-A0C8A52CADBB}" dt="2024-02-20T16:57:22.958" v="127"/>
          <ac:picMkLst>
            <pc:docMk/>
            <pc:sldMk cId="3114938747" sldId="293"/>
            <ac:picMk id="4" creationId="{0C2C626C-E63D-42A7-E59E-A0BBFCFD90CE}"/>
          </ac:picMkLst>
        </pc:picChg>
        <pc:picChg chg="del">
          <ac:chgData name="Neemias Informatica Lima" userId="b77af7bd85500281" providerId="LiveId" clId="{0E738822-0204-43F8-9A75-A0C8A52CADBB}" dt="2024-02-20T16:57:21.825" v="126" actId="478"/>
          <ac:picMkLst>
            <pc:docMk/>
            <pc:sldMk cId="3114938747" sldId="293"/>
            <ac:picMk id="7" creationId="{5182B1A2-E1F1-011D-438D-A6D61FF80E4B}"/>
          </ac:picMkLst>
        </pc:picChg>
      </pc:sldChg>
    </pc:docChg>
  </pc:docChgLst>
  <pc:docChgLst>
    <pc:chgData name="Neemias Informatica Lima" userId="b77af7bd85500281" providerId="LiveId" clId="{88520B54-82A9-42A3-BC49-58E043C430AB}"/>
    <pc:docChg chg="undo redo custSel modSld">
      <pc:chgData name="Neemias Informatica Lima" userId="b77af7bd85500281" providerId="LiveId" clId="{88520B54-82A9-42A3-BC49-58E043C430AB}" dt="2022-11-03T00:46:39.210" v="253" actId="20577"/>
      <pc:docMkLst>
        <pc:docMk/>
      </pc:docMkLst>
      <pc:sldChg chg="addSp delSp modSp mod">
        <pc:chgData name="Neemias Informatica Lima" userId="b77af7bd85500281" providerId="LiveId" clId="{88520B54-82A9-42A3-BC49-58E043C430AB}" dt="2022-11-02T23:53:44.867" v="38"/>
        <pc:sldMkLst>
          <pc:docMk/>
          <pc:sldMk cId="2232331225" sldId="280"/>
        </pc:sldMkLst>
        <pc:spChg chg="mod">
          <ac:chgData name="Neemias Informatica Lima" userId="b77af7bd85500281" providerId="LiveId" clId="{88520B54-82A9-42A3-BC49-58E043C430AB}" dt="2022-11-02T23:47:06.120" v="10"/>
          <ac:spMkLst>
            <pc:docMk/>
            <pc:sldMk cId="2232331225" sldId="280"/>
            <ac:spMk id="6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9:28.367" v="27" actId="20577"/>
          <ac:spMkLst>
            <pc:docMk/>
            <pc:sldMk cId="2232331225" sldId="280"/>
            <ac:spMk id="9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2T23:48:56.957" v="24" actId="14100"/>
          <ac:spMkLst>
            <pc:docMk/>
            <pc:sldMk cId="2232331225" sldId="280"/>
            <ac:spMk id="16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46:32.915" v="7" actId="1076"/>
          <ac:picMkLst>
            <pc:docMk/>
            <pc:sldMk cId="2232331225" sldId="280"/>
            <ac:picMk id="3" creationId="{357C7B3F-BD2E-AB7E-10EB-BAD6DD50E7A7}"/>
          </ac:picMkLst>
        </pc:picChg>
        <pc:picChg chg="del">
          <ac:chgData name="Neemias Informatica Lima" userId="b77af7bd85500281" providerId="LiveId" clId="{88520B54-82A9-42A3-BC49-58E043C430AB}" dt="2022-11-02T23:46:26.760" v="6" actId="478"/>
          <ac:picMkLst>
            <pc:docMk/>
            <pc:sldMk cId="2232331225" sldId="280"/>
            <ac:picMk id="4" creationId="{4B4273A5-AB6A-D615-30E8-0FF6C5B3049D}"/>
          </ac:picMkLst>
        </pc:picChg>
        <pc:picChg chg="add mod">
          <ac:chgData name="Neemias Informatica Lima" userId="b77af7bd85500281" providerId="LiveId" clId="{88520B54-82A9-42A3-BC49-58E043C430AB}" dt="2022-11-02T23:53:44.867" v="38"/>
          <ac:picMkLst>
            <pc:docMk/>
            <pc:sldMk cId="2232331225" sldId="280"/>
            <ac:picMk id="13" creationId="{4CAB6FDA-3BA3-11A9-92E7-82DBFC7035BD}"/>
          </ac:picMkLst>
        </pc:picChg>
        <pc:picChg chg="del">
          <ac:chgData name="Neemias Informatica Lima" userId="b77af7bd85500281" providerId="LiveId" clId="{88520B54-82A9-42A3-BC49-58E043C430AB}" dt="2022-11-02T23:48:00.135" v="16" actId="478"/>
          <ac:picMkLst>
            <pc:docMk/>
            <pc:sldMk cId="2232331225" sldId="280"/>
            <ac:picMk id="14" creationId="{09F8BC57-6388-0C56-DC99-61616FE0AAEA}"/>
          </ac:picMkLst>
        </pc:picChg>
      </pc:sldChg>
      <pc:sldChg chg="addSp delSp modSp mod">
        <pc:chgData name="Neemias Informatica Lima" userId="b77af7bd85500281" providerId="LiveId" clId="{88520B54-82A9-42A3-BC49-58E043C430AB}" dt="2022-11-03T00:23:41.693" v="108" actId="6549"/>
        <pc:sldMkLst>
          <pc:docMk/>
          <pc:sldMk cId="2103443556" sldId="281"/>
        </pc:sldMkLst>
        <pc:spChg chg="mod">
          <ac:chgData name="Neemias Informatica Lima" userId="b77af7bd85500281" providerId="LiveId" clId="{88520B54-82A9-42A3-BC49-58E043C430AB}" dt="2022-11-03T00:23:41.693" v="108" actId="6549"/>
          <ac:spMkLst>
            <pc:docMk/>
            <pc:sldMk cId="2103443556" sldId="281"/>
            <ac:spMk id="8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01:08.507" v="48" actId="207"/>
          <ac:spMkLst>
            <pc:docMk/>
            <pc:sldMk cId="2103443556" sldId="281"/>
            <ac:spMk id="18" creationId="{00000000-0000-0000-0000-000000000000}"/>
          </ac:spMkLst>
        </pc:spChg>
        <pc:picChg chg="add mod">
          <ac:chgData name="Neemias Informatica Lima" userId="b77af7bd85500281" providerId="LiveId" clId="{88520B54-82A9-42A3-BC49-58E043C430AB}" dt="2022-11-02T23:58:06.884" v="44" actId="14100"/>
          <ac:picMkLst>
            <pc:docMk/>
            <pc:sldMk cId="2103443556" sldId="281"/>
            <ac:picMk id="2" creationId="{83F58DA6-0CBC-3FB8-DA88-B72D7392B9AE}"/>
          </ac:picMkLst>
        </pc:picChg>
        <pc:picChg chg="add mod">
          <ac:chgData name="Neemias Informatica Lima" userId="b77af7bd85500281" providerId="LiveId" clId="{88520B54-82A9-42A3-BC49-58E043C430AB}" dt="2022-11-03T00:03:16.742" v="63" actId="1038"/>
          <ac:picMkLst>
            <pc:docMk/>
            <pc:sldMk cId="2103443556" sldId="281"/>
            <ac:picMk id="3" creationId="{F49570C7-A113-A678-6305-5DD2D0DCB942}"/>
          </ac:picMkLst>
        </pc:picChg>
        <pc:picChg chg="del">
          <ac:chgData name="Neemias Informatica Lima" userId="b77af7bd85500281" providerId="LiveId" clId="{88520B54-82A9-42A3-BC49-58E043C430AB}" dt="2022-11-02T23:57:44.781" v="39" actId="478"/>
          <ac:picMkLst>
            <pc:docMk/>
            <pc:sldMk cId="2103443556" sldId="281"/>
            <ac:picMk id="12" creationId="{D09963E5-8B2E-E145-DDF5-46C52412620C}"/>
          </ac:picMkLst>
        </pc:picChg>
        <pc:picChg chg="del">
          <ac:chgData name="Neemias Informatica Lima" userId="b77af7bd85500281" providerId="LiveId" clId="{88520B54-82A9-42A3-BC49-58E043C430AB}" dt="2022-11-03T00:03:06.838" v="55" actId="478"/>
          <ac:picMkLst>
            <pc:docMk/>
            <pc:sldMk cId="2103443556" sldId="281"/>
            <ac:picMk id="13" creationId="{4F6CBAF4-ABA1-A5B8-BACC-1D85CAF9D153}"/>
          </ac:picMkLst>
        </pc:picChg>
      </pc:sldChg>
      <pc:sldChg chg="addSp delSp modSp mod">
        <pc:chgData name="Neemias Informatica Lima" userId="b77af7bd85500281" providerId="LiveId" clId="{88520B54-82A9-42A3-BC49-58E043C430AB}" dt="2022-11-03T00:38:53.446" v="139" actId="20577"/>
        <pc:sldMkLst>
          <pc:docMk/>
          <pc:sldMk cId="3683219421" sldId="282"/>
        </pc:sldMkLst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2" creationId="{1C9C029D-9F7E-59EB-7D97-AE3C4DEF7A1F}"/>
          </ac:spMkLst>
        </pc:spChg>
        <pc:spChg chg="add mod">
          <ac:chgData name="Neemias Informatica Lima" userId="b77af7bd85500281" providerId="LiveId" clId="{88520B54-82A9-42A3-BC49-58E043C430AB}" dt="2022-11-03T00:05:31.857" v="68"/>
          <ac:spMkLst>
            <pc:docMk/>
            <pc:sldMk cId="3683219421" sldId="282"/>
            <ac:spMk id="4" creationId="{0ACD4FE8-0FB3-DEF9-E952-6F2B2FE7E622}"/>
          </ac:spMkLst>
        </pc:spChg>
        <pc:spChg chg="mod">
          <ac:chgData name="Neemias Informatica Lima" userId="b77af7bd85500281" providerId="LiveId" clId="{88520B54-82A9-42A3-BC49-58E043C430AB}" dt="2022-11-03T00:38:53.446" v="139" actId="20577"/>
          <ac:spMkLst>
            <pc:docMk/>
            <pc:sldMk cId="3683219421" sldId="282"/>
            <ac:spMk id="12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5:01.328" v="114"/>
          <ac:spMkLst>
            <pc:docMk/>
            <pc:sldMk cId="3683219421" sldId="28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8" creationId="{9F1D3AA1-38DD-4E05-8F1D-84A75359B716}"/>
          </ac:spMkLst>
        </pc:spChg>
        <pc:spChg chg="del">
          <ac:chgData name="Neemias Informatica Lima" userId="b77af7bd85500281" providerId="LiveId" clId="{88520B54-82A9-42A3-BC49-58E043C430AB}" dt="2022-11-03T00:05:31.445" v="67" actId="478"/>
          <ac:spMkLst>
            <pc:docMk/>
            <pc:sldMk cId="3683219421" sldId="282"/>
            <ac:spMk id="19" creationId="{24E6A572-7F48-44FD-EB61-74B6A81632C2}"/>
          </ac:spMkLst>
        </pc:sp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5" creationId="{2751C383-E816-AE2A-6374-722941101A36}"/>
          </ac:picMkLst>
        </pc:picChg>
        <pc:picChg chg="add mod">
          <ac:chgData name="Neemias Informatica Lima" userId="b77af7bd85500281" providerId="LiveId" clId="{88520B54-82A9-42A3-BC49-58E043C430AB}" dt="2022-11-03T00:05:31.857" v="68"/>
          <ac:picMkLst>
            <pc:docMk/>
            <pc:sldMk cId="3683219421" sldId="282"/>
            <ac:picMk id="6" creationId="{F5890864-04D7-A6F0-DE98-98C6033A4E54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1" creationId="{A77C6FE8-86E7-BE98-D472-870B782DF71F}"/>
          </ac:picMkLst>
        </pc:picChg>
        <pc:picChg chg="del">
          <ac:chgData name="Neemias Informatica Lima" userId="b77af7bd85500281" providerId="LiveId" clId="{88520B54-82A9-42A3-BC49-58E043C430AB}" dt="2022-11-03T00:05:31.445" v="67" actId="478"/>
          <ac:picMkLst>
            <pc:docMk/>
            <pc:sldMk cId="3683219421" sldId="282"/>
            <ac:picMk id="22" creationId="{CBBE69CD-6B1B-71F5-5112-E694CD0DCA88}"/>
          </ac:picMkLst>
        </pc:picChg>
      </pc:sldChg>
      <pc:sldChg chg="addSp delSp modSp mod">
        <pc:chgData name="Neemias Informatica Lima" userId="b77af7bd85500281" providerId="LiveId" clId="{88520B54-82A9-42A3-BC49-58E043C430AB}" dt="2022-11-03T00:39:49.477" v="151"/>
        <pc:sldMkLst>
          <pc:docMk/>
          <pc:sldMk cId="3902406419" sldId="283"/>
        </pc:sldMkLst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2" creationId="{D88BD668-7F1F-2AE3-3C00-7DBC4EF53153}"/>
          </ac:spMkLst>
        </pc:spChg>
        <pc:spChg chg="add mod">
          <ac:chgData name="Neemias Informatica Lima" userId="b77af7bd85500281" providerId="LiveId" clId="{88520B54-82A9-42A3-BC49-58E043C430AB}" dt="2022-11-03T00:05:44.906" v="70"/>
          <ac:spMkLst>
            <pc:docMk/>
            <pc:sldMk cId="3902406419" sldId="283"/>
            <ac:spMk id="3" creationId="{747716D4-7329-CA80-1DE2-16B7F1FF2047}"/>
          </ac:spMkLst>
        </pc:spChg>
        <pc:spChg chg="mod">
          <ac:chgData name="Neemias Informatica Lima" userId="b77af7bd85500281" providerId="LiveId" clId="{88520B54-82A9-42A3-BC49-58E043C430AB}" dt="2022-11-03T00:39:12.765" v="142"/>
          <ac:spMkLst>
            <pc:docMk/>
            <pc:sldMk cId="3902406419" sldId="283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9:49.477" v="151"/>
          <ac:spMkLst>
            <pc:docMk/>
            <pc:sldMk cId="3902406419" sldId="283"/>
            <ac:spMk id="15" creationId="{D5C09FDA-172B-4732-BD2E-A9BBEF8B191B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19" creationId="{3F6C734C-8D4A-D0D4-2312-AE2E4BDD23BF}"/>
          </ac:spMkLst>
        </pc:spChg>
        <pc:spChg chg="del">
          <ac:chgData name="Neemias Informatica Lima" userId="b77af7bd85500281" providerId="LiveId" clId="{88520B54-82A9-42A3-BC49-58E043C430AB}" dt="2022-11-03T00:05:44.479" v="69" actId="478"/>
          <ac:spMkLst>
            <pc:docMk/>
            <pc:sldMk cId="3902406419" sldId="283"/>
            <ac:spMk id="21" creationId="{88813284-6EA8-5FC1-C883-B6D66386147A}"/>
          </ac:spMkLst>
        </pc:sp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4" creationId="{EC420E64-DCEA-8F1E-2BF3-37A69DAD7F77}"/>
          </ac:picMkLst>
        </pc:picChg>
        <pc:picChg chg="add mod">
          <ac:chgData name="Neemias Informatica Lima" userId="b77af7bd85500281" providerId="LiveId" clId="{88520B54-82A9-42A3-BC49-58E043C430AB}" dt="2022-11-03T00:05:44.906" v="70"/>
          <ac:picMkLst>
            <pc:docMk/>
            <pc:sldMk cId="3902406419" sldId="283"/>
            <ac:picMk id="5" creationId="{89FC7583-ED25-F725-DD3D-7E2647D6D873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3" creationId="{A3AC8448-D682-73A4-3671-C62F1AAFD02E}"/>
          </ac:picMkLst>
        </pc:picChg>
        <pc:picChg chg="del">
          <ac:chgData name="Neemias Informatica Lima" userId="b77af7bd85500281" providerId="LiveId" clId="{88520B54-82A9-42A3-BC49-58E043C430AB}" dt="2022-11-03T00:05:44.479" v="69" actId="478"/>
          <ac:picMkLst>
            <pc:docMk/>
            <pc:sldMk cId="3902406419" sldId="283"/>
            <ac:picMk id="24" creationId="{82A89DC5-14CC-A657-30C1-2667D69769BA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21.548" v="168" actId="20577"/>
        <pc:sldMkLst>
          <pc:docMk/>
          <pc:sldMk cId="2424059023" sldId="284"/>
        </pc:sldMkLst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2" creationId="{C686CA8A-D3C0-C1D6-6E9C-77F482E7261F}"/>
          </ac:spMkLst>
        </pc:spChg>
        <pc:spChg chg="add mod">
          <ac:chgData name="Neemias Informatica Lima" userId="b77af7bd85500281" providerId="LiveId" clId="{88520B54-82A9-42A3-BC49-58E043C430AB}" dt="2022-11-03T00:06:06.913" v="74"/>
          <ac:spMkLst>
            <pc:docMk/>
            <pc:sldMk cId="2424059023" sldId="284"/>
            <ac:spMk id="3" creationId="{058CE0CD-27AC-DDCA-6726-05BFB8F59F92}"/>
          </ac:spMkLst>
        </pc:spChg>
        <pc:spChg chg="mod">
          <ac:chgData name="Neemias Informatica Lima" userId="b77af7bd85500281" providerId="LiveId" clId="{88520B54-82A9-42A3-BC49-58E043C430AB}" dt="2022-11-03T00:40:41.786" v="161"/>
          <ac:spMkLst>
            <pc:docMk/>
            <pc:sldMk cId="2424059023" sldId="284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1:21.548" v="168" actId="20577"/>
          <ac:spMkLst>
            <pc:docMk/>
            <pc:sldMk cId="2424059023" sldId="284"/>
            <ac:spMk id="15" creationId="{C3A1BEFC-B9B8-4142-B09F-1F5B330F4265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5" creationId="{F1038972-0797-D559-8B5F-A0FD2C628DB2}"/>
          </ac:spMkLst>
        </pc:spChg>
        <pc:spChg chg="del">
          <ac:chgData name="Neemias Informatica Lima" userId="b77af7bd85500281" providerId="LiveId" clId="{88520B54-82A9-42A3-BC49-58E043C430AB}" dt="2022-11-03T00:06:06.501" v="73" actId="478"/>
          <ac:spMkLst>
            <pc:docMk/>
            <pc:sldMk cId="2424059023" sldId="284"/>
            <ac:spMk id="26" creationId="{48F6DC35-4D54-E7B9-891C-B45D4BEF800C}"/>
          </ac:spMkLst>
        </pc:sp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4" creationId="{8F80192C-BF49-A4D8-1B4F-6EE99DAF555A}"/>
          </ac:picMkLst>
        </pc:picChg>
        <pc:picChg chg="add mod">
          <ac:chgData name="Neemias Informatica Lima" userId="b77af7bd85500281" providerId="LiveId" clId="{88520B54-82A9-42A3-BC49-58E043C430AB}" dt="2022-11-03T00:06:06.913" v="74"/>
          <ac:picMkLst>
            <pc:docMk/>
            <pc:sldMk cId="2424059023" sldId="284"/>
            <ac:picMk id="5" creationId="{555945AA-4EBD-BE25-AABC-B2C38DC6ECEF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7" creationId="{4921CBAF-AEA2-9B16-1E4C-A1A6A3E6F295}"/>
          </ac:picMkLst>
        </pc:picChg>
        <pc:picChg chg="del">
          <ac:chgData name="Neemias Informatica Lima" userId="b77af7bd85500281" providerId="LiveId" clId="{88520B54-82A9-42A3-BC49-58E043C430AB}" dt="2022-11-03T00:06:06.501" v="73" actId="478"/>
          <ac:picMkLst>
            <pc:docMk/>
            <pc:sldMk cId="2424059023" sldId="284"/>
            <ac:picMk id="28" creationId="{189C9364-EF98-F7C8-8EF7-F4C2AB4B4BC0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02.563" v="198" actId="20577"/>
        <pc:sldMkLst>
          <pc:docMk/>
          <pc:sldMk cId="2241968852" sldId="285"/>
        </pc:sldMkLst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2" creationId="{E1206968-400B-5C94-D865-88123E5ED0EA}"/>
          </ac:spMkLst>
        </pc:spChg>
        <pc:spChg chg="add mod">
          <ac:chgData name="Neemias Informatica Lima" userId="b77af7bd85500281" providerId="LiveId" clId="{88520B54-82A9-42A3-BC49-58E043C430AB}" dt="2022-11-03T00:06:45.105" v="78"/>
          <ac:spMkLst>
            <pc:docMk/>
            <pc:sldMk cId="2241968852" sldId="285"/>
            <ac:spMk id="3" creationId="{8B4B812B-5D20-AF2D-E03D-583E2267FE2F}"/>
          </ac:spMkLst>
        </pc:spChg>
        <pc:spChg chg="mod">
          <ac:chgData name="Neemias Informatica Lima" userId="b77af7bd85500281" providerId="LiveId" clId="{88520B54-82A9-42A3-BC49-58E043C430AB}" dt="2022-11-03T00:42:14.689" v="177"/>
          <ac:spMkLst>
            <pc:docMk/>
            <pc:sldMk cId="2241968852" sldId="285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3:02.563" v="198" actId="20577"/>
          <ac:spMkLst>
            <pc:docMk/>
            <pc:sldMk cId="2241968852" sldId="285"/>
            <ac:spMk id="15" creationId="{0F091E13-8EAD-4FFB-9473-BC74E5ABDC64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0" creationId="{15B94819-4A1B-680D-87F8-6C6E84139A39}"/>
          </ac:spMkLst>
        </pc:spChg>
        <pc:spChg chg="del">
          <ac:chgData name="Neemias Informatica Lima" userId="b77af7bd85500281" providerId="LiveId" clId="{88520B54-82A9-42A3-BC49-58E043C430AB}" dt="2022-11-03T00:06:42.005" v="77" actId="478"/>
          <ac:spMkLst>
            <pc:docMk/>
            <pc:sldMk cId="2241968852" sldId="285"/>
            <ac:spMk id="21" creationId="{7E3F948D-8B5B-0638-A09B-E439EF9101DA}"/>
          </ac:spMkLst>
        </pc:spChg>
        <pc:picChg chg="add mod">
          <ac:chgData name="Neemias Informatica Lima" userId="b77af7bd85500281" providerId="LiveId" clId="{88520B54-82A9-42A3-BC49-58E043C430AB}" dt="2022-11-03T00:06:45.105" v="78"/>
          <ac:picMkLst>
            <pc:docMk/>
            <pc:sldMk cId="2241968852" sldId="285"/>
            <ac:picMk id="4" creationId="{41CB568F-2909-5705-C551-BC8C33B27D95}"/>
          </ac:picMkLst>
        </pc:picChg>
        <pc:picChg chg="add mod">
          <ac:chgData name="Neemias Informatica Lima" userId="b77af7bd85500281" providerId="LiveId" clId="{88520B54-82A9-42A3-BC49-58E043C430AB}" dt="2022-11-03T00:07:00.070" v="86" actId="1038"/>
          <ac:picMkLst>
            <pc:docMk/>
            <pc:sldMk cId="2241968852" sldId="285"/>
            <ac:picMk id="5" creationId="{1BA36714-53AD-66B4-1CEE-08B210D334AF}"/>
          </ac:picMkLst>
        </pc:picChg>
        <pc:picChg chg="del">
          <ac:chgData name="Neemias Informatica Lima" userId="b77af7bd85500281" providerId="LiveId" clId="{88520B54-82A9-42A3-BC49-58E043C430AB}" dt="2022-11-03T00:06:50.774" v="81" actId="478"/>
          <ac:picMkLst>
            <pc:docMk/>
            <pc:sldMk cId="2241968852" sldId="285"/>
            <ac:picMk id="17" creationId="{8D25678F-A623-6407-E24B-47282DC3F2D4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3" creationId="{00DD47A8-DFB3-8359-117B-A1F291C04EC5}"/>
          </ac:picMkLst>
        </pc:picChg>
        <pc:picChg chg="del">
          <ac:chgData name="Neemias Informatica Lima" userId="b77af7bd85500281" providerId="LiveId" clId="{88520B54-82A9-42A3-BC49-58E043C430AB}" dt="2022-11-03T00:06:42.005" v="77" actId="478"/>
          <ac:picMkLst>
            <pc:docMk/>
            <pc:sldMk cId="2241968852" sldId="285"/>
            <ac:picMk id="24" creationId="{8039E5DF-DACF-D668-5178-23A7B5F6E4C9}"/>
          </ac:picMkLst>
        </pc:picChg>
      </pc:sldChg>
      <pc:sldChg chg="addSp delSp modSp mod">
        <pc:chgData name="Neemias Informatica Lima" userId="b77af7bd85500281" providerId="LiveId" clId="{88520B54-82A9-42A3-BC49-58E043C430AB}" dt="2022-11-03T00:44:46.202" v="226" actId="20577"/>
        <pc:sldMkLst>
          <pc:docMk/>
          <pc:sldMk cId="1959249856" sldId="286"/>
        </pc:sldMkLst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2" creationId="{DEA700FC-83C8-2605-485E-50D061C7B75F}"/>
          </ac:spMkLst>
        </pc:spChg>
        <pc:spChg chg="add mod">
          <ac:chgData name="Neemias Informatica Lima" userId="b77af7bd85500281" providerId="LiveId" clId="{88520B54-82A9-42A3-BC49-58E043C430AB}" dt="2022-11-03T00:07:45.161" v="90"/>
          <ac:spMkLst>
            <pc:docMk/>
            <pc:sldMk cId="1959249856" sldId="286"/>
            <ac:spMk id="3" creationId="{5720F88F-7EE6-42C3-FCB3-16C133F24E65}"/>
          </ac:spMkLst>
        </pc:spChg>
        <pc:spChg chg="mod">
          <ac:chgData name="Neemias Informatica Lima" userId="b77af7bd85500281" providerId="LiveId" clId="{88520B54-82A9-42A3-BC49-58E043C430AB}" dt="2022-11-03T00:43:49.369" v="210"/>
          <ac:spMkLst>
            <pc:docMk/>
            <pc:sldMk cId="1959249856" sldId="286"/>
            <ac:spMk id="14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44:46.202" v="226" actId="20577"/>
          <ac:spMkLst>
            <pc:docMk/>
            <pc:sldMk cId="1959249856" sldId="286"/>
            <ac:spMk id="15" creationId="{863BB09B-C8C1-4354-BC51-D930C951E507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19" creationId="{387C7993-C455-9A2C-9273-C04DC6CF0AC9}"/>
          </ac:spMkLst>
        </pc:spChg>
        <pc:spChg chg="del">
          <ac:chgData name="Neemias Informatica Lima" userId="b77af7bd85500281" providerId="LiveId" clId="{88520B54-82A9-42A3-BC49-58E043C430AB}" dt="2022-11-03T00:07:44.654" v="89" actId="478"/>
          <ac:spMkLst>
            <pc:docMk/>
            <pc:sldMk cId="1959249856" sldId="286"/>
            <ac:spMk id="20" creationId="{5AB982A1-9F2A-93FE-3819-5969FCE34165}"/>
          </ac:spMkLst>
        </pc:sp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4" creationId="{CC597FA2-FD4F-2277-BD7A-7F51C4F50101}"/>
          </ac:picMkLst>
        </pc:picChg>
        <pc:picChg chg="add mod">
          <ac:chgData name="Neemias Informatica Lima" userId="b77af7bd85500281" providerId="LiveId" clId="{88520B54-82A9-42A3-BC49-58E043C430AB}" dt="2022-11-03T00:07:45.161" v="90"/>
          <ac:picMkLst>
            <pc:docMk/>
            <pc:sldMk cId="1959249856" sldId="286"/>
            <ac:picMk id="5" creationId="{6F49CCFF-4D1D-A065-D837-CD26D5929E49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3" creationId="{643E76BC-C878-DA80-06F5-90DA144862B5}"/>
          </ac:picMkLst>
        </pc:picChg>
        <pc:picChg chg="del">
          <ac:chgData name="Neemias Informatica Lima" userId="b77af7bd85500281" providerId="LiveId" clId="{88520B54-82A9-42A3-BC49-58E043C430AB}" dt="2022-11-03T00:07:44.654" v="89" actId="478"/>
          <ac:picMkLst>
            <pc:docMk/>
            <pc:sldMk cId="1959249856" sldId="286"/>
            <ac:picMk id="24" creationId="{25F46719-481C-E7D1-4304-7F703A466B73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39.210" v="253" actId="20577"/>
        <pc:sldMkLst>
          <pc:docMk/>
          <pc:sldMk cId="2857006406" sldId="287"/>
        </pc:sldMkLst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2" creationId="{30190CB2-F69F-6A96-48AF-4667AADE9D62}"/>
          </ac:spMkLst>
        </pc:spChg>
        <pc:spChg chg="add mod">
          <ac:chgData name="Neemias Informatica Lima" userId="b77af7bd85500281" providerId="LiveId" clId="{88520B54-82A9-42A3-BC49-58E043C430AB}" dt="2022-11-03T00:09:22.025" v="96"/>
          <ac:spMkLst>
            <pc:docMk/>
            <pc:sldMk cId="2857006406" sldId="287"/>
            <ac:spMk id="3" creationId="{DB376BF7-6AD9-7423-F7BA-554C13BDD0C2}"/>
          </ac:spMkLst>
        </pc:spChg>
        <pc:spChg chg="mod">
          <ac:chgData name="Neemias Informatica Lima" userId="b77af7bd85500281" providerId="LiveId" clId="{88520B54-82A9-42A3-BC49-58E043C430AB}" dt="2022-11-03T00:46:39.210" v="253" actId="20577"/>
          <ac:spMkLst>
            <pc:docMk/>
            <pc:sldMk cId="2857006406" sldId="287"/>
            <ac:spMk id="16" creationId="{28D68641-D640-4BD7-9D5B-B3803DCCF9B3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7" creationId="{6751E9B5-3C07-B9C1-E29E-B1EA494C8A41}"/>
          </ac:spMkLst>
        </pc:spChg>
        <pc:spChg chg="del">
          <ac:chgData name="Neemias Informatica Lima" userId="b77af7bd85500281" providerId="LiveId" clId="{88520B54-82A9-42A3-BC49-58E043C430AB}" dt="2022-11-03T00:09:21.654" v="95" actId="478"/>
          <ac:spMkLst>
            <pc:docMk/>
            <pc:sldMk cId="2857006406" sldId="287"/>
            <ac:spMk id="19" creationId="{B46F9E12-FE8D-F872-0EDB-EEEF504A6E69}"/>
          </ac:spMkLst>
        </pc:sp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4" creationId="{3589F04D-E640-DC07-2FFB-FB64F4DF31B0}"/>
          </ac:picMkLst>
        </pc:picChg>
        <pc:picChg chg="add mod">
          <ac:chgData name="Neemias Informatica Lima" userId="b77af7bd85500281" providerId="LiveId" clId="{88520B54-82A9-42A3-BC49-58E043C430AB}" dt="2022-11-03T00:09:22.025" v="96"/>
          <ac:picMkLst>
            <pc:docMk/>
            <pc:sldMk cId="2857006406" sldId="287"/>
            <ac:picMk id="5" creationId="{2587AF40-2D6F-F693-2FFD-260922B5024A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1" creationId="{C4B59F2A-FF88-06B0-002F-C6C924C2F4C0}"/>
          </ac:picMkLst>
        </pc:picChg>
        <pc:picChg chg="del">
          <ac:chgData name="Neemias Informatica Lima" userId="b77af7bd85500281" providerId="LiveId" clId="{88520B54-82A9-42A3-BC49-58E043C430AB}" dt="2022-11-03T00:09:21.654" v="95" actId="478"/>
          <ac:picMkLst>
            <pc:docMk/>
            <pc:sldMk cId="2857006406" sldId="287"/>
            <ac:picMk id="23" creationId="{354791D1-B1AB-A6CA-C891-5EBD405676E4}"/>
          </ac:picMkLst>
        </pc:picChg>
      </pc:sldChg>
      <pc:sldChg chg="addSp delSp modSp mod">
        <pc:chgData name="Neemias Informatica Lima" userId="b77af7bd85500281" providerId="LiveId" clId="{88520B54-82A9-42A3-BC49-58E043C430AB}" dt="2022-11-03T00:35:57.223" v="126"/>
        <pc:sldMkLst>
          <pc:docMk/>
          <pc:sldMk cId="2630436816" sldId="288"/>
        </pc:sldMkLst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2" creationId="{ED5E2C5E-D515-C7A1-0E45-9ED32A00A4FC}"/>
          </ac:spMkLst>
        </pc:spChg>
        <pc:spChg chg="add mod">
          <ac:chgData name="Neemias Informatica Lima" userId="b77af7bd85500281" providerId="LiveId" clId="{88520B54-82A9-42A3-BC49-58E043C430AB}" dt="2022-11-03T00:05:22.698" v="66"/>
          <ac:spMkLst>
            <pc:docMk/>
            <pc:sldMk cId="2630436816" sldId="288"/>
            <ac:spMk id="3" creationId="{6234C521-A3F7-7431-ECA2-D12BA10AB993}"/>
          </ac:spMkLst>
        </pc:spChg>
        <pc:spChg chg="mod">
          <ac:chgData name="Neemias Informatica Lima" userId="b77af7bd85500281" providerId="LiveId" clId="{88520B54-82A9-42A3-BC49-58E043C430AB}" dt="2022-11-03T00:35:57.223" v="126"/>
          <ac:spMkLst>
            <pc:docMk/>
            <pc:sldMk cId="2630436816" sldId="288"/>
            <ac:spMk id="13" creationId="{00000000-0000-0000-0000-000000000000}"/>
          </ac:spMkLst>
        </pc:spChg>
        <pc:spChg chg="mod">
          <ac:chgData name="Neemias Informatica Lima" userId="b77af7bd85500281" providerId="LiveId" clId="{88520B54-82A9-42A3-BC49-58E043C430AB}" dt="2022-11-03T00:34:55.624" v="111"/>
          <ac:spMkLst>
            <pc:docMk/>
            <pc:sldMk cId="2630436816" sldId="288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19.501" v="64" actId="478"/>
          <ac:spMkLst>
            <pc:docMk/>
            <pc:sldMk cId="2630436816" sldId="288"/>
            <ac:spMk id="20" creationId="{D6526FEC-EB68-F83D-B431-B52E071AD1E0}"/>
          </ac:spMkLst>
        </pc:spChg>
        <pc:spChg chg="del">
          <ac:chgData name="Neemias Informatica Lima" userId="b77af7bd85500281" providerId="LiveId" clId="{88520B54-82A9-42A3-BC49-58E043C430AB}" dt="2022-11-03T00:05:22.189" v="65" actId="478"/>
          <ac:spMkLst>
            <pc:docMk/>
            <pc:sldMk cId="2630436816" sldId="288"/>
            <ac:spMk id="21" creationId="{5EF49A57-7EC5-1403-D32B-4AC7C6DE07C5}"/>
          </ac:spMkLst>
        </pc:sp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4" creationId="{F7A120D6-E2B2-9229-C1C5-98AA3F15143C}"/>
          </ac:picMkLst>
        </pc:picChg>
        <pc:picChg chg="add mod">
          <ac:chgData name="Neemias Informatica Lima" userId="b77af7bd85500281" providerId="LiveId" clId="{88520B54-82A9-42A3-BC49-58E043C430AB}" dt="2022-11-03T00:05:22.698" v="66"/>
          <ac:picMkLst>
            <pc:docMk/>
            <pc:sldMk cId="2630436816" sldId="288"/>
            <ac:picMk id="5" creationId="{877110B8-FABC-C765-1A77-564F6074D66E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3" creationId="{33E2C160-9CCF-C365-B85A-15E5426F6009}"/>
          </ac:picMkLst>
        </pc:picChg>
        <pc:picChg chg="del">
          <ac:chgData name="Neemias Informatica Lima" userId="b77af7bd85500281" providerId="LiveId" clId="{88520B54-82A9-42A3-BC49-58E043C430AB}" dt="2022-11-03T00:05:19.501" v="64" actId="478"/>
          <ac:picMkLst>
            <pc:docMk/>
            <pc:sldMk cId="2630436816" sldId="288"/>
            <ac:picMk id="24" creationId="{C12D9D07-D3E0-8905-8CEA-9F9923EBC3CD}"/>
          </ac:picMkLst>
        </pc:picChg>
      </pc:sldChg>
      <pc:sldChg chg="addSp delSp modSp mod">
        <pc:chgData name="Neemias Informatica Lima" userId="b77af7bd85500281" providerId="LiveId" clId="{88520B54-82A9-42A3-BC49-58E043C430AB}" dt="2022-11-03T00:40:22.041" v="158" actId="6549"/>
        <pc:sldMkLst>
          <pc:docMk/>
          <pc:sldMk cId="3032827026" sldId="289"/>
        </pc:sldMkLst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2" creationId="{5BD05C22-0AE5-584D-5454-3A9A3B1A78EA}"/>
          </ac:spMkLst>
        </pc:spChg>
        <pc:spChg chg="add mod">
          <ac:chgData name="Neemias Informatica Lima" userId="b77af7bd85500281" providerId="LiveId" clId="{88520B54-82A9-42A3-BC49-58E043C430AB}" dt="2022-11-03T00:05:53.689" v="72"/>
          <ac:spMkLst>
            <pc:docMk/>
            <pc:sldMk cId="3032827026" sldId="289"/>
            <ac:spMk id="3" creationId="{3BA32948-7EBA-098A-D46A-16D38A909AF5}"/>
          </ac:spMkLst>
        </pc:spChg>
        <pc:spChg chg="mod">
          <ac:chgData name="Neemias Informatica Lima" userId="b77af7bd85500281" providerId="LiveId" clId="{88520B54-82A9-42A3-BC49-58E043C430AB}" dt="2022-11-03T00:40:22.041" v="158" actId="6549"/>
          <ac:spMkLst>
            <pc:docMk/>
            <pc:sldMk cId="3032827026" sldId="289"/>
            <ac:spMk id="12" creationId="{A64B78EF-EDA8-421A-88C9-45544BBCA9D1}"/>
          </ac:spMkLst>
        </pc:spChg>
        <pc:spChg chg="mod">
          <ac:chgData name="Neemias Informatica Lima" userId="b77af7bd85500281" providerId="LiveId" clId="{88520B54-82A9-42A3-BC49-58E043C430AB}" dt="2022-11-03T00:39:17.881" v="145"/>
          <ac:spMkLst>
            <pc:docMk/>
            <pc:sldMk cId="3032827026" sldId="289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19" creationId="{816A717C-BA29-AF3F-BB95-FEC1AB764B0B}"/>
          </ac:spMkLst>
        </pc:spChg>
        <pc:spChg chg="del">
          <ac:chgData name="Neemias Informatica Lima" userId="b77af7bd85500281" providerId="LiveId" clId="{88520B54-82A9-42A3-BC49-58E043C430AB}" dt="2022-11-03T00:05:52.510" v="71" actId="478"/>
          <ac:spMkLst>
            <pc:docMk/>
            <pc:sldMk cId="3032827026" sldId="289"/>
            <ac:spMk id="21" creationId="{7A9B1D12-257D-4154-03AB-107BE5D3E1C7}"/>
          </ac:spMkLst>
        </pc:sp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4" creationId="{69ED12D6-D1B0-D573-D85D-53CEC6274ABD}"/>
          </ac:picMkLst>
        </pc:picChg>
        <pc:picChg chg="add mod">
          <ac:chgData name="Neemias Informatica Lima" userId="b77af7bd85500281" providerId="LiveId" clId="{88520B54-82A9-42A3-BC49-58E043C430AB}" dt="2022-11-03T00:05:53.689" v="72"/>
          <ac:picMkLst>
            <pc:docMk/>
            <pc:sldMk cId="3032827026" sldId="289"/>
            <ac:picMk id="5" creationId="{9E8A4BE6-F927-AFCA-007B-E0DE1A0AE467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2" creationId="{128D03AF-74AD-F678-F769-A1B2BB7EF9EA}"/>
          </ac:picMkLst>
        </pc:picChg>
        <pc:picChg chg="del">
          <ac:chgData name="Neemias Informatica Lima" userId="b77af7bd85500281" providerId="LiveId" clId="{88520B54-82A9-42A3-BC49-58E043C430AB}" dt="2022-11-03T00:05:52.510" v="71" actId="478"/>
          <ac:picMkLst>
            <pc:docMk/>
            <pc:sldMk cId="3032827026" sldId="289"/>
            <ac:picMk id="23" creationId="{5A9AE0D8-71E4-F15F-D001-CC39E1D10BB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1:48.042" v="174" actId="14100"/>
        <pc:sldMkLst>
          <pc:docMk/>
          <pc:sldMk cId="3772032319" sldId="290"/>
        </pc:sldMkLst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2" creationId="{4328107A-83C1-222D-E707-4EF785F7F12A}"/>
          </ac:spMkLst>
        </pc:spChg>
        <pc:spChg chg="add mod">
          <ac:chgData name="Neemias Informatica Lima" userId="b77af7bd85500281" providerId="LiveId" clId="{88520B54-82A9-42A3-BC49-58E043C430AB}" dt="2022-11-03T00:06:16.473" v="76"/>
          <ac:spMkLst>
            <pc:docMk/>
            <pc:sldMk cId="3772032319" sldId="290"/>
            <ac:spMk id="3" creationId="{F1287257-8226-823D-6201-774C9847F783}"/>
          </ac:spMkLst>
        </pc:spChg>
        <pc:spChg chg="mod">
          <ac:chgData name="Neemias Informatica Lima" userId="b77af7bd85500281" providerId="LiveId" clId="{88520B54-82A9-42A3-BC49-58E043C430AB}" dt="2022-11-03T00:41:48.042" v="174" actId="14100"/>
          <ac:spMkLst>
            <pc:docMk/>
            <pc:sldMk cId="3772032319" sldId="290"/>
            <ac:spMk id="12" creationId="{8D5A143D-15FB-4DFE-B0EC-FEEB77A92B2C}"/>
          </ac:spMkLst>
        </pc:spChg>
        <pc:spChg chg="mod">
          <ac:chgData name="Neemias Informatica Lima" userId="b77af7bd85500281" providerId="LiveId" clId="{88520B54-82A9-42A3-BC49-58E043C430AB}" dt="2022-11-03T00:40:48.794" v="164"/>
          <ac:spMkLst>
            <pc:docMk/>
            <pc:sldMk cId="3772032319" sldId="290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19" creationId="{00C92B14-0C95-8E60-782D-892713F0750E}"/>
          </ac:spMkLst>
        </pc:spChg>
        <pc:spChg chg="del">
          <ac:chgData name="Neemias Informatica Lima" userId="b77af7bd85500281" providerId="LiveId" clId="{88520B54-82A9-42A3-BC49-58E043C430AB}" dt="2022-11-03T00:06:16.142" v="75" actId="478"/>
          <ac:spMkLst>
            <pc:docMk/>
            <pc:sldMk cId="3772032319" sldId="290"/>
            <ac:spMk id="20" creationId="{CD3A8BC1-6772-7699-E2CB-EF07B65FF6DF}"/>
          </ac:spMkLst>
        </pc:sp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4" creationId="{94A5ABA2-6C2E-5E01-3244-89849BA1D3E3}"/>
          </ac:picMkLst>
        </pc:picChg>
        <pc:picChg chg="add mod">
          <ac:chgData name="Neemias Informatica Lima" userId="b77af7bd85500281" providerId="LiveId" clId="{88520B54-82A9-42A3-BC49-58E043C430AB}" dt="2022-11-03T00:06:16.473" v="76"/>
          <ac:picMkLst>
            <pc:docMk/>
            <pc:sldMk cId="3772032319" sldId="290"/>
            <ac:picMk id="5" creationId="{0E223C39-F311-EEFE-8EC1-C1DE87B13AE9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2" creationId="{A53743F0-0FFC-D21D-11E6-230F3E3D9CE5}"/>
          </ac:picMkLst>
        </pc:picChg>
        <pc:picChg chg="del">
          <ac:chgData name="Neemias Informatica Lima" userId="b77af7bd85500281" providerId="LiveId" clId="{88520B54-82A9-42A3-BC49-58E043C430AB}" dt="2022-11-03T00:06:16.142" v="75" actId="478"/>
          <ac:picMkLst>
            <pc:docMk/>
            <pc:sldMk cId="3772032319" sldId="290"/>
            <ac:picMk id="23" creationId="{70E16F0B-69E1-6EBD-19DF-9BCDB8896616}"/>
          </ac:picMkLst>
        </pc:picChg>
      </pc:sldChg>
      <pc:sldChg chg="addSp delSp modSp mod">
        <pc:chgData name="Neemias Informatica Lima" userId="b77af7bd85500281" providerId="LiveId" clId="{88520B54-82A9-42A3-BC49-58E043C430AB}" dt="2022-11-03T00:43:36.983" v="207"/>
        <pc:sldMkLst>
          <pc:docMk/>
          <pc:sldMk cId="1768216317" sldId="291"/>
        </pc:sldMkLst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2" creationId="{7A4E58ED-0553-F336-1435-795FF50FB452}"/>
          </ac:spMkLst>
        </pc:spChg>
        <pc:spChg chg="add mod">
          <ac:chgData name="Neemias Informatica Lima" userId="b77af7bd85500281" providerId="LiveId" clId="{88520B54-82A9-42A3-BC49-58E043C430AB}" dt="2022-11-03T00:07:33.417" v="88"/>
          <ac:spMkLst>
            <pc:docMk/>
            <pc:sldMk cId="1768216317" sldId="291"/>
            <ac:spMk id="3" creationId="{A418F0A0-C4B5-FCA5-5EB3-B7A1B7918546}"/>
          </ac:spMkLst>
        </pc:spChg>
        <pc:spChg chg="mod">
          <ac:chgData name="Neemias Informatica Lima" userId="b77af7bd85500281" providerId="LiveId" clId="{88520B54-82A9-42A3-BC49-58E043C430AB}" dt="2022-11-03T00:43:36.983" v="207"/>
          <ac:spMkLst>
            <pc:docMk/>
            <pc:sldMk cId="1768216317" sldId="291"/>
            <ac:spMk id="12" creationId="{FD5EC092-AC81-4728-9A45-4C4BB5B95C65}"/>
          </ac:spMkLst>
        </pc:spChg>
        <pc:spChg chg="mod">
          <ac:chgData name="Neemias Informatica Lima" userId="b77af7bd85500281" providerId="LiveId" clId="{88520B54-82A9-42A3-BC49-58E043C430AB}" dt="2022-11-03T00:42:19.769" v="182"/>
          <ac:spMkLst>
            <pc:docMk/>
            <pc:sldMk cId="1768216317" sldId="291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19" creationId="{AAAD057F-A1EA-6C53-FD94-27E51E9B4D6F}"/>
          </ac:spMkLst>
        </pc:spChg>
        <pc:spChg chg="del">
          <ac:chgData name="Neemias Informatica Lima" userId="b77af7bd85500281" providerId="LiveId" clId="{88520B54-82A9-42A3-BC49-58E043C430AB}" dt="2022-11-03T00:07:33.014" v="87" actId="478"/>
          <ac:spMkLst>
            <pc:docMk/>
            <pc:sldMk cId="1768216317" sldId="291"/>
            <ac:spMk id="20" creationId="{66E10D6B-3CF9-2CA2-9C20-251E8A5925FB}"/>
          </ac:spMkLst>
        </pc:sp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4" creationId="{E78C97A7-55BB-2839-06AD-64E13B539707}"/>
          </ac:picMkLst>
        </pc:picChg>
        <pc:picChg chg="add mod">
          <ac:chgData name="Neemias Informatica Lima" userId="b77af7bd85500281" providerId="LiveId" clId="{88520B54-82A9-42A3-BC49-58E043C430AB}" dt="2022-11-03T00:07:33.417" v="88"/>
          <ac:picMkLst>
            <pc:docMk/>
            <pc:sldMk cId="1768216317" sldId="291"/>
            <ac:picMk id="5" creationId="{599BA734-ABEA-8744-9F6B-93F9113EE17D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2" creationId="{4276A418-815A-F3C1-D3C8-E305559F061F}"/>
          </ac:picMkLst>
        </pc:picChg>
        <pc:picChg chg="del">
          <ac:chgData name="Neemias Informatica Lima" userId="b77af7bd85500281" providerId="LiveId" clId="{88520B54-82A9-42A3-BC49-58E043C430AB}" dt="2022-11-03T00:07:33.014" v="87" actId="478"/>
          <ac:picMkLst>
            <pc:docMk/>
            <pc:sldMk cId="1768216317" sldId="291"/>
            <ac:picMk id="23" creationId="{66AA25B6-8D6D-6D0B-79C9-CC8B268E56BB}"/>
          </ac:picMkLst>
        </pc:picChg>
      </pc:sldChg>
      <pc:sldChg chg="addSp delSp modSp mod">
        <pc:chgData name="Neemias Informatica Lima" userId="b77af7bd85500281" providerId="LiveId" clId="{88520B54-82A9-42A3-BC49-58E043C430AB}" dt="2022-11-03T00:45:38.449" v="239"/>
        <pc:sldMkLst>
          <pc:docMk/>
          <pc:sldMk cId="3757265641" sldId="292"/>
        </pc:sldMkLst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2" creationId="{A0DB44E6-F58E-D2CB-9196-3FBA999267F4}"/>
          </ac:spMkLst>
        </pc:spChg>
        <pc:spChg chg="add mod">
          <ac:chgData name="Neemias Informatica Lima" userId="b77af7bd85500281" providerId="LiveId" clId="{88520B54-82A9-42A3-BC49-58E043C430AB}" dt="2022-11-03T00:07:57.866" v="92"/>
          <ac:spMkLst>
            <pc:docMk/>
            <pc:sldMk cId="3757265641" sldId="292"/>
            <ac:spMk id="3" creationId="{965A8417-251A-448F-1059-583FAAEEEF93}"/>
          </ac:spMkLst>
        </pc:spChg>
        <pc:spChg chg="mod">
          <ac:chgData name="Neemias Informatica Lima" userId="b77af7bd85500281" providerId="LiveId" clId="{88520B54-82A9-42A3-BC49-58E043C430AB}" dt="2022-11-03T00:45:38.449" v="239"/>
          <ac:spMkLst>
            <pc:docMk/>
            <pc:sldMk cId="3757265641" sldId="292"/>
            <ac:spMk id="12" creationId="{1EC42BAA-B890-43DD-B4F0-9AB5685AF2FE}"/>
          </ac:spMkLst>
        </pc:spChg>
        <pc:spChg chg="mod">
          <ac:chgData name="Neemias Informatica Lima" userId="b77af7bd85500281" providerId="LiveId" clId="{88520B54-82A9-42A3-BC49-58E043C430AB}" dt="2022-11-03T00:44:19.757" v="220"/>
          <ac:spMkLst>
            <pc:docMk/>
            <pc:sldMk cId="3757265641" sldId="292"/>
            <ac:spMk id="14" creationId="{00000000-0000-0000-0000-000000000000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19" creationId="{11600A93-D245-BD6B-834E-1F48A6117C99}"/>
          </ac:spMkLst>
        </pc:spChg>
        <pc:spChg chg="del">
          <ac:chgData name="Neemias Informatica Lima" userId="b77af7bd85500281" providerId="LiveId" clId="{88520B54-82A9-42A3-BC49-58E043C430AB}" dt="2022-11-03T00:07:57.453" v="91" actId="478"/>
          <ac:spMkLst>
            <pc:docMk/>
            <pc:sldMk cId="3757265641" sldId="292"/>
            <ac:spMk id="20" creationId="{FCD68828-95CD-D6CA-3109-0EEB5D83B0B7}"/>
          </ac:spMkLst>
        </pc:sp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4" creationId="{D3796CFA-A66B-827B-7FF8-0C436647E422}"/>
          </ac:picMkLst>
        </pc:picChg>
        <pc:picChg chg="add mod">
          <ac:chgData name="Neemias Informatica Lima" userId="b77af7bd85500281" providerId="LiveId" clId="{88520B54-82A9-42A3-BC49-58E043C430AB}" dt="2022-11-03T00:07:57.866" v="92"/>
          <ac:picMkLst>
            <pc:docMk/>
            <pc:sldMk cId="3757265641" sldId="292"/>
            <ac:picMk id="5" creationId="{C4AB9179-3C2D-A2FE-F400-58AE681347C6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2" creationId="{F5F9E04E-23A3-9057-9C6C-D9871FF91F3E}"/>
          </ac:picMkLst>
        </pc:picChg>
        <pc:picChg chg="del">
          <ac:chgData name="Neemias Informatica Lima" userId="b77af7bd85500281" providerId="LiveId" clId="{88520B54-82A9-42A3-BC49-58E043C430AB}" dt="2022-11-03T00:07:57.453" v="91" actId="478"/>
          <ac:picMkLst>
            <pc:docMk/>
            <pc:sldMk cId="3757265641" sldId="292"/>
            <ac:picMk id="23" creationId="{C52A1168-3248-7A4F-74F0-65C74C57551E}"/>
          </ac:picMkLst>
        </pc:picChg>
      </pc:sldChg>
      <pc:sldChg chg="addSp delSp modSp mod">
        <pc:chgData name="Neemias Informatica Lima" userId="b77af7bd85500281" providerId="LiveId" clId="{88520B54-82A9-42A3-BC49-58E043C430AB}" dt="2022-11-03T00:46:12.763" v="249" actId="20577"/>
        <pc:sldMkLst>
          <pc:docMk/>
          <pc:sldMk cId="3114938747" sldId="293"/>
        </pc:sldMkLst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2" creationId="{707BD544-9DC0-219B-192F-4926D39E14D5}"/>
          </ac:spMkLst>
        </pc:spChg>
        <pc:spChg chg="add mod">
          <ac:chgData name="Neemias Informatica Lima" userId="b77af7bd85500281" providerId="LiveId" clId="{88520B54-82A9-42A3-BC49-58E043C430AB}" dt="2022-11-03T00:09:02.746" v="94"/>
          <ac:spMkLst>
            <pc:docMk/>
            <pc:sldMk cId="3114938747" sldId="293"/>
            <ac:spMk id="3" creationId="{C4BFDC45-8EB1-3FFB-B91A-8B48C0DEF2C5}"/>
          </ac:spMkLst>
        </pc:spChg>
        <pc:spChg chg="mod">
          <ac:chgData name="Neemias Informatica Lima" userId="b77af7bd85500281" providerId="LiveId" clId="{88520B54-82A9-42A3-BC49-58E043C430AB}" dt="2022-11-03T00:46:12.763" v="249" actId="20577"/>
          <ac:spMkLst>
            <pc:docMk/>
            <pc:sldMk cId="3114938747" sldId="293"/>
            <ac:spMk id="16" creationId="{CFC8B9D9-C6ED-4706-A104-65D118A5B7F9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19" creationId="{3E159966-457F-0B1E-0FD4-77FA23AAFD56}"/>
          </ac:spMkLst>
        </pc:spChg>
        <pc:spChg chg="del">
          <ac:chgData name="Neemias Informatica Lima" userId="b77af7bd85500281" providerId="LiveId" clId="{88520B54-82A9-42A3-BC49-58E043C430AB}" dt="2022-11-03T00:09:00.565" v="93" actId="478"/>
          <ac:spMkLst>
            <pc:docMk/>
            <pc:sldMk cId="3114938747" sldId="293"/>
            <ac:spMk id="20" creationId="{11FB4594-29C2-BA18-6F24-DD0ED63032B6}"/>
          </ac:spMkLst>
        </pc:sp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4" creationId="{D82CB1C8-C947-B595-410B-F44E50AFAF1A}"/>
          </ac:picMkLst>
        </pc:picChg>
        <pc:picChg chg="add mod">
          <ac:chgData name="Neemias Informatica Lima" userId="b77af7bd85500281" providerId="LiveId" clId="{88520B54-82A9-42A3-BC49-58E043C430AB}" dt="2022-11-03T00:09:02.746" v="94"/>
          <ac:picMkLst>
            <pc:docMk/>
            <pc:sldMk cId="3114938747" sldId="293"/>
            <ac:picMk id="5" creationId="{72B65B44-EA53-AAB5-4183-55BDD5BE2BB5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2" creationId="{FBFA9D5C-6C26-C88E-ECE7-7608B240F309}"/>
          </ac:picMkLst>
        </pc:picChg>
        <pc:picChg chg="del">
          <ac:chgData name="Neemias Informatica Lima" userId="b77af7bd85500281" providerId="LiveId" clId="{88520B54-82A9-42A3-BC49-58E043C430AB}" dt="2022-11-03T00:09:00.565" v="93" actId="478"/>
          <ac:picMkLst>
            <pc:docMk/>
            <pc:sldMk cId="3114938747" sldId="293"/>
            <ac:picMk id="23" creationId="{A92603AB-D266-0A43-D309-E309C392970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66959F-D557-4AD2-8488-6D988692D220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72852-4DE7-44D3-8A7F-56C27570EAD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4453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4D8A3-0553-4624-98E0-EE1E1EA2DF94}" type="datetimeFigureOut">
              <a:rPr lang="pt-BR" smtClean="0"/>
              <a:t>25/02/2024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DDDF94-5BF5-43EC-9ABE-4C4ADD279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722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7669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63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5696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7445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23721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090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9430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DDDF94-5BF5-43EC-9ABE-4C4ADD27920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981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532" y="570268"/>
            <a:ext cx="7558207" cy="2679573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11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6614" y="3347903"/>
            <a:ext cx="7558207" cy="858838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 algn="ctr">
              <a:buNone/>
              <a:defRPr sz="1803"/>
            </a:lvl2pPr>
            <a:lvl3pPr marL="687080" indent="0" algn="ctr">
              <a:buNone/>
              <a:defRPr sz="1803"/>
            </a:lvl3pPr>
            <a:lvl4pPr marL="1030620" indent="0" algn="ctr">
              <a:buNone/>
              <a:defRPr sz="1503"/>
            </a:lvl4pPr>
            <a:lvl5pPr marL="1374160" indent="0" algn="ctr">
              <a:buNone/>
              <a:defRPr sz="1503"/>
            </a:lvl5pPr>
            <a:lvl6pPr marL="1717700" indent="0" algn="ctr">
              <a:buNone/>
              <a:defRPr sz="1503"/>
            </a:lvl6pPr>
            <a:lvl7pPr marL="2061240" indent="0" algn="ctr">
              <a:buNone/>
              <a:defRPr sz="1503"/>
            </a:lvl7pPr>
            <a:lvl8pPr marL="2404781" indent="0" algn="ctr">
              <a:buNone/>
              <a:defRPr sz="1503"/>
            </a:lvl8pPr>
            <a:lvl9pPr marL="2748321" indent="0" algn="ctr">
              <a:buNone/>
              <a:defRPr sz="1503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69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439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6172" y="311660"/>
            <a:ext cx="1975440" cy="4326062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9851" y="311660"/>
            <a:ext cx="5811803" cy="4326063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287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T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Título 1"/>
          <p:cNvSpPr>
            <a:spLocks noGrp="1"/>
          </p:cNvSpPr>
          <p:nvPr>
            <p:ph type="title" hasCustomPrompt="1"/>
          </p:nvPr>
        </p:nvSpPr>
        <p:spPr>
          <a:xfrm>
            <a:off x="2340525" y="0"/>
            <a:ext cx="6820938" cy="14963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5333" b="1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pt-BR" dirty="0"/>
              <a:t>título mestre</a:t>
            </a:r>
          </a:p>
        </p:txBody>
      </p:sp>
      <p:sp>
        <p:nvSpPr>
          <p:cNvPr id="3" name="Espaço Reservado para Imagem 5"/>
          <p:cNvSpPr>
            <a:spLocks noGrp="1"/>
          </p:cNvSpPr>
          <p:nvPr>
            <p:ph type="pic" sz="quarter" idx="11"/>
          </p:nvPr>
        </p:nvSpPr>
        <p:spPr>
          <a:xfrm>
            <a:off x="0" y="1496393"/>
            <a:ext cx="9161463" cy="3656633"/>
          </a:xfrm>
          <a:ln>
            <a:noFill/>
          </a:ln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2" hasCustomPrompt="1"/>
          </p:nvPr>
        </p:nvSpPr>
        <p:spPr>
          <a:xfrm>
            <a:off x="0" y="0"/>
            <a:ext cx="2336800" cy="1465943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pt-BR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8528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89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2" y="570268"/>
            <a:ext cx="7558207" cy="2679573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6011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3346031"/>
            <a:ext cx="7558207" cy="858838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3" cap="all" spc="150" baseline="0">
                <a:solidFill>
                  <a:schemeClr val="tx2"/>
                </a:solidFill>
                <a:latin typeface="+mj-lt"/>
              </a:defRPr>
            </a:lvl1pPr>
            <a:lvl2pPr marL="343540" indent="0">
              <a:buNone/>
              <a:defRPr sz="1353">
                <a:solidFill>
                  <a:schemeClr val="tx1">
                    <a:tint val="75000"/>
                  </a:schemeClr>
                </a:solidFill>
              </a:defRPr>
            </a:lvl2pPr>
            <a:lvl3pPr marL="687080" indent="0">
              <a:buNone/>
              <a:defRPr sz="1202">
                <a:solidFill>
                  <a:schemeClr val="tx1">
                    <a:tint val="75000"/>
                  </a:schemeClr>
                </a:solidFill>
              </a:defRPr>
            </a:lvl3pPr>
            <a:lvl4pPr marL="103062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4pPr>
            <a:lvl5pPr marL="137416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5pPr>
            <a:lvl6pPr marL="171770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6pPr>
            <a:lvl7pPr marL="2061240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7pPr>
            <a:lvl8pPr marL="240478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8pPr>
            <a:lvl9pPr marL="2748321" indent="0">
              <a:buNone/>
              <a:defRPr sz="105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7473" y="3263583"/>
            <a:ext cx="742078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2678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4531" y="1386864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346" y="1386865"/>
            <a:ext cx="3710393" cy="30231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252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1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4531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2346" y="1387103"/>
            <a:ext cx="3710393" cy="553234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503" b="0" cap="all" baseline="0">
                <a:solidFill>
                  <a:schemeClr val="tx2"/>
                </a:solidFill>
              </a:defRPr>
            </a:lvl1pPr>
            <a:lvl2pPr marL="343540" indent="0">
              <a:buNone/>
              <a:defRPr sz="1503" b="1"/>
            </a:lvl2pPr>
            <a:lvl3pPr marL="687080" indent="0">
              <a:buNone/>
              <a:defRPr sz="1353" b="1"/>
            </a:lvl3pPr>
            <a:lvl4pPr marL="1030620" indent="0">
              <a:buNone/>
              <a:defRPr sz="1202" b="1"/>
            </a:lvl4pPr>
            <a:lvl5pPr marL="1374160" indent="0">
              <a:buNone/>
              <a:defRPr sz="1202" b="1"/>
            </a:lvl5pPr>
            <a:lvl6pPr marL="1717700" indent="0">
              <a:buNone/>
              <a:defRPr sz="1202" b="1"/>
            </a:lvl6pPr>
            <a:lvl7pPr marL="2061240" indent="0">
              <a:buNone/>
              <a:defRPr sz="1202" b="1"/>
            </a:lvl7pPr>
            <a:lvl8pPr marL="2404781" indent="0">
              <a:buNone/>
              <a:defRPr sz="1202" b="1"/>
            </a:lvl8pPr>
            <a:lvl9pPr marL="2748321" indent="0">
              <a:buNone/>
              <a:defRPr sz="1202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72346" y="1940337"/>
            <a:ext cx="3710393" cy="253834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399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963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6" y="4809490"/>
            <a:ext cx="9159077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4759535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43895" cy="515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5840" y="0"/>
            <a:ext cx="48098" cy="51530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555" y="446595"/>
            <a:ext cx="2404884" cy="1717675"/>
          </a:xfrm>
        </p:spPr>
        <p:txBody>
          <a:bodyPr anchor="b">
            <a:norm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7326" y="549656"/>
            <a:ext cx="4878479" cy="3950653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3555" y="2198624"/>
            <a:ext cx="2404884" cy="2539036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801" y="4853811"/>
            <a:ext cx="1967633" cy="274351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7326" y="4853811"/>
            <a:ext cx="3492808" cy="274351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185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21629"/>
            <a:ext cx="9159077" cy="14313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3693133"/>
            <a:ext cx="9159077" cy="480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4531" y="3813239"/>
            <a:ext cx="7599434" cy="618363"/>
          </a:xfrm>
        </p:spPr>
        <p:txBody>
          <a:bodyPr lIns="91440" tIns="0" rIns="91440" bIns="0" anchor="b">
            <a:noAutofit/>
          </a:bodyPr>
          <a:lstStyle>
            <a:lvl1pPr>
              <a:defRPr sz="2705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61452" cy="3693133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2404">
                <a:solidFill>
                  <a:schemeClr val="bg1"/>
                </a:solidFill>
              </a:defRPr>
            </a:lvl1pPr>
            <a:lvl2pPr marL="343540" indent="0">
              <a:buNone/>
              <a:defRPr sz="2104"/>
            </a:lvl2pPr>
            <a:lvl3pPr marL="687080" indent="0">
              <a:buNone/>
              <a:defRPr sz="1803"/>
            </a:lvl3pPr>
            <a:lvl4pPr marL="1030620" indent="0">
              <a:buNone/>
              <a:defRPr sz="1503"/>
            </a:lvl4pPr>
            <a:lvl5pPr marL="1374160" indent="0">
              <a:buNone/>
              <a:defRPr sz="1503"/>
            </a:lvl5pPr>
            <a:lvl6pPr marL="1717700" indent="0">
              <a:buNone/>
              <a:defRPr sz="1503"/>
            </a:lvl6pPr>
            <a:lvl7pPr marL="2061240" indent="0">
              <a:buNone/>
              <a:defRPr sz="1503"/>
            </a:lvl7pPr>
            <a:lvl8pPr marL="2404781" indent="0">
              <a:buNone/>
              <a:defRPr sz="1503"/>
            </a:lvl8pPr>
            <a:lvl9pPr marL="2748321" indent="0">
              <a:buNone/>
              <a:defRPr sz="150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4531" y="4438471"/>
            <a:ext cx="7599434" cy="446596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451"/>
              </a:spcAft>
              <a:buNone/>
              <a:defRPr sz="1127">
                <a:solidFill>
                  <a:srgbClr val="FFFFFF"/>
                </a:solidFill>
              </a:defRPr>
            </a:lvl1pPr>
            <a:lvl2pPr marL="343540" indent="0">
              <a:buNone/>
              <a:defRPr sz="902"/>
            </a:lvl2pPr>
            <a:lvl3pPr marL="687080" indent="0">
              <a:buNone/>
              <a:defRPr sz="751"/>
            </a:lvl3pPr>
            <a:lvl4pPr marL="1030620" indent="0">
              <a:buNone/>
              <a:defRPr sz="676"/>
            </a:lvl4pPr>
            <a:lvl5pPr marL="1374160" indent="0">
              <a:buNone/>
              <a:defRPr sz="676"/>
            </a:lvl5pPr>
            <a:lvl6pPr marL="1717700" indent="0">
              <a:buNone/>
              <a:defRPr sz="676"/>
            </a:lvl6pPr>
            <a:lvl7pPr marL="2061240" indent="0">
              <a:buNone/>
              <a:defRPr sz="676"/>
            </a:lvl7pPr>
            <a:lvl8pPr marL="2404781" indent="0">
              <a:buNone/>
              <a:defRPr sz="676"/>
            </a:lvl8pPr>
            <a:lvl9pPr marL="2748321" indent="0">
              <a:buNone/>
              <a:defRPr sz="676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2029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4809490"/>
            <a:ext cx="9161463" cy="34353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4759535"/>
            <a:ext cx="9161464" cy="4959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4532" y="215351"/>
            <a:ext cx="7558207" cy="10900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4532" y="1386864"/>
            <a:ext cx="7558207" cy="302310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4532" y="4853811"/>
            <a:ext cx="1857744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6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2/25/2024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9919" y="4853811"/>
            <a:ext cx="3624011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6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39525" y="4853811"/>
            <a:ext cx="985898" cy="2743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9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35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l" defTabSz="687080" rtl="0" eaLnBrk="1" latinLnBrk="0" hangingPunct="1">
        <a:lnSpc>
          <a:spcPct val="85000"/>
        </a:lnSpc>
        <a:spcBef>
          <a:spcPct val="0"/>
        </a:spcBef>
        <a:buNone/>
        <a:defRPr sz="3607" kern="1200" spc="-38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68708" indent="-68708" algn="l" defTabSz="687080" rtl="0" eaLnBrk="1" latinLnBrk="0" hangingPunct="1">
        <a:lnSpc>
          <a:spcPct val="90000"/>
        </a:lnSpc>
        <a:spcBef>
          <a:spcPts val="902"/>
        </a:spcBef>
        <a:spcAft>
          <a:spcPts val="15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50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88574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35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425990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63406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0822" indent="-137416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2654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97682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2710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277380" indent="-171770" algn="l" defTabSz="687080" rtl="0" eaLnBrk="1" latinLnBrk="0" hangingPunct="1">
        <a:lnSpc>
          <a:spcPct val="90000"/>
        </a:lnSpc>
        <a:spcBef>
          <a:spcPts val="150"/>
        </a:spcBef>
        <a:spcAft>
          <a:spcPts val="301"/>
        </a:spcAft>
        <a:buClr>
          <a:schemeClr val="accent1"/>
        </a:buClr>
        <a:buFont typeface="Calibri" pitchFamily="34" charset="0"/>
        <a:buChar char="◦"/>
        <a:defRPr sz="10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5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08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062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16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770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1240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478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8321" algn="l" defTabSz="687080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rgbClr val="334E2F">
                <a:tint val="44500"/>
                <a:satMod val="160000"/>
              </a:srgb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-1" y="4896247"/>
            <a:ext cx="9161463" cy="303609"/>
          </a:xfrm>
          <a:prstGeom prst="rect">
            <a:avLst/>
          </a:prstGeom>
          <a:gradFill flip="none" rotWithShape="1">
            <a:gsLst>
              <a:gs pos="0">
                <a:srgbClr val="452643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334E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 sz="1020">
              <a:gradFill flip="none" rotWithShape="1">
                <a:gsLst>
                  <a:gs pos="0">
                    <a:srgbClr val="344F2E">
                      <a:tint val="66000"/>
                      <a:satMod val="160000"/>
                    </a:srgbClr>
                  </a:gs>
                  <a:gs pos="50000">
                    <a:srgbClr val="344F2E">
                      <a:tint val="44500"/>
                      <a:satMod val="160000"/>
                    </a:srgbClr>
                  </a:gs>
                  <a:gs pos="100000">
                    <a:srgbClr val="344F2E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</a:endParaRPr>
          </a:p>
        </p:txBody>
      </p:sp>
      <p:sp>
        <p:nvSpPr>
          <p:cNvPr id="6" name="CaixaDeTexto 5"/>
          <p:cNvSpPr txBox="1">
            <a:spLocks noChangeArrowheads="1"/>
          </p:cNvSpPr>
          <p:nvPr/>
        </p:nvSpPr>
        <p:spPr bwMode="auto">
          <a:xfrm>
            <a:off x="1505499" y="14389"/>
            <a:ext cx="76559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dirty="0">
                <a:ln w="0"/>
                <a:solidFill>
                  <a:srgbClr val="01354D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O triunfo do amor de Deus</a:t>
            </a:r>
          </a:p>
        </p:txBody>
      </p:sp>
      <p:sp>
        <p:nvSpPr>
          <p:cNvPr id="7" name="Lágrima 6"/>
          <p:cNvSpPr/>
          <p:nvPr/>
        </p:nvSpPr>
        <p:spPr>
          <a:xfrm>
            <a:off x="116660" y="3820923"/>
            <a:ext cx="1200767" cy="1066698"/>
          </a:xfrm>
          <a:prstGeom prst="teardrop">
            <a:avLst/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452643"/>
              </a:gs>
            </a:gsLst>
          </a:gradFill>
          <a:ln w="3175"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sz="3600" dirty="0">
                <a:solidFill>
                  <a:srgbClr val="452643"/>
                </a:solidFill>
                <a:latin typeface="Arial Black" panose="020B0A04020102020204" pitchFamily="34" charset="0"/>
              </a:rPr>
              <a:t>13</a:t>
            </a:r>
            <a:endParaRPr lang="pt-BR" sz="1020" dirty="0">
              <a:solidFill>
                <a:srgbClr val="452643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505498" y="3317752"/>
            <a:ext cx="7644148" cy="120032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rgbClr val="808080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VERSO PARA MEMORIZAR: </a:t>
            </a:r>
            <a:b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"Então ouvi uma voz forte que vinha do trono e dizia: - Eis o tabernáculo de Deus com os seres humanos. Deus habitará com eles. Eles serão povos de Deus, e Deus mesmo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estará com eles e será o Deus deles. E lhes enxugará dos olhos toda lágrima. E já não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existirá mais morte, já não haverá luto, nem pranto, nem dor, porque as primeiras coisas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passaram' (</a:t>
            </a:r>
            <a:r>
              <a:rPr lang="pt-BR" altLang="pt-BR" sz="1200" i="1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i="1" dirty="0">
                <a:latin typeface="Arial Black" panose="020B0A04020102020204" pitchFamily="34" charset="0"/>
                <a:cs typeface="Arial" panose="020B0604020202020204" pitchFamily="34" charset="0"/>
              </a:rPr>
              <a:t> 21: 3,4).</a:t>
            </a:r>
            <a:endParaRPr lang="pt-BR" altLang="pt-BR" sz="1200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7643004" y="4998104"/>
            <a:ext cx="1397478" cy="1172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pt-BR" sz="900" b="1" dirty="0">
                <a:solidFill>
                  <a:srgbClr val="D4FF7D"/>
                </a:solidFill>
              </a:rPr>
              <a:t>design Neemias Lima</a:t>
            </a:r>
          </a:p>
        </p:txBody>
      </p:sp>
      <p:pic>
        <p:nvPicPr>
          <p:cNvPr id="12" name="Picture 13" descr="Imagem relacionad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62" y="2556259"/>
            <a:ext cx="1089329" cy="1089329"/>
          </a:xfrm>
          <a:prstGeom prst="rect">
            <a:avLst/>
          </a:prstGeom>
          <a:noFill/>
          <a:effectLst>
            <a:glow rad="63500">
              <a:schemeClr val="accent5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CaixaDeTexto 6"/>
          <p:cNvSpPr txBox="1">
            <a:spLocks noChangeArrowheads="1"/>
          </p:cNvSpPr>
          <p:nvPr/>
        </p:nvSpPr>
        <p:spPr bwMode="auto">
          <a:xfrm>
            <a:off x="3388752" y="2806416"/>
            <a:ext cx="415885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pt-BR" altLang="pt-BR" sz="28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LIÇÃO 13</a:t>
            </a:r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auto">
          <a:xfrm>
            <a:off x="1517314" y="4527248"/>
            <a:ext cx="7644148" cy="276999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0000">
                <a:srgbClr val="334E2F">
                  <a:tint val="44500"/>
                  <a:satMod val="160000"/>
                </a:srgbClr>
              </a:gs>
              <a:gs pos="100000">
                <a:schemeClr val="bg1"/>
              </a:gs>
            </a:gsLst>
            <a:lin ang="2700000" scaled="1"/>
            <a:tileRect/>
          </a:gradFill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E5F7F84-E301-F4F4-F4D6-D4EF93B7AEF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6" y="14389"/>
            <a:ext cx="1411515" cy="224736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77C78BB-224C-31F4-2A30-227BFE4D1F3A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909235" y="587088"/>
            <a:ext cx="2803799" cy="21902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323312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Juízo no milênio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FD5EC092-AC81-4728-9A45-4C4BB5B95C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04807"/>
            <a:ext cx="826247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Por mil anos, Satanás não terá ninguém para enganar. Ele e seus anjos estarão sozinhos para refletir sobre as consequências do pecado. No fim do milênio, os ímpios serão ressuscitados para enfrentar o juízo e receber sua recompensa final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20:5).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Satanás, então, terá um vasto exército de seguidores. Embora tenha sofrido derrota após derrota no grande conflito, ele se sentirá encorajado ao ver a enorme multidão de perdidos. Ainda não disposto a acabar com sua rebelião, sairá para enganar as “nações”. Satanás os inspirará a fazer um último grande esforço para derrubar Deus e estabelecer seu próprio reino. O termo “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Gogue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e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Magogue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” é usado para simbolizar Satanás e os perdidos de todas as eras. Ele e seus seguidores cercarão “o acampamento dos santos e a cidade amada”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20:9).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8F9DEEC4-F272-4BE4-ADE9-AC33A0C6738C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D5DAD65-571D-5D64-AD1F-E078DAF314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ED023C14-0979-C808-FE24-F445552EBBEA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757FB3D-CE62-6484-6738-4F478737FC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97C2B45D-5C96-9AC0-A64F-6093E035DB4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821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Duas eternidades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863BB09B-C8C1-4354-BC51-D930C951E5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14887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11. Por que os ímpios serão ressuscitados? 2Co 5:10;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Rm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14:10,11;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20:11-15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12. O que a Bíblia revela sobre a destruição do pecado e dos pecadores e a recompensa dos justos?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20:9; SI 37:20; Ml 4:1, 2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Uma das duas eternidades aguarda a todos nós. Infelizmente os perdidos receberão o "salário" da morte eterna. Por que nossa esperança está em confiar na justiça de Jesus?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64174D21-4722-4ED0-8E26-BF7FE60A20B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9796CBB-22E7-3A22-9793-6F0BAC5865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99878439-7CED-B1AF-B499-FFD34D3D4826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BC831389-783F-A7DE-5E3F-AFB1136445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B708661-7536-9E7D-44F1-FCC9F58217C7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9592498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7FF57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C00000"/>
                </a:solidFill>
                <a:latin typeface="Arial Black" panose="020B0A04020102020204" pitchFamily="34" charset="0"/>
              </a:rPr>
              <a:t>Quinta</a:t>
            </a:r>
            <a:endParaRPr lang="pt-BR" dirty="0">
              <a:solidFill>
                <a:srgbClr val="C0000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Duas eternidades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1EC42BAA-B890-43DD-B4F0-9AB5685AF2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217872"/>
            <a:ext cx="8262473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“Todo o mundo ímpio está em julgamento perante o tribunal de Deus, acusado de alta traição contra o governo do Céu. Não há ninguém para pleitear sua causa. Estão sem desculpa, e a sentença de morte eterna é pronunciada contra eles” (Ellen G. White, O Grande Conflito [CPB, 2021], p. 551, 553).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Satanás e seus anjos serão destruídos no lago de fogo. O pecado e os pecadores serão eliminados. Eles serão consumidos, destruídos e não atormentados eternamente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20:9). O verso seguinte usa a expressão “para todo o sempre”. Em alguns contextos, a expressão “para sempre” não significa “de forma infinita”, mas “para sempre até que algo seja totalmente concluído”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Êx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21:6;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ISm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1:22, 28; 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Jd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7; 2Pe 2:4-6). Para os perdidos, a destruição é eterna, não o ato de destruir. Deus não é um torturador eterno.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5A2D000F-51B5-40E7-85F2-B3B1E407E184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E0418568-43B7-F807-B6B8-529B97E2A4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C27749BF-0FD8-5A1D-4126-5E396C957CF7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23CB280-9C99-3644-D90B-9FC05A59E2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78272ED-11B4-FE25-2D7D-ABC74F4BFC45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57265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0">
            <a:extLst>
              <a:ext uri="{FF2B5EF4-FFF2-40B4-BE49-F238E27FC236}">
                <a16:creationId xmlns:a16="http://schemas.microsoft.com/office/drawing/2014/main" id="{CFC8B9D9-C6ED-4706-A104-65D118A5B7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99202"/>
            <a:ext cx="8253604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“Com a visão desobstruída, olham para a glória da criação - sóis, estrelas e sistemas planetários, todos em sua ordem indicada, orbitando ao redor do trono da Divindade. Em todas as coisas, desde a menor até a maior, está escrito o nome do Criador, e em todas se manifestam as riquezas de Seu poder. “O grande conflito terminou. Pecado e pecadores não mais existem. O Universo inteiro está purificado. Uma única pulsação de harmonia e felicidade vibra por toda a vasta criação. Daquele que tudo criou emanam vida, luz e alegria por todos os domínios do espaço infinito. Desde o minúsculo átomo até o maior dos mundos, todas as coisas, animadas e inanimadas, em sua serena beleza e perfeita alegria, declaram que Deus é amor” (Ellen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G. White, O Grande Conflito [CPB, 2021], p. 559, 560).</a:t>
            </a:r>
          </a:p>
        </p:txBody>
      </p:sp>
      <p:sp>
        <p:nvSpPr>
          <p:cNvPr id="17" name="Texto Explicativo: Seta para Baixo 16">
            <a:extLst>
              <a:ext uri="{FF2B5EF4-FFF2-40B4-BE49-F238E27FC236}">
                <a16:creationId xmlns:a16="http://schemas.microsoft.com/office/drawing/2014/main" id="{D14EECB8-05F1-4A74-9BB3-16EDDC259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</a:t>
            </a:r>
            <a:r>
              <a:rPr lang="pt-BR" altLang="pt-BR" dirty="0">
                <a:solidFill>
                  <a:srgbClr val="80008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13E9188-98CD-6CBE-21F5-1813083F62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B4570FA-8977-EBC1-0DD7-C3D368D5600F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4E92515-7B54-BB84-17CA-F648D45CA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AAFE0E3B-8CFF-E781-AFF4-EA348CA7EE3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14938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90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Sexta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0B0B0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Estudo adicional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28D68641-D640-4BD7-9D5B-B3803DCCF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80404" cy="216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Por que Deus permitiu que o pecado existisse por tanto tempo? Ninguém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sofre mais do que o tempo de sua existência. A vida é curta em comparação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 os milhares de anos de pecado. Essa perspectiva nos ajuda a lidar com a questão do mal?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Como o milênio se encaixa no plano da salvação? Somente quando todos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os redimidos estiverem convencidos da justiça, da equidade e do amor divinos, o juízo final será aplicado aos perdidos. O que esse período diz sobre o caráter de Deus?</a:t>
            </a:r>
            <a:endParaRPr lang="pt-BR" altLang="pt-BR" sz="1500" dirty="0">
              <a:solidFill>
                <a:srgbClr val="80008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27F11C40-92CA-4A98-A472-02A20A1065D7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BFB088B-E860-7126-4318-BCD320D15E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86A06B60-C01A-BA0B-006E-6C60A0E46DA0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05EACAC7-B27D-17EB-1A6B-49DA97CFA9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E2FD981-1735-86DF-BDB3-48E52640980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57006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lumMod val="85000"/>
              </a:schemeClr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10"/>
          <p:cNvSpPr txBox="1">
            <a:spLocks noChangeArrowheads="1"/>
          </p:cNvSpPr>
          <p:nvPr/>
        </p:nvSpPr>
        <p:spPr bwMode="auto">
          <a:xfrm>
            <a:off x="45777" y="1036353"/>
            <a:ext cx="8175940" cy="339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- Podemos encarar o futuro com esperança. Ainda que enfrentemos desafios, sofrimento, dificuldades e tristezas, se tivermos esperança de dias melhores, viveremos com propósito e alegria. Franklin D. Roosevelt foi presidente dos Estados Unidos de 1933 a 1945, um dos períodos mais difíceis da história desse país. Paralisado pela poliomielite e incapaz de caminhar sem ajuda, escreveu: “Sempre nos apegamos à esperança, à crença, à convicção de que há uma vida melhor, um mundo melhor além do horizonte”. Albert Einstein, um dos homens mais brilhantes do mundo, escreveu: “Aprenda com o ontem, viva para o hoje, tenha esperança no amanhã”. Alfred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Lord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 </a:t>
            </a:r>
            <a:r>
              <a:rPr lang="pt-BR" altLang="pt-BR" sz="1650" dirty="0" err="1">
                <a:latin typeface="Arial Black" panose="020B0A04020102020204" pitchFamily="34" charset="0"/>
                <a:cs typeface="Arial" panose="020B0604020202020204" pitchFamily="34" charset="0"/>
              </a:rPr>
              <a:t>Tennyson</a:t>
            </a:r>
            <a:r>
              <a:rPr lang="pt-BR" altLang="pt-BR" sz="1650" dirty="0">
                <a:latin typeface="Arial Black" panose="020B0A04020102020204" pitchFamily="34" charset="0"/>
                <a:cs typeface="Arial" panose="020B0604020202020204" pitchFamily="34" charset="0"/>
              </a:rPr>
              <a:t>, poeta inglês durante o reinado da rainha Vitória, escreveu: “A esperança irá sorrir no limiar do ano vindouro, sussurrando: ‘Esse ano será mais feliz’”.</a:t>
            </a:r>
          </a:p>
        </p:txBody>
      </p:sp>
      <p:sp>
        <p:nvSpPr>
          <p:cNvPr id="10" name="Arredondar Retângulo em um Canto Diagonal 9"/>
          <p:cNvSpPr/>
          <p:nvPr/>
        </p:nvSpPr>
        <p:spPr>
          <a:xfrm>
            <a:off x="64294" y="220380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Sábado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7263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D0E2D3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 Black" panose="020B0A04020102020204" pitchFamily="34" charset="0"/>
              </a:rPr>
              <a:t>INTRODUÇÃO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)r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5" name="Imagem 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E5CDBEB-0648-60BA-F6E4-ECAD73D381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F4CF69F-2A73-8FEC-1C72-4ECEE7A1664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103443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Esperança no tempo de angústia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3" name="CaixaDeTexto 15"/>
          <p:cNvSpPr txBox="1">
            <a:spLocks noChangeArrowheads="1"/>
          </p:cNvSpPr>
          <p:nvPr/>
        </p:nvSpPr>
        <p:spPr bwMode="auto">
          <a:xfrm>
            <a:off x="33430" y="1268189"/>
            <a:ext cx="8244542" cy="240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1. Que eventos ocorrerão pouco antes da volta de Cristo?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 12;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Dn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12:1, 2; Jr 30:5-7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2. Leia 1 João 3:1-3; João 8:29 e 14:30. Qual é a única preparação eficaz para o tempo de angústia que se aproxima?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3. Leia os Salmos 27:5; 91:1-11; Apocalipse 3:10-12. Que promessas tranquilizadores Deus nos dá para o tempo de angústia?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o Explicativo: Seta para Baixo 14">
            <a:extLst>
              <a:ext uri="{FF2B5EF4-FFF2-40B4-BE49-F238E27FC236}">
                <a16:creationId xmlns:a16="http://schemas.microsoft.com/office/drawing/2014/main" id="{9EF323A3-E3B5-474A-8077-D78C396E1C0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78AD38F7-1777-2E0C-FD31-F2F74E58B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D0E3A133-C066-1CFC-29A0-BA14A7F0CCE5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C4B2F2C0-626B-D066-1A4F-FB9C0EE270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C6D249AE-F3CC-ADD3-7199-E064868868F3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630436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FF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59995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Arial Black" panose="020B0A04020102020204" pitchFamily="34" charset="0"/>
              </a:rPr>
              <a:t>Domingo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103625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B3F1FF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Esperança no tempo de angústia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/>
          <p:cNvSpPr txBox="1">
            <a:spLocks noChangeArrowheads="1"/>
          </p:cNvSpPr>
          <p:nvPr/>
        </p:nvSpPr>
        <p:spPr bwMode="auto">
          <a:xfrm>
            <a:off x="24368" y="1122824"/>
            <a:ext cx="8253604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Os fiéis têm um relacionamento tão profundo com Jesus que nada pode abalar. O desejo deles é agradar o Senhor de modo que, por meio do Espírito Santo, eles tenham a pureza divina. Não havia nada no coração de Cristo que correspondesse aos enganos de Satanás. Podemos refletir esse aspecto de Seu caráter também.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Há algumas pessoas que têm compreendido de forma errada a ideia de passar pelo tempo de angústia sem um mediador. Jesus cessará Sua mediação no santuário do Céu quando todos tomarem a decisão final a favor ou contra Ele. Mas isso não significa que estaremos sozinhos durante esse tempo, confiando em nossa própria força. Jesus nos assegurou de que estará conosco sempre (</a:t>
            </a:r>
            <a:r>
              <a:rPr lang="pt-BR" altLang="pt-BR" sz="1600" dirty="0" err="1">
                <a:latin typeface="Arial Black" panose="020B0A04020102020204" pitchFamily="34" charset="0"/>
                <a:cs typeface="Arial" panose="020B0604020202020204" pitchFamily="34" charset="0"/>
              </a:rPr>
              <a:t>Mt</a:t>
            </a: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 28:20). Durante o tempo de angústia, nossa fé se fortalecerá, e nosso anseio pela eternidade aumentará, de modo que nosso único desejo será viver com Jesus para sempre.</a:t>
            </a:r>
          </a:p>
        </p:txBody>
      </p:sp>
      <p:sp>
        <p:nvSpPr>
          <p:cNvPr id="3" name="Texto Explicativo: Seta para Baixo 2">
            <a:extLst>
              <a:ext uri="{FF2B5EF4-FFF2-40B4-BE49-F238E27FC236}">
                <a16:creationId xmlns:a16="http://schemas.microsoft.com/office/drawing/2014/main" id="{F514AFE6-CB97-49B3-AF4A-9109ED6B83C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9" name="Imagem 8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AA875DB-3E67-6C3D-8120-4ED4B5452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Retângulo 3">
            <a:extLst>
              <a:ext uri="{FF2B5EF4-FFF2-40B4-BE49-F238E27FC236}">
                <a16:creationId xmlns:a16="http://schemas.microsoft.com/office/drawing/2014/main" id="{1C3598F1-E1E3-DE0B-A9F6-DE1B9C226C7F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4646BD2C-46B5-ED7E-9D0A-F72675EF0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41507859-CEAC-301D-F0DC-EA490220905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83219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Esperança do breve retorno de Jesus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D5C09FDA-172B-4732-BD2E-A9BBEF8B19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140991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4. Leia João 14:1-3; Tito 2:11-14. À luz dos desafios do futuro e do tempo de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angústia, por que esses versos são tão encorajadores?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5. Leia Apocalipse 6:15-17; Isaías 25:8, 9. Compare as atitudes dos salvos e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dos perdidos reveladas nesses versos. O que explica a diferença entre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essas duas atitudes?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6. Leia Apocalipse 15:3, 4; 19:7. Como os redimidos responderão à gloriosa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salvação provida por meio de Cristo?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0000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0000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Leia Apocalipse 12:17; 17:13,14; 19:11-16. Observe a progressão desses versos. O que isso nos diz sobre a última guerra da Terra e a vitória de Cristo?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BDD13C62-4DCC-4E38-8F64-0DE6F4ED90DE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48A4B08-BF03-DB14-9CC7-65212DE8BEE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5F104EB8-E067-B442-B90F-E93F701F6272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7467C6B-113E-7CE1-35BD-E3354EA586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)r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EF0225E3-6BDF-0EE0-7F71-F3C70C620FD4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240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CCFF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Segunda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B9B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Esperança do breve retorno de Jesus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A64B78EF-EDA8-421A-88C9-45544BBC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32745"/>
            <a:ext cx="8197349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Quando os dias forem escuros e as leis opressivas da união da Igreja com Estado ameaçarem a vida, a promessa da segunda vinda de Cristo encherá nosso coração com a “bendita esperança” que tem inspirado o povo fiel de Deus em todas as gerações. Os ímpios percebem as horríveis consequências do pecado, enquanto os justos aceitam as maravilhosas provisões da graça. A rebelião contra Deus leva ao medo, à culpa, à condenação e, finalmente, à perdição eterna. Nossa resposta à Sua graça salvadora leva ao perdão, à paz e à alegria eternas em Seu glorioso retorno. “A cruz de Cristo será a ciência e o cântico dos remidos por toda a eternidade. No Cristo glorificado, eles contemplarão o Cristo crucificado. [...] O fato de o Criador de todos os mundos, o Árbitro de todos os destinos, ter deixado Sua glória e se humilhado por amor ao ser humano despertará eternamente a admiração e a adoração do Universo” (Ellen G. White, O Grande Conflito [CPB, 2021], p. 539).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0D166226-26B4-450D-9EDE-E579CA78EEF8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67868905-11E4-7B86-1903-4ADA624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21DDE9E0-D557-4F28-6FEE-1AAA15978864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7C0A9DF-6BBC-6035-5053-AD6E78576E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)r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EAFEEC6-5824-E71D-4ABE-061DAF0032B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32827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milênio na Terra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C3A1BEFC-B9B8-4142-B09F-1F5B330F4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30" y="1208029"/>
            <a:ext cx="8244542" cy="2631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7. O que acontecerá a Satanás quando Jesus voltar? </a:t>
            </a:r>
            <a:r>
              <a:rPr lang="pt-BR" altLang="pt-BR" sz="1500" dirty="0" err="1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20:1-3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8. Leia Jeremias 4:23-26; 25:33; Isaías 24:1, 3, 5. Como os profetas bíblicos descrevem essa cena?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8BEA5E99-E373-4CFD-85F3-CA3E79AA58FA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0558775-9F80-ECBD-AD92-83283D753A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F8C07354-9B39-4DF0-282D-52C9869D5EE7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C1B2D3D4-2247-8A4A-A84D-CACD15B6B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)r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214EA4C0-8456-C82E-771B-90FBFDB0A59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24059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9A3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Terça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FFD5AB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O milênio na Terra</a:t>
            </a:r>
          </a:p>
        </p:txBody>
      </p:sp>
      <p:sp>
        <p:nvSpPr>
          <p:cNvPr id="12" name="CaixaDeTexto 10">
            <a:extLst>
              <a:ext uri="{FF2B5EF4-FFF2-40B4-BE49-F238E27FC236}">
                <a16:creationId xmlns:a16="http://schemas.microsoft.com/office/drawing/2014/main" id="{8D5A143D-15FB-4DFE-B0EC-FEEB77A92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68" y="1146378"/>
            <a:ext cx="8233263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600" dirty="0">
                <a:latin typeface="Arial Black" panose="020B0A04020102020204" pitchFamily="34" charset="0"/>
                <a:cs typeface="Arial" panose="020B0604020202020204" pitchFamily="34" charset="0"/>
              </a:rPr>
              <a:t>- As imagens de Apocalipse 20:1-3 são simbólicas. Satanás não ficará amarrado literalmente com uma corrente e trancado em um abismo. Por mil anos, ele estará confinado à Terra desolada e despovoada, limitado pelas circunstâncias que ele mesmo criou. Os profetas enfatizam a destruição que ocorrerá na segunda vinda de Cristo, e que ninguém será deixado vivo na Terra no período de mil anos. Satanás e seus anjos serão deixados para contemplar os estragos causados por sua rebelião. O Universo inteiro reconhecerá novamente que o salário do pecado é a morte. Deus lida com o problema do pecado de um modo que ele nunca mais se levantará (Na 1:9). Deus faz isso de três formas principais: primeiro, Ele revela Seu amor ilimitado, Seu desejo e esforços incansáveis para salvar a humanidade. Segundo, revela Sua justiça, equidade e retidão. Terceiro, permite que o Universo veja os resultados do pecado e da rebelião.</a:t>
            </a:r>
          </a:p>
        </p:txBody>
      </p:sp>
      <p:sp>
        <p:nvSpPr>
          <p:cNvPr id="13" name="Texto Explicativo: Seta para Baixo 12">
            <a:extLst>
              <a:ext uri="{FF2B5EF4-FFF2-40B4-BE49-F238E27FC236}">
                <a16:creationId xmlns:a16="http://schemas.microsoft.com/office/drawing/2014/main" id="{A584AFCD-A7C5-4294-814D-F53BEF238F5B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COMENTÁRIOS: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ECF9D35-7A19-8675-4812-98C47B7134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078DD46E-5592-D22B-F23D-3A51F17F1E25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A7188BBE-CCC7-9467-00DD-DB2A105728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)r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4736ADF-8883-528A-17F7-B1C8F0E8382B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7203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66"/>
            </a:gs>
            <a:gs pos="50000">
              <a:schemeClr val="bg1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rredondar Retângulo em um Canto Diagonal 9"/>
          <p:cNvSpPr/>
          <p:nvPr/>
        </p:nvSpPr>
        <p:spPr>
          <a:xfrm>
            <a:off x="64294" y="108239"/>
            <a:ext cx="1489166" cy="444137"/>
          </a:xfrm>
          <a:prstGeom prst="round2DiagRect">
            <a:avLst>
              <a:gd name="adj1" fmla="val 16667"/>
              <a:gd name="adj2" fmla="val 33333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</a:rPr>
              <a:t>Quarta</a:t>
            </a:r>
            <a:endParaRPr lang="pt-BR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4" name="Pentágono 13"/>
          <p:cNvSpPr/>
          <p:nvPr/>
        </p:nvSpPr>
        <p:spPr>
          <a:xfrm>
            <a:off x="1688022" y="69121"/>
            <a:ext cx="5597118" cy="566825"/>
          </a:xfrm>
          <a:prstGeom prst="homePlate">
            <a:avLst>
              <a:gd name="adj" fmla="val 22345"/>
            </a:avLst>
          </a:prstGeom>
          <a:gradFill>
            <a:gsLst>
              <a:gs pos="0">
                <a:srgbClr val="E8FB79"/>
              </a:gs>
              <a:gs pos="50000">
                <a:schemeClr val="bg1"/>
              </a:gs>
              <a:gs pos="100000">
                <a:schemeClr val="bg1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Juízo no milênio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15" name="CaixaDeTexto 15">
            <a:extLst>
              <a:ext uri="{FF2B5EF4-FFF2-40B4-BE49-F238E27FC236}">
                <a16:creationId xmlns:a16="http://schemas.microsoft.com/office/drawing/2014/main" id="{0F091E13-8EAD-4FFB-9473-BC74E5ABDC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29" y="1208029"/>
            <a:ext cx="8224593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9. Leia Apocalipse 20:4-6. O que os justos farão durante os mil anos, e por que isso é importante?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C0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10. Leia Apocalipse 20:7-9. Como os mil anos terminarão? Qual será o destino de Satanás e de seus seguidores?</a:t>
            </a: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endParaRPr lang="pt-BR" altLang="pt-BR" sz="1500" dirty="0">
              <a:solidFill>
                <a:srgbClr val="C0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500" dirty="0">
                <a:solidFill>
                  <a:srgbClr val="0000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O que o momento do juízo final diz sobre o caráter de Deus?</a:t>
            </a:r>
          </a:p>
        </p:txBody>
      </p:sp>
      <p:sp>
        <p:nvSpPr>
          <p:cNvPr id="22" name="Texto Explicativo: Seta para Baixo 21">
            <a:extLst>
              <a:ext uri="{FF2B5EF4-FFF2-40B4-BE49-F238E27FC236}">
                <a16:creationId xmlns:a16="http://schemas.microsoft.com/office/drawing/2014/main" id="{5F0C11AF-133D-4271-81DD-D9F8BAF7AF95}"/>
              </a:ext>
            </a:extLst>
          </p:cNvPr>
          <p:cNvSpPr/>
          <p:nvPr/>
        </p:nvSpPr>
        <p:spPr>
          <a:xfrm>
            <a:off x="73026" y="717939"/>
            <a:ext cx="7075032" cy="532868"/>
          </a:xfrm>
          <a:prstGeom prst="downArrowCallout">
            <a:avLst>
              <a:gd name="adj1" fmla="val 11453"/>
              <a:gd name="adj2" fmla="val 25000"/>
              <a:gd name="adj3" fmla="val 25000"/>
              <a:gd name="adj4" fmla="val 64977"/>
            </a:avLst>
          </a:prstGeom>
          <a:gradFill flip="none" rotWithShape="1"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accent2">
                  <a:lumMod val="40000"/>
                  <a:lumOff val="6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altLang="pt-BR" dirty="0">
                <a:solidFill>
                  <a:schemeClr val="bg2">
                    <a:lumMod val="2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PERGUNTAS:</a:t>
            </a:r>
          </a:p>
        </p:txBody>
      </p:sp>
      <p:pic>
        <p:nvPicPr>
          <p:cNvPr id="8" name="Imagem 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8CA136F5-F830-F2D5-2504-4BDC4589D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1717" y="3648317"/>
            <a:ext cx="939746" cy="12271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Retângulo 1">
            <a:extLst>
              <a:ext uri="{FF2B5EF4-FFF2-40B4-BE49-F238E27FC236}">
                <a16:creationId xmlns:a16="http://schemas.microsoft.com/office/drawing/2014/main" id="{7C8F3ECC-8AB8-0293-2CCB-073B78F68D18}"/>
              </a:ext>
            </a:extLst>
          </p:cNvPr>
          <p:cNvSpPr/>
          <p:nvPr/>
        </p:nvSpPr>
        <p:spPr>
          <a:xfrm>
            <a:off x="7617067" y="810404"/>
            <a:ext cx="13644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solidFill>
                  <a:srgbClr val="452643"/>
                </a:solidFill>
                <a:latin typeface="Arial Black" panose="020B0A04020102020204" pitchFamily="34" charset="0"/>
              </a:rPr>
              <a:t>LIÇÃO 13</a:t>
            </a:r>
            <a:endParaRPr lang="pt-BR" dirty="0">
              <a:solidFill>
                <a:srgbClr val="452643"/>
              </a:solidFill>
            </a:endParaRP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F9E27422-8781-005B-68AD-BB57B3FE6E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46" y="4845704"/>
            <a:ext cx="8639958" cy="276999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LEITURAS DA SEMANA: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22:11,12; Jr 30:5-7; SI 91:1-11; Jr 25:33; </a:t>
            </a:r>
            <a:r>
              <a:rPr lang="pt-BR" altLang="pt-BR" sz="1200" dirty="0" err="1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Ap</a:t>
            </a:r>
            <a:r>
              <a:rPr lang="pt-BR" altLang="pt-BR" sz="1200" dirty="0">
                <a:solidFill>
                  <a:schemeClr val="accent2">
                    <a:lumMod val="20000"/>
                    <a:lumOff val="80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 21:2; 20:11-15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03DD8566-5F46-550A-A02F-8857C12BBB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7617067" y="63504"/>
            <a:ext cx="1364476" cy="7340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41968852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Vermelh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Retrospectiva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3937</TotalTime>
  <Words>2153</Words>
  <Application>Microsoft Office PowerPoint</Application>
  <PresentationFormat>Personalizar</PresentationFormat>
  <Paragraphs>149</Paragraphs>
  <Slides>14</Slides>
  <Notes>8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 Black</vt:lpstr>
      <vt:lpstr>Calibri</vt:lpstr>
      <vt:lpstr>Calibri Light</vt:lpstr>
      <vt:lpstr>Retrospectiva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marcos</dc:creator>
  <cp:lastModifiedBy>Neemias Informatica Lima</cp:lastModifiedBy>
  <cp:revision>241</cp:revision>
  <dcterms:created xsi:type="dcterms:W3CDTF">2014-05-23T17:49:12Z</dcterms:created>
  <dcterms:modified xsi:type="dcterms:W3CDTF">2024-02-25T23:28:19Z</dcterms:modified>
</cp:coreProperties>
</file>