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6/19/2024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6/19/2024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19/06/2024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19/06/2024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19/06/2024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19/06/2024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JULHO DE 2024 ::</a:t>
            </a:r>
          </a:p>
        </p:txBody>
      </p:sp>
      <p:sp>
        <p:nvSpPr>
          <p:cNvPr id="17" name="Retângulo 16"/>
          <p:cNvSpPr/>
          <p:nvPr/>
        </p:nvSpPr>
        <p:spPr>
          <a:xfrm>
            <a:off x="8831" y="1090479"/>
            <a:ext cx="9877919" cy="1938992"/>
          </a:xfrm>
          <a:prstGeom prst="rect">
            <a:avLst/>
          </a:prstGeom>
        </p:spPr>
        <p:txBody>
          <a:bodyPr wrap="square">
            <a:spAutoFit/>
          </a:bodyPr>
          <a:lstStyle/>
          <a:p>
            <a:r>
              <a:rPr lang="pt-BR" sz="2000" dirty="0">
                <a:solidFill>
                  <a:srgbClr val="FF0000"/>
                </a:solidFill>
                <a:latin typeface="Arial Black" panose="020B0A04020102020204" pitchFamily="34" charset="0"/>
              </a:rPr>
              <a:t>06/07 – </a:t>
            </a:r>
            <a:r>
              <a:rPr lang="pt-BR" sz="2000" dirty="0">
                <a:solidFill>
                  <a:schemeClr val="tx2"/>
                </a:solidFill>
                <a:latin typeface="Arial Black" panose="020B0A04020102020204" pitchFamily="34" charset="0"/>
              </a:rPr>
              <a:t>LANÇAMENTO DO PROJETO MANÁ </a:t>
            </a:r>
          </a:p>
          <a:p>
            <a:r>
              <a:rPr lang="pt-BR" sz="2000" dirty="0">
                <a:solidFill>
                  <a:srgbClr val="FF0000"/>
                </a:solidFill>
                <a:latin typeface="Arial Black" panose="020B0A04020102020204" pitchFamily="34" charset="0"/>
              </a:rPr>
              <a:t>06/07 – </a:t>
            </a:r>
            <a:r>
              <a:rPr lang="pt-BR" sz="2000" dirty="0">
                <a:solidFill>
                  <a:schemeClr val="tx2"/>
                </a:solidFill>
                <a:latin typeface="Arial Black" panose="020B0A04020102020204" pitchFamily="34" charset="0"/>
              </a:rPr>
              <a:t>DIA DO COMPROMISSO DA ESCOLA SABATINA</a:t>
            </a:r>
          </a:p>
          <a:p>
            <a:r>
              <a:rPr lang="pt-BR" sz="2000" dirty="0">
                <a:solidFill>
                  <a:srgbClr val="FF0000"/>
                </a:solidFill>
                <a:latin typeface="Arial Black" panose="020B0A04020102020204" pitchFamily="34" charset="0"/>
              </a:rPr>
              <a:t>06 A 13/07 – </a:t>
            </a:r>
            <a:r>
              <a:rPr lang="pt-BR" sz="2000" dirty="0">
                <a:solidFill>
                  <a:schemeClr val="tx2"/>
                </a:solidFill>
                <a:latin typeface="Arial Black" panose="020B0A04020102020204" pitchFamily="34" charset="0"/>
              </a:rPr>
              <a:t>SEMANA DE ORAÇÃO JOVEM </a:t>
            </a:r>
          </a:p>
          <a:p>
            <a:r>
              <a:rPr lang="pt-BR" sz="2000" dirty="0">
                <a:solidFill>
                  <a:srgbClr val="FF0000"/>
                </a:solidFill>
                <a:latin typeface="Arial Black" panose="020B0A04020102020204" pitchFamily="34" charset="0"/>
              </a:rPr>
              <a:t>18-21/07 – </a:t>
            </a:r>
            <a:r>
              <a:rPr lang="pt-BR" sz="2000" dirty="0">
                <a:solidFill>
                  <a:schemeClr val="tx2"/>
                </a:solidFill>
                <a:latin typeface="Arial Black" panose="020B0A04020102020204" pitchFamily="34" charset="0"/>
              </a:rPr>
              <a:t>CAMPORI ASES</a:t>
            </a:r>
          </a:p>
          <a:p>
            <a:r>
              <a:rPr lang="pt-BR" sz="2000" dirty="0">
                <a:solidFill>
                  <a:srgbClr val="FF0000"/>
                </a:solidFill>
                <a:latin typeface="Arial Black" panose="020B0A04020102020204" pitchFamily="34" charset="0"/>
              </a:rPr>
              <a:t>20/07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31/07 – </a:t>
            </a:r>
            <a:r>
              <a:rPr lang="pt-BR" sz="2000" dirty="0">
                <a:solidFill>
                  <a:schemeClr val="tx2"/>
                </a:solidFill>
                <a:latin typeface="Arial Black" panose="020B0A04020102020204" pitchFamily="34" charset="0"/>
              </a:rPr>
              <a:t>QUARTAS DE PODER – MINISTÉRIO DA MULHER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JULHO</a:t>
            </a:r>
          </a:p>
        </p:txBody>
      </p:sp>
      <p:sp>
        <p:nvSpPr>
          <p:cNvPr id="13" name="CaixaDeTexto 12"/>
          <p:cNvSpPr txBox="1"/>
          <p:nvPr/>
        </p:nvSpPr>
        <p:spPr>
          <a:xfrm>
            <a:off x="44266" y="1556792"/>
            <a:ext cx="9817468" cy="1200329"/>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Catia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Zuim</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Daniel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Marvila de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2492</Words>
  <Application>Microsoft Office PowerPoint</Application>
  <PresentationFormat>Papel A4 (210 x 297 mm)</PresentationFormat>
  <Paragraphs>261</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2024-06-19T21:22:58Z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