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71AEB-5366-486F-85FE-7E70FC93100A}" v="15" dt="2024-02-25T22:05:58.059"/>
    <p1510:client id="{ACAA2D2B-4B47-4EC8-A7A9-1D38D4299C05}" v="15" dt="2024-02-25T22:30:28.701"/>
    <p1510:client id="{B74F13B8-D1BC-478B-89FF-1B8AFEA45C88}" v="15" dt="2024-02-25T21:13:48.701"/>
    <p1510:client id="{CE358FD6-5C90-48B3-A556-772A88D1BB13}" v="19" dt="2024-02-25T21:03:2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-115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Informatica Lima" userId="b77af7bd85500281" providerId="LiveId" clId="{88071AEB-5366-486F-85FE-7E70FC93100A}"/>
    <pc:docChg chg="undo redo custSel modSld">
      <pc:chgData name="Neemias Informatica Lima" userId="b77af7bd85500281" providerId="LiveId" clId="{88071AEB-5366-486F-85FE-7E70FC93100A}" dt="2024-02-25T22:24:09.287" v="343" actId="20577"/>
      <pc:docMkLst>
        <pc:docMk/>
      </pc:docMkLst>
      <pc:sldChg chg="addSp delSp modSp mod">
        <pc:chgData name="Neemias Informatica Lima" userId="b77af7bd85500281" providerId="LiveId" clId="{88071AEB-5366-486F-85FE-7E70FC93100A}" dt="2024-02-25T22:04:30.351" v="93" actId="20577"/>
        <pc:sldMkLst>
          <pc:docMk/>
          <pc:sldMk cId="2232331225" sldId="280"/>
        </pc:sldMkLst>
        <pc:spChg chg="mod">
          <ac:chgData name="Neemias Informatica Lima" userId="b77af7bd85500281" providerId="LiveId" clId="{88071AEB-5366-486F-85FE-7E70FC93100A}" dt="2024-02-25T21:58:11.008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8:31.234" v="10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9:38.103" v="62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8:25.173" v="6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4:30.351" v="93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1:59:58.305" v="63" actId="478"/>
          <ac:picMkLst>
            <pc:docMk/>
            <pc:sldMk cId="2232331225" sldId="280"/>
            <ac:picMk id="3" creationId="{488E531C-1F98-7C23-21EF-59BDB0E1BB90}"/>
          </ac:picMkLst>
        </pc:picChg>
        <pc:picChg chg="add mod">
          <ac:chgData name="Neemias Informatica Lima" userId="b77af7bd85500281" providerId="LiveId" clId="{88071AEB-5366-486F-85FE-7E70FC93100A}" dt="2024-02-25T22:00:31.286" v="70"/>
          <ac:picMkLst>
            <pc:docMk/>
            <pc:sldMk cId="2232331225" sldId="280"/>
            <ac:picMk id="8" creationId="{FD16D64B-7F65-FDF4-E3FF-34A953E6B31D}"/>
          </ac:picMkLst>
        </pc:picChg>
      </pc:sldChg>
      <pc:sldChg chg="addSp delSp modSp mod">
        <pc:chgData name="Neemias Informatica Lima" userId="b77af7bd85500281" providerId="LiveId" clId="{88071AEB-5366-486F-85FE-7E70FC93100A}" dt="2024-02-25T22:06:45.384" v="143" actId="20577"/>
        <pc:sldMkLst>
          <pc:docMk/>
          <pc:sldMk cId="2103443556" sldId="281"/>
        </pc:sldMkLst>
        <pc:spChg chg="mod">
          <ac:chgData name="Neemias Informatica Lima" userId="b77af7bd85500281" providerId="LiveId" clId="{88071AEB-5366-486F-85FE-7E70FC93100A}" dt="2024-02-25T22:06:45.384" v="143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1:26.872" v="73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4:24.782" v="91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1:23.671" v="71" actId="478"/>
          <ac:picMkLst>
            <pc:docMk/>
            <pc:sldMk cId="2103443556" sldId="281"/>
            <ac:picMk id="2" creationId="{270188F2-7057-F8B0-ACF1-0F62D430065A}"/>
          </ac:picMkLst>
        </pc:picChg>
        <pc:picChg chg="add mod">
          <ac:chgData name="Neemias Informatica Lima" userId="b77af7bd85500281" providerId="LiveId" clId="{88071AEB-5366-486F-85FE-7E70FC93100A}" dt="2024-02-25T22:02:47.212" v="78" actId="14100"/>
          <ac:picMkLst>
            <pc:docMk/>
            <pc:sldMk cId="2103443556" sldId="281"/>
            <ac:picMk id="3" creationId="{6902F131-2EFC-92BB-6A84-C1B2FC940ED1}"/>
          </ac:picMkLst>
        </pc:picChg>
      </pc:sldChg>
      <pc:sldChg chg="addSp delSp modSp mod">
        <pc:chgData name="Neemias Informatica Lima" userId="b77af7bd85500281" providerId="LiveId" clId="{88071AEB-5366-486F-85FE-7E70FC93100A}" dt="2024-02-25T22:15:13.292" v="180"/>
        <pc:sldMkLst>
          <pc:docMk/>
          <pc:sldMk cId="3683219421" sldId="282"/>
        </pc:sldMkLst>
        <pc:spChg chg="add mod">
          <ac:chgData name="Neemias Informatica Lima" userId="b77af7bd85500281" providerId="LiveId" clId="{88071AEB-5366-486F-85FE-7E70FC93100A}" dt="2024-02-25T22:04:55.120" v="97"/>
          <ac:spMkLst>
            <pc:docMk/>
            <pc:sldMk cId="3683219421" sldId="282"/>
            <ac:spMk id="2" creationId="{BDAD9965-3677-9DA0-E346-9B1946BC2D36}"/>
          </ac:spMkLst>
        </pc:spChg>
        <pc:spChg chg="del">
          <ac:chgData name="Neemias Informatica Lima" userId="b77af7bd85500281" providerId="LiveId" clId="{88071AEB-5366-486F-85FE-7E70FC93100A}" dt="2024-02-25T22:04:54.714" v="96" actId="478"/>
          <ac:spMkLst>
            <pc:docMk/>
            <pc:sldMk cId="3683219421" sldId="282"/>
            <ac:spMk id="4" creationId="{55CD13F8-4D0C-11B8-1EC1-63042056EAAC}"/>
          </ac:spMkLst>
        </pc:spChg>
        <pc:spChg chg="del">
          <ac:chgData name="Neemias Informatica Lima" userId="b77af7bd85500281" providerId="LiveId" clId="{88071AEB-5366-486F-85FE-7E70FC93100A}" dt="2024-02-25T22:04:54.714" v="96" actId="478"/>
          <ac:spMkLst>
            <pc:docMk/>
            <pc:sldMk cId="3683219421" sldId="282"/>
            <ac:spMk id="5" creationId="{8E793A4A-E5ED-5EF3-8A21-247FC2CA00F5}"/>
          </ac:spMkLst>
        </pc:spChg>
        <pc:spChg chg="add mod">
          <ac:chgData name="Neemias Informatica Lima" userId="b77af7bd85500281" providerId="LiveId" clId="{88071AEB-5366-486F-85FE-7E70FC93100A}" dt="2024-02-25T22:04:55.120" v="97"/>
          <ac:spMkLst>
            <pc:docMk/>
            <pc:sldMk cId="3683219421" sldId="282"/>
            <ac:spMk id="7" creationId="{74B26F10-BC05-F1D8-9B2A-A0F40A969B76}"/>
          </ac:spMkLst>
        </pc:spChg>
        <pc:spChg chg="mod">
          <ac:chgData name="Neemias Informatica Lima" userId="b77af7bd85500281" providerId="LiveId" clId="{88071AEB-5366-486F-85FE-7E70FC93100A}" dt="2024-02-25T22:15:13.292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7:11.674" v="15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4:54.714" v="96" actId="478"/>
          <ac:picMkLst>
            <pc:docMk/>
            <pc:sldMk cId="3683219421" sldId="282"/>
            <ac:picMk id="6" creationId="{BBF5D52E-EA7D-6357-63B1-A9AD66A5A96C}"/>
          </ac:picMkLst>
        </pc:picChg>
        <pc:picChg chg="add mod">
          <ac:chgData name="Neemias Informatica Lima" userId="b77af7bd85500281" providerId="LiveId" clId="{88071AEB-5366-486F-85FE-7E70FC93100A}" dt="2024-02-25T22:04:55.120" v="97"/>
          <ac:picMkLst>
            <pc:docMk/>
            <pc:sldMk cId="3683219421" sldId="282"/>
            <ac:picMk id="8" creationId="{4621BFB8-D182-888F-86A7-F6207BC9305E}"/>
          </ac:picMkLst>
        </pc:picChg>
      </pc:sldChg>
      <pc:sldChg chg="addSp delSp modSp mod">
        <pc:chgData name="Neemias Informatica Lima" userId="b77af7bd85500281" providerId="LiveId" clId="{88071AEB-5366-486F-85FE-7E70FC93100A}" dt="2024-02-25T22:16:42.747" v="217" actId="20577"/>
        <pc:sldMkLst>
          <pc:docMk/>
          <pc:sldMk cId="3902406419" sldId="283"/>
        </pc:sldMkLst>
        <pc:spChg chg="del">
          <ac:chgData name="Neemias Informatica Lima" userId="b77af7bd85500281" providerId="LiveId" clId="{88071AEB-5366-486F-85FE-7E70FC93100A}" dt="2024-02-25T22:05:02.179" v="98" actId="478"/>
          <ac:spMkLst>
            <pc:docMk/>
            <pc:sldMk cId="3902406419" sldId="283"/>
            <ac:spMk id="2" creationId="{7F47C95E-C3E8-FA3A-AA4E-CDFD4921FA25}"/>
          </ac:spMkLst>
        </pc:spChg>
        <pc:spChg chg="del">
          <ac:chgData name="Neemias Informatica Lima" userId="b77af7bd85500281" providerId="LiveId" clId="{88071AEB-5366-486F-85FE-7E70FC93100A}" dt="2024-02-25T22:05:02.179" v="98" actId="478"/>
          <ac:spMkLst>
            <pc:docMk/>
            <pc:sldMk cId="3902406419" sldId="283"/>
            <ac:spMk id="3" creationId="{0B61BF89-849C-2139-0AA9-3FAA7FC73844}"/>
          </ac:spMkLst>
        </pc:spChg>
        <pc:spChg chg="add mod">
          <ac:chgData name="Neemias Informatica Lima" userId="b77af7bd85500281" providerId="LiveId" clId="{88071AEB-5366-486F-85FE-7E70FC93100A}" dt="2024-02-25T22:05:02.832" v="99"/>
          <ac:spMkLst>
            <pc:docMk/>
            <pc:sldMk cId="3902406419" sldId="283"/>
            <ac:spMk id="5" creationId="{74203DC3-9F21-CEAF-1367-453E120CF080}"/>
          </ac:spMkLst>
        </pc:spChg>
        <pc:spChg chg="add mod">
          <ac:chgData name="Neemias Informatica Lima" userId="b77af7bd85500281" providerId="LiveId" clId="{88071AEB-5366-486F-85FE-7E70FC93100A}" dt="2024-02-25T22:05:02.832" v="99"/>
          <ac:spMkLst>
            <pc:docMk/>
            <pc:sldMk cId="3902406419" sldId="283"/>
            <ac:spMk id="6" creationId="{F38F7981-A8FF-39BA-F8C0-3547CCFA828D}"/>
          </ac:spMkLst>
        </pc:spChg>
        <pc:spChg chg="mod">
          <ac:chgData name="Neemias Informatica Lima" userId="b77af7bd85500281" providerId="LiveId" clId="{88071AEB-5366-486F-85FE-7E70FC93100A}" dt="2024-02-25T22:15:28.882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16:42.747" v="21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8071AEB-5366-486F-85FE-7E70FC93100A}" dt="2024-02-25T22:05:02.179" v="98" actId="478"/>
          <ac:picMkLst>
            <pc:docMk/>
            <pc:sldMk cId="3902406419" sldId="283"/>
            <ac:picMk id="4" creationId="{98222435-9C52-A740-C51F-AE35F5BD514C}"/>
          </ac:picMkLst>
        </pc:picChg>
        <pc:picChg chg="add mod">
          <ac:chgData name="Neemias Informatica Lima" userId="b77af7bd85500281" providerId="LiveId" clId="{88071AEB-5366-486F-85FE-7E70FC93100A}" dt="2024-02-25T22:05:02.832" v="99"/>
          <ac:picMkLst>
            <pc:docMk/>
            <pc:sldMk cId="3902406419" sldId="283"/>
            <ac:picMk id="7" creationId="{00953518-3B32-ACB3-CDF3-683A7EB37F88}"/>
          </ac:picMkLst>
        </pc:picChg>
      </pc:sldChg>
      <pc:sldChg chg="addSp delSp modSp mod">
        <pc:chgData name="Neemias Informatica Lima" userId="b77af7bd85500281" providerId="LiveId" clId="{88071AEB-5366-486F-85FE-7E70FC93100A}" dt="2024-02-25T22:18:17.923" v="246" actId="20577"/>
        <pc:sldMkLst>
          <pc:docMk/>
          <pc:sldMk cId="2424059023" sldId="284"/>
        </pc:sldMkLst>
        <pc:spChg chg="del">
          <ac:chgData name="Neemias Informatica Lima" userId="b77af7bd85500281" providerId="LiveId" clId="{88071AEB-5366-486F-85FE-7E70FC93100A}" dt="2024-02-25T22:05:13.801" v="102" actId="478"/>
          <ac:spMkLst>
            <pc:docMk/>
            <pc:sldMk cId="2424059023" sldId="284"/>
            <ac:spMk id="2" creationId="{77435B4A-27E6-C8C9-58C4-E82B88007F0D}"/>
          </ac:spMkLst>
        </pc:spChg>
        <pc:spChg chg="del">
          <ac:chgData name="Neemias Informatica Lima" userId="b77af7bd85500281" providerId="LiveId" clId="{88071AEB-5366-486F-85FE-7E70FC93100A}" dt="2024-02-25T22:05:13.801" v="102" actId="478"/>
          <ac:spMkLst>
            <pc:docMk/>
            <pc:sldMk cId="2424059023" sldId="284"/>
            <ac:spMk id="3" creationId="{3F250127-776C-4693-092D-943E6FF76C57}"/>
          </ac:spMkLst>
        </pc:spChg>
        <pc:spChg chg="add mod">
          <ac:chgData name="Neemias Informatica Lima" userId="b77af7bd85500281" providerId="LiveId" clId="{88071AEB-5366-486F-85FE-7E70FC93100A}" dt="2024-02-25T22:05:14.222" v="103"/>
          <ac:spMkLst>
            <pc:docMk/>
            <pc:sldMk cId="2424059023" sldId="284"/>
            <ac:spMk id="5" creationId="{A27BE88D-C816-8191-9482-8C8CD24D5652}"/>
          </ac:spMkLst>
        </pc:spChg>
        <pc:spChg chg="add mod">
          <ac:chgData name="Neemias Informatica Lima" userId="b77af7bd85500281" providerId="LiveId" clId="{88071AEB-5366-486F-85FE-7E70FC93100A}" dt="2024-02-25T22:05:14.222" v="103"/>
          <ac:spMkLst>
            <pc:docMk/>
            <pc:sldMk cId="2424059023" sldId="284"/>
            <ac:spMk id="6" creationId="{8A4BEC91-7F0C-4CCB-2F84-A1C4C86440B9}"/>
          </ac:spMkLst>
        </pc:spChg>
        <pc:spChg chg="mod">
          <ac:chgData name="Neemias Informatica Lima" userId="b77af7bd85500281" providerId="LiveId" clId="{88071AEB-5366-486F-85FE-7E70FC93100A}" dt="2024-02-25T22:17:39.705" v="228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18:17.923" v="246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8071AEB-5366-486F-85FE-7E70FC93100A}" dt="2024-02-25T22:05:13.801" v="102" actId="478"/>
          <ac:picMkLst>
            <pc:docMk/>
            <pc:sldMk cId="2424059023" sldId="284"/>
            <ac:picMk id="4" creationId="{7B8EFA36-89F8-ACDF-859D-26A3F99D1845}"/>
          </ac:picMkLst>
        </pc:picChg>
        <pc:picChg chg="add mod">
          <ac:chgData name="Neemias Informatica Lima" userId="b77af7bd85500281" providerId="LiveId" clId="{88071AEB-5366-486F-85FE-7E70FC93100A}" dt="2024-02-25T22:05:14.222" v="103"/>
          <ac:picMkLst>
            <pc:docMk/>
            <pc:sldMk cId="2424059023" sldId="284"/>
            <ac:picMk id="7" creationId="{364FAE7A-5BD2-66E5-AA96-87148950A024}"/>
          </ac:picMkLst>
        </pc:picChg>
      </pc:sldChg>
      <pc:sldChg chg="addSp delSp modSp mod">
        <pc:chgData name="Neemias Informatica Lima" userId="b77af7bd85500281" providerId="LiveId" clId="{88071AEB-5366-486F-85FE-7E70FC93100A}" dt="2024-02-25T22:20:33.473" v="290" actId="20577"/>
        <pc:sldMkLst>
          <pc:docMk/>
          <pc:sldMk cId="2241968852" sldId="285"/>
        </pc:sldMkLst>
        <pc:spChg chg="del">
          <ac:chgData name="Neemias Informatica Lima" userId="b77af7bd85500281" providerId="LiveId" clId="{88071AEB-5366-486F-85FE-7E70FC93100A}" dt="2024-02-25T22:05:26.474" v="106" actId="478"/>
          <ac:spMkLst>
            <pc:docMk/>
            <pc:sldMk cId="2241968852" sldId="285"/>
            <ac:spMk id="2" creationId="{57B99E33-DEA9-6253-C9B1-EA2875F192CA}"/>
          </ac:spMkLst>
        </pc:spChg>
        <pc:spChg chg="del">
          <ac:chgData name="Neemias Informatica Lima" userId="b77af7bd85500281" providerId="LiveId" clId="{88071AEB-5366-486F-85FE-7E70FC93100A}" dt="2024-02-25T22:05:26.474" v="106" actId="478"/>
          <ac:spMkLst>
            <pc:docMk/>
            <pc:sldMk cId="2241968852" sldId="285"/>
            <ac:spMk id="3" creationId="{79A2E0F8-FA22-7E01-271B-E811949A14D8}"/>
          </ac:spMkLst>
        </pc:spChg>
        <pc:spChg chg="add mod">
          <ac:chgData name="Neemias Informatica Lima" userId="b77af7bd85500281" providerId="LiveId" clId="{88071AEB-5366-486F-85FE-7E70FC93100A}" dt="2024-02-25T22:05:26.848" v="107"/>
          <ac:spMkLst>
            <pc:docMk/>
            <pc:sldMk cId="2241968852" sldId="285"/>
            <ac:spMk id="5" creationId="{790CE088-52C9-E112-5630-CB4D07DDB5BA}"/>
          </ac:spMkLst>
        </pc:spChg>
        <pc:spChg chg="add mod">
          <ac:chgData name="Neemias Informatica Lima" userId="b77af7bd85500281" providerId="LiveId" clId="{88071AEB-5366-486F-85FE-7E70FC93100A}" dt="2024-02-25T22:05:26.848" v="107"/>
          <ac:spMkLst>
            <pc:docMk/>
            <pc:sldMk cId="2241968852" sldId="285"/>
            <ac:spMk id="6" creationId="{04E7FA96-78D5-6189-1175-D16735B5CED1}"/>
          </ac:spMkLst>
        </pc:spChg>
        <pc:spChg chg="mod">
          <ac:chgData name="Neemias Informatica Lima" userId="b77af7bd85500281" providerId="LiveId" clId="{88071AEB-5366-486F-85FE-7E70FC93100A}" dt="2024-02-25T22:19:34.424" v="265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20:33.473" v="29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8071AEB-5366-486F-85FE-7E70FC93100A}" dt="2024-02-25T22:05:26.474" v="106" actId="478"/>
          <ac:picMkLst>
            <pc:docMk/>
            <pc:sldMk cId="2241968852" sldId="285"/>
            <ac:picMk id="4" creationId="{5F065EA6-1D0D-6DA1-627A-3FA92CCC96A0}"/>
          </ac:picMkLst>
        </pc:picChg>
        <pc:picChg chg="add mod">
          <ac:chgData name="Neemias Informatica Lima" userId="b77af7bd85500281" providerId="LiveId" clId="{88071AEB-5366-486F-85FE-7E70FC93100A}" dt="2024-02-25T22:05:26.848" v="107"/>
          <ac:picMkLst>
            <pc:docMk/>
            <pc:sldMk cId="2241968852" sldId="285"/>
            <ac:picMk id="7" creationId="{FC3A03E3-CB2F-1BA8-ACC7-F1E2387A1077}"/>
          </ac:picMkLst>
        </pc:picChg>
      </pc:sldChg>
      <pc:sldChg chg="addSp delSp modSp mod">
        <pc:chgData name="Neemias Informatica Lima" userId="b77af7bd85500281" providerId="LiveId" clId="{88071AEB-5366-486F-85FE-7E70FC93100A}" dt="2024-02-25T22:22:41.575" v="321" actId="20577"/>
        <pc:sldMkLst>
          <pc:docMk/>
          <pc:sldMk cId="1959249856" sldId="286"/>
        </pc:sldMkLst>
        <pc:spChg chg="del">
          <ac:chgData name="Neemias Informatica Lima" userId="b77af7bd85500281" providerId="LiveId" clId="{88071AEB-5366-486F-85FE-7E70FC93100A}" dt="2024-02-25T22:05:39.303" v="110" actId="478"/>
          <ac:spMkLst>
            <pc:docMk/>
            <pc:sldMk cId="1959249856" sldId="286"/>
            <ac:spMk id="2" creationId="{F7E2C36A-B2EA-225B-9DBB-95079E5F52B8}"/>
          </ac:spMkLst>
        </pc:spChg>
        <pc:spChg chg="del">
          <ac:chgData name="Neemias Informatica Lima" userId="b77af7bd85500281" providerId="LiveId" clId="{88071AEB-5366-486F-85FE-7E70FC93100A}" dt="2024-02-25T22:05:39.303" v="110" actId="478"/>
          <ac:spMkLst>
            <pc:docMk/>
            <pc:sldMk cId="1959249856" sldId="286"/>
            <ac:spMk id="3" creationId="{CF9A5A7C-DA9D-8DAE-5373-617553273E02}"/>
          </ac:spMkLst>
        </pc:spChg>
        <pc:spChg chg="add mod">
          <ac:chgData name="Neemias Informatica Lima" userId="b77af7bd85500281" providerId="LiveId" clId="{88071AEB-5366-486F-85FE-7E70FC93100A}" dt="2024-02-25T22:05:39.641" v="111"/>
          <ac:spMkLst>
            <pc:docMk/>
            <pc:sldMk cId="1959249856" sldId="286"/>
            <ac:spMk id="5" creationId="{192DB01A-22F9-C11E-2FFA-C677214FA5E2}"/>
          </ac:spMkLst>
        </pc:spChg>
        <pc:spChg chg="add mod">
          <ac:chgData name="Neemias Informatica Lima" userId="b77af7bd85500281" providerId="LiveId" clId="{88071AEB-5366-486F-85FE-7E70FC93100A}" dt="2024-02-25T22:05:39.641" v="111"/>
          <ac:spMkLst>
            <pc:docMk/>
            <pc:sldMk cId="1959249856" sldId="286"/>
            <ac:spMk id="6" creationId="{09C6476D-C52F-A57E-0111-C2169FEB842A}"/>
          </ac:spMkLst>
        </pc:spChg>
        <pc:spChg chg="mod">
          <ac:chgData name="Neemias Informatica Lima" userId="b77af7bd85500281" providerId="LiveId" clId="{88071AEB-5366-486F-85FE-7E70FC93100A}" dt="2024-02-25T22:21:38.512" v="30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22:41.575" v="321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8071AEB-5366-486F-85FE-7E70FC93100A}" dt="2024-02-25T22:05:39.303" v="110" actId="478"/>
          <ac:picMkLst>
            <pc:docMk/>
            <pc:sldMk cId="1959249856" sldId="286"/>
            <ac:picMk id="4" creationId="{020F5A77-4AA7-81C3-A816-62E223CC7E76}"/>
          </ac:picMkLst>
        </pc:picChg>
        <pc:picChg chg="add mod">
          <ac:chgData name="Neemias Informatica Lima" userId="b77af7bd85500281" providerId="LiveId" clId="{88071AEB-5366-486F-85FE-7E70FC93100A}" dt="2024-02-25T22:05:39.641" v="111"/>
          <ac:picMkLst>
            <pc:docMk/>
            <pc:sldMk cId="1959249856" sldId="286"/>
            <ac:picMk id="7" creationId="{4DFB618E-0896-5163-00DC-B092FB7BB214}"/>
          </ac:picMkLst>
        </pc:picChg>
      </pc:sldChg>
      <pc:sldChg chg="addSp delSp modSp mod">
        <pc:chgData name="Neemias Informatica Lima" userId="b77af7bd85500281" providerId="LiveId" clId="{88071AEB-5366-486F-85FE-7E70FC93100A}" dt="2024-02-25T22:24:09.287" v="343" actId="20577"/>
        <pc:sldMkLst>
          <pc:docMk/>
          <pc:sldMk cId="2857006406" sldId="287"/>
        </pc:sldMkLst>
        <pc:spChg chg="del">
          <ac:chgData name="Neemias Informatica Lima" userId="b77af7bd85500281" providerId="LiveId" clId="{88071AEB-5366-486F-85FE-7E70FC93100A}" dt="2024-02-25T22:05:57.671" v="116" actId="478"/>
          <ac:spMkLst>
            <pc:docMk/>
            <pc:sldMk cId="2857006406" sldId="287"/>
            <ac:spMk id="2" creationId="{ECA26FE0-0AD6-44E3-09A9-1C8F126BACAB}"/>
          </ac:spMkLst>
        </pc:spChg>
        <pc:spChg chg="del">
          <ac:chgData name="Neemias Informatica Lima" userId="b77af7bd85500281" providerId="LiveId" clId="{88071AEB-5366-486F-85FE-7E70FC93100A}" dt="2024-02-25T22:05:57.671" v="116" actId="478"/>
          <ac:spMkLst>
            <pc:docMk/>
            <pc:sldMk cId="2857006406" sldId="287"/>
            <ac:spMk id="3" creationId="{B66B5463-8AE8-22AF-246A-ABBFD5F483DF}"/>
          </ac:spMkLst>
        </pc:spChg>
        <pc:spChg chg="add mod">
          <ac:chgData name="Neemias Informatica Lima" userId="b77af7bd85500281" providerId="LiveId" clId="{88071AEB-5366-486F-85FE-7E70FC93100A}" dt="2024-02-25T22:05:58.059" v="117"/>
          <ac:spMkLst>
            <pc:docMk/>
            <pc:sldMk cId="2857006406" sldId="287"/>
            <ac:spMk id="5" creationId="{2B248C8B-D2DF-CC90-8A86-DB60AA370CD2}"/>
          </ac:spMkLst>
        </pc:spChg>
        <pc:spChg chg="add mod">
          <ac:chgData name="Neemias Informatica Lima" userId="b77af7bd85500281" providerId="LiveId" clId="{88071AEB-5366-486F-85FE-7E70FC93100A}" dt="2024-02-25T22:05:58.059" v="117"/>
          <ac:spMkLst>
            <pc:docMk/>
            <pc:sldMk cId="2857006406" sldId="287"/>
            <ac:spMk id="6" creationId="{2D27F931-D9DB-E2EA-DE75-9DA319494AD8}"/>
          </ac:spMkLst>
        </pc:spChg>
        <pc:spChg chg="mod">
          <ac:chgData name="Neemias Informatica Lima" userId="b77af7bd85500281" providerId="LiveId" clId="{88071AEB-5366-486F-85FE-7E70FC93100A}" dt="2024-02-25T22:24:09.287" v="343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8071AEB-5366-486F-85FE-7E70FC93100A}" dt="2024-02-25T22:05:57.671" v="116" actId="478"/>
          <ac:picMkLst>
            <pc:docMk/>
            <pc:sldMk cId="2857006406" sldId="287"/>
            <ac:picMk id="4" creationId="{64536691-AE0E-4F41-680E-9B79735F668D}"/>
          </ac:picMkLst>
        </pc:picChg>
        <pc:picChg chg="add mod">
          <ac:chgData name="Neemias Informatica Lima" userId="b77af7bd85500281" providerId="LiveId" clId="{88071AEB-5366-486F-85FE-7E70FC93100A}" dt="2024-02-25T22:05:58.059" v="117"/>
          <ac:picMkLst>
            <pc:docMk/>
            <pc:sldMk cId="2857006406" sldId="287"/>
            <ac:picMk id="7" creationId="{CE843ABE-D12E-7142-D472-30A29EB3F8A9}"/>
          </ac:picMkLst>
        </pc:picChg>
      </pc:sldChg>
      <pc:sldChg chg="addSp delSp modSp mod">
        <pc:chgData name="Neemias Informatica Lima" userId="b77af7bd85500281" providerId="LiveId" clId="{88071AEB-5366-486F-85FE-7E70FC93100A}" dt="2024-02-25T22:09:36.393" v="173" actId="20577"/>
        <pc:sldMkLst>
          <pc:docMk/>
          <pc:sldMk cId="2630436816" sldId="288"/>
        </pc:sldMkLst>
        <pc:spChg chg="add mod">
          <ac:chgData name="Neemias Informatica Lima" userId="b77af7bd85500281" providerId="LiveId" clId="{88071AEB-5366-486F-85FE-7E70FC93100A}" dt="2024-02-25T22:04:49.311" v="95"/>
          <ac:spMkLst>
            <pc:docMk/>
            <pc:sldMk cId="2630436816" sldId="288"/>
            <ac:spMk id="2" creationId="{1D5FE500-D5AA-55C8-4851-602B4C6E5BC2}"/>
          </ac:spMkLst>
        </pc:spChg>
        <pc:spChg chg="del">
          <ac:chgData name="Neemias Informatica Lima" userId="b77af7bd85500281" providerId="LiveId" clId="{88071AEB-5366-486F-85FE-7E70FC93100A}" dt="2024-02-25T22:04:48.857" v="94" actId="478"/>
          <ac:spMkLst>
            <pc:docMk/>
            <pc:sldMk cId="2630436816" sldId="288"/>
            <ac:spMk id="3" creationId="{92BE035E-8B46-949D-813C-0747CB166744}"/>
          </ac:spMkLst>
        </pc:spChg>
        <pc:spChg chg="del">
          <ac:chgData name="Neemias Informatica Lima" userId="b77af7bd85500281" providerId="LiveId" clId="{88071AEB-5366-486F-85FE-7E70FC93100A}" dt="2024-02-25T22:04:48.857" v="94" actId="478"/>
          <ac:spMkLst>
            <pc:docMk/>
            <pc:sldMk cId="2630436816" sldId="288"/>
            <ac:spMk id="4" creationId="{80498620-1554-6070-F994-1E38171C650E}"/>
          </ac:spMkLst>
        </pc:spChg>
        <pc:spChg chg="add mod">
          <ac:chgData name="Neemias Informatica Lima" userId="b77af7bd85500281" providerId="LiveId" clId="{88071AEB-5366-486F-85FE-7E70FC93100A}" dt="2024-02-25T22:04:49.311" v="95"/>
          <ac:spMkLst>
            <pc:docMk/>
            <pc:sldMk cId="2630436816" sldId="288"/>
            <ac:spMk id="6" creationId="{7D710ADC-3366-79B4-A93D-E378AC1D49F2}"/>
          </ac:spMkLst>
        </pc:spChg>
        <pc:spChg chg="mod">
          <ac:chgData name="Neemias Informatica Lima" userId="b77af7bd85500281" providerId="LiveId" clId="{88071AEB-5366-486F-85FE-7E70FC93100A}" dt="2024-02-25T22:09:36.393" v="17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7:06.030" v="148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4:48.857" v="94" actId="478"/>
          <ac:picMkLst>
            <pc:docMk/>
            <pc:sldMk cId="2630436816" sldId="288"/>
            <ac:picMk id="5" creationId="{1F518788-62D0-7A8E-7133-53E748F7533E}"/>
          </ac:picMkLst>
        </pc:picChg>
        <pc:picChg chg="add mod">
          <ac:chgData name="Neemias Informatica Lima" userId="b77af7bd85500281" providerId="LiveId" clId="{88071AEB-5366-486F-85FE-7E70FC93100A}" dt="2024-02-25T22:04:49.311" v="95"/>
          <ac:picMkLst>
            <pc:docMk/>
            <pc:sldMk cId="2630436816" sldId="288"/>
            <ac:picMk id="7" creationId="{8FE6B037-377F-D640-07A1-90C3D1F2ED0F}"/>
          </ac:picMkLst>
        </pc:picChg>
      </pc:sldChg>
      <pc:sldChg chg="addSp delSp modSp mod">
        <pc:chgData name="Neemias Informatica Lima" userId="b77af7bd85500281" providerId="LiveId" clId="{88071AEB-5366-486F-85FE-7E70FC93100A}" dt="2024-02-25T22:17:25.596" v="225" actId="313"/>
        <pc:sldMkLst>
          <pc:docMk/>
          <pc:sldMk cId="3032827026" sldId="289"/>
        </pc:sldMkLst>
        <pc:spChg chg="del">
          <ac:chgData name="Neemias Informatica Lima" userId="b77af7bd85500281" providerId="LiveId" clId="{88071AEB-5366-486F-85FE-7E70FC93100A}" dt="2024-02-25T22:05:08.132" v="100" actId="478"/>
          <ac:spMkLst>
            <pc:docMk/>
            <pc:sldMk cId="3032827026" sldId="289"/>
            <ac:spMk id="2" creationId="{34F0619E-BA41-D5E5-712C-BCAC5DFF9ACB}"/>
          </ac:spMkLst>
        </pc:spChg>
        <pc:spChg chg="del">
          <ac:chgData name="Neemias Informatica Lima" userId="b77af7bd85500281" providerId="LiveId" clId="{88071AEB-5366-486F-85FE-7E70FC93100A}" dt="2024-02-25T22:05:08.132" v="100" actId="478"/>
          <ac:spMkLst>
            <pc:docMk/>
            <pc:sldMk cId="3032827026" sldId="289"/>
            <ac:spMk id="3" creationId="{DB81C03F-AE71-3207-1C08-0A4036BF5206}"/>
          </ac:spMkLst>
        </pc:spChg>
        <pc:spChg chg="add mod">
          <ac:chgData name="Neemias Informatica Lima" userId="b77af7bd85500281" providerId="LiveId" clId="{88071AEB-5366-486F-85FE-7E70FC93100A}" dt="2024-02-25T22:05:08.537" v="101"/>
          <ac:spMkLst>
            <pc:docMk/>
            <pc:sldMk cId="3032827026" sldId="289"/>
            <ac:spMk id="5" creationId="{4C296FCD-98EC-CD6B-12CC-A9FB71EBD091}"/>
          </ac:spMkLst>
        </pc:spChg>
        <pc:spChg chg="add mod">
          <ac:chgData name="Neemias Informatica Lima" userId="b77af7bd85500281" providerId="LiveId" clId="{88071AEB-5366-486F-85FE-7E70FC93100A}" dt="2024-02-25T22:05:08.537" v="101"/>
          <ac:spMkLst>
            <pc:docMk/>
            <pc:sldMk cId="3032827026" sldId="289"/>
            <ac:spMk id="6" creationId="{8CD2FAD1-8300-0FFE-C5A5-8ED09B596FD5}"/>
          </ac:spMkLst>
        </pc:spChg>
        <pc:spChg chg="mod">
          <ac:chgData name="Neemias Informatica Lima" userId="b77af7bd85500281" providerId="LiveId" clId="{88071AEB-5366-486F-85FE-7E70FC93100A}" dt="2024-02-25T22:17:25.596" v="225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071AEB-5366-486F-85FE-7E70FC93100A}" dt="2024-02-25T22:15:34.458" v="188" actId="1076"/>
          <ac:spMkLst>
            <pc:docMk/>
            <pc:sldMk cId="3032827026" sldId="289"/>
            <ac:spMk id="13" creationId="{0D166226-26B4-450D-9EDE-E579CA78EEF8}"/>
          </ac:spMkLst>
        </pc:spChg>
        <pc:spChg chg="mod">
          <ac:chgData name="Neemias Informatica Lima" userId="b77af7bd85500281" providerId="LiveId" clId="{88071AEB-5366-486F-85FE-7E70FC93100A}" dt="2024-02-25T22:15:38.536" v="194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08.132" v="100" actId="478"/>
          <ac:picMkLst>
            <pc:docMk/>
            <pc:sldMk cId="3032827026" sldId="289"/>
            <ac:picMk id="4" creationId="{651C8B0F-9DB2-D93F-5048-100ED72F3D6E}"/>
          </ac:picMkLst>
        </pc:picChg>
        <pc:picChg chg="add mod">
          <ac:chgData name="Neemias Informatica Lima" userId="b77af7bd85500281" providerId="LiveId" clId="{88071AEB-5366-486F-85FE-7E70FC93100A}" dt="2024-02-25T22:05:08.537" v="101"/>
          <ac:picMkLst>
            <pc:docMk/>
            <pc:sldMk cId="3032827026" sldId="289"/>
            <ac:picMk id="7" creationId="{B0099E36-35A3-5279-491F-FE355983AA48}"/>
          </ac:picMkLst>
        </pc:picChg>
      </pc:sldChg>
      <pc:sldChg chg="addSp delSp modSp mod">
        <pc:chgData name="Neemias Informatica Lima" userId="b77af7bd85500281" providerId="LiveId" clId="{88071AEB-5366-486F-85FE-7E70FC93100A}" dt="2024-02-25T22:19:20.499" v="260" actId="6549"/>
        <pc:sldMkLst>
          <pc:docMk/>
          <pc:sldMk cId="3772032319" sldId="290"/>
        </pc:sldMkLst>
        <pc:spChg chg="del">
          <ac:chgData name="Neemias Informatica Lima" userId="b77af7bd85500281" providerId="LiveId" clId="{88071AEB-5366-486F-85FE-7E70FC93100A}" dt="2024-02-25T22:05:20.754" v="104" actId="478"/>
          <ac:spMkLst>
            <pc:docMk/>
            <pc:sldMk cId="3772032319" sldId="290"/>
            <ac:spMk id="2" creationId="{B2F2D807-40D4-BE72-F108-B0D3C8939199}"/>
          </ac:spMkLst>
        </pc:spChg>
        <pc:spChg chg="del">
          <ac:chgData name="Neemias Informatica Lima" userId="b77af7bd85500281" providerId="LiveId" clId="{88071AEB-5366-486F-85FE-7E70FC93100A}" dt="2024-02-25T22:05:20.754" v="104" actId="478"/>
          <ac:spMkLst>
            <pc:docMk/>
            <pc:sldMk cId="3772032319" sldId="290"/>
            <ac:spMk id="3" creationId="{741DB37F-889F-6558-2EC5-7EE236FC78D5}"/>
          </ac:spMkLst>
        </pc:spChg>
        <pc:spChg chg="add mod">
          <ac:chgData name="Neemias Informatica Lima" userId="b77af7bd85500281" providerId="LiveId" clId="{88071AEB-5366-486F-85FE-7E70FC93100A}" dt="2024-02-25T22:05:21.143" v="105"/>
          <ac:spMkLst>
            <pc:docMk/>
            <pc:sldMk cId="3772032319" sldId="290"/>
            <ac:spMk id="5" creationId="{65F860D3-FA15-FF6A-ADF6-ED34F67D4136}"/>
          </ac:spMkLst>
        </pc:spChg>
        <pc:spChg chg="add mod">
          <ac:chgData name="Neemias Informatica Lima" userId="b77af7bd85500281" providerId="LiveId" clId="{88071AEB-5366-486F-85FE-7E70FC93100A}" dt="2024-02-25T22:05:21.143" v="105"/>
          <ac:spMkLst>
            <pc:docMk/>
            <pc:sldMk cId="3772032319" sldId="290"/>
            <ac:spMk id="6" creationId="{10548E50-498F-B7E3-CA66-EF0BAEAB6584}"/>
          </ac:spMkLst>
        </pc:spChg>
        <pc:spChg chg="mod">
          <ac:chgData name="Neemias Informatica Lima" userId="b77af7bd85500281" providerId="LiveId" clId="{88071AEB-5366-486F-85FE-7E70FC93100A}" dt="2024-02-25T22:19:20.499" v="260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071AEB-5366-486F-85FE-7E70FC93100A}" dt="2024-02-25T22:17:45.641" v="231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20.754" v="104" actId="478"/>
          <ac:picMkLst>
            <pc:docMk/>
            <pc:sldMk cId="3772032319" sldId="290"/>
            <ac:picMk id="4" creationId="{E30E196C-0538-2561-7803-4CC16DC7662F}"/>
          </ac:picMkLst>
        </pc:picChg>
        <pc:picChg chg="add mod">
          <ac:chgData name="Neemias Informatica Lima" userId="b77af7bd85500281" providerId="LiveId" clId="{88071AEB-5366-486F-85FE-7E70FC93100A}" dt="2024-02-25T22:05:21.143" v="105"/>
          <ac:picMkLst>
            <pc:docMk/>
            <pc:sldMk cId="3772032319" sldId="290"/>
            <ac:picMk id="7" creationId="{B0F477B8-6387-BC60-D0EF-6BDEA19EFDB5}"/>
          </ac:picMkLst>
        </pc:picChg>
      </pc:sldChg>
      <pc:sldChg chg="addSp delSp modSp mod">
        <pc:chgData name="Neemias Informatica Lima" userId="b77af7bd85500281" providerId="LiveId" clId="{88071AEB-5366-486F-85FE-7E70FC93100A}" dt="2024-02-25T22:21:20.998" v="298" actId="313"/>
        <pc:sldMkLst>
          <pc:docMk/>
          <pc:sldMk cId="1768216317" sldId="291"/>
        </pc:sldMkLst>
        <pc:spChg chg="del">
          <ac:chgData name="Neemias Informatica Lima" userId="b77af7bd85500281" providerId="LiveId" clId="{88071AEB-5366-486F-85FE-7E70FC93100A}" dt="2024-02-25T22:05:33.268" v="108" actId="478"/>
          <ac:spMkLst>
            <pc:docMk/>
            <pc:sldMk cId="1768216317" sldId="291"/>
            <ac:spMk id="2" creationId="{75F3662D-0966-55C4-657A-7ECC54A2C329}"/>
          </ac:spMkLst>
        </pc:spChg>
        <pc:spChg chg="del">
          <ac:chgData name="Neemias Informatica Lima" userId="b77af7bd85500281" providerId="LiveId" clId="{88071AEB-5366-486F-85FE-7E70FC93100A}" dt="2024-02-25T22:05:33.268" v="108" actId="478"/>
          <ac:spMkLst>
            <pc:docMk/>
            <pc:sldMk cId="1768216317" sldId="291"/>
            <ac:spMk id="3" creationId="{56D1ABE9-4C8C-0E92-DDB7-A46407C7FDB0}"/>
          </ac:spMkLst>
        </pc:spChg>
        <pc:spChg chg="add mod">
          <ac:chgData name="Neemias Informatica Lima" userId="b77af7bd85500281" providerId="LiveId" clId="{88071AEB-5366-486F-85FE-7E70FC93100A}" dt="2024-02-25T22:05:33.625" v="109"/>
          <ac:spMkLst>
            <pc:docMk/>
            <pc:sldMk cId="1768216317" sldId="291"/>
            <ac:spMk id="5" creationId="{4D5D5D07-92B4-F97B-471A-4CAFE2DF7F07}"/>
          </ac:spMkLst>
        </pc:spChg>
        <pc:spChg chg="add mod">
          <ac:chgData name="Neemias Informatica Lima" userId="b77af7bd85500281" providerId="LiveId" clId="{88071AEB-5366-486F-85FE-7E70FC93100A}" dt="2024-02-25T22:05:33.625" v="109"/>
          <ac:spMkLst>
            <pc:docMk/>
            <pc:sldMk cId="1768216317" sldId="291"/>
            <ac:spMk id="6" creationId="{D53AB020-6BD3-6BFB-069A-5C24C0FBD5DD}"/>
          </ac:spMkLst>
        </pc:spChg>
        <pc:spChg chg="mod">
          <ac:chgData name="Neemias Informatica Lima" userId="b77af7bd85500281" providerId="LiveId" clId="{88071AEB-5366-486F-85FE-7E70FC93100A}" dt="2024-02-25T22:21:20.998" v="298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071AEB-5366-486F-85FE-7E70FC93100A}" dt="2024-02-25T22:19:44.155" v="26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33.268" v="108" actId="478"/>
          <ac:picMkLst>
            <pc:docMk/>
            <pc:sldMk cId="1768216317" sldId="291"/>
            <ac:picMk id="4" creationId="{ACEF60D4-A6CD-9EB6-E13C-B4D65638760E}"/>
          </ac:picMkLst>
        </pc:picChg>
        <pc:picChg chg="add mod">
          <ac:chgData name="Neemias Informatica Lima" userId="b77af7bd85500281" providerId="LiveId" clId="{88071AEB-5366-486F-85FE-7E70FC93100A}" dt="2024-02-25T22:05:33.625" v="109"/>
          <ac:picMkLst>
            <pc:docMk/>
            <pc:sldMk cId="1768216317" sldId="291"/>
            <ac:picMk id="7" creationId="{9B8AF33B-A0F7-2B85-9FA3-2EBA0DB991EB}"/>
          </ac:picMkLst>
        </pc:picChg>
      </pc:sldChg>
      <pc:sldChg chg="addSp delSp modSp mod">
        <pc:chgData name="Neemias Informatica Lima" userId="b77af7bd85500281" providerId="LiveId" clId="{88071AEB-5366-486F-85FE-7E70FC93100A}" dt="2024-02-25T22:23:18.764" v="329" actId="6549"/>
        <pc:sldMkLst>
          <pc:docMk/>
          <pc:sldMk cId="3757265641" sldId="292"/>
        </pc:sldMkLst>
        <pc:spChg chg="del">
          <ac:chgData name="Neemias Informatica Lima" userId="b77af7bd85500281" providerId="LiveId" clId="{88071AEB-5366-486F-85FE-7E70FC93100A}" dt="2024-02-25T22:05:45.661" v="112" actId="478"/>
          <ac:spMkLst>
            <pc:docMk/>
            <pc:sldMk cId="3757265641" sldId="292"/>
            <ac:spMk id="2" creationId="{BEFFE90A-746D-60F5-43ED-1E3D11D372B5}"/>
          </ac:spMkLst>
        </pc:spChg>
        <pc:spChg chg="del">
          <ac:chgData name="Neemias Informatica Lima" userId="b77af7bd85500281" providerId="LiveId" clId="{88071AEB-5366-486F-85FE-7E70FC93100A}" dt="2024-02-25T22:05:45.661" v="112" actId="478"/>
          <ac:spMkLst>
            <pc:docMk/>
            <pc:sldMk cId="3757265641" sldId="292"/>
            <ac:spMk id="3" creationId="{74D915CB-AAA4-267A-7953-40008C118352}"/>
          </ac:spMkLst>
        </pc:spChg>
        <pc:spChg chg="add mod">
          <ac:chgData name="Neemias Informatica Lima" userId="b77af7bd85500281" providerId="LiveId" clId="{88071AEB-5366-486F-85FE-7E70FC93100A}" dt="2024-02-25T22:05:46.026" v="113"/>
          <ac:spMkLst>
            <pc:docMk/>
            <pc:sldMk cId="3757265641" sldId="292"/>
            <ac:spMk id="5" creationId="{49662B4B-088B-395B-5237-C7BCBE218A15}"/>
          </ac:spMkLst>
        </pc:spChg>
        <pc:spChg chg="add mod">
          <ac:chgData name="Neemias Informatica Lima" userId="b77af7bd85500281" providerId="LiveId" clId="{88071AEB-5366-486F-85FE-7E70FC93100A}" dt="2024-02-25T22:05:46.026" v="113"/>
          <ac:spMkLst>
            <pc:docMk/>
            <pc:sldMk cId="3757265641" sldId="292"/>
            <ac:spMk id="6" creationId="{DF454961-2BDC-4C99-00C9-AFD78349F476}"/>
          </ac:spMkLst>
        </pc:spChg>
        <pc:spChg chg="mod">
          <ac:chgData name="Neemias Informatica Lima" userId="b77af7bd85500281" providerId="LiveId" clId="{88071AEB-5366-486F-85FE-7E70FC93100A}" dt="2024-02-25T22:23:18.764" v="329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071AEB-5366-486F-85FE-7E70FC93100A}" dt="2024-02-25T22:21:44.427" v="308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45.661" v="112" actId="478"/>
          <ac:picMkLst>
            <pc:docMk/>
            <pc:sldMk cId="3757265641" sldId="292"/>
            <ac:picMk id="4" creationId="{8E3C6038-1716-E22D-39E8-C76D92AB1E84}"/>
          </ac:picMkLst>
        </pc:picChg>
        <pc:picChg chg="add mod">
          <ac:chgData name="Neemias Informatica Lima" userId="b77af7bd85500281" providerId="LiveId" clId="{88071AEB-5366-486F-85FE-7E70FC93100A}" dt="2024-02-25T22:05:46.026" v="113"/>
          <ac:picMkLst>
            <pc:docMk/>
            <pc:sldMk cId="3757265641" sldId="292"/>
            <ac:picMk id="7" creationId="{C7E0DBF6-1D79-81F7-2046-4A345E36F9EB}"/>
          </ac:picMkLst>
        </pc:picChg>
      </pc:sldChg>
      <pc:sldChg chg="addSp delSp modSp mod">
        <pc:chgData name="Neemias Informatica Lima" userId="b77af7bd85500281" providerId="LiveId" clId="{88071AEB-5366-486F-85FE-7E70FC93100A}" dt="2024-02-25T22:23:47.539" v="336" actId="6549"/>
        <pc:sldMkLst>
          <pc:docMk/>
          <pc:sldMk cId="3114938747" sldId="293"/>
        </pc:sldMkLst>
        <pc:spChg chg="del">
          <ac:chgData name="Neemias Informatica Lima" userId="b77af7bd85500281" providerId="LiveId" clId="{88071AEB-5366-486F-85FE-7E70FC93100A}" dt="2024-02-25T22:05:51.165" v="114" actId="478"/>
          <ac:spMkLst>
            <pc:docMk/>
            <pc:sldMk cId="3114938747" sldId="293"/>
            <ac:spMk id="2" creationId="{F1071A7D-5472-DB38-8071-7339D7C180C1}"/>
          </ac:spMkLst>
        </pc:spChg>
        <pc:spChg chg="del">
          <ac:chgData name="Neemias Informatica Lima" userId="b77af7bd85500281" providerId="LiveId" clId="{88071AEB-5366-486F-85FE-7E70FC93100A}" dt="2024-02-25T22:05:51.165" v="114" actId="478"/>
          <ac:spMkLst>
            <pc:docMk/>
            <pc:sldMk cId="3114938747" sldId="293"/>
            <ac:spMk id="3" creationId="{FF11730A-0783-B4D1-0A3A-469E514C9135}"/>
          </ac:spMkLst>
        </pc:spChg>
        <pc:spChg chg="add mod">
          <ac:chgData name="Neemias Informatica Lima" userId="b77af7bd85500281" providerId="LiveId" clId="{88071AEB-5366-486F-85FE-7E70FC93100A}" dt="2024-02-25T22:05:51.514" v="115"/>
          <ac:spMkLst>
            <pc:docMk/>
            <pc:sldMk cId="3114938747" sldId="293"/>
            <ac:spMk id="5" creationId="{D7AA8FBC-32F6-42F0-C6DE-08195C9A858D}"/>
          </ac:spMkLst>
        </pc:spChg>
        <pc:spChg chg="add mod">
          <ac:chgData name="Neemias Informatica Lima" userId="b77af7bd85500281" providerId="LiveId" clId="{88071AEB-5366-486F-85FE-7E70FC93100A}" dt="2024-02-25T22:05:51.514" v="115"/>
          <ac:spMkLst>
            <pc:docMk/>
            <pc:sldMk cId="3114938747" sldId="293"/>
            <ac:spMk id="6" creationId="{EF3460A3-2CC7-D100-D343-80EE3E7B9753}"/>
          </ac:spMkLst>
        </pc:spChg>
        <pc:spChg chg="mod">
          <ac:chgData name="Neemias Informatica Lima" userId="b77af7bd85500281" providerId="LiveId" clId="{88071AEB-5366-486F-85FE-7E70FC93100A}" dt="2024-02-25T22:23:47.539" v="336" actId="6549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8071AEB-5366-486F-85FE-7E70FC93100A}" dt="2024-02-25T22:05:51.165" v="114" actId="478"/>
          <ac:picMkLst>
            <pc:docMk/>
            <pc:sldMk cId="3114938747" sldId="293"/>
            <ac:picMk id="4" creationId="{79211BE3-A077-CFEF-60D3-BBC0F489ECA8}"/>
          </ac:picMkLst>
        </pc:picChg>
        <pc:picChg chg="add mod">
          <ac:chgData name="Neemias Informatica Lima" userId="b77af7bd85500281" providerId="LiveId" clId="{88071AEB-5366-486F-85FE-7E70FC93100A}" dt="2024-02-25T22:05:51.514" v="115"/>
          <ac:picMkLst>
            <pc:docMk/>
            <pc:sldMk cId="3114938747" sldId="293"/>
            <ac:picMk id="7" creationId="{E99BC0EE-C251-F771-8375-64CFD99189F1}"/>
          </ac:picMkLst>
        </pc:picChg>
      </pc:sldChg>
    </pc:docChg>
  </pc:docChgLst>
  <pc:docChgLst>
    <pc:chgData name="Neemias Informatica Lima" userId="b77af7bd85500281" providerId="LiveId" clId="{B74F13B8-D1BC-478B-89FF-1B8AFEA45C88}"/>
    <pc:docChg chg="undo redo custSel modSld">
      <pc:chgData name="Neemias Informatica Lima" userId="b77af7bd85500281" providerId="LiveId" clId="{B74F13B8-D1BC-478B-89FF-1B8AFEA45C88}" dt="2024-02-25T21:28:39.662" v="333" actId="313"/>
      <pc:docMkLst>
        <pc:docMk/>
      </pc:docMkLst>
      <pc:sldChg chg="addSp delSp modSp mod">
        <pc:chgData name="Neemias Informatica Lima" userId="b77af7bd85500281" providerId="LiveId" clId="{B74F13B8-D1BC-478B-89FF-1B8AFEA45C88}" dt="2024-02-25T21:10:49.916" v="45"/>
        <pc:sldMkLst>
          <pc:docMk/>
          <pc:sldMk cId="2232331225" sldId="280"/>
        </pc:sldMkLst>
        <pc:spChg chg="mod">
          <ac:chgData name="Neemias Informatica Lima" userId="b77af7bd85500281" providerId="LiveId" clId="{B74F13B8-D1BC-478B-89FF-1B8AFEA45C88}" dt="2024-02-25T21:08:36.463" v="8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7.126" v="14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44.340" v="3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1.301" v="1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29.524" v="35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0:49.916" v="45"/>
          <ac:picMkLst>
            <pc:docMk/>
            <pc:sldMk cId="2232331225" sldId="280"/>
            <ac:picMk id="3" creationId="{488E531C-1F98-7C23-21EF-59BDB0E1BB90}"/>
          </ac:picMkLst>
        </pc:picChg>
        <pc:picChg chg="del">
          <ac:chgData name="Neemias Informatica Lima" userId="b77af7bd85500281" providerId="LiveId" clId="{B74F13B8-D1BC-478B-89FF-1B8AFEA45C88}" dt="2024-02-25T21:08:51.062" v="15" actId="478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B74F13B8-D1BC-478B-89FF-1B8AFEA45C88}" dt="2024-02-25T21:14:44.111" v="114" actId="6549"/>
        <pc:sldMkLst>
          <pc:docMk/>
          <pc:sldMk cId="2103443556" sldId="281"/>
        </pc:sldMkLst>
        <pc:spChg chg="mod">
          <ac:chgData name="Neemias Informatica Lima" userId="b77af7bd85500281" providerId="LiveId" clId="{B74F13B8-D1BC-478B-89FF-1B8AFEA45C88}" dt="2024-02-25T21:14:44.111" v="114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36.720" v="5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12.926" v="5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1:52.849" v="60" actId="1037"/>
          <ac:picMkLst>
            <pc:docMk/>
            <pc:sldMk cId="2103443556" sldId="281"/>
            <ac:picMk id="2" creationId="{270188F2-7057-F8B0-ACF1-0F62D430065A}"/>
          </ac:picMkLst>
        </pc:picChg>
        <pc:picChg chg="del">
          <ac:chgData name="Neemias Informatica Lima" userId="b77af7bd85500281" providerId="LiveId" clId="{B74F13B8-D1BC-478B-89FF-1B8AFEA45C88}" dt="2024-02-25T21:14:06.706" v="85" actId="478"/>
          <ac:picMkLst>
            <pc:docMk/>
            <pc:sldMk cId="2103443556" sldId="281"/>
            <ac:picMk id="4" creationId="{7A30FE51-33F2-6630-4CDA-12DEDD801DE6}"/>
          </ac:picMkLst>
        </pc:picChg>
        <pc:picChg chg="del">
          <ac:chgData name="Neemias Informatica Lima" userId="b77af7bd85500281" providerId="LiveId" clId="{B74F13B8-D1BC-478B-89FF-1B8AFEA45C88}" dt="2024-02-25T21:11:33.239" v="51" actId="478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16:28.094" v="149" actId="313"/>
        <pc:sldMkLst>
          <pc:docMk/>
          <pc:sldMk cId="3683219421" sldId="282"/>
        </pc:sldMkLst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2" creationId="{BED91A5E-4E8D-3A6D-3F07-C56DB33A249A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4" creationId="{55CD13F8-4D0C-11B8-1EC1-63042056EAAC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5" creationId="{8E793A4A-E5ED-5EF3-8A21-247FC2CA00F5}"/>
          </ac:spMkLst>
        </pc:spChg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B74F13B8-D1BC-478B-89FF-1B8AFEA45C88}" dt="2024-02-25T21:16:28.094" v="14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8.043" v="12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31.964" v="64"/>
          <ac:picMkLst>
            <pc:docMk/>
            <pc:sldMk cId="3683219421" sldId="282"/>
            <ac:picMk id="6" creationId="{BBF5D52E-EA7D-6357-63B1-A9AD66A5A96C}"/>
          </ac:picMkLst>
        </pc:picChg>
        <pc:picChg chg="del">
          <ac:chgData name="Neemias Informatica Lima" userId="b77af7bd85500281" providerId="LiveId" clId="{B74F13B8-D1BC-478B-89FF-1B8AFEA45C88}" dt="2024-02-25T21:12:31.599" v="63" actId="478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B74F13B8-D1BC-478B-89FF-1B8AFEA45C88}" dt="2024-02-25T21:17:55.984" v="181" actId="20577"/>
        <pc:sldMkLst>
          <pc:docMk/>
          <pc:sldMk cId="3902406419" sldId="283"/>
        </pc:sldMkLst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2" creationId="{7F47C95E-C3E8-FA3A-AA4E-CDFD4921FA25}"/>
          </ac:spMkLst>
        </pc:spChg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3" creationId="{0B61BF89-849C-2139-0AA9-3FAA7FC73844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5" creationId="{011D2B5E-F924-7CD5-9ED2-CED5E6120E7A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B74F13B8-D1BC-478B-89FF-1B8AFEA45C88}" dt="2024-02-25T21:16:46.900" v="15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7:55.984" v="181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B74F13B8-D1BC-478B-89FF-1B8AFEA45C88}" dt="2024-02-25T21:12:38.732" v="66"/>
          <ac:picMkLst>
            <pc:docMk/>
            <pc:sldMk cId="3902406419" sldId="283"/>
            <ac:picMk id="4" creationId="{98222435-9C52-A740-C51F-AE35F5BD514C}"/>
          </ac:picMkLst>
        </pc:picChg>
        <pc:picChg chg="del">
          <ac:chgData name="Neemias Informatica Lima" userId="b77af7bd85500281" providerId="LiveId" clId="{B74F13B8-D1BC-478B-89FF-1B8AFEA45C88}" dt="2024-02-25T21:12:38.183" v="65" actId="478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B74F13B8-D1BC-478B-89FF-1B8AFEA45C88}" dt="2024-02-25T21:19:32.241" v="206" actId="20577"/>
        <pc:sldMkLst>
          <pc:docMk/>
          <pc:sldMk cId="2424059023" sldId="284"/>
        </pc:sldMkLst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2" creationId="{77435B4A-27E6-C8C9-58C4-E82B88007F0D}"/>
          </ac:spMkLst>
        </pc:spChg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3" creationId="{3F250127-776C-4693-092D-943E6FF76C57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5" creationId="{4C71B775-E1EE-DF9B-B6E9-782C187E209F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B74F13B8-D1BC-478B-89FF-1B8AFEA45C88}" dt="2024-02-25T21:18:35.217" v="18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9:32.241" v="206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B74F13B8-D1BC-478B-89FF-1B8AFEA45C88}" dt="2024-02-25T21:12:56.903" v="70"/>
          <ac:picMkLst>
            <pc:docMk/>
            <pc:sldMk cId="2424059023" sldId="284"/>
            <ac:picMk id="4" creationId="{7B8EFA36-89F8-ACDF-859D-26A3F99D1845}"/>
          </ac:picMkLst>
        </pc:picChg>
        <pc:picChg chg="del">
          <ac:chgData name="Neemias Informatica Lima" userId="b77af7bd85500281" providerId="LiveId" clId="{B74F13B8-D1BC-478B-89FF-1B8AFEA45C88}" dt="2024-02-25T21:12:56.441" v="69" actId="47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4:15.904" v="260" actId="6549"/>
        <pc:sldMkLst>
          <pc:docMk/>
          <pc:sldMk cId="2241968852" sldId="285"/>
        </pc:sldMkLst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2" creationId="{57B99E33-DEA9-6253-C9B1-EA2875F192CA}"/>
          </ac:spMkLst>
        </pc:spChg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3" creationId="{79A2E0F8-FA22-7E01-271B-E811949A14D8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5" creationId="{82C3B8BE-7905-36B2-95DD-EC8EF63D461E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B74F13B8-D1BC-478B-89FF-1B8AFEA45C88}" dt="2024-02-25T21:23:16.967" v="23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4:15.904" v="260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B74F13B8-D1BC-478B-89FF-1B8AFEA45C88}" dt="2024-02-25T21:13:12.921" v="74"/>
          <ac:picMkLst>
            <pc:docMk/>
            <pc:sldMk cId="2241968852" sldId="285"/>
            <ac:picMk id="4" creationId="{5F065EA6-1D0D-6DA1-627A-3FA92CCC96A0}"/>
          </ac:picMkLst>
        </pc:picChg>
        <pc:picChg chg="del">
          <ac:chgData name="Neemias Informatica Lima" userId="b77af7bd85500281" providerId="LiveId" clId="{B74F13B8-D1BC-478B-89FF-1B8AFEA45C88}" dt="2024-02-25T21:13:12.436" v="73" actId="478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B74F13B8-D1BC-478B-89FF-1B8AFEA45C88}" dt="2024-02-25T21:26:02.671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2" creationId="{F7E2C36A-B2EA-225B-9DBB-95079E5F52B8}"/>
          </ac:spMkLst>
        </pc:spChg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3" creationId="{CF9A5A7C-DA9D-8DAE-5373-617553273E02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5" creationId="{F23C38D1-3E02-4C42-0105-8F936B70963A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B74F13B8-D1BC-478B-89FF-1B8AFEA45C88}" dt="2024-02-25T21:25:21.710" v="281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6:02.671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B74F13B8-D1BC-478B-89FF-1B8AFEA45C88}" dt="2024-02-25T21:13:24.930" v="78"/>
          <ac:picMkLst>
            <pc:docMk/>
            <pc:sldMk cId="1959249856" sldId="286"/>
            <ac:picMk id="4" creationId="{020F5A77-4AA7-81C3-A816-62E223CC7E76}"/>
          </ac:picMkLst>
        </pc:picChg>
        <pc:picChg chg="del">
          <ac:chgData name="Neemias Informatica Lima" userId="b77af7bd85500281" providerId="LiveId" clId="{B74F13B8-D1BC-478B-89FF-1B8AFEA45C88}" dt="2024-02-25T21:13:24.484" v="77" actId="478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08.182" v="332" actId="20577"/>
        <pc:sldMkLst>
          <pc:docMk/>
          <pc:sldMk cId="2857006406" sldId="287"/>
        </pc:sldMkLst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2" creationId="{ECA26FE0-0AD6-44E3-09A9-1C8F126BACAB}"/>
          </ac:spMkLst>
        </pc:spChg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3" creationId="{B66B5463-8AE8-22AF-246A-ABBFD5F483DF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5" creationId="{A9B51D08-4D27-F065-14C8-75EB4265F90E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B74F13B8-D1BC-478B-89FF-1B8AFEA45C88}" dt="2024-02-25T21:28:08.182" v="33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B74F13B8-D1BC-478B-89FF-1B8AFEA45C88}" dt="2024-02-25T21:13:48.701" v="84"/>
          <ac:picMkLst>
            <pc:docMk/>
            <pc:sldMk cId="2857006406" sldId="287"/>
            <ac:picMk id="4" creationId="{64536691-AE0E-4F41-680E-9B79735F668D}"/>
          </ac:picMkLst>
        </pc:picChg>
        <pc:picChg chg="del">
          <ac:chgData name="Neemias Informatica Lima" userId="b77af7bd85500281" providerId="LiveId" clId="{B74F13B8-D1BC-478B-89FF-1B8AFEA45C88}" dt="2024-02-25T21:13:48.191" v="83" actId="478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B74F13B8-D1BC-478B-89FF-1B8AFEA45C88}" dt="2024-02-25T21:15:45.195" v="137" actId="6549"/>
        <pc:sldMkLst>
          <pc:docMk/>
          <pc:sldMk cId="2630436816" sldId="288"/>
        </pc:sldMkLst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2" creationId="{C82AB49F-AA21-8031-33EB-D9B2BE57C767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3" creationId="{92BE035E-8B46-949D-813C-0747CB166744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4" creationId="{80498620-1554-6070-F994-1E38171C650E}"/>
          </ac:spMkLst>
        </pc:spChg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B74F13B8-D1BC-478B-89FF-1B8AFEA45C88}" dt="2024-02-25T21:15:45.195" v="137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2.484" v="11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25.562" v="62"/>
          <ac:picMkLst>
            <pc:docMk/>
            <pc:sldMk cId="2630436816" sldId="288"/>
            <ac:picMk id="5" creationId="{1F518788-62D0-7A8E-7133-53E748F7533E}"/>
          </ac:picMkLst>
        </pc:picChg>
        <pc:picChg chg="del">
          <ac:chgData name="Neemias Informatica Lima" userId="b77af7bd85500281" providerId="LiveId" clId="{B74F13B8-D1BC-478B-89FF-1B8AFEA45C88}" dt="2024-02-25T21:12:25.142" v="61" actId="478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39.662" v="333" actId="313"/>
        <pc:sldMkLst>
          <pc:docMk/>
          <pc:sldMk cId="3032827026" sldId="289"/>
        </pc:sldMkLst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2" creationId="{34F0619E-BA41-D5E5-712C-BCAC5DFF9ACB}"/>
          </ac:spMkLst>
        </pc:spChg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3" creationId="{DB81C03F-AE71-3207-1C08-0A4036BF5206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5" creationId="{863638F7-9A13-B3A4-2E92-A1DDF62926E0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B74F13B8-D1BC-478B-89FF-1B8AFEA45C88}" dt="2024-02-25T21:28:39.662" v="333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B74F13B8-D1BC-478B-89FF-1B8AFEA45C88}" dt="2024-02-25T21:16:51.701" v="157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50.430" v="68"/>
          <ac:picMkLst>
            <pc:docMk/>
            <pc:sldMk cId="3032827026" sldId="289"/>
            <ac:picMk id="4" creationId="{651C8B0F-9DB2-D93F-5048-100ED72F3D6E}"/>
          </ac:picMkLst>
        </pc:picChg>
        <pc:picChg chg="del">
          <ac:chgData name="Neemias Informatica Lima" userId="b77af7bd85500281" providerId="LiveId" clId="{B74F13B8-D1BC-478B-89FF-1B8AFEA45C88}" dt="2024-02-25T21:12:49.896" v="67" actId="478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B74F13B8-D1BC-478B-89FF-1B8AFEA45C88}" dt="2024-02-25T21:22:59.996" v="231"/>
        <pc:sldMkLst>
          <pc:docMk/>
          <pc:sldMk cId="3772032319" sldId="290"/>
        </pc:sldMkLst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2" creationId="{B2F2D807-40D4-BE72-F108-B0D3C8939199}"/>
          </ac:spMkLst>
        </pc:spChg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3" creationId="{741DB37F-889F-6558-2EC5-7EE236FC78D5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5" creationId="{8DCF935B-050B-A2AD-BFC7-73D515DD4C5B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B74F13B8-D1BC-478B-89FF-1B8AFEA45C88}" dt="2024-02-25T21:22:59.996" v="231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B74F13B8-D1BC-478B-89FF-1B8AFEA45C88}" dt="2024-02-25T21:18:42.387" v="19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06.288" v="72"/>
          <ac:picMkLst>
            <pc:docMk/>
            <pc:sldMk cId="3772032319" sldId="290"/>
            <ac:picMk id="4" creationId="{E30E196C-0538-2561-7803-4CC16DC7662F}"/>
          </ac:picMkLst>
        </pc:picChg>
        <pc:picChg chg="del">
          <ac:chgData name="Neemias Informatica Lima" userId="b77af7bd85500281" providerId="LiveId" clId="{B74F13B8-D1BC-478B-89FF-1B8AFEA45C88}" dt="2024-02-25T21:13:05.818" v="71" actId="478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B74F13B8-D1BC-478B-89FF-1B8AFEA45C88}" dt="2024-02-25T21:25:08.383" v="276" actId="313"/>
        <pc:sldMkLst>
          <pc:docMk/>
          <pc:sldMk cId="1768216317" sldId="291"/>
        </pc:sldMkLst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2" creationId="{75F3662D-0966-55C4-657A-7ECC54A2C329}"/>
          </ac:spMkLst>
        </pc:spChg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3" creationId="{56D1ABE9-4C8C-0E92-DDB7-A46407C7FDB0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5" creationId="{F9CC19F7-9027-0C69-9ACE-F363B21B1336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B74F13B8-D1BC-478B-89FF-1B8AFEA45C88}" dt="2024-02-25T21:25:08.383" v="276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B74F13B8-D1BC-478B-89FF-1B8AFEA45C88}" dt="2024-02-25T21:23:23.497" v="241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18.633" v="76"/>
          <ac:picMkLst>
            <pc:docMk/>
            <pc:sldMk cId="1768216317" sldId="291"/>
            <ac:picMk id="4" creationId="{ACEF60D4-A6CD-9EB6-E13C-B4D65638760E}"/>
          </ac:picMkLst>
        </pc:picChg>
        <pc:picChg chg="del">
          <ac:chgData name="Neemias Informatica Lima" userId="b77af7bd85500281" providerId="LiveId" clId="{B74F13B8-D1BC-478B-89FF-1B8AFEA45C88}" dt="2024-02-25T21:13:18.236" v="75" actId="478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10.232" v="317" actId="20577"/>
        <pc:sldMkLst>
          <pc:docMk/>
          <pc:sldMk cId="3757265641" sldId="292"/>
        </pc:sldMkLst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2" creationId="{BEFFE90A-746D-60F5-43ED-1E3D11D372B5}"/>
          </ac:spMkLst>
        </pc:spChg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3" creationId="{74D915CB-AAA4-267A-7953-40008C11835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5" creationId="{46E6CC49-F5BB-2FC0-3480-F7B338EF407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B74F13B8-D1BC-478B-89FF-1B8AFEA45C88}" dt="2024-02-25T21:27:10.232" v="317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B74F13B8-D1BC-478B-89FF-1B8AFEA45C88}" dt="2024-02-25T21:25:33.704" v="28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32.003" v="80"/>
          <ac:picMkLst>
            <pc:docMk/>
            <pc:sldMk cId="3757265641" sldId="292"/>
            <ac:picMk id="4" creationId="{8E3C6038-1716-E22D-39E8-C76D92AB1E84}"/>
          </ac:picMkLst>
        </pc:picChg>
        <pc:picChg chg="del">
          <ac:chgData name="Neemias Informatica Lima" userId="b77af7bd85500281" providerId="LiveId" clId="{B74F13B8-D1BC-478B-89FF-1B8AFEA45C88}" dt="2024-02-25T21:13:31.477" v="79" actId="47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35.530" v="322"/>
        <pc:sldMkLst>
          <pc:docMk/>
          <pc:sldMk cId="3114938747" sldId="293"/>
        </pc:sldMkLst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2" creationId="{F1071A7D-5472-DB38-8071-7339D7C180C1}"/>
          </ac:spMkLst>
        </pc:spChg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3" creationId="{FF11730A-0783-B4D1-0A3A-469E514C9135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5" creationId="{3CB186FB-296D-82A1-4650-39C890CCFBB8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B74F13B8-D1BC-478B-89FF-1B8AFEA45C88}" dt="2024-02-25T21:27:35.530" v="322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B74F13B8-D1BC-478B-89FF-1B8AFEA45C88}" dt="2024-02-25T21:13:39.452" v="82"/>
          <ac:picMkLst>
            <pc:docMk/>
            <pc:sldMk cId="3114938747" sldId="293"/>
            <ac:picMk id="4" creationId="{79211BE3-A077-CFEF-60D3-BBC0F489ECA8}"/>
          </ac:picMkLst>
        </pc:picChg>
        <pc:picChg chg="del">
          <ac:chgData name="Neemias Informatica Lima" userId="b77af7bd85500281" providerId="LiveId" clId="{B74F13B8-D1BC-478B-89FF-1B8AFEA45C88}" dt="2024-02-25T21:13:38.702" v="81" actId="478"/>
          <ac:picMkLst>
            <pc:docMk/>
            <pc:sldMk cId="3114938747" sldId="293"/>
            <ac:picMk id="7" creationId="{FC1E68A4-6ECC-6BB6-4D19-3F768F9183E0}"/>
          </ac:picMkLst>
        </pc:picChg>
      </pc:sldChg>
    </pc:docChg>
  </pc:docChgLst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Informatica Lima" userId="b77af7bd85500281" providerId="LiveId" clId="{ECC298F4-EDB4-4C3D-9D19-66AC0E389956}"/>
    <pc:docChg chg="undo redo custSel addSld modSld">
      <pc:chgData name="Neemias Informatica Lima" userId="b77af7bd85500281" providerId="LiveId" clId="{ECC298F4-EDB4-4C3D-9D19-66AC0E389956}" dt="2024-02-23T21:07:46.814" v="354" actId="20577"/>
      <pc:docMkLst>
        <pc:docMk/>
      </pc:docMkLst>
      <pc:sldChg chg="addSp delSp modSp mod">
        <pc:chgData name="Neemias Informatica Lima" userId="b77af7bd85500281" providerId="LiveId" clId="{ECC298F4-EDB4-4C3D-9D19-66AC0E389956}" dt="2024-02-23T20:51:23.665" v="77" actId="1440"/>
        <pc:sldMkLst>
          <pc:docMk/>
          <pc:sldMk cId="2232331225" sldId="280"/>
        </pc:sldMkLst>
        <pc:spChg chg="mod">
          <ac:chgData name="Neemias Informatica Lima" userId="b77af7bd85500281" providerId="LiveId" clId="{ECC298F4-EDB4-4C3D-9D19-66AC0E389956}" dt="2024-02-23T20:49:52.271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01.363" v="11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22.146" v="27" actId="313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49:57.215" v="7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36.304" v="3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23.665" v="77" actId="1440"/>
          <ac:picMkLst>
            <pc:docMk/>
            <pc:sldMk cId="2232331225" sldId="280"/>
            <ac:picMk id="3" creationId="{6B775732-50CF-ED49-9B81-881B6538B16C}"/>
          </ac:picMkLst>
        </pc:picChg>
        <pc:picChg chg="del">
          <ac:chgData name="Neemias Informatica Lima" userId="b77af7bd85500281" providerId="LiveId" clId="{ECC298F4-EDB4-4C3D-9D19-66AC0E389956}" dt="2024-02-23T20:49:54.751" v="5" actId="478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ECC298F4-EDB4-4C3D-9D19-66AC0E389956}" dt="2024-02-23T20:54:28.533" v="158" actId="1035"/>
        <pc:sldMkLst>
          <pc:docMk/>
          <pc:sldMk cId="2103443556" sldId="281"/>
        </pc:sldMkLst>
        <pc:spChg chg="mod">
          <ac:chgData name="Neemias Informatica Lima" userId="b77af7bd85500281" providerId="LiveId" clId="{ECC298F4-EDB4-4C3D-9D19-66AC0E389956}" dt="2024-02-23T20:54:28.533" v="158" actId="1035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47.037" v="8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39.996" v="8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59.758" v="91" actId="1037"/>
          <ac:picMkLst>
            <pc:docMk/>
            <pc:sldMk cId="2103443556" sldId="281"/>
            <ac:picMk id="2" creationId="{07807719-CBFF-90FB-D8F1-092A0C4D34B5}"/>
          </ac:picMkLst>
        </pc:picChg>
        <pc:picChg chg="del">
          <ac:chgData name="Neemias Informatica Lima" userId="b77af7bd85500281" providerId="LiveId" clId="{ECC298F4-EDB4-4C3D-9D19-66AC0E389956}" dt="2024-02-23T20:51:48.757" v="83" actId="47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00.194" v="186" actId="313"/>
        <pc:sldMkLst>
          <pc:docMk/>
          <pc:sldMk cId="3683219421" sldId="282"/>
        </pc:sldMkLst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2" creationId="{F1600955-FCDB-798E-21CF-35C53DECA859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4" creationId="{AB4D820D-222A-5685-440C-6D707119C0A1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5" creationId="{152D14DA-0D56-B4C0-2FF7-684A0C7E52B0}"/>
          </ac:spMkLst>
        </pc:spChg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ECC298F4-EDB4-4C3D-9D19-66AC0E389956}" dt="2024-02-23T20:56:00.194" v="186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6.894" v="166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7.789" v="95"/>
          <ac:picMkLst>
            <pc:docMk/>
            <pc:sldMk cId="3683219421" sldId="282"/>
            <ac:picMk id="6" creationId="{6B0D3E1D-D02A-25DF-F448-AC217A23BF95}"/>
          </ac:picMkLst>
        </pc:picChg>
        <pc:picChg chg="del">
          <ac:chgData name="Neemias Informatica Lima" userId="b77af7bd85500281" providerId="LiveId" clId="{ECC298F4-EDB4-4C3D-9D19-66AC0E389956}" dt="2024-02-23T20:52:17.473" v="94" actId="478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58.298" v="205" actId="20577"/>
        <pc:sldMkLst>
          <pc:docMk/>
          <pc:sldMk cId="3902406419" sldId="283"/>
        </pc:sldMkLst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2" creationId="{14B0F14A-5A6E-228E-2B2A-C7CE9DFD1093}"/>
          </ac:spMkLst>
        </pc:spChg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3" creationId="{F075F311-C3D0-80E5-F62B-53F3D55DE46D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5" creationId="{64CB1FE2-BA30-8279-776E-7DC9BC620210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ECC298F4-EDB4-4C3D-9D19-66AC0E389956}" dt="2024-02-23T20:56:08.710" v="18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6:58.298" v="20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ECC298F4-EDB4-4C3D-9D19-66AC0E389956}" dt="2024-02-23T20:52:23.042" v="97"/>
          <ac:picMkLst>
            <pc:docMk/>
            <pc:sldMk cId="3902406419" sldId="283"/>
            <ac:picMk id="4" creationId="{BF730CBC-8069-AB3E-38AD-BDFFD3D510A8}"/>
          </ac:picMkLst>
        </pc:picChg>
        <pc:picChg chg="del">
          <ac:chgData name="Neemias Informatica Lima" userId="b77af7bd85500281" providerId="LiveId" clId="{ECC298F4-EDB4-4C3D-9D19-66AC0E389956}" dt="2024-02-23T20:52:22.777" v="96" actId="478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ECC298F4-EDB4-4C3D-9D19-66AC0E389956}" dt="2024-02-23T20:58:36.566" v="243" actId="207"/>
        <pc:sldMkLst>
          <pc:docMk/>
          <pc:sldMk cId="2424059023" sldId="284"/>
        </pc:sldMkLst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2" creationId="{6AA66C24-AD03-B88A-E4E4-BC5F6DA17480}"/>
          </ac:spMkLst>
        </pc:spChg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3" creationId="{DBA6B0B6-F5E4-3D49-2E30-29480C7766F9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5" creationId="{78268D53-E738-79EB-0EEA-089FC74705BD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ECC298F4-EDB4-4C3D-9D19-66AC0E389956}" dt="2024-02-23T20:57:46.142" v="22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8:36.566" v="243" actId="20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ECC298F4-EDB4-4C3D-9D19-66AC0E389956}" dt="2024-02-23T20:52:34.383" v="101"/>
          <ac:picMkLst>
            <pc:docMk/>
            <pc:sldMk cId="2424059023" sldId="284"/>
            <ac:picMk id="4" creationId="{3AD13A3D-047A-D550-1B42-57E1BC6C600F}"/>
          </ac:picMkLst>
        </pc:picChg>
        <pc:picChg chg="del">
          <ac:chgData name="Neemias Informatica Lima" userId="b77af7bd85500281" providerId="LiveId" clId="{ECC298F4-EDB4-4C3D-9D19-66AC0E389956}" dt="2024-02-23T20:52:34.115" v="100" actId="478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03.744" v="281" actId="6549"/>
        <pc:sldMkLst>
          <pc:docMk/>
          <pc:sldMk cId="2241968852" sldId="285"/>
        </pc:sldMkLst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2" creationId="{F91F2A19-2BB9-EA2C-1713-40357D6BF90E}"/>
          </ac:spMkLst>
        </pc:spChg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3" creationId="{14D0FFC5-3E6E-ECC2-BC05-9F0985E558B6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5" creationId="{88440405-0A27-2855-D046-B9E868718C1B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ECC298F4-EDB4-4C3D-9D19-66AC0E389956}" dt="2024-02-23T21:00:17.809" v="26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1:03.744" v="28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ECC298F4-EDB4-4C3D-9D19-66AC0E389956}" dt="2024-02-23T20:52:47.680" v="105"/>
          <ac:picMkLst>
            <pc:docMk/>
            <pc:sldMk cId="2241968852" sldId="285"/>
            <ac:picMk id="4" creationId="{3B3BC88D-13AA-0B04-2ABB-52CA09FC9E75}"/>
          </ac:picMkLst>
        </pc:picChg>
        <pc:picChg chg="del">
          <ac:chgData name="Neemias Informatica Lima" userId="b77af7bd85500281" providerId="LiveId" clId="{ECC298F4-EDB4-4C3D-9D19-66AC0E389956}" dt="2024-02-23T20:52:47.397" v="104" actId="478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20.645" v="316" actId="6549"/>
        <pc:sldMkLst>
          <pc:docMk/>
          <pc:sldMk cId="1959249856" sldId="286"/>
        </pc:sldMkLst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2" creationId="{38177D5C-FCAD-5EFB-0935-763D31114924}"/>
          </ac:spMkLst>
        </pc:spChg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3" creationId="{56002FDC-9003-1362-AC16-1E01DCC4EFE3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5" creationId="{A61587D3-3CDC-1C1A-9373-5B92BB4C6771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ECC298F4-EDB4-4C3D-9D19-66AC0E389956}" dt="2024-02-23T21:01:38.858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3:20.645" v="316" actId="6549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ECC298F4-EDB4-4C3D-9D19-66AC0E389956}" dt="2024-02-23T20:52:57.523" v="109"/>
          <ac:picMkLst>
            <pc:docMk/>
            <pc:sldMk cId="1959249856" sldId="286"/>
            <ac:picMk id="4" creationId="{8B9D79AC-A635-4C8A-0100-6C06F1A26CF0}"/>
          </ac:picMkLst>
        </pc:picChg>
        <pc:picChg chg="del">
          <ac:chgData name="Neemias Informatica Lima" userId="b77af7bd85500281" providerId="LiveId" clId="{ECC298F4-EDB4-4C3D-9D19-66AC0E389956}" dt="2024-02-23T20:52:57.078" v="108" actId="478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18.414" v="352" actId="20577"/>
        <pc:sldMkLst>
          <pc:docMk/>
          <pc:sldMk cId="2857006406" sldId="287"/>
        </pc:sldMkLst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2" creationId="{612C569A-7636-3D83-2E58-47D1537546C5}"/>
          </ac:spMkLst>
        </pc:spChg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3" creationId="{32728F36-9A55-913E-918E-FF35D344EB06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5" creationId="{29EB7D6A-30E1-9226-F768-126864DB830B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ECC298F4-EDB4-4C3D-9D19-66AC0E389956}" dt="2024-02-23T21:07:18.414" v="35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ECC298F4-EDB4-4C3D-9D19-66AC0E389956}" dt="2024-02-23T20:53:14.240" v="115"/>
          <ac:picMkLst>
            <pc:docMk/>
            <pc:sldMk cId="2857006406" sldId="287"/>
            <ac:picMk id="4" creationId="{2091FEB6-BC4B-7796-FAE7-D0423DB88F72}"/>
          </ac:picMkLst>
        </pc:picChg>
        <pc:picChg chg="del">
          <ac:chgData name="Neemias Informatica Lima" userId="b77af7bd85500281" providerId="LiveId" clId="{ECC298F4-EDB4-4C3D-9D19-66AC0E389956}" dt="2024-02-23T20:53:13.973" v="114" actId="478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46.814" v="354" actId="20577"/>
        <pc:sldMkLst>
          <pc:docMk/>
          <pc:sldMk cId="2630436816" sldId="288"/>
        </pc:sldMkLst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2" creationId="{4B8F44DA-672B-B449-018B-30D171443EE7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3" creationId="{E44D4783-6FF8-7471-4427-8AAD1C20FAD9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4" creationId="{18A42864-8C81-9837-83D3-1D37BF7BDA9B}"/>
          </ac:spMkLst>
        </pc:spChg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ECC298F4-EDB4-4C3D-9D19-66AC0E389956}" dt="2024-02-23T21:07:46.814" v="354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1.754" v="161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1.828" v="93"/>
          <ac:picMkLst>
            <pc:docMk/>
            <pc:sldMk cId="2630436816" sldId="288"/>
            <ac:picMk id="5" creationId="{B9D8D3BB-4C22-CFCB-C261-0FB50E9E7775}"/>
          </ac:picMkLst>
        </pc:picChg>
        <pc:picChg chg="del">
          <ac:chgData name="Neemias Informatica Lima" userId="b77af7bd85500281" providerId="LiveId" clId="{ECC298F4-EDB4-4C3D-9D19-66AC0E389956}" dt="2024-02-23T20:52:11.532" v="92" actId="478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ECC298F4-EDB4-4C3D-9D19-66AC0E389956}" dt="2024-02-23T20:57:36.147" v="216" actId="20577"/>
        <pc:sldMkLst>
          <pc:docMk/>
          <pc:sldMk cId="3032827026" sldId="289"/>
        </pc:sldMkLst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2" creationId="{71B875AA-512B-B352-D5BE-A19548CCECB4}"/>
          </ac:spMkLst>
        </pc:spChg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3" creationId="{CE4E5061-2740-D6A1-1FFD-B48121DA7467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5" creationId="{D4A067D2-F394-0DBD-FBD1-63247C724824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ECC298F4-EDB4-4C3D-9D19-66AC0E389956}" dt="2024-02-23T20:57:36.147" v="216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ECC298F4-EDB4-4C3D-9D19-66AC0E389956}" dt="2024-02-23T20:56:13.678" v="192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29.567" v="99"/>
          <ac:picMkLst>
            <pc:docMk/>
            <pc:sldMk cId="3032827026" sldId="289"/>
            <ac:picMk id="4" creationId="{2E1C043A-A487-BE53-9AB2-3DAE4CEAC426}"/>
          </ac:picMkLst>
        </pc:picChg>
        <pc:picChg chg="del">
          <ac:chgData name="Neemias Informatica Lima" userId="b77af7bd85500281" providerId="LiveId" clId="{ECC298F4-EDB4-4C3D-9D19-66AC0E389956}" dt="2024-02-23T20:52:29.258" v="98" actId="478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ECC298F4-EDB4-4C3D-9D19-66AC0E389956}" dt="2024-02-23T21:00:04.577" v="260" actId="20577"/>
        <pc:sldMkLst>
          <pc:docMk/>
          <pc:sldMk cId="3772032319" sldId="290"/>
        </pc:sldMkLst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2" creationId="{5545354E-D379-CE40-391D-D1513D9514BE}"/>
          </ac:spMkLst>
        </pc:spChg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3" creationId="{12EF15C8-71A5-B2E2-0FF4-5142100BAEFF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5" creationId="{85A204CF-BE05-A49D-E084-5A580383ACB8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ECC298F4-EDB4-4C3D-9D19-66AC0E389956}" dt="2024-02-23T21:00:04.577" v="260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ECC298F4-EDB4-4C3D-9D19-66AC0E389956}" dt="2024-02-23T20:57:51.189" v="226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41.888" v="103"/>
          <ac:picMkLst>
            <pc:docMk/>
            <pc:sldMk cId="3772032319" sldId="290"/>
            <ac:picMk id="4" creationId="{89D41491-50B4-1D1E-DC1F-5B3D8CF983D0}"/>
          </ac:picMkLst>
        </pc:picChg>
        <pc:picChg chg="del">
          <ac:chgData name="Neemias Informatica Lima" userId="b77af7bd85500281" providerId="LiveId" clId="{ECC298F4-EDB4-4C3D-9D19-66AC0E389956}" dt="2024-02-23T20:52:41.604" v="102" actId="478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26.866" v="290"/>
        <pc:sldMkLst>
          <pc:docMk/>
          <pc:sldMk cId="1768216317" sldId="291"/>
        </pc:sldMkLst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2" creationId="{9C64A652-70B1-3E74-3DDD-2A92ABC39867}"/>
          </ac:spMkLst>
        </pc:spChg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3" creationId="{B4CD73FA-9B5D-6DA7-0368-2CC40547AA88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5" creationId="{B6AFE31B-8464-E157-1809-D04E08A48875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ECC298F4-EDB4-4C3D-9D19-66AC0E389956}" dt="2024-02-23T21:01:26.866" v="29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ECC298F4-EDB4-4C3D-9D19-66AC0E389956}" dt="2024-02-23T21:00:21.977" v="26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52.723" v="107"/>
          <ac:picMkLst>
            <pc:docMk/>
            <pc:sldMk cId="1768216317" sldId="291"/>
            <ac:picMk id="4" creationId="{3CF29467-4BFB-9552-D93D-AE046570F75B}"/>
          </ac:picMkLst>
        </pc:picChg>
        <pc:picChg chg="del">
          <ac:chgData name="Neemias Informatica Lima" userId="b77af7bd85500281" providerId="LiveId" clId="{ECC298F4-EDB4-4C3D-9D19-66AC0E389956}" dt="2024-02-23T20:52:52.429" v="106" actId="478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39.793" v="326"/>
        <pc:sldMkLst>
          <pc:docMk/>
          <pc:sldMk cId="3757265641" sldId="292"/>
        </pc:sldMkLst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2" creationId="{00579764-9980-1C10-A414-3E238E897E06}"/>
          </ac:spMkLst>
        </pc:spChg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3" creationId="{D270092C-5221-D0D2-7A00-895DA8CB6DA8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5" creationId="{043DC70F-0AEF-0724-2203-92E60C210166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ECC298F4-EDB4-4C3D-9D19-66AC0E389956}" dt="2024-02-23T21:03:39.793" v="326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ECC298F4-EDB4-4C3D-9D19-66AC0E389956}" dt="2024-02-23T21:01:47.709" v="29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3:02.544" v="111"/>
          <ac:picMkLst>
            <pc:docMk/>
            <pc:sldMk cId="3757265641" sldId="292"/>
            <ac:picMk id="4" creationId="{58493701-85EC-57C8-36F1-64947CADBCF4}"/>
          </ac:picMkLst>
        </pc:picChg>
        <pc:picChg chg="del">
          <ac:chgData name="Neemias Informatica Lima" userId="b77af7bd85500281" providerId="LiveId" clId="{ECC298F4-EDB4-4C3D-9D19-66AC0E389956}" dt="2024-02-23T20:53:02.275" v="110" actId="478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4:27.334" v="335"/>
        <pc:sldMkLst>
          <pc:docMk/>
          <pc:sldMk cId="3114938747" sldId="293"/>
        </pc:sldMkLst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2" creationId="{E9DE521F-5AD4-DD60-C62F-B23484B94793}"/>
          </ac:spMkLst>
        </pc:spChg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3" creationId="{0E6221BE-145A-5F54-7011-4F7BF80628D1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5" creationId="{5F7FC810-116E-FCB8-197D-2FB2492AFB9E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ECC298F4-EDB4-4C3D-9D19-66AC0E389956}" dt="2024-02-23T21:04:27.334" v="335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ECC298F4-EDB4-4C3D-9D19-66AC0E389956}" dt="2024-02-23T20:53:07.475" v="113"/>
          <ac:picMkLst>
            <pc:docMk/>
            <pc:sldMk cId="3114938747" sldId="293"/>
            <ac:picMk id="4" creationId="{A1D28EF7-708F-3BDB-5782-5553374535B6}"/>
          </ac:picMkLst>
        </pc:picChg>
        <pc:picChg chg="del">
          <ac:chgData name="Neemias Informatica Lima" userId="b77af7bd85500281" providerId="LiveId" clId="{ECC298F4-EDB4-4C3D-9D19-66AC0E389956}" dt="2024-02-23T20:53:06.942" v="112" actId="478"/>
          <ac:picMkLst>
            <pc:docMk/>
            <pc:sldMk cId="3114938747" sldId="293"/>
            <ac:picMk id="7" creationId="{178B53E0-982F-E70F-B86D-472909AB9DE1}"/>
          </ac:picMkLst>
        </pc:picChg>
      </pc:sldChg>
      <pc:sldChg chg="addSp delSp modSp add setBg">
        <pc:chgData name="Neemias Informatica Lima" userId="b77af7bd85500281" providerId="LiveId" clId="{ECC298F4-EDB4-4C3D-9D19-66AC0E389956}" dt="2024-02-23T21:07:00.502" v="347" actId="1076"/>
        <pc:sldMkLst>
          <pc:docMk/>
          <pc:sldMk cId="1462869185" sldId="294"/>
        </pc:sldMkLst>
        <pc:spChg chg="del">
          <ac:chgData name="Neemias Informatica Lima" userId="b77af7bd85500281" providerId="LiveId" clId="{ECC298F4-EDB4-4C3D-9D19-66AC0E389956}" dt="2024-02-23T21:06:13.769" v="337" actId="478"/>
          <ac:spMkLst>
            <pc:docMk/>
            <pc:sldMk cId="1462869185" sldId="294"/>
            <ac:spMk id="16" creationId="{E5D8DD5E-5BAF-693C-DBF9-7C82D549A3E9}"/>
          </ac:spMkLst>
        </pc:spChg>
        <pc:picChg chg="add del mod">
          <ac:chgData name="Neemias Informatica Lima" userId="b77af7bd85500281" providerId="LiveId" clId="{ECC298F4-EDB4-4C3D-9D19-66AC0E389956}" dt="2024-02-23T21:06:20.507" v="340" actId="478"/>
          <ac:picMkLst>
            <pc:docMk/>
            <pc:sldMk cId="1462869185" sldId="294"/>
            <ac:picMk id="1026" creationId="{D657DDFF-3BEE-2919-E9E0-EBA85A57DB99}"/>
          </ac:picMkLst>
        </pc:picChg>
        <pc:picChg chg="add mod">
          <ac:chgData name="Neemias Informatica Lima" userId="b77af7bd85500281" providerId="LiveId" clId="{ECC298F4-EDB4-4C3D-9D19-66AC0E389956}" dt="2024-02-23T21:07:00.502" v="347" actId="1076"/>
          <ac:picMkLst>
            <pc:docMk/>
            <pc:sldMk cId="1462869185" sldId="294"/>
            <ac:picMk id="1028" creationId="{BCDF1667-4958-94C8-87BB-9A9D46564FFA}"/>
          </ac:picMkLst>
        </pc:picChg>
      </pc:sldChg>
    </pc:docChg>
  </pc:docChgLst>
  <pc:docChgLst>
    <pc:chgData name="Neemias Informatica Lima" userId="b77af7bd85500281" providerId="LiveId" clId="{2B9EC388-95F2-400A-8AD7-6A626D3E1F48}"/>
    <pc:docChg chg="custSel modSld">
      <pc:chgData name="Neemias Informatica Lima" userId="b77af7bd85500281" providerId="LiveId" clId="{2B9EC388-95F2-400A-8AD7-6A626D3E1F48}" dt="2024-02-23T20:34:48.341" v="33" actId="20577"/>
      <pc:docMkLst>
        <pc:docMk/>
      </pc:docMkLst>
      <pc:sldChg chg="modSp mod">
        <pc:chgData name="Neemias Informatica Lima" userId="b77af7bd85500281" providerId="LiveId" clId="{2B9EC388-95F2-400A-8AD7-6A626D3E1F48}" dt="2024-02-23T20:33:45.669" v="5" actId="20577"/>
        <pc:sldMkLst>
          <pc:docMk/>
          <pc:sldMk cId="2232331225" sldId="280"/>
        </pc:sldMkLst>
        <pc:spChg chg="mod">
          <ac:chgData name="Neemias Informatica Lima" userId="b77af7bd85500281" providerId="LiveId" clId="{2B9EC388-95F2-400A-8AD7-6A626D3E1F48}" dt="2024-02-23T20:33:45.669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2B9EC388-95F2-400A-8AD7-6A626D3E1F48}" dt="2024-02-23T20:33:41.108" v="1" actId="20577"/>
          <ac:spMkLst>
            <pc:docMk/>
            <pc:sldMk cId="2232331225" sldId="280"/>
            <ac:spMk id="11" creationId="{00000000-0000-0000-0000-000000000000}"/>
          </ac:spMkLst>
        </pc:spChg>
      </pc:sldChg>
      <pc:sldChg chg="modSp mod">
        <pc:chgData name="Neemias Informatica Lima" userId="b77af7bd85500281" providerId="LiveId" clId="{2B9EC388-95F2-400A-8AD7-6A626D3E1F48}" dt="2024-02-23T20:33:51.006" v="7" actId="20577"/>
        <pc:sldMkLst>
          <pc:docMk/>
          <pc:sldMk cId="2103443556" sldId="281"/>
        </pc:sldMkLst>
        <pc:spChg chg="mod">
          <ac:chgData name="Neemias Informatica Lima" userId="b77af7bd85500281" providerId="LiveId" clId="{2B9EC388-95F2-400A-8AD7-6A626D3E1F48}" dt="2024-02-23T20:33:51.006" v="7" actId="20577"/>
          <ac:spMkLst>
            <pc:docMk/>
            <pc:sldMk cId="2103443556" sldId="281"/>
            <ac:spMk id="11" creationId="{00000000-0000-0000-0000-000000000000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4.988" v="11"/>
        <pc:sldMkLst>
          <pc:docMk/>
          <pc:sldMk cId="3683219421" sldId="282"/>
        </pc:sldMkLst>
        <pc:spChg chg="add mod">
          <ac:chgData name="Neemias Informatica Lima" userId="b77af7bd85500281" providerId="LiveId" clId="{2B9EC388-95F2-400A-8AD7-6A626D3E1F48}" dt="2024-02-23T20:34:04.988" v="11"/>
          <ac:spMkLst>
            <pc:docMk/>
            <pc:sldMk cId="3683219421" sldId="282"/>
            <ac:spMk id="2" creationId="{F1600955-FCDB-798E-21CF-35C53DECA859}"/>
          </ac:spMkLst>
        </pc:spChg>
        <pc:spChg chg="del">
          <ac:chgData name="Neemias Informatica Lima" userId="b77af7bd85500281" providerId="LiveId" clId="{2B9EC388-95F2-400A-8AD7-6A626D3E1F48}" dt="2024-02-23T20:34:04.551" v="10" actId="478"/>
          <ac:spMkLst>
            <pc:docMk/>
            <pc:sldMk cId="3683219421" sldId="282"/>
            <ac:spMk id="6" creationId="{22934883-FF7A-D794-0D1B-91558191C4A0}"/>
          </ac:spMkLst>
        </pc:spChg>
      </pc:sldChg>
      <pc:sldChg chg="modSp mod">
        <pc:chgData name="Neemias Informatica Lima" userId="b77af7bd85500281" providerId="LiveId" clId="{2B9EC388-95F2-400A-8AD7-6A626D3E1F48}" dt="2024-02-23T20:34:08.568" v="13" actId="20577"/>
        <pc:sldMkLst>
          <pc:docMk/>
          <pc:sldMk cId="3902406419" sldId="283"/>
        </pc:sldMkLst>
        <pc:spChg chg="mod">
          <ac:chgData name="Neemias Informatica Lima" userId="b77af7bd85500281" providerId="LiveId" clId="{2B9EC388-95F2-400A-8AD7-6A626D3E1F48}" dt="2024-02-23T20:34:08.568" v="13" actId="20577"/>
          <ac:spMkLst>
            <pc:docMk/>
            <pc:sldMk cId="3902406419" sldId="283"/>
            <ac:spMk id="5" creationId="{64CB1FE2-BA30-8279-776E-7DC9BC620210}"/>
          </ac:spMkLst>
        </pc:spChg>
      </pc:sldChg>
      <pc:sldChg chg="modSp mod">
        <pc:chgData name="Neemias Informatica Lima" userId="b77af7bd85500281" providerId="LiveId" clId="{2B9EC388-95F2-400A-8AD7-6A626D3E1F48}" dt="2024-02-23T20:34:16.161" v="17" actId="20577"/>
        <pc:sldMkLst>
          <pc:docMk/>
          <pc:sldMk cId="2424059023" sldId="284"/>
        </pc:sldMkLst>
        <pc:spChg chg="mod">
          <ac:chgData name="Neemias Informatica Lima" userId="b77af7bd85500281" providerId="LiveId" clId="{2B9EC388-95F2-400A-8AD7-6A626D3E1F48}" dt="2024-02-23T20:34:16.161" v="17" actId="20577"/>
          <ac:spMkLst>
            <pc:docMk/>
            <pc:sldMk cId="2424059023" sldId="284"/>
            <ac:spMk id="5" creationId="{78268D53-E738-79EB-0EEA-089FC74705BD}"/>
          </ac:spMkLst>
        </pc:spChg>
      </pc:sldChg>
      <pc:sldChg chg="modSp mod">
        <pc:chgData name="Neemias Informatica Lima" userId="b77af7bd85500281" providerId="LiveId" clId="{2B9EC388-95F2-400A-8AD7-6A626D3E1F48}" dt="2024-02-23T20:34:23.794" v="21" actId="20577"/>
        <pc:sldMkLst>
          <pc:docMk/>
          <pc:sldMk cId="2241968852" sldId="285"/>
        </pc:sldMkLst>
        <pc:spChg chg="mod">
          <ac:chgData name="Neemias Informatica Lima" userId="b77af7bd85500281" providerId="LiveId" clId="{2B9EC388-95F2-400A-8AD7-6A626D3E1F48}" dt="2024-02-23T20:34:23.794" v="21" actId="20577"/>
          <ac:spMkLst>
            <pc:docMk/>
            <pc:sldMk cId="2241968852" sldId="285"/>
            <ac:spMk id="5" creationId="{88440405-0A27-2855-D046-B9E868718C1B}"/>
          </ac:spMkLst>
        </pc:spChg>
      </pc:sldChg>
      <pc:sldChg chg="modSp mod">
        <pc:chgData name="Neemias Informatica Lima" userId="b77af7bd85500281" providerId="LiveId" clId="{2B9EC388-95F2-400A-8AD7-6A626D3E1F48}" dt="2024-02-23T20:34:31.906" v="25" actId="20577"/>
        <pc:sldMkLst>
          <pc:docMk/>
          <pc:sldMk cId="1959249856" sldId="286"/>
        </pc:sldMkLst>
        <pc:spChg chg="mod">
          <ac:chgData name="Neemias Informatica Lima" userId="b77af7bd85500281" providerId="LiveId" clId="{2B9EC388-95F2-400A-8AD7-6A626D3E1F48}" dt="2024-02-23T20:34:31.906" v="25" actId="20577"/>
          <ac:spMkLst>
            <pc:docMk/>
            <pc:sldMk cId="1959249856" sldId="286"/>
            <ac:spMk id="5" creationId="{A61587D3-3CDC-1C1A-9373-5B92BB4C6771}"/>
          </ac:spMkLst>
        </pc:spChg>
      </pc:sldChg>
      <pc:sldChg chg="modSp mod">
        <pc:chgData name="Neemias Informatica Lima" userId="b77af7bd85500281" providerId="LiveId" clId="{2B9EC388-95F2-400A-8AD7-6A626D3E1F48}" dt="2024-02-23T20:34:48.341" v="33" actId="20577"/>
        <pc:sldMkLst>
          <pc:docMk/>
          <pc:sldMk cId="2857006406" sldId="287"/>
        </pc:sldMkLst>
        <pc:spChg chg="mod">
          <ac:chgData name="Neemias Informatica Lima" userId="b77af7bd85500281" providerId="LiveId" clId="{2B9EC388-95F2-400A-8AD7-6A626D3E1F48}" dt="2024-02-23T20:34:48.341" v="33" actId="20577"/>
          <ac:spMkLst>
            <pc:docMk/>
            <pc:sldMk cId="2857006406" sldId="287"/>
            <ac:spMk id="5" creationId="{29EB7D6A-30E1-9226-F768-126864DB830B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1.350" v="9"/>
        <pc:sldMkLst>
          <pc:docMk/>
          <pc:sldMk cId="2630436816" sldId="288"/>
        </pc:sldMkLst>
        <pc:spChg chg="add mod">
          <ac:chgData name="Neemias Informatica Lima" userId="b77af7bd85500281" providerId="LiveId" clId="{2B9EC388-95F2-400A-8AD7-6A626D3E1F48}" dt="2024-02-23T20:34:01.350" v="9"/>
          <ac:spMkLst>
            <pc:docMk/>
            <pc:sldMk cId="2630436816" sldId="288"/>
            <ac:spMk id="2" creationId="{4B8F44DA-672B-B449-018B-30D171443EE7}"/>
          </ac:spMkLst>
        </pc:spChg>
        <pc:spChg chg="del">
          <ac:chgData name="Neemias Informatica Lima" userId="b77af7bd85500281" providerId="LiveId" clId="{2B9EC388-95F2-400A-8AD7-6A626D3E1F48}" dt="2024-02-23T20:34:01.031" v="8" actId="478"/>
          <ac:spMkLst>
            <pc:docMk/>
            <pc:sldMk cId="2630436816" sldId="288"/>
            <ac:spMk id="5" creationId="{F599723C-3432-9DF4-C802-90CA44248BE3}"/>
          </ac:spMkLst>
        </pc:spChg>
      </pc:sldChg>
      <pc:sldChg chg="modSp mod">
        <pc:chgData name="Neemias Informatica Lima" userId="b77af7bd85500281" providerId="LiveId" clId="{2B9EC388-95F2-400A-8AD7-6A626D3E1F48}" dt="2024-02-23T20:34:12.395" v="15" actId="20577"/>
        <pc:sldMkLst>
          <pc:docMk/>
          <pc:sldMk cId="3032827026" sldId="289"/>
        </pc:sldMkLst>
        <pc:spChg chg="mod">
          <ac:chgData name="Neemias Informatica Lima" userId="b77af7bd85500281" providerId="LiveId" clId="{2B9EC388-95F2-400A-8AD7-6A626D3E1F48}" dt="2024-02-23T20:34:12.395" v="15" actId="20577"/>
          <ac:spMkLst>
            <pc:docMk/>
            <pc:sldMk cId="3032827026" sldId="289"/>
            <ac:spMk id="5" creationId="{D4A067D2-F394-0DBD-FBD1-63247C724824}"/>
          </ac:spMkLst>
        </pc:spChg>
      </pc:sldChg>
      <pc:sldChg chg="modSp mod">
        <pc:chgData name="Neemias Informatica Lima" userId="b77af7bd85500281" providerId="LiveId" clId="{2B9EC388-95F2-400A-8AD7-6A626D3E1F48}" dt="2024-02-23T20:34:19.977" v="19" actId="20577"/>
        <pc:sldMkLst>
          <pc:docMk/>
          <pc:sldMk cId="3772032319" sldId="290"/>
        </pc:sldMkLst>
        <pc:spChg chg="mod">
          <ac:chgData name="Neemias Informatica Lima" userId="b77af7bd85500281" providerId="LiveId" clId="{2B9EC388-95F2-400A-8AD7-6A626D3E1F48}" dt="2024-02-23T20:34:19.977" v="19" actId="20577"/>
          <ac:spMkLst>
            <pc:docMk/>
            <pc:sldMk cId="3772032319" sldId="290"/>
            <ac:spMk id="5" creationId="{85A204CF-BE05-A49D-E084-5A580383ACB8}"/>
          </ac:spMkLst>
        </pc:spChg>
      </pc:sldChg>
      <pc:sldChg chg="modSp mod">
        <pc:chgData name="Neemias Informatica Lima" userId="b77af7bd85500281" providerId="LiveId" clId="{2B9EC388-95F2-400A-8AD7-6A626D3E1F48}" dt="2024-02-23T20:34:28.779" v="23" actId="20577"/>
        <pc:sldMkLst>
          <pc:docMk/>
          <pc:sldMk cId="1768216317" sldId="291"/>
        </pc:sldMkLst>
        <pc:spChg chg="mod">
          <ac:chgData name="Neemias Informatica Lima" userId="b77af7bd85500281" providerId="LiveId" clId="{2B9EC388-95F2-400A-8AD7-6A626D3E1F48}" dt="2024-02-23T20:34:28.779" v="23" actId="20577"/>
          <ac:spMkLst>
            <pc:docMk/>
            <pc:sldMk cId="1768216317" sldId="291"/>
            <ac:spMk id="5" creationId="{B6AFE31B-8464-E157-1809-D04E08A48875}"/>
          </ac:spMkLst>
        </pc:spChg>
      </pc:sldChg>
      <pc:sldChg chg="modSp mod">
        <pc:chgData name="Neemias Informatica Lima" userId="b77af7bd85500281" providerId="LiveId" clId="{2B9EC388-95F2-400A-8AD7-6A626D3E1F48}" dt="2024-02-23T20:34:35.472" v="27" actId="20577"/>
        <pc:sldMkLst>
          <pc:docMk/>
          <pc:sldMk cId="3757265641" sldId="292"/>
        </pc:sldMkLst>
        <pc:spChg chg="mod">
          <ac:chgData name="Neemias Informatica Lima" userId="b77af7bd85500281" providerId="LiveId" clId="{2B9EC388-95F2-400A-8AD7-6A626D3E1F48}" dt="2024-02-23T20:34:35.472" v="27" actId="20577"/>
          <ac:spMkLst>
            <pc:docMk/>
            <pc:sldMk cId="3757265641" sldId="292"/>
            <ac:spMk id="5" creationId="{043DC70F-0AEF-0724-2203-92E60C210166}"/>
          </ac:spMkLst>
        </pc:spChg>
      </pc:sldChg>
      <pc:sldChg chg="modSp mod">
        <pc:chgData name="Neemias Informatica Lima" userId="b77af7bd85500281" providerId="LiveId" clId="{2B9EC388-95F2-400A-8AD7-6A626D3E1F48}" dt="2024-02-23T20:34:44.060" v="31" actId="20577"/>
        <pc:sldMkLst>
          <pc:docMk/>
          <pc:sldMk cId="3114938747" sldId="293"/>
        </pc:sldMkLst>
        <pc:spChg chg="mod">
          <ac:chgData name="Neemias Informatica Lima" userId="b77af7bd85500281" providerId="LiveId" clId="{2B9EC388-95F2-400A-8AD7-6A626D3E1F48}" dt="2024-02-23T20:34:44.060" v="31" actId="20577"/>
          <ac:spMkLst>
            <pc:docMk/>
            <pc:sldMk cId="3114938747" sldId="293"/>
            <ac:spMk id="5" creationId="{5F7FC810-116E-FCB8-197D-2FB2492AFB9E}"/>
          </ac:spMkLst>
        </pc:spChg>
        <pc:spChg chg="mod">
          <ac:chgData name="Neemias Informatica Lima" userId="b77af7bd85500281" providerId="LiveId" clId="{2B9EC388-95F2-400A-8AD7-6A626D3E1F48}" dt="2024-02-23T20:34:41.224" v="30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Informatica Lima" userId="b77af7bd85500281" providerId="LiveId" clId="{CE358FD6-5C90-48B3-A556-772A88D1BB13}"/>
    <pc:docChg chg="undo redo custSel delSld modSld">
      <pc:chgData name="Neemias Informatica Lima" userId="b77af7bd85500281" providerId="LiveId" clId="{CE358FD6-5C90-48B3-A556-772A88D1BB13}" dt="2024-02-25T21:06:44.091" v="317" actId="20577"/>
      <pc:docMkLst>
        <pc:docMk/>
      </pc:docMkLst>
      <pc:sldChg chg="addSp delSp modSp mod">
        <pc:chgData name="Neemias Informatica Lima" userId="b77af7bd85500281" providerId="LiveId" clId="{CE358FD6-5C90-48B3-A556-772A88D1BB13}" dt="2024-02-25T20:50:15.771" v="41" actId="6549"/>
        <pc:sldMkLst>
          <pc:docMk/>
          <pc:sldMk cId="2232331225" sldId="280"/>
        </pc:sldMkLst>
        <pc:spChg chg="mod">
          <ac:chgData name="Neemias Informatica Lima" userId="b77af7bd85500281" providerId="LiveId" clId="{CE358FD6-5C90-48B3-A556-772A88D1BB13}" dt="2024-02-25T20:48:39.17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8.428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9:44.280" v="30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3.525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0:15.771" v="41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0:48:07.364" v="0" actId="478"/>
          <ac:picMkLst>
            <pc:docMk/>
            <pc:sldMk cId="2232331225" sldId="280"/>
            <ac:picMk id="3" creationId="{6B775732-50CF-ED49-9B81-881B6538B16C}"/>
          </ac:picMkLst>
        </pc:picChg>
        <pc:picChg chg="add mod">
          <ac:chgData name="Neemias Informatica Lima" userId="b77af7bd85500281" providerId="LiveId" clId="{CE358FD6-5C90-48B3-A556-772A88D1BB13}" dt="2024-02-25T20:49:23.026" v="17" actId="1440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35.736" v="228" actId="20577"/>
        <pc:sldMkLst>
          <pc:docMk/>
          <pc:sldMk cId="2103443556" sldId="281"/>
        </pc:sldMkLst>
        <pc:spChg chg="mod">
          <ac:chgData name="Neemias Informatica Lima" userId="b77af7bd85500281" providerId="LiveId" clId="{CE358FD6-5C90-48B3-A556-772A88D1BB13}" dt="2024-02-25T20:51:34.721" v="5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51.618" v="21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1:35.736" v="228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0:48.225" v="214" actId="478"/>
          <ac:picMkLst>
            <pc:docMk/>
            <pc:sldMk cId="2103443556" sldId="281"/>
            <ac:picMk id="2" creationId="{07807719-CBFF-90FB-D8F1-092A0C4D34B5}"/>
          </ac:picMkLst>
        </pc:picChg>
        <pc:picChg chg="add mod">
          <ac:chgData name="Neemias Informatica Lima" userId="b77af7bd85500281" providerId="LiveId" clId="{CE358FD6-5C90-48B3-A556-772A88D1BB13}" dt="2024-02-25T20:52:29.073" v="60" actId="1440"/>
          <ac:picMkLst>
            <pc:docMk/>
            <pc:sldMk cId="2103443556" sldId="281"/>
            <ac:picMk id="4" creationId="{7A30FE51-33F2-6630-4CDA-12DEDD801DE6}"/>
          </ac:picMkLst>
        </pc:picChg>
        <pc:picChg chg="add mod">
          <ac:chgData name="Neemias Informatica Lima" userId="b77af7bd85500281" providerId="LiveId" clId="{CE358FD6-5C90-48B3-A556-772A88D1BB13}" dt="2024-02-25T21:01:09.389" v="222" actId="14100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7.640" v="232"/>
        <pc:sldMkLst>
          <pc:docMk/>
          <pc:sldMk cId="3683219421" sldId="282"/>
        </pc:sldMkLst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2" creationId="{BED91A5E-4E8D-3A6D-3F07-C56DB33A249A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4" creationId="{AB4D820D-222A-5685-440C-6D707119C0A1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5" creationId="{152D14DA-0D56-B4C0-2FF7-684A0C7E52B0}"/>
          </ac:spMkLst>
        </pc:spChg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CE358FD6-5C90-48B3-A556-772A88D1BB13}" dt="2024-02-25T20:54:21.719" v="9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7.612" v="68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57.106" v="231" actId="478"/>
          <ac:picMkLst>
            <pc:docMk/>
            <pc:sldMk cId="3683219421" sldId="282"/>
            <ac:picMk id="6" creationId="{6B0D3E1D-D02A-25DF-F448-AC217A23BF95}"/>
          </ac:picMkLst>
        </pc:picChg>
        <pc:picChg chg="add mod">
          <ac:chgData name="Neemias Informatica Lima" userId="b77af7bd85500281" providerId="LiveId" clId="{CE358FD6-5C90-48B3-A556-772A88D1BB13}" dt="2024-02-25T21:01:57.640" v="232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04.713" v="234"/>
        <pc:sldMkLst>
          <pc:docMk/>
          <pc:sldMk cId="3902406419" sldId="283"/>
        </pc:sldMkLst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2" creationId="{14B0F14A-5A6E-228E-2B2A-C7CE9DFD1093}"/>
          </ac:spMkLst>
        </pc:spChg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3" creationId="{F075F311-C3D0-80E5-F62B-53F3D55DE46D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5" creationId="{011D2B5E-F924-7CD5-9ED2-CED5E6120E7A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CE358FD6-5C90-48B3-A556-772A88D1BB13}" dt="2024-02-25T20:54:34.776" v="9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5:03.440" v="11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CE358FD6-5C90-48B3-A556-772A88D1BB13}" dt="2024-02-25T21:02:04.227" v="233" actId="478"/>
          <ac:picMkLst>
            <pc:docMk/>
            <pc:sldMk cId="3902406419" sldId="283"/>
            <ac:picMk id="4" creationId="{BF730CBC-8069-AB3E-38AD-BDFFD3D510A8}"/>
          </ac:picMkLst>
        </pc:picChg>
        <pc:picChg chg="add mod">
          <ac:chgData name="Neemias Informatica Lima" userId="b77af7bd85500281" providerId="LiveId" clId="{CE358FD6-5C90-48B3-A556-772A88D1BB13}" dt="2024-02-25T21:02:04.713" v="234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8.238" v="238"/>
        <pc:sldMkLst>
          <pc:docMk/>
          <pc:sldMk cId="2424059023" sldId="284"/>
        </pc:sldMkLst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2" creationId="{6AA66C24-AD03-B88A-E4E4-BC5F6DA17480}"/>
          </ac:spMkLst>
        </pc:spChg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3" creationId="{DBA6B0B6-F5E4-3D49-2E30-29480C7766F9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5" creationId="{4C71B775-E1EE-DF9B-B6E9-782C187E209F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CE358FD6-5C90-48B3-A556-772A88D1BB13}" dt="2024-02-25T20:56:36.088" v="13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8:06.420" v="163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CE358FD6-5C90-48B3-A556-772A88D1BB13}" dt="2024-02-25T21:02:17.809" v="237" actId="478"/>
          <ac:picMkLst>
            <pc:docMk/>
            <pc:sldMk cId="2424059023" sldId="284"/>
            <ac:picMk id="4" creationId="{3AD13A3D-047A-D550-1B42-57E1BC6C600F}"/>
          </ac:picMkLst>
        </pc:picChg>
        <pc:picChg chg="add mod">
          <ac:chgData name="Neemias Informatica Lima" userId="b77af7bd85500281" providerId="LiveId" clId="{CE358FD6-5C90-48B3-A556-772A88D1BB13}" dt="2024-02-25T21:02:18.238" v="23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33.884" v="242"/>
        <pc:sldMkLst>
          <pc:docMk/>
          <pc:sldMk cId="2241968852" sldId="285"/>
        </pc:sldMkLst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2" creationId="{F91F2A19-2BB9-EA2C-1713-40357D6BF90E}"/>
          </ac:spMkLst>
        </pc:spChg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3" creationId="{14D0FFC5-3E6E-ECC2-BC05-9F0985E558B6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5" creationId="{82C3B8BE-7905-36B2-95DD-EC8EF63D461E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CE358FD6-5C90-48B3-A556-772A88D1BB13}" dt="2024-02-25T20:59:02.655" v="17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03.999" v="21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CE358FD6-5C90-48B3-A556-772A88D1BB13}" dt="2024-02-25T21:02:33.295" v="241" actId="478"/>
          <ac:picMkLst>
            <pc:docMk/>
            <pc:sldMk cId="2241968852" sldId="285"/>
            <ac:picMk id="4" creationId="{3B3BC88D-13AA-0B04-2ABB-52CA09FC9E75}"/>
          </ac:picMkLst>
        </pc:picChg>
        <pc:picChg chg="add mod">
          <ac:chgData name="Neemias Informatica Lima" userId="b77af7bd85500281" providerId="LiveId" clId="{CE358FD6-5C90-48B3-A556-772A88D1BB13}" dt="2024-02-25T21:02:33.884" v="242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09.945" v="292" actId="207"/>
        <pc:sldMkLst>
          <pc:docMk/>
          <pc:sldMk cId="1959249856" sldId="286"/>
        </pc:sldMkLst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2" creationId="{38177D5C-FCAD-5EFB-0935-763D31114924}"/>
          </ac:spMkLst>
        </pc:spChg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3" creationId="{56002FDC-9003-1362-AC16-1E01DCC4EFE3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5" creationId="{F23C38D1-3E02-4C42-0105-8F936B70963A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CE358FD6-5C90-48B3-A556-772A88D1BB13}" dt="2024-02-25T21:04:05.841" v="25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5:09.945" v="292" actId="20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CE358FD6-5C90-48B3-A556-772A88D1BB13}" dt="2024-02-25T21:02:52.849" v="245" actId="478"/>
          <ac:picMkLst>
            <pc:docMk/>
            <pc:sldMk cId="1959249856" sldId="286"/>
            <ac:picMk id="4" creationId="{8B9D79AC-A635-4C8A-0100-6C06F1A26CF0}"/>
          </ac:picMkLst>
        </pc:picChg>
        <pc:picChg chg="add mod">
          <ac:chgData name="Neemias Informatica Lima" userId="b77af7bd85500281" providerId="LiveId" clId="{CE358FD6-5C90-48B3-A556-772A88D1BB13}" dt="2024-02-25T21:02:53.367" v="246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31.311" v="316" actId="6549"/>
        <pc:sldMkLst>
          <pc:docMk/>
          <pc:sldMk cId="2857006406" sldId="287"/>
        </pc:sldMkLst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2" creationId="{612C569A-7636-3D83-2E58-47D1537546C5}"/>
          </ac:spMkLst>
        </pc:spChg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3" creationId="{32728F36-9A55-913E-918E-FF35D344EB06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5" creationId="{A9B51D08-4D27-F065-14C8-75EB4265F90E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CE358FD6-5C90-48B3-A556-772A88D1BB13}" dt="2024-02-25T21:06:31.311" v="316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CE358FD6-5C90-48B3-A556-772A88D1BB13}" dt="2024-02-25T21:03:21.341" v="253" actId="478"/>
          <ac:picMkLst>
            <pc:docMk/>
            <pc:sldMk cId="2857006406" sldId="287"/>
            <ac:picMk id="4" creationId="{2091FEB6-BC4B-7796-FAE7-D0423DB88F72}"/>
          </ac:picMkLst>
        </pc:picChg>
        <pc:picChg chg="add mod">
          <ac:chgData name="Neemias Informatica Lima" userId="b77af7bd85500281" providerId="LiveId" clId="{CE358FD6-5C90-48B3-A556-772A88D1BB13}" dt="2024-02-25T21:03:21.839" v="254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0.377" v="230"/>
        <pc:sldMkLst>
          <pc:docMk/>
          <pc:sldMk cId="2630436816" sldId="288"/>
        </pc:sldMkLst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2" creationId="{C82AB49F-AA21-8031-33EB-D9B2BE57C767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3" creationId="{E44D4783-6FF8-7471-4427-8AAD1C20FAD9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4" creationId="{18A42864-8C81-9837-83D3-1D37BF7BDA9B}"/>
          </ac:spMkLst>
        </pc:spChg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CE358FD6-5C90-48B3-A556-772A88D1BB13}" dt="2024-02-25T20:53:24.716" v="80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2.332" v="65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49.833" v="229" actId="478"/>
          <ac:picMkLst>
            <pc:docMk/>
            <pc:sldMk cId="2630436816" sldId="288"/>
            <ac:picMk id="5" creationId="{B9D8D3BB-4C22-CFCB-C261-0FB50E9E7775}"/>
          </ac:picMkLst>
        </pc:picChg>
        <pc:picChg chg="add mod">
          <ac:chgData name="Neemias Informatica Lima" userId="b77af7bd85500281" providerId="LiveId" clId="{CE358FD6-5C90-48B3-A556-772A88D1BB13}" dt="2024-02-25T21:01:50.377" v="230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1.997" v="236"/>
        <pc:sldMkLst>
          <pc:docMk/>
          <pc:sldMk cId="3032827026" sldId="289"/>
        </pc:sldMkLst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2" creationId="{71B875AA-512B-B352-D5BE-A19548CCECB4}"/>
          </ac:spMkLst>
        </pc:spChg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3" creationId="{CE4E5061-2740-D6A1-1FFD-B48121DA7467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5" creationId="{863638F7-9A13-B3A4-2E92-A1DDF62926E0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CE358FD6-5C90-48B3-A556-772A88D1BB13}" dt="2024-02-25T20:55:51.603" v="12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CE358FD6-5C90-48B3-A556-772A88D1BB13}" dt="2024-02-25T20:54:40.125" v="10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11.560" v="235" actId="478"/>
          <ac:picMkLst>
            <pc:docMk/>
            <pc:sldMk cId="3032827026" sldId="289"/>
            <ac:picMk id="4" creationId="{2E1C043A-A487-BE53-9AB2-3DAE4CEAC426}"/>
          </ac:picMkLst>
        </pc:picChg>
        <pc:picChg chg="add mod">
          <ac:chgData name="Neemias Informatica Lima" userId="b77af7bd85500281" providerId="LiveId" clId="{CE358FD6-5C90-48B3-A556-772A88D1BB13}" dt="2024-02-25T21:02:11.997" v="236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24.564" v="240"/>
        <pc:sldMkLst>
          <pc:docMk/>
          <pc:sldMk cId="3772032319" sldId="290"/>
        </pc:sldMkLst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2" creationId="{5545354E-D379-CE40-391D-D1513D9514BE}"/>
          </ac:spMkLst>
        </pc:spChg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3" creationId="{12EF15C8-71A5-B2E2-0FF4-5142100BAEFF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5" creationId="{8DCF935B-050B-A2AD-BFC7-73D515DD4C5B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CE358FD6-5C90-48B3-A556-772A88D1BB13}" dt="2024-02-25T20:58:31.550" v="17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CE358FD6-5C90-48B3-A556-772A88D1BB13}" dt="2024-02-25T20:56:41.591" v="135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24.061" v="239" actId="478"/>
          <ac:picMkLst>
            <pc:docMk/>
            <pc:sldMk cId="3772032319" sldId="290"/>
            <ac:picMk id="4" creationId="{89D41491-50B4-1D1E-DC1F-5B3D8CF983D0}"/>
          </ac:picMkLst>
        </pc:picChg>
        <pc:picChg chg="add mod">
          <ac:chgData name="Neemias Informatica Lima" userId="b77af7bd85500281" providerId="LiveId" clId="{CE358FD6-5C90-48B3-A556-772A88D1BB13}" dt="2024-02-25T21:02:24.564" v="240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40.981" v="244"/>
        <pc:sldMkLst>
          <pc:docMk/>
          <pc:sldMk cId="1768216317" sldId="291"/>
        </pc:sldMkLst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2" creationId="{9C64A652-70B1-3E74-3DDD-2A92ABC39867}"/>
          </ac:spMkLst>
        </pc:spChg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3" creationId="{B4CD73FA-9B5D-6DA7-0368-2CC40547AA88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5" creationId="{F9CC19F7-9027-0C69-9ACE-F363B21B1336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CE358FD6-5C90-48B3-A556-772A88D1BB13}" dt="2024-02-25T21:00:20.441" v="2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CE358FD6-5C90-48B3-A556-772A88D1BB13}" dt="2024-02-25T20:59:07.961" v="18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40.480" v="243" actId="478"/>
          <ac:picMkLst>
            <pc:docMk/>
            <pc:sldMk cId="1768216317" sldId="291"/>
            <ac:picMk id="4" creationId="{3CF29467-4BFB-9552-D93D-AE046570F75B}"/>
          </ac:picMkLst>
        </pc:picChg>
        <pc:picChg chg="add mod">
          <ac:chgData name="Neemias Informatica Lima" userId="b77af7bd85500281" providerId="LiveId" clId="{CE358FD6-5C90-48B3-A556-772A88D1BB13}" dt="2024-02-25T21:02:40.981" v="244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32.988" v="297"/>
        <pc:sldMkLst>
          <pc:docMk/>
          <pc:sldMk cId="3757265641" sldId="292"/>
        </pc:sldMkLst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2" creationId="{00579764-9980-1C10-A414-3E238E897E06}"/>
          </ac:spMkLst>
        </pc:spChg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3" creationId="{D270092C-5221-D0D2-7A00-895DA8CB6DA8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5" creationId="{46E6CC49-F5BB-2FC0-3480-F7B338EF4072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CE358FD6-5C90-48B3-A556-772A88D1BB13}" dt="2024-02-25T21:05:32.988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CE358FD6-5C90-48B3-A556-772A88D1BB13}" dt="2024-02-25T21:04:11.065" v="264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3:00.490" v="247" actId="478"/>
          <ac:picMkLst>
            <pc:docMk/>
            <pc:sldMk cId="3757265641" sldId="292"/>
            <ac:picMk id="4" creationId="{58493701-85EC-57C8-36F1-64947CADBCF4}"/>
          </ac:picMkLst>
        </pc:picChg>
        <pc:picChg chg="add mod">
          <ac:chgData name="Neemias Informatica Lima" userId="b77af7bd85500281" providerId="LiveId" clId="{CE358FD6-5C90-48B3-A556-772A88D1BB13}" dt="2024-02-25T21:03:01.001" v="24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44.091" v="317" actId="20577"/>
        <pc:sldMkLst>
          <pc:docMk/>
          <pc:sldMk cId="3114938747" sldId="293"/>
        </pc:sldMkLst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2" creationId="{E9DE521F-5AD4-DD60-C62F-B23484B94793}"/>
          </ac:spMkLst>
        </pc:spChg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3" creationId="{0E6221BE-145A-5F54-7011-4F7BF80628D1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5" creationId="{3CB186FB-296D-82A1-4650-39C890CCFBB8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CE358FD6-5C90-48B3-A556-772A88D1BB13}" dt="2024-02-25T21:06:44.091" v="317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CE358FD6-5C90-48B3-A556-772A88D1BB13}" dt="2024-02-25T21:03:07.952" v="249" actId="478"/>
          <ac:picMkLst>
            <pc:docMk/>
            <pc:sldMk cId="3114938747" sldId="293"/>
            <ac:picMk id="4" creationId="{A1D28EF7-708F-3BDB-5782-5553374535B6}"/>
          </ac:picMkLst>
        </pc:picChg>
        <pc:picChg chg="add mod">
          <ac:chgData name="Neemias Informatica Lima" userId="b77af7bd85500281" providerId="LiveId" clId="{CE358FD6-5C90-48B3-A556-772A88D1BB13}" dt="2024-02-25T21:03:08.405" v="250"/>
          <ac:picMkLst>
            <pc:docMk/>
            <pc:sldMk cId="3114938747" sldId="293"/>
            <ac:picMk id="7" creationId="{FC1E68A4-6ECC-6BB6-4D19-3F768F9183E0}"/>
          </ac:picMkLst>
        </pc:picChg>
      </pc:sldChg>
      <pc:sldChg chg="addSp delSp modSp del mod">
        <pc:chgData name="Neemias Informatica Lima" userId="b77af7bd85500281" providerId="LiveId" clId="{CE358FD6-5C90-48B3-A556-772A88D1BB13}" dt="2024-02-25T21:06:00.503" v="301" actId="47"/>
        <pc:sldMkLst>
          <pc:docMk/>
          <pc:sldMk cId="1462869185" sldId="294"/>
        </pc:sldMkLst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2" creationId="{765004D0-0FE4-6277-2126-4917D11C7423}"/>
          </ac:spMkLst>
        </pc:spChg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3" creationId="{B7CF0D5E-0390-1510-7DA2-11A784585EB8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5" creationId="{44BA810A-CDA0-795D-DDEF-48C392AD18F5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6" creationId="{E4112C12-AB88-E0E3-0D33-EBFEA7E170AA}"/>
          </ac:spMkLst>
        </pc:spChg>
        <pc:picChg chg="del">
          <ac:chgData name="Neemias Informatica Lima" userId="b77af7bd85500281" providerId="LiveId" clId="{CE358FD6-5C90-48B3-A556-772A88D1BB13}" dt="2024-02-25T21:03:15.164" v="251" actId="478"/>
          <ac:picMkLst>
            <pc:docMk/>
            <pc:sldMk cId="1462869185" sldId="294"/>
            <ac:picMk id="4" creationId="{401A6EEE-56DD-72F6-F910-225BE93C003A}"/>
          </ac:picMkLst>
        </pc:picChg>
        <pc:picChg chg="add mod">
          <ac:chgData name="Neemias Informatica Lima" userId="b77af7bd85500281" providerId="LiveId" clId="{CE358FD6-5C90-48B3-A556-772A88D1BB13}" dt="2024-02-25T21:03:15.706" v="252"/>
          <ac:picMkLst>
            <pc:docMk/>
            <pc:sldMk cId="1462869185" sldId="294"/>
            <ac:picMk id="7" creationId="{EBEDFAF7-4694-EEDB-7981-0675CA7D534B}"/>
          </ac:picMkLst>
        </pc:picChg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98FF1C9C-5698-43DE-BBC1-CDF22B3029BB}"/>
    <pc:docChg chg="undo redo custSel addSld delSld modSld">
      <pc:chgData name="Neemias Informatica Lima" userId="b77af7bd85500281" providerId="LiveId" clId="{98FF1C9C-5698-43DE-BBC1-CDF22B3029BB}" dt="2024-02-23T20:22:52.068" v="319" actId="20577"/>
      <pc:docMkLst>
        <pc:docMk/>
      </pc:docMkLst>
      <pc:sldChg chg="addSp delSp modSp mod">
        <pc:chgData name="Neemias Informatica Lima" userId="b77af7bd85500281" providerId="LiveId" clId="{98FF1C9C-5698-43DE-BBC1-CDF22B3029BB}" dt="2024-02-23T19:54:11.503" v="33" actId="1440"/>
        <pc:sldMkLst>
          <pc:docMk/>
          <pc:sldMk cId="2232331225" sldId="280"/>
        </pc:sldMkLst>
        <pc:spChg chg="mod">
          <ac:chgData name="Neemias Informatica Lima" userId="b77af7bd85500281" providerId="LiveId" clId="{98FF1C9C-5698-43DE-BBC1-CDF22B3029BB}" dt="2024-02-23T19:52:06.811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15.336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13.347" v="2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09.383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32.102" v="30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2:35.274" v="9" actId="478"/>
          <ac:picMkLst>
            <pc:docMk/>
            <pc:sldMk cId="2232331225" sldId="280"/>
            <ac:picMk id="3" creationId="{5F775884-772C-7157-8318-F890BAE266AC}"/>
          </ac:picMkLst>
        </pc:picChg>
        <pc:picChg chg="add mod">
          <ac:chgData name="Neemias Informatica Lima" userId="b77af7bd85500281" providerId="LiveId" clId="{98FF1C9C-5698-43DE-BBC1-CDF22B3029BB}" dt="2024-02-23T19:54:11.503" v="33" actId="1440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98FF1C9C-5698-43DE-BBC1-CDF22B3029BB}" dt="2024-02-23T19:57:21.109" v="106" actId="6549"/>
        <pc:sldMkLst>
          <pc:docMk/>
          <pc:sldMk cId="2103443556" sldId="281"/>
        </pc:sldMkLst>
        <pc:spChg chg="mod">
          <ac:chgData name="Neemias Informatica Lima" userId="b77af7bd85500281" providerId="LiveId" clId="{98FF1C9C-5698-43DE-BBC1-CDF22B3029BB}" dt="2024-02-23T19:57:21.109" v="106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4:22.565" v="35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5:02.455" v="55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4:19.027" v="34" actId="478"/>
          <ac:picMkLst>
            <pc:docMk/>
            <pc:sldMk cId="2103443556" sldId="281"/>
            <ac:picMk id="2" creationId="{9C51C8B7-DEC0-D13C-E59E-995267672DF9}"/>
          </ac:picMkLst>
        </pc:picChg>
        <pc:picChg chg="add mod">
          <ac:chgData name="Neemias Informatica Lima" userId="b77af7bd85500281" providerId="LiveId" clId="{98FF1C9C-5698-43DE-BBC1-CDF22B3029BB}" dt="2024-02-23T19:54:38.829" v="50" actId="103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98FF1C9C-5698-43DE-BBC1-CDF22B3029BB}" dt="2024-02-23T20:09:21.055" v="139" actId="313"/>
        <pc:sldMkLst>
          <pc:docMk/>
          <pc:sldMk cId="3683219421" sldId="282"/>
        </pc:sldMkLst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2" creationId="{2E85310A-3EAD-2571-B64D-74E8852679A0}"/>
          </ac:spMkLst>
        </pc:spChg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4" creationId="{E7727AF9-F7DC-06A3-6433-8CCE90CD9597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6" creationId="{22934883-FF7A-D794-0D1B-91558191C4A0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98FF1C9C-5698-43DE-BBC1-CDF22B3029BB}" dt="2024-02-23T20:09:21.055" v="13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8.460" v="11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8.598" v="58" actId="478"/>
          <ac:picMkLst>
            <pc:docMk/>
            <pc:sldMk cId="3683219421" sldId="282"/>
            <ac:picMk id="5" creationId="{22A54038-1F2F-FDF5-846D-796980395C8D}"/>
          </ac:picMkLst>
        </pc:picChg>
        <pc:picChg chg="add mod">
          <ac:chgData name="Neemias Informatica Lima" userId="b77af7bd85500281" providerId="LiveId" clId="{98FF1C9C-5698-43DE-BBC1-CDF22B3029BB}" dt="2024-02-23T19:55:18.916" v="59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98FF1C9C-5698-43DE-BBC1-CDF22B3029BB}" dt="2024-02-23T20:10:34.136" v="160" actId="20577"/>
        <pc:sldMkLst>
          <pc:docMk/>
          <pc:sldMk cId="3902406419" sldId="283"/>
        </pc:sldMkLst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2" creationId="{9B043968-3CA0-730F-D973-845390E71064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3" creationId="{3BEDEEF3-0F4E-BF59-0C73-673EC0621C71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5" creationId="{64CB1FE2-BA30-8279-776E-7DC9BC620210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98FF1C9C-5698-43DE-BBC1-CDF22B3029BB}" dt="2024-02-23T20:10:00.500" v="144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0:34.136" v="160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98FF1C9C-5698-43DE-BBC1-CDF22B3029BB}" dt="2024-02-23T19:55:26.824" v="60" actId="478"/>
          <ac:picMkLst>
            <pc:docMk/>
            <pc:sldMk cId="3902406419" sldId="283"/>
            <ac:picMk id="4" creationId="{744D7F9F-6125-79C3-6301-288B1D5BF7B1}"/>
          </ac:picMkLst>
        </pc:picChg>
        <pc:picChg chg="add mod">
          <ac:chgData name="Neemias Informatica Lima" userId="b77af7bd85500281" providerId="LiveId" clId="{98FF1C9C-5698-43DE-BBC1-CDF22B3029BB}" dt="2024-02-23T19:55:27.213" v="61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98FF1C9C-5698-43DE-BBC1-CDF22B3029BB}" dt="2024-02-23T20:12:33.013" v="188" actId="6549"/>
        <pc:sldMkLst>
          <pc:docMk/>
          <pc:sldMk cId="2424059023" sldId="284"/>
        </pc:sldMkLst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2" creationId="{6B710410-FA7D-9D02-F7AA-9FDDF2DAAF48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3" creationId="{C22704CF-C2A2-B9A8-32A7-78C6F1838750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5" creationId="{78268D53-E738-79EB-0EEA-089FC74705BD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98FF1C9C-5698-43DE-BBC1-CDF22B3029BB}" dt="2024-02-23T20:11:34.226" v="17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2:33.013" v="188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98FF1C9C-5698-43DE-BBC1-CDF22B3029BB}" dt="2024-02-23T19:55:41.106" v="64" actId="478"/>
          <ac:picMkLst>
            <pc:docMk/>
            <pc:sldMk cId="2424059023" sldId="284"/>
            <ac:picMk id="4" creationId="{18F1F4D7-7F99-F8F0-0952-2CB31B39F36E}"/>
          </ac:picMkLst>
        </pc:picChg>
        <pc:picChg chg="add mod">
          <ac:chgData name="Neemias Informatica Lima" userId="b77af7bd85500281" providerId="LiveId" clId="{98FF1C9C-5698-43DE-BBC1-CDF22B3029BB}" dt="2024-02-23T19:55:41.488" v="65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98FF1C9C-5698-43DE-BBC1-CDF22B3029BB}" dt="2024-02-23T20:14:28.045" v="236" actId="20577"/>
        <pc:sldMkLst>
          <pc:docMk/>
          <pc:sldMk cId="2241968852" sldId="285"/>
        </pc:sldMkLst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2" creationId="{3E1DDEDB-02D1-E5E7-0AD5-1F191BDD56A9}"/>
          </ac:spMkLst>
        </pc:spChg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3" creationId="{47059DF1-E108-E478-FB14-798C6E18B3B2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5" creationId="{88440405-0A27-2855-D046-B9E868718C1B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98FF1C9C-5698-43DE-BBC1-CDF22B3029BB}" dt="2024-02-23T20:13:20.283" v="20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4:28.045" v="236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98FF1C9C-5698-43DE-BBC1-CDF22B3029BB}" dt="2024-02-23T19:55:53.747" v="68" actId="478"/>
          <ac:picMkLst>
            <pc:docMk/>
            <pc:sldMk cId="2241968852" sldId="285"/>
            <ac:picMk id="4" creationId="{4B22F6D5-9CE3-84F2-9B9E-4B838DF9ADF2}"/>
          </ac:picMkLst>
        </pc:picChg>
        <pc:picChg chg="add mod">
          <ac:chgData name="Neemias Informatica Lima" userId="b77af7bd85500281" providerId="LiveId" clId="{98FF1C9C-5698-43DE-BBC1-CDF22B3029BB}" dt="2024-02-23T19:55:54.078" v="69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98FF1C9C-5698-43DE-BBC1-CDF22B3029BB}" dt="2024-02-23T20:16:44.448" v="279" actId="20577"/>
        <pc:sldMkLst>
          <pc:docMk/>
          <pc:sldMk cId="1959249856" sldId="286"/>
        </pc:sldMkLst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2" creationId="{6D63FBA6-C3F0-F6E7-878D-CF922FE56F18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3" creationId="{20EF9CE9-BB0F-B155-145C-AA313564999F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5" creationId="{A61587D3-3CDC-1C1A-9373-5B92BB4C6771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98FF1C9C-5698-43DE-BBC1-CDF22B3029BB}" dt="2024-02-23T20:15:22.665" v="25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6:44.448" v="279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98FF1C9C-5698-43DE-BBC1-CDF22B3029BB}" dt="2024-02-23T19:56:06.325" v="72" actId="478"/>
          <ac:picMkLst>
            <pc:docMk/>
            <pc:sldMk cId="1959249856" sldId="286"/>
            <ac:picMk id="4" creationId="{85A6734A-E656-B9A1-1059-9BCD0DA51442}"/>
          </ac:picMkLst>
        </pc:picChg>
        <pc:picChg chg="add mod">
          <ac:chgData name="Neemias Informatica Lima" userId="b77af7bd85500281" providerId="LiveId" clId="{98FF1C9C-5698-43DE-BBC1-CDF22B3029BB}" dt="2024-02-23T19:56:06.641" v="73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52.068" v="319" actId="20577"/>
        <pc:sldMkLst>
          <pc:docMk/>
          <pc:sldMk cId="2857006406" sldId="287"/>
        </pc:sldMkLst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2" creationId="{118D6672-3002-0F36-141B-0FDA57137A82}"/>
          </ac:spMkLst>
        </pc:spChg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3" creationId="{8A87C4D7-73BF-B8C9-8CBB-3CF2D609D7ED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5" creationId="{29EB7D6A-30E1-9226-F768-126864DB830B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98FF1C9C-5698-43DE-BBC1-CDF22B3029BB}" dt="2024-02-23T20:22:52.068" v="319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98FF1C9C-5698-43DE-BBC1-CDF22B3029BB}" dt="2024-02-23T19:56:22.863" v="78" actId="478"/>
          <ac:picMkLst>
            <pc:docMk/>
            <pc:sldMk cId="2857006406" sldId="287"/>
            <ac:picMk id="4" creationId="{3CD2F04F-2452-1E08-1163-F35685590E3B}"/>
          </ac:picMkLst>
        </pc:picChg>
        <pc:picChg chg="add mod">
          <ac:chgData name="Neemias Informatica Lima" userId="b77af7bd85500281" providerId="LiveId" clId="{98FF1C9C-5698-43DE-BBC1-CDF22B3029BB}" dt="2024-02-23T19:56:23.228" v="79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98FF1C9C-5698-43DE-BBC1-CDF22B3029BB}" dt="2024-02-23T19:58:15.547" v="128"/>
        <pc:sldMkLst>
          <pc:docMk/>
          <pc:sldMk cId="2630436816" sldId="288"/>
        </pc:sldMkLst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2" creationId="{30889119-C356-94CB-6F5F-A6A87466FAC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3" creationId="{49496019-D0CA-CB15-36AD-3F073522E37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5" creationId="{F599723C-3432-9DF4-C802-90CA44248BE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98FF1C9C-5698-43DE-BBC1-CDF22B3029BB}" dt="2024-02-23T19:58:15.547" v="128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2.523" v="11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3.226" v="56" actId="478"/>
          <ac:picMkLst>
            <pc:docMk/>
            <pc:sldMk cId="2630436816" sldId="288"/>
            <ac:picMk id="4" creationId="{88393AEA-B1E5-C0AB-F599-1DCDF7526693}"/>
          </ac:picMkLst>
        </pc:picChg>
        <pc:picChg chg="add mod">
          <ac:chgData name="Neemias Informatica Lima" userId="b77af7bd85500281" providerId="LiveId" clId="{98FF1C9C-5698-43DE-BBC1-CDF22B3029BB}" dt="2024-02-23T19:55:13.631" v="57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98FF1C9C-5698-43DE-BBC1-CDF22B3029BB}" dt="2024-02-23T20:11:05.163" v="174" actId="6549"/>
        <pc:sldMkLst>
          <pc:docMk/>
          <pc:sldMk cId="3032827026" sldId="289"/>
        </pc:sldMkLst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2" creationId="{6E89A964-46DE-8D62-7F3D-7CCB8B3853EF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3" creationId="{5D4C2659-04BD-3F36-4B02-A02BBB5EB9AE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5" creationId="{D4A067D2-F394-0DBD-FBD1-63247C724824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98FF1C9C-5698-43DE-BBC1-CDF22B3029BB}" dt="2024-02-23T20:11:05.163" v="174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8FF1C9C-5698-43DE-BBC1-CDF22B3029BB}" dt="2024-02-23T20:10:06.399" v="149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33.537" v="62" actId="478"/>
          <ac:picMkLst>
            <pc:docMk/>
            <pc:sldMk cId="3032827026" sldId="289"/>
            <ac:picMk id="4" creationId="{FA98250C-ECD5-A49F-33CA-B05C5324A1F0}"/>
          </ac:picMkLst>
        </pc:picChg>
        <pc:picChg chg="add mod">
          <ac:chgData name="Neemias Informatica Lima" userId="b77af7bd85500281" providerId="LiveId" clId="{98FF1C9C-5698-43DE-BBC1-CDF22B3029BB}" dt="2024-02-23T19:55:33.870" v="63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98FF1C9C-5698-43DE-BBC1-CDF22B3029BB}" dt="2024-02-23T20:13:07.353" v="200"/>
        <pc:sldMkLst>
          <pc:docMk/>
          <pc:sldMk cId="3772032319" sldId="290"/>
        </pc:sldMkLst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2" creationId="{FF58CD7D-6808-28AE-FE6D-E10440B93B82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3" creationId="{60A9F2A4-7A27-D2AE-233F-4CB6587D098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5" creationId="{85A204CF-BE05-A49D-E084-5A580383ACB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98FF1C9C-5698-43DE-BBC1-CDF22B3029BB}" dt="2024-02-23T20:13:07.353" v="2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8FF1C9C-5698-43DE-BBC1-CDF22B3029BB}" dt="2024-02-23T20:11:39.363" v="182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47.691" v="66" actId="478"/>
          <ac:picMkLst>
            <pc:docMk/>
            <pc:sldMk cId="3772032319" sldId="290"/>
            <ac:picMk id="4" creationId="{6A93FC3B-31AF-1EAE-5013-89407F4DA89B}"/>
          </ac:picMkLst>
        </pc:picChg>
        <pc:picChg chg="add mod">
          <ac:chgData name="Neemias Informatica Lima" userId="b77af7bd85500281" providerId="LiveId" clId="{98FF1C9C-5698-43DE-BBC1-CDF22B3029BB}" dt="2024-02-23T19:55:48.083" v="67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98FF1C9C-5698-43DE-BBC1-CDF22B3029BB}" dt="2024-02-23T20:15:05.002" v="251" actId="6549"/>
        <pc:sldMkLst>
          <pc:docMk/>
          <pc:sldMk cId="1768216317" sldId="291"/>
        </pc:sldMkLst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2" creationId="{2AF92445-D4D6-0570-CC60-3CE69C62DC4B}"/>
          </ac:spMkLst>
        </pc:spChg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3" creationId="{765ACA15-BD8E-C708-FD3F-B76904708D48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5" creationId="{B6AFE31B-8464-E157-1809-D04E08A48875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98FF1C9C-5698-43DE-BBC1-CDF22B3029BB}" dt="2024-02-23T20:15:05.002" v="25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8FF1C9C-5698-43DE-BBC1-CDF22B3029BB}" dt="2024-02-23T20:13:25.343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00.092" v="70" actId="478"/>
          <ac:picMkLst>
            <pc:docMk/>
            <pc:sldMk cId="1768216317" sldId="291"/>
            <ac:picMk id="4" creationId="{6A2B0A4F-19EE-C413-6596-D5F48CD3D6F1}"/>
          </ac:picMkLst>
        </pc:picChg>
        <pc:picChg chg="add mod">
          <ac:chgData name="Neemias Informatica Lima" userId="b77af7bd85500281" providerId="LiveId" clId="{98FF1C9C-5698-43DE-BBC1-CDF22B3029BB}" dt="2024-02-23T19:56:00.429" v="71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98FF1C9C-5698-43DE-BBC1-CDF22B3029BB}" dt="2024-02-23T20:17:11.549" v="290"/>
        <pc:sldMkLst>
          <pc:docMk/>
          <pc:sldMk cId="3757265641" sldId="292"/>
        </pc:sldMkLst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2" creationId="{1B91F151-CFEF-E9DF-4762-8BB81A134C54}"/>
          </ac:spMkLst>
        </pc:spChg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3" creationId="{72FE134E-C585-62DF-41C1-3D8FE707EE8E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5" creationId="{043DC70F-0AEF-0724-2203-92E60C210166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98FF1C9C-5698-43DE-BBC1-CDF22B3029BB}" dt="2024-02-23T20:17:11.549" v="29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8FF1C9C-5698-43DE-BBC1-CDF22B3029BB}" dt="2024-02-23T20:15:27.783" v="261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11.565" v="74" actId="478"/>
          <ac:picMkLst>
            <pc:docMk/>
            <pc:sldMk cId="3757265641" sldId="292"/>
            <ac:picMk id="4" creationId="{04237762-F1A9-8FFF-3A15-618435DE8E7B}"/>
          </ac:picMkLst>
        </pc:picChg>
        <pc:picChg chg="add mod">
          <ac:chgData name="Neemias Informatica Lima" userId="b77af7bd85500281" providerId="LiveId" clId="{98FF1C9C-5698-43DE-BBC1-CDF22B3029BB}" dt="2024-02-23T19:56:11.883" v="75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16.512" v="305" actId="20577"/>
        <pc:sldMkLst>
          <pc:docMk/>
          <pc:sldMk cId="3114938747" sldId="293"/>
        </pc:sldMkLst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2" creationId="{E8911446-F0CE-E54D-28F1-C3220C155A0C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3" creationId="{C099C69B-2CAC-8EF7-E390-67A626BD4E06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5" creationId="{5F7FC810-116E-FCB8-197D-2FB2492AFB9E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98FF1C9C-5698-43DE-BBC1-CDF22B3029BB}" dt="2024-02-23T20:22:16.512" v="305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98FF1C9C-5698-43DE-BBC1-CDF22B3029BB}" dt="2024-02-23T19:56:17.991" v="76" actId="478"/>
          <ac:picMkLst>
            <pc:docMk/>
            <pc:sldMk cId="3114938747" sldId="293"/>
            <ac:picMk id="4" creationId="{784F65E2-4ECE-B61E-FAB5-8C4CC89FEFA1}"/>
          </ac:picMkLst>
        </pc:picChg>
        <pc:picChg chg="add mod">
          <ac:chgData name="Neemias Informatica Lima" userId="b77af7bd85500281" providerId="LiveId" clId="{98FF1C9C-5698-43DE-BBC1-CDF22B3029BB}" dt="2024-02-23T19:56:18.388" v="77"/>
          <ac:picMkLst>
            <pc:docMk/>
            <pc:sldMk cId="3114938747" sldId="293"/>
            <ac:picMk id="7" creationId="{178B53E0-982F-E70F-B86D-472909AB9DE1}"/>
          </ac:picMkLst>
        </pc:picChg>
      </pc:sldChg>
      <pc:sldChg chg="add del setBg">
        <pc:chgData name="Neemias Informatica Lima" userId="b77af7bd85500281" providerId="LiveId" clId="{98FF1C9C-5698-43DE-BBC1-CDF22B3029BB}" dt="2024-02-23T20:15:54.464" v="263"/>
        <pc:sldMkLst>
          <pc:docMk/>
          <pc:sldMk cId="1576419024" sldId="294"/>
        </pc:sldMkLst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ACAA2D2B-4B47-4EC8-A7A9-1D38D4299C05}"/>
    <pc:docChg chg="undo redo custSel modSld">
      <pc:chgData name="Neemias Informatica Lima" userId="b77af7bd85500281" providerId="LiveId" clId="{ACAA2D2B-4B47-4EC8-A7A9-1D38D4299C05}" dt="2024-02-25T22:42:50.585" v="310" actId="20577"/>
      <pc:docMkLst>
        <pc:docMk/>
      </pc:docMkLst>
      <pc:sldChg chg="addSp delSp modSp mod">
        <pc:chgData name="Neemias Informatica Lima" userId="b77af7bd85500281" providerId="LiveId" clId="{ACAA2D2B-4B47-4EC8-A7A9-1D38D4299C05}" dt="2024-02-25T22:27:52.644" v="51" actId="1440"/>
        <pc:sldMkLst>
          <pc:docMk/>
          <pc:sldMk cId="2232331225" sldId="280"/>
        </pc:sldMkLst>
        <pc:spChg chg="mod">
          <ac:chgData name="Neemias Informatica Lima" userId="b77af7bd85500281" providerId="LiveId" clId="{ACAA2D2B-4B47-4EC8-A7A9-1D38D4299C05}" dt="2024-02-25T22:25:22.997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5:35.267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5:59.494" v="17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5:30.197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6:28.362" v="43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7:52.644" v="51" actId="1440"/>
          <ac:picMkLst>
            <pc:docMk/>
            <pc:sldMk cId="2232331225" sldId="280"/>
            <ac:picMk id="3" creationId="{6ADB24A3-FEDA-68B9-3A32-4B3E8E70278C}"/>
          </ac:picMkLst>
        </pc:picChg>
        <pc:picChg chg="del">
          <ac:chgData name="Neemias Informatica Lima" userId="b77af7bd85500281" providerId="LiveId" clId="{ACAA2D2B-4B47-4EC8-A7A9-1D38D4299C05}" dt="2024-02-25T22:25:44.700" v="9" actId="478"/>
          <ac:picMkLst>
            <pc:docMk/>
            <pc:sldMk cId="2232331225" sldId="280"/>
            <ac:picMk id="8" creationId="{FD16D64B-7F65-FDF4-E3FF-34A953E6B31D}"/>
          </ac:picMkLst>
        </pc:picChg>
      </pc:sldChg>
      <pc:sldChg chg="addSp delSp modSp mod">
        <pc:chgData name="Neemias Informatica Lima" userId="b77af7bd85500281" providerId="LiveId" clId="{ACAA2D2B-4B47-4EC8-A7A9-1D38D4299C05}" dt="2024-02-25T22:31:16.930" v="115" actId="20577"/>
        <pc:sldMkLst>
          <pc:docMk/>
          <pc:sldMk cId="2103443556" sldId="281"/>
        </pc:sldMkLst>
        <pc:spChg chg="mod">
          <ac:chgData name="Neemias Informatica Lima" userId="b77af7bd85500281" providerId="LiveId" clId="{ACAA2D2B-4B47-4EC8-A7A9-1D38D4299C05}" dt="2024-02-25T22:31:16.930" v="115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8:23.444" v="54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8:54.375" v="66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8:37.593" v="59" actId="1076"/>
          <ac:picMkLst>
            <pc:docMk/>
            <pc:sldMk cId="2103443556" sldId="281"/>
            <ac:picMk id="2" creationId="{86907913-40AA-1D3A-E967-502406F2DD09}"/>
          </ac:picMkLst>
        </pc:picChg>
        <pc:picChg chg="del">
          <ac:chgData name="Neemias Informatica Lima" userId="b77af7bd85500281" providerId="LiveId" clId="{ACAA2D2B-4B47-4EC8-A7A9-1D38D4299C05}" dt="2024-02-25T22:28:21.603" v="52" actId="478"/>
          <ac:picMkLst>
            <pc:docMk/>
            <pc:sldMk cId="2103443556" sldId="281"/>
            <ac:picMk id="3" creationId="{6902F131-2EFC-92BB-6A84-C1B2FC940ED1}"/>
          </ac:picMkLst>
        </pc:picChg>
      </pc:sldChg>
      <pc:sldChg chg="addSp delSp modSp mod">
        <pc:chgData name="Neemias Informatica Lima" userId="b77af7bd85500281" providerId="LiveId" clId="{ACAA2D2B-4B47-4EC8-A7A9-1D38D4299C05}" dt="2024-02-25T22:33:06.279" v="150" actId="6549"/>
        <pc:sldMkLst>
          <pc:docMk/>
          <pc:sldMk cId="3683219421" sldId="282"/>
        </pc:sldMkLst>
        <pc:spChg chg="del">
          <ac:chgData name="Neemias Informatica Lima" userId="b77af7bd85500281" providerId="LiveId" clId="{ACAA2D2B-4B47-4EC8-A7A9-1D38D4299C05}" dt="2024-02-25T22:29:22.131" v="69" actId="478"/>
          <ac:spMkLst>
            <pc:docMk/>
            <pc:sldMk cId="3683219421" sldId="282"/>
            <ac:spMk id="2" creationId="{BDAD9965-3677-9DA0-E346-9B1946BC2D36}"/>
          </ac:spMkLst>
        </pc:spChg>
        <pc:spChg chg="add mod">
          <ac:chgData name="Neemias Informatica Lima" userId="b77af7bd85500281" providerId="LiveId" clId="{ACAA2D2B-4B47-4EC8-A7A9-1D38D4299C05}" dt="2024-02-25T22:29:22.480" v="70"/>
          <ac:spMkLst>
            <pc:docMk/>
            <pc:sldMk cId="3683219421" sldId="282"/>
            <ac:spMk id="4" creationId="{5B63A18D-35D5-5848-9CC6-AC34720F922F}"/>
          </ac:spMkLst>
        </pc:spChg>
        <pc:spChg chg="add mod">
          <ac:chgData name="Neemias Informatica Lima" userId="b77af7bd85500281" providerId="LiveId" clId="{ACAA2D2B-4B47-4EC8-A7A9-1D38D4299C05}" dt="2024-02-25T22:29:22.480" v="70"/>
          <ac:spMkLst>
            <pc:docMk/>
            <pc:sldMk cId="3683219421" sldId="282"/>
            <ac:spMk id="5" creationId="{DD14CD8F-B2DC-3122-7FE4-0710AC5B420F}"/>
          </ac:spMkLst>
        </pc:spChg>
        <pc:spChg chg="del">
          <ac:chgData name="Neemias Informatica Lima" userId="b77af7bd85500281" providerId="LiveId" clId="{ACAA2D2B-4B47-4EC8-A7A9-1D38D4299C05}" dt="2024-02-25T22:29:22.131" v="69" actId="478"/>
          <ac:spMkLst>
            <pc:docMk/>
            <pc:sldMk cId="3683219421" sldId="282"/>
            <ac:spMk id="7" creationId="{74B26F10-BC05-F1D8-9B2A-A0F40A969B76}"/>
          </ac:spMkLst>
        </pc:spChg>
        <pc:spChg chg="mod">
          <ac:chgData name="Neemias Informatica Lima" userId="b77af7bd85500281" providerId="LiveId" clId="{ACAA2D2B-4B47-4EC8-A7A9-1D38D4299C05}" dt="2024-02-25T22:33:06.279" v="150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1:40.577" v="12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22.480" v="70"/>
          <ac:picMkLst>
            <pc:docMk/>
            <pc:sldMk cId="3683219421" sldId="282"/>
            <ac:picMk id="6" creationId="{0A6150A1-24F3-C722-3953-FEC605BCB035}"/>
          </ac:picMkLst>
        </pc:picChg>
        <pc:picChg chg="del">
          <ac:chgData name="Neemias Informatica Lima" userId="b77af7bd85500281" providerId="LiveId" clId="{ACAA2D2B-4B47-4EC8-A7A9-1D38D4299C05}" dt="2024-02-25T22:29:22.131" v="69" actId="478"/>
          <ac:picMkLst>
            <pc:docMk/>
            <pc:sldMk cId="3683219421" sldId="282"/>
            <ac:picMk id="8" creationId="{4621BFB8-D182-888F-86A7-F6207BC9305E}"/>
          </ac:picMkLst>
        </pc:picChg>
      </pc:sldChg>
      <pc:sldChg chg="addSp delSp modSp mod">
        <pc:chgData name="Neemias Informatica Lima" userId="b77af7bd85500281" providerId="LiveId" clId="{ACAA2D2B-4B47-4EC8-A7A9-1D38D4299C05}" dt="2024-02-25T22:34:13.930" v="175" actId="20577"/>
        <pc:sldMkLst>
          <pc:docMk/>
          <pc:sldMk cId="3902406419" sldId="283"/>
        </pc:sldMkLst>
        <pc:spChg chg="add mod">
          <ac:chgData name="Neemias Informatica Lima" userId="b77af7bd85500281" providerId="LiveId" clId="{ACAA2D2B-4B47-4EC8-A7A9-1D38D4299C05}" dt="2024-02-25T22:29:28.849" v="72"/>
          <ac:spMkLst>
            <pc:docMk/>
            <pc:sldMk cId="3902406419" sldId="283"/>
            <ac:spMk id="2" creationId="{4C7E107D-695D-6322-6ACD-516C719E7E27}"/>
          </ac:spMkLst>
        </pc:spChg>
        <pc:spChg chg="add mod">
          <ac:chgData name="Neemias Informatica Lima" userId="b77af7bd85500281" providerId="LiveId" clId="{ACAA2D2B-4B47-4EC8-A7A9-1D38D4299C05}" dt="2024-02-25T22:29:28.849" v="72"/>
          <ac:spMkLst>
            <pc:docMk/>
            <pc:sldMk cId="3902406419" sldId="283"/>
            <ac:spMk id="3" creationId="{8F559C55-229D-300D-243B-CC41F7FCF4B4}"/>
          </ac:spMkLst>
        </pc:spChg>
        <pc:spChg chg="del">
          <ac:chgData name="Neemias Informatica Lima" userId="b77af7bd85500281" providerId="LiveId" clId="{ACAA2D2B-4B47-4EC8-A7A9-1D38D4299C05}" dt="2024-02-25T22:29:28.452" v="71" actId="478"/>
          <ac:spMkLst>
            <pc:docMk/>
            <pc:sldMk cId="3902406419" sldId="283"/>
            <ac:spMk id="5" creationId="{74203DC3-9F21-CEAF-1367-453E120CF080}"/>
          </ac:spMkLst>
        </pc:spChg>
        <pc:spChg chg="del">
          <ac:chgData name="Neemias Informatica Lima" userId="b77af7bd85500281" providerId="LiveId" clId="{ACAA2D2B-4B47-4EC8-A7A9-1D38D4299C05}" dt="2024-02-25T22:29:28.452" v="71" actId="478"/>
          <ac:spMkLst>
            <pc:docMk/>
            <pc:sldMk cId="3902406419" sldId="283"/>
            <ac:spMk id="6" creationId="{F38F7981-A8FF-39BA-F8C0-3547CCFA828D}"/>
          </ac:spMkLst>
        </pc:spChg>
        <pc:spChg chg="mod">
          <ac:chgData name="Neemias Informatica Lima" userId="b77af7bd85500281" providerId="LiveId" clId="{ACAA2D2B-4B47-4EC8-A7A9-1D38D4299C05}" dt="2024-02-25T22:33:21.511" v="153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4:13.930" v="17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CAA2D2B-4B47-4EC8-A7A9-1D38D4299C05}" dt="2024-02-25T22:29:28.849" v="72"/>
          <ac:picMkLst>
            <pc:docMk/>
            <pc:sldMk cId="3902406419" sldId="283"/>
            <ac:picMk id="4" creationId="{47402A0F-BF3B-4CFD-D7E6-C6361665FF0A}"/>
          </ac:picMkLst>
        </pc:picChg>
        <pc:picChg chg="del">
          <ac:chgData name="Neemias Informatica Lima" userId="b77af7bd85500281" providerId="LiveId" clId="{ACAA2D2B-4B47-4EC8-A7A9-1D38D4299C05}" dt="2024-02-25T22:29:28.452" v="71" actId="478"/>
          <ac:picMkLst>
            <pc:docMk/>
            <pc:sldMk cId="3902406419" sldId="283"/>
            <ac:picMk id="7" creationId="{00953518-3B32-ACB3-CDF3-683A7EB37F88}"/>
          </ac:picMkLst>
        </pc:picChg>
      </pc:sldChg>
      <pc:sldChg chg="addSp delSp modSp mod">
        <pc:chgData name="Neemias Informatica Lima" userId="b77af7bd85500281" providerId="LiveId" clId="{ACAA2D2B-4B47-4EC8-A7A9-1D38D4299C05}" dt="2024-02-25T22:35:55.352" v="206" actId="6549"/>
        <pc:sldMkLst>
          <pc:docMk/>
          <pc:sldMk cId="2424059023" sldId="284"/>
        </pc:sldMkLst>
        <pc:spChg chg="add mod">
          <ac:chgData name="Neemias Informatica Lima" userId="b77af7bd85500281" providerId="LiveId" clId="{ACAA2D2B-4B47-4EC8-A7A9-1D38D4299C05}" dt="2024-02-25T22:29:42.699" v="76"/>
          <ac:spMkLst>
            <pc:docMk/>
            <pc:sldMk cId="2424059023" sldId="284"/>
            <ac:spMk id="2" creationId="{86A40646-46C5-58C0-86B3-9E8CD113BAB8}"/>
          </ac:spMkLst>
        </pc:spChg>
        <pc:spChg chg="add mod">
          <ac:chgData name="Neemias Informatica Lima" userId="b77af7bd85500281" providerId="LiveId" clId="{ACAA2D2B-4B47-4EC8-A7A9-1D38D4299C05}" dt="2024-02-25T22:29:42.699" v="76"/>
          <ac:spMkLst>
            <pc:docMk/>
            <pc:sldMk cId="2424059023" sldId="284"/>
            <ac:spMk id="3" creationId="{529E6A2E-2CFE-9BEB-609E-A6B1F3030485}"/>
          </ac:spMkLst>
        </pc:spChg>
        <pc:spChg chg="del">
          <ac:chgData name="Neemias Informatica Lima" userId="b77af7bd85500281" providerId="LiveId" clId="{ACAA2D2B-4B47-4EC8-A7A9-1D38D4299C05}" dt="2024-02-25T22:29:42.278" v="75" actId="478"/>
          <ac:spMkLst>
            <pc:docMk/>
            <pc:sldMk cId="2424059023" sldId="284"/>
            <ac:spMk id="5" creationId="{A27BE88D-C816-8191-9482-8C8CD24D5652}"/>
          </ac:spMkLst>
        </pc:spChg>
        <pc:spChg chg="del">
          <ac:chgData name="Neemias Informatica Lima" userId="b77af7bd85500281" providerId="LiveId" clId="{ACAA2D2B-4B47-4EC8-A7A9-1D38D4299C05}" dt="2024-02-25T22:29:42.278" v="75" actId="478"/>
          <ac:spMkLst>
            <pc:docMk/>
            <pc:sldMk cId="2424059023" sldId="284"/>
            <ac:spMk id="6" creationId="{8A4BEC91-7F0C-4CCB-2F84-A1C4C86440B9}"/>
          </ac:spMkLst>
        </pc:spChg>
        <pc:spChg chg="mod">
          <ac:chgData name="Neemias Informatica Lima" userId="b77af7bd85500281" providerId="LiveId" clId="{ACAA2D2B-4B47-4EC8-A7A9-1D38D4299C05}" dt="2024-02-25T22:35:01.818" v="18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5:55.352" v="206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CAA2D2B-4B47-4EC8-A7A9-1D38D4299C05}" dt="2024-02-25T22:29:42.699" v="76"/>
          <ac:picMkLst>
            <pc:docMk/>
            <pc:sldMk cId="2424059023" sldId="284"/>
            <ac:picMk id="4" creationId="{9DA295CD-7E31-5190-F014-4C6741D00B19}"/>
          </ac:picMkLst>
        </pc:picChg>
        <pc:picChg chg="del">
          <ac:chgData name="Neemias Informatica Lima" userId="b77af7bd85500281" providerId="LiveId" clId="{ACAA2D2B-4B47-4EC8-A7A9-1D38D4299C05}" dt="2024-02-25T22:29:42.278" v="75" actId="478"/>
          <ac:picMkLst>
            <pc:docMk/>
            <pc:sldMk cId="2424059023" sldId="284"/>
            <ac:picMk id="7" creationId="{364FAE7A-5BD2-66E5-AA96-87148950A024}"/>
          </ac:picMkLst>
        </pc:picChg>
      </pc:sldChg>
      <pc:sldChg chg="addSp delSp modSp mod">
        <pc:chgData name="Neemias Informatica Lima" userId="b77af7bd85500281" providerId="LiveId" clId="{ACAA2D2B-4B47-4EC8-A7A9-1D38D4299C05}" dt="2024-02-25T22:38:04.510" v="245" actId="20577"/>
        <pc:sldMkLst>
          <pc:docMk/>
          <pc:sldMk cId="2241968852" sldId="285"/>
        </pc:sldMkLst>
        <pc:spChg chg="add mod">
          <ac:chgData name="Neemias Informatica Lima" userId="b77af7bd85500281" providerId="LiveId" clId="{ACAA2D2B-4B47-4EC8-A7A9-1D38D4299C05}" dt="2024-02-25T22:29:54.397" v="80"/>
          <ac:spMkLst>
            <pc:docMk/>
            <pc:sldMk cId="2241968852" sldId="285"/>
            <ac:spMk id="2" creationId="{93EDD190-1793-F6DC-DF94-C16B2DA33D17}"/>
          </ac:spMkLst>
        </pc:spChg>
        <pc:spChg chg="add mod">
          <ac:chgData name="Neemias Informatica Lima" userId="b77af7bd85500281" providerId="LiveId" clId="{ACAA2D2B-4B47-4EC8-A7A9-1D38D4299C05}" dt="2024-02-25T22:29:54.397" v="80"/>
          <ac:spMkLst>
            <pc:docMk/>
            <pc:sldMk cId="2241968852" sldId="285"/>
            <ac:spMk id="3" creationId="{C6E18081-EBC4-0ADD-8371-C707A36AB2B4}"/>
          </ac:spMkLst>
        </pc:spChg>
        <pc:spChg chg="del">
          <ac:chgData name="Neemias Informatica Lima" userId="b77af7bd85500281" providerId="LiveId" clId="{ACAA2D2B-4B47-4EC8-A7A9-1D38D4299C05}" dt="2024-02-25T22:29:54.047" v="79" actId="478"/>
          <ac:spMkLst>
            <pc:docMk/>
            <pc:sldMk cId="2241968852" sldId="285"/>
            <ac:spMk id="5" creationId="{790CE088-52C9-E112-5630-CB4D07DDB5BA}"/>
          </ac:spMkLst>
        </pc:spChg>
        <pc:spChg chg="del">
          <ac:chgData name="Neemias Informatica Lima" userId="b77af7bd85500281" providerId="LiveId" clId="{ACAA2D2B-4B47-4EC8-A7A9-1D38D4299C05}" dt="2024-02-25T22:29:54.047" v="79" actId="478"/>
          <ac:spMkLst>
            <pc:docMk/>
            <pc:sldMk cId="2241968852" sldId="285"/>
            <ac:spMk id="6" creationId="{04E7FA96-78D5-6189-1175-D16735B5CED1}"/>
          </ac:spMkLst>
        </pc:spChg>
        <pc:spChg chg="mod">
          <ac:chgData name="Neemias Informatica Lima" userId="b77af7bd85500281" providerId="LiveId" clId="{ACAA2D2B-4B47-4EC8-A7A9-1D38D4299C05}" dt="2024-02-25T22:37:12.335" v="22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8:04.510" v="245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CAA2D2B-4B47-4EC8-A7A9-1D38D4299C05}" dt="2024-02-25T22:29:54.397" v="80"/>
          <ac:picMkLst>
            <pc:docMk/>
            <pc:sldMk cId="2241968852" sldId="285"/>
            <ac:picMk id="4" creationId="{69EB4DF7-5EAE-C71F-F57E-A63E617A31FD}"/>
          </ac:picMkLst>
        </pc:picChg>
        <pc:picChg chg="del">
          <ac:chgData name="Neemias Informatica Lima" userId="b77af7bd85500281" providerId="LiveId" clId="{ACAA2D2B-4B47-4EC8-A7A9-1D38D4299C05}" dt="2024-02-25T22:29:54.047" v="79" actId="478"/>
          <ac:picMkLst>
            <pc:docMk/>
            <pc:sldMk cId="2241968852" sldId="285"/>
            <ac:picMk id="7" creationId="{FC3A03E3-CB2F-1BA8-ACC7-F1E2387A1077}"/>
          </ac:picMkLst>
        </pc:picChg>
      </pc:sldChg>
      <pc:sldChg chg="addSp delSp modSp mod">
        <pc:chgData name="Neemias Informatica Lima" userId="b77af7bd85500281" providerId="LiveId" clId="{ACAA2D2B-4B47-4EC8-A7A9-1D38D4299C05}" dt="2024-02-25T22:41:04.398" v="282" actId="20577"/>
        <pc:sldMkLst>
          <pc:docMk/>
          <pc:sldMk cId="1959249856" sldId="286"/>
        </pc:sldMkLst>
        <pc:spChg chg="add mod">
          <ac:chgData name="Neemias Informatica Lima" userId="b77af7bd85500281" providerId="LiveId" clId="{ACAA2D2B-4B47-4EC8-A7A9-1D38D4299C05}" dt="2024-02-25T22:30:08.446" v="84"/>
          <ac:spMkLst>
            <pc:docMk/>
            <pc:sldMk cId="1959249856" sldId="286"/>
            <ac:spMk id="2" creationId="{09F864A5-61ED-8066-2C83-90C18732EFAC}"/>
          </ac:spMkLst>
        </pc:spChg>
        <pc:spChg chg="add mod">
          <ac:chgData name="Neemias Informatica Lima" userId="b77af7bd85500281" providerId="LiveId" clId="{ACAA2D2B-4B47-4EC8-A7A9-1D38D4299C05}" dt="2024-02-25T22:30:08.446" v="84"/>
          <ac:spMkLst>
            <pc:docMk/>
            <pc:sldMk cId="1959249856" sldId="286"/>
            <ac:spMk id="3" creationId="{1CE7D4BC-628F-AA1F-AED8-F79C53F76CDC}"/>
          </ac:spMkLst>
        </pc:spChg>
        <pc:spChg chg="del">
          <ac:chgData name="Neemias Informatica Lima" userId="b77af7bd85500281" providerId="LiveId" clId="{ACAA2D2B-4B47-4EC8-A7A9-1D38D4299C05}" dt="2024-02-25T22:30:07.881" v="83" actId="478"/>
          <ac:spMkLst>
            <pc:docMk/>
            <pc:sldMk cId="1959249856" sldId="286"/>
            <ac:spMk id="5" creationId="{192DB01A-22F9-C11E-2FFA-C677214FA5E2}"/>
          </ac:spMkLst>
        </pc:spChg>
        <pc:spChg chg="del">
          <ac:chgData name="Neemias Informatica Lima" userId="b77af7bd85500281" providerId="LiveId" clId="{ACAA2D2B-4B47-4EC8-A7A9-1D38D4299C05}" dt="2024-02-25T22:30:07.881" v="83" actId="478"/>
          <ac:spMkLst>
            <pc:docMk/>
            <pc:sldMk cId="1959249856" sldId="286"/>
            <ac:spMk id="6" creationId="{09C6476D-C52F-A57E-0111-C2169FEB842A}"/>
          </ac:spMkLst>
        </pc:spChg>
        <pc:spChg chg="mod">
          <ac:chgData name="Neemias Informatica Lima" userId="b77af7bd85500281" providerId="LiveId" clId="{ACAA2D2B-4B47-4EC8-A7A9-1D38D4299C05}" dt="2024-02-25T22:39:59.753" v="26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41:04.398" v="28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CAA2D2B-4B47-4EC8-A7A9-1D38D4299C05}" dt="2024-02-25T22:30:08.446" v="84"/>
          <ac:picMkLst>
            <pc:docMk/>
            <pc:sldMk cId="1959249856" sldId="286"/>
            <ac:picMk id="4" creationId="{439C1262-3B6C-342A-2CDD-BC8C5027AD0A}"/>
          </ac:picMkLst>
        </pc:picChg>
        <pc:picChg chg="del">
          <ac:chgData name="Neemias Informatica Lima" userId="b77af7bd85500281" providerId="LiveId" clId="{ACAA2D2B-4B47-4EC8-A7A9-1D38D4299C05}" dt="2024-02-25T22:30:07.881" v="83" actId="478"/>
          <ac:picMkLst>
            <pc:docMk/>
            <pc:sldMk cId="1959249856" sldId="286"/>
            <ac:picMk id="7" creationId="{4DFB618E-0896-5163-00DC-B092FB7BB214}"/>
          </ac:picMkLst>
        </pc:picChg>
      </pc:sldChg>
      <pc:sldChg chg="addSp delSp modSp mod">
        <pc:chgData name="Neemias Informatica Lima" userId="b77af7bd85500281" providerId="LiveId" clId="{ACAA2D2B-4B47-4EC8-A7A9-1D38D4299C05}" dt="2024-02-25T22:42:50.585" v="310" actId="20577"/>
        <pc:sldMkLst>
          <pc:docMk/>
          <pc:sldMk cId="2857006406" sldId="287"/>
        </pc:sldMkLst>
        <pc:spChg chg="add mod">
          <ac:chgData name="Neemias Informatica Lima" userId="b77af7bd85500281" providerId="LiveId" clId="{ACAA2D2B-4B47-4EC8-A7A9-1D38D4299C05}" dt="2024-02-25T22:30:28.701" v="90"/>
          <ac:spMkLst>
            <pc:docMk/>
            <pc:sldMk cId="2857006406" sldId="287"/>
            <ac:spMk id="2" creationId="{B5CEF22E-563F-B782-1C3F-C35035CA44E7}"/>
          </ac:spMkLst>
        </pc:spChg>
        <pc:spChg chg="add mod">
          <ac:chgData name="Neemias Informatica Lima" userId="b77af7bd85500281" providerId="LiveId" clId="{ACAA2D2B-4B47-4EC8-A7A9-1D38D4299C05}" dt="2024-02-25T22:30:28.701" v="90"/>
          <ac:spMkLst>
            <pc:docMk/>
            <pc:sldMk cId="2857006406" sldId="287"/>
            <ac:spMk id="3" creationId="{2DC988AE-C4AC-5E48-4374-939911EBE221}"/>
          </ac:spMkLst>
        </pc:spChg>
        <pc:spChg chg="del">
          <ac:chgData name="Neemias Informatica Lima" userId="b77af7bd85500281" providerId="LiveId" clId="{ACAA2D2B-4B47-4EC8-A7A9-1D38D4299C05}" dt="2024-02-25T22:30:28.296" v="89" actId="478"/>
          <ac:spMkLst>
            <pc:docMk/>
            <pc:sldMk cId="2857006406" sldId="287"/>
            <ac:spMk id="5" creationId="{2B248C8B-D2DF-CC90-8A86-DB60AA370CD2}"/>
          </ac:spMkLst>
        </pc:spChg>
        <pc:spChg chg="del">
          <ac:chgData name="Neemias Informatica Lima" userId="b77af7bd85500281" providerId="LiveId" clId="{ACAA2D2B-4B47-4EC8-A7A9-1D38D4299C05}" dt="2024-02-25T22:30:28.296" v="89" actId="478"/>
          <ac:spMkLst>
            <pc:docMk/>
            <pc:sldMk cId="2857006406" sldId="287"/>
            <ac:spMk id="6" creationId="{2D27F931-D9DB-E2EA-DE75-9DA319494AD8}"/>
          </ac:spMkLst>
        </pc:spChg>
        <pc:spChg chg="mod">
          <ac:chgData name="Neemias Informatica Lima" userId="b77af7bd85500281" providerId="LiveId" clId="{ACAA2D2B-4B47-4EC8-A7A9-1D38D4299C05}" dt="2024-02-25T22:42:50.585" v="310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CAA2D2B-4B47-4EC8-A7A9-1D38D4299C05}" dt="2024-02-25T22:30:28.701" v="90"/>
          <ac:picMkLst>
            <pc:docMk/>
            <pc:sldMk cId="2857006406" sldId="287"/>
            <ac:picMk id="4" creationId="{C8082F3C-00B1-397F-6F14-49403CAC24C4}"/>
          </ac:picMkLst>
        </pc:picChg>
        <pc:picChg chg="del">
          <ac:chgData name="Neemias Informatica Lima" userId="b77af7bd85500281" providerId="LiveId" clId="{ACAA2D2B-4B47-4EC8-A7A9-1D38D4299C05}" dt="2024-02-25T22:30:28.296" v="89" actId="478"/>
          <ac:picMkLst>
            <pc:docMk/>
            <pc:sldMk cId="2857006406" sldId="287"/>
            <ac:picMk id="7" creationId="{CE843ABE-D12E-7142-D472-30A29EB3F8A9}"/>
          </ac:picMkLst>
        </pc:picChg>
      </pc:sldChg>
      <pc:sldChg chg="addSp delSp modSp mod">
        <pc:chgData name="Neemias Informatica Lima" userId="b77af7bd85500281" providerId="LiveId" clId="{ACAA2D2B-4B47-4EC8-A7A9-1D38D4299C05}" dt="2024-02-25T22:32:33.249" v="141" actId="20577"/>
        <pc:sldMkLst>
          <pc:docMk/>
          <pc:sldMk cId="2630436816" sldId="288"/>
        </pc:sldMkLst>
        <pc:spChg chg="del">
          <ac:chgData name="Neemias Informatica Lima" userId="b77af7bd85500281" providerId="LiveId" clId="{ACAA2D2B-4B47-4EC8-A7A9-1D38D4299C05}" dt="2024-02-25T22:29:16.058" v="67" actId="478"/>
          <ac:spMkLst>
            <pc:docMk/>
            <pc:sldMk cId="2630436816" sldId="288"/>
            <ac:spMk id="2" creationId="{1D5FE500-D5AA-55C8-4851-602B4C6E5BC2}"/>
          </ac:spMkLst>
        </pc:spChg>
        <pc:spChg chg="add mod">
          <ac:chgData name="Neemias Informatica Lima" userId="b77af7bd85500281" providerId="LiveId" clId="{ACAA2D2B-4B47-4EC8-A7A9-1D38D4299C05}" dt="2024-02-25T22:29:16.584" v="68"/>
          <ac:spMkLst>
            <pc:docMk/>
            <pc:sldMk cId="2630436816" sldId="288"/>
            <ac:spMk id="3" creationId="{68CC653C-8BF6-3342-F158-A1E5FAC0EF0B}"/>
          </ac:spMkLst>
        </pc:spChg>
        <pc:spChg chg="add mod">
          <ac:chgData name="Neemias Informatica Lima" userId="b77af7bd85500281" providerId="LiveId" clId="{ACAA2D2B-4B47-4EC8-A7A9-1D38D4299C05}" dt="2024-02-25T22:29:16.584" v="68"/>
          <ac:spMkLst>
            <pc:docMk/>
            <pc:sldMk cId="2630436816" sldId="288"/>
            <ac:spMk id="4" creationId="{9C1CD07B-1C3E-B078-E130-592EACF6F837}"/>
          </ac:spMkLst>
        </pc:spChg>
        <pc:spChg chg="del">
          <ac:chgData name="Neemias Informatica Lima" userId="b77af7bd85500281" providerId="LiveId" clId="{ACAA2D2B-4B47-4EC8-A7A9-1D38D4299C05}" dt="2024-02-25T22:29:16.058" v="67" actId="478"/>
          <ac:spMkLst>
            <pc:docMk/>
            <pc:sldMk cId="2630436816" sldId="288"/>
            <ac:spMk id="6" creationId="{7D710ADC-3366-79B4-A93D-E378AC1D49F2}"/>
          </ac:spMkLst>
        </pc:spChg>
        <pc:spChg chg="mod">
          <ac:chgData name="Neemias Informatica Lima" userId="b77af7bd85500281" providerId="LiveId" clId="{ACAA2D2B-4B47-4EC8-A7A9-1D38D4299C05}" dt="2024-02-25T22:32:33.249" v="141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1:35.617" v="118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16.584" v="68"/>
          <ac:picMkLst>
            <pc:docMk/>
            <pc:sldMk cId="2630436816" sldId="288"/>
            <ac:picMk id="5" creationId="{3DA689FA-DBFE-ECD3-5C79-FA1656CFAE38}"/>
          </ac:picMkLst>
        </pc:picChg>
        <pc:picChg chg="del">
          <ac:chgData name="Neemias Informatica Lima" userId="b77af7bd85500281" providerId="LiveId" clId="{ACAA2D2B-4B47-4EC8-A7A9-1D38D4299C05}" dt="2024-02-25T22:29:16.058" v="67" actId="478"/>
          <ac:picMkLst>
            <pc:docMk/>
            <pc:sldMk cId="2630436816" sldId="288"/>
            <ac:picMk id="7" creationId="{8FE6B037-377F-D640-07A1-90C3D1F2ED0F}"/>
          </ac:picMkLst>
        </pc:picChg>
      </pc:sldChg>
      <pc:sldChg chg="addSp delSp modSp mod">
        <pc:chgData name="Neemias Informatica Lima" userId="b77af7bd85500281" providerId="LiveId" clId="{ACAA2D2B-4B47-4EC8-A7A9-1D38D4299C05}" dt="2024-02-25T22:34:47.189" v="182" actId="6549"/>
        <pc:sldMkLst>
          <pc:docMk/>
          <pc:sldMk cId="3032827026" sldId="289"/>
        </pc:sldMkLst>
        <pc:spChg chg="add mod">
          <ac:chgData name="Neemias Informatica Lima" userId="b77af7bd85500281" providerId="LiveId" clId="{ACAA2D2B-4B47-4EC8-A7A9-1D38D4299C05}" dt="2024-02-25T22:29:35.298" v="74"/>
          <ac:spMkLst>
            <pc:docMk/>
            <pc:sldMk cId="3032827026" sldId="289"/>
            <ac:spMk id="2" creationId="{F810B9A8-B600-3D0A-D25D-9C1A32D0008C}"/>
          </ac:spMkLst>
        </pc:spChg>
        <pc:spChg chg="add mod">
          <ac:chgData name="Neemias Informatica Lima" userId="b77af7bd85500281" providerId="LiveId" clId="{ACAA2D2B-4B47-4EC8-A7A9-1D38D4299C05}" dt="2024-02-25T22:29:35.298" v="74"/>
          <ac:spMkLst>
            <pc:docMk/>
            <pc:sldMk cId="3032827026" sldId="289"/>
            <ac:spMk id="3" creationId="{F56A197A-73F5-100C-7508-647EDB7255A0}"/>
          </ac:spMkLst>
        </pc:spChg>
        <pc:spChg chg="del">
          <ac:chgData name="Neemias Informatica Lima" userId="b77af7bd85500281" providerId="LiveId" clId="{ACAA2D2B-4B47-4EC8-A7A9-1D38D4299C05}" dt="2024-02-25T22:29:34.893" v="73" actId="478"/>
          <ac:spMkLst>
            <pc:docMk/>
            <pc:sldMk cId="3032827026" sldId="289"/>
            <ac:spMk id="5" creationId="{4C296FCD-98EC-CD6B-12CC-A9FB71EBD091}"/>
          </ac:spMkLst>
        </pc:spChg>
        <pc:spChg chg="del">
          <ac:chgData name="Neemias Informatica Lima" userId="b77af7bd85500281" providerId="LiveId" clId="{ACAA2D2B-4B47-4EC8-A7A9-1D38D4299C05}" dt="2024-02-25T22:29:34.893" v="73" actId="478"/>
          <ac:spMkLst>
            <pc:docMk/>
            <pc:sldMk cId="3032827026" sldId="289"/>
            <ac:spMk id="6" creationId="{8CD2FAD1-8300-0FFE-C5A5-8ED09B596FD5}"/>
          </ac:spMkLst>
        </pc:spChg>
        <pc:spChg chg="mod">
          <ac:chgData name="Neemias Informatica Lima" userId="b77af7bd85500281" providerId="LiveId" clId="{ACAA2D2B-4B47-4EC8-A7A9-1D38D4299C05}" dt="2024-02-25T22:34:47.189" v="182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CAA2D2B-4B47-4EC8-A7A9-1D38D4299C05}" dt="2024-02-25T22:33:26.552" v="156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35.298" v="74"/>
          <ac:picMkLst>
            <pc:docMk/>
            <pc:sldMk cId="3032827026" sldId="289"/>
            <ac:picMk id="4" creationId="{387E8D95-B963-CDFB-9249-4A6769387B55}"/>
          </ac:picMkLst>
        </pc:picChg>
        <pc:picChg chg="del">
          <ac:chgData name="Neemias Informatica Lima" userId="b77af7bd85500281" providerId="LiveId" clId="{ACAA2D2B-4B47-4EC8-A7A9-1D38D4299C05}" dt="2024-02-25T22:29:34.893" v="73" actId="478"/>
          <ac:picMkLst>
            <pc:docMk/>
            <pc:sldMk cId="3032827026" sldId="289"/>
            <ac:picMk id="7" creationId="{B0099E36-35A3-5279-491F-FE355983AA48}"/>
          </ac:picMkLst>
        </pc:picChg>
      </pc:sldChg>
      <pc:sldChg chg="addSp delSp modSp mod">
        <pc:chgData name="Neemias Informatica Lima" userId="b77af7bd85500281" providerId="LiveId" clId="{ACAA2D2B-4B47-4EC8-A7A9-1D38D4299C05}" dt="2024-02-25T22:36:49.727" v="218" actId="6549"/>
        <pc:sldMkLst>
          <pc:docMk/>
          <pc:sldMk cId="3772032319" sldId="290"/>
        </pc:sldMkLst>
        <pc:spChg chg="add mod">
          <ac:chgData name="Neemias Informatica Lima" userId="b77af7bd85500281" providerId="LiveId" clId="{ACAA2D2B-4B47-4EC8-A7A9-1D38D4299C05}" dt="2024-02-25T22:29:48.507" v="78"/>
          <ac:spMkLst>
            <pc:docMk/>
            <pc:sldMk cId="3772032319" sldId="290"/>
            <ac:spMk id="2" creationId="{91773BB3-BE6B-6CE5-943D-670450AEFDC6}"/>
          </ac:spMkLst>
        </pc:spChg>
        <pc:spChg chg="add mod">
          <ac:chgData name="Neemias Informatica Lima" userId="b77af7bd85500281" providerId="LiveId" clId="{ACAA2D2B-4B47-4EC8-A7A9-1D38D4299C05}" dt="2024-02-25T22:29:48.507" v="78"/>
          <ac:spMkLst>
            <pc:docMk/>
            <pc:sldMk cId="3772032319" sldId="290"/>
            <ac:spMk id="3" creationId="{9FE05F6F-7A96-15ED-169F-E40C123D3C2B}"/>
          </ac:spMkLst>
        </pc:spChg>
        <pc:spChg chg="del">
          <ac:chgData name="Neemias Informatica Lima" userId="b77af7bd85500281" providerId="LiveId" clId="{ACAA2D2B-4B47-4EC8-A7A9-1D38D4299C05}" dt="2024-02-25T22:29:47.967" v="77" actId="478"/>
          <ac:spMkLst>
            <pc:docMk/>
            <pc:sldMk cId="3772032319" sldId="290"/>
            <ac:spMk id="5" creationId="{65F860D3-FA15-FF6A-ADF6-ED34F67D4136}"/>
          </ac:spMkLst>
        </pc:spChg>
        <pc:spChg chg="del">
          <ac:chgData name="Neemias Informatica Lima" userId="b77af7bd85500281" providerId="LiveId" clId="{ACAA2D2B-4B47-4EC8-A7A9-1D38D4299C05}" dt="2024-02-25T22:29:47.967" v="77" actId="478"/>
          <ac:spMkLst>
            <pc:docMk/>
            <pc:sldMk cId="3772032319" sldId="290"/>
            <ac:spMk id="6" creationId="{10548E50-498F-B7E3-CA66-EF0BAEAB6584}"/>
          </ac:spMkLst>
        </pc:spChg>
        <pc:spChg chg="mod">
          <ac:chgData name="Neemias Informatica Lima" userId="b77af7bd85500281" providerId="LiveId" clId="{ACAA2D2B-4B47-4EC8-A7A9-1D38D4299C05}" dt="2024-02-25T22:36:49.727" v="218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CAA2D2B-4B47-4EC8-A7A9-1D38D4299C05}" dt="2024-02-25T22:35:08.476" v="190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48.507" v="78"/>
          <ac:picMkLst>
            <pc:docMk/>
            <pc:sldMk cId="3772032319" sldId="290"/>
            <ac:picMk id="4" creationId="{05E0B839-2C58-7722-1BEA-71E7CE66034E}"/>
          </ac:picMkLst>
        </pc:picChg>
        <pc:picChg chg="del">
          <ac:chgData name="Neemias Informatica Lima" userId="b77af7bd85500281" providerId="LiveId" clId="{ACAA2D2B-4B47-4EC8-A7A9-1D38D4299C05}" dt="2024-02-25T22:29:47.967" v="77" actId="478"/>
          <ac:picMkLst>
            <pc:docMk/>
            <pc:sldMk cId="3772032319" sldId="290"/>
            <ac:picMk id="7" creationId="{B0F477B8-6387-BC60-D0EF-6BDEA19EFDB5}"/>
          </ac:picMkLst>
        </pc:picChg>
      </pc:sldChg>
      <pc:sldChg chg="addSp delSp modSp mod">
        <pc:chgData name="Neemias Informatica Lima" userId="b77af7bd85500281" providerId="LiveId" clId="{ACAA2D2B-4B47-4EC8-A7A9-1D38D4299C05}" dt="2024-02-25T22:39:35.573" v="258"/>
        <pc:sldMkLst>
          <pc:docMk/>
          <pc:sldMk cId="1768216317" sldId="291"/>
        </pc:sldMkLst>
        <pc:spChg chg="add mod">
          <ac:chgData name="Neemias Informatica Lima" userId="b77af7bd85500281" providerId="LiveId" clId="{ACAA2D2B-4B47-4EC8-A7A9-1D38D4299C05}" dt="2024-02-25T22:30:00.456" v="82"/>
          <ac:spMkLst>
            <pc:docMk/>
            <pc:sldMk cId="1768216317" sldId="291"/>
            <ac:spMk id="2" creationId="{393A99C1-A58F-0B20-9E9C-895D04E904E2}"/>
          </ac:spMkLst>
        </pc:spChg>
        <pc:spChg chg="add mod">
          <ac:chgData name="Neemias Informatica Lima" userId="b77af7bd85500281" providerId="LiveId" clId="{ACAA2D2B-4B47-4EC8-A7A9-1D38D4299C05}" dt="2024-02-25T22:30:00.456" v="82"/>
          <ac:spMkLst>
            <pc:docMk/>
            <pc:sldMk cId="1768216317" sldId="291"/>
            <ac:spMk id="3" creationId="{1FF440CB-AB23-CC40-BC02-0FDE45289C95}"/>
          </ac:spMkLst>
        </pc:spChg>
        <pc:spChg chg="del">
          <ac:chgData name="Neemias Informatica Lima" userId="b77af7bd85500281" providerId="LiveId" clId="{ACAA2D2B-4B47-4EC8-A7A9-1D38D4299C05}" dt="2024-02-25T22:30:00.112" v="81" actId="478"/>
          <ac:spMkLst>
            <pc:docMk/>
            <pc:sldMk cId="1768216317" sldId="291"/>
            <ac:spMk id="5" creationId="{4D5D5D07-92B4-F97B-471A-4CAFE2DF7F07}"/>
          </ac:spMkLst>
        </pc:spChg>
        <pc:spChg chg="del">
          <ac:chgData name="Neemias Informatica Lima" userId="b77af7bd85500281" providerId="LiveId" clId="{ACAA2D2B-4B47-4EC8-A7A9-1D38D4299C05}" dt="2024-02-25T22:30:00.112" v="81" actId="478"/>
          <ac:spMkLst>
            <pc:docMk/>
            <pc:sldMk cId="1768216317" sldId="291"/>
            <ac:spMk id="6" creationId="{D53AB020-6BD3-6BFB-069A-5C24C0FBD5DD}"/>
          </ac:spMkLst>
        </pc:spChg>
        <pc:spChg chg="add del">
          <ac:chgData name="Neemias Informatica Lima" userId="b77af7bd85500281" providerId="LiveId" clId="{ACAA2D2B-4B47-4EC8-A7A9-1D38D4299C05}" dt="2024-02-25T22:39:17.180" v="254" actId="22"/>
          <ac:spMkLst>
            <pc:docMk/>
            <pc:sldMk cId="1768216317" sldId="291"/>
            <ac:spMk id="11" creationId="{454B8EA2-BAF3-701C-D1C8-3B7C300546C5}"/>
          </ac:spMkLst>
        </pc:spChg>
        <pc:spChg chg="mod">
          <ac:chgData name="Neemias Informatica Lima" userId="b77af7bd85500281" providerId="LiveId" clId="{ACAA2D2B-4B47-4EC8-A7A9-1D38D4299C05}" dt="2024-02-25T22:39:35.573" v="258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CAA2D2B-4B47-4EC8-A7A9-1D38D4299C05}" dt="2024-02-25T22:37:18.421" v="228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30:00.456" v="82"/>
          <ac:picMkLst>
            <pc:docMk/>
            <pc:sldMk cId="1768216317" sldId="291"/>
            <ac:picMk id="4" creationId="{78066F26-5A60-9C8F-FBDA-0245A12EF17C}"/>
          </ac:picMkLst>
        </pc:picChg>
        <pc:picChg chg="del">
          <ac:chgData name="Neemias Informatica Lima" userId="b77af7bd85500281" providerId="LiveId" clId="{ACAA2D2B-4B47-4EC8-A7A9-1D38D4299C05}" dt="2024-02-25T22:30:00.112" v="81" actId="478"/>
          <ac:picMkLst>
            <pc:docMk/>
            <pc:sldMk cId="1768216317" sldId="291"/>
            <ac:picMk id="7" creationId="{9B8AF33B-A0F7-2B85-9FA3-2EBA0DB991EB}"/>
          </ac:picMkLst>
        </pc:picChg>
      </pc:sldChg>
      <pc:sldChg chg="addSp delSp modSp mod">
        <pc:chgData name="Neemias Informatica Lima" userId="b77af7bd85500281" providerId="LiveId" clId="{ACAA2D2B-4B47-4EC8-A7A9-1D38D4299C05}" dt="2024-02-25T22:42:00.505" v="297"/>
        <pc:sldMkLst>
          <pc:docMk/>
          <pc:sldMk cId="3757265641" sldId="292"/>
        </pc:sldMkLst>
        <pc:spChg chg="add mod">
          <ac:chgData name="Neemias Informatica Lima" userId="b77af7bd85500281" providerId="LiveId" clId="{ACAA2D2B-4B47-4EC8-A7A9-1D38D4299C05}" dt="2024-02-25T22:30:14.671" v="86"/>
          <ac:spMkLst>
            <pc:docMk/>
            <pc:sldMk cId="3757265641" sldId="292"/>
            <ac:spMk id="2" creationId="{EEBDEEEF-5069-E450-CFE6-668E062417FD}"/>
          </ac:spMkLst>
        </pc:spChg>
        <pc:spChg chg="add mod">
          <ac:chgData name="Neemias Informatica Lima" userId="b77af7bd85500281" providerId="LiveId" clId="{ACAA2D2B-4B47-4EC8-A7A9-1D38D4299C05}" dt="2024-02-25T22:30:14.671" v="86"/>
          <ac:spMkLst>
            <pc:docMk/>
            <pc:sldMk cId="3757265641" sldId="292"/>
            <ac:spMk id="3" creationId="{AE28071A-0B07-5C6C-78D2-FBB74600AB96}"/>
          </ac:spMkLst>
        </pc:spChg>
        <pc:spChg chg="del">
          <ac:chgData name="Neemias Informatica Lima" userId="b77af7bd85500281" providerId="LiveId" clId="{ACAA2D2B-4B47-4EC8-A7A9-1D38D4299C05}" dt="2024-02-25T22:30:14.234" v="85" actId="478"/>
          <ac:spMkLst>
            <pc:docMk/>
            <pc:sldMk cId="3757265641" sldId="292"/>
            <ac:spMk id="5" creationId="{49662B4B-088B-395B-5237-C7BCBE218A15}"/>
          </ac:spMkLst>
        </pc:spChg>
        <pc:spChg chg="del">
          <ac:chgData name="Neemias Informatica Lima" userId="b77af7bd85500281" providerId="LiveId" clId="{ACAA2D2B-4B47-4EC8-A7A9-1D38D4299C05}" dt="2024-02-25T22:30:14.234" v="85" actId="478"/>
          <ac:spMkLst>
            <pc:docMk/>
            <pc:sldMk cId="3757265641" sldId="292"/>
            <ac:spMk id="6" creationId="{DF454961-2BDC-4C99-00C9-AFD78349F476}"/>
          </ac:spMkLst>
        </pc:spChg>
        <pc:spChg chg="mod">
          <ac:chgData name="Neemias Informatica Lima" userId="b77af7bd85500281" providerId="LiveId" clId="{ACAA2D2B-4B47-4EC8-A7A9-1D38D4299C05}" dt="2024-02-25T22:42:00.505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CAA2D2B-4B47-4EC8-A7A9-1D38D4299C05}" dt="2024-02-25T22:40:06.859" v="26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30:14.671" v="86"/>
          <ac:picMkLst>
            <pc:docMk/>
            <pc:sldMk cId="3757265641" sldId="292"/>
            <ac:picMk id="4" creationId="{FD84EBBB-F454-E811-0161-5EE5A264073B}"/>
          </ac:picMkLst>
        </pc:picChg>
        <pc:picChg chg="del">
          <ac:chgData name="Neemias Informatica Lima" userId="b77af7bd85500281" providerId="LiveId" clId="{ACAA2D2B-4B47-4EC8-A7A9-1D38D4299C05}" dt="2024-02-25T22:30:14.234" v="85" actId="478"/>
          <ac:picMkLst>
            <pc:docMk/>
            <pc:sldMk cId="3757265641" sldId="292"/>
            <ac:picMk id="7" creationId="{C7E0DBF6-1D79-81F7-2046-4A345E36F9EB}"/>
          </ac:picMkLst>
        </pc:picChg>
      </pc:sldChg>
      <pc:sldChg chg="addSp delSp modSp mod">
        <pc:chgData name="Neemias Informatica Lima" userId="b77af7bd85500281" providerId="LiveId" clId="{ACAA2D2B-4B47-4EC8-A7A9-1D38D4299C05}" dt="2024-02-25T22:42:19.981" v="300"/>
        <pc:sldMkLst>
          <pc:docMk/>
          <pc:sldMk cId="3114938747" sldId="293"/>
        </pc:sldMkLst>
        <pc:spChg chg="add mod">
          <ac:chgData name="Neemias Informatica Lima" userId="b77af7bd85500281" providerId="LiveId" clId="{ACAA2D2B-4B47-4EC8-A7A9-1D38D4299C05}" dt="2024-02-25T22:30:21.860" v="88"/>
          <ac:spMkLst>
            <pc:docMk/>
            <pc:sldMk cId="3114938747" sldId="293"/>
            <ac:spMk id="2" creationId="{8A7C614B-D2C6-46C5-7D20-1053EE76A720}"/>
          </ac:spMkLst>
        </pc:spChg>
        <pc:spChg chg="add mod">
          <ac:chgData name="Neemias Informatica Lima" userId="b77af7bd85500281" providerId="LiveId" clId="{ACAA2D2B-4B47-4EC8-A7A9-1D38D4299C05}" dt="2024-02-25T22:30:21.860" v="88"/>
          <ac:spMkLst>
            <pc:docMk/>
            <pc:sldMk cId="3114938747" sldId="293"/>
            <ac:spMk id="3" creationId="{83C0C4C1-41DA-6C09-31DA-BBC285ED3147}"/>
          </ac:spMkLst>
        </pc:spChg>
        <pc:spChg chg="del">
          <ac:chgData name="Neemias Informatica Lima" userId="b77af7bd85500281" providerId="LiveId" clId="{ACAA2D2B-4B47-4EC8-A7A9-1D38D4299C05}" dt="2024-02-25T22:30:21.374" v="87" actId="478"/>
          <ac:spMkLst>
            <pc:docMk/>
            <pc:sldMk cId="3114938747" sldId="293"/>
            <ac:spMk id="5" creationId="{D7AA8FBC-32F6-42F0-C6DE-08195C9A858D}"/>
          </ac:spMkLst>
        </pc:spChg>
        <pc:spChg chg="del">
          <ac:chgData name="Neemias Informatica Lima" userId="b77af7bd85500281" providerId="LiveId" clId="{ACAA2D2B-4B47-4EC8-A7A9-1D38D4299C05}" dt="2024-02-25T22:30:21.374" v="87" actId="478"/>
          <ac:spMkLst>
            <pc:docMk/>
            <pc:sldMk cId="3114938747" sldId="293"/>
            <ac:spMk id="6" creationId="{EF3460A3-2CC7-D100-D343-80EE3E7B9753}"/>
          </ac:spMkLst>
        </pc:spChg>
        <pc:spChg chg="mod">
          <ac:chgData name="Neemias Informatica Lima" userId="b77af7bd85500281" providerId="LiveId" clId="{ACAA2D2B-4B47-4EC8-A7A9-1D38D4299C05}" dt="2024-02-25T22:42:19.981" v="30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CAA2D2B-4B47-4EC8-A7A9-1D38D4299C05}" dt="2024-02-25T22:30:21.860" v="88"/>
          <ac:picMkLst>
            <pc:docMk/>
            <pc:sldMk cId="3114938747" sldId="293"/>
            <ac:picMk id="4" creationId="{C1B7D7B9-FEC4-65EA-9BC6-7C031C34E06B}"/>
          </ac:picMkLst>
        </pc:picChg>
        <pc:picChg chg="del">
          <ac:chgData name="Neemias Informatica Lima" userId="b77af7bd85500281" providerId="LiveId" clId="{ACAA2D2B-4B47-4EC8-A7A9-1D38D4299C05}" dt="2024-02-25T22:30:21.374" v="87" actId="478"/>
          <ac:picMkLst>
            <pc:docMk/>
            <pc:sldMk cId="3114938747" sldId="293"/>
            <ac:picMk id="7" creationId="{E99BC0EE-C251-F771-8375-64CFD99189F1}"/>
          </ac:picMkLst>
        </pc:picChg>
      </pc:sldChg>
    </pc:docChg>
  </pc:docChgLst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98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Conflito iminente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11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"Santifica-os na verdade; a Tua palavra é a verdade“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17:17).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11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274492"/>
            <a:ext cx="7644148" cy="276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14:7, 9,12; 4:11; 13:1, 2; 12:3-5,17; 13:11-18</a:t>
            </a: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DB24A3-FEDA-68B9-3A32-4B3E8E70278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66814" y="531062"/>
            <a:ext cx="2742864" cy="2319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Identificando a besta: parte 2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 papado exerceu grande influência de 538 d.C. a 1798 d.C. Mas, quando o general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Berthier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levou o papa cativo em 1798 d.C., a supremacia papal terminou, e a profecia foi cumprida: “Se alguém tiver de ir para o cativeiro, para o cativeiro irá”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13:10). O golpe no papado foi grave, mas não fatal. A ferida mortal seria curada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13:12). A influência do papado mais uma vez seria sentida em todo o mundo. Hoje, os líderes mundiais dão as boas-vindas ao pontífice como embaixador da Igreja de Roma e o visitam regularmente no Vaticano. Em um mundo de instabilidade sem precedentes, o cenário está sendo preparado para que o pontífice romano se torne o aclamado líder moral do mundo que pode unir as pessoas. Serão acusados de deslealdade ao governo. Ministros religiosos que negam a obrigação da lei divina apresentarão do púlpito o dever de prestar obediência às autoridades civis, como estabelecidas por Deus.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93A99C1-A58F-0B20-9E9C-895D04E904E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FF440CB-AB23-CC40-BC02-0FDE45289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066F26-5A60-9C8F-FBDA-0245A12EF17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besta da terra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Leia Apocalipse 13:11-18. Quais são as diferenças entre a segunda besta e a primeira de Apocalipse 13?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 Que mudança vemos nessa besta, e como ela fala?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13:11,12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 instabilidade política da América pode um dia levar ao cumprimento dessa profecia?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9F864A5-61ED-8066-2C83-90C18732EFA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CE7D4BC-628F-AA1F-AED8-F79C53F7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39C1262-3B6C-342A-2CDD-BC8C5027AD0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besta da terra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 primeira besta surge “do mar”; a segunda vem “da terra”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13:11).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 mar representa “povos, multidões, nações e línguas”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17:15). A terra, então, representa uma área escassamente povoada. A segunda besta surge perto do fim do período em que a primeira besta exerce autoridade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13:5), ganhando destaque por volta de 1798 d.C. Os Estados Unidos se encaixam precisamente nessa descrição. O país declarou sua independência em 1776 d.C., adotou a constituição em 1789 d.C. e foi reconhecida como potência mundial no fim do século 19. Essa nação gentil e semelhante a um cordeiro, no fim fala como um dragão. Ela exerce “toda a autoridade da primeira besta”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13:12) e abandona seus princípios de liberdade religiosa, fazendo com que “a Terra e os seus habitantes adorem a primeira besta”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13:12). Os Estados Unidos serão os primeiros a exigir que todos na Terra adorem a primeira besta, reconhecendo a autoridade espiritual e secular do papado.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EBDEEEF-5069-E450-CFE6-668E062417FD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28071A-0B07-5C6C-78D2-FBB74600A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D84EBBB-F454-E811-0161-5EE5A264073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“Para suportar a prova que os espera, os fiéis devem compreender a vontade de Deus como está revelada em Sua Palavra, pois só poderão honrá-Lo se tiverem uma concepção correta de Seu caráter, governo e propósitos, e agindo de acordo com estes” (O Grande Conflito, p. 494).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“No entanto, Deus terá na Terra um povo que se fundamentará na Bíblia, e apenas na Bíblia, como norma de todas as doutrinas e base de todas as reformas. Nem a opinião de sábios, nem as deduções da ciência, nem os credos ou decisões dos concílios eclesiásticos, tão numerosos e discordantes como são as igrejas que representam, nem a voz da maioria, nada disso deve ser considerado como evidência a favor ou contra qualquer ponto de fé religiosa. Antes de aceitar qualquer doutrina ou preceito, devemos conferir se há um categórico ‘assim diz o Senhor’” (O Grande Conflito, p. 495).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A7C614B-D2C6-46C5-7D20-1053EE76A72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3C0C4C1-41DA-6C09-31DA-BBC285ED3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1B7D7B9-FEC4-65EA-9BC6-7C031C34E06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Como compartilhar a esperança da volta de Cristo sem nos tornarmos alarmistas?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O que nossa vida, nossa rotina diária, nos diz sobre quem ou o que adoramos?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Como ajudar a nós mesmos e aos outros a encarar o futuro com confiança?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Que diferença prática a compreensão dos eventos finais exerce em nossa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vida hoje?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5CEF22E-563F-B782-1C3F-C35035CA44E7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DC988AE-C4AC-5E48-4374-939911EBE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8082F3C-00B1-397F-6F14-49403CAC24C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36353"/>
            <a:ext cx="8175940" cy="288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Existe um dispositivo médico relativamente novo chamado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biochip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ou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VeriChip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. Esse aparelho é do tamanho de um grão de arroz e pode ser implantado em um paciente. O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biochip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contém informações sobre o histórico médico do paciente, que podem ser obtidas passando um scanner externo em toda a área onde o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biochip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ou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VeriChip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foi inserido. Alguns cristãos veem isso como parte de uma conspiração para impor a marca da besta. Para outros, a marca da besta tem a ver com os códigos de barras em latas de alimento; ou seria um número misterioso em notas de dólar que supostamente soma 666. Para alguns, tem a ver com a ordem maçônica, os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Illuminati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, helicópteros negros da ONU e as Nações Unidas.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86907913-40AA-1D3A-E967-502406F2DD0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conflito final do Apocalipse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Compare Apocalipse 14:7, 9 com 4:11. Qual é o tema abrangente do Apocalipse nesse conflito cósmico entre o bem e o mal?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Qual é a expressão final de adoração ao Criador?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12:17; 14:12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sábado é um símbolo tão fundamental do Criador que remonta ao Éden. Assim, procurar usurpá-lo, como fez Roma (</a:t>
            </a:r>
            <a:r>
              <a:rPr lang="pt-BR" altLang="pt-BR" sz="1500" dirty="0" err="1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</a:t>
            </a: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7:25), é tentar usurpar a autoridade divina. Isso nos mostra por que o sábado será um ponto tão controverso nos últimos dias?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68CC653C-8BF6-3342-F158-A1E5FAC0EF0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C1CD07B-1C3E-B078-E130-592EACF6F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DA689FA-DBFE-ECD3-5C79-FA1656CFAE3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conflito final do Apocalipse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Adorar o Criador por meio da observância dos mandamentos divinos está em oposição direta à adoração à besta. No fim dos tempos, Deus terá um povo leal a Ele, apesar da oposição e perseguição mais feroz da história. “Ao passo que a observância do falso sábado, de acordo com a lei do Estado e de forma contrária ao quarto mandamento, será uma declaração de fidelidade ao poder que está em oposição a Deus, a guarda do verdadeiro sábado [...] será uma prova de lealdade ao Criador” (Ellen G. White, O Grande Conflito [CPB, 2021], p. 503).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Apocalipse 14:12 afirma que os fiéis terão “a fé em Jesus”, que é uma fé tão profunda que confia quando não consegue ver e persevera quando não pode entender. É um dom de Jesus recebido pela fé e que nos conduzirá em meio ao conflito iminente.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5B63A18D-35D5-5848-9CC6-AC34720F922F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D14CD8F-B2DC-3122-7FE4-0710AC5B4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A6150A1-24F3-C722-3953-FEC605BCB03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crise vindoura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O que a igreja do NT experimentou e como isso se aplica à igreja de Cristo no fim dos tempos?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16:2;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10:22; 2Tm 3:12; 1Pe 4:12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Você permite que problemas econômicos comprometam sua guarda do sábado?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C7E107D-695D-6322-6ACD-516C719E7E27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F559C55-229D-300D-243B-CC41F7FC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7402A0F-BF3B-4CFD-D7E6-C6361665FF0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crise vindoura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 perseguição tem sido comum. Aconteceu na Roma pagã, mas foi especialmente evidente na crueldade da igreja medieval para com os fiéis. A marca da besta é apenas o elo final dessa cadeia. Como as perseguições passadas, seu objetivo é forçar todos a se conformarem com um falso sistema de crenças e de adoração. A profecia indica que a perseguição começará com sanções econômicas: ninguém poderá comprar ou vender a menos que tenha a marca. Qualquer um que se recuse a receber a marca acabará sob um decreto de morte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13:15,17). A fim de preparar os professos cristãos para receber a marca da besta quando o teste final chegar, o diabo encoraja-os a fazer concessões. Quando parece que o mundo inteiro segue a besta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13:3), de repente a cena muda, e a câmera profética se concentra nos fiéis: “Aqui está a perseverança dos santos, os que guardam os mandamentos de Deus e a fé em Jesus”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14:12).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810B9A8-B600-3D0A-D25D-9C1A32D0008C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56A197A-73F5-100C-7508-647EDB725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7E8D95-B963-CDFB-9249-4A6769387B5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Identificando a besta: parte 1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De onde se levanta a besta e quem lhe dá autoridade?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13:1, 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Que palavra-chave é usada para identificar o poder da besta?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13:1, 6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6A40646-46C5-58C0-86B3-9E8CD113BAB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29E6A2E-2CFE-9BEB-609E-A6B1F3030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DA295CD-7E31-5190-F014-4C6741D00B1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Identificando a besta: parte 1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Apocalipse 12:3-5 diz que o dragão tinha como objetivo destruir o Filho da mulher “quando nascesse”. Ela deu à luz “um Filho homem”, que foi “arrebatado para junto de Deus e do Seu trono”. O diabo, agindo por meio de Roma, tentou destruir Cristo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2:16-18). O arqui-inimigo de Deus usa instituições políticas e religiosas para realizar seus propósitos. “O dragão deu à besta o seu poder, o seu trono e grande autoridade”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13:2). Essa profecia se cumpriu séculos mais tarde, quando Constantino mudou a capital de Roma para Constantinopla (atual Istambul, Turquia). Isso deixou um vácuo de poder no trono dos Césares em Roma. Assim, Roma pagã deu à besta sua sede, ou capital. A Bíblia define blasfêmia em João 10:33 e Lucas 5:21: (1) um ser humano comum afirmar ser Deus, e (2) um ser humano comum reivindicar o poder de perdoar pecados. 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1773BB3-BE6B-6CE5-943D-670450AEFDC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FE05F6F-7A96-15ED-169F-E40C123D3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5E0B839-2C58-7722-1BEA-71E7CE6603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Identificando a besta: parte 2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Leia Apocalipse 13:5. Qual é a característica distintiva da besta?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Ainda que seja difícil ver algo assim ocorrendo agora, o mundo pode mudar rapidamente. Com que velocidade os eventos do fim dos tempos podem vir sobre nós?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3EDD190-1793-F6DC-DF94-C16B2DA33D17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11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6E18081-EBC4-0ADD-8371-C707A36AB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nn-NO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 14:7, 9,12; 4:11; 13:1, 2; 12:3-5,17; 13:11-18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9EB4DF7-5EAE-C71F-F57E-A63E617A31F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39479" y="21708"/>
            <a:ext cx="1364476" cy="794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3894</TotalTime>
  <Words>1956</Words>
  <Application>Microsoft Office PowerPoint</Application>
  <PresentationFormat>Personalizar</PresentationFormat>
  <Paragraphs>154</Paragraphs>
  <Slides>14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 Black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2024-02-25T22:43:00Z</dcterms:modified>
</cp:coreProperties>
</file>